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96" r:id="rId4"/>
    <p:sldMasterId id="2147483708" r:id="rId5"/>
    <p:sldMasterId id="2147483720" r:id="rId6"/>
  </p:sldMasterIdLst>
  <p:notesMasterIdLst>
    <p:notesMasterId r:id="rId36"/>
  </p:notesMasterIdLst>
  <p:sldIdLst>
    <p:sldId id="258" r:id="rId7"/>
    <p:sldId id="257" r:id="rId8"/>
    <p:sldId id="410" r:id="rId9"/>
    <p:sldId id="411" r:id="rId10"/>
    <p:sldId id="934" r:id="rId11"/>
    <p:sldId id="343" r:id="rId12"/>
    <p:sldId id="417" r:id="rId13"/>
    <p:sldId id="418" r:id="rId14"/>
    <p:sldId id="414" r:id="rId15"/>
    <p:sldId id="262" r:id="rId16"/>
    <p:sldId id="263" r:id="rId17"/>
    <p:sldId id="264" r:id="rId18"/>
    <p:sldId id="265" r:id="rId19"/>
    <p:sldId id="266" r:id="rId20"/>
    <p:sldId id="267" r:id="rId21"/>
    <p:sldId id="448" r:id="rId22"/>
    <p:sldId id="269" r:id="rId23"/>
    <p:sldId id="270" r:id="rId24"/>
    <p:sldId id="419" r:id="rId25"/>
    <p:sldId id="937" r:id="rId26"/>
    <p:sldId id="287" r:id="rId27"/>
    <p:sldId id="256" r:id="rId28"/>
    <p:sldId id="259" r:id="rId29"/>
    <p:sldId id="260" r:id="rId30"/>
    <p:sldId id="373" r:id="rId31"/>
    <p:sldId id="935" r:id="rId32"/>
    <p:sldId id="936" r:id="rId33"/>
    <p:sldId id="408" r:id="rId34"/>
    <p:sldId id="1674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69FF"/>
    <a:srgbClr val="92FF0D"/>
    <a:srgbClr val="FF00FF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48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1AAC7EC6-DDD4-43A2-9698-BF23B141E7B3}" type="datetimeFigureOut">
              <a:rPr lang="ar-AE" smtClean="0"/>
              <a:t>17/01/1443</a:t>
            </a:fld>
            <a:endParaRPr lang="ar-A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A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6C7A2FA3-F1A3-4BF4-8191-4E37D916C8B8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230221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74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906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825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5089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886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728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1214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5883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4278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343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962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5082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3741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0348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6414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2B82B19-EEC9-4129-868E-B7A548A155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8FE52DC-5E05-4300-97D7-558192D1F9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A008294-D19F-48F5-8F2C-4F2AF8EDAF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01AA57-7C0C-462A-95B3-07C9AE32DA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23600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8C27017-EF44-47A4-A905-BD5B8185C4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B8FDD43-98AC-46C1-A819-396F8417CD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F65F68F-DAA8-4FB6-AEBF-5E6785BB0D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E6184E-B512-4481-913C-5E075D3146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65895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272C031-114C-4427-9F10-947F8C8147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FFAB937-B17F-4172-8A5B-297E40B540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5FED9B8-2091-4CE8-9C50-CFB4348D55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B56DB7-7692-40EA-97A0-408154DED3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07203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BC5BA4-9881-4049-803F-9603BD64B5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71E350-3990-47DB-9032-16945AC69A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AC3B50-C73E-48F2-8F8F-70058D8D65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62A6E7-1338-448A-A4BD-FDF9477C84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97092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6CC328A-4D68-406C-A70E-0B4E59FC8A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BFB4337-77A6-469D-8C98-9FBBB941CC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BB4525A-C8DE-411F-9D33-7C5DA4AD60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3647D4-831D-423F-8624-B9EC8E4C32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9378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D3F81D9-5B91-4520-B243-AE440948FA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0E629B7-1B28-4209-9C1A-86C017C329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E2A9007-EF2D-4C06-9054-4FD771E168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0BFB2F-64D2-43F1-920E-F9CEED9E0D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72921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A2278DB-683A-4676-854D-DF20CF8B18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03C150D-FDE3-4AAE-9C98-F96D7B3AEC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FEFC8D2-8C11-4B87-B0E5-909A41D9F2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DB3909-B552-40C5-B10D-7C19430F36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9744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487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5982B3-E106-40D1-919A-E50C7CE6E6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87A7B6-742A-41CC-889F-0D72433521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FE4682-69BF-45E8-804E-E067B56D56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DED5CF-27F5-43C0-B7DF-787C3B8868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10387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BFA4ED-E5CA-4688-A556-477302F02A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8AEDE5-DB9D-4075-A077-43DFDB6797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1A25FA-AD8D-42F3-9567-9268490185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7D61D5-F42C-4860-866F-8D4509A219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87764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D4BED81-241E-40A9-9536-1C3157CAAC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430C00B-1F10-416A-868E-7AFB6312F1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FDF902A-B4D6-4EFF-916F-4CB0250F2E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374BEF-99F2-40ED-9BB3-49BC1044D7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04386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9673AB5-5114-4E32-9AEA-D3CC8504AF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3AB16C3-DDF4-4835-97C5-45AAEA3E66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F8DFA4B-60C5-42F5-B785-B08111A9D8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4E8046-8649-4872-B8A3-CA2A793F8E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17425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78182" y="802299"/>
            <a:ext cx="5536652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78182" y="3531205"/>
            <a:ext cx="553665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78181" y="329308"/>
            <a:ext cx="3004429" cy="309201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fld id="{1B01AA57-7C0C-462A-95B3-07C9AE32DA42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2316514" y="798973"/>
            <a:ext cx="0" cy="254475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74330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6184E-B512-4481-913C-5E075D3146A1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45937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411" y="1756130"/>
            <a:ext cx="5525081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5412" y="3806196"/>
            <a:ext cx="5525081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56DB7-7692-40EA-97A0-408154DED3CF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284510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6411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413" y="804890"/>
            <a:ext cx="6479421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35412" y="2013936"/>
            <a:ext cx="3079690" cy="3437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5143" y="2013936"/>
            <a:ext cx="3079690" cy="3437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2A6E7-1338-448A-A4BD-FDF9477C84BA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82690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413" y="804164"/>
            <a:ext cx="6479422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5413" y="2019550"/>
            <a:ext cx="3079690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5413" y="2824270"/>
            <a:ext cx="3079690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5142" y="2023004"/>
            <a:ext cx="3079691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35142" y="2821491"/>
            <a:ext cx="3079691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647D4-831D-423F-8624-B9EC8E4C32FA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50691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BFB2F-64D2-43F1-920E-F9CEED9E0D73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6275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4635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B3909-B552-40C5-B10D-7C19430F365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12744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356" y="798973"/>
            <a:ext cx="2329635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5413" y="3205492"/>
            <a:ext cx="2330998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ED5CF-27F5-43C0-B7DF-787C3B88682A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224711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3283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996501" y="482171"/>
            <a:ext cx="3511387" cy="5149101"/>
            <a:chOff x="4996501" y="482171"/>
            <a:chExt cx="3511387" cy="5149101"/>
          </a:xfrm>
        </p:grpSpPr>
        <p:sp>
          <p:nvSpPr>
            <p:cNvPr id="14" name="Rectangle 13"/>
            <p:cNvSpPr/>
            <p:nvPr/>
          </p:nvSpPr>
          <p:spPr>
            <a:xfrm>
              <a:off x="4996501" y="482171"/>
              <a:ext cx="3511387" cy="5149101"/>
            </a:xfrm>
            <a:prstGeom prst="rect">
              <a:avLst/>
            </a:prstGeom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prstMaterial="matte">
              <a:bevelT w="133350" h="50800" prst="divo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5312152" y="812506"/>
              <a:ext cx="2883013" cy="4479361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6201" y="1129513"/>
            <a:ext cx="3152882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5412" y="3145992"/>
            <a:ext cx="3148365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35412" y="5469857"/>
            <a:ext cx="3153672" cy="320123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36252" y="318641"/>
            <a:ext cx="3152831" cy="320931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D61D5-F42C-4860-866F-8D4509A219FD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1371687" y="798973"/>
            <a:ext cx="0" cy="2161124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56365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74BEF-99F2-40ED-9BB3-49BC1044D7E6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95090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881269"/>
            <a:ext cx="1103027" cy="4577594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5413" y="881269"/>
            <a:ext cx="5209173" cy="457759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E8046-8649-4872-B8A3-CA2A793F8E0D}" type="slidenum">
              <a:rPr lang="en-US" altLang="en-US" smtClean="0"/>
              <a:pPr/>
              <a:t>‹#›</a:t>
            </a:fld>
            <a:endParaRPr lang="en-US" altLang="en-US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6918028" y="719273"/>
            <a:ext cx="1096806" cy="0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37186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3193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7811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62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3189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714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5295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653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7754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7587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6419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600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8205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0923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4686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193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465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5959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4828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7983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2271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596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7710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8533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572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286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607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9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8E317-92AB-4BF9-B244-55FC0AA9CBD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308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4FBFA-2801-4CF7-B30B-0EB887DFDC9B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332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8B599A07-21DE-429A-9BA8-70BA0F0EE6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05007F68-1418-4D66-AA5E-29FCFFB188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2215941-B8A5-4F9C-83C5-6570BB0D8AB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4E1BFF0-BF6A-44E5-A2E5-0DC330896ED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A2249E9-E33C-4D00-994A-AF43E1C01AF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FE7199D-2CEB-44D5-BBE9-279FFB92DF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5434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147322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/>
          <a:srcRect t="2873" b="-2873"/>
          <a:stretch/>
        </p:blipFill>
        <p:spPr>
          <a:xfrm>
            <a:off x="0" y="6163056"/>
            <a:ext cx="9144000" cy="71550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35413" y="804520"/>
            <a:ext cx="6479421" cy="1049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5413" y="2015733"/>
            <a:ext cx="6479421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8E317-92AB-4BF9-B244-55FC0AA9CBD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5413" y="329308"/>
            <a:ext cx="394208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171272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7434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BC594-43A5-45D7-9E44-C74A839BE82C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09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8E317-92AB-4BF9-B244-55FC0AA9CBDD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912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slide" Target="slide17.xml"/><Relationship Id="rId3" Type="http://schemas.openxmlformats.org/officeDocument/2006/relationships/image" Target="../media/image13.png"/><Relationship Id="rId7" Type="http://schemas.openxmlformats.org/officeDocument/2006/relationships/slide" Target="slide11.xml"/><Relationship Id="rId12" Type="http://schemas.openxmlformats.org/officeDocument/2006/relationships/slide" Target="slide18.xml"/><Relationship Id="rId2" Type="http://schemas.openxmlformats.org/officeDocument/2006/relationships/audio" Target="../media/audio1.wav"/><Relationship Id="rId16" Type="http://schemas.openxmlformats.org/officeDocument/2006/relationships/image" Target="../media/image16.svg"/><Relationship Id="rId1" Type="http://schemas.openxmlformats.org/officeDocument/2006/relationships/slideLayout" Target="../slideLayouts/slideLayout29.xml"/><Relationship Id="rId6" Type="http://schemas.openxmlformats.org/officeDocument/2006/relationships/slide" Target="slide12.xml"/><Relationship Id="rId11" Type="http://schemas.openxmlformats.org/officeDocument/2006/relationships/slide" Target="slide10.xml"/><Relationship Id="rId5" Type="http://schemas.openxmlformats.org/officeDocument/2006/relationships/slide" Target="slide13.xml"/><Relationship Id="rId15" Type="http://schemas.openxmlformats.org/officeDocument/2006/relationships/image" Target="../media/image15.png"/><Relationship Id="rId10" Type="http://schemas.openxmlformats.org/officeDocument/2006/relationships/slide" Target="slide14.xml"/><Relationship Id="rId4" Type="http://schemas.openxmlformats.org/officeDocument/2006/relationships/image" Target="../media/image14.png"/><Relationship Id="rId9" Type="http://schemas.openxmlformats.org/officeDocument/2006/relationships/slide" Target="slide15.xml"/><Relationship Id="rId14" Type="http://schemas.openxmlformats.org/officeDocument/2006/relationships/slide" Target="slide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 descr="https://lh4.googleusercontent.com/t7wvpAzIXq1Av6gHfzudQNc2yZHhPgX-w36odWgqSMoPQipBIqI-RZVlrNS5zqL8kdCtucjH9agSnc4U4CmwdnpnBv_HdpsuITBSennFGhicNZCthw8R4PskXvAkcVo9KfW7uaFSJbM">
            <a:extLst>
              <a:ext uri="{FF2B5EF4-FFF2-40B4-BE49-F238E27FC236}">
                <a16:creationId xmlns:a16="http://schemas.microsoft.com/office/drawing/2014/main" id="{B4F7AC9E-4021-49B5-B65C-08FA8A0AC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" t="2941" r="1262" b="3014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C486C98-3809-4DB9-BC33-4AF8AC2B20D6}"/>
              </a:ext>
            </a:extLst>
          </p:cNvPr>
          <p:cNvSpPr txBox="1">
            <a:spLocks/>
          </p:cNvSpPr>
          <p:nvPr/>
        </p:nvSpPr>
        <p:spPr>
          <a:xfrm>
            <a:off x="602648" y="1215155"/>
            <a:ext cx="7938704" cy="442769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9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اللغة العربية - الصّف الأول</a:t>
            </a:r>
          </a:p>
          <a:p>
            <a:pPr marL="0" marR="0" lvl="0" indent="0" algn="ctr" defTabSz="6858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500" b="1" i="0" u="none" strike="noStrike" kern="1200" cap="none" spc="0" normalizeH="0" baseline="0" noProof="0" dirty="0">
                <a:ln>
                  <a:noFill/>
                </a:ln>
                <a:solidFill>
                  <a:srgbClr val="FAC09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العودة الآمنة للمدرسة</a:t>
            </a:r>
          </a:p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مراجعة عامة للحروف 1 </a:t>
            </a:r>
          </a:p>
          <a:p>
            <a:pPr marL="0" marR="0" lvl="0" indent="0" algn="l" defTabSz="6858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  <a:p>
            <a:pPr marL="0" marR="0" lvl="0" indent="0" algn="l" defTabSz="6858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إعداد / أحلام فوزي</a:t>
            </a:r>
          </a:p>
          <a:p>
            <a:pPr marL="0" marR="0" lvl="0" indent="0" algn="l" defTabSz="6858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 مدرسة الجوري</a:t>
            </a:r>
          </a:p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293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486A770A-C26B-4C87-A27A-FEBA4423FC08}"/>
              </a:ext>
            </a:extLst>
          </p:cNvPr>
          <p:cNvSpPr/>
          <p:nvPr/>
        </p:nvSpPr>
        <p:spPr>
          <a:xfrm>
            <a:off x="152400" y="1143000"/>
            <a:ext cx="5029200" cy="4648200"/>
          </a:xfrm>
          <a:prstGeom prst="rect">
            <a:avLst/>
          </a:prstGeom>
          <a:solidFill>
            <a:schemeClr val="bg1"/>
          </a:solidFill>
          <a:ln w="47625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8" name="Line 33">
            <a:extLst>
              <a:ext uri="{FF2B5EF4-FFF2-40B4-BE49-F238E27FC236}">
                <a16:creationId xmlns:a16="http://schemas.microsoft.com/office/drawing/2014/main" id="{9F119243-C69C-4269-920E-4126C76E2CC9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4953000"/>
            <a:ext cx="2667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49" name="Line 3">
            <a:extLst>
              <a:ext uri="{FF2B5EF4-FFF2-40B4-BE49-F238E27FC236}">
                <a16:creationId xmlns:a16="http://schemas.microsoft.com/office/drawing/2014/main" id="{E69B41AA-B184-432D-80E1-F6449540C97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90800" y="5562600"/>
            <a:ext cx="0" cy="83820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38">
            <a:extLst>
              <a:ext uri="{FF2B5EF4-FFF2-40B4-BE49-F238E27FC236}">
                <a16:creationId xmlns:a16="http://schemas.microsoft.com/office/drawing/2014/main" id="{11389798-8A78-4EEB-BF34-DB244681718D}"/>
              </a:ext>
            </a:extLst>
          </p:cNvPr>
          <p:cNvGrpSpPr>
            <a:grpSpLocks/>
          </p:cNvGrpSpPr>
          <p:nvPr/>
        </p:nvGrpSpPr>
        <p:grpSpPr bwMode="auto">
          <a:xfrm>
            <a:off x="6281738" y="5086350"/>
            <a:ext cx="2667000" cy="1619250"/>
            <a:chOff x="6281738" y="5086350"/>
            <a:chExt cx="2667000" cy="1619250"/>
          </a:xfrm>
        </p:grpSpPr>
        <p:pic>
          <p:nvPicPr>
            <p:cNvPr id="1054" name="Picture 36">
              <a:extLst>
                <a:ext uri="{FF2B5EF4-FFF2-40B4-BE49-F238E27FC236}">
                  <a16:creationId xmlns:a16="http://schemas.microsoft.com/office/drawing/2014/main" id="{A10AA660-61E1-4E7C-9999-1CC9003FB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610"/>
            <a:stretch>
              <a:fillRect/>
            </a:stretch>
          </p:blipFill>
          <p:spPr bwMode="auto">
            <a:xfrm>
              <a:off x="6855702" y="5086350"/>
              <a:ext cx="1601839" cy="1619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4" name="Text Box 2">
              <a:extLst>
                <a:ext uri="{FF2B5EF4-FFF2-40B4-BE49-F238E27FC236}">
                  <a16:creationId xmlns:a16="http://schemas.microsoft.com/office/drawing/2014/main" id="{9197A4FE-316D-4489-BBC0-1383CDEE3C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81738" y="5654675"/>
              <a:ext cx="2667000" cy="40481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0"/>
                  </a:schemeClr>
                </a:gs>
                <a:gs pos="50000">
                  <a:schemeClr val="accent1">
                    <a:lumMod val="5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0"/>
            </a:gra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1E2F73F-83AF-42DE-AA47-71907FE21E49}"/>
                </a:ext>
              </a:extLst>
            </p:cNvPr>
            <p:cNvSpPr/>
            <p:nvPr/>
          </p:nvSpPr>
          <p:spPr>
            <a:xfrm>
              <a:off x="6513930" y="5562600"/>
              <a:ext cx="2198038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0" i="0" u="none" strike="noStrike" kern="1200" cap="none" spc="0" normalizeH="0" baseline="0" noProof="0" dirty="0">
                  <a:ln w="10160">
                    <a:solidFill>
                      <a:srgbClr val="BBE0E3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Arial" charset="0"/>
                  <a:ea typeface="+mn-ea"/>
                  <a:cs typeface="+mn-cs"/>
                </a:rPr>
                <a:t>اجعل العجلة تدور</a:t>
              </a:r>
              <a:endParaRPr kumimoji="0" lang="en-US" sz="2800" b="0" i="0" u="none" strike="noStrike" kern="1200" cap="none" spc="0" normalizeH="0" baseline="0" noProof="0" dirty="0">
                <a:ln w="10160">
                  <a:solidFill>
                    <a:srgbClr val="BBE0E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F3152979-0481-455D-AB85-D080A9D1BD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1343025"/>
            <a:ext cx="4238625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3" name="WordArt 10">
            <a:extLst>
              <a:ext uri="{FF2B5EF4-FFF2-40B4-BE49-F238E27FC236}">
                <a16:creationId xmlns:a16="http://schemas.microsoft.com/office/drawing/2014/main" id="{56B463F0-01A9-4A5F-B16C-EC496320762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33400" y="533400"/>
            <a:ext cx="4114800" cy="6477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لعبة العجلة الكبيرة</a:t>
            </a:r>
            <a:endParaRPr kumimoji="0" lang="en-US" sz="4400" b="0" i="0" u="none" strike="noStrike" kern="10" cap="none" spc="0" normalizeH="0" baseline="0" noProof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Oval 2">
            <a:hlinkClick r:id="rId5" action="ppaction://hlinksldjump"/>
            <a:extLst>
              <a:ext uri="{FF2B5EF4-FFF2-40B4-BE49-F238E27FC236}">
                <a16:creationId xmlns:a16="http://schemas.microsoft.com/office/drawing/2014/main" id="{69950C54-5BF2-46BE-9F30-09C58B8F48F6}"/>
              </a:ext>
            </a:extLst>
          </p:cNvPr>
          <p:cNvSpPr/>
          <p:nvPr/>
        </p:nvSpPr>
        <p:spPr>
          <a:xfrm>
            <a:off x="7772400" y="647700"/>
            <a:ext cx="1026913" cy="9524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Oval 30">
            <a:hlinkClick r:id="rId6" action="ppaction://hlinksldjump"/>
            <a:extLst>
              <a:ext uri="{FF2B5EF4-FFF2-40B4-BE49-F238E27FC236}">
                <a16:creationId xmlns:a16="http://schemas.microsoft.com/office/drawing/2014/main" id="{B639A213-1B05-45F3-8F93-1DE53517D8BE}"/>
              </a:ext>
            </a:extLst>
          </p:cNvPr>
          <p:cNvSpPr/>
          <p:nvPr/>
        </p:nvSpPr>
        <p:spPr>
          <a:xfrm>
            <a:off x="6617985" y="647699"/>
            <a:ext cx="1026913" cy="9524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Oval 31">
            <a:hlinkClick r:id="rId7" action="ppaction://hlinksldjump"/>
            <a:extLst>
              <a:ext uri="{FF2B5EF4-FFF2-40B4-BE49-F238E27FC236}">
                <a16:creationId xmlns:a16="http://schemas.microsoft.com/office/drawing/2014/main" id="{D986CEF8-651D-4C2C-AD65-A706837BA43F}"/>
              </a:ext>
            </a:extLst>
          </p:cNvPr>
          <p:cNvSpPr/>
          <p:nvPr/>
        </p:nvSpPr>
        <p:spPr>
          <a:xfrm>
            <a:off x="5449550" y="647698"/>
            <a:ext cx="1026913" cy="9524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Oval 32">
            <a:hlinkClick r:id="rId8" action="ppaction://hlinksldjump"/>
            <a:extLst>
              <a:ext uri="{FF2B5EF4-FFF2-40B4-BE49-F238E27FC236}">
                <a16:creationId xmlns:a16="http://schemas.microsoft.com/office/drawing/2014/main" id="{6CD2776A-8137-49DC-B3F6-63A2BC0E736D}"/>
              </a:ext>
            </a:extLst>
          </p:cNvPr>
          <p:cNvSpPr/>
          <p:nvPr/>
        </p:nvSpPr>
        <p:spPr>
          <a:xfrm>
            <a:off x="7809867" y="1686112"/>
            <a:ext cx="1026913" cy="9524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Oval 34">
            <a:hlinkClick r:id="rId9" action="ppaction://hlinksldjump"/>
            <a:extLst>
              <a:ext uri="{FF2B5EF4-FFF2-40B4-BE49-F238E27FC236}">
                <a16:creationId xmlns:a16="http://schemas.microsoft.com/office/drawing/2014/main" id="{9ED57EA3-1305-4334-8AFB-58C937888C0A}"/>
              </a:ext>
            </a:extLst>
          </p:cNvPr>
          <p:cNvSpPr/>
          <p:nvPr/>
        </p:nvSpPr>
        <p:spPr>
          <a:xfrm>
            <a:off x="6655452" y="1686111"/>
            <a:ext cx="1026913" cy="9524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Oval 35">
            <a:hlinkClick r:id="rId10" action="ppaction://hlinksldjump"/>
            <a:extLst>
              <a:ext uri="{FF2B5EF4-FFF2-40B4-BE49-F238E27FC236}">
                <a16:creationId xmlns:a16="http://schemas.microsoft.com/office/drawing/2014/main" id="{7984A6EB-6733-4CA5-8C8D-F39C1979EB89}"/>
              </a:ext>
            </a:extLst>
          </p:cNvPr>
          <p:cNvSpPr/>
          <p:nvPr/>
        </p:nvSpPr>
        <p:spPr>
          <a:xfrm>
            <a:off x="5487017" y="1686110"/>
            <a:ext cx="1026913" cy="9524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Oval 36">
            <a:hlinkClick r:id="rId11" action="ppaction://hlinksldjump"/>
            <a:extLst>
              <a:ext uri="{FF2B5EF4-FFF2-40B4-BE49-F238E27FC236}">
                <a16:creationId xmlns:a16="http://schemas.microsoft.com/office/drawing/2014/main" id="{D0C4DCC8-55F9-4E03-82A8-4A765D8B9449}"/>
              </a:ext>
            </a:extLst>
          </p:cNvPr>
          <p:cNvSpPr/>
          <p:nvPr/>
        </p:nvSpPr>
        <p:spPr>
          <a:xfrm>
            <a:off x="7789101" y="2724524"/>
            <a:ext cx="1026913" cy="9524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Oval 38">
            <a:hlinkClick r:id="rId12" action="ppaction://hlinksldjump"/>
            <a:extLst>
              <a:ext uri="{FF2B5EF4-FFF2-40B4-BE49-F238E27FC236}">
                <a16:creationId xmlns:a16="http://schemas.microsoft.com/office/drawing/2014/main" id="{11945368-8C8E-40E2-9D5F-2E8591BEE8BA}"/>
              </a:ext>
            </a:extLst>
          </p:cNvPr>
          <p:cNvSpPr/>
          <p:nvPr/>
        </p:nvSpPr>
        <p:spPr>
          <a:xfrm>
            <a:off x="6634686" y="2724523"/>
            <a:ext cx="1026913" cy="9524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Oval 40">
            <a:hlinkClick r:id="rId13" action="ppaction://hlinksldjump"/>
            <a:extLst>
              <a:ext uri="{FF2B5EF4-FFF2-40B4-BE49-F238E27FC236}">
                <a16:creationId xmlns:a16="http://schemas.microsoft.com/office/drawing/2014/main" id="{6220C677-046E-495F-BCEC-DEC627E7F5B3}"/>
              </a:ext>
            </a:extLst>
          </p:cNvPr>
          <p:cNvSpPr/>
          <p:nvPr/>
        </p:nvSpPr>
        <p:spPr>
          <a:xfrm>
            <a:off x="5466251" y="2724522"/>
            <a:ext cx="1026913" cy="9524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Oval 41">
            <a:hlinkClick r:id="rId7" action="ppaction://hlinksldjump"/>
            <a:extLst>
              <a:ext uri="{FF2B5EF4-FFF2-40B4-BE49-F238E27FC236}">
                <a16:creationId xmlns:a16="http://schemas.microsoft.com/office/drawing/2014/main" id="{77112D64-C1B0-430D-8128-95D2305FB5A0}"/>
              </a:ext>
            </a:extLst>
          </p:cNvPr>
          <p:cNvSpPr/>
          <p:nvPr/>
        </p:nvSpPr>
        <p:spPr>
          <a:xfrm>
            <a:off x="6655452" y="3796422"/>
            <a:ext cx="1026913" cy="9524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Graphic 6" descr="Flip calendar">
            <a:hlinkClick r:id="rId14" action="ppaction://hlinksldjump"/>
            <a:extLst>
              <a:ext uri="{FF2B5EF4-FFF2-40B4-BE49-F238E27FC236}">
                <a16:creationId xmlns:a16="http://schemas.microsoft.com/office/drawing/2014/main" id="{45B2B18A-BAE1-4770-95EF-1B749284BFC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95262" y="5876417"/>
            <a:ext cx="914400" cy="914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8FE1D2-B6F1-4AB6-93E9-E98F88AA2470}"/>
              </a:ext>
            </a:extLst>
          </p:cNvPr>
          <p:cNvSpPr txBox="1"/>
          <p:nvPr/>
        </p:nvSpPr>
        <p:spPr>
          <a:xfrm>
            <a:off x="381000" y="6321623"/>
            <a:ext cx="5134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إنهاء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6400000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8800000">
                                      <p:cBhvr>
                                        <p:cTn id="1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1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2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3600000">
                                      <p:cBhvr>
                                        <p:cTn id="2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3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3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3600000">
                                      <p:cBhvr>
                                        <p:cTn id="4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6400000">
                                      <p:cBhvr>
                                        <p:cTn id="4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5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5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8800000">
                                      <p:cBhvr>
                                        <p:cTn id="5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6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5476A7-43F9-4102-8D72-C0FCA65C40CD}"/>
              </a:ext>
            </a:extLst>
          </p:cNvPr>
          <p:cNvSpPr txBox="1"/>
          <p:nvPr/>
        </p:nvSpPr>
        <p:spPr>
          <a:xfrm>
            <a:off x="2667000" y="1371600"/>
            <a:ext cx="58674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3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وجد</a:t>
            </a:r>
            <a:endParaRPr kumimoji="0" lang="en-US" sz="23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Graphic 3" descr="House">
            <a:hlinkClick r:id="rId3" action="ppaction://hlinksldjump"/>
            <a:extLst>
              <a:ext uri="{FF2B5EF4-FFF2-40B4-BE49-F238E27FC236}">
                <a16:creationId xmlns:a16="http://schemas.microsoft.com/office/drawing/2014/main" id="{079BB991-6034-41F2-96B9-D569773531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35137" y="4495800"/>
            <a:ext cx="1103263" cy="110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512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A26136-7F60-4581-B8D0-0017FCB20FB6}"/>
              </a:ext>
            </a:extLst>
          </p:cNvPr>
          <p:cNvSpPr txBox="1"/>
          <p:nvPr/>
        </p:nvSpPr>
        <p:spPr>
          <a:xfrm>
            <a:off x="2514600" y="1371600"/>
            <a:ext cx="586740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قرأ</a:t>
            </a:r>
            <a:endParaRPr kumimoji="0" lang="en-US" sz="287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Graphic 2" descr="House">
            <a:hlinkClick r:id="rId3" action="ppaction://hlinksldjump"/>
            <a:extLst>
              <a:ext uri="{FF2B5EF4-FFF2-40B4-BE49-F238E27FC236}">
                <a16:creationId xmlns:a16="http://schemas.microsoft.com/office/drawing/2014/main" id="{4B63D70C-25A9-4F0B-A2E5-192CFD4D55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35137" y="4495800"/>
            <a:ext cx="1103263" cy="110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4357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3A5816-3A72-4C16-A860-B19A187D8E15}"/>
              </a:ext>
            </a:extLst>
          </p:cNvPr>
          <p:cNvSpPr txBox="1"/>
          <p:nvPr/>
        </p:nvSpPr>
        <p:spPr>
          <a:xfrm>
            <a:off x="2667000" y="1371600"/>
            <a:ext cx="58674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3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كتب</a:t>
            </a:r>
            <a:endParaRPr kumimoji="0" lang="en-US" sz="23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Graphic 2" descr="House">
            <a:hlinkClick r:id="rId3" action="ppaction://hlinksldjump"/>
            <a:extLst>
              <a:ext uri="{FF2B5EF4-FFF2-40B4-BE49-F238E27FC236}">
                <a16:creationId xmlns:a16="http://schemas.microsoft.com/office/drawing/2014/main" id="{C3FBA98A-39C6-432B-B6CD-25D5839885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35137" y="4495800"/>
            <a:ext cx="1103263" cy="110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209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1BFF0A-07B9-4332-838A-34FA2C4F3B4C}"/>
              </a:ext>
            </a:extLst>
          </p:cNvPr>
          <p:cNvSpPr txBox="1"/>
          <p:nvPr/>
        </p:nvSpPr>
        <p:spPr>
          <a:xfrm>
            <a:off x="2438400" y="914400"/>
            <a:ext cx="586740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لعب</a:t>
            </a:r>
            <a:endParaRPr kumimoji="0" lang="en-US" sz="287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Graphic 2" descr="House">
            <a:hlinkClick r:id="rId3" action="ppaction://hlinksldjump"/>
            <a:extLst>
              <a:ext uri="{FF2B5EF4-FFF2-40B4-BE49-F238E27FC236}">
                <a16:creationId xmlns:a16="http://schemas.microsoft.com/office/drawing/2014/main" id="{93FF0A75-10D5-456F-A58D-CD5E13FF2F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35137" y="4495800"/>
            <a:ext cx="1103263" cy="110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881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0E0839-7B79-4B5A-9386-1D91844B7C5B}"/>
              </a:ext>
            </a:extLst>
          </p:cNvPr>
          <p:cNvSpPr txBox="1"/>
          <p:nvPr/>
        </p:nvSpPr>
        <p:spPr>
          <a:xfrm>
            <a:off x="2438400" y="836712"/>
            <a:ext cx="586740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هذا</a:t>
            </a:r>
            <a:endParaRPr kumimoji="0" lang="en-US" sz="287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Graphic 2" descr="House">
            <a:hlinkClick r:id="rId3" action="ppaction://hlinksldjump"/>
            <a:extLst>
              <a:ext uri="{FF2B5EF4-FFF2-40B4-BE49-F238E27FC236}">
                <a16:creationId xmlns:a16="http://schemas.microsoft.com/office/drawing/2014/main" id="{22E90BE1-D474-4062-8D2E-C80A78A7B3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35137" y="4495800"/>
            <a:ext cx="1103263" cy="110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6836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1935D4-7406-4DEF-947E-AC6BED5D16AD}"/>
              </a:ext>
            </a:extLst>
          </p:cNvPr>
          <p:cNvSpPr txBox="1"/>
          <p:nvPr/>
        </p:nvSpPr>
        <p:spPr>
          <a:xfrm>
            <a:off x="2667000" y="1371600"/>
            <a:ext cx="58674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3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أحب</a:t>
            </a:r>
            <a:endParaRPr kumimoji="0" lang="en-US" sz="23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Graphic 2" descr="House">
            <a:hlinkClick r:id="rId3" action="ppaction://hlinksldjump"/>
            <a:extLst>
              <a:ext uri="{FF2B5EF4-FFF2-40B4-BE49-F238E27FC236}">
                <a16:creationId xmlns:a16="http://schemas.microsoft.com/office/drawing/2014/main" id="{8F8ACC64-C528-4A05-9848-A2F783D25A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35137" y="4495800"/>
            <a:ext cx="1103263" cy="110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0205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BB7F39-2464-4D78-AB24-E730B5542B39}"/>
              </a:ext>
            </a:extLst>
          </p:cNvPr>
          <p:cNvSpPr txBox="1"/>
          <p:nvPr/>
        </p:nvSpPr>
        <p:spPr>
          <a:xfrm>
            <a:off x="2699792" y="1258937"/>
            <a:ext cx="586740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قال</a:t>
            </a:r>
            <a:endParaRPr kumimoji="0" lang="en-US" sz="287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Graphic 2" descr="House">
            <a:hlinkClick r:id="rId3" action="ppaction://hlinksldjump"/>
            <a:extLst>
              <a:ext uri="{FF2B5EF4-FFF2-40B4-BE49-F238E27FC236}">
                <a16:creationId xmlns:a16="http://schemas.microsoft.com/office/drawing/2014/main" id="{B18206D0-1B43-4FE9-8D13-7D9432E46D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35137" y="4495800"/>
            <a:ext cx="1103263" cy="110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4191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E8658C-C94E-4197-8736-A87677EC3092}"/>
              </a:ext>
            </a:extLst>
          </p:cNvPr>
          <p:cNvSpPr txBox="1"/>
          <p:nvPr/>
        </p:nvSpPr>
        <p:spPr>
          <a:xfrm>
            <a:off x="3059832" y="908720"/>
            <a:ext cx="586740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في</a:t>
            </a:r>
            <a:endParaRPr kumimoji="0" lang="en-US" sz="287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Graphic 2" descr="House">
            <a:hlinkClick r:id="rId3" action="ppaction://hlinksldjump"/>
            <a:extLst>
              <a:ext uri="{FF2B5EF4-FFF2-40B4-BE49-F238E27FC236}">
                <a16:creationId xmlns:a16="http://schemas.microsoft.com/office/drawing/2014/main" id="{5BA0251D-5E2F-46DC-A066-BDA8BED99B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35137" y="4495800"/>
            <a:ext cx="1103263" cy="110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4424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-108520" y="-243408"/>
            <a:ext cx="8964488" cy="662473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920562" y="2132856"/>
            <a:ext cx="8229600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الجلسة القرائية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6FD0A1C-E2E2-4283-B6C2-BE64C9C6AAF8}"/>
              </a:ext>
            </a:extLst>
          </p:cNvPr>
          <p:cNvSpPr txBox="1">
            <a:spLocks/>
          </p:cNvSpPr>
          <p:nvPr/>
        </p:nvSpPr>
        <p:spPr>
          <a:xfrm>
            <a:off x="1187624" y="3402148"/>
            <a:ext cx="8229600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قراءة الحروف ( اسم الحرف وصوته 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022F52-AD2B-471F-9836-313AF0E83C04}"/>
              </a:ext>
            </a:extLst>
          </p:cNvPr>
          <p:cNvSpPr txBox="1"/>
          <p:nvPr/>
        </p:nvSpPr>
        <p:spPr>
          <a:xfrm>
            <a:off x="3960947" y="5376554"/>
            <a:ext cx="21488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20 دقيقة</a:t>
            </a:r>
          </a:p>
        </p:txBody>
      </p:sp>
      <p:pic>
        <p:nvPicPr>
          <p:cNvPr id="6" name="Picture 5" descr="A picture containing timepiece, object&#10;&#10;Description automatically generated">
            <a:extLst>
              <a:ext uri="{FF2B5EF4-FFF2-40B4-BE49-F238E27FC236}">
                <a16:creationId xmlns:a16="http://schemas.microsoft.com/office/drawing/2014/main" id="{A74F8520-BF51-40E7-AE70-E516A75979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54" y="5028425"/>
            <a:ext cx="1152128" cy="120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650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a1_Trim">
            <a:hlinkClick r:id="" action="ppaction://media"/>
            <a:extLst>
              <a:ext uri="{FF2B5EF4-FFF2-40B4-BE49-F238E27FC236}">
                <a16:creationId xmlns:a16="http://schemas.microsoft.com/office/drawing/2014/main" id="{5581CE71-7A22-4348-B1D8-E6D57276B9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374" y="404664"/>
            <a:ext cx="8261252" cy="6048671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5424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8C078F-5DCC-4EA6-8276-A85BAE8E4B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86"/>
            <a:ext cx="9036496" cy="6858000"/>
          </a:xfrm>
          <a:prstGeom prst="rect">
            <a:avLst/>
          </a:prstGeom>
        </p:spPr>
      </p:pic>
      <p:pic>
        <p:nvPicPr>
          <p:cNvPr id="3" name="VID-20200830-WA0028">
            <a:hlinkClick r:id="" action="ppaction://media"/>
            <a:extLst>
              <a:ext uri="{FF2B5EF4-FFF2-40B4-BE49-F238E27FC236}">
                <a16:creationId xmlns:a16="http://schemas.microsoft.com/office/drawing/2014/main" id="{794E740F-B94C-4BE3-B3F5-1F31CAF00C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1804" y="476673"/>
            <a:ext cx="7992888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98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154" name="Group 2">
            <a:extLst>
              <a:ext uri="{FF2B5EF4-FFF2-40B4-BE49-F238E27FC236}">
                <a16:creationId xmlns:a16="http://schemas.microsoft.com/office/drawing/2014/main" id="{9C204F39-973A-4761-BC31-707CAE23DEA7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9144000" cy="6973888"/>
        </p:xfrm>
        <a:graphic>
          <a:graphicData uri="http://schemas.openxmlformats.org/drawingml/2006/table">
            <a:tbl>
              <a:tblPr rtl="1"/>
              <a:tblGrid>
                <a:gridCol w="17637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3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79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796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68413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9"/>
                        </a:gs>
                        <a:gs pos="100000">
                          <a:srgbClr val="CC99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9"/>
                        </a:gs>
                        <a:gs pos="100000">
                          <a:srgbClr val="CC99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9"/>
                        </a:gs>
                        <a:gs pos="100000">
                          <a:srgbClr val="CC99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9"/>
                        </a:gs>
                        <a:gs pos="100000">
                          <a:srgbClr val="CC99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9"/>
                        </a:gs>
                        <a:gs pos="100000">
                          <a:srgbClr val="CC99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347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9"/>
                        </a:gs>
                        <a:gs pos="100000">
                          <a:srgbClr val="CC99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9"/>
                        </a:gs>
                        <a:gs pos="100000">
                          <a:srgbClr val="CC99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9"/>
                        </a:gs>
                        <a:gs pos="100000">
                          <a:srgbClr val="CC99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9"/>
                        </a:gs>
                        <a:gs pos="100000">
                          <a:srgbClr val="CC99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9"/>
                        </a:gs>
                        <a:gs pos="100000">
                          <a:srgbClr val="CC99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9"/>
                        </a:gs>
                        <a:gs pos="100000">
                          <a:srgbClr val="CC99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9"/>
                        </a:gs>
                        <a:gs pos="100000">
                          <a:srgbClr val="CC99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9"/>
                        </a:gs>
                        <a:gs pos="100000">
                          <a:srgbClr val="CC99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9"/>
                        </a:gs>
                        <a:gs pos="100000">
                          <a:srgbClr val="CC99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9"/>
                        </a:gs>
                        <a:gs pos="100000">
                          <a:srgbClr val="CC99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9"/>
                        </a:gs>
                        <a:gs pos="100000">
                          <a:srgbClr val="CC99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9"/>
                        </a:gs>
                        <a:gs pos="100000">
                          <a:srgbClr val="CC99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9"/>
                        </a:gs>
                        <a:gs pos="100000">
                          <a:srgbClr val="CC99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9"/>
                        </a:gs>
                        <a:gs pos="100000">
                          <a:srgbClr val="CC99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9"/>
                        </a:gs>
                        <a:gs pos="100000">
                          <a:srgbClr val="CC99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9"/>
                        </a:gs>
                        <a:gs pos="100000">
                          <a:srgbClr val="CC99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9"/>
                        </a:gs>
                        <a:gs pos="100000">
                          <a:srgbClr val="CC99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9"/>
                        </a:gs>
                        <a:gs pos="100000">
                          <a:srgbClr val="CC99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9"/>
                        </a:gs>
                        <a:gs pos="100000">
                          <a:srgbClr val="CC99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9"/>
                        </a:gs>
                        <a:gs pos="100000">
                          <a:srgbClr val="CC99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9"/>
                        </a:gs>
                        <a:gs pos="100000">
                          <a:srgbClr val="CC99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9"/>
                        </a:gs>
                        <a:gs pos="100000">
                          <a:srgbClr val="CC99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9"/>
                        </a:gs>
                        <a:gs pos="100000">
                          <a:srgbClr val="CC99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9"/>
                        </a:gs>
                        <a:gs pos="100000">
                          <a:srgbClr val="CC99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9"/>
                        </a:gs>
                        <a:gs pos="100000">
                          <a:srgbClr val="CC99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9198" name="Text Box 46">
            <a:extLst>
              <a:ext uri="{FF2B5EF4-FFF2-40B4-BE49-F238E27FC236}">
                <a16:creationId xmlns:a16="http://schemas.microsoft.com/office/drawing/2014/main" id="{999D7059-66D0-48A2-8B3E-3C0E08E3E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750" y="190500"/>
            <a:ext cx="14763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أ</a:t>
            </a:r>
            <a:endParaRPr kumimoji="0" lang="en-US" altLang="en-US" sz="6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199" name="Text Box 47">
            <a:extLst>
              <a:ext uri="{FF2B5EF4-FFF2-40B4-BE49-F238E27FC236}">
                <a16:creationId xmlns:a16="http://schemas.microsoft.com/office/drawing/2014/main" id="{2B84604C-34E0-4B04-8579-5513E59DB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5963" y="44450"/>
            <a:ext cx="115093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ب</a:t>
            </a:r>
            <a:endParaRPr kumimoji="0" lang="en-US" altLang="en-US" sz="6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200" name="Text Box 48">
            <a:extLst>
              <a:ext uri="{FF2B5EF4-FFF2-40B4-BE49-F238E27FC236}">
                <a16:creationId xmlns:a16="http://schemas.microsoft.com/office/drawing/2014/main" id="{FDD9956B-9F27-4952-9FC7-50EF05899F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2713" y="115888"/>
            <a:ext cx="12255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ت</a:t>
            </a:r>
            <a:endParaRPr kumimoji="0" lang="en-US" altLang="en-US" sz="6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201" name="Text Box 49">
            <a:extLst>
              <a:ext uri="{FF2B5EF4-FFF2-40B4-BE49-F238E27FC236}">
                <a16:creationId xmlns:a16="http://schemas.microsoft.com/office/drawing/2014/main" id="{9FF95FFF-4967-4099-9894-9A9DC044D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538" y="115888"/>
            <a:ext cx="1008062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ث</a:t>
            </a:r>
            <a:endParaRPr kumimoji="0" lang="en-US" altLang="en-US" sz="6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202" name="Text Box 50">
            <a:extLst>
              <a:ext uri="{FF2B5EF4-FFF2-40B4-BE49-F238E27FC236}">
                <a16:creationId xmlns:a16="http://schemas.microsoft.com/office/drawing/2014/main" id="{3DD53595-D87F-4EA7-B586-A635023F14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-26988"/>
            <a:ext cx="792162" cy="100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ج</a:t>
            </a:r>
            <a:endParaRPr kumimoji="0" lang="en-US" altLang="en-US" sz="6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203" name="Text Box 51">
            <a:extLst>
              <a:ext uri="{FF2B5EF4-FFF2-40B4-BE49-F238E27FC236}">
                <a16:creationId xmlns:a16="http://schemas.microsoft.com/office/drawing/2014/main" id="{46D098BA-9BFE-47E7-97F1-32222A401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2088" y="1127125"/>
            <a:ext cx="125888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ح</a:t>
            </a:r>
            <a:endParaRPr kumimoji="0" lang="en-US" altLang="en-US" sz="6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204" name="Text Box 52">
            <a:extLst>
              <a:ext uri="{FF2B5EF4-FFF2-40B4-BE49-F238E27FC236}">
                <a16:creationId xmlns:a16="http://schemas.microsoft.com/office/drawing/2014/main" id="{86587B60-597B-4654-8189-119FDB26E7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5963" y="1196975"/>
            <a:ext cx="129698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خ</a:t>
            </a:r>
            <a:endParaRPr kumimoji="0" lang="en-US" altLang="en-US" sz="6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205" name="Text Box 53">
            <a:extLst>
              <a:ext uri="{FF2B5EF4-FFF2-40B4-BE49-F238E27FC236}">
                <a16:creationId xmlns:a16="http://schemas.microsoft.com/office/drawing/2014/main" id="{44BD48A1-CC1E-4925-B571-078AADD7F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1341438"/>
            <a:ext cx="11525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د</a:t>
            </a:r>
            <a:endParaRPr kumimoji="0" lang="en-US" altLang="en-US" sz="6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206" name="Text Box 54">
            <a:extLst>
              <a:ext uri="{FF2B5EF4-FFF2-40B4-BE49-F238E27FC236}">
                <a16:creationId xmlns:a16="http://schemas.microsoft.com/office/drawing/2014/main" id="{7EF67167-9A80-4463-AF72-2E0A37526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1268413"/>
            <a:ext cx="1295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ذ</a:t>
            </a:r>
            <a:endParaRPr kumimoji="0" lang="en-US" altLang="en-US" sz="6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207" name="Text Box 55">
            <a:extLst>
              <a:ext uri="{FF2B5EF4-FFF2-40B4-BE49-F238E27FC236}">
                <a16:creationId xmlns:a16="http://schemas.microsoft.com/office/drawing/2014/main" id="{1CF64EC7-B6C2-4A3C-AB32-A4E72AAF9D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198563"/>
            <a:ext cx="93503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ر</a:t>
            </a:r>
            <a:endParaRPr kumimoji="0" lang="en-US" altLang="en-US" sz="6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208" name="Text Box 56">
            <a:extLst>
              <a:ext uri="{FF2B5EF4-FFF2-40B4-BE49-F238E27FC236}">
                <a16:creationId xmlns:a16="http://schemas.microsoft.com/office/drawing/2014/main" id="{8FF87932-CFAB-4082-B14E-E55690E79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0650" y="2351088"/>
            <a:ext cx="863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ز</a:t>
            </a:r>
            <a:endParaRPr kumimoji="0" lang="en-US" altLang="en-US" sz="6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209" name="Text Box 57">
            <a:extLst>
              <a:ext uri="{FF2B5EF4-FFF2-40B4-BE49-F238E27FC236}">
                <a16:creationId xmlns:a16="http://schemas.microsoft.com/office/drawing/2014/main" id="{3C4FD392-736B-45DD-8AC2-91CC43826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8988" y="2349500"/>
            <a:ext cx="1008062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س</a:t>
            </a:r>
            <a:endParaRPr kumimoji="0" lang="en-US" altLang="en-US" sz="6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210" name="Text Box 58">
            <a:extLst>
              <a:ext uri="{FF2B5EF4-FFF2-40B4-BE49-F238E27FC236}">
                <a16:creationId xmlns:a16="http://schemas.microsoft.com/office/drawing/2014/main" id="{26309735-29F2-41F3-B260-5A6DA75E23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2420938"/>
            <a:ext cx="108108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ش</a:t>
            </a:r>
            <a:endParaRPr kumimoji="0" lang="en-US" altLang="en-US" sz="6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211" name="Text Box 59">
            <a:extLst>
              <a:ext uri="{FF2B5EF4-FFF2-40B4-BE49-F238E27FC236}">
                <a16:creationId xmlns:a16="http://schemas.microsoft.com/office/drawing/2014/main" id="{AA9AEF3F-6A68-45EF-91A8-90EC27BAB8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2349500"/>
            <a:ext cx="115093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ص</a:t>
            </a:r>
            <a:endParaRPr kumimoji="0" lang="en-US" altLang="en-US" sz="6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212" name="Text Box 60">
            <a:extLst>
              <a:ext uri="{FF2B5EF4-FFF2-40B4-BE49-F238E27FC236}">
                <a16:creationId xmlns:a16="http://schemas.microsoft.com/office/drawing/2014/main" id="{0C356628-35F6-4A77-8A5F-5D33AC01EB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2349500"/>
            <a:ext cx="100806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ض</a:t>
            </a:r>
            <a:endParaRPr kumimoji="0" lang="en-US" altLang="en-US" sz="6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213" name="Text Box 61">
            <a:extLst>
              <a:ext uri="{FF2B5EF4-FFF2-40B4-BE49-F238E27FC236}">
                <a16:creationId xmlns:a16="http://schemas.microsoft.com/office/drawing/2014/main" id="{982C663E-C140-48B3-917A-29A8BC218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2088" y="3575050"/>
            <a:ext cx="9366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ط</a:t>
            </a:r>
            <a:endParaRPr kumimoji="0" lang="en-US" altLang="en-US" sz="6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214" name="Text Box 62">
            <a:extLst>
              <a:ext uri="{FF2B5EF4-FFF2-40B4-BE49-F238E27FC236}">
                <a16:creationId xmlns:a16="http://schemas.microsoft.com/office/drawing/2014/main" id="{589F37F6-7A6A-42C0-AEB5-A9A7A8531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425" y="3573463"/>
            <a:ext cx="93503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ظ</a:t>
            </a:r>
            <a:endParaRPr kumimoji="0" lang="en-US" altLang="en-US" sz="6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215" name="Text Box 63">
            <a:extLst>
              <a:ext uri="{FF2B5EF4-FFF2-40B4-BE49-F238E27FC236}">
                <a16:creationId xmlns:a16="http://schemas.microsoft.com/office/drawing/2014/main" id="{2D8233AA-B996-413B-86C3-6AC62493F4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3429000"/>
            <a:ext cx="9366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ع</a:t>
            </a:r>
            <a:endParaRPr kumimoji="0" lang="en-US" altLang="en-US" sz="6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216" name="Text Box 64">
            <a:extLst>
              <a:ext uri="{FF2B5EF4-FFF2-40B4-BE49-F238E27FC236}">
                <a16:creationId xmlns:a16="http://schemas.microsoft.com/office/drawing/2014/main" id="{443FD5DB-F2BB-4BAA-B9DD-4E8008B46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3500438"/>
            <a:ext cx="115093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غ</a:t>
            </a:r>
            <a:endParaRPr kumimoji="0" lang="en-US" altLang="en-US" sz="6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217" name="Text Box 65">
            <a:extLst>
              <a:ext uri="{FF2B5EF4-FFF2-40B4-BE49-F238E27FC236}">
                <a16:creationId xmlns:a16="http://schemas.microsoft.com/office/drawing/2014/main" id="{08350762-A68B-49BC-A7BA-5BE1171F8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3573463"/>
            <a:ext cx="108108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ف</a:t>
            </a:r>
            <a:endParaRPr kumimoji="0" lang="en-US" altLang="en-US" sz="6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218" name="Text Box 66">
            <a:extLst>
              <a:ext uri="{FF2B5EF4-FFF2-40B4-BE49-F238E27FC236}">
                <a16:creationId xmlns:a16="http://schemas.microsoft.com/office/drawing/2014/main" id="{3D7DDDC1-E4E6-43EC-9CCF-9D9ACF07FC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7625" y="4583113"/>
            <a:ext cx="100806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</a:t>
            </a:r>
            <a:endParaRPr kumimoji="0" lang="en-US" altLang="en-US" sz="6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219" name="Text Box 67">
            <a:extLst>
              <a:ext uri="{FF2B5EF4-FFF2-40B4-BE49-F238E27FC236}">
                <a16:creationId xmlns:a16="http://schemas.microsoft.com/office/drawing/2014/main" id="{036AF75F-7139-44BE-8BB5-4222497FB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425" y="4797425"/>
            <a:ext cx="9366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ك</a:t>
            </a:r>
            <a:endParaRPr kumimoji="0" lang="en-US" altLang="en-US" sz="6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220" name="Text Box 68">
            <a:extLst>
              <a:ext uri="{FF2B5EF4-FFF2-40B4-BE49-F238E27FC236}">
                <a16:creationId xmlns:a16="http://schemas.microsoft.com/office/drawing/2014/main" id="{6ECD2853-B377-4D1F-866C-63876A77F9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4727575"/>
            <a:ext cx="108108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ل</a:t>
            </a:r>
            <a:endParaRPr kumimoji="0" lang="en-US" altLang="en-US" sz="6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221" name="Text Box 69">
            <a:extLst>
              <a:ext uri="{FF2B5EF4-FFF2-40B4-BE49-F238E27FC236}">
                <a16:creationId xmlns:a16="http://schemas.microsoft.com/office/drawing/2014/main" id="{8E93FD6B-1F8B-4034-86E0-4C6A9A0DF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4508500"/>
            <a:ext cx="115093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</a:t>
            </a:r>
            <a:endParaRPr kumimoji="0" lang="en-US" altLang="en-US" sz="6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222" name="Text Box 70">
            <a:extLst>
              <a:ext uri="{FF2B5EF4-FFF2-40B4-BE49-F238E27FC236}">
                <a16:creationId xmlns:a16="http://schemas.microsoft.com/office/drawing/2014/main" id="{9C9FB86A-B155-4203-B0D9-D5B58DC3D0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4652963"/>
            <a:ext cx="100806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ن</a:t>
            </a:r>
            <a:endParaRPr kumimoji="0" lang="en-US" altLang="en-US" sz="6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223" name="Text Box 71">
            <a:extLst>
              <a:ext uri="{FF2B5EF4-FFF2-40B4-BE49-F238E27FC236}">
                <a16:creationId xmlns:a16="http://schemas.microsoft.com/office/drawing/2014/main" id="{CF5E524B-0F88-4DC2-B84B-764AA843C3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5807075"/>
            <a:ext cx="11525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هـ</a:t>
            </a:r>
            <a:endParaRPr kumimoji="0" lang="en-US" altLang="en-US" sz="6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224" name="Text Box 72">
            <a:extLst>
              <a:ext uri="{FF2B5EF4-FFF2-40B4-BE49-F238E27FC236}">
                <a16:creationId xmlns:a16="http://schemas.microsoft.com/office/drawing/2014/main" id="{B199F943-8BA4-4D65-97EB-557FEA040B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5734050"/>
            <a:ext cx="1008062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</a:t>
            </a:r>
            <a:endParaRPr kumimoji="0" lang="en-US" altLang="en-US" sz="6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225" name="Text Box 73">
            <a:extLst>
              <a:ext uri="{FF2B5EF4-FFF2-40B4-BE49-F238E27FC236}">
                <a16:creationId xmlns:a16="http://schemas.microsoft.com/office/drawing/2014/main" id="{56BB8886-7C2C-4DAC-841D-BA805A3DD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6950" y="5734050"/>
            <a:ext cx="108108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ي</a:t>
            </a:r>
            <a:endParaRPr kumimoji="0" lang="en-US" altLang="en-US" sz="6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ircle/>
    <p:sndAc>
      <p:stSnd>
        <p:snd r:embed="rId2" name="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1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نشيد الحرو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1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2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92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9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9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92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9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9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2" dur="500"/>
                                        <p:tgtEl>
                                          <p:spTgt spid="49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4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9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92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9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92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9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9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8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9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92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9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9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9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92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9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9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92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92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9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9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9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92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9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9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9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9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9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9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93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92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92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9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9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0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92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92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9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9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07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9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92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9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9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14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49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92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9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9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2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9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92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9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9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28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492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92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9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9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3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492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92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9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9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4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492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92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9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49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4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4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4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4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4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15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4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9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163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4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492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4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4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170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49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492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4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4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177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4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492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4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4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184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49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92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49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49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19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492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492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49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49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198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492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49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49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49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98" grpId="0"/>
      <p:bldP spid="49199" grpId="0"/>
      <p:bldP spid="49200" grpId="0"/>
      <p:bldP spid="49200" grpId="1"/>
      <p:bldP spid="49201" grpId="0"/>
      <p:bldP spid="49202" grpId="0"/>
      <p:bldP spid="49203" grpId="0"/>
      <p:bldP spid="49204" grpId="0"/>
      <p:bldP spid="49205" grpId="0"/>
      <p:bldP spid="49206" grpId="0"/>
      <p:bldP spid="49207" grpId="0"/>
      <p:bldP spid="49208" grpId="0"/>
      <p:bldP spid="49210" grpId="0"/>
      <p:bldP spid="49211" grpId="0"/>
      <p:bldP spid="49212" grpId="0"/>
      <p:bldP spid="49213" grpId="0"/>
      <p:bldP spid="49214" grpId="0"/>
      <p:bldP spid="49215" grpId="0"/>
      <p:bldP spid="49216" grpId="0"/>
      <p:bldP spid="49217" grpId="0"/>
      <p:bldP spid="49218" grpId="0"/>
      <p:bldP spid="49219" grpId="0"/>
      <p:bldP spid="49220" grpId="0"/>
      <p:bldP spid="49221" grpId="0"/>
      <p:bldP spid="49222" grpId="0"/>
      <p:bldP spid="49223" grpId="0"/>
      <p:bldP spid="49224" grpId="0"/>
      <p:bldP spid="492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5000" r="-3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5E8A043-485D-401B-A0B4-6ECE7582C2DE}"/>
              </a:ext>
            </a:extLst>
          </p:cNvPr>
          <p:cNvSpPr txBox="1"/>
          <p:nvPr/>
        </p:nvSpPr>
        <p:spPr>
          <a:xfrm>
            <a:off x="1849780" y="669584"/>
            <a:ext cx="4374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اقرأ أسماء الحروف التالية :- 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293CB9-BC43-4D17-A7FE-0EDD165BB22F}"/>
              </a:ext>
            </a:extLst>
          </p:cNvPr>
          <p:cNvSpPr txBox="1"/>
          <p:nvPr/>
        </p:nvSpPr>
        <p:spPr>
          <a:xfrm>
            <a:off x="6887360" y="1605093"/>
            <a:ext cx="696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ز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D3370D-CCF8-46EF-B8BE-8645E2A55BFB}"/>
              </a:ext>
            </a:extLst>
          </p:cNvPr>
          <p:cNvSpPr txBox="1"/>
          <p:nvPr/>
        </p:nvSpPr>
        <p:spPr>
          <a:xfrm>
            <a:off x="5264795" y="1680549"/>
            <a:ext cx="696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و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515F8B-BBBE-425F-B178-60CD1FD9DDFE}"/>
              </a:ext>
            </a:extLst>
          </p:cNvPr>
          <p:cNvSpPr txBox="1"/>
          <p:nvPr/>
        </p:nvSpPr>
        <p:spPr>
          <a:xfrm>
            <a:off x="3662495" y="1739317"/>
            <a:ext cx="696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ص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7C956B-271E-462F-98B6-F5772727BBEF}"/>
              </a:ext>
            </a:extLst>
          </p:cNvPr>
          <p:cNvSpPr txBox="1"/>
          <p:nvPr/>
        </p:nvSpPr>
        <p:spPr>
          <a:xfrm>
            <a:off x="2427917" y="1605093"/>
            <a:ext cx="696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خ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295842-638B-4795-B281-F9002F478130}"/>
              </a:ext>
            </a:extLst>
          </p:cNvPr>
          <p:cNvSpPr txBox="1"/>
          <p:nvPr/>
        </p:nvSpPr>
        <p:spPr>
          <a:xfrm>
            <a:off x="1153495" y="1605093"/>
            <a:ext cx="696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د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72BF61-68C2-4637-A3CF-EE93FC2D3734}"/>
              </a:ext>
            </a:extLst>
          </p:cNvPr>
          <p:cNvSpPr txBox="1"/>
          <p:nvPr/>
        </p:nvSpPr>
        <p:spPr>
          <a:xfrm>
            <a:off x="6887360" y="3308267"/>
            <a:ext cx="696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90D92A-7002-4EE9-84A4-6452AA0B8A5C}"/>
              </a:ext>
            </a:extLst>
          </p:cNvPr>
          <p:cNvSpPr txBox="1"/>
          <p:nvPr/>
        </p:nvSpPr>
        <p:spPr>
          <a:xfrm>
            <a:off x="5274927" y="3286700"/>
            <a:ext cx="696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B68726-0BF7-46FC-8C44-F1EB960B4728}"/>
              </a:ext>
            </a:extLst>
          </p:cNvPr>
          <p:cNvSpPr txBox="1"/>
          <p:nvPr/>
        </p:nvSpPr>
        <p:spPr>
          <a:xfrm>
            <a:off x="3705136" y="3349811"/>
            <a:ext cx="696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و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204A11-79B7-45D4-A834-78251D9608F0}"/>
              </a:ext>
            </a:extLst>
          </p:cNvPr>
          <p:cNvSpPr txBox="1"/>
          <p:nvPr/>
        </p:nvSpPr>
        <p:spPr>
          <a:xfrm>
            <a:off x="2340702" y="3349811"/>
            <a:ext cx="696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18D420-7C16-4430-AC95-700C9E7476C8}"/>
              </a:ext>
            </a:extLst>
          </p:cNvPr>
          <p:cNvSpPr txBox="1"/>
          <p:nvPr/>
        </p:nvSpPr>
        <p:spPr>
          <a:xfrm>
            <a:off x="1153495" y="3286699"/>
            <a:ext cx="696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ث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67A7F1-9A15-43A2-98A6-E08A683CEC44}"/>
              </a:ext>
            </a:extLst>
          </p:cNvPr>
          <p:cNvSpPr txBox="1"/>
          <p:nvPr/>
        </p:nvSpPr>
        <p:spPr>
          <a:xfrm>
            <a:off x="6807662" y="4807696"/>
            <a:ext cx="696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ط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E3CF51-4BE0-4CBC-B2FF-B3422CED610B}"/>
              </a:ext>
            </a:extLst>
          </p:cNvPr>
          <p:cNvSpPr txBox="1"/>
          <p:nvPr/>
        </p:nvSpPr>
        <p:spPr>
          <a:xfrm>
            <a:off x="4988649" y="4893996"/>
            <a:ext cx="696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ذ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B420F4-41C7-4B5F-BE1B-2A276269FCEC}"/>
              </a:ext>
            </a:extLst>
          </p:cNvPr>
          <p:cNvSpPr txBox="1"/>
          <p:nvPr/>
        </p:nvSpPr>
        <p:spPr>
          <a:xfrm>
            <a:off x="3582797" y="4941920"/>
            <a:ext cx="696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ر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62A857-5D39-4A1B-ABAC-9348ADA78E64}"/>
              </a:ext>
            </a:extLst>
          </p:cNvPr>
          <p:cNvSpPr txBox="1"/>
          <p:nvPr/>
        </p:nvSpPr>
        <p:spPr>
          <a:xfrm>
            <a:off x="2348219" y="4807696"/>
            <a:ext cx="696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ض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1424B6-9788-4090-85EB-6A05451018CF}"/>
              </a:ext>
            </a:extLst>
          </p:cNvPr>
          <p:cNvSpPr txBox="1"/>
          <p:nvPr/>
        </p:nvSpPr>
        <p:spPr>
          <a:xfrm>
            <a:off x="1004933" y="4850846"/>
            <a:ext cx="696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77415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6000" r="-4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5E8A043-485D-401B-A0B4-6ECE7582C2DE}"/>
              </a:ext>
            </a:extLst>
          </p:cNvPr>
          <p:cNvSpPr txBox="1"/>
          <p:nvPr/>
        </p:nvSpPr>
        <p:spPr>
          <a:xfrm>
            <a:off x="1576080" y="638354"/>
            <a:ext cx="4954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اقرأ الحروف بحركاتها القصيرة التالية :- 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293CB9-BC43-4D17-A7FE-0EDD165BB22F}"/>
              </a:ext>
            </a:extLst>
          </p:cNvPr>
          <p:cNvSpPr txBox="1"/>
          <p:nvPr/>
        </p:nvSpPr>
        <p:spPr>
          <a:xfrm>
            <a:off x="6887360" y="1605093"/>
            <a:ext cx="696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رَ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D3370D-CCF8-46EF-B8BE-8645E2A55BFB}"/>
              </a:ext>
            </a:extLst>
          </p:cNvPr>
          <p:cNvSpPr txBox="1"/>
          <p:nvPr/>
        </p:nvSpPr>
        <p:spPr>
          <a:xfrm>
            <a:off x="5143848" y="1605093"/>
            <a:ext cx="696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تُ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515F8B-BBBE-425F-B178-60CD1FD9DDFE}"/>
              </a:ext>
            </a:extLst>
          </p:cNvPr>
          <p:cNvSpPr txBox="1"/>
          <p:nvPr/>
        </p:nvSpPr>
        <p:spPr>
          <a:xfrm>
            <a:off x="3662495" y="1739317"/>
            <a:ext cx="696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أُ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7C956B-271E-462F-98B6-F5772727BBEF}"/>
              </a:ext>
            </a:extLst>
          </p:cNvPr>
          <p:cNvSpPr txBox="1"/>
          <p:nvPr/>
        </p:nvSpPr>
        <p:spPr>
          <a:xfrm>
            <a:off x="2427917" y="1605093"/>
            <a:ext cx="696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جِ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295842-638B-4795-B281-F9002F478130}"/>
              </a:ext>
            </a:extLst>
          </p:cNvPr>
          <p:cNvSpPr txBox="1"/>
          <p:nvPr/>
        </p:nvSpPr>
        <p:spPr>
          <a:xfrm>
            <a:off x="1153495" y="1605093"/>
            <a:ext cx="696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دَ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72BF61-68C2-4637-A3CF-EE93FC2D3734}"/>
              </a:ext>
            </a:extLst>
          </p:cNvPr>
          <p:cNvSpPr txBox="1"/>
          <p:nvPr/>
        </p:nvSpPr>
        <p:spPr>
          <a:xfrm>
            <a:off x="6887360" y="3308267"/>
            <a:ext cx="696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بُ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90D92A-7002-4EE9-84A4-6452AA0B8A5C}"/>
              </a:ext>
            </a:extLst>
          </p:cNvPr>
          <p:cNvSpPr txBox="1"/>
          <p:nvPr/>
        </p:nvSpPr>
        <p:spPr>
          <a:xfrm>
            <a:off x="5274927" y="3286700"/>
            <a:ext cx="696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سَ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B68726-0BF7-46FC-8C44-F1EB960B4728}"/>
              </a:ext>
            </a:extLst>
          </p:cNvPr>
          <p:cNvSpPr txBox="1"/>
          <p:nvPr/>
        </p:nvSpPr>
        <p:spPr>
          <a:xfrm>
            <a:off x="3705136" y="3349811"/>
            <a:ext cx="696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وِ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204A11-79B7-45D4-A834-78251D9608F0}"/>
              </a:ext>
            </a:extLst>
          </p:cNvPr>
          <p:cNvSpPr txBox="1"/>
          <p:nvPr/>
        </p:nvSpPr>
        <p:spPr>
          <a:xfrm>
            <a:off x="2340702" y="3349811"/>
            <a:ext cx="696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رُ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18D420-7C16-4430-AC95-700C9E7476C8}"/>
              </a:ext>
            </a:extLst>
          </p:cNvPr>
          <p:cNvSpPr txBox="1"/>
          <p:nvPr/>
        </p:nvSpPr>
        <p:spPr>
          <a:xfrm>
            <a:off x="1153495" y="3286699"/>
            <a:ext cx="696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ثَ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67A7F1-9A15-43A2-98A6-E08A683CEC44}"/>
              </a:ext>
            </a:extLst>
          </p:cNvPr>
          <p:cNvSpPr txBox="1"/>
          <p:nvPr/>
        </p:nvSpPr>
        <p:spPr>
          <a:xfrm>
            <a:off x="6807662" y="4807696"/>
            <a:ext cx="696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عِ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E3CF51-4BE0-4CBC-B2FF-B3422CED610B}"/>
              </a:ext>
            </a:extLst>
          </p:cNvPr>
          <p:cNvSpPr txBox="1"/>
          <p:nvPr/>
        </p:nvSpPr>
        <p:spPr>
          <a:xfrm>
            <a:off x="4988649" y="4893996"/>
            <a:ext cx="696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ذَ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B420F4-41C7-4B5F-BE1B-2A276269FCEC}"/>
              </a:ext>
            </a:extLst>
          </p:cNvPr>
          <p:cNvSpPr txBox="1"/>
          <p:nvPr/>
        </p:nvSpPr>
        <p:spPr>
          <a:xfrm>
            <a:off x="3705136" y="4861002"/>
            <a:ext cx="696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زُ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62A857-5D39-4A1B-ABAC-9348ADA78E64}"/>
              </a:ext>
            </a:extLst>
          </p:cNvPr>
          <p:cNvSpPr txBox="1"/>
          <p:nvPr/>
        </p:nvSpPr>
        <p:spPr>
          <a:xfrm>
            <a:off x="2348219" y="4807696"/>
            <a:ext cx="696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ضَ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1424B6-9788-4090-85EB-6A05451018CF}"/>
              </a:ext>
            </a:extLst>
          </p:cNvPr>
          <p:cNvSpPr txBox="1"/>
          <p:nvPr/>
        </p:nvSpPr>
        <p:spPr>
          <a:xfrm>
            <a:off x="1004933" y="4850846"/>
            <a:ext cx="696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طُ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1276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7000" r="-4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F293CB9-BC43-4D17-A7FE-0EDD165BB22F}"/>
              </a:ext>
            </a:extLst>
          </p:cNvPr>
          <p:cNvSpPr txBox="1"/>
          <p:nvPr/>
        </p:nvSpPr>
        <p:spPr>
          <a:xfrm>
            <a:off x="6112076" y="3428999"/>
            <a:ext cx="12919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غي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D3370D-CCF8-46EF-B8BE-8645E2A55BFB}"/>
              </a:ext>
            </a:extLst>
          </p:cNvPr>
          <p:cNvSpPr txBox="1"/>
          <p:nvPr/>
        </p:nvSpPr>
        <p:spPr>
          <a:xfrm>
            <a:off x="4460150" y="3429000"/>
            <a:ext cx="11234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كو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515F8B-BBBE-425F-B178-60CD1FD9DDFE}"/>
              </a:ext>
            </a:extLst>
          </p:cNvPr>
          <p:cNvSpPr txBox="1"/>
          <p:nvPr/>
        </p:nvSpPr>
        <p:spPr>
          <a:xfrm>
            <a:off x="3059888" y="3280773"/>
            <a:ext cx="1008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مي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7C956B-271E-462F-98B6-F5772727BBEF}"/>
              </a:ext>
            </a:extLst>
          </p:cNvPr>
          <p:cNvSpPr txBox="1"/>
          <p:nvPr/>
        </p:nvSpPr>
        <p:spPr>
          <a:xfrm>
            <a:off x="1664519" y="3257216"/>
            <a:ext cx="696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قا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72BF61-68C2-4637-A3CF-EE93FC2D3734}"/>
              </a:ext>
            </a:extLst>
          </p:cNvPr>
          <p:cNvSpPr txBox="1"/>
          <p:nvPr/>
        </p:nvSpPr>
        <p:spPr>
          <a:xfrm>
            <a:off x="6463019" y="4903449"/>
            <a:ext cx="940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فا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90D92A-7002-4EE9-84A4-6452AA0B8A5C}"/>
              </a:ext>
            </a:extLst>
          </p:cNvPr>
          <p:cNvSpPr txBox="1"/>
          <p:nvPr/>
        </p:nvSpPr>
        <p:spPr>
          <a:xfrm>
            <a:off x="4625132" y="4815365"/>
            <a:ext cx="958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رو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B68726-0BF7-46FC-8C44-F1EB960B4728}"/>
              </a:ext>
            </a:extLst>
          </p:cNvPr>
          <p:cNvSpPr txBox="1"/>
          <p:nvPr/>
        </p:nvSpPr>
        <p:spPr>
          <a:xfrm>
            <a:off x="3229765" y="4811171"/>
            <a:ext cx="8381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جا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204A11-79B7-45D4-A834-78251D9608F0}"/>
              </a:ext>
            </a:extLst>
          </p:cNvPr>
          <p:cNvSpPr txBox="1"/>
          <p:nvPr/>
        </p:nvSpPr>
        <p:spPr>
          <a:xfrm>
            <a:off x="1275128" y="4811171"/>
            <a:ext cx="11611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عو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086A995-D102-4487-8C80-566EB2ECD0EF}"/>
              </a:ext>
            </a:extLst>
          </p:cNvPr>
          <p:cNvSpPr txBox="1"/>
          <p:nvPr/>
        </p:nvSpPr>
        <p:spPr>
          <a:xfrm>
            <a:off x="6897146" y="1764378"/>
            <a:ext cx="9584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سا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825B8D5-A36F-46AC-92DF-A9CBDC53F066}"/>
              </a:ext>
            </a:extLst>
          </p:cNvPr>
          <p:cNvSpPr txBox="1"/>
          <p:nvPr/>
        </p:nvSpPr>
        <p:spPr>
          <a:xfrm>
            <a:off x="5156435" y="1764378"/>
            <a:ext cx="8759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يو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9F6FFA6-2B24-452E-A579-ECC1D03BB0C6}"/>
              </a:ext>
            </a:extLst>
          </p:cNvPr>
          <p:cNvSpPr txBox="1"/>
          <p:nvPr/>
        </p:nvSpPr>
        <p:spPr>
          <a:xfrm>
            <a:off x="3554480" y="1746661"/>
            <a:ext cx="11234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حـو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8EC58D2-20B3-4F66-AE24-02E9A71F7067}"/>
              </a:ext>
            </a:extLst>
          </p:cNvPr>
          <p:cNvSpPr txBox="1"/>
          <p:nvPr/>
        </p:nvSpPr>
        <p:spPr>
          <a:xfrm>
            <a:off x="1664519" y="1800624"/>
            <a:ext cx="10252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شو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EC30A3-2867-4B19-9973-18B9551E9010}"/>
              </a:ext>
            </a:extLst>
          </p:cNvPr>
          <p:cNvSpPr txBox="1"/>
          <p:nvPr/>
        </p:nvSpPr>
        <p:spPr>
          <a:xfrm>
            <a:off x="1278975" y="713535"/>
            <a:ext cx="4954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اقرأ الحروف بحركاتها الطويلة :- 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8838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143508" y="0"/>
            <a:ext cx="9000492" cy="68580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979712" y="1951616"/>
            <a:ext cx="684076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الأنشطة الإثرائية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8FF849B-1813-406D-A028-794D675600F4}"/>
              </a:ext>
            </a:extLst>
          </p:cNvPr>
          <p:cNvSpPr txBox="1">
            <a:spLocks/>
          </p:cNvSpPr>
          <p:nvPr/>
        </p:nvSpPr>
        <p:spPr>
          <a:xfrm>
            <a:off x="2424311" y="3644520"/>
            <a:ext cx="5580112" cy="1052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في الصّف الافتراضي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5" name="Picture 4" descr="A picture containing timepiece, object&#10;&#10;Description automatically generated">
            <a:extLst>
              <a:ext uri="{FF2B5EF4-FFF2-40B4-BE49-F238E27FC236}">
                <a16:creationId xmlns:a16="http://schemas.microsoft.com/office/drawing/2014/main" id="{1859F63F-3619-48CA-A514-D56D6F4FEF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5076984"/>
            <a:ext cx="1637745" cy="14687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3B9E45-7FF9-4B8A-9C9B-3E465F482523}"/>
              </a:ext>
            </a:extLst>
          </p:cNvPr>
          <p:cNvSpPr txBox="1"/>
          <p:nvPr/>
        </p:nvSpPr>
        <p:spPr>
          <a:xfrm>
            <a:off x="4139952" y="5457418"/>
            <a:ext cx="21488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10 دقائق</a:t>
            </a:r>
          </a:p>
        </p:txBody>
      </p:sp>
    </p:spTree>
    <p:extLst>
      <p:ext uri="{BB962C8B-B14F-4D97-AF65-F5344CB8AC3E}">
        <p14:creationId xmlns:p14="http://schemas.microsoft.com/office/powerpoint/2010/main" val="35145214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71F8D1-545F-44BA-87D0-77B9EA54C6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313" t="10781" r="30313" b="5179"/>
          <a:stretch/>
        </p:blipFill>
        <p:spPr>
          <a:xfrm>
            <a:off x="0" y="0"/>
            <a:ext cx="9144000" cy="68232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5C1E6AC-3BD1-4F4E-A6BF-F1A4E14F29BB}"/>
              </a:ext>
            </a:extLst>
          </p:cNvPr>
          <p:cNvSpPr/>
          <p:nvPr/>
        </p:nvSpPr>
        <p:spPr>
          <a:xfrm>
            <a:off x="4788024" y="764704"/>
            <a:ext cx="3384376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Arial" panose="020B0604020202020204" pitchFamily="34" charset="0"/>
              </a:rPr>
              <a:t>1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AF6361-C96F-4508-A4BC-3A9517FD25B0}"/>
              </a:ext>
            </a:extLst>
          </p:cNvPr>
          <p:cNvSpPr/>
          <p:nvPr/>
        </p:nvSpPr>
        <p:spPr>
          <a:xfrm>
            <a:off x="827584" y="764704"/>
            <a:ext cx="3384376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Arial" panose="020B0604020202020204" pitchFamily="34" charset="0"/>
              </a:rPr>
              <a:t>2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DCD6BE-012B-4A0F-B828-563C8A5D8226}"/>
              </a:ext>
            </a:extLst>
          </p:cNvPr>
          <p:cNvSpPr/>
          <p:nvPr/>
        </p:nvSpPr>
        <p:spPr>
          <a:xfrm>
            <a:off x="4788024" y="2821871"/>
            <a:ext cx="3384376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Arial" panose="020B0604020202020204" pitchFamily="34" charset="0"/>
              </a:rPr>
              <a:t>3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A59F14-840F-4F71-B1E6-29A6CCD2B49D}"/>
              </a:ext>
            </a:extLst>
          </p:cNvPr>
          <p:cNvSpPr/>
          <p:nvPr/>
        </p:nvSpPr>
        <p:spPr>
          <a:xfrm>
            <a:off x="827584" y="2821871"/>
            <a:ext cx="3384376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Arial" panose="020B0604020202020204" pitchFamily="34" charset="0"/>
              </a:rPr>
              <a:t>4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C94B71-35E0-4A2D-A77F-0D0265DBCB15}"/>
              </a:ext>
            </a:extLst>
          </p:cNvPr>
          <p:cNvSpPr/>
          <p:nvPr/>
        </p:nvSpPr>
        <p:spPr>
          <a:xfrm>
            <a:off x="4788024" y="4824548"/>
            <a:ext cx="3384376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Arial" panose="020B0604020202020204" pitchFamily="34" charset="0"/>
              </a:rPr>
              <a:t>5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5DD5D8-84CF-48D1-A538-34545B3EC3C0}"/>
              </a:ext>
            </a:extLst>
          </p:cNvPr>
          <p:cNvSpPr/>
          <p:nvPr/>
        </p:nvSpPr>
        <p:spPr>
          <a:xfrm>
            <a:off x="827584" y="4824548"/>
            <a:ext cx="3384376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Arial" panose="020B0604020202020204" pitchFamily="34" charset="0"/>
              </a:rPr>
              <a:t>6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236F05-AD8A-4192-BA99-133F9F1137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1" y="89236"/>
            <a:ext cx="850177" cy="104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89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ACB951-C8CD-42C4-B856-729ED3495F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313" t="9381" r="30313" b="5179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E8A33F3-2913-4E99-B3F5-AC8F86A705D8}"/>
              </a:ext>
            </a:extLst>
          </p:cNvPr>
          <p:cNvSpPr/>
          <p:nvPr/>
        </p:nvSpPr>
        <p:spPr>
          <a:xfrm>
            <a:off x="4788024" y="764704"/>
            <a:ext cx="3384376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Arial" panose="020B0604020202020204" pitchFamily="34" charset="0"/>
              </a:rPr>
              <a:t>7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19F78D5-89CF-495D-8E2C-54AC5627C967}"/>
              </a:ext>
            </a:extLst>
          </p:cNvPr>
          <p:cNvSpPr/>
          <p:nvPr/>
        </p:nvSpPr>
        <p:spPr>
          <a:xfrm>
            <a:off x="4788024" y="4855585"/>
            <a:ext cx="3384376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Arial" panose="020B0604020202020204" pitchFamily="34" charset="0"/>
              </a:rPr>
              <a:t>11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99D0D5-31C6-43CD-9A57-5C58E0AF7BA5}"/>
              </a:ext>
            </a:extLst>
          </p:cNvPr>
          <p:cNvSpPr/>
          <p:nvPr/>
        </p:nvSpPr>
        <p:spPr>
          <a:xfrm>
            <a:off x="855639" y="4913782"/>
            <a:ext cx="3384376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Arial" panose="020B0604020202020204" pitchFamily="34" charset="0"/>
              </a:rPr>
              <a:t>12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662496-6EC6-41BA-A197-AAB112CA8AD4}"/>
              </a:ext>
            </a:extLst>
          </p:cNvPr>
          <p:cNvSpPr/>
          <p:nvPr/>
        </p:nvSpPr>
        <p:spPr>
          <a:xfrm>
            <a:off x="889248" y="2861243"/>
            <a:ext cx="3384376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Arial" panose="020B0604020202020204" pitchFamily="34" charset="0"/>
              </a:rPr>
              <a:t>10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112792-92D5-46AF-B37B-86402FD86943}"/>
              </a:ext>
            </a:extLst>
          </p:cNvPr>
          <p:cNvSpPr/>
          <p:nvPr/>
        </p:nvSpPr>
        <p:spPr>
          <a:xfrm>
            <a:off x="854224" y="808704"/>
            <a:ext cx="3384376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Arial" panose="020B0604020202020204" pitchFamily="34" charset="0"/>
              </a:rPr>
              <a:t>8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F9EB86-B5BE-4073-BA9D-776BBF267569}"/>
              </a:ext>
            </a:extLst>
          </p:cNvPr>
          <p:cNvSpPr/>
          <p:nvPr/>
        </p:nvSpPr>
        <p:spPr>
          <a:xfrm>
            <a:off x="4766814" y="2786811"/>
            <a:ext cx="3384376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Arial" panose="020B0604020202020204" pitchFamily="34" charset="0"/>
              </a:rPr>
              <a:t>9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5E10A5-B5B8-4742-A7F2-B47760A98C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815" y="178682"/>
            <a:ext cx="850177" cy="104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5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179512" y="224644"/>
            <a:ext cx="8640960" cy="6408712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907704" y="2420888"/>
            <a:ext cx="6120680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ctr"/>
            <a:r>
              <a:rPr lang="ar-AE" sz="6000" b="1" dirty="0"/>
              <a:t>الواجب المنزلي</a:t>
            </a:r>
          </a:p>
        </p:txBody>
      </p:sp>
    </p:spTree>
    <p:extLst>
      <p:ext uri="{BB962C8B-B14F-4D97-AF65-F5344CB8AC3E}">
        <p14:creationId xmlns:p14="http://schemas.microsoft.com/office/powerpoint/2010/main" val="5849913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7000" r="-4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C6DF9B1-D23A-4DEC-879A-D44DEE43AFCC}"/>
              </a:ext>
            </a:extLst>
          </p:cNvPr>
          <p:cNvSpPr/>
          <p:nvPr/>
        </p:nvSpPr>
        <p:spPr>
          <a:xfrm>
            <a:off x="2339752" y="1124744"/>
            <a:ext cx="4752752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8625" marR="0" lvl="0" indent="-428625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ar-AE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rial" panose="020B0604020202020204" pitchFamily="34" charset="0"/>
              </a:rPr>
              <a:t>أكتب الحروف كتابة صحيحة على دفتر اللغة العربية</a:t>
            </a:r>
          </a:p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rial" panose="020B0604020202020204" pitchFamily="34" charset="0"/>
              </a:rPr>
              <a:t> </a:t>
            </a:r>
            <a:endParaRPr kumimoji="0" lang="ar-EG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D4D2D95-E512-45E6-929C-91930AD9B1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788" y="2427730"/>
            <a:ext cx="6120680" cy="376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040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4000" r="-8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821FB6F-7AC9-4421-9716-D3C82BA20E4C}"/>
              </a:ext>
            </a:extLst>
          </p:cNvPr>
          <p:cNvSpPr txBox="1">
            <a:spLocks/>
          </p:cNvSpPr>
          <p:nvPr/>
        </p:nvSpPr>
        <p:spPr>
          <a:xfrm>
            <a:off x="611560" y="194862"/>
            <a:ext cx="5976664" cy="324860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95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اليــوم  : </a:t>
            </a:r>
            <a:r>
              <a:rPr kumimoji="0" lang="ar-AE" sz="4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الثلاثاء</a:t>
            </a:r>
          </a:p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95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التاريخ : </a:t>
            </a:r>
            <a:r>
              <a:rPr kumimoji="0" lang="ar-AE" sz="4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31 أغسطس 2021 م</a:t>
            </a:r>
          </a:p>
          <a:p>
            <a:pPr marL="0" marR="0" lvl="0" indent="0" algn="l" defTabSz="6858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23 محرم 1443 هـ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464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F11E797-FAB4-4AE7-97C9-915C3434CB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6" r="13358" b="2"/>
          <a:stretch/>
        </p:blipFill>
        <p:spPr>
          <a:xfrm>
            <a:off x="4484077" y="973309"/>
            <a:ext cx="4273061" cy="502744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881871-DF6F-49A6-80A5-CAA15FDC4500}"/>
              </a:ext>
            </a:extLst>
          </p:cNvPr>
          <p:cNvSpPr/>
          <p:nvPr/>
        </p:nvSpPr>
        <p:spPr>
          <a:xfrm>
            <a:off x="947760" y="3670959"/>
            <a:ext cx="3225563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الحضور والغياب</a:t>
            </a:r>
          </a:p>
        </p:txBody>
      </p:sp>
      <p:pic>
        <p:nvPicPr>
          <p:cNvPr id="5" name="y2mate.com - ياحي ياقيوم برحمتك استغيث أصلح لي شأني كله ولا تكلني إلى نفسي طرفة عين">
            <a:hlinkClick r:id="" action="ppaction://media"/>
            <a:extLst>
              <a:ext uri="{FF2B5EF4-FFF2-40B4-BE49-F238E27FC236}">
                <a16:creationId xmlns:a16="http://schemas.microsoft.com/office/drawing/2014/main" id="{F98958EA-B162-41EC-87E4-3114F401CF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7956.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8394" y="4940398"/>
            <a:ext cx="767062" cy="61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76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8C078F-5DCC-4EA6-8276-A85BAE8E4B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9036496" cy="6115482"/>
          </a:xfrm>
          <a:prstGeom prst="rect">
            <a:avLst/>
          </a:prstGeom>
        </p:spPr>
      </p:pic>
      <p:pic>
        <p:nvPicPr>
          <p:cNvPr id="4" name="Picture 4" descr="موضوع تعبير عن الصداقة - جواهر">
            <a:extLst>
              <a:ext uri="{FF2B5EF4-FFF2-40B4-BE49-F238E27FC236}">
                <a16:creationId xmlns:a16="http://schemas.microsoft.com/office/drawing/2014/main" id="{EC17393D-2514-4916-B8BC-205800620A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59" b="13167"/>
          <a:stretch/>
        </p:blipFill>
        <p:spPr bwMode="auto">
          <a:xfrm>
            <a:off x="5868144" y="24670"/>
            <a:ext cx="2912173" cy="60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F42556-F163-4381-86B5-188629D483AD}"/>
              </a:ext>
            </a:extLst>
          </p:cNvPr>
          <p:cNvSpPr txBox="1"/>
          <p:nvPr/>
        </p:nvSpPr>
        <p:spPr>
          <a:xfrm>
            <a:off x="611560" y="-59755"/>
            <a:ext cx="60113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4400" b="1" dirty="0">
                <a:solidFill>
                  <a:srgbClr val="FF0000"/>
                </a:solidFill>
                <a:latin typeface="+mj-lt"/>
                <a:ea typeface="+mj-ea"/>
              </a:rPr>
              <a:t>قواعد التعلم الالكتروني</a:t>
            </a:r>
            <a:endParaRPr lang="en-US" sz="4400" b="1" dirty="0">
              <a:solidFill>
                <a:srgbClr val="FF0000"/>
              </a:solidFill>
              <a:latin typeface="+mj-lt"/>
              <a:ea typeface="+mj-ea"/>
            </a:endParaRPr>
          </a:p>
        </p:txBody>
      </p:sp>
      <p:pic>
        <p:nvPicPr>
          <p:cNvPr id="3" name="VID-20200830-WA0027">
            <a:hlinkClick r:id="" action="ppaction://media"/>
            <a:extLst>
              <a:ext uri="{FF2B5EF4-FFF2-40B4-BE49-F238E27FC236}">
                <a16:creationId xmlns:a16="http://schemas.microsoft.com/office/drawing/2014/main" id="{00F41A88-565A-41C4-B2DA-C9EA204D20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5536" y="1196752"/>
            <a:ext cx="8064896" cy="391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79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3" t="4029" r="3292" b="14137"/>
          <a:stretch/>
        </p:blipFill>
        <p:spPr>
          <a:xfrm>
            <a:off x="0" y="260649"/>
            <a:ext cx="9144000" cy="640871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835696" y="2780928"/>
            <a:ext cx="6552728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PT Bold Heading" panose="02010400000000000000" pitchFamily="2" charset="-78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F0C1531-3B04-4B31-B586-DA75EA418DE9}"/>
              </a:ext>
            </a:extLst>
          </p:cNvPr>
          <p:cNvSpPr txBox="1">
            <a:spLocks/>
          </p:cNvSpPr>
          <p:nvPr/>
        </p:nvSpPr>
        <p:spPr>
          <a:xfrm>
            <a:off x="786385" y="4005064"/>
            <a:ext cx="8280920" cy="1584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سأتعلم اليوم :</a:t>
            </a:r>
          </a:p>
          <a:p>
            <a:pPr marL="457200" marR="0" lvl="0" indent="-45720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أقرأ الكلمات البصرية قراءة صحيحة . </a:t>
            </a:r>
          </a:p>
          <a:p>
            <a:pPr marL="457200" marR="0" lvl="0" indent="-45720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أنطـق صوت الحرف نطقا صحيحا .</a:t>
            </a:r>
          </a:p>
          <a:p>
            <a:pPr marL="685800" marR="0" lvl="0" indent="-68580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أعرف اسم الحرف وشكله .</a:t>
            </a:r>
          </a:p>
          <a:p>
            <a:pPr marL="457200" marR="0" lvl="0" indent="-45720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Times New Roman" panose="02020603050405020304" pitchFamily="18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31647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0" y="0"/>
            <a:ext cx="9144000" cy="6783049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859791" y="2362199"/>
            <a:ext cx="6552728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التهيئة الحافزة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818D76-CEF2-40B3-ACD0-0E83E5D9F393}"/>
              </a:ext>
            </a:extLst>
          </p:cNvPr>
          <p:cNvSpPr txBox="1">
            <a:spLocks/>
          </p:cNvSpPr>
          <p:nvPr/>
        </p:nvSpPr>
        <p:spPr>
          <a:xfrm>
            <a:off x="1883610" y="3600988"/>
            <a:ext cx="6096585" cy="1341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j-ea"/>
              <a:cs typeface="PT Bold Heading" panose="02010400000000000000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نشيد / الحروف الهجائية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D5F53F-F435-4722-AD8A-878E666D73F3}"/>
              </a:ext>
            </a:extLst>
          </p:cNvPr>
          <p:cNvSpPr txBox="1"/>
          <p:nvPr/>
        </p:nvSpPr>
        <p:spPr>
          <a:xfrm>
            <a:off x="4061740" y="5373216"/>
            <a:ext cx="21488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5 دقائق</a:t>
            </a:r>
          </a:p>
        </p:txBody>
      </p:sp>
      <p:pic>
        <p:nvPicPr>
          <p:cNvPr id="10" name="Picture 9" descr="A picture containing timepiece, object&#10;&#10;Description automatically generated">
            <a:extLst>
              <a:ext uri="{FF2B5EF4-FFF2-40B4-BE49-F238E27FC236}">
                <a16:creationId xmlns:a16="http://schemas.microsoft.com/office/drawing/2014/main" id="{714C0B99-00CE-4BF9-827E-38D49F2272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094" y="5043965"/>
            <a:ext cx="1082646" cy="118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979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8C078F-5DCC-4EA6-8276-A85BAE8E4B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86"/>
            <a:ext cx="9036496" cy="6858000"/>
          </a:xfrm>
          <a:prstGeom prst="rect">
            <a:avLst/>
          </a:prstGeom>
        </p:spPr>
      </p:pic>
      <p:pic>
        <p:nvPicPr>
          <p:cNvPr id="2" name="VID-20171019-WA0042">
            <a:hlinkClick r:id="" action="ppaction://media"/>
            <a:extLst>
              <a:ext uri="{FF2B5EF4-FFF2-40B4-BE49-F238E27FC236}">
                <a16:creationId xmlns:a16="http://schemas.microsoft.com/office/drawing/2014/main" id="{839E28E7-292E-4D11-A0EF-D0A566C68D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9648" y="476672"/>
            <a:ext cx="8077200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2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2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119157" y="119921"/>
            <a:ext cx="8701315" cy="6453475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2339752" y="2060848"/>
            <a:ext cx="5544616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الروتين اليومي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7" name="Picture 6" descr="A picture containing timepiece, object&#10;&#10;Description automatically generated">
            <a:extLst>
              <a:ext uri="{FF2B5EF4-FFF2-40B4-BE49-F238E27FC236}">
                <a16:creationId xmlns:a16="http://schemas.microsoft.com/office/drawing/2014/main" id="{0FB7799B-4B55-4FDB-BF6A-014EA3545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869160"/>
            <a:ext cx="1296144" cy="14238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6FDFD2-0B3F-435D-A6BA-CDEFEEC63DF6}"/>
              </a:ext>
            </a:extLst>
          </p:cNvPr>
          <p:cNvSpPr txBox="1"/>
          <p:nvPr/>
        </p:nvSpPr>
        <p:spPr>
          <a:xfrm>
            <a:off x="4067944" y="5229200"/>
            <a:ext cx="21488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5 دقائق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8CD1D1F-A2A2-41B3-8EB0-6A85BDD986C6}"/>
              </a:ext>
            </a:extLst>
          </p:cNvPr>
          <p:cNvSpPr txBox="1">
            <a:spLocks/>
          </p:cNvSpPr>
          <p:nvPr/>
        </p:nvSpPr>
        <p:spPr>
          <a:xfrm>
            <a:off x="1757983" y="3046292"/>
            <a:ext cx="6768752" cy="1341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الكلمات البصرية / العجلة الكبيرة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59751817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EDEBE7"/>
      </a:lt2>
      <a:accent1>
        <a:srgbClr val="5FA534"/>
      </a:accent1>
      <a:accent2>
        <a:srgbClr val="DCAB34"/>
      </a:accent2>
      <a:accent3>
        <a:srgbClr val="D26D23"/>
      </a:accent3>
      <a:accent4>
        <a:srgbClr val="972323"/>
      </a:accent4>
      <a:accent5>
        <a:srgbClr val="236797"/>
      </a:accent5>
      <a:accent6>
        <a:srgbClr val="2FB6C6"/>
      </a:accent6>
      <a:hlink>
        <a:srgbClr val="8FC639"/>
      </a:hlink>
      <a:folHlink>
        <a:srgbClr val="E7C272"/>
      </a:folHlink>
    </a:clrScheme>
    <a:fontScheme name="Gallery">
      <a:majorFont>
        <a:latin typeface="Palatino Linotype" panose="020405020505050303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AC464412-510E-4F2B-8947-A0DDBD028997}"/>
    </a:ext>
  </a:extLst>
</a:theme>
</file>

<file path=ppt/theme/theme5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968</TotalTime>
  <Words>226</Words>
  <Application>Microsoft Office PowerPoint</Application>
  <PresentationFormat>On-screen Show (4:3)</PresentationFormat>
  <Paragraphs>139</Paragraphs>
  <Slides>29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Aharoni</vt:lpstr>
      <vt:lpstr>Arial</vt:lpstr>
      <vt:lpstr>Calibri</vt:lpstr>
      <vt:lpstr>Calibri Light</vt:lpstr>
      <vt:lpstr>Palatino Linotype</vt:lpstr>
      <vt:lpstr>Times New Roman</vt:lpstr>
      <vt:lpstr>Wingdings</vt:lpstr>
      <vt:lpstr>نسق Office</vt:lpstr>
      <vt:lpstr>Office Theme</vt:lpstr>
      <vt:lpstr>Default Design</vt:lpstr>
      <vt:lpstr>Gallery</vt:lpstr>
      <vt:lpstr>1_نسق Office</vt:lpstr>
      <vt:lpstr>2_نسق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Ahlam Fawzi Moh'D Essous</dc:creator>
  <cp:lastModifiedBy>Ahlam Fawzi Moh'D Essous</cp:lastModifiedBy>
  <cp:revision>136</cp:revision>
  <dcterms:created xsi:type="dcterms:W3CDTF">2020-03-23T18:31:31Z</dcterms:created>
  <dcterms:modified xsi:type="dcterms:W3CDTF">2021-08-25T06:34:14Z</dcterms:modified>
</cp:coreProperties>
</file>