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125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66981" cy="651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20999045">
            <a:off x="1783547" y="4888173"/>
            <a:ext cx="1925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ar-YE" sz="3200" b="1" dirty="0" smtClean="0">
                <a:solidFill>
                  <a:srgbClr val="FF0000"/>
                </a:solidFill>
                <a:latin typeface="Garamond"/>
                <a:ea typeface="Garamond"/>
                <a:cs typeface="Times New Roman"/>
              </a:rPr>
              <a:t>الأجر</a:t>
            </a:r>
            <a:endParaRPr lang="en-US" sz="2400" b="1" dirty="0">
              <a:solidFill>
                <a:srgbClr val="FF0000"/>
              </a:solidFill>
              <a:latin typeface="Garamond"/>
              <a:ea typeface="Garamond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 rot="20916339">
            <a:off x="2247801" y="5729411"/>
            <a:ext cx="1579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/>
            <a:r>
              <a:rPr lang="ar-YE" sz="3200" b="1" dirty="0">
                <a:solidFill>
                  <a:srgbClr val="FF0000"/>
                </a:solidFill>
                <a:latin typeface="Garamond"/>
                <a:ea typeface="Garamond"/>
                <a:cs typeface="Times New Roman"/>
              </a:rPr>
              <a:t>الإخلاص</a:t>
            </a:r>
            <a:endParaRPr lang="en-US" sz="2400" b="1" dirty="0">
              <a:solidFill>
                <a:srgbClr val="FF0000"/>
              </a:solidFill>
              <a:latin typeface="Garamond"/>
              <a:ea typeface="Garamond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00" y="5805264"/>
            <a:ext cx="802085" cy="6591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30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0341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4848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31640" y="4581128"/>
            <a:ext cx="6336704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كلاهما يدلان على أن حسن النية يحقق أجر العمل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508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2397949"/>
            <a:ext cx="3096344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228600"/>
            <a:r>
              <a:rPr lang="en-US" sz="2400" b="1" dirty="0" smtClean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*</a:t>
            </a:r>
            <a:r>
              <a:rPr lang="ar-YE" sz="2400" b="1" dirty="0" smtClean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تحويل </a:t>
            </a:r>
            <a:r>
              <a:rPr lang="ar-YE" sz="2400" b="1" dirty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العادات إلى عبادات </a:t>
            </a:r>
            <a:endParaRPr lang="ar-AE" sz="2400" b="1" dirty="0" smtClean="0">
              <a:solidFill>
                <a:srgbClr val="C00000"/>
              </a:solidFill>
              <a:latin typeface="Garamond"/>
              <a:ea typeface="Garamond"/>
              <a:cs typeface="Times New Roman"/>
            </a:endParaRPr>
          </a:p>
          <a:p>
            <a:pPr indent="228600"/>
            <a:r>
              <a:rPr lang="en-US" sz="2400" b="1" dirty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*</a:t>
            </a:r>
            <a:r>
              <a:rPr lang="ar-YE" sz="2400" b="1" dirty="0" smtClean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أساس </a:t>
            </a:r>
            <a:r>
              <a:rPr lang="ar-YE" sz="2400" b="1" dirty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قبول </a:t>
            </a:r>
            <a:r>
              <a:rPr lang="ar-YE" sz="2400" b="1" dirty="0" smtClean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العمل</a:t>
            </a:r>
            <a:endParaRPr lang="ar-AE" sz="2400" b="1" dirty="0" smtClean="0">
              <a:solidFill>
                <a:srgbClr val="C00000"/>
              </a:solidFill>
              <a:latin typeface="Garamond"/>
              <a:ea typeface="Garamond"/>
              <a:cs typeface="Times New Roman"/>
            </a:endParaRPr>
          </a:p>
          <a:p>
            <a:pPr indent="228600"/>
            <a:r>
              <a:rPr lang="en-US" sz="2400" b="1" dirty="0" smtClean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*</a:t>
            </a:r>
            <a:r>
              <a:rPr lang="ar-YE" sz="2400" b="1" dirty="0" smtClean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حصول </a:t>
            </a:r>
            <a:r>
              <a:rPr lang="ar-YE" sz="2400" b="1" dirty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الأجر به ، </a:t>
            </a:r>
            <a:endParaRPr lang="ar-AE" sz="2400" b="1" dirty="0" smtClean="0">
              <a:solidFill>
                <a:srgbClr val="C00000"/>
              </a:solidFill>
              <a:latin typeface="Garamond"/>
              <a:ea typeface="Garamond"/>
              <a:cs typeface="Times New Roman"/>
            </a:endParaRPr>
          </a:p>
          <a:p>
            <a:pPr indent="228600"/>
            <a:r>
              <a:rPr lang="en-US" sz="2400" b="1" dirty="0" smtClean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*</a:t>
            </a:r>
            <a:r>
              <a:rPr lang="ar-YE" sz="2400" b="1" dirty="0" smtClean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استمرار </a:t>
            </a:r>
            <a:r>
              <a:rPr lang="ar-YE" sz="2400" b="1" dirty="0">
                <a:solidFill>
                  <a:srgbClr val="C00000"/>
                </a:solidFill>
                <a:latin typeface="Garamond"/>
                <a:ea typeface="Garamond"/>
                <a:cs typeface="Times New Roman"/>
              </a:rPr>
              <a:t>أجر العمل</a:t>
            </a:r>
            <a:endParaRPr lang="en-US" b="1" dirty="0">
              <a:solidFill>
                <a:srgbClr val="C00000"/>
              </a:solidFill>
              <a:effectLst/>
              <a:latin typeface="Garamond"/>
              <a:ea typeface="Garamond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4635133"/>
            <a:ext cx="2122697" cy="95410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YE" sz="2800" b="1" dirty="0">
                <a:solidFill>
                  <a:srgbClr val="FF0000"/>
                </a:solidFill>
                <a:latin typeface="Garamond"/>
                <a:ea typeface="Garamond"/>
                <a:cs typeface="Times New Roman"/>
              </a:rPr>
              <a:t>يحبط العمل </a:t>
            </a:r>
            <a:endParaRPr lang="ar-AE" sz="2800" b="1" dirty="0" smtClean="0">
              <a:solidFill>
                <a:srgbClr val="FF0000"/>
              </a:solidFill>
              <a:latin typeface="Garamond"/>
              <a:ea typeface="Garamond"/>
              <a:cs typeface="Times New Roman"/>
            </a:endParaRPr>
          </a:p>
          <a:p>
            <a:r>
              <a:rPr lang="ar-YE" sz="2800" b="1" dirty="0" smtClean="0">
                <a:solidFill>
                  <a:srgbClr val="FF0000"/>
                </a:solidFill>
                <a:latin typeface="Garamond"/>
                <a:ea typeface="Garamond"/>
                <a:cs typeface="Times New Roman"/>
              </a:rPr>
              <a:t>يذهب </a:t>
            </a:r>
            <a:r>
              <a:rPr lang="ar-YE" sz="2800" b="1" dirty="0">
                <a:solidFill>
                  <a:srgbClr val="FF0000"/>
                </a:solidFill>
                <a:latin typeface="Garamond"/>
                <a:ea typeface="Garamond"/>
                <a:cs typeface="Times New Roman"/>
              </a:rPr>
              <a:t>بركة العمل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30209" y="246219"/>
            <a:ext cx="802085" cy="6591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35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4045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5573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1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20"/>
            <a:ext cx="8995553" cy="683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2924944"/>
            <a:ext cx="4572000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ar-YE" sz="2800" b="1" dirty="0" smtClean="0">
                <a:solidFill>
                  <a:srgbClr val="FF0000"/>
                </a:solidFill>
                <a:latin typeface="Garamond"/>
                <a:ea typeface="Garamond"/>
                <a:cs typeface="Times New Roman"/>
              </a:rPr>
              <a:t>لا </a:t>
            </a:r>
            <a:r>
              <a:rPr lang="ar-YE" sz="2800" b="1" dirty="0">
                <a:solidFill>
                  <a:srgbClr val="FF0000"/>
                </a:solidFill>
                <a:latin typeface="Garamond"/>
                <a:ea typeface="Garamond"/>
                <a:cs typeface="Times New Roman"/>
              </a:rPr>
              <a:t>أوافق لأن هذا من علامات الرياء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3985900"/>
            <a:ext cx="4572000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ar-YE" sz="2800" b="1" dirty="0" smtClean="0">
                <a:solidFill>
                  <a:srgbClr val="FF0000"/>
                </a:solidFill>
                <a:latin typeface="Garamond"/>
                <a:ea typeface="Garamond"/>
                <a:cs typeface="Times New Roman"/>
              </a:rPr>
              <a:t>لا </a:t>
            </a:r>
            <a:r>
              <a:rPr lang="ar-YE" sz="2800" b="1" dirty="0">
                <a:solidFill>
                  <a:srgbClr val="FF0000"/>
                </a:solidFill>
                <a:latin typeface="Garamond"/>
                <a:ea typeface="Garamond"/>
                <a:cs typeface="Times New Roman"/>
              </a:rPr>
              <a:t>أوافق لأن هذا من علامات الرياء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7192"/>
            <a:ext cx="7001599" cy="151216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6" name="Oval 5"/>
          <p:cNvSpPr/>
          <p:nvPr/>
        </p:nvSpPr>
        <p:spPr>
          <a:xfrm>
            <a:off x="827584" y="332656"/>
            <a:ext cx="802085" cy="6591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36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1759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974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816" y="2753348"/>
            <a:ext cx="3522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 smtClean="0">
                <a:solidFill>
                  <a:srgbClr val="FF0000"/>
                </a:solidFill>
                <a:latin typeface="Garamond"/>
                <a:cs typeface="Times New Roman"/>
              </a:rPr>
              <a:t>واجب منزلي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59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775"/>
            <a:ext cx="9036496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37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9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594">
            <a:off x="876351" y="3902327"/>
            <a:ext cx="3690610" cy="62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5539" y="5949280"/>
            <a:ext cx="802085" cy="6591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31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8548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66"/>
            <a:ext cx="9113912" cy="682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88832" cy="5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4373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4467105" cy="4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97152"/>
            <a:ext cx="491637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4981568" cy="39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1328"/>
            <a:ext cx="4325094" cy="34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8172400" y="5805264"/>
            <a:ext cx="802085" cy="6591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32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2714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1950"/>
            <a:ext cx="576064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75521"/>
            <a:ext cx="5760640" cy="72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57606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838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3490714" cy="4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4"/>
            <a:ext cx="349071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83916"/>
            <a:ext cx="3490714" cy="3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81328"/>
            <a:ext cx="349071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51520" y="227155"/>
            <a:ext cx="86409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33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0200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8311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30681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50878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430681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39311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2343"/>
            <a:ext cx="848178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172400" y="5805264"/>
            <a:ext cx="802085" cy="6591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34</a:t>
            </a:r>
            <a:endParaRPr lang="ar-S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979712" y="5066020"/>
            <a:ext cx="604867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هذا العمل فيه إخلاص لله فينال أجر عمله مضاعفاً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9333" y="6074132"/>
            <a:ext cx="604867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هذا التصرف يدل على عدم الإخلاص في العمل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74</Words>
  <Application>Microsoft Office PowerPoint</Application>
  <PresentationFormat>عرض على الشاشة (3:4)‏</PresentationFormat>
  <Paragraphs>21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وحيد</cp:lastModifiedBy>
  <cp:revision>17</cp:revision>
  <dcterms:created xsi:type="dcterms:W3CDTF">2016-09-20T03:33:19Z</dcterms:created>
  <dcterms:modified xsi:type="dcterms:W3CDTF">2016-09-26T19:30:31Z</dcterms:modified>
</cp:coreProperties>
</file>