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9"/>
  </p:notesMasterIdLst>
  <p:sldIdLst>
    <p:sldId id="256" r:id="rId2"/>
    <p:sldId id="257" r:id="rId3"/>
    <p:sldId id="269" r:id="rId4"/>
    <p:sldId id="296" r:id="rId5"/>
    <p:sldId id="270" r:id="rId6"/>
    <p:sldId id="271" r:id="rId7"/>
    <p:sldId id="297" r:id="rId8"/>
    <p:sldId id="286" r:id="rId9"/>
    <p:sldId id="272" r:id="rId10"/>
    <p:sldId id="279" r:id="rId11"/>
    <p:sldId id="284" r:id="rId12"/>
    <p:sldId id="280" r:id="rId13"/>
    <p:sldId id="281" r:id="rId14"/>
    <p:sldId id="282" r:id="rId15"/>
    <p:sldId id="300" r:id="rId16"/>
    <p:sldId id="283" r:id="rId17"/>
    <p:sldId id="298" r:id="rId18"/>
    <p:sldId id="274" r:id="rId19"/>
    <p:sldId id="275" r:id="rId20"/>
    <p:sldId id="287" r:id="rId21"/>
    <p:sldId id="288" r:id="rId22"/>
    <p:sldId id="303" r:id="rId23"/>
    <p:sldId id="302" r:id="rId24"/>
    <p:sldId id="306" r:id="rId25"/>
    <p:sldId id="304" r:id="rId26"/>
    <p:sldId id="305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7770A-9009-46E7-9AF9-DB3AD26A719D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F31-EE44-4691-8C59-F137109B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F5F31-EE44-4691-8C59-F137109B0F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0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5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17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11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2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0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138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13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6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40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3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77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4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7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68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5003B1-4039-4CA0-9E2B-1642E1F0CCA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5E0997-3587-49E1-8B8A-98105174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5E6EBC-70CF-425D-A795-547D0F5BFE87}"/>
              </a:ext>
            </a:extLst>
          </p:cNvPr>
          <p:cNvSpPr/>
          <p:nvPr/>
        </p:nvSpPr>
        <p:spPr>
          <a:xfrm>
            <a:off x="596283" y="2497976"/>
            <a:ext cx="10999433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88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بِسْم الله الرَّحْمن الرّحيمِ</a:t>
            </a:r>
            <a:endParaRPr lang="ar-AE" sz="88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82061FF-2FB3-4FC7-8695-E8942CBBEF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سر بسم الله الرحمن الرحيم - موضوع">
            <a:extLst>
              <a:ext uri="{FF2B5EF4-FFF2-40B4-BE49-F238E27FC236}">
                <a16:creationId xmlns:a16="http://schemas.microsoft.com/office/drawing/2014/main" id="{D176BBC0-FD85-46F2-B5C1-1BF3BBFC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000250"/>
            <a:ext cx="600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92062F-690A-47C7-BB1F-B988D57EEB80}"/>
              </a:ext>
            </a:extLst>
          </p:cNvPr>
          <p:cNvSpPr/>
          <p:nvPr/>
        </p:nvSpPr>
        <p:spPr>
          <a:xfrm>
            <a:off x="933061" y="452780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أسمي 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الصّور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وأ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حدّد التي يبدأ اسْمها بِ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صوت ال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626A74-3B6B-4276-95CD-C7797195C405}"/>
              </a:ext>
            </a:extLst>
          </p:cNvPr>
          <p:cNvSpPr/>
          <p:nvPr/>
        </p:nvSpPr>
        <p:spPr>
          <a:xfrm>
            <a:off x="5250387" y="5225489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حِـصـانٌ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74128-543A-44F4-8556-E6262B5D1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1733550"/>
            <a:ext cx="5924550" cy="3390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C21FF-D901-4BB6-84FC-315F39731AB1}"/>
              </a:ext>
            </a:extLst>
          </p:cNvPr>
          <p:cNvSpPr/>
          <p:nvPr/>
        </p:nvSpPr>
        <p:spPr>
          <a:xfrm>
            <a:off x="8276253" y="3687534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َرْنَـبٌ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E276033-CB5F-42B8-9808-132F22AE4573}"/>
              </a:ext>
            </a:extLst>
          </p:cNvPr>
          <p:cNvSpPr/>
          <p:nvPr/>
        </p:nvSpPr>
        <p:spPr>
          <a:xfrm>
            <a:off x="1159656" y="3687534"/>
            <a:ext cx="2575250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ديــكٌ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BBFE316-70FD-48E7-84D9-152C6F5285FE}"/>
              </a:ext>
            </a:extLst>
          </p:cNvPr>
          <p:cNvSpPr/>
          <p:nvPr/>
        </p:nvSpPr>
        <p:spPr>
          <a:xfrm>
            <a:off x="7193902" y="1091683"/>
            <a:ext cx="4065037" cy="2595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3D5F7-DD00-4902-8707-2F1FB18F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7" y="737118"/>
            <a:ext cx="9909110" cy="612088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25A5B1-C9A8-4F6A-8E24-CED47553920C}"/>
              </a:ext>
            </a:extLst>
          </p:cNvPr>
          <p:cNvSpPr/>
          <p:nvPr/>
        </p:nvSpPr>
        <p:spPr>
          <a:xfrm>
            <a:off x="7459667" y="2723239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قلام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ACCF28-2D8B-4EF5-B3B5-DF7494D44D2B}"/>
              </a:ext>
            </a:extLst>
          </p:cNvPr>
          <p:cNvSpPr/>
          <p:nvPr/>
        </p:nvSpPr>
        <p:spPr>
          <a:xfrm>
            <a:off x="5074140" y="5049672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شجار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6BC8CD-83B7-453F-BEFA-0953659D0F75}"/>
              </a:ext>
            </a:extLst>
          </p:cNvPr>
          <p:cNvSpPr/>
          <p:nvPr/>
        </p:nvSpPr>
        <p:spPr>
          <a:xfrm>
            <a:off x="2271001" y="3028755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ولد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88E07B-FBEA-4E74-BB10-D02315296C78}"/>
              </a:ext>
            </a:extLst>
          </p:cNvPr>
          <p:cNvSpPr/>
          <p:nvPr/>
        </p:nvSpPr>
        <p:spPr>
          <a:xfrm>
            <a:off x="1357454" y="0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أسمي 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الصّور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وأ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حدّد التي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لا 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يبدأ اسْمها بِ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صوت ال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4424B-3D93-43DB-8746-FE9F2C49A7C2}"/>
              </a:ext>
            </a:extLst>
          </p:cNvPr>
          <p:cNvSpPr/>
          <p:nvPr/>
        </p:nvSpPr>
        <p:spPr>
          <a:xfrm>
            <a:off x="3163078" y="737118"/>
            <a:ext cx="2192693" cy="22916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C8513F-8888-4F51-A322-CD006FC53347}"/>
              </a:ext>
            </a:extLst>
          </p:cNvPr>
          <p:cNvSpPr/>
          <p:nvPr/>
        </p:nvSpPr>
        <p:spPr>
          <a:xfrm>
            <a:off x="7830231" y="6303084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دهم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D2821D-8C26-453B-8023-69DCE13D575F}"/>
              </a:ext>
            </a:extLst>
          </p:cNvPr>
          <p:cNvSpPr/>
          <p:nvPr/>
        </p:nvSpPr>
        <p:spPr>
          <a:xfrm>
            <a:off x="4703576" y="6303084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مجد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FC202F-E2CD-4F1D-9761-EA45303316E2}"/>
              </a:ext>
            </a:extLst>
          </p:cNvPr>
          <p:cNvSpPr/>
          <p:nvPr/>
        </p:nvSpPr>
        <p:spPr>
          <a:xfrm>
            <a:off x="1605679" y="6303084"/>
            <a:ext cx="2756091" cy="80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إيمان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3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B9886-2F08-4AD5-97DC-73335FBA1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3"/>
          <a:stretch/>
        </p:blipFill>
        <p:spPr>
          <a:xfrm>
            <a:off x="1586203" y="905070"/>
            <a:ext cx="10496939" cy="59529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A308B8-6773-4588-B491-DED85EF28E22}"/>
              </a:ext>
            </a:extLst>
          </p:cNvPr>
          <p:cNvSpPr/>
          <p:nvPr/>
        </p:nvSpPr>
        <p:spPr>
          <a:xfrm>
            <a:off x="1357454" y="0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أستمع وأميز الصوت القصيرل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5789-E736-4EA9-9596-BCBFCEC984A1}"/>
              </a:ext>
            </a:extLst>
          </p:cNvPr>
          <p:cNvSpPr/>
          <p:nvPr/>
        </p:nvSpPr>
        <p:spPr>
          <a:xfrm>
            <a:off x="461239" y="71021"/>
            <a:ext cx="1153840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ـ أميز المختلف وأضع دائرة حوله</a:t>
            </a:r>
            <a:r>
              <a:rPr lang="ar-L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9BD9E-C6A1-40FC-8843-A0CE610F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3" y="998982"/>
            <a:ext cx="11240277" cy="556179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E80DA38-6C47-4238-92EC-F4698346DA82}"/>
              </a:ext>
            </a:extLst>
          </p:cNvPr>
          <p:cNvSpPr/>
          <p:nvPr/>
        </p:nvSpPr>
        <p:spPr>
          <a:xfrm>
            <a:off x="4618653" y="5001208"/>
            <a:ext cx="1819469" cy="1101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BA068D-4016-4166-BC1B-D5E9C5F39975}"/>
              </a:ext>
            </a:extLst>
          </p:cNvPr>
          <p:cNvSpPr/>
          <p:nvPr/>
        </p:nvSpPr>
        <p:spPr>
          <a:xfrm>
            <a:off x="6699380" y="1782147"/>
            <a:ext cx="1660848" cy="13249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4715D5-A06F-4562-9E4E-564AE5AD58BE}"/>
              </a:ext>
            </a:extLst>
          </p:cNvPr>
          <p:cNvSpPr/>
          <p:nvPr/>
        </p:nvSpPr>
        <p:spPr>
          <a:xfrm>
            <a:off x="6982408" y="988569"/>
            <a:ext cx="1530220" cy="7737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F2890D-2C73-495C-B4D8-1BDC6D66E46D}"/>
              </a:ext>
            </a:extLst>
          </p:cNvPr>
          <p:cNvSpPr/>
          <p:nvPr/>
        </p:nvSpPr>
        <p:spPr>
          <a:xfrm>
            <a:off x="6699380" y="4321964"/>
            <a:ext cx="1530220" cy="7737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2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12BEF-3DFF-42E6-BD6F-2D398B53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47" y="958463"/>
            <a:ext cx="8994710" cy="589953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052433-0830-4794-8D83-42C6834FC5F5}"/>
              </a:ext>
            </a:extLst>
          </p:cNvPr>
          <p:cNvCxnSpPr>
            <a:cxnSpLocks/>
          </p:cNvCxnSpPr>
          <p:nvPr/>
        </p:nvCxnSpPr>
        <p:spPr>
          <a:xfrm flipH="1">
            <a:off x="4404049" y="2108718"/>
            <a:ext cx="2369975" cy="2920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6A387A-9E5B-4AE3-AA68-B59D00F7630E}"/>
              </a:ext>
            </a:extLst>
          </p:cNvPr>
          <p:cNvCxnSpPr>
            <a:cxnSpLocks/>
          </p:cNvCxnSpPr>
          <p:nvPr/>
        </p:nvCxnSpPr>
        <p:spPr>
          <a:xfrm flipH="1">
            <a:off x="4404049" y="3568959"/>
            <a:ext cx="2230017" cy="247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6D6533-DE50-4758-9AF6-49E0190BA521}"/>
              </a:ext>
            </a:extLst>
          </p:cNvPr>
          <p:cNvCxnSpPr>
            <a:cxnSpLocks/>
          </p:cNvCxnSpPr>
          <p:nvPr/>
        </p:nvCxnSpPr>
        <p:spPr>
          <a:xfrm flipH="1" flipV="1">
            <a:off x="4404049" y="3908231"/>
            <a:ext cx="2230017" cy="822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A0B3A1-B807-42D9-87C0-90D236C434DD}"/>
              </a:ext>
            </a:extLst>
          </p:cNvPr>
          <p:cNvCxnSpPr>
            <a:cxnSpLocks/>
          </p:cNvCxnSpPr>
          <p:nvPr/>
        </p:nvCxnSpPr>
        <p:spPr>
          <a:xfrm flipH="1" flipV="1">
            <a:off x="4404050" y="2649894"/>
            <a:ext cx="2230016" cy="3415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C218DD7-976C-4898-8FA0-2D3100DBA049}"/>
              </a:ext>
            </a:extLst>
          </p:cNvPr>
          <p:cNvSpPr/>
          <p:nvPr/>
        </p:nvSpPr>
        <p:spPr>
          <a:xfrm>
            <a:off x="1357454" y="0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أصل الكلمة بشكل الحرف المناسب في العمود المقابل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9EC3A2-9922-4D6F-8894-6C9D07041FF8}"/>
              </a:ext>
            </a:extLst>
          </p:cNvPr>
          <p:cNvSpPr/>
          <p:nvPr/>
        </p:nvSpPr>
        <p:spPr>
          <a:xfrm>
            <a:off x="1618711" y="313278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أستمع وأميز الصوت الطويل 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839E2-1134-4BAB-99F4-6F50012F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62" y="1074514"/>
            <a:ext cx="3862874" cy="3146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4E23A-1FB7-4372-86FC-7FF11C00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774" y="1209189"/>
            <a:ext cx="4015273" cy="301145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96ED5E-9D1F-42B3-B7C0-51540D388B46}"/>
              </a:ext>
            </a:extLst>
          </p:cNvPr>
          <p:cNvSpPr/>
          <p:nvPr/>
        </p:nvSpPr>
        <p:spPr>
          <a:xfrm>
            <a:off x="8406880" y="4503951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أَسَـدٌ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9EC254-8451-4F9A-82AD-5C806913CDAD}"/>
              </a:ext>
            </a:extLst>
          </p:cNvPr>
          <p:cNvSpPr/>
          <p:nvPr/>
        </p:nvSpPr>
        <p:spPr>
          <a:xfrm>
            <a:off x="2726091" y="4503951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آياتٌ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889FAA8-5B1D-4AF0-B7B3-6B1810515768}"/>
              </a:ext>
            </a:extLst>
          </p:cNvPr>
          <p:cNvSpPr/>
          <p:nvPr/>
        </p:nvSpPr>
        <p:spPr>
          <a:xfrm>
            <a:off x="8472194" y="5731464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أَ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313F612-914E-4139-ADC8-8289DC04D1CB}"/>
              </a:ext>
            </a:extLst>
          </p:cNvPr>
          <p:cNvSpPr/>
          <p:nvPr/>
        </p:nvSpPr>
        <p:spPr>
          <a:xfrm>
            <a:off x="2855167" y="5831633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آ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C6237E-B6BE-4E8C-BC08-0450A932A8B0}"/>
              </a:ext>
            </a:extLst>
          </p:cNvPr>
          <p:cNvSpPr/>
          <p:nvPr/>
        </p:nvSpPr>
        <p:spPr>
          <a:xfrm>
            <a:off x="1376115" y="331939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أستمع وأميز الصوت الطويل 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D41B01-6DE3-493B-A247-44E5420BBC6F}"/>
              </a:ext>
            </a:extLst>
          </p:cNvPr>
          <p:cNvSpPr/>
          <p:nvPr/>
        </p:nvSpPr>
        <p:spPr>
          <a:xfrm>
            <a:off x="7693157" y="4310743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أُذنٌ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52E21C-399F-480F-BA44-3205AAD3F297}"/>
              </a:ext>
            </a:extLst>
          </p:cNvPr>
          <p:cNvSpPr/>
          <p:nvPr/>
        </p:nvSpPr>
        <p:spPr>
          <a:xfrm>
            <a:off x="2416628" y="4310742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أوشـي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F1C01-F83D-4A87-8BF6-0073EDE0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57" y="1213618"/>
            <a:ext cx="2281268" cy="2783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6F2752-A092-4388-89A8-9E8E0BFC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9" r="14281"/>
          <a:stretch/>
        </p:blipFill>
        <p:spPr>
          <a:xfrm>
            <a:off x="2416628" y="1296954"/>
            <a:ext cx="2179102" cy="261705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8E4033-9925-4A57-98A4-E8A7F3EA3213}"/>
              </a:ext>
            </a:extLst>
          </p:cNvPr>
          <p:cNvSpPr/>
          <p:nvPr/>
        </p:nvSpPr>
        <p:spPr>
          <a:xfrm>
            <a:off x="7693157" y="5499694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أُ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F48C0B2-8AB5-4FC3-80DB-EC00481CB642}"/>
              </a:ext>
            </a:extLst>
          </p:cNvPr>
          <p:cNvSpPr/>
          <p:nvPr/>
        </p:nvSpPr>
        <p:spPr>
          <a:xfrm>
            <a:off x="2416628" y="5499693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أو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BE3E19-8176-4128-AD04-BBC166168F27}"/>
              </a:ext>
            </a:extLst>
          </p:cNvPr>
          <p:cNvSpPr/>
          <p:nvPr/>
        </p:nvSpPr>
        <p:spPr>
          <a:xfrm>
            <a:off x="1618711" y="313278"/>
            <a:ext cx="10189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أستمع وأميز الصوت الطويل ل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حرْف 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 )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60C48-420F-4DF6-B2EA-D89387A2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596" y="1357431"/>
            <a:ext cx="3280343" cy="3175633"/>
          </a:xfrm>
          <a:prstGeom prst="rect">
            <a:avLst/>
          </a:prstGeom>
        </p:spPr>
      </p:pic>
      <p:pic>
        <p:nvPicPr>
          <p:cNvPr id="8" name="Picture 7" descr="نتيجة بحث الصور عن صورة بنت كليب أرت">
            <a:extLst>
              <a:ext uri="{FF2B5EF4-FFF2-40B4-BE49-F238E27FC236}">
                <a16:creationId xmlns:a16="http://schemas.microsoft.com/office/drawing/2014/main" id="{39ACE549-3ADC-43D7-AD47-6631E2999E9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 bwMode="auto">
          <a:xfrm>
            <a:off x="1373789" y="1774057"/>
            <a:ext cx="2769004" cy="244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BAD872-61BF-4C1B-9CB2-9E64312DE69D}"/>
              </a:ext>
            </a:extLst>
          </p:cNvPr>
          <p:cNvSpPr/>
          <p:nvPr/>
        </p:nvSpPr>
        <p:spPr>
          <a:xfrm>
            <a:off x="7744408" y="4758612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إبريق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572A24-302C-4929-9BDF-589C15D2C91D}"/>
              </a:ext>
            </a:extLst>
          </p:cNvPr>
          <p:cNvSpPr/>
          <p:nvPr/>
        </p:nvSpPr>
        <p:spPr>
          <a:xfrm>
            <a:off x="2146040" y="4758612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إيمان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BA236-400F-463D-82D3-AA2976B59577}"/>
              </a:ext>
            </a:extLst>
          </p:cNvPr>
          <p:cNvSpPr/>
          <p:nvPr/>
        </p:nvSpPr>
        <p:spPr>
          <a:xfrm>
            <a:off x="7859486" y="5831633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87792E-7644-48D8-8B7B-832CC2EB8976}"/>
              </a:ext>
            </a:extLst>
          </p:cNvPr>
          <p:cNvSpPr/>
          <p:nvPr/>
        </p:nvSpPr>
        <p:spPr>
          <a:xfrm>
            <a:off x="2261118" y="5831633"/>
            <a:ext cx="2388637" cy="1026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إيــ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C4C97-E0E5-4BA8-83AB-ACDA8030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1300162"/>
            <a:ext cx="4057650" cy="4257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CE4D1D-0CCE-4957-8624-1B364F1D5EE4}"/>
              </a:ext>
            </a:extLst>
          </p:cNvPr>
          <p:cNvSpPr/>
          <p:nvPr/>
        </p:nvSpPr>
        <p:spPr>
          <a:xfrm>
            <a:off x="2325550" y="231369"/>
            <a:ext cx="677179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وحي القاعدة النورانية</a:t>
            </a:r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CB9AF-E9E3-452E-8678-9BE83BE3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7" y="1337484"/>
            <a:ext cx="4048125" cy="5172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EEE389-E85D-4B8A-8E90-FFABE7B49295}"/>
              </a:ext>
            </a:extLst>
          </p:cNvPr>
          <p:cNvSpPr/>
          <p:nvPr/>
        </p:nvSpPr>
        <p:spPr>
          <a:xfrm>
            <a:off x="2325550" y="231369"/>
            <a:ext cx="677179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أتعلم كتابة الحرف ( أ )</a:t>
            </a:r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9FE52D-8514-4AEC-9393-1B4B188F0E09}"/>
              </a:ext>
            </a:extLst>
          </p:cNvPr>
          <p:cNvSpPr/>
          <p:nvPr/>
        </p:nvSpPr>
        <p:spPr>
          <a:xfrm>
            <a:off x="840557" y="2767280"/>
            <a:ext cx="1051088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اللّغَةُ العَرَبيَّةُ</a:t>
            </a:r>
            <a:r>
              <a:rPr lang="ar-SA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حل تدريبات</a:t>
            </a:r>
            <a:endParaRPr lang="ar-AE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EC4E83-8254-42CE-A8FD-F3DFABAA0A03}"/>
              </a:ext>
            </a:extLst>
          </p:cNvPr>
          <p:cNvSpPr/>
          <p:nvPr/>
        </p:nvSpPr>
        <p:spPr>
          <a:xfrm>
            <a:off x="977491" y="1208909"/>
            <a:ext cx="9816199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ar-LB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ar-LB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SA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ل تدريبات ح</a:t>
            </a:r>
            <a:r>
              <a:rPr lang="ar-LB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رف ال</a:t>
            </a:r>
            <a:r>
              <a:rPr lang="ar-SA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صّاد</a:t>
            </a:r>
            <a:endParaRPr lang="ar-LB" sz="72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ar-SA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في</a:t>
            </a:r>
            <a:r>
              <a:rPr lang="ar-LB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كتاب </a:t>
            </a:r>
            <a:r>
              <a:rPr lang="ar-SA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النشاط الجزء الثاني</a:t>
            </a:r>
            <a:endParaRPr lang="ar-LB" sz="72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ar-LB" sz="7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صفحة </a:t>
            </a:r>
            <a:r>
              <a:rPr lang="ar-SA" sz="7200" b="1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ar-LB" sz="72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CB07E9-1AF9-4A55-9BA6-EE24CEC4C35C}"/>
              </a:ext>
            </a:extLst>
          </p:cNvPr>
          <p:cNvSpPr/>
          <p:nvPr/>
        </p:nvSpPr>
        <p:spPr>
          <a:xfrm>
            <a:off x="2325550" y="231369"/>
            <a:ext cx="670648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أتدرب على قراءة الكلمات</a:t>
            </a:r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DFA9B-ECE3-405A-9DEA-8A2616E1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84" y="1334278"/>
            <a:ext cx="10403632" cy="51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91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6845C1-63B9-49F4-A283-62743CBFE709}"/>
              </a:ext>
            </a:extLst>
          </p:cNvPr>
          <p:cNvSpPr/>
          <p:nvPr/>
        </p:nvSpPr>
        <p:spPr>
          <a:xfrm>
            <a:off x="811763" y="464634"/>
            <a:ext cx="1138023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ظلل الدائرة المناسبة لصوت الحرف ( الهمزة )  في اسم الصورة </a:t>
            </a:r>
            <a:r>
              <a:rPr lang="ar-L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0F612-3C6F-4FE6-826B-94C21011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7" y="1427034"/>
            <a:ext cx="9685176" cy="54309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27F6DDB-3C50-4F18-BB99-8B989C0C79AE}"/>
              </a:ext>
            </a:extLst>
          </p:cNvPr>
          <p:cNvSpPr/>
          <p:nvPr/>
        </p:nvSpPr>
        <p:spPr>
          <a:xfrm>
            <a:off x="2136710" y="1651518"/>
            <a:ext cx="1614196" cy="895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DF765-C22A-4A7C-9436-8468A9B6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07" y="1579434"/>
            <a:ext cx="9685176" cy="543096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6D57466-4CCC-4B52-936A-1FB00FECF296}"/>
              </a:ext>
            </a:extLst>
          </p:cNvPr>
          <p:cNvSpPr/>
          <p:nvPr/>
        </p:nvSpPr>
        <p:spPr>
          <a:xfrm>
            <a:off x="2289110" y="1803918"/>
            <a:ext cx="1614196" cy="895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AB4764-A113-4856-B985-75B59D51558A}"/>
              </a:ext>
            </a:extLst>
          </p:cNvPr>
          <p:cNvSpPr/>
          <p:nvPr/>
        </p:nvSpPr>
        <p:spPr>
          <a:xfrm>
            <a:off x="2289110" y="2981130"/>
            <a:ext cx="1614196" cy="96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101F26-2490-4D7D-BF91-97A89B6AAAB7}"/>
              </a:ext>
            </a:extLst>
          </p:cNvPr>
          <p:cNvSpPr/>
          <p:nvPr/>
        </p:nvSpPr>
        <p:spPr>
          <a:xfrm>
            <a:off x="5957597" y="4223657"/>
            <a:ext cx="1684174" cy="926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A76A61-36E6-4E6A-9B2D-A2E3994F0C75}"/>
              </a:ext>
            </a:extLst>
          </p:cNvPr>
          <p:cNvSpPr/>
          <p:nvPr/>
        </p:nvSpPr>
        <p:spPr>
          <a:xfrm>
            <a:off x="4093029" y="5562600"/>
            <a:ext cx="1614196" cy="895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EAF9CB-F4BB-41EA-978E-BCE5DC47DB23}"/>
              </a:ext>
            </a:extLst>
          </p:cNvPr>
          <p:cNvSpPr/>
          <p:nvPr/>
        </p:nvSpPr>
        <p:spPr>
          <a:xfrm>
            <a:off x="1953427" y="576602"/>
            <a:ext cx="1023857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ظلل المربع الذي يحتوي على حرف ( أ )</a:t>
            </a:r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48A11-0F8A-49ED-8824-CCEE8502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31" y="1548882"/>
            <a:ext cx="9032032" cy="51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790C6-E898-4651-BC4B-42B3C91D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68" y="802882"/>
            <a:ext cx="10376291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6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B55D20-4B31-42FF-92E9-A04139ED5864}"/>
              </a:ext>
            </a:extLst>
          </p:cNvPr>
          <p:cNvSpPr/>
          <p:nvPr/>
        </p:nvSpPr>
        <p:spPr>
          <a:xfrm>
            <a:off x="5355990" y="0"/>
            <a:ext cx="683601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كتب حرف ( أ ) بخط جميل</a:t>
            </a:r>
            <a:r>
              <a:rPr lang="ar-L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F4213-E44A-41CC-A0D2-31C2C5C1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63" y="830997"/>
            <a:ext cx="10105053" cy="61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470FE-DCFB-48DC-82ED-DDD785B2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34" y="871537"/>
            <a:ext cx="8182946" cy="563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0B879B-1DE6-47F1-A1CC-CCF4833FC598}"/>
              </a:ext>
            </a:extLst>
          </p:cNvPr>
          <p:cNvSpPr/>
          <p:nvPr/>
        </p:nvSpPr>
        <p:spPr>
          <a:xfrm>
            <a:off x="8686800" y="871537"/>
            <a:ext cx="258458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لون الأخطبوط</a:t>
            </a:r>
            <a:r>
              <a:rPr lang="ar-L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A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7144C-2137-4282-8B5A-DE65CC8ED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101" y="405354"/>
            <a:ext cx="10515600" cy="198280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ar-SA" sz="7200" b="1" dirty="0">
                <a:ln/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شُـكْـرًا لِمُـشـارَكَـتِـكُـمْ</a:t>
            </a:r>
            <a:endParaRPr lang="en-US" sz="7200" b="1" dirty="0">
              <a:ln/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82662-DD52-4B2C-8BD4-F8CD54CE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45" y="2388157"/>
            <a:ext cx="3700021" cy="37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12513-E0BE-47E8-8D68-69C3AE16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374904"/>
            <a:ext cx="11154032" cy="61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10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0B08D098-594A-4F49-8676-89F9F4403770}"/>
              </a:ext>
            </a:extLst>
          </p:cNvPr>
          <p:cNvSpPr/>
          <p:nvPr/>
        </p:nvSpPr>
        <p:spPr>
          <a:xfrm>
            <a:off x="1351005" y="782424"/>
            <a:ext cx="9175593" cy="5052767"/>
          </a:xfrm>
          <a:prstGeom prst="wav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ar-SA" sz="8800" b="1" dirty="0">
                <a:solidFill>
                  <a:srgbClr val="002060"/>
                </a:solidFill>
              </a:rPr>
              <a:t>بـوبـي الْبـومَةُ الْحَـكـيـمَةُ</a:t>
            </a:r>
            <a:endParaRPr lang="ar-AE" sz="8800" b="1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599CD1-DD1E-495F-AD5E-567396239640}"/>
              </a:ext>
            </a:extLst>
          </p:cNvPr>
          <p:cNvSpPr/>
          <p:nvPr/>
        </p:nvSpPr>
        <p:spPr>
          <a:xfrm>
            <a:off x="9012498" y="439413"/>
            <a:ext cx="2160240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َـ</a:t>
            </a:r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ذ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كّ</a:t>
            </a:r>
            <a:r>
              <a:rPr lang="ar-S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ـ</a:t>
            </a:r>
            <a:r>
              <a:rPr lang="ar-L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DE8E7-B7E5-4410-B6F9-AF1C39333322}"/>
              </a:ext>
            </a:extLst>
          </p:cNvPr>
          <p:cNvSpPr txBox="1"/>
          <p:nvPr/>
        </p:nvSpPr>
        <p:spPr>
          <a:xfrm>
            <a:off x="1416200" y="871461"/>
            <a:ext cx="845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حَـرْفُ الباء ( ب )</a:t>
            </a:r>
          </a:p>
        </p:txBody>
      </p:sp>
    </p:spTree>
    <p:extLst>
      <p:ext uri="{BB962C8B-B14F-4D97-AF65-F5344CB8AC3E}">
        <p14:creationId xmlns:p14="http://schemas.microsoft.com/office/powerpoint/2010/main" val="20256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0B741C-602F-4CDB-A0A9-2127F9BD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1" y="732136"/>
            <a:ext cx="10635049" cy="5087895"/>
          </a:xfrm>
          <a:prstGeom prst="rect">
            <a:avLst/>
          </a:prstGeom>
        </p:spPr>
      </p:pic>
      <p:pic>
        <p:nvPicPr>
          <p:cNvPr id="5" name="Graphic 2" descr="Right Pointing Backhand Index ">
            <a:extLst>
              <a:ext uri="{FF2B5EF4-FFF2-40B4-BE49-F238E27FC236}">
                <a16:creationId xmlns:a16="http://schemas.microsoft.com/office/drawing/2014/main" id="{8C0D24E9-267B-460B-9B37-0CEBE74A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550299">
            <a:off x="8894507" y="442147"/>
            <a:ext cx="6685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236334-70D5-40A1-974D-6B2969FE6315}"/>
              </a:ext>
            </a:extLst>
          </p:cNvPr>
          <p:cNvSpPr/>
          <p:nvPr/>
        </p:nvSpPr>
        <p:spPr>
          <a:xfrm>
            <a:off x="0" y="1"/>
            <a:ext cx="12019722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4800" b="1" dirty="0">
                <a:solidFill>
                  <a:schemeClr val="tx1"/>
                </a:solidFill>
              </a:rPr>
              <a:t>ـ</a:t>
            </a:r>
            <a:r>
              <a:rPr lang="ar-SA" sz="4800" b="1" dirty="0">
                <a:solidFill>
                  <a:srgbClr val="FF0000"/>
                </a:solidFill>
              </a:rPr>
              <a:t> ب</a:t>
            </a:r>
            <a:r>
              <a:rPr lang="ar-SA" sz="4800" b="1" dirty="0">
                <a:solidFill>
                  <a:schemeClr val="tx1"/>
                </a:solidFill>
              </a:rPr>
              <a:t>ـو</a:t>
            </a:r>
            <a:r>
              <a:rPr lang="ar-SA" sz="4800" b="1" dirty="0">
                <a:solidFill>
                  <a:srgbClr val="FF0000"/>
                </a:solidFill>
              </a:rPr>
              <a:t>بـ</a:t>
            </a:r>
            <a:r>
              <a:rPr lang="ar-SA" sz="4800" b="1" dirty="0">
                <a:solidFill>
                  <a:schemeClr val="tx1"/>
                </a:solidFill>
              </a:rPr>
              <a:t>ي</a:t>
            </a:r>
            <a:r>
              <a:rPr lang="ar-SA" sz="4800" b="1" dirty="0">
                <a:solidFill>
                  <a:srgbClr val="FF0000"/>
                </a:solidFill>
              </a:rPr>
              <a:t> ب</a:t>
            </a:r>
            <a:r>
              <a:rPr lang="ar-SA" sz="4800" b="1" dirty="0">
                <a:solidFill>
                  <a:schemeClr val="tx1"/>
                </a:solidFill>
              </a:rPr>
              <a:t>ـومَـةٌ</a:t>
            </a:r>
            <a:r>
              <a:rPr lang="ar-SA" sz="4800" b="1" dirty="0">
                <a:solidFill>
                  <a:srgbClr val="FF0000"/>
                </a:solidFill>
              </a:rPr>
              <a:t> بَ</a:t>
            </a:r>
            <a:r>
              <a:rPr lang="ar-SA" sz="4800" b="1" dirty="0">
                <a:solidFill>
                  <a:schemeClr val="tx1"/>
                </a:solidFill>
              </a:rPr>
              <a:t>ـيْـضـاء</a:t>
            </a:r>
            <a:r>
              <a:rPr lang="ar-SA" sz="4800" b="1" dirty="0">
                <a:solidFill>
                  <a:srgbClr val="FF0000"/>
                </a:solidFill>
              </a:rPr>
              <a:t>ُ</a:t>
            </a:r>
            <a:r>
              <a:rPr lang="ar-LB" sz="4800" b="1" dirty="0"/>
              <a:t>.</a:t>
            </a:r>
          </a:p>
          <a:p>
            <a:pPr algn="ctr" rtl="1"/>
            <a:endParaRPr lang="ar-LB" sz="4800" b="1" dirty="0"/>
          </a:p>
          <a:p>
            <a:pPr algn="ctr" rtl="1"/>
            <a:r>
              <a:rPr lang="ar-SA" sz="4800" b="1" dirty="0">
                <a:solidFill>
                  <a:schemeClr val="tx1"/>
                </a:solidFill>
              </a:rPr>
              <a:t>ـ تَـلْـعَـ</a:t>
            </a:r>
            <a:r>
              <a:rPr lang="ar-SA" sz="4800" b="1" dirty="0">
                <a:solidFill>
                  <a:srgbClr val="FF0000"/>
                </a:solidFill>
              </a:rPr>
              <a:t>ـب</a:t>
            </a:r>
            <a:r>
              <a:rPr lang="ar-SA" sz="4800" b="1" dirty="0">
                <a:solidFill>
                  <a:schemeClr val="tx1"/>
                </a:solidFill>
              </a:rPr>
              <a:t>ُ </a:t>
            </a:r>
            <a:r>
              <a:rPr lang="ar-SA" sz="4800" b="1" dirty="0">
                <a:solidFill>
                  <a:srgbClr val="FF0000"/>
                </a:solidFill>
              </a:rPr>
              <a:t>ب</a:t>
            </a:r>
            <a:r>
              <a:rPr lang="ar-SA" sz="4800" b="1" dirty="0">
                <a:solidFill>
                  <a:schemeClr val="tx1"/>
                </a:solidFill>
              </a:rPr>
              <a:t>ـو</a:t>
            </a:r>
            <a:r>
              <a:rPr lang="ar-SA" sz="4800" b="1" dirty="0">
                <a:solidFill>
                  <a:srgbClr val="FF0000"/>
                </a:solidFill>
              </a:rPr>
              <a:t>بـ</a:t>
            </a:r>
            <a:r>
              <a:rPr lang="ar-SA" sz="4800" b="1" dirty="0">
                <a:solidFill>
                  <a:schemeClr val="tx1"/>
                </a:solidFill>
              </a:rPr>
              <a:t>ي مَـعَ </a:t>
            </a:r>
            <a:r>
              <a:rPr lang="ar-SA" sz="4800" b="1" dirty="0">
                <a:solidFill>
                  <a:srgbClr val="FF0000"/>
                </a:solidFill>
              </a:rPr>
              <a:t>بَـ</a:t>
            </a:r>
            <a:r>
              <a:rPr lang="ar-SA" sz="4800" b="1" dirty="0">
                <a:solidFill>
                  <a:schemeClr val="tx1"/>
                </a:solidFill>
              </a:rPr>
              <a:t>ـطَّـةَ</a:t>
            </a:r>
            <a:r>
              <a:rPr lang="ar-LB" sz="4800" b="1" dirty="0">
                <a:solidFill>
                  <a:schemeClr val="tx1"/>
                </a:solidFill>
              </a:rPr>
              <a:t>.</a:t>
            </a:r>
            <a:endParaRPr lang="ar-SA" sz="4800" b="1" dirty="0">
              <a:solidFill>
                <a:schemeClr val="tx1"/>
              </a:solidFill>
            </a:endParaRPr>
          </a:p>
          <a:p>
            <a:pPr algn="ctr" rtl="1"/>
            <a:endParaRPr lang="ar-LB" sz="4800" b="1" dirty="0"/>
          </a:p>
          <a:p>
            <a:pPr algn="ctr" rtl="1"/>
            <a:r>
              <a:rPr lang="ar-SA" sz="4800" b="1" dirty="0">
                <a:solidFill>
                  <a:schemeClr val="tx1"/>
                </a:solidFill>
              </a:rPr>
              <a:t>ـ لُـعْـ</a:t>
            </a:r>
            <a:r>
              <a:rPr lang="ar-SA" sz="4800" b="1" dirty="0">
                <a:solidFill>
                  <a:srgbClr val="FF0000"/>
                </a:solidFill>
              </a:rPr>
              <a:t>ـبَـ</a:t>
            </a:r>
            <a:r>
              <a:rPr lang="ar-SA" sz="4800" b="1" dirty="0">
                <a:solidFill>
                  <a:schemeClr val="tx1"/>
                </a:solidFill>
              </a:rPr>
              <a:t>ةَ الط</a:t>
            </a:r>
            <a:r>
              <a:rPr lang="ar-SA" sz="4800" b="1" dirty="0">
                <a:solidFill>
                  <a:srgbClr val="FF0000"/>
                </a:solidFill>
              </a:rPr>
              <a:t>َّـب</a:t>
            </a:r>
            <a:r>
              <a:rPr lang="ar-SA" sz="4800" b="1" dirty="0">
                <a:solidFill>
                  <a:schemeClr val="tx1"/>
                </a:solidFill>
              </a:rPr>
              <a:t>ـي</a:t>
            </a:r>
            <a:r>
              <a:rPr lang="ar-SA" sz="4800" b="1" dirty="0">
                <a:solidFill>
                  <a:srgbClr val="FF0000"/>
                </a:solidFill>
              </a:rPr>
              <a:t>ـبِ </a:t>
            </a:r>
            <a:r>
              <a:rPr lang="ar-SA" sz="4800" b="1" dirty="0">
                <a:solidFill>
                  <a:schemeClr val="tx1"/>
                </a:solidFill>
              </a:rPr>
              <a:t>وَالْمَـريـض</a:t>
            </a:r>
            <a:r>
              <a:rPr lang="ar-SA" sz="4800" b="1" dirty="0">
                <a:solidFill>
                  <a:srgbClr val="FF0000"/>
                </a:solidFill>
              </a:rPr>
              <a:t>ِ</a:t>
            </a:r>
            <a:r>
              <a:rPr lang="ar-LB" sz="4800" b="1" dirty="0"/>
              <a:t>.</a:t>
            </a:r>
            <a:endParaRPr lang="ar-SA" sz="4800" b="1" dirty="0"/>
          </a:p>
          <a:p>
            <a:pPr algn="ctr" rtl="1"/>
            <a:endParaRPr lang="ar-SA" sz="4800" b="1" dirty="0"/>
          </a:p>
          <a:p>
            <a:pPr algn="ctr" rtl="1"/>
            <a:r>
              <a:rPr lang="ar-SA" sz="4800" b="1" dirty="0"/>
              <a:t>ـ </a:t>
            </a:r>
            <a:r>
              <a:rPr lang="ar-SA" sz="4800" b="1" dirty="0">
                <a:solidFill>
                  <a:srgbClr val="FF0000"/>
                </a:solidFill>
              </a:rPr>
              <a:t>ب</a:t>
            </a:r>
            <a:r>
              <a:rPr lang="ar-SA" sz="4800" b="1" dirty="0">
                <a:solidFill>
                  <a:schemeClr val="tx1"/>
                </a:solidFill>
              </a:rPr>
              <a:t>ـو</a:t>
            </a:r>
            <a:r>
              <a:rPr lang="ar-SA" sz="4800" b="1" dirty="0">
                <a:solidFill>
                  <a:srgbClr val="FF0000"/>
                </a:solidFill>
              </a:rPr>
              <a:t>بـ</a:t>
            </a:r>
            <a:r>
              <a:rPr lang="ar-SA" sz="4800" b="1" dirty="0">
                <a:solidFill>
                  <a:schemeClr val="tx1"/>
                </a:solidFill>
              </a:rPr>
              <a:t>ي</a:t>
            </a:r>
            <a:r>
              <a:rPr lang="ar-SA" sz="4800" b="1" dirty="0"/>
              <a:t> قَـلْ</a:t>
            </a:r>
            <a:r>
              <a:rPr lang="ar-SA" sz="4800" b="1" dirty="0">
                <a:solidFill>
                  <a:srgbClr val="FF0000"/>
                </a:solidFill>
              </a:rPr>
              <a:t>ـبُـ</a:t>
            </a:r>
            <a:r>
              <a:rPr lang="ar-SA" sz="4800" b="1" dirty="0"/>
              <a:t>هـا أَ</a:t>
            </a:r>
            <a:r>
              <a:rPr lang="ar-SA" sz="4800" b="1" dirty="0">
                <a:solidFill>
                  <a:srgbClr val="FF0000"/>
                </a:solidFill>
              </a:rPr>
              <a:t>بْ</a:t>
            </a:r>
            <a:r>
              <a:rPr lang="ar-SA" sz="4800" b="1" dirty="0"/>
              <a:t>ـيَـضُ .</a:t>
            </a:r>
            <a:endParaRPr lang="ar-LB" sz="4800" b="1" dirty="0"/>
          </a:p>
        </p:txBody>
      </p:sp>
    </p:spTree>
    <p:extLst>
      <p:ext uri="{BB962C8B-B14F-4D97-AF65-F5344CB8AC3E}">
        <p14:creationId xmlns:p14="http://schemas.microsoft.com/office/powerpoint/2010/main" val="899908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18AA00-892A-416F-8AB0-0F87A75B1854}"/>
              </a:ext>
            </a:extLst>
          </p:cNvPr>
          <p:cNvSpPr/>
          <p:nvPr/>
        </p:nvSpPr>
        <p:spPr>
          <a:xfrm>
            <a:off x="1580806" y="1454006"/>
            <a:ext cx="9816199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ar-LB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ar-LB" sz="72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ح</a:t>
            </a: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َـل تَـدْريـبـات حَـ</a:t>
            </a:r>
            <a:r>
              <a:rPr lang="ar-LB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ر</a:t>
            </a: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LB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ف </a:t>
            </a: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الباء</a:t>
            </a:r>
            <a:endParaRPr lang="ar-LB" sz="7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في</a:t>
            </a:r>
            <a:r>
              <a:rPr lang="ar-LB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كتاب </a:t>
            </a: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أتعلم في المدرسة</a:t>
            </a:r>
            <a:r>
              <a:rPr lang="ar-LB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ar-LB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صفحة </a:t>
            </a:r>
            <a:r>
              <a:rPr lang="ar-SA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ar-LB" sz="7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7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97CF16-C1E0-4551-AE9B-9B7DDE9476F2}"/>
              </a:ext>
            </a:extLst>
          </p:cNvPr>
          <p:cNvSpPr/>
          <p:nvPr/>
        </p:nvSpPr>
        <p:spPr>
          <a:xfrm>
            <a:off x="874394" y="628756"/>
            <a:ext cx="1131760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أستمع ، ثم أصفق عند سماع صوت الباء ( ب )</a:t>
            </a:r>
            <a:endParaRPr lang="ar-A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C469-E3C2-4CBD-8F78-9B9454A4A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380" y="1213531"/>
            <a:ext cx="6800850" cy="481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6E7DC-514E-4802-85B5-CA11F58D8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406" y="2980973"/>
            <a:ext cx="901400" cy="67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51F6E-4AC2-44A6-A00D-6F659DA5D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56" y="2851227"/>
            <a:ext cx="901400" cy="677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FD43B-4D43-4A58-A2CC-5CA2FCF1B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9" y="2886719"/>
            <a:ext cx="901400" cy="677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4BF44-44A2-4058-BD6B-72107DF4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718" y="3030763"/>
            <a:ext cx="788509" cy="592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53EE6-02D5-48CE-A229-3F03A604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406" y="5724319"/>
            <a:ext cx="820824" cy="61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67A306-3D5B-42D4-B674-4BD5D292D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466" y="5668743"/>
            <a:ext cx="788509" cy="592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F0B0F-FBFD-4DBF-BFAC-4449D9A20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588" y="5668743"/>
            <a:ext cx="820824" cy="6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1359</TotalTime>
  <Words>257</Words>
  <Application>Microsoft Office PowerPoint</Application>
  <PresentationFormat>Widescreen</PresentationFormat>
  <Paragraphs>59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Andalus</vt:lpstr>
      <vt:lpstr>Arial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Samiha</dc:creator>
  <cp:lastModifiedBy>Samiha Hmedi</cp:lastModifiedBy>
  <cp:revision>71</cp:revision>
  <dcterms:created xsi:type="dcterms:W3CDTF">2020-03-19T09:02:40Z</dcterms:created>
  <dcterms:modified xsi:type="dcterms:W3CDTF">2020-08-20T06:30:38Z</dcterms:modified>
</cp:coreProperties>
</file>