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6" r:id="rId4"/>
    <p:sldId id="257" r:id="rId5"/>
    <p:sldId id="259" r:id="rId6"/>
    <p:sldId id="260" r:id="rId7"/>
    <p:sldId id="261" r:id="rId8"/>
    <p:sldId id="258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D6F0"/>
    <a:srgbClr val="47D6E9"/>
    <a:srgbClr val="FBFBFB"/>
    <a:srgbClr val="FFFFFF"/>
    <a:srgbClr val="B0B49B"/>
    <a:srgbClr val="A7E8FC"/>
    <a:srgbClr val="FB7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1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AE1E-92B6-4838-A461-C75801F0D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FC4EC-67E1-4DAC-B1CA-84A6D6014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B6290-3AD8-48DB-83A3-F26736822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E1BD-3FF4-43C3-9E21-744F2F48A112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02436-1985-4417-96C0-7ABE373AF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79F18-DCD7-4B5A-A077-375EF7FF2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DCEB-1D2A-4D12-A438-B42BC29D509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1008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5D2B7-5019-42D8-B920-9F9599B1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E1190-6A4F-4B10-B869-30C8DA09D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4FBD3-4791-4244-BC65-5A1890630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E1BD-3FF4-43C3-9E21-744F2F48A112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03A-7FBF-4001-A92E-82B97422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23FAB-1EC5-445F-B3B1-5E15BE74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DCEB-1D2A-4D12-A438-B42BC29D509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7055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6D3CF1-AECC-4439-A9E5-2997FE300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B0225D-B9BA-4E73-B228-1648F3640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5C4A5-5E82-44E6-B4FE-B9B5C3BDA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E1BD-3FF4-43C3-9E21-744F2F48A112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9B869-3A8D-4732-B50E-2E5EF005B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F376C-76D4-4F02-8CA8-F126DDC83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DCEB-1D2A-4D12-A438-B42BC29D509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7146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801AC-AA0B-4FEC-A46B-A4CE61880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CB1A1-C4C1-45EF-9E87-0DECE0EE7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F4BCF-68F7-41FD-85F4-8DFED2660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E1BD-3FF4-43C3-9E21-744F2F48A112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FC575-FA19-47C4-B98B-C43985995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1E35F-6B8B-4B16-92AB-C0AA5156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DCEB-1D2A-4D12-A438-B42BC29D509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2231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E622-DE63-4773-B0CB-C4DB8376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07FFD-44E4-4F4A-BB8E-4CDA2247A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9A9A0-0361-4F03-A381-C916E634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E1BD-3FF4-43C3-9E21-744F2F48A112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0933B-0621-45C5-A4E3-9881179AE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72321-F8A1-4407-8AE6-271908D7C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DCEB-1D2A-4D12-A438-B42BC29D509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0726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95345-07BE-42A2-8EAD-A8298CF6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B329B-F009-4411-8FC7-3217CD301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AF4AC-E47E-4A8B-A000-EB70E2C4A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5E0E7-8E33-4497-913D-49AAEFACE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E1BD-3FF4-43C3-9E21-744F2F48A112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2DF7D-511C-4159-A07E-2E36389E1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34DF8-AF2F-496C-BE93-75E4BA0DA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DCEB-1D2A-4D12-A438-B42BC29D509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7394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72B19-DA93-49FB-9E7A-C80BD8E06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092FF-2F3A-4A83-BA65-75AF471F3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8579D-A2D8-4352-8EC3-B65209975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82672A-E0C9-4F00-AE49-F74C99469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810AA8-BEA8-41A9-8A31-B46AF3B15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9F7A99-563A-4FF5-A57E-FD857A9B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E1BD-3FF4-43C3-9E21-744F2F48A112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97C3FD-0932-4192-8845-3D32BDE31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02AA40-DBE9-4A9B-9ECC-26319681A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DCEB-1D2A-4D12-A438-B42BC29D509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3366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8236B-317E-4C29-A00B-59F99A6E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F14A3-DB3A-466A-9816-472779F5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E1BD-3FF4-43C3-9E21-744F2F48A112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080E7-8AF7-4BF7-B072-91F72C02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09885-66A8-4404-B54B-F3293A5F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DCEB-1D2A-4D12-A438-B42BC29D509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1683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3738C4-F4D1-4510-AF11-82AD98B2A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E1BD-3FF4-43C3-9E21-744F2F48A112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73DD67-FE34-40BD-B34D-835A484A2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D20C6-170D-4E9B-B490-16AF003AD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DCEB-1D2A-4D12-A438-B42BC29D509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0779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BEFC-B8F2-43E5-8B43-11C87B22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8278F-7B39-4791-989C-D66D01BC1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A2379-1CB5-4CAB-ABA0-E8E757E4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F37EA-D8B1-47C2-8C62-954956E1B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E1BD-3FF4-43C3-9E21-744F2F48A112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5E59F-9FC2-486D-BE09-09F51D3D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3806E6-6CA2-4577-86A8-4D66EAC7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DCEB-1D2A-4D12-A438-B42BC29D509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7188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9041D-DC52-4116-A648-20505995A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16B374-A170-4E39-92F2-17D30277E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38876-0594-4505-9CF5-B6C74C6E6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5000F-EF5E-4D36-904D-823103A27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E1BD-3FF4-43C3-9E21-744F2F48A112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23B4B-FB4D-4ABE-8918-6D57A9001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6DCCF-8C7A-4939-BDF8-87E62E8E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DCEB-1D2A-4D12-A438-B42BC29D509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0250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0AB595-CD43-4345-AFEA-892CD5E0A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60B9D-D9F0-4915-941B-0A7979C43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2932B-C20D-4A4F-981F-EA7D38E60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8E1BD-3FF4-43C3-9E21-744F2F48A112}" type="datetimeFigureOut">
              <a:rPr lang="en-AE" smtClean="0"/>
              <a:t>15/09/2021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2B75D-F304-496F-A755-5122EA086F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03EBC-8B26-4F93-A98F-47DC8F178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9DCEB-1D2A-4D12-A438-B42BC29D509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0799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26" Type="http://schemas.microsoft.com/office/2007/relationships/hdphoto" Target="../media/hdphoto1.wdp"/><Relationship Id="rId3" Type="http://schemas.openxmlformats.org/officeDocument/2006/relationships/image" Target="../media/image15.svg"/><Relationship Id="rId21" Type="http://schemas.openxmlformats.org/officeDocument/2006/relationships/image" Target="../media/image33.png"/><Relationship Id="rId34" Type="http://schemas.openxmlformats.org/officeDocument/2006/relationships/image" Target="../media/image42.svg"/><Relationship Id="rId7" Type="http://schemas.openxmlformats.org/officeDocument/2006/relationships/image" Target="../media/image19.sv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1.png"/><Relationship Id="rId2" Type="http://schemas.openxmlformats.org/officeDocument/2006/relationships/image" Target="../media/image14.png"/><Relationship Id="rId16" Type="http://schemas.openxmlformats.org/officeDocument/2006/relationships/image" Target="../media/image28.svg"/><Relationship Id="rId20" Type="http://schemas.openxmlformats.org/officeDocument/2006/relationships/image" Target="../media/image32.sv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svg"/><Relationship Id="rId32" Type="http://schemas.microsoft.com/office/2007/relationships/hdphoto" Target="../media/hdphoto4.wdp"/><Relationship Id="rId5" Type="http://schemas.openxmlformats.org/officeDocument/2006/relationships/image" Target="../media/image17.sv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microsoft.com/office/2007/relationships/hdphoto" Target="../media/hdphoto2.wdp"/><Relationship Id="rId10" Type="http://schemas.openxmlformats.org/officeDocument/2006/relationships/image" Target="../media/image21.svg"/><Relationship Id="rId19" Type="http://schemas.openxmlformats.org/officeDocument/2006/relationships/image" Target="../media/image31.png"/><Relationship Id="rId31" Type="http://schemas.openxmlformats.org/officeDocument/2006/relationships/image" Target="../media/image40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6.svg"/><Relationship Id="rId22" Type="http://schemas.openxmlformats.org/officeDocument/2006/relationships/image" Target="../media/image34.svg"/><Relationship Id="rId27" Type="http://schemas.openxmlformats.org/officeDocument/2006/relationships/image" Target="../media/image38.png"/><Relationship Id="rId30" Type="http://schemas.microsoft.com/office/2007/relationships/hdphoto" Target="../media/hdphoto3.wdp"/><Relationship Id="rId35" Type="http://schemas.openxmlformats.org/officeDocument/2006/relationships/image" Target="../media/image3.png"/><Relationship Id="rId8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1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44.png"/><Relationship Id="rId4" Type="http://schemas.openxmlformats.org/officeDocument/2006/relationships/image" Target="../media/image15.svg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1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45.png"/><Relationship Id="rId4" Type="http://schemas.openxmlformats.org/officeDocument/2006/relationships/image" Target="../media/image15.sv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1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46.png"/><Relationship Id="rId4" Type="http://schemas.openxmlformats.org/officeDocument/2006/relationships/image" Target="../media/image15.sv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1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47.png"/><Relationship Id="rId4" Type="http://schemas.openxmlformats.org/officeDocument/2006/relationships/image" Target="../media/image15.sv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49.png"/><Relationship Id="rId5" Type="http://schemas.openxmlformats.org/officeDocument/2006/relationships/image" Target="../media/image17.svg"/><Relationship Id="rId10" Type="http://schemas.openxmlformats.org/officeDocument/2006/relationships/image" Target="../media/image48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10" Type="http://schemas.openxmlformats.org/officeDocument/2006/relationships/image" Target="../media/image50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>
            <a:extLst>
              <a:ext uri="{FF2B5EF4-FFF2-40B4-BE49-F238E27FC236}">
                <a16:creationId xmlns:a16="http://schemas.microsoft.com/office/drawing/2014/main" id="{A43C1152-9837-4F2A-9E37-AAB4C25A08B7}"/>
              </a:ext>
            </a:extLst>
          </p:cNvPr>
          <p:cNvGrpSpPr>
            <a:grpSpLocks/>
          </p:cNvGrpSpPr>
          <p:nvPr/>
        </p:nvGrpSpPr>
        <p:grpSpPr bwMode="auto">
          <a:xfrm>
            <a:off x="-26988" y="0"/>
            <a:ext cx="12218988" cy="6973888"/>
            <a:chOff x="-27753" y="0"/>
            <a:chExt cx="12219753" cy="6973887"/>
          </a:xfrm>
        </p:grpSpPr>
        <p:grpSp>
          <p:nvGrpSpPr>
            <p:cNvPr id="3091" name="Group 50">
              <a:extLst>
                <a:ext uri="{FF2B5EF4-FFF2-40B4-BE49-F238E27FC236}">
                  <a16:creationId xmlns:a16="http://schemas.microsoft.com/office/drawing/2014/main" id="{2B8B25ED-0937-4918-85E8-BAF1F6F706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3093" name="Picture 36">
                <a:extLst>
                  <a:ext uri="{FF2B5EF4-FFF2-40B4-BE49-F238E27FC236}">
                    <a16:creationId xmlns:a16="http://schemas.microsoft.com/office/drawing/2014/main" id="{86E5B52F-31B0-44AF-916F-5AD5E1B18A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2192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4" name="Graphic 38">
                <a:extLst>
                  <a:ext uri="{FF2B5EF4-FFF2-40B4-BE49-F238E27FC236}">
                    <a16:creationId xmlns:a16="http://schemas.microsoft.com/office/drawing/2014/main" id="{60415225-86DA-4DF7-AF8E-71B70CAC36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950" y="233363"/>
                <a:ext cx="11399838" cy="242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92" name="Picture 2">
              <a:extLst>
                <a:ext uri="{FF2B5EF4-FFF2-40B4-BE49-F238E27FC236}">
                  <a16:creationId xmlns:a16="http://schemas.microsoft.com/office/drawing/2014/main" id="{347A5003-C895-42B6-9A44-E0B3CAADBA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753" y="6547130"/>
              <a:ext cx="2438611" cy="426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Graphic 42">
            <a:extLst>
              <a:ext uri="{FF2B5EF4-FFF2-40B4-BE49-F238E27FC236}">
                <a16:creationId xmlns:a16="http://schemas.microsoft.com/office/drawing/2014/main" id="{CE4D3B18-F5BF-4A64-B50C-6733DB15B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981700"/>
            <a:ext cx="1930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6A7F9B3-64BE-431E-82C3-1720C1C74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13" y="549275"/>
            <a:ext cx="15097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E18329AB-6271-42C1-8332-7DDB79439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155575"/>
            <a:ext cx="8540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47389D7-6095-445B-9D40-D2F5F636A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807">
            <a:off x="9758363" y="20638"/>
            <a:ext cx="85248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BF56533C-2970-40C0-9BF0-92AF71D2B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388" y="611188"/>
            <a:ext cx="8096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8E0DFDA3-46D6-4973-9C61-833E4C09D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575" y="534988"/>
            <a:ext cx="8112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02E09497-CE8A-492B-935E-5E2CEB363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6009">
            <a:off x="9042400" y="862013"/>
            <a:ext cx="8112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5E6529F-E0FD-42FE-A354-E62DCBCD31F8}"/>
              </a:ext>
            </a:extLst>
          </p:cNvPr>
          <p:cNvSpPr/>
          <p:nvPr/>
        </p:nvSpPr>
        <p:spPr>
          <a:xfrm>
            <a:off x="471488" y="941388"/>
            <a:ext cx="6323012" cy="50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2400" b="1" dirty="0">
                <a:solidFill>
                  <a:schemeClr val="accent1"/>
                </a:solidFill>
              </a:rPr>
              <a:t>علينا انقاذ المهرج بالإجابة على الأسئلة التالية : </a:t>
            </a:r>
            <a:endParaRPr lang="en-AE" sz="2400" b="1" dirty="0">
              <a:solidFill>
                <a:schemeClr val="accent1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818FB9A-07A7-4834-86EF-B89EC8964441}"/>
              </a:ext>
            </a:extLst>
          </p:cNvPr>
          <p:cNvSpPr/>
          <p:nvPr/>
        </p:nvSpPr>
        <p:spPr>
          <a:xfrm>
            <a:off x="517525" y="1730375"/>
            <a:ext cx="6323013" cy="76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2400" b="1" dirty="0">
                <a:solidFill>
                  <a:schemeClr val="tx1"/>
                </a:solidFill>
              </a:rPr>
              <a:t>ما العلم الذي يدرس الأرض؟</a:t>
            </a:r>
            <a:endParaRPr lang="en-AE" sz="2400" b="1" dirty="0">
              <a:solidFill>
                <a:schemeClr val="tx1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9C630B6-6E9E-492B-A79E-7E7684838A9C}"/>
              </a:ext>
            </a:extLst>
          </p:cNvPr>
          <p:cNvSpPr/>
          <p:nvPr/>
        </p:nvSpPr>
        <p:spPr>
          <a:xfrm>
            <a:off x="517525" y="2725738"/>
            <a:ext cx="6321425" cy="758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2400" b="1" dirty="0">
                <a:solidFill>
                  <a:schemeClr val="tx1"/>
                </a:solidFill>
              </a:rPr>
              <a:t>ماذا يوجد على سطح الأرض </a:t>
            </a:r>
            <a:endParaRPr lang="en-AE" sz="2400" b="1" dirty="0">
              <a:solidFill>
                <a:schemeClr val="tx1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9D7D7B6-9510-42BA-9814-93777122A34A}"/>
              </a:ext>
            </a:extLst>
          </p:cNvPr>
          <p:cNvSpPr/>
          <p:nvPr/>
        </p:nvSpPr>
        <p:spPr>
          <a:xfrm>
            <a:off x="541338" y="3687763"/>
            <a:ext cx="6323012" cy="760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AE" sz="2400" b="1" dirty="0">
                <a:solidFill>
                  <a:schemeClr val="tx1"/>
                </a:solidFill>
              </a:rPr>
              <a:t>ما الذي يساعدنا في الوصول إلى أي مكان نريد الوصول إليه؟</a:t>
            </a:r>
            <a:endParaRPr lang="en-AE" sz="2400" b="1" dirty="0">
              <a:solidFill>
                <a:schemeClr val="tx1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F93A2D9-D83E-4A32-9B2F-32050C06C335}"/>
              </a:ext>
            </a:extLst>
          </p:cNvPr>
          <p:cNvSpPr/>
          <p:nvPr/>
        </p:nvSpPr>
        <p:spPr>
          <a:xfrm>
            <a:off x="541338" y="4679950"/>
            <a:ext cx="6323012" cy="76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AE" sz="2400" b="1" dirty="0">
                <a:solidFill>
                  <a:schemeClr val="tx1"/>
                </a:solidFill>
              </a:rPr>
              <a:t>ما الذي يساعدنا في معرفة في أي اتجاه نسير</a:t>
            </a:r>
            <a:endParaRPr lang="en-AE" sz="2400" b="1" dirty="0">
              <a:solidFill>
                <a:schemeClr val="tx1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D172F82-90AE-46FD-A610-63AF8E5F5E58}"/>
              </a:ext>
            </a:extLst>
          </p:cNvPr>
          <p:cNvSpPr/>
          <p:nvPr/>
        </p:nvSpPr>
        <p:spPr>
          <a:xfrm>
            <a:off x="541338" y="5600700"/>
            <a:ext cx="6323012" cy="76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2400" b="1" dirty="0">
                <a:solidFill>
                  <a:schemeClr val="tx1"/>
                </a:solidFill>
              </a:rPr>
              <a:t>ما هي الاتجاهات الأربعة  ؟ </a:t>
            </a:r>
            <a:endParaRPr lang="en-AE" sz="2400" b="1" dirty="0">
              <a:solidFill>
                <a:schemeClr val="tx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90ED23A-0A17-48E4-B780-CA1042874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38"/>
          <a:stretch>
            <a:fillRect/>
          </a:stretch>
        </p:blipFill>
        <p:spPr bwMode="auto">
          <a:xfrm>
            <a:off x="9523413" y="1616075"/>
            <a:ext cx="1509712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9D98D04-895F-41CF-A262-F123509D5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13" y="2674938"/>
            <a:ext cx="1301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DAECA45-4F11-4D49-92F4-FE4F34B3E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5672138"/>
            <a:ext cx="23336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8D2CDC6F-A77F-4758-9097-7E3542608E0C}"/>
              </a:ext>
            </a:extLst>
          </p:cNvPr>
          <p:cNvSpPr/>
          <p:nvPr/>
        </p:nvSpPr>
        <p:spPr>
          <a:xfrm>
            <a:off x="0" y="287460"/>
            <a:ext cx="2088684" cy="559062"/>
          </a:xfrm>
          <a:custGeom>
            <a:avLst/>
            <a:gdLst>
              <a:gd name="connsiteX0" fmla="*/ 0 w 2088684"/>
              <a:gd name="connsiteY0" fmla="*/ 0 h 559062"/>
              <a:gd name="connsiteX1" fmla="*/ 584959 w 2088684"/>
              <a:gd name="connsiteY1" fmla="*/ 0 h 559062"/>
              <a:gd name="connsiteX2" fmla="*/ 1151827 w 2088684"/>
              <a:gd name="connsiteY2" fmla="*/ 0 h 559062"/>
              <a:gd name="connsiteX3" fmla="*/ 1809153 w 2088684"/>
              <a:gd name="connsiteY3" fmla="*/ 0 h 559062"/>
              <a:gd name="connsiteX4" fmla="*/ 2088684 w 2088684"/>
              <a:gd name="connsiteY4" fmla="*/ 279531 h 559062"/>
              <a:gd name="connsiteX5" fmla="*/ 1809153 w 2088684"/>
              <a:gd name="connsiteY5" fmla="*/ 559062 h 559062"/>
              <a:gd name="connsiteX6" fmla="*/ 1188010 w 2088684"/>
              <a:gd name="connsiteY6" fmla="*/ 559062 h 559062"/>
              <a:gd name="connsiteX7" fmla="*/ 639234 w 2088684"/>
              <a:gd name="connsiteY7" fmla="*/ 559062 h 559062"/>
              <a:gd name="connsiteX8" fmla="*/ 0 w 2088684"/>
              <a:gd name="connsiteY8" fmla="*/ 559062 h 559062"/>
              <a:gd name="connsiteX9" fmla="*/ 0 w 2088684"/>
              <a:gd name="connsiteY9" fmla="*/ 0 h 55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8684" h="559062" fill="none" extrusionOk="0">
                <a:moveTo>
                  <a:pt x="0" y="0"/>
                </a:moveTo>
                <a:cubicBezTo>
                  <a:pt x="252155" y="19256"/>
                  <a:pt x="435004" y="22836"/>
                  <a:pt x="584959" y="0"/>
                </a:cubicBezTo>
                <a:cubicBezTo>
                  <a:pt x="734914" y="-22836"/>
                  <a:pt x="1026014" y="5569"/>
                  <a:pt x="1151827" y="0"/>
                </a:cubicBezTo>
                <a:cubicBezTo>
                  <a:pt x="1277640" y="-5569"/>
                  <a:pt x="1608673" y="27978"/>
                  <a:pt x="1809153" y="0"/>
                </a:cubicBezTo>
                <a:cubicBezTo>
                  <a:pt x="1863136" y="74098"/>
                  <a:pt x="2030325" y="198626"/>
                  <a:pt x="2088684" y="279531"/>
                </a:cubicBezTo>
                <a:cubicBezTo>
                  <a:pt x="2018730" y="359483"/>
                  <a:pt x="1904667" y="453728"/>
                  <a:pt x="1809153" y="559062"/>
                </a:cubicBezTo>
                <a:cubicBezTo>
                  <a:pt x="1508501" y="563640"/>
                  <a:pt x="1393176" y="562187"/>
                  <a:pt x="1188010" y="559062"/>
                </a:cubicBezTo>
                <a:cubicBezTo>
                  <a:pt x="982844" y="555937"/>
                  <a:pt x="827083" y="557264"/>
                  <a:pt x="639234" y="559062"/>
                </a:cubicBezTo>
                <a:cubicBezTo>
                  <a:pt x="451385" y="560860"/>
                  <a:pt x="234307" y="581338"/>
                  <a:pt x="0" y="559062"/>
                </a:cubicBezTo>
                <a:cubicBezTo>
                  <a:pt x="-22091" y="350976"/>
                  <a:pt x="-15239" y="192656"/>
                  <a:pt x="0" y="0"/>
                </a:cubicBezTo>
                <a:close/>
              </a:path>
              <a:path w="2088684" h="559062" stroke="0" extrusionOk="0">
                <a:moveTo>
                  <a:pt x="0" y="0"/>
                </a:moveTo>
                <a:cubicBezTo>
                  <a:pt x="218385" y="-20466"/>
                  <a:pt x="372259" y="1632"/>
                  <a:pt x="566868" y="0"/>
                </a:cubicBezTo>
                <a:cubicBezTo>
                  <a:pt x="761477" y="-1632"/>
                  <a:pt x="901063" y="-22226"/>
                  <a:pt x="1115644" y="0"/>
                </a:cubicBezTo>
                <a:cubicBezTo>
                  <a:pt x="1330225" y="22226"/>
                  <a:pt x="1613594" y="1875"/>
                  <a:pt x="1809153" y="0"/>
                </a:cubicBezTo>
                <a:cubicBezTo>
                  <a:pt x="1905373" y="117109"/>
                  <a:pt x="2010663" y="186316"/>
                  <a:pt x="2088684" y="279531"/>
                </a:cubicBezTo>
                <a:cubicBezTo>
                  <a:pt x="2015810" y="344154"/>
                  <a:pt x="1945433" y="422265"/>
                  <a:pt x="1809153" y="559062"/>
                </a:cubicBezTo>
                <a:cubicBezTo>
                  <a:pt x="1601629" y="568181"/>
                  <a:pt x="1431258" y="572219"/>
                  <a:pt x="1242285" y="559062"/>
                </a:cubicBezTo>
                <a:cubicBezTo>
                  <a:pt x="1053312" y="545905"/>
                  <a:pt x="932645" y="538392"/>
                  <a:pt x="675417" y="559062"/>
                </a:cubicBezTo>
                <a:cubicBezTo>
                  <a:pt x="418189" y="579732"/>
                  <a:pt x="230183" y="558476"/>
                  <a:pt x="0" y="559062"/>
                </a:cubicBezTo>
                <a:cubicBezTo>
                  <a:pt x="-14030" y="306028"/>
                  <a:pt x="16235" y="170731"/>
                  <a:pt x="0" y="0"/>
                </a:cubicBezTo>
                <a:close/>
              </a:path>
            </a:pathLst>
          </a:custGeom>
          <a:solidFill>
            <a:srgbClr val="7ED6F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37997389">
                  <a:prstGeom prst="homePlat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التهيئة</a:t>
            </a:r>
            <a:endParaRPr lang="en-AE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4 0.00694 -0.00208 0.01388 -0.003 0.02083 C -0.0056 0.04027 -0.00339 0.03125 -0.0069 0.04375 C -0.00573 0.07361 -0.01055 0.06574 -0.00104 0.0699 C 0 0.07037 0.00104 0.07106 0.00195 0.07175 C 0.0026 0.07338 0.00338 0.075 0.00391 0.07685 C 0.00443 0.0787 0.00443 0.08055 0.00495 0.08217 C 0.00547 0.08356 0.00664 0.08402 0.0069 0.08564 C 0.00729 0.08796 0.0069 0.09027 0.0069 0.09282 L 0.0069 0.09282 " pathEditMode="relative" ptsTypes="AAAAAAAAA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4 0.00694 -0.00208 0.01388 -0.003 0.02083 C -0.0056 0.04027 -0.00339 0.03125 -0.0069 0.04375 C -0.00573 0.07361 -0.01055 0.06574 -0.00104 0.0699 C 0 0.07037 0.00104 0.07106 0.00195 0.07175 C 0.0026 0.07338 0.00338 0.075 0.00391 0.07685 C 0.00443 0.0787 0.00443 0.08055 0.00495 0.08217 C 0.00547 0.08356 0.00664 0.08402 0.0069 0.08564 C 0.00729 0.08796 0.0069 0.09027 0.0069 0.09282 L 0.0069 0.09282 " pathEditMode="relative" ptsTypes="AAAAAAAAA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9259E-6 L 1.11022E-16 0.00023 C -0.00104 0.00694 -0.00208 0.01389 -0.00299 0.02083 C -0.0056 0.04028 -0.00339 0.03125 -0.0069 0.04375 C -0.00573 0.07361 -0.01055 0.06574 -0.00104 0.0699 C 1.11022E-16 0.07037 0.00104 0.07106 0.00195 0.07176 C 0.0026 0.07338 0.00339 0.075 0.00391 0.07685 C 0.00443 0.0787 0.00443 0.08055 0.00495 0.08217 C 0.00547 0.08356 0.00664 0.08403 0.0069 0.08565 C 0.00729 0.08796 0.0069 0.09028 0.0069 0.09282 L 0.0069 0.09305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65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4 0.00694 -0.00208 0.01388 -0.003 0.02083 C -0.0056 0.04027 -0.00339 0.03125 -0.0069 0.04375 C -0.00573 0.07361 -0.01055 0.06574 -0.00104 0.0699 C 0 0.07037 0.00104 0.07106 0.00195 0.07175 C 0.0026 0.07338 0.00338 0.075 0.00391 0.07685 C 0.00443 0.0787 0.00443 0.08055 0.00495 0.08217 C 0.00547 0.08356 0.00664 0.08402 0.0069 0.08564 C 0.00729 0.08796 0.0069 0.09027 0.0069 0.09282 L 0.0069 0.09282 " pathEditMode="relative" ptsTypes="AAAAAAAAA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4 0.00694 -0.00208 0.01388 -0.003 0.02083 C -0.0056 0.04027 -0.00339 0.03125 -0.0069 0.04375 C -0.00573 0.07361 -0.01055 0.06574 -0.00104 0.0699 C 0 0.07037 0.00104 0.07106 0.00195 0.07175 C 0.0026 0.07338 0.00338 0.075 0.00391 0.07685 C 0.00443 0.0787 0.00443 0.08055 0.00495 0.08217 C 0.00547 0.08356 0.00664 0.08402 0.0069 0.08564 C 0.00729 0.08796 0.0069 0.09027 0.0069 0.09282 L 0.0069 0.09282 " pathEditMode="relative" ptsTypes="AAAAAAAAA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4 0.00694 -0.00208 0.01388 -0.003 0.02083 C -0.0056 0.04027 -0.00339 0.03125 -0.0069 0.04375 C -0.00573 0.07361 -0.01055 0.06574 -0.00104 0.0699 C 0 0.07037 0.00104 0.07106 0.00195 0.07175 C 0.0026 0.07338 0.00338 0.075 0.00391 0.07685 C 0.00443 0.0787 0.00443 0.08055 0.00495 0.08217 C 0.00547 0.08356 0.00664 0.08402 0.0069 0.08564 C 0.00729 0.08796 0.0069 0.09027 0.0069 0.09282 L 0.0069 0.09282 " pathEditMode="relative" ptsTypes="AAAAAAAAA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4 0.00694 -0.00208 0.01388 -0.003 0.02083 C -0.0056 0.04027 -0.00339 0.03125 -0.0069 0.04375 C -0.00573 0.07361 -0.01055 0.06574 -0.00104 0.0699 C 0 0.07037 0.00104 0.07106 0.00195 0.07175 C 0.0026 0.07338 0.00338 0.075 0.00391 0.07685 C 0.00443 0.0787 0.00443 0.08055 0.00495 0.08217 C 0.00547 0.08356 0.00664 0.08402 0.0069 0.08564 C 0.00729 0.08796 0.0069 0.09027 0.0069 0.09282 L 0.0069 0.09282 " pathEditMode="relative" ptsTypes="AAAAAAAAA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9051 L -2.08333E-6 0.09074 C -0.00091 0.09514 -0.00195 0.09976 -0.00286 0.10439 C -0.00338 0.10671 -0.00338 0.10926 -0.0039 0.11157 C -0.00651 0.12384 -0.00495 0.11365 -0.00781 0.12384 C -0.00833 0.12546 -0.00846 0.12731 -0.00872 0.12893 C -0.00846 0.13125 -0.00859 0.13402 -0.00781 0.13611 C -0.00716 0.13773 -0.00573 0.13819 -0.00482 0.13958 C 0.00274 0.15069 -0.00625 0.13958 0.00104 0.14838 C 0.0013 0.15069 0.00209 0.15301 0.00209 0.15532 C 0.00209 0.1662 0.00078 0.16111 -2.08333E-6 0.16944 C -0.00013 0.17106 -2.08333E-6 0.17291 -2.08333E-6 0.17476 L -2.08333E-6 0.175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421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9051 L 1.11022E-16 0.09074 C -0.00091 0.09514 -0.00195 0.09977 -0.00286 0.1044 C -0.00339 0.10671 -0.00339 0.10926 -0.00391 0.11157 C -0.00651 0.12384 -0.00495 0.11365 -0.00781 0.12384 C -0.00833 0.12546 -0.00846 0.12731 -0.00872 0.12893 C -0.00846 0.13125 -0.00859 0.13403 -0.00781 0.13611 C -0.00716 0.13773 -0.00573 0.13819 -0.00482 0.13958 C 0.00273 0.15069 -0.00625 0.13958 0.00104 0.14838 C 0.0013 0.15069 0.00208 0.15301 0.00208 0.15532 C 0.00208 0.1662 0.00078 0.16111 1.11022E-16 0.16944 C -0.00013 0.17106 1.11022E-16 0.17291 1.11022E-16 0.17477 L 1.11022E-16 0.175 " pathEditMode="relative" rAng="0" ptsTypes="AAAAAAAAAAAAA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421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9051 L -2.08333E-7 0.09074 C -0.00091 0.09514 -0.00195 0.09976 -0.00286 0.10439 C -0.00339 0.10671 -0.00339 0.10926 -0.00391 0.11157 C -0.00651 0.12384 -0.00495 0.11365 -0.00781 0.12384 C -0.00833 0.12546 -0.00846 0.12731 -0.00872 0.12893 C -0.00846 0.13125 -0.00859 0.13402 -0.00781 0.13611 C -0.00716 0.13773 -0.00573 0.13819 -0.00482 0.13958 C 0.00273 0.15069 -0.00625 0.13958 0.00104 0.14838 C 0.0013 0.15069 0.00208 0.15301 0.00208 0.15532 C 0.00208 0.1662 0.00078 0.16111 -2.08333E-7 0.16944 C -0.00013 0.17106 -2.08333E-7 0.17291 -2.08333E-7 0.17476 L -2.08333E-7 0.175 " pathEditMode="relative" rAng="0" ptsTypes="AAAAAAAAAAAAA">
                                      <p:cBhvr>
                                        <p:cTn id="4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421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9051 L 2.08333E-7 0.09074 C -0.00091 0.09514 -0.00195 0.09977 -0.00286 0.1044 C -0.00339 0.10671 -0.00339 0.10926 -0.00391 0.11158 C -0.00651 0.12384 -0.00495 0.11366 -0.00781 0.12384 C -0.00833 0.12546 -0.00846 0.12732 -0.00872 0.12894 C -0.00846 0.13125 -0.00859 0.13403 -0.00781 0.13611 C -0.00716 0.13773 -0.00573 0.1382 -0.00482 0.13958 C 0.00273 0.1507 -0.00625 0.13958 0.00104 0.14838 C 0.0013 0.1507 0.00208 0.15301 0.00208 0.15533 C 0.00208 0.16621 0.00078 0.16111 2.08333E-7 0.16945 C -0.00013 0.17107 2.08333E-7 0.17292 2.08333E-7 0.17477 L 2.08333E-7 0.175 " pathEditMode="relative" rAng="0" ptsTypes="AAAAAAAAAAA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421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9051 L 1.25E-6 0.09074 C -0.00091 0.09514 -0.00195 0.09977 -0.00287 0.1044 C -0.00339 0.10671 -0.00339 0.10926 -0.00391 0.11157 C -0.00651 0.12384 -0.00495 0.11365 -0.00781 0.12384 C -0.00833 0.12546 -0.00846 0.12731 -0.00873 0.12893 C -0.00846 0.13125 -0.00859 0.13402 -0.00781 0.13611 C -0.00716 0.13773 -0.00573 0.13819 -0.00482 0.13958 C 0.00273 0.15069 -0.00625 0.13958 0.00104 0.14838 C 0.0013 0.15069 0.00208 0.15301 0.00208 0.15532 C 0.00208 0.1662 0.00078 0.16111 1.25E-6 0.16944 C -0.00013 0.17106 1.25E-6 0.17291 1.25E-6 0.17477 L 1.25E-6 0.175 " pathEditMode="relative" rAng="0" ptsTypes="AAAAAAAAAAA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421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9051 L 3.33333E-6 0.09074 C -0.00091 0.09514 -0.00196 0.09977 -0.00287 0.1044 C -0.00339 0.10671 -0.00339 0.10926 -0.00391 0.11157 C -0.00651 0.12384 -0.00495 0.11365 -0.00782 0.12384 C -0.00834 0.12546 -0.00847 0.12731 -0.00873 0.12893 C -0.00847 0.13125 -0.0086 0.13402 -0.00782 0.13611 C -0.00716 0.13773 -0.00573 0.13819 -0.00482 0.13958 C 0.00273 0.15069 -0.00625 0.13958 0.00104 0.14838 C 0.0013 0.15069 0.00208 0.15301 0.00208 0.15532 C 0.00208 0.1662 0.00078 0.16111 3.33333E-6 0.16944 C -0.00013 0.17106 3.33333E-6 0.17291 3.33333E-6 0.17477 L 3.33333E-6 0.175 " pathEditMode="relative" rAng="0" ptsTypes="AAAAAAAAAAA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17777 L -2.08333E-6 0.17801 C -0.00312 0.18055 -0.00716 0.18125 -0.00937 0.18611 C -0.01041 0.18842 -0.00885 0.19213 -0.00781 0.19444 C -0.00638 0.19768 -0.0039 0.19884 -0.00234 0.20139 C -0.00182 0.20231 0.00169 0.21018 0.00235 0.21273 C 0.00274 0.21412 0.00287 0.21551 0.00326 0.21689 C 0.00078 0.22129 0.00104 0.22176 -0.00234 0.22384 C -0.00325 0.22453 -0.00547 0.22546 -0.00547 0.22569 L -0.00547 0.22546 " pathEditMode="relative" rAng="0" ptsTypes="AAAAAAAAAA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38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17778 L 1.11022E-16 0.17801 C -0.00312 0.18055 -0.00716 0.18125 -0.00937 0.18611 C -0.01042 0.18842 -0.00885 0.19213 -0.00781 0.19444 C -0.00638 0.19768 -0.00391 0.19884 -0.00234 0.20139 C -0.00182 0.20231 0.00169 0.21018 0.00234 0.21273 C 0.00273 0.21412 0.00286 0.21551 0.00326 0.2169 C 0.00078 0.22129 0.00104 0.22176 -0.00234 0.22384 C -0.00326 0.22453 -0.00547 0.22546 -0.00547 0.22569 L -0.00547 0.22546 " pathEditMode="relative" rAng="0" ptsTypes="AAAAAAAA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38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17778 L 2.08333E-7 0.17801 C -0.00313 0.18056 -0.00716 0.18125 -0.00938 0.18611 C -0.01042 0.18843 -0.00885 0.19213 -0.00781 0.19445 C -0.00638 0.19769 -0.00391 0.19884 -0.00234 0.20139 C -0.00182 0.20232 0.00169 0.21019 0.00234 0.21273 C 0.00273 0.21412 0.00286 0.21551 0.00326 0.2169 C 0.00078 0.2213 0.00104 0.22176 -0.00234 0.22384 C -0.00326 0.22454 -0.00547 0.22546 -0.00547 0.2257 L -0.00547 0.22546 " pathEditMode="relative" rAng="0" ptsTypes="AAAAAAAAAA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38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17777 L 1.25E-6 0.17801 C -0.00313 0.18055 -0.00716 0.18125 -0.00938 0.18611 C -0.01042 0.18842 -0.00886 0.19213 -0.00781 0.19444 C -0.00638 0.19768 -0.00391 0.19884 -0.00234 0.20139 C -0.00182 0.20231 0.00169 0.21018 0.00234 0.21273 C 0.00273 0.21412 0.00286 0.21551 0.00325 0.2169 C 0.00078 0.22129 0.00104 0.22176 -0.00234 0.22384 C -0.00326 0.22453 -0.00547 0.22546 -0.00547 0.22569 L -0.00547 0.22546 " pathEditMode="relative" rAng="0" ptsTypes="AAAAAAAAAA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38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7777 L 3.33333E-6 0.17801 C -0.00313 0.18055 -0.00716 0.18125 -0.00938 0.18611 C -0.01042 0.18842 -0.00886 0.19213 -0.00782 0.19444 C -0.00638 0.19768 -0.00391 0.19884 -0.00235 0.20139 C -0.00183 0.20231 0.00169 0.21018 0.00234 0.21273 C 0.00273 0.21412 0.00286 0.21551 0.00325 0.2169 C 0.00078 0.22129 0.00104 0.22176 -0.00235 0.22384 C -0.00326 0.22453 -0.00547 0.22546 -0.00547 0.22569 L -0.00547 0.22546 " pathEditMode="relative" rAng="0" ptsTypes="AAAAAAAA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25416 L -2.08333E-6 0.25439 C -0.00078 0.25601 -0.00846 0.27453 -0.00794 0.28217 C -0.00794 0.28379 -0.00651 0.28426 -0.0056 0.28495 C -0.00456 0.28564 -0.00351 0.28564 -0.00247 0.28634 C -0.00104 0.28703 0.00026 0.28819 0.00156 0.28912 C 0.00209 0.29051 0.00339 0.29166 0.00313 0.29328 C 0.00248 0.29722 0.00039 0.29976 -0.00078 0.30324 C -0.00521 0.31551 -0.0056 0.31713 -0.00794 0.32569 L -0.00794 0.32592 L -0.00794 0.32569 L -0.00794 0.32592 " pathEditMode="relative" rAng="0" ptsTypes="AAAAAAAAAAAA">
                                      <p:cBhvr>
                                        <p:cTn id="8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358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25417 L 2.08333E-7 0.2544 C -0.00078 0.25602 -0.00846 0.27454 -0.00794 0.28218 C -0.00794 0.2838 -0.00651 0.28426 -0.0056 0.28496 C -0.00456 0.28565 -0.00352 0.28565 -0.00247 0.28634 C -0.00104 0.28704 0.00026 0.2882 0.00156 0.28912 C 0.00208 0.29051 0.00339 0.29167 0.00312 0.29329 C 0.00247 0.29722 0.00039 0.29977 -0.00078 0.30324 C -0.00521 0.31551 -0.0056 0.31713 -0.00794 0.3257 L -0.00794 0.32593 L -0.00794 0.3257 L -0.00794 0.32593 " pathEditMode="relative" rAng="0" ptsTypes="AAAAAAAAAA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358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25416 L 1.25E-6 0.2544 C -0.00078 0.25602 -0.00846 0.27453 -0.00794 0.28217 C -0.00794 0.28379 -0.00651 0.28426 -0.0056 0.28495 C -0.00456 0.28565 -0.00352 0.28565 -0.00248 0.28634 C -0.00104 0.28703 0.00026 0.28819 0.00156 0.28912 C 0.00208 0.29051 0.00338 0.29166 0.00312 0.29328 C 0.00247 0.29722 0.00039 0.29977 -0.00078 0.30324 C -0.00521 0.31551 -0.0056 0.31713 -0.00794 0.32569 L -0.00794 0.32592 L -0.00794 0.32569 L -0.00794 0.32592 " pathEditMode="relative" rAng="0" ptsTypes="AAAAAAAAAAAA"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3588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5416 L 3.33333E-6 0.2544 C -0.00078 0.25602 -0.00847 0.27453 -0.00795 0.28217 C -0.00795 0.28379 -0.00651 0.28426 -0.0056 0.28495 C -0.00456 0.28565 -0.00352 0.28565 -0.00248 0.28634 C -0.00104 0.28703 0.00026 0.28819 0.00156 0.28912 C 0.00208 0.29051 0.00338 0.29166 0.00312 0.29328 C 0.00247 0.29722 0.00039 0.29977 -0.00078 0.30324 C -0.00521 0.31551 -0.0056 0.31713 -0.00795 0.32569 L -0.00795 0.32592 L -0.00795 0.32569 L -0.00795 0.32592 " pathEditMode="relative" rAng="0" ptsTypes="AAAAAAAAAAAA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33472 L -2.08333E-6 0.33495 C -0.00416 0.34444 -0.01263 0.36481 -0.01666 0.36967 C -0.02018 0.37384 -0.01849 0.37106 -0.02135 0.37801 C -0.01692 0.38078 -0.00833 0.38564 -0.00325 0.38935 C -0.00208 0.39004 -0.00117 0.3912 -2.08333E-6 0.39213 C -0.00143 0.39768 -0.0026 0.40347 -0.00403 0.40902 C -0.01067 0.43495 -0.00703 0.41689 -0.01028 0.43426 C -0.00872 0.43611 -0.00729 0.43819 -0.0056 0.43981 C -0.00117 0.44444 -0.00351 0.44074 -0.00169 0.44421 L -0.00169 0.44444 " pathEditMode="relative" rAng="0" ptsTypes="AAAAAAAAAAA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548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33472 L 1.25E-6 0.33495 C -0.00417 0.34444 -0.01263 0.36481 -0.01667 0.36967 C -0.02018 0.37384 -0.01849 0.37106 -0.02136 0.37801 C -0.01693 0.38078 -0.00833 0.38565 -0.00326 0.38935 C -0.00208 0.39004 -0.00117 0.3912 1.25E-6 0.39213 C -0.00143 0.39768 -0.00261 0.40347 -0.00404 0.40902 C -0.01068 0.43495 -0.00703 0.4169 -0.01029 0.43426 C -0.00873 0.43611 -0.00729 0.43819 -0.0056 0.43981 C -0.00117 0.44444 -0.00352 0.44074 -0.00169 0.44421 L -0.00169 0.44444 " pathEditMode="relative" rAng="0" ptsTypes="AAAAAAAAAAA">
                                      <p:cBhvr>
                                        <p:cTn id="10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548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3472 L 3.33333E-6 0.33495 C -0.00417 0.34444 -0.01263 0.36481 -0.01667 0.36967 C -0.02019 0.37384 -0.01849 0.37106 -0.02136 0.37801 C -0.01693 0.38078 -0.00834 0.38565 -0.00326 0.38935 C -0.00209 0.39004 -0.00118 0.3912 3.33333E-6 0.39213 C -0.00144 0.39768 -0.00261 0.40347 -0.00404 0.40902 C -0.01068 0.43495 -0.00703 0.4169 -0.01029 0.43426 C -0.00873 0.43611 -0.00729 0.43819 -0.0056 0.43981 C -0.00118 0.44444 -0.00352 0.44074 -0.0017 0.44421 L -0.0017 0.44444 " pathEditMode="relative" rAng="0" ptsTypes="AAAAAAAAAAA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F05F998-B79D-4AF0-AF1B-706DD33B341B}"/>
              </a:ext>
            </a:extLst>
          </p:cNvPr>
          <p:cNvGrpSpPr/>
          <p:nvPr/>
        </p:nvGrpSpPr>
        <p:grpSpPr>
          <a:xfrm>
            <a:off x="-1" y="-1"/>
            <a:ext cx="12192000" cy="6858001"/>
            <a:chOff x="-1" y="-1"/>
            <a:chExt cx="12192000" cy="6858001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F2BB2DA-7939-4641-B830-298E4C6C1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257"/>
              <a:ext cx="12191999" cy="6853743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E60246C-3CD0-45D0-AC1E-20F1D0EB0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12191999" cy="5344357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7297ED1A-9F7E-4E6D-9571-4E3ED3F3B5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27075" y="287460"/>
            <a:ext cx="1580225" cy="28531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B2307F-4A5B-46B1-8CA7-8A07373D41AB}"/>
              </a:ext>
            </a:extLst>
          </p:cNvPr>
          <p:cNvSpPr/>
          <p:nvPr/>
        </p:nvSpPr>
        <p:spPr>
          <a:xfrm>
            <a:off x="384700" y="157578"/>
            <a:ext cx="9558291" cy="5943600"/>
          </a:xfrm>
          <a:prstGeom prst="rect">
            <a:avLst/>
          </a:prstGeom>
          <a:ln w="76200">
            <a:solidFill>
              <a:srgbClr val="B0B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48F326E-F50C-4AD5-8013-E1E1E0E846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29413" b="2197"/>
          <a:stretch/>
        </p:blipFill>
        <p:spPr>
          <a:xfrm>
            <a:off x="8948735" y="3700443"/>
            <a:ext cx="3243266" cy="3161816"/>
          </a:xfrm>
          <a:prstGeom prst="rect">
            <a:avLst/>
          </a:prstGeom>
        </p:spPr>
      </p:pic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01050DB9-4913-4A83-BE8F-41E4F1CF63A7}"/>
              </a:ext>
            </a:extLst>
          </p:cNvPr>
          <p:cNvSpPr/>
          <p:nvPr/>
        </p:nvSpPr>
        <p:spPr>
          <a:xfrm>
            <a:off x="0" y="287460"/>
            <a:ext cx="2088684" cy="559062"/>
          </a:xfrm>
          <a:custGeom>
            <a:avLst/>
            <a:gdLst>
              <a:gd name="connsiteX0" fmla="*/ 0 w 2088684"/>
              <a:gd name="connsiteY0" fmla="*/ 0 h 559062"/>
              <a:gd name="connsiteX1" fmla="*/ 584959 w 2088684"/>
              <a:gd name="connsiteY1" fmla="*/ 0 h 559062"/>
              <a:gd name="connsiteX2" fmla="*/ 1151827 w 2088684"/>
              <a:gd name="connsiteY2" fmla="*/ 0 h 559062"/>
              <a:gd name="connsiteX3" fmla="*/ 1809153 w 2088684"/>
              <a:gd name="connsiteY3" fmla="*/ 0 h 559062"/>
              <a:gd name="connsiteX4" fmla="*/ 2088684 w 2088684"/>
              <a:gd name="connsiteY4" fmla="*/ 279531 h 559062"/>
              <a:gd name="connsiteX5" fmla="*/ 1809153 w 2088684"/>
              <a:gd name="connsiteY5" fmla="*/ 559062 h 559062"/>
              <a:gd name="connsiteX6" fmla="*/ 1188010 w 2088684"/>
              <a:gd name="connsiteY6" fmla="*/ 559062 h 559062"/>
              <a:gd name="connsiteX7" fmla="*/ 639234 w 2088684"/>
              <a:gd name="connsiteY7" fmla="*/ 559062 h 559062"/>
              <a:gd name="connsiteX8" fmla="*/ 0 w 2088684"/>
              <a:gd name="connsiteY8" fmla="*/ 559062 h 559062"/>
              <a:gd name="connsiteX9" fmla="*/ 0 w 2088684"/>
              <a:gd name="connsiteY9" fmla="*/ 0 h 55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8684" h="559062" fill="none" extrusionOk="0">
                <a:moveTo>
                  <a:pt x="0" y="0"/>
                </a:moveTo>
                <a:cubicBezTo>
                  <a:pt x="252155" y="19256"/>
                  <a:pt x="435004" y="22836"/>
                  <a:pt x="584959" y="0"/>
                </a:cubicBezTo>
                <a:cubicBezTo>
                  <a:pt x="734914" y="-22836"/>
                  <a:pt x="1026014" y="5569"/>
                  <a:pt x="1151827" y="0"/>
                </a:cubicBezTo>
                <a:cubicBezTo>
                  <a:pt x="1277640" y="-5569"/>
                  <a:pt x="1608673" y="27978"/>
                  <a:pt x="1809153" y="0"/>
                </a:cubicBezTo>
                <a:cubicBezTo>
                  <a:pt x="1863136" y="74098"/>
                  <a:pt x="2030325" y="198626"/>
                  <a:pt x="2088684" y="279531"/>
                </a:cubicBezTo>
                <a:cubicBezTo>
                  <a:pt x="2018730" y="359483"/>
                  <a:pt x="1904667" y="453728"/>
                  <a:pt x="1809153" y="559062"/>
                </a:cubicBezTo>
                <a:cubicBezTo>
                  <a:pt x="1508501" y="563640"/>
                  <a:pt x="1393176" y="562187"/>
                  <a:pt x="1188010" y="559062"/>
                </a:cubicBezTo>
                <a:cubicBezTo>
                  <a:pt x="982844" y="555937"/>
                  <a:pt x="827083" y="557264"/>
                  <a:pt x="639234" y="559062"/>
                </a:cubicBezTo>
                <a:cubicBezTo>
                  <a:pt x="451385" y="560860"/>
                  <a:pt x="234307" y="581338"/>
                  <a:pt x="0" y="559062"/>
                </a:cubicBezTo>
                <a:cubicBezTo>
                  <a:pt x="-22091" y="350976"/>
                  <a:pt x="-15239" y="192656"/>
                  <a:pt x="0" y="0"/>
                </a:cubicBezTo>
                <a:close/>
              </a:path>
              <a:path w="2088684" h="559062" stroke="0" extrusionOk="0">
                <a:moveTo>
                  <a:pt x="0" y="0"/>
                </a:moveTo>
                <a:cubicBezTo>
                  <a:pt x="218385" y="-20466"/>
                  <a:pt x="372259" y="1632"/>
                  <a:pt x="566868" y="0"/>
                </a:cubicBezTo>
                <a:cubicBezTo>
                  <a:pt x="761477" y="-1632"/>
                  <a:pt x="901063" y="-22226"/>
                  <a:pt x="1115644" y="0"/>
                </a:cubicBezTo>
                <a:cubicBezTo>
                  <a:pt x="1330225" y="22226"/>
                  <a:pt x="1613594" y="1875"/>
                  <a:pt x="1809153" y="0"/>
                </a:cubicBezTo>
                <a:cubicBezTo>
                  <a:pt x="1905373" y="117109"/>
                  <a:pt x="2010663" y="186316"/>
                  <a:pt x="2088684" y="279531"/>
                </a:cubicBezTo>
                <a:cubicBezTo>
                  <a:pt x="2015810" y="344154"/>
                  <a:pt x="1945433" y="422265"/>
                  <a:pt x="1809153" y="559062"/>
                </a:cubicBezTo>
                <a:cubicBezTo>
                  <a:pt x="1601629" y="568181"/>
                  <a:pt x="1431258" y="572219"/>
                  <a:pt x="1242285" y="559062"/>
                </a:cubicBezTo>
                <a:cubicBezTo>
                  <a:pt x="1053312" y="545905"/>
                  <a:pt x="932645" y="538392"/>
                  <a:pt x="675417" y="559062"/>
                </a:cubicBezTo>
                <a:cubicBezTo>
                  <a:pt x="418189" y="579732"/>
                  <a:pt x="230183" y="558476"/>
                  <a:pt x="0" y="559062"/>
                </a:cubicBezTo>
                <a:cubicBezTo>
                  <a:pt x="-14030" y="306028"/>
                  <a:pt x="16235" y="170731"/>
                  <a:pt x="0" y="0"/>
                </a:cubicBezTo>
                <a:close/>
              </a:path>
            </a:pathLst>
          </a:custGeom>
          <a:solidFill>
            <a:srgbClr val="7ED6F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37997389">
                  <a:prstGeom prst="homePlat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الأهداف </a:t>
            </a:r>
            <a:endParaRPr lang="en-AE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DC6B8A-B1C4-4947-8889-7661C750FEE1}"/>
              </a:ext>
            </a:extLst>
          </p:cNvPr>
          <p:cNvSpPr/>
          <p:nvPr/>
        </p:nvSpPr>
        <p:spPr>
          <a:xfrm>
            <a:off x="1592477" y="2469621"/>
            <a:ext cx="75873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4400" dirty="0">
                <a:cs typeface="PT Bold Heading" panose="02010400000000000000" pitchFamily="2" charset="-78"/>
              </a:rPr>
              <a:t>يتعرف المتعلم على الجهات الأصلية </a:t>
            </a:r>
            <a:endParaRPr lang="ar-SA" sz="4400" dirty="0"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900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80" fill="hold">
                                          <p:stCondLst>
                                            <p:cond delay="3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80" fill="hold">
                                          <p:stCondLst>
                                            <p:cond delay="7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80" fill="hold">
                                          <p:stCondLst>
                                            <p:cond delay="11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80" fill="hold">
                                          <p:stCondLst>
                                            <p:cond delay="15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8E6507E-EFCE-4999-A7E2-A0F330A5AEDB}"/>
              </a:ext>
            </a:extLst>
          </p:cNvPr>
          <p:cNvGrpSpPr/>
          <p:nvPr/>
        </p:nvGrpSpPr>
        <p:grpSpPr>
          <a:xfrm>
            <a:off x="-1" y="-1"/>
            <a:ext cx="12192000" cy="6858001"/>
            <a:chOff x="-1" y="-1"/>
            <a:chExt cx="12192000" cy="6858001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9E3EDE31-5FA5-447A-9232-FD65DCA67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257"/>
              <a:ext cx="12191999" cy="6853743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05D3C27-4765-4F4D-AB68-62287D14E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12191999" cy="5344357"/>
            </a:xfrm>
            <a:prstGeom prst="rect">
              <a:avLst/>
            </a:prstGeom>
          </p:spPr>
        </p:pic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49573893-4B7E-4981-B722-46AF63DDD0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27075" y="287460"/>
            <a:ext cx="1580225" cy="28531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071E878-F7B5-4163-AA38-C10B49ACFA95}"/>
              </a:ext>
            </a:extLst>
          </p:cNvPr>
          <p:cNvSpPr/>
          <p:nvPr/>
        </p:nvSpPr>
        <p:spPr>
          <a:xfrm>
            <a:off x="384700" y="157578"/>
            <a:ext cx="9558291" cy="5943600"/>
          </a:xfrm>
          <a:prstGeom prst="rect">
            <a:avLst/>
          </a:prstGeom>
          <a:ln w="76200">
            <a:solidFill>
              <a:srgbClr val="B0B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44DF32-28E2-4309-BB43-01DFFBAD37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620" y="227601"/>
            <a:ext cx="9498371" cy="5809132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4AF7FC4E-D706-4C8F-B1EF-A8A70685C3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29413" b="2197"/>
          <a:stretch/>
        </p:blipFill>
        <p:spPr>
          <a:xfrm>
            <a:off x="8948735" y="3700443"/>
            <a:ext cx="3243266" cy="316181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3E482E1-F07E-4A1B-BA95-B49975ADD1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7499" y="4069679"/>
            <a:ext cx="2096029" cy="187539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1CBE829-07B5-49E2-A0FE-B77856ABB4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7392" y="2153308"/>
            <a:ext cx="897054" cy="44238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F241882-9159-4ED4-B044-765534DEC4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8142076" y="2747318"/>
            <a:ext cx="1485900" cy="97155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6463B8A-CD64-462D-B23B-152BC31F9C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356298" y="4069679"/>
            <a:ext cx="923925" cy="60007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84F1A66-C8EA-4BD6-856C-4F3E811D4B3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183445" y="2291177"/>
            <a:ext cx="1381125" cy="762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2D5150A-52C2-4462-AF65-B42B5100688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090987" y="366297"/>
            <a:ext cx="1543050" cy="78105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919B577-3C39-4C74-97E7-3601060ED99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90366" y="663056"/>
            <a:ext cx="1952625" cy="183832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56E6123-55A5-4174-BB79-0C7875E01C8D}"/>
              </a:ext>
            </a:extLst>
          </p:cNvPr>
          <p:cNvCxnSpPr>
            <a:cxnSpLocks/>
          </p:cNvCxnSpPr>
          <p:nvPr/>
        </p:nvCxnSpPr>
        <p:spPr>
          <a:xfrm flipV="1">
            <a:off x="2086293" y="1508881"/>
            <a:ext cx="4359070" cy="13230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9B9E2DAC-4B0F-44C9-AC58-425426605DB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850" b="94198" l="8380" r="89944">
                        <a14:foregroundMark x1="11173" y1="39249" x2="8380" y2="44710"/>
                        <a14:foregroundMark x1="74302" y1="91126" x2="20112" y2="90102"/>
                        <a14:foregroundMark x1="35754" y1="32082" x2="35754" y2="32082"/>
                        <a14:foregroundMark x1="41899" y1="33788" x2="44693" y2="31399"/>
                        <a14:foregroundMark x1="64804" y1="32082" x2="65363" y2="31741"/>
                        <a14:foregroundMark x1="60894" y1="94198" x2="35754" y2="94198"/>
                        <a14:foregroundMark x1="49721" y1="7850" x2="48045" y2="8532"/>
                        <a14:foregroundMark x1="89944" y1="46416" x2="89385" y2="450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9492" y="3723127"/>
            <a:ext cx="593540" cy="9715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B05E101-57A7-4854-BB8C-7C4C51DD9FF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8380" b="90503" l="4059" r="95941">
                        <a14:foregroundMark x1="7011" y1="25698" x2="7380" y2="77654"/>
                        <a14:foregroundMark x1="56458" y1="8380" x2="56089" y2="8380"/>
                        <a14:foregroundMark x1="91144" y1="48603" x2="90775" y2="59218"/>
                        <a14:foregroundMark x1="95203" y1="53073" x2="95941" y2="53073"/>
                        <a14:foregroundMark x1="57934" y1="90503" x2="58303" y2="90503"/>
                        <a14:foregroundMark x1="4059" y1="73743" x2="4059" y2="27933"/>
                        <a14:foregroundMark x1="60517" y1="41341" x2="62362" y2="42458"/>
                        <a14:foregroundMark x1="82657" y1="44693" x2="82288" y2="40782"/>
                        <a14:foregroundMark x1="65683" y1="42458" x2="60148" y2="40223"/>
                        <a14:foregroundMark x1="59779" y1="43017" x2="59779" y2="48603"/>
                        <a14:foregroundMark x1="78598" y1="43575" x2="83026" y2="48603"/>
                        <a14:foregroundMark x1="81181" y1="48603" x2="82288" y2="40782"/>
                        <a14:foregroundMark x1="80443" y1="40782" x2="79336" y2="396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2125" y="4634459"/>
            <a:ext cx="826000" cy="54558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67119EF-27DA-4C54-BFF4-82DAE970FBC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6050" b="96797" l="8721" r="89535">
                        <a14:foregroundMark x1="64535" y1="7473" x2="25581" y2="6406"/>
                        <a14:foregroundMark x1="73256" y1="6762" x2="23256" y2="6050"/>
                        <a14:foregroundMark x1="88953" y1="55516" x2="88953" y2="59786"/>
                        <a14:foregroundMark x1="79070" y1="53737" x2="87791" y2="61210"/>
                        <a14:foregroundMark x1="16279" y1="55516" x2="9302" y2="62278"/>
                        <a14:foregroundMark x1="38953" y1="90747" x2="59302" y2="91103"/>
                        <a14:foregroundMark x1="49419" y1="96797" x2="49419" y2="95730"/>
                        <a14:foregroundMark x1="65116" y1="68327" x2="75581" y2="64413"/>
                        <a14:foregroundMark x1="28488" y1="70463" x2="34884" y2="70819"/>
                        <a14:foregroundMark x1="31395" y1="70819" x2="29070" y2="70463"/>
                        <a14:foregroundMark x1="38372" y1="72598" x2="38953" y2="65125"/>
                        <a14:foregroundMark x1="76163" y1="16370" x2="52907" y2="60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4009" y="5085545"/>
            <a:ext cx="524251" cy="85648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256F831-E462-404A-A458-1A16180539C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9730" b="91892" l="3460" r="91003">
                        <a14:foregroundMark x1="7612" y1="54054" x2="9343" y2="64865"/>
                        <a14:foregroundMark x1="5882" y1="55135" x2="4152" y2="58919"/>
                        <a14:foregroundMark x1="35294" y1="51351" x2="39446" y2="42162"/>
                        <a14:foregroundMark x1="24913" y1="49189" x2="26990" y2="48649"/>
                        <a14:foregroundMark x1="19377" y1="47027" x2="20069" y2="48649"/>
                        <a14:foregroundMark x1="21107" y1="48649" x2="23183" y2="45946"/>
                        <a14:foregroundMark x1="38408" y1="54054" x2="32526" y2="55135"/>
                        <a14:foregroundMark x1="17647" y1="48108" x2="23875" y2="44865"/>
                        <a14:foregroundMark x1="91349" y1="28649" x2="91349" y2="74054"/>
                        <a14:foregroundMark x1="40830" y1="91892" x2="37716" y2="886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0157" y="4607027"/>
            <a:ext cx="880864" cy="56387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C73B4F4-5F6D-4716-823E-23EB8E2ADDDF}"/>
              </a:ext>
            </a:extLst>
          </p:cNvPr>
          <p:cNvSpPr/>
          <p:nvPr/>
        </p:nvSpPr>
        <p:spPr>
          <a:xfrm>
            <a:off x="8162323" y="3834362"/>
            <a:ext cx="80435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شمال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D15236-7804-4452-BA32-49F1D0443E24}"/>
              </a:ext>
            </a:extLst>
          </p:cNvPr>
          <p:cNvSpPr/>
          <p:nvPr/>
        </p:nvSpPr>
        <p:spPr>
          <a:xfrm>
            <a:off x="6405300" y="4499905"/>
            <a:ext cx="10426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غرب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AEBBFBC-9347-444C-8A9B-A7A7047903BA}"/>
              </a:ext>
            </a:extLst>
          </p:cNvPr>
          <p:cNvSpPr/>
          <p:nvPr/>
        </p:nvSpPr>
        <p:spPr>
          <a:xfrm>
            <a:off x="8345944" y="5044519"/>
            <a:ext cx="8808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شرق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1F38C40-1F7A-4614-A9D0-88DDBDDA2594}"/>
              </a:ext>
            </a:extLst>
          </p:cNvPr>
          <p:cNvSpPr/>
          <p:nvPr/>
        </p:nvSpPr>
        <p:spPr>
          <a:xfrm>
            <a:off x="7865333" y="5600892"/>
            <a:ext cx="134627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جنوب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A7226D3-8DC0-4C23-9983-C8FD7BD934E2}"/>
              </a:ext>
            </a:extLst>
          </p:cNvPr>
          <p:cNvSpPr/>
          <p:nvPr/>
        </p:nvSpPr>
        <p:spPr>
          <a:xfrm>
            <a:off x="2754852" y="5444067"/>
            <a:ext cx="4874909" cy="350348"/>
          </a:xfrm>
          <a:custGeom>
            <a:avLst/>
            <a:gdLst>
              <a:gd name="connsiteX0" fmla="*/ 0 w 4874909"/>
              <a:gd name="connsiteY0" fmla="*/ 58393 h 350348"/>
              <a:gd name="connsiteX1" fmla="*/ 58393 w 4874909"/>
              <a:gd name="connsiteY1" fmla="*/ 0 h 350348"/>
              <a:gd name="connsiteX2" fmla="*/ 833287 w 4874909"/>
              <a:gd name="connsiteY2" fmla="*/ 0 h 350348"/>
              <a:gd name="connsiteX3" fmla="*/ 1370275 w 4874909"/>
              <a:gd name="connsiteY3" fmla="*/ 0 h 350348"/>
              <a:gd name="connsiteX4" fmla="*/ 2050007 w 4874909"/>
              <a:gd name="connsiteY4" fmla="*/ 0 h 350348"/>
              <a:gd name="connsiteX5" fmla="*/ 2682158 w 4874909"/>
              <a:gd name="connsiteY5" fmla="*/ 0 h 350348"/>
              <a:gd name="connsiteX6" fmla="*/ 3457052 w 4874909"/>
              <a:gd name="connsiteY6" fmla="*/ 0 h 350348"/>
              <a:gd name="connsiteX7" fmla="*/ 4231947 w 4874909"/>
              <a:gd name="connsiteY7" fmla="*/ 0 h 350348"/>
              <a:gd name="connsiteX8" fmla="*/ 4816516 w 4874909"/>
              <a:gd name="connsiteY8" fmla="*/ 0 h 350348"/>
              <a:gd name="connsiteX9" fmla="*/ 4874909 w 4874909"/>
              <a:gd name="connsiteY9" fmla="*/ 58393 h 350348"/>
              <a:gd name="connsiteX10" fmla="*/ 4874909 w 4874909"/>
              <a:gd name="connsiteY10" fmla="*/ 291955 h 350348"/>
              <a:gd name="connsiteX11" fmla="*/ 4816516 w 4874909"/>
              <a:gd name="connsiteY11" fmla="*/ 350348 h 350348"/>
              <a:gd name="connsiteX12" fmla="*/ 4136784 w 4874909"/>
              <a:gd name="connsiteY12" fmla="*/ 350348 h 350348"/>
              <a:gd name="connsiteX13" fmla="*/ 3552215 w 4874909"/>
              <a:gd name="connsiteY13" fmla="*/ 350348 h 350348"/>
              <a:gd name="connsiteX14" fmla="*/ 3015227 w 4874909"/>
              <a:gd name="connsiteY14" fmla="*/ 350348 h 350348"/>
              <a:gd name="connsiteX15" fmla="*/ 2478238 w 4874909"/>
              <a:gd name="connsiteY15" fmla="*/ 350348 h 350348"/>
              <a:gd name="connsiteX16" fmla="*/ 1750925 w 4874909"/>
              <a:gd name="connsiteY16" fmla="*/ 350348 h 350348"/>
              <a:gd name="connsiteX17" fmla="*/ 1166356 w 4874909"/>
              <a:gd name="connsiteY17" fmla="*/ 350348 h 350348"/>
              <a:gd name="connsiteX18" fmla="*/ 58393 w 4874909"/>
              <a:gd name="connsiteY18" fmla="*/ 350348 h 350348"/>
              <a:gd name="connsiteX19" fmla="*/ 0 w 4874909"/>
              <a:gd name="connsiteY19" fmla="*/ 291955 h 350348"/>
              <a:gd name="connsiteX20" fmla="*/ 0 w 4874909"/>
              <a:gd name="connsiteY20" fmla="*/ 58393 h 35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74909" h="350348" fill="none" extrusionOk="0">
                <a:moveTo>
                  <a:pt x="0" y="58393"/>
                </a:moveTo>
                <a:cubicBezTo>
                  <a:pt x="-3574" y="21837"/>
                  <a:pt x="32283" y="3433"/>
                  <a:pt x="58393" y="0"/>
                </a:cubicBezTo>
                <a:cubicBezTo>
                  <a:pt x="392940" y="-21693"/>
                  <a:pt x="484899" y="-38169"/>
                  <a:pt x="833287" y="0"/>
                </a:cubicBezTo>
                <a:cubicBezTo>
                  <a:pt x="1181675" y="38169"/>
                  <a:pt x="1155546" y="13069"/>
                  <a:pt x="1370275" y="0"/>
                </a:cubicBezTo>
                <a:cubicBezTo>
                  <a:pt x="1585004" y="-13069"/>
                  <a:pt x="1844374" y="-14010"/>
                  <a:pt x="2050007" y="0"/>
                </a:cubicBezTo>
                <a:cubicBezTo>
                  <a:pt x="2255640" y="14010"/>
                  <a:pt x="2471985" y="2568"/>
                  <a:pt x="2682158" y="0"/>
                </a:cubicBezTo>
                <a:cubicBezTo>
                  <a:pt x="2892331" y="-2568"/>
                  <a:pt x="3249832" y="-36624"/>
                  <a:pt x="3457052" y="0"/>
                </a:cubicBezTo>
                <a:cubicBezTo>
                  <a:pt x="3664272" y="36624"/>
                  <a:pt x="4051318" y="-20127"/>
                  <a:pt x="4231947" y="0"/>
                </a:cubicBezTo>
                <a:cubicBezTo>
                  <a:pt x="4412576" y="20127"/>
                  <a:pt x="4591648" y="16355"/>
                  <a:pt x="4816516" y="0"/>
                </a:cubicBezTo>
                <a:cubicBezTo>
                  <a:pt x="4847178" y="4547"/>
                  <a:pt x="4876368" y="32679"/>
                  <a:pt x="4874909" y="58393"/>
                </a:cubicBezTo>
                <a:cubicBezTo>
                  <a:pt x="4882506" y="125814"/>
                  <a:pt x="4872220" y="231559"/>
                  <a:pt x="4874909" y="291955"/>
                </a:cubicBezTo>
                <a:cubicBezTo>
                  <a:pt x="4882786" y="323417"/>
                  <a:pt x="4842162" y="349733"/>
                  <a:pt x="4816516" y="350348"/>
                </a:cubicBezTo>
                <a:cubicBezTo>
                  <a:pt x="4517816" y="371292"/>
                  <a:pt x="4278369" y="380864"/>
                  <a:pt x="4136784" y="350348"/>
                </a:cubicBezTo>
                <a:cubicBezTo>
                  <a:pt x="3995199" y="319832"/>
                  <a:pt x="3747333" y="353416"/>
                  <a:pt x="3552215" y="350348"/>
                </a:cubicBezTo>
                <a:cubicBezTo>
                  <a:pt x="3357097" y="347280"/>
                  <a:pt x="3194648" y="370223"/>
                  <a:pt x="3015227" y="350348"/>
                </a:cubicBezTo>
                <a:cubicBezTo>
                  <a:pt x="2835806" y="330473"/>
                  <a:pt x="2634237" y="351481"/>
                  <a:pt x="2478238" y="350348"/>
                </a:cubicBezTo>
                <a:cubicBezTo>
                  <a:pt x="2322239" y="349215"/>
                  <a:pt x="1971930" y="339411"/>
                  <a:pt x="1750925" y="350348"/>
                </a:cubicBezTo>
                <a:cubicBezTo>
                  <a:pt x="1529920" y="361285"/>
                  <a:pt x="1412773" y="332650"/>
                  <a:pt x="1166356" y="350348"/>
                </a:cubicBezTo>
                <a:cubicBezTo>
                  <a:pt x="919939" y="368046"/>
                  <a:pt x="416281" y="307152"/>
                  <a:pt x="58393" y="350348"/>
                </a:cubicBezTo>
                <a:cubicBezTo>
                  <a:pt x="29874" y="356702"/>
                  <a:pt x="-3858" y="324383"/>
                  <a:pt x="0" y="291955"/>
                </a:cubicBezTo>
                <a:cubicBezTo>
                  <a:pt x="-2488" y="238199"/>
                  <a:pt x="-2942" y="130561"/>
                  <a:pt x="0" y="58393"/>
                </a:cubicBezTo>
                <a:close/>
              </a:path>
              <a:path w="4874909" h="350348" stroke="0" extrusionOk="0">
                <a:moveTo>
                  <a:pt x="0" y="58393"/>
                </a:moveTo>
                <a:cubicBezTo>
                  <a:pt x="-957" y="27335"/>
                  <a:pt x="25854" y="-4167"/>
                  <a:pt x="58393" y="0"/>
                </a:cubicBezTo>
                <a:cubicBezTo>
                  <a:pt x="220584" y="13362"/>
                  <a:pt x="477004" y="27265"/>
                  <a:pt x="642962" y="0"/>
                </a:cubicBezTo>
                <a:cubicBezTo>
                  <a:pt x="808920" y="-27265"/>
                  <a:pt x="1043561" y="-7011"/>
                  <a:pt x="1370275" y="0"/>
                </a:cubicBezTo>
                <a:cubicBezTo>
                  <a:pt x="1696989" y="7011"/>
                  <a:pt x="1679497" y="-4078"/>
                  <a:pt x="1954845" y="0"/>
                </a:cubicBezTo>
                <a:cubicBezTo>
                  <a:pt x="2230193" y="4078"/>
                  <a:pt x="2554954" y="-9643"/>
                  <a:pt x="2729739" y="0"/>
                </a:cubicBezTo>
                <a:cubicBezTo>
                  <a:pt x="2904524" y="9643"/>
                  <a:pt x="3187204" y="1289"/>
                  <a:pt x="3504634" y="0"/>
                </a:cubicBezTo>
                <a:cubicBezTo>
                  <a:pt x="3822065" y="-1289"/>
                  <a:pt x="4084440" y="22618"/>
                  <a:pt x="4231947" y="0"/>
                </a:cubicBezTo>
                <a:cubicBezTo>
                  <a:pt x="4379454" y="-22618"/>
                  <a:pt x="4649453" y="-22805"/>
                  <a:pt x="4816516" y="0"/>
                </a:cubicBezTo>
                <a:cubicBezTo>
                  <a:pt x="4846121" y="1466"/>
                  <a:pt x="4874862" y="24756"/>
                  <a:pt x="4874909" y="58393"/>
                </a:cubicBezTo>
                <a:cubicBezTo>
                  <a:pt x="4881940" y="151047"/>
                  <a:pt x="4867287" y="237292"/>
                  <a:pt x="4874909" y="291955"/>
                </a:cubicBezTo>
                <a:cubicBezTo>
                  <a:pt x="4872226" y="321858"/>
                  <a:pt x="4841918" y="351438"/>
                  <a:pt x="4816516" y="350348"/>
                </a:cubicBezTo>
                <a:cubicBezTo>
                  <a:pt x="4611945" y="365574"/>
                  <a:pt x="4436445" y="341735"/>
                  <a:pt x="4279528" y="350348"/>
                </a:cubicBezTo>
                <a:cubicBezTo>
                  <a:pt x="4122611" y="358961"/>
                  <a:pt x="3873896" y="370455"/>
                  <a:pt x="3599796" y="350348"/>
                </a:cubicBezTo>
                <a:cubicBezTo>
                  <a:pt x="3325696" y="330241"/>
                  <a:pt x="3312360" y="347753"/>
                  <a:pt x="3062808" y="350348"/>
                </a:cubicBezTo>
                <a:cubicBezTo>
                  <a:pt x="2813256" y="352943"/>
                  <a:pt x="2566133" y="335236"/>
                  <a:pt x="2335495" y="350348"/>
                </a:cubicBezTo>
                <a:cubicBezTo>
                  <a:pt x="2104857" y="365460"/>
                  <a:pt x="1773918" y="347469"/>
                  <a:pt x="1560600" y="350348"/>
                </a:cubicBezTo>
                <a:cubicBezTo>
                  <a:pt x="1347283" y="353227"/>
                  <a:pt x="1065022" y="350629"/>
                  <a:pt x="833287" y="350348"/>
                </a:cubicBezTo>
                <a:cubicBezTo>
                  <a:pt x="601552" y="350067"/>
                  <a:pt x="434844" y="336963"/>
                  <a:pt x="58393" y="350348"/>
                </a:cubicBezTo>
                <a:cubicBezTo>
                  <a:pt x="26309" y="352699"/>
                  <a:pt x="986" y="325397"/>
                  <a:pt x="0" y="291955"/>
                </a:cubicBezTo>
                <a:cubicBezTo>
                  <a:pt x="7768" y="186209"/>
                  <a:pt x="10783" y="116847"/>
                  <a:pt x="0" y="5839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42832172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cs typeface="Akhbar MT" pitchFamily="2" charset="-78"/>
              </a:rPr>
              <a:t>لنساعد في إيصال السفينة إلى الكنز بتسمية واتباع الاتجاهات الأربعة</a:t>
            </a:r>
            <a:endParaRPr lang="en-AE" sz="2000" b="1" dirty="0">
              <a:cs typeface="Akhbar MT" pitchFamily="2" charset="-78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028C152-7A55-4FC7-BBEC-060DB61CC19D}"/>
              </a:ext>
            </a:extLst>
          </p:cNvPr>
          <p:cNvCxnSpPr>
            <a:cxnSpLocks/>
          </p:cNvCxnSpPr>
          <p:nvPr/>
        </p:nvCxnSpPr>
        <p:spPr>
          <a:xfrm>
            <a:off x="6682843" y="1522111"/>
            <a:ext cx="12461" cy="2119666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DBDAAC-4350-407E-B43F-5F3F4AC303CD}"/>
              </a:ext>
            </a:extLst>
          </p:cNvPr>
          <p:cNvCxnSpPr>
            <a:cxnSpLocks/>
          </p:cNvCxnSpPr>
          <p:nvPr/>
        </p:nvCxnSpPr>
        <p:spPr>
          <a:xfrm flipH="1">
            <a:off x="3115733" y="3697305"/>
            <a:ext cx="3551590" cy="3138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D3B4649-CC72-4C22-A80B-BC3F3E052311}"/>
              </a:ext>
            </a:extLst>
          </p:cNvPr>
          <p:cNvCxnSpPr>
            <a:cxnSpLocks/>
          </p:cNvCxnSpPr>
          <p:nvPr/>
        </p:nvCxnSpPr>
        <p:spPr>
          <a:xfrm>
            <a:off x="3301231" y="3697305"/>
            <a:ext cx="0" cy="1578046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58DCAC88-DF6D-404E-AC2E-27809FB826B5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20377612">
            <a:off x="752758" y="712122"/>
            <a:ext cx="1323026" cy="1027708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FCA0E746-CA85-44DA-8157-FF6BF6872DB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1222388" flipH="1">
            <a:off x="5993943" y="3001541"/>
            <a:ext cx="1323026" cy="1027708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641D6A1-6F7C-434F-BD3E-84D32A8FBACD}"/>
              </a:ext>
            </a:extLst>
          </p:cNvPr>
          <p:cNvSpPr/>
          <p:nvPr/>
        </p:nvSpPr>
        <p:spPr>
          <a:xfrm>
            <a:off x="336633" y="6197247"/>
            <a:ext cx="8660170" cy="5992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/>
              <a:t>عند عرض الشريحة نبدأ بتذكر الاتجاهات بعدها سيظهر الخط الذي يجب اتباعه فيحدد التلميذ الجهة ويضغط عليها فتتحرك السفينة وهكذا إلى أن نصل إلى الكنز .. امسح النص بعد القراءة  </a:t>
            </a:r>
            <a:endParaRPr lang="en-AE" dirty="0"/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C3D75321-6C31-4DFF-89E2-1802D4511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19987" y="3632995"/>
            <a:ext cx="1923593" cy="3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84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40533 0.009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48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33 0.00996 L 0.40429 0.3252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576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29 0.00787 L -0.28229 0.1967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022E-16 L -0.28229 0.0078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39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8E6507E-EFCE-4999-A7E2-A0F330A5AEDB}"/>
              </a:ext>
            </a:extLst>
          </p:cNvPr>
          <p:cNvGrpSpPr/>
          <p:nvPr/>
        </p:nvGrpSpPr>
        <p:grpSpPr>
          <a:xfrm>
            <a:off x="-1" y="-1"/>
            <a:ext cx="12192000" cy="6858001"/>
            <a:chOff x="-1" y="-1"/>
            <a:chExt cx="12192000" cy="6858001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9E3EDE31-5FA5-447A-9232-FD65DCA67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4257"/>
              <a:ext cx="12191999" cy="6853743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05D3C27-4765-4F4D-AB68-62287D14E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12191999" cy="5344357"/>
            </a:xfrm>
            <a:prstGeom prst="rect">
              <a:avLst/>
            </a:prstGeom>
          </p:spPr>
        </p:pic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49573893-4B7E-4981-B722-46AF63DDD0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27075" y="287460"/>
            <a:ext cx="1580225" cy="28531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071E878-F7B5-4163-AA38-C10B49ACFA95}"/>
              </a:ext>
            </a:extLst>
          </p:cNvPr>
          <p:cNvSpPr/>
          <p:nvPr/>
        </p:nvSpPr>
        <p:spPr>
          <a:xfrm>
            <a:off x="384700" y="157578"/>
            <a:ext cx="9558291" cy="5943600"/>
          </a:xfrm>
          <a:prstGeom prst="rect">
            <a:avLst/>
          </a:prstGeom>
          <a:solidFill>
            <a:srgbClr val="FBFBFB"/>
          </a:solidFill>
          <a:ln w="76200">
            <a:solidFill>
              <a:srgbClr val="B0B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E44322-48D9-4DE7-909F-D8E100FBB78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7347" y="971060"/>
            <a:ext cx="4059969" cy="4059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277009-2A0D-44FA-A9BC-16D0E975A6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498" y="228447"/>
            <a:ext cx="5017296" cy="5773886"/>
          </a:xfrm>
          <a:prstGeom prst="rect">
            <a:avLst/>
          </a:prstGeom>
        </p:spPr>
      </p:pic>
      <p:sp>
        <p:nvSpPr>
          <p:cNvPr id="10" name="مستطيل 14">
            <a:extLst>
              <a:ext uri="{FF2B5EF4-FFF2-40B4-BE49-F238E27FC236}">
                <a16:creationId xmlns:a16="http://schemas.microsoft.com/office/drawing/2014/main" id="{1ABC796D-3733-4EFE-BBC1-455F90F2DA9B}"/>
              </a:ext>
            </a:extLst>
          </p:cNvPr>
          <p:cNvSpPr/>
          <p:nvPr/>
        </p:nvSpPr>
        <p:spPr>
          <a:xfrm>
            <a:off x="2893227" y="3001045"/>
            <a:ext cx="627517" cy="541063"/>
          </a:xfrm>
          <a:prstGeom prst="rect">
            <a:avLst/>
          </a:prstGeom>
          <a:solidFill>
            <a:srgbClr val="47D6E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30">
            <a:extLst>
              <a:ext uri="{FF2B5EF4-FFF2-40B4-BE49-F238E27FC236}">
                <a16:creationId xmlns:a16="http://schemas.microsoft.com/office/drawing/2014/main" id="{7093EAD3-C06C-4D24-BB1D-7E46A3FC4E48}"/>
              </a:ext>
            </a:extLst>
          </p:cNvPr>
          <p:cNvSpPr/>
          <p:nvPr/>
        </p:nvSpPr>
        <p:spPr>
          <a:xfrm>
            <a:off x="2893227" y="2434483"/>
            <a:ext cx="640173" cy="547433"/>
          </a:xfrm>
          <a:prstGeom prst="rect">
            <a:avLst/>
          </a:prstGeom>
          <a:solidFill>
            <a:srgbClr val="47D6E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31">
            <a:extLst>
              <a:ext uri="{FF2B5EF4-FFF2-40B4-BE49-F238E27FC236}">
                <a16:creationId xmlns:a16="http://schemas.microsoft.com/office/drawing/2014/main" id="{04CE36F0-44C5-4FF2-B741-167BFC93236D}"/>
              </a:ext>
            </a:extLst>
          </p:cNvPr>
          <p:cNvSpPr/>
          <p:nvPr/>
        </p:nvSpPr>
        <p:spPr>
          <a:xfrm>
            <a:off x="2893227" y="1867921"/>
            <a:ext cx="627517" cy="547433"/>
          </a:xfrm>
          <a:prstGeom prst="rect">
            <a:avLst/>
          </a:prstGeom>
          <a:solidFill>
            <a:srgbClr val="47D6E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32">
            <a:extLst>
              <a:ext uri="{FF2B5EF4-FFF2-40B4-BE49-F238E27FC236}">
                <a16:creationId xmlns:a16="http://schemas.microsoft.com/office/drawing/2014/main" id="{8908D88F-6A83-4B1B-8CC1-2018F667DA25}"/>
              </a:ext>
            </a:extLst>
          </p:cNvPr>
          <p:cNvSpPr/>
          <p:nvPr/>
        </p:nvSpPr>
        <p:spPr>
          <a:xfrm>
            <a:off x="2893227" y="1249159"/>
            <a:ext cx="627517" cy="605984"/>
          </a:xfrm>
          <a:prstGeom prst="rect">
            <a:avLst/>
          </a:prstGeom>
          <a:solidFill>
            <a:srgbClr val="47D6E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32">
            <a:extLst>
              <a:ext uri="{FF2B5EF4-FFF2-40B4-BE49-F238E27FC236}">
                <a16:creationId xmlns:a16="http://schemas.microsoft.com/office/drawing/2014/main" id="{220296BF-7922-4491-A275-132BA1111F98}"/>
              </a:ext>
            </a:extLst>
          </p:cNvPr>
          <p:cNvSpPr/>
          <p:nvPr/>
        </p:nvSpPr>
        <p:spPr>
          <a:xfrm>
            <a:off x="3546300" y="1249159"/>
            <a:ext cx="640173" cy="605984"/>
          </a:xfrm>
          <a:prstGeom prst="rect">
            <a:avLst/>
          </a:prstGeom>
          <a:solidFill>
            <a:srgbClr val="47D6E9">
              <a:alpha val="38824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69DF8-38D5-4147-942F-8D816B03D0D2}"/>
              </a:ext>
            </a:extLst>
          </p:cNvPr>
          <p:cNvSpPr/>
          <p:nvPr/>
        </p:nvSpPr>
        <p:spPr>
          <a:xfrm>
            <a:off x="2880571" y="3561237"/>
            <a:ext cx="640173" cy="6059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35" name="مربع نص 13">
            <a:extLst>
              <a:ext uri="{FF2B5EF4-FFF2-40B4-BE49-F238E27FC236}">
                <a16:creationId xmlns:a16="http://schemas.microsoft.com/office/drawing/2014/main" id="{8F4AE22A-0382-4FFB-B2A9-BFCEBB784875}"/>
              </a:ext>
            </a:extLst>
          </p:cNvPr>
          <p:cNvSpPr txBox="1"/>
          <p:nvPr/>
        </p:nvSpPr>
        <p:spPr>
          <a:xfrm>
            <a:off x="7093819" y="3522858"/>
            <a:ext cx="2026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5400" dirty="0">
                <a:solidFill>
                  <a:schemeClr val="accent1"/>
                </a:solidFill>
              </a:rPr>
              <a:t>المسجد</a:t>
            </a:r>
            <a:endParaRPr lang="en-US" sz="5400" dirty="0">
              <a:solidFill>
                <a:schemeClr val="accent1"/>
              </a:solidFill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4AF7FC4E-D706-4C8F-B1EF-A8A70685C3E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r="29413" b="2197"/>
          <a:stretch/>
        </p:blipFill>
        <p:spPr>
          <a:xfrm>
            <a:off x="8948735" y="3700443"/>
            <a:ext cx="3243266" cy="3161816"/>
          </a:xfrm>
          <a:prstGeom prst="rect">
            <a:avLst/>
          </a:prstGeom>
        </p:spPr>
      </p:pic>
      <p:sp>
        <p:nvSpPr>
          <p:cNvPr id="36" name="Arrow: Pentagon 35">
            <a:extLst>
              <a:ext uri="{FF2B5EF4-FFF2-40B4-BE49-F238E27FC236}">
                <a16:creationId xmlns:a16="http://schemas.microsoft.com/office/drawing/2014/main" id="{BB0357D0-9779-479B-8177-9FEA0E57DB66}"/>
              </a:ext>
            </a:extLst>
          </p:cNvPr>
          <p:cNvSpPr/>
          <p:nvPr/>
        </p:nvSpPr>
        <p:spPr>
          <a:xfrm>
            <a:off x="0" y="287460"/>
            <a:ext cx="2088684" cy="559062"/>
          </a:xfrm>
          <a:custGeom>
            <a:avLst/>
            <a:gdLst>
              <a:gd name="connsiteX0" fmla="*/ 0 w 2088684"/>
              <a:gd name="connsiteY0" fmla="*/ 0 h 559062"/>
              <a:gd name="connsiteX1" fmla="*/ 584959 w 2088684"/>
              <a:gd name="connsiteY1" fmla="*/ 0 h 559062"/>
              <a:gd name="connsiteX2" fmla="*/ 1151827 w 2088684"/>
              <a:gd name="connsiteY2" fmla="*/ 0 h 559062"/>
              <a:gd name="connsiteX3" fmla="*/ 1809153 w 2088684"/>
              <a:gd name="connsiteY3" fmla="*/ 0 h 559062"/>
              <a:gd name="connsiteX4" fmla="*/ 2088684 w 2088684"/>
              <a:gd name="connsiteY4" fmla="*/ 279531 h 559062"/>
              <a:gd name="connsiteX5" fmla="*/ 1809153 w 2088684"/>
              <a:gd name="connsiteY5" fmla="*/ 559062 h 559062"/>
              <a:gd name="connsiteX6" fmla="*/ 1188010 w 2088684"/>
              <a:gd name="connsiteY6" fmla="*/ 559062 h 559062"/>
              <a:gd name="connsiteX7" fmla="*/ 639234 w 2088684"/>
              <a:gd name="connsiteY7" fmla="*/ 559062 h 559062"/>
              <a:gd name="connsiteX8" fmla="*/ 0 w 2088684"/>
              <a:gd name="connsiteY8" fmla="*/ 559062 h 559062"/>
              <a:gd name="connsiteX9" fmla="*/ 0 w 2088684"/>
              <a:gd name="connsiteY9" fmla="*/ 0 h 55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8684" h="559062" fill="none" extrusionOk="0">
                <a:moveTo>
                  <a:pt x="0" y="0"/>
                </a:moveTo>
                <a:cubicBezTo>
                  <a:pt x="252155" y="19256"/>
                  <a:pt x="435004" y="22836"/>
                  <a:pt x="584959" y="0"/>
                </a:cubicBezTo>
                <a:cubicBezTo>
                  <a:pt x="734914" y="-22836"/>
                  <a:pt x="1026014" y="5569"/>
                  <a:pt x="1151827" y="0"/>
                </a:cubicBezTo>
                <a:cubicBezTo>
                  <a:pt x="1277640" y="-5569"/>
                  <a:pt x="1608673" y="27978"/>
                  <a:pt x="1809153" y="0"/>
                </a:cubicBezTo>
                <a:cubicBezTo>
                  <a:pt x="1863136" y="74098"/>
                  <a:pt x="2030325" y="198626"/>
                  <a:pt x="2088684" y="279531"/>
                </a:cubicBezTo>
                <a:cubicBezTo>
                  <a:pt x="2018730" y="359483"/>
                  <a:pt x="1904667" y="453728"/>
                  <a:pt x="1809153" y="559062"/>
                </a:cubicBezTo>
                <a:cubicBezTo>
                  <a:pt x="1508501" y="563640"/>
                  <a:pt x="1393176" y="562187"/>
                  <a:pt x="1188010" y="559062"/>
                </a:cubicBezTo>
                <a:cubicBezTo>
                  <a:pt x="982844" y="555937"/>
                  <a:pt x="827083" y="557264"/>
                  <a:pt x="639234" y="559062"/>
                </a:cubicBezTo>
                <a:cubicBezTo>
                  <a:pt x="451385" y="560860"/>
                  <a:pt x="234307" y="581338"/>
                  <a:pt x="0" y="559062"/>
                </a:cubicBezTo>
                <a:cubicBezTo>
                  <a:pt x="-22091" y="350976"/>
                  <a:pt x="-15239" y="192656"/>
                  <a:pt x="0" y="0"/>
                </a:cubicBezTo>
                <a:close/>
              </a:path>
              <a:path w="2088684" h="559062" stroke="0" extrusionOk="0">
                <a:moveTo>
                  <a:pt x="0" y="0"/>
                </a:moveTo>
                <a:cubicBezTo>
                  <a:pt x="218385" y="-20466"/>
                  <a:pt x="372259" y="1632"/>
                  <a:pt x="566868" y="0"/>
                </a:cubicBezTo>
                <a:cubicBezTo>
                  <a:pt x="761477" y="-1632"/>
                  <a:pt x="901063" y="-22226"/>
                  <a:pt x="1115644" y="0"/>
                </a:cubicBezTo>
                <a:cubicBezTo>
                  <a:pt x="1330225" y="22226"/>
                  <a:pt x="1613594" y="1875"/>
                  <a:pt x="1809153" y="0"/>
                </a:cubicBezTo>
                <a:cubicBezTo>
                  <a:pt x="1905373" y="117109"/>
                  <a:pt x="2010663" y="186316"/>
                  <a:pt x="2088684" y="279531"/>
                </a:cubicBezTo>
                <a:cubicBezTo>
                  <a:pt x="2015810" y="344154"/>
                  <a:pt x="1945433" y="422265"/>
                  <a:pt x="1809153" y="559062"/>
                </a:cubicBezTo>
                <a:cubicBezTo>
                  <a:pt x="1601629" y="568181"/>
                  <a:pt x="1431258" y="572219"/>
                  <a:pt x="1242285" y="559062"/>
                </a:cubicBezTo>
                <a:cubicBezTo>
                  <a:pt x="1053312" y="545905"/>
                  <a:pt x="932645" y="538392"/>
                  <a:pt x="675417" y="559062"/>
                </a:cubicBezTo>
                <a:cubicBezTo>
                  <a:pt x="418189" y="579732"/>
                  <a:pt x="230183" y="558476"/>
                  <a:pt x="0" y="559062"/>
                </a:cubicBezTo>
                <a:cubicBezTo>
                  <a:pt x="-14030" y="306028"/>
                  <a:pt x="16235" y="170731"/>
                  <a:pt x="0" y="0"/>
                </a:cubicBezTo>
                <a:close/>
              </a:path>
            </a:pathLst>
          </a:custGeom>
          <a:solidFill>
            <a:srgbClr val="7ED6F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37997389">
                  <a:prstGeom prst="homePlat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عرض الدرس</a:t>
            </a:r>
            <a:endParaRPr lang="en-A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3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8" grpId="0" animBg="1"/>
      <p:bldP spid="6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8E6507E-EFCE-4999-A7E2-A0F330A5AEDB}"/>
              </a:ext>
            </a:extLst>
          </p:cNvPr>
          <p:cNvGrpSpPr/>
          <p:nvPr/>
        </p:nvGrpSpPr>
        <p:grpSpPr>
          <a:xfrm>
            <a:off x="-1" y="-1"/>
            <a:ext cx="12192000" cy="6858001"/>
            <a:chOff x="-1" y="-1"/>
            <a:chExt cx="12192000" cy="6858001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9E3EDE31-5FA5-447A-9232-FD65DCA67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4257"/>
              <a:ext cx="12191999" cy="6853743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05D3C27-4765-4F4D-AB68-62287D14E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12191999" cy="5344357"/>
            </a:xfrm>
            <a:prstGeom prst="rect">
              <a:avLst/>
            </a:prstGeom>
          </p:spPr>
        </p:pic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49573893-4B7E-4981-B722-46AF63DDD0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27075" y="287460"/>
            <a:ext cx="1580225" cy="28531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071E878-F7B5-4163-AA38-C10B49ACFA95}"/>
              </a:ext>
            </a:extLst>
          </p:cNvPr>
          <p:cNvSpPr/>
          <p:nvPr/>
        </p:nvSpPr>
        <p:spPr>
          <a:xfrm>
            <a:off x="384700" y="157578"/>
            <a:ext cx="9558291" cy="5943600"/>
          </a:xfrm>
          <a:prstGeom prst="rect">
            <a:avLst/>
          </a:prstGeom>
          <a:solidFill>
            <a:srgbClr val="FBFBFB"/>
          </a:solidFill>
          <a:ln w="76200">
            <a:solidFill>
              <a:srgbClr val="B0B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277009-2A0D-44FA-A9BC-16D0E975A6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498" y="228447"/>
            <a:ext cx="5017296" cy="5773886"/>
          </a:xfrm>
          <a:prstGeom prst="rect">
            <a:avLst/>
          </a:prstGeom>
        </p:spPr>
      </p:pic>
      <p:sp>
        <p:nvSpPr>
          <p:cNvPr id="14" name="مستطيل 33">
            <a:extLst>
              <a:ext uri="{FF2B5EF4-FFF2-40B4-BE49-F238E27FC236}">
                <a16:creationId xmlns:a16="http://schemas.microsoft.com/office/drawing/2014/main" id="{6A9164B9-015F-4C96-98EF-35078F0807B7}"/>
              </a:ext>
            </a:extLst>
          </p:cNvPr>
          <p:cNvSpPr/>
          <p:nvPr/>
        </p:nvSpPr>
        <p:spPr>
          <a:xfrm>
            <a:off x="2868329" y="4186242"/>
            <a:ext cx="665072" cy="605984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58276B-DB30-4A77-ABA4-D70919B3469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6897" y="287460"/>
            <a:ext cx="4426094" cy="4190428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4AF7FC4E-D706-4C8F-B1EF-A8A70685C3E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r="29413" b="2197"/>
          <a:stretch/>
        </p:blipFill>
        <p:spPr>
          <a:xfrm>
            <a:off x="8948735" y="3700443"/>
            <a:ext cx="3243266" cy="3161816"/>
          </a:xfrm>
          <a:prstGeom prst="rect">
            <a:avLst/>
          </a:prstGeom>
        </p:spPr>
      </p:pic>
      <p:sp>
        <p:nvSpPr>
          <p:cNvPr id="29" name="مستطيل 33">
            <a:extLst>
              <a:ext uri="{FF2B5EF4-FFF2-40B4-BE49-F238E27FC236}">
                <a16:creationId xmlns:a16="http://schemas.microsoft.com/office/drawing/2014/main" id="{1DBA6A07-7D79-4DED-96C7-E6623B9AEB30}"/>
              </a:ext>
            </a:extLst>
          </p:cNvPr>
          <p:cNvSpPr/>
          <p:nvPr/>
        </p:nvSpPr>
        <p:spPr>
          <a:xfrm>
            <a:off x="2868327" y="4738372"/>
            <a:ext cx="665072" cy="605984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مستطيل 33">
            <a:extLst>
              <a:ext uri="{FF2B5EF4-FFF2-40B4-BE49-F238E27FC236}">
                <a16:creationId xmlns:a16="http://schemas.microsoft.com/office/drawing/2014/main" id="{E8220389-AF32-4CE3-A7AC-2E0AD4CE614D}"/>
              </a:ext>
            </a:extLst>
          </p:cNvPr>
          <p:cNvSpPr/>
          <p:nvPr/>
        </p:nvSpPr>
        <p:spPr>
          <a:xfrm>
            <a:off x="2215784" y="4738372"/>
            <a:ext cx="665072" cy="605984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مستطيل 32">
            <a:extLst>
              <a:ext uri="{FF2B5EF4-FFF2-40B4-BE49-F238E27FC236}">
                <a16:creationId xmlns:a16="http://schemas.microsoft.com/office/drawing/2014/main" id="{0124EF96-7CC3-4D59-9BEA-852757682846}"/>
              </a:ext>
            </a:extLst>
          </p:cNvPr>
          <p:cNvSpPr/>
          <p:nvPr/>
        </p:nvSpPr>
        <p:spPr>
          <a:xfrm>
            <a:off x="1563241" y="4738372"/>
            <a:ext cx="640173" cy="605984"/>
          </a:xfrm>
          <a:prstGeom prst="rect">
            <a:avLst/>
          </a:prstGeom>
          <a:solidFill>
            <a:srgbClr val="47D6E9">
              <a:alpha val="38824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مربع نص 13">
            <a:extLst>
              <a:ext uri="{FF2B5EF4-FFF2-40B4-BE49-F238E27FC236}">
                <a16:creationId xmlns:a16="http://schemas.microsoft.com/office/drawing/2014/main" id="{DF453A6A-B261-40F2-BB1A-376C638AED25}"/>
              </a:ext>
            </a:extLst>
          </p:cNvPr>
          <p:cNvSpPr txBox="1"/>
          <p:nvPr/>
        </p:nvSpPr>
        <p:spPr>
          <a:xfrm>
            <a:off x="6278772" y="3129378"/>
            <a:ext cx="2072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5400" dirty="0">
                <a:solidFill>
                  <a:schemeClr val="accent1"/>
                </a:solidFill>
              </a:rPr>
              <a:t>الــمطْعم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C8ABFA-B2CC-42C5-9801-C76AB96D708F}"/>
              </a:ext>
            </a:extLst>
          </p:cNvPr>
          <p:cNvSpPr/>
          <p:nvPr/>
        </p:nvSpPr>
        <p:spPr>
          <a:xfrm>
            <a:off x="2880571" y="3561237"/>
            <a:ext cx="640173" cy="6059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36" name="Arrow: Pentagon 35">
            <a:extLst>
              <a:ext uri="{FF2B5EF4-FFF2-40B4-BE49-F238E27FC236}">
                <a16:creationId xmlns:a16="http://schemas.microsoft.com/office/drawing/2014/main" id="{9C12803C-FC97-4F26-A353-5350DDFAF929}"/>
              </a:ext>
            </a:extLst>
          </p:cNvPr>
          <p:cNvSpPr/>
          <p:nvPr/>
        </p:nvSpPr>
        <p:spPr>
          <a:xfrm>
            <a:off x="0" y="287460"/>
            <a:ext cx="2088684" cy="559062"/>
          </a:xfrm>
          <a:custGeom>
            <a:avLst/>
            <a:gdLst>
              <a:gd name="connsiteX0" fmla="*/ 0 w 2088684"/>
              <a:gd name="connsiteY0" fmla="*/ 0 h 559062"/>
              <a:gd name="connsiteX1" fmla="*/ 584959 w 2088684"/>
              <a:gd name="connsiteY1" fmla="*/ 0 h 559062"/>
              <a:gd name="connsiteX2" fmla="*/ 1151827 w 2088684"/>
              <a:gd name="connsiteY2" fmla="*/ 0 h 559062"/>
              <a:gd name="connsiteX3" fmla="*/ 1809153 w 2088684"/>
              <a:gd name="connsiteY3" fmla="*/ 0 h 559062"/>
              <a:gd name="connsiteX4" fmla="*/ 2088684 w 2088684"/>
              <a:gd name="connsiteY4" fmla="*/ 279531 h 559062"/>
              <a:gd name="connsiteX5" fmla="*/ 1809153 w 2088684"/>
              <a:gd name="connsiteY5" fmla="*/ 559062 h 559062"/>
              <a:gd name="connsiteX6" fmla="*/ 1188010 w 2088684"/>
              <a:gd name="connsiteY6" fmla="*/ 559062 h 559062"/>
              <a:gd name="connsiteX7" fmla="*/ 639234 w 2088684"/>
              <a:gd name="connsiteY7" fmla="*/ 559062 h 559062"/>
              <a:gd name="connsiteX8" fmla="*/ 0 w 2088684"/>
              <a:gd name="connsiteY8" fmla="*/ 559062 h 559062"/>
              <a:gd name="connsiteX9" fmla="*/ 0 w 2088684"/>
              <a:gd name="connsiteY9" fmla="*/ 0 h 55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8684" h="559062" fill="none" extrusionOk="0">
                <a:moveTo>
                  <a:pt x="0" y="0"/>
                </a:moveTo>
                <a:cubicBezTo>
                  <a:pt x="252155" y="19256"/>
                  <a:pt x="435004" y="22836"/>
                  <a:pt x="584959" y="0"/>
                </a:cubicBezTo>
                <a:cubicBezTo>
                  <a:pt x="734914" y="-22836"/>
                  <a:pt x="1026014" y="5569"/>
                  <a:pt x="1151827" y="0"/>
                </a:cubicBezTo>
                <a:cubicBezTo>
                  <a:pt x="1277640" y="-5569"/>
                  <a:pt x="1608673" y="27978"/>
                  <a:pt x="1809153" y="0"/>
                </a:cubicBezTo>
                <a:cubicBezTo>
                  <a:pt x="1863136" y="74098"/>
                  <a:pt x="2030325" y="198626"/>
                  <a:pt x="2088684" y="279531"/>
                </a:cubicBezTo>
                <a:cubicBezTo>
                  <a:pt x="2018730" y="359483"/>
                  <a:pt x="1904667" y="453728"/>
                  <a:pt x="1809153" y="559062"/>
                </a:cubicBezTo>
                <a:cubicBezTo>
                  <a:pt x="1508501" y="563640"/>
                  <a:pt x="1393176" y="562187"/>
                  <a:pt x="1188010" y="559062"/>
                </a:cubicBezTo>
                <a:cubicBezTo>
                  <a:pt x="982844" y="555937"/>
                  <a:pt x="827083" y="557264"/>
                  <a:pt x="639234" y="559062"/>
                </a:cubicBezTo>
                <a:cubicBezTo>
                  <a:pt x="451385" y="560860"/>
                  <a:pt x="234307" y="581338"/>
                  <a:pt x="0" y="559062"/>
                </a:cubicBezTo>
                <a:cubicBezTo>
                  <a:pt x="-22091" y="350976"/>
                  <a:pt x="-15239" y="192656"/>
                  <a:pt x="0" y="0"/>
                </a:cubicBezTo>
                <a:close/>
              </a:path>
              <a:path w="2088684" h="559062" stroke="0" extrusionOk="0">
                <a:moveTo>
                  <a:pt x="0" y="0"/>
                </a:moveTo>
                <a:cubicBezTo>
                  <a:pt x="218385" y="-20466"/>
                  <a:pt x="372259" y="1632"/>
                  <a:pt x="566868" y="0"/>
                </a:cubicBezTo>
                <a:cubicBezTo>
                  <a:pt x="761477" y="-1632"/>
                  <a:pt x="901063" y="-22226"/>
                  <a:pt x="1115644" y="0"/>
                </a:cubicBezTo>
                <a:cubicBezTo>
                  <a:pt x="1330225" y="22226"/>
                  <a:pt x="1613594" y="1875"/>
                  <a:pt x="1809153" y="0"/>
                </a:cubicBezTo>
                <a:cubicBezTo>
                  <a:pt x="1905373" y="117109"/>
                  <a:pt x="2010663" y="186316"/>
                  <a:pt x="2088684" y="279531"/>
                </a:cubicBezTo>
                <a:cubicBezTo>
                  <a:pt x="2015810" y="344154"/>
                  <a:pt x="1945433" y="422265"/>
                  <a:pt x="1809153" y="559062"/>
                </a:cubicBezTo>
                <a:cubicBezTo>
                  <a:pt x="1601629" y="568181"/>
                  <a:pt x="1431258" y="572219"/>
                  <a:pt x="1242285" y="559062"/>
                </a:cubicBezTo>
                <a:cubicBezTo>
                  <a:pt x="1053312" y="545905"/>
                  <a:pt x="932645" y="538392"/>
                  <a:pt x="675417" y="559062"/>
                </a:cubicBezTo>
                <a:cubicBezTo>
                  <a:pt x="418189" y="579732"/>
                  <a:pt x="230183" y="558476"/>
                  <a:pt x="0" y="559062"/>
                </a:cubicBezTo>
                <a:cubicBezTo>
                  <a:pt x="-14030" y="306028"/>
                  <a:pt x="16235" y="170731"/>
                  <a:pt x="0" y="0"/>
                </a:cubicBezTo>
                <a:close/>
              </a:path>
            </a:pathLst>
          </a:custGeom>
          <a:solidFill>
            <a:srgbClr val="7ED6F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37997389">
                  <a:prstGeom prst="homePlat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عرض الدرس</a:t>
            </a:r>
            <a:endParaRPr lang="en-A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6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 animBg="1"/>
      <p:bldP spid="31" grpId="0" animBg="1"/>
      <p:bldP spid="32" grpId="0" animBg="1"/>
      <p:bldP spid="33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8E6507E-EFCE-4999-A7E2-A0F330A5AEDB}"/>
              </a:ext>
            </a:extLst>
          </p:cNvPr>
          <p:cNvGrpSpPr/>
          <p:nvPr/>
        </p:nvGrpSpPr>
        <p:grpSpPr>
          <a:xfrm>
            <a:off x="-1" y="-1"/>
            <a:ext cx="12192000" cy="6858001"/>
            <a:chOff x="-1" y="-1"/>
            <a:chExt cx="12192000" cy="6858001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9E3EDE31-5FA5-447A-9232-FD65DCA67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4257"/>
              <a:ext cx="12191999" cy="6853743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05D3C27-4765-4F4D-AB68-62287D14E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12191999" cy="5344357"/>
            </a:xfrm>
            <a:prstGeom prst="rect">
              <a:avLst/>
            </a:prstGeom>
          </p:spPr>
        </p:pic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49573893-4B7E-4981-B722-46AF63DDD0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27075" y="287460"/>
            <a:ext cx="1580225" cy="28531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071E878-F7B5-4163-AA38-C10B49ACFA95}"/>
              </a:ext>
            </a:extLst>
          </p:cNvPr>
          <p:cNvSpPr/>
          <p:nvPr/>
        </p:nvSpPr>
        <p:spPr>
          <a:xfrm>
            <a:off x="384700" y="157578"/>
            <a:ext cx="9558291" cy="5943600"/>
          </a:xfrm>
          <a:prstGeom prst="rect">
            <a:avLst/>
          </a:prstGeom>
          <a:solidFill>
            <a:srgbClr val="FBFBFB"/>
          </a:solidFill>
          <a:ln w="76200">
            <a:solidFill>
              <a:srgbClr val="B0B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277009-2A0D-44FA-A9BC-16D0E975A6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498" y="228447"/>
            <a:ext cx="5017296" cy="5773886"/>
          </a:xfrm>
          <a:prstGeom prst="rect">
            <a:avLst/>
          </a:prstGeom>
        </p:spPr>
      </p:pic>
      <p:sp>
        <p:nvSpPr>
          <p:cNvPr id="27" name="مستطيل 41">
            <a:extLst>
              <a:ext uri="{FF2B5EF4-FFF2-40B4-BE49-F238E27FC236}">
                <a16:creationId xmlns:a16="http://schemas.microsoft.com/office/drawing/2014/main" id="{39116012-9132-4967-841D-36318CDB0075}"/>
              </a:ext>
            </a:extLst>
          </p:cNvPr>
          <p:cNvSpPr/>
          <p:nvPr/>
        </p:nvSpPr>
        <p:spPr>
          <a:xfrm>
            <a:off x="2880569" y="4167221"/>
            <a:ext cx="657269" cy="5951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32">
            <a:extLst>
              <a:ext uri="{FF2B5EF4-FFF2-40B4-BE49-F238E27FC236}">
                <a16:creationId xmlns:a16="http://schemas.microsoft.com/office/drawing/2014/main" id="{220296BF-7922-4491-A275-132BA1111F98}"/>
              </a:ext>
            </a:extLst>
          </p:cNvPr>
          <p:cNvSpPr/>
          <p:nvPr/>
        </p:nvSpPr>
        <p:spPr>
          <a:xfrm>
            <a:off x="4203715" y="4722990"/>
            <a:ext cx="640173" cy="605984"/>
          </a:xfrm>
          <a:prstGeom prst="rect">
            <a:avLst/>
          </a:prstGeom>
          <a:solidFill>
            <a:srgbClr val="47D6E9">
              <a:alpha val="38824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33EC48-18C5-47FA-B66E-1BA4BFC0444F}"/>
              </a:ext>
            </a:extLst>
          </p:cNvPr>
          <p:cNvSpPr/>
          <p:nvPr/>
        </p:nvSpPr>
        <p:spPr>
          <a:xfrm>
            <a:off x="2880571" y="3561237"/>
            <a:ext cx="640173" cy="6059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667AC5-6B90-403D-AB8B-650F1C6B7A9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8524" y="527841"/>
            <a:ext cx="3888844" cy="4009325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4AF7FC4E-D706-4C8F-B1EF-A8A70685C3E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r="29413" b="2197"/>
          <a:stretch/>
        </p:blipFill>
        <p:spPr>
          <a:xfrm>
            <a:off x="8948735" y="3700443"/>
            <a:ext cx="3243266" cy="3161816"/>
          </a:xfrm>
          <a:prstGeom prst="rect">
            <a:avLst/>
          </a:prstGeom>
        </p:spPr>
      </p:pic>
      <p:sp>
        <p:nvSpPr>
          <p:cNvPr id="29" name="مربع نص 13">
            <a:extLst>
              <a:ext uri="{FF2B5EF4-FFF2-40B4-BE49-F238E27FC236}">
                <a16:creationId xmlns:a16="http://schemas.microsoft.com/office/drawing/2014/main" id="{7C81B2BE-E16F-419C-993E-F238FA21B139}"/>
              </a:ext>
            </a:extLst>
          </p:cNvPr>
          <p:cNvSpPr txBox="1"/>
          <p:nvPr/>
        </p:nvSpPr>
        <p:spPr>
          <a:xfrm>
            <a:off x="7384384" y="3367927"/>
            <a:ext cx="2072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dirty="0">
                <a:solidFill>
                  <a:schemeClr val="accent1"/>
                </a:solidFill>
              </a:rPr>
              <a:t>الْحديقة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2" name="مستطيل 41">
            <a:extLst>
              <a:ext uri="{FF2B5EF4-FFF2-40B4-BE49-F238E27FC236}">
                <a16:creationId xmlns:a16="http://schemas.microsoft.com/office/drawing/2014/main" id="{A6641BA7-6507-48DC-BB83-A22FD1411C47}"/>
              </a:ext>
            </a:extLst>
          </p:cNvPr>
          <p:cNvSpPr/>
          <p:nvPr/>
        </p:nvSpPr>
        <p:spPr>
          <a:xfrm>
            <a:off x="2872022" y="4766610"/>
            <a:ext cx="657269" cy="5557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مستطيل 41">
            <a:extLst>
              <a:ext uri="{FF2B5EF4-FFF2-40B4-BE49-F238E27FC236}">
                <a16:creationId xmlns:a16="http://schemas.microsoft.com/office/drawing/2014/main" id="{2C0C6839-0E91-446C-8C9A-6649137E1C0A}"/>
              </a:ext>
            </a:extLst>
          </p:cNvPr>
          <p:cNvSpPr/>
          <p:nvPr/>
        </p:nvSpPr>
        <p:spPr>
          <a:xfrm>
            <a:off x="3546385" y="4762351"/>
            <a:ext cx="657269" cy="5557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21B0C0A4-3F63-49B5-A7CE-23508DDCA2F8}"/>
              </a:ext>
            </a:extLst>
          </p:cNvPr>
          <p:cNvSpPr/>
          <p:nvPr/>
        </p:nvSpPr>
        <p:spPr>
          <a:xfrm>
            <a:off x="0" y="287460"/>
            <a:ext cx="2088684" cy="559062"/>
          </a:xfrm>
          <a:custGeom>
            <a:avLst/>
            <a:gdLst>
              <a:gd name="connsiteX0" fmla="*/ 0 w 2088684"/>
              <a:gd name="connsiteY0" fmla="*/ 0 h 559062"/>
              <a:gd name="connsiteX1" fmla="*/ 584959 w 2088684"/>
              <a:gd name="connsiteY1" fmla="*/ 0 h 559062"/>
              <a:gd name="connsiteX2" fmla="*/ 1151827 w 2088684"/>
              <a:gd name="connsiteY2" fmla="*/ 0 h 559062"/>
              <a:gd name="connsiteX3" fmla="*/ 1809153 w 2088684"/>
              <a:gd name="connsiteY3" fmla="*/ 0 h 559062"/>
              <a:gd name="connsiteX4" fmla="*/ 2088684 w 2088684"/>
              <a:gd name="connsiteY4" fmla="*/ 279531 h 559062"/>
              <a:gd name="connsiteX5" fmla="*/ 1809153 w 2088684"/>
              <a:gd name="connsiteY5" fmla="*/ 559062 h 559062"/>
              <a:gd name="connsiteX6" fmla="*/ 1188010 w 2088684"/>
              <a:gd name="connsiteY6" fmla="*/ 559062 h 559062"/>
              <a:gd name="connsiteX7" fmla="*/ 639234 w 2088684"/>
              <a:gd name="connsiteY7" fmla="*/ 559062 h 559062"/>
              <a:gd name="connsiteX8" fmla="*/ 0 w 2088684"/>
              <a:gd name="connsiteY8" fmla="*/ 559062 h 559062"/>
              <a:gd name="connsiteX9" fmla="*/ 0 w 2088684"/>
              <a:gd name="connsiteY9" fmla="*/ 0 h 55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8684" h="559062" fill="none" extrusionOk="0">
                <a:moveTo>
                  <a:pt x="0" y="0"/>
                </a:moveTo>
                <a:cubicBezTo>
                  <a:pt x="252155" y="19256"/>
                  <a:pt x="435004" y="22836"/>
                  <a:pt x="584959" y="0"/>
                </a:cubicBezTo>
                <a:cubicBezTo>
                  <a:pt x="734914" y="-22836"/>
                  <a:pt x="1026014" y="5569"/>
                  <a:pt x="1151827" y="0"/>
                </a:cubicBezTo>
                <a:cubicBezTo>
                  <a:pt x="1277640" y="-5569"/>
                  <a:pt x="1608673" y="27978"/>
                  <a:pt x="1809153" y="0"/>
                </a:cubicBezTo>
                <a:cubicBezTo>
                  <a:pt x="1863136" y="74098"/>
                  <a:pt x="2030325" y="198626"/>
                  <a:pt x="2088684" y="279531"/>
                </a:cubicBezTo>
                <a:cubicBezTo>
                  <a:pt x="2018730" y="359483"/>
                  <a:pt x="1904667" y="453728"/>
                  <a:pt x="1809153" y="559062"/>
                </a:cubicBezTo>
                <a:cubicBezTo>
                  <a:pt x="1508501" y="563640"/>
                  <a:pt x="1393176" y="562187"/>
                  <a:pt x="1188010" y="559062"/>
                </a:cubicBezTo>
                <a:cubicBezTo>
                  <a:pt x="982844" y="555937"/>
                  <a:pt x="827083" y="557264"/>
                  <a:pt x="639234" y="559062"/>
                </a:cubicBezTo>
                <a:cubicBezTo>
                  <a:pt x="451385" y="560860"/>
                  <a:pt x="234307" y="581338"/>
                  <a:pt x="0" y="559062"/>
                </a:cubicBezTo>
                <a:cubicBezTo>
                  <a:pt x="-22091" y="350976"/>
                  <a:pt x="-15239" y="192656"/>
                  <a:pt x="0" y="0"/>
                </a:cubicBezTo>
                <a:close/>
              </a:path>
              <a:path w="2088684" h="559062" stroke="0" extrusionOk="0">
                <a:moveTo>
                  <a:pt x="0" y="0"/>
                </a:moveTo>
                <a:cubicBezTo>
                  <a:pt x="218385" y="-20466"/>
                  <a:pt x="372259" y="1632"/>
                  <a:pt x="566868" y="0"/>
                </a:cubicBezTo>
                <a:cubicBezTo>
                  <a:pt x="761477" y="-1632"/>
                  <a:pt x="901063" y="-22226"/>
                  <a:pt x="1115644" y="0"/>
                </a:cubicBezTo>
                <a:cubicBezTo>
                  <a:pt x="1330225" y="22226"/>
                  <a:pt x="1613594" y="1875"/>
                  <a:pt x="1809153" y="0"/>
                </a:cubicBezTo>
                <a:cubicBezTo>
                  <a:pt x="1905373" y="117109"/>
                  <a:pt x="2010663" y="186316"/>
                  <a:pt x="2088684" y="279531"/>
                </a:cubicBezTo>
                <a:cubicBezTo>
                  <a:pt x="2015810" y="344154"/>
                  <a:pt x="1945433" y="422265"/>
                  <a:pt x="1809153" y="559062"/>
                </a:cubicBezTo>
                <a:cubicBezTo>
                  <a:pt x="1601629" y="568181"/>
                  <a:pt x="1431258" y="572219"/>
                  <a:pt x="1242285" y="559062"/>
                </a:cubicBezTo>
                <a:cubicBezTo>
                  <a:pt x="1053312" y="545905"/>
                  <a:pt x="932645" y="538392"/>
                  <a:pt x="675417" y="559062"/>
                </a:cubicBezTo>
                <a:cubicBezTo>
                  <a:pt x="418189" y="579732"/>
                  <a:pt x="230183" y="558476"/>
                  <a:pt x="0" y="559062"/>
                </a:cubicBezTo>
                <a:cubicBezTo>
                  <a:pt x="-14030" y="306028"/>
                  <a:pt x="16235" y="170731"/>
                  <a:pt x="0" y="0"/>
                </a:cubicBezTo>
                <a:close/>
              </a:path>
            </a:pathLst>
          </a:custGeom>
          <a:solidFill>
            <a:srgbClr val="7ED6F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37997389">
                  <a:prstGeom prst="homePlat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عرض الدرس</a:t>
            </a:r>
            <a:endParaRPr lang="en-A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2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29" grpId="0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8E6507E-EFCE-4999-A7E2-A0F330A5AEDB}"/>
              </a:ext>
            </a:extLst>
          </p:cNvPr>
          <p:cNvGrpSpPr/>
          <p:nvPr/>
        </p:nvGrpSpPr>
        <p:grpSpPr>
          <a:xfrm>
            <a:off x="-1" y="-1"/>
            <a:ext cx="12192000" cy="6858001"/>
            <a:chOff x="-1" y="-1"/>
            <a:chExt cx="12192000" cy="6858001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9E3EDE31-5FA5-447A-9232-FD65DCA67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4257"/>
              <a:ext cx="12191999" cy="6853743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05D3C27-4765-4F4D-AB68-62287D14E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12191999" cy="5344357"/>
            </a:xfrm>
            <a:prstGeom prst="rect">
              <a:avLst/>
            </a:prstGeom>
          </p:spPr>
        </p:pic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49573893-4B7E-4981-B722-46AF63DDD0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27075" y="287460"/>
            <a:ext cx="1580225" cy="28531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071E878-F7B5-4163-AA38-C10B49ACFA95}"/>
              </a:ext>
            </a:extLst>
          </p:cNvPr>
          <p:cNvSpPr/>
          <p:nvPr/>
        </p:nvSpPr>
        <p:spPr>
          <a:xfrm>
            <a:off x="384700" y="157578"/>
            <a:ext cx="9558291" cy="5943600"/>
          </a:xfrm>
          <a:prstGeom prst="rect">
            <a:avLst/>
          </a:prstGeom>
          <a:solidFill>
            <a:srgbClr val="FBFBFB"/>
          </a:solidFill>
          <a:ln w="76200">
            <a:solidFill>
              <a:srgbClr val="B0B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277009-2A0D-44FA-A9BC-16D0E975A6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498" y="228447"/>
            <a:ext cx="5017296" cy="5773886"/>
          </a:xfrm>
          <a:prstGeom prst="rect">
            <a:avLst/>
          </a:prstGeom>
        </p:spPr>
      </p:pic>
      <p:sp>
        <p:nvSpPr>
          <p:cNvPr id="21" name="مستطيل 37">
            <a:extLst>
              <a:ext uri="{FF2B5EF4-FFF2-40B4-BE49-F238E27FC236}">
                <a16:creationId xmlns:a16="http://schemas.microsoft.com/office/drawing/2014/main" id="{E01FB1F5-5CA5-4D73-B626-D8D517013BAA}"/>
              </a:ext>
            </a:extLst>
          </p:cNvPr>
          <p:cNvSpPr/>
          <p:nvPr/>
        </p:nvSpPr>
        <p:spPr>
          <a:xfrm>
            <a:off x="2880571" y="2979869"/>
            <a:ext cx="640173" cy="605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32">
            <a:extLst>
              <a:ext uri="{FF2B5EF4-FFF2-40B4-BE49-F238E27FC236}">
                <a16:creationId xmlns:a16="http://schemas.microsoft.com/office/drawing/2014/main" id="{220296BF-7922-4491-A275-132BA1111F98}"/>
              </a:ext>
            </a:extLst>
          </p:cNvPr>
          <p:cNvSpPr/>
          <p:nvPr/>
        </p:nvSpPr>
        <p:spPr>
          <a:xfrm>
            <a:off x="4871539" y="2955253"/>
            <a:ext cx="640173" cy="605984"/>
          </a:xfrm>
          <a:prstGeom prst="rect">
            <a:avLst/>
          </a:prstGeom>
          <a:solidFill>
            <a:srgbClr val="47D6E9">
              <a:alpha val="38824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33EC48-18C5-47FA-B66E-1BA4BFC0444F}"/>
              </a:ext>
            </a:extLst>
          </p:cNvPr>
          <p:cNvSpPr/>
          <p:nvPr/>
        </p:nvSpPr>
        <p:spPr>
          <a:xfrm>
            <a:off x="2880571" y="3561237"/>
            <a:ext cx="640173" cy="6059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DED37F-86E8-42CA-9BD0-5B8C62D4B78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2889" y="247709"/>
            <a:ext cx="4030061" cy="3876668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4AF7FC4E-D706-4C8F-B1EF-A8A70685C3E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r="29413" b="2197"/>
          <a:stretch/>
        </p:blipFill>
        <p:spPr>
          <a:xfrm>
            <a:off x="8948735" y="3700443"/>
            <a:ext cx="3243266" cy="3161816"/>
          </a:xfrm>
          <a:prstGeom prst="rect">
            <a:avLst/>
          </a:prstGeom>
        </p:spPr>
      </p:pic>
      <p:sp>
        <p:nvSpPr>
          <p:cNvPr id="32" name="مستطيل 37">
            <a:extLst>
              <a:ext uri="{FF2B5EF4-FFF2-40B4-BE49-F238E27FC236}">
                <a16:creationId xmlns:a16="http://schemas.microsoft.com/office/drawing/2014/main" id="{8D793C02-C3A2-4216-99E8-A3365374B083}"/>
              </a:ext>
            </a:extLst>
          </p:cNvPr>
          <p:cNvSpPr/>
          <p:nvPr/>
        </p:nvSpPr>
        <p:spPr>
          <a:xfrm>
            <a:off x="3545178" y="2986544"/>
            <a:ext cx="640173" cy="605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مستطيل 37">
            <a:extLst>
              <a:ext uri="{FF2B5EF4-FFF2-40B4-BE49-F238E27FC236}">
                <a16:creationId xmlns:a16="http://schemas.microsoft.com/office/drawing/2014/main" id="{E2BEA2C2-5C07-4BC9-954C-6C1C8DF56E8C}"/>
              </a:ext>
            </a:extLst>
          </p:cNvPr>
          <p:cNvSpPr/>
          <p:nvPr/>
        </p:nvSpPr>
        <p:spPr>
          <a:xfrm>
            <a:off x="4200850" y="2986544"/>
            <a:ext cx="640173" cy="605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مربع نص 13">
            <a:extLst>
              <a:ext uri="{FF2B5EF4-FFF2-40B4-BE49-F238E27FC236}">
                <a16:creationId xmlns:a16="http://schemas.microsoft.com/office/drawing/2014/main" id="{65463446-8491-409E-B560-D7F6037CEFF6}"/>
              </a:ext>
            </a:extLst>
          </p:cNvPr>
          <p:cNvSpPr txBox="1"/>
          <p:nvPr/>
        </p:nvSpPr>
        <p:spPr>
          <a:xfrm>
            <a:off x="7173568" y="3044279"/>
            <a:ext cx="2072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dirty="0">
                <a:solidFill>
                  <a:schemeClr val="accent1"/>
                </a:solidFill>
              </a:rPr>
              <a:t>الْـمَكتبة 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6" name="Arrow: Pentagon 35">
            <a:extLst>
              <a:ext uri="{FF2B5EF4-FFF2-40B4-BE49-F238E27FC236}">
                <a16:creationId xmlns:a16="http://schemas.microsoft.com/office/drawing/2014/main" id="{10B760D7-2068-4DF0-8AB6-3B77412D73D8}"/>
              </a:ext>
            </a:extLst>
          </p:cNvPr>
          <p:cNvSpPr/>
          <p:nvPr/>
        </p:nvSpPr>
        <p:spPr>
          <a:xfrm>
            <a:off x="0" y="287460"/>
            <a:ext cx="2088684" cy="559062"/>
          </a:xfrm>
          <a:custGeom>
            <a:avLst/>
            <a:gdLst>
              <a:gd name="connsiteX0" fmla="*/ 0 w 2088684"/>
              <a:gd name="connsiteY0" fmla="*/ 0 h 559062"/>
              <a:gd name="connsiteX1" fmla="*/ 584959 w 2088684"/>
              <a:gd name="connsiteY1" fmla="*/ 0 h 559062"/>
              <a:gd name="connsiteX2" fmla="*/ 1151827 w 2088684"/>
              <a:gd name="connsiteY2" fmla="*/ 0 h 559062"/>
              <a:gd name="connsiteX3" fmla="*/ 1809153 w 2088684"/>
              <a:gd name="connsiteY3" fmla="*/ 0 h 559062"/>
              <a:gd name="connsiteX4" fmla="*/ 2088684 w 2088684"/>
              <a:gd name="connsiteY4" fmla="*/ 279531 h 559062"/>
              <a:gd name="connsiteX5" fmla="*/ 1809153 w 2088684"/>
              <a:gd name="connsiteY5" fmla="*/ 559062 h 559062"/>
              <a:gd name="connsiteX6" fmla="*/ 1188010 w 2088684"/>
              <a:gd name="connsiteY6" fmla="*/ 559062 h 559062"/>
              <a:gd name="connsiteX7" fmla="*/ 639234 w 2088684"/>
              <a:gd name="connsiteY7" fmla="*/ 559062 h 559062"/>
              <a:gd name="connsiteX8" fmla="*/ 0 w 2088684"/>
              <a:gd name="connsiteY8" fmla="*/ 559062 h 559062"/>
              <a:gd name="connsiteX9" fmla="*/ 0 w 2088684"/>
              <a:gd name="connsiteY9" fmla="*/ 0 h 55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8684" h="559062" fill="none" extrusionOk="0">
                <a:moveTo>
                  <a:pt x="0" y="0"/>
                </a:moveTo>
                <a:cubicBezTo>
                  <a:pt x="252155" y="19256"/>
                  <a:pt x="435004" y="22836"/>
                  <a:pt x="584959" y="0"/>
                </a:cubicBezTo>
                <a:cubicBezTo>
                  <a:pt x="734914" y="-22836"/>
                  <a:pt x="1026014" y="5569"/>
                  <a:pt x="1151827" y="0"/>
                </a:cubicBezTo>
                <a:cubicBezTo>
                  <a:pt x="1277640" y="-5569"/>
                  <a:pt x="1608673" y="27978"/>
                  <a:pt x="1809153" y="0"/>
                </a:cubicBezTo>
                <a:cubicBezTo>
                  <a:pt x="1863136" y="74098"/>
                  <a:pt x="2030325" y="198626"/>
                  <a:pt x="2088684" y="279531"/>
                </a:cubicBezTo>
                <a:cubicBezTo>
                  <a:pt x="2018730" y="359483"/>
                  <a:pt x="1904667" y="453728"/>
                  <a:pt x="1809153" y="559062"/>
                </a:cubicBezTo>
                <a:cubicBezTo>
                  <a:pt x="1508501" y="563640"/>
                  <a:pt x="1393176" y="562187"/>
                  <a:pt x="1188010" y="559062"/>
                </a:cubicBezTo>
                <a:cubicBezTo>
                  <a:pt x="982844" y="555937"/>
                  <a:pt x="827083" y="557264"/>
                  <a:pt x="639234" y="559062"/>
                </a:cubicBezTo>
                <a:cubicBezTo>
                  <a:pt x="451385" y="560860"/>
                  <a:pt x="234307" y="581338"/>
                  <a:pt x="0" y="559062"/>
                </a:cubicBezTo>
                <a:cubicBezTo>
                  <a:pt x="-22091" y="350976"/>
                  <a:pt x="-15239" y="192656"/>
                  <a:pt x="0" y="0"/>
                </a:cubicBezTo>
                <a:close/>
              </a:path>
              <a:path w="2088684" h="559062" stroke="0" extrusionOk="0">
                <a:moveTo>
                  <a:pt x="0" y="0"/>
                </a:moveTo>
                <a:cubicBezTo>
                  <a:pt x="218385" y="-20466"/>
                  <a:pt x="372259" y="1632"/>
                  <a:pt x="566868" y="0"/>
                </a:cubicBezTo>
                <a:cubicBezTo>
                  <a:pt x="761477" y="-1632"/>
                  <a:pt x="901063" y="-22226"/>
                  <a:pt x="1115644" y="0"/>
                </a:cubicBezTo>
                <a:cubicBezTo>
                  <a:pt x="1330225" y="22226"/>
                  <a:pt x="1613594" y="1875"/>
                  <a:pt x="1809153" y="0"/>
                </a:cubicBezTo>
                <a:cubicBezTo>
                  <a:pt x="1905373" y="117109"/>
                  <a:pt x="2010663" y="186316"/>
                  <a:pt x="2088684" y="279531"/>
                </a:cubicBezTo>
                <a:cubicBezTo>
                  <a:pt x="2015810" y="344154"/>
                  <a:pt x="1945433" y="422265"/>
                  <a:pt x="1809153" y="559062"/>
                </a:cubicBezTo>
                <a:cubicBezTo>
                  <a:pt x="1601629" y="568181"/>
                  <a:pt x="1431258" y="572219"/>
                  <a:pt x="1242285" y="559062"/>
                </a:cubicBezTo>
                <a:cubicBezTo>
                  <a:pt x="1053312" y="545905"/>
                  <a:pt x="932645" y="538392"/>
                  <a:pt x="675417" y="559062"/>
                </a:cubicBezTo>
                <a:cubicBezTo>
                  <a:pt x="418189" y="579732"/>
                  <a:pt x="230183" y="558476"/>
                  <a:pt x="0" y="559062"/>
                </a:cubicBezTo>
                <a:cubicBezTo>
                  <a:pt x="-14030" y="306028"/>
                  <a:pt x="16235" y="170731"/>
                  <a:pt x="0" y="0"/>
                </a:cubicBezTo>
                <a:close/>
              </a:path>
            </a:pathLst>
          </a:custGeom>
          <a:solidFill>
            <a:srgbClr val="7ED6F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37997389">
                  <a:prstGeom prst="homePlat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عرض الدرس</a:t>
            </a:r>
            <a:endParaRPr lang="en-A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3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31" grpId="0" animBg="1"/>
      <p:bldP spid="32" grpId="0" animBg="1"/>
      <p:bldP spid="33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8E6507E-EFCE-4999-A7E2-A0F330A5AEDB}"/>
              </a:ext>
            </a:extLst>
          </p:cNvPr>
          <p:cNvGrpSpPr/>
          <p:nvPr/>
        </p:nvGrpSpPr>
        <p:grpSpPr>
          <a:xfrm>
            <a:off x="-1" y="-1"/>
            <a:ext cx="12192000" cy="6858001"/>
            <a:chOff x="-1" y="-1"/>
            <a:chExt cx="12192000" cy="6858001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9E3EDE31-5FA5-447A-9232-FD65DCA67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257"/>
              <a:ext cx="12191999" cy="6853743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05D3C27-4765-4F4D-AB68-62287D14E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12191999" cy="5344357"/>
            </a:xfrm>
            <a:prstGeom prst="rect">
              <a:avLst/>
            </a:prstGeom>
          </p:spPr>
        </p:pic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49573893-4B7E-4981-B722-46AF63DDD0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27075" y="287460"/>
            <a:ext cx="1580225" cy="28531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071E878-F7B5-4163-AA38-C10B49ACFA95}"/>
              </a:ext>
            </a:extLst>
          </p:cNvPr>
          <p:cNvSpPr/>
          <p:nvPr/>
        </p:nvSpPr>
        <p:spPr>
          <a:xfrm>
            <a:off x="384700" y="157578"/>
            <a:ext cx="9558291" cy="5943600"/>
          </a:xfrm>
          <a:prstGeom prst="rect">
            <a:avLst/>
          </a:prstGeom>
          <a:ln w="76200">
            <a:solidFill>
              <a:srgbClr val="B0B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4AF7FC4E-D706-4C8F-B1EF-A8A70685C3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29413" b="2197"/>
          <a:stretch/>
        </p:blipFill>
        <p:spPr>
          <a:xfrm>
            <a:off x="8948735" y="3700443"/>
            <a:ext cx="3243266" cy="31618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2705B2-3237-4899-ACB3-45E650E170F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8842"/>
          <a:stretch/>
        </p:blipFill>
        <p:spPr>
          <a:xfrm>
            <a:off x="414354" y="285560"/>
            <a:ext cx="6360981" cy="5687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359A75-B619-41EB-9740-991122C7C27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43" y="424561"/>
            <a:ext cx="3484434" cy="2578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EEAD74-C26A-494D-A8B6-8455FDE84260}"/>
              </a:ext>
            </a:extLst>
          </p:cNvPr>
          <p:cNvSpPr txBox="1"/>
          <p:nvPr/>
        </p:nvSpPr>
        <p:spPr>
          <a:xfrm>
            <a:off x="5507631" y="2921168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6000" b="1" dirty="0">
                <a:solidFill>
                  <a:schemeClr val="accent1"/>
                </a:solidFill>
              </a:rPr>
              <a:t>أنا</a:t>
            </a:r>
            <a:endParaRPr lang="en-AE" sz="6000" b="1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E82792-1D06-4941-BC92-65A34C624E6F}"/>
              </a:ext>
            </a:extLst>
          </p:cNvPr>
          <p:cNvSpPr txBox="1"/>
          <p:nvPr/>
        </p:nvSpPr>
        <p:spPr>
          <a:xfrm>
            <a:off x="2977534" y="290926"/>
            <a:ext cx="12538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6000" b="1" dirty="0">
                <a:solidFill>
                  <a:schemeClr val="accent1"/>
                </a:solidFill>
              </a:rPr>
              <a:t>أحب</a:t>
            </a:r>
            <a:endParaRPr lang="en-AE" sz="60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C2CE21-34C7-4010-B7EA-B66AA286D710}"/>
              </a:ext>
            </a:extLst>
          </p:cNvPr>
          <p:cNvSpPr txBox="1"/>
          <p:nvPr/>
        </p:nvSpPr>
        <p:spPr>
          <a:xfrm>
            <a:off x="725803" y="3003542"/>
            <a:ext cx="143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5400" b="1" dirty="0">
                <a:solidFill>
                  <a:schemeClr val="accent1"/>
                </a:solidFill>
              </a:rPr>
              <a:t>بلادي</a:t>
            </a:r>
            <a:endParaRPr lang="en-AE" sz="5400" b="1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257133-B6D0-406F-82CF-D4F8AA48F7DE}"/>
              </a:ext>
            </a:extLst>
          </p:cNvPr>
          <p:cNvSpPr txBox="1"/>
          <p:nvPr/>
        </p:nvSpPr>
        <p:spPr>
          <a:xfrm>
            <a:off x="962526" y="4882691"/>
            <a:ext cx="4545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5400" b="1" dirty="0">
                <a:solidFill>
                  <a:schemeClr val="accent1"/>
                </a:solidFill>
              </a:rPr>
              <a:t>أنا أحب بلادي </a:t>
            </a:r>
            <a:endParaRPr lang="en-AE" sz="5400" b="1" dirty="0">
              <a:solidFill>
                <a:schemeClr val="accent1"/>
              </a:solidFill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881CBCC2-F1CC-4BBC-AD8B-449801167A9C}"/>
              </a:ext>
            </a:extLst>
          </p:cNvPr>
          <p:cNvSpPr/>
          <p:nvPr/>
        </p:nvSpPr>
        <p:spPr>
          <a:xfrm>
            <a:off x="0" y="287460"/>
            <a:ext cx="2088684" cy="559062"/>
          </a:xfrm>
          <a:custGeom>
            <a:avLst/>
            <a:gdLst>
              <a:gd name="connsiteX0" fmla="*/ 0 w 2088684"/>
              <a:gd name="connsiteY0" fmla="*/ 0 h 559062"/>
              <a:gd name="connsiteX1" fmla="*/ 584959 w 2088684"/>
              <a:gd name="connsiteY1" fmla="*/ 0 h 559062"/>
              <a:gd name="connsiteX2" fmla="*/ 1151827 w 2088684"/>
              <a:gd name="connsiteY2" fmla="*/ 0 h 559062"/>
              <a:gd name="connsiteX3" fmla="*/ 1809153 w 2088684"/>
              <a:gd name="connsiteY3" fmla="*/ 0 h 559062"/>
              <a:gd name="connsiteX4" fmla="*/ 2088684 w 2088684"/>
              <a:gd name="connsiteY4" fmla="*/ 279531 h 559062"/>
              <a:gd name="connsiteX5" fmla="*/ 1809153 w 2088684"/>
              <a:gd name="connsiteY5" fmla="*/ 559062 h 559062"/>
              <a:gd name="connsiteX6" fmla="*/ 1188010 w 2088684"/>
              <a:gd name="connsiteY6" fmla="*/ 559062 h 559062"/>
              <a:gd name="connsiteX7" fmla="*/ 639234 w 2088684"/>
              <a:gd name="connsiteY7" fmla="*/ 559062 h 559062"/>
              <a:gd name="connsiteX8" fmla="*/ 0 w 2088684"/>
              <a:gd name="connsiteY8" fmla="*/ 559062 h 559062"/>
              <a:gd name="connsiteX9" fmla="*/ 0 w 2088684"/>
              <a:gd name="connsiteY9" fmla="*/ 0 h 55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8684" h="559062" fill="none" extrusionOk="0">
                <a:moveTo>
                  <a:pt x="0" y="0"/>
                </a:moveTo>
                <a:cubicBezTo>
                  <a:pt x="252155" y="19256"/>
                  <a:pt x="435004" y="22836"/>
                  <a:pt x="584959" y="0"/>
                </a:cubicBezTo>
                <a:cubicBezTo>
                  <a:pt x="734914" y="-22836"/>
                  <a:pt x="1026014" y="5569"/>
                  <a:pt x="1151827" y="0"/>
                </a:cubicBezTo>
                <a:cubicBezTo>
                  <a:pt x="1277640" y="-5569"/>
                  <a:pt x="1608673" y="27978"/>
                  <a:pt x="1809153" y="0"/>
                </a:cubicBezTo>
                <a:cubicBezTo>
                  <a:pt x="1863136" y="74098"/>
                  <a:pt x="2030325" y="198626"/>
                  <a:pt x="2088684" y="279531"/>
                </a:cubicBezTo>
                <a:cubicBezTo>
                  <a:pt x="2018730" y="359483"/>
                  <a:pt x="1904667" y="453728"/>
                  <a:pt x="1809153" y="559062"/>
                </a:cubicBezTo>
                <a:cubicBezTo>
                  <a:pt x="1508501" y="563640"/>
                  <a:pt x="1393176" y="562187"/>
                  <a:pt x="1188010" y="559062"/>
                </a:cubicBezTo>
                <a:cubicBezTo>
                  <a:pt x="982844" y="555937"/>
                  <a:pt x="827083" y="557264"/>
                  <a:pt x="639234" y="559062"/>
                </a:cubicBezTo>
                <a:cubicBezTo>
                  <a:pt x="451385" y="560860"/>
                  <a:pt x="234307" y="581338"/>
                  <a:pt x="0" y="559062"/>
                </a:cubicBezTo>
                <a:cubicBezTo>
                  <a:pt x="-22091" y="350976"/>
                  <a:pt x="-15239" y="192656"/>
                  <a:pt x="0" y="0"/>
                </a:cubicBezTo>
                <a:close/>
              </a:path>
              <a:path w="2088684" h="559062" stroke="0" extrusionOk="0">
                <a:moveTo>
                  <a:pt x="0" y="0"/>
                </a:moveTo>
                <a:cubicBezTo>
                  <a:pt x="218385" y="-20466"/>
                  <a:pt x="372259" y="1632"/>
                  <a:pt x="566868" y="0"/>
                </a:cubicBezTo>
                <a:cubicBezTo>
                  <a:pt x="761477" y="-1632"/>
                  <a:pt x="901063" y="-22226"/>
                  <a:pt x="1115644" y="0"/>
                </a:cubicBezTo>
                <a:cubicBezTo>
                  <a:pt x="1330225" y="22226"/>
                  <a:pt x="1613594" y="1875"/>
                  <a:pt x="1809153" y="0"/>
                </a:cubicBezTo>
                <a:cubicBezTo>
                  <a:pt x="1905373" y="117109"/>
                  <a:pt x="2010663" y="186316"/>
                  <a:pt x="2088684" y="279531"/>
                </a:cubicBezTo>
                <a:cubicBezTo>
                  <a:pt x="2015810" y="344154"/>
                  <a:pt x="1945433" y="422265"/>
                  <a:pt x="1809153" y="559062"/>
                </a:cubicBezTo>
                <a:cubicBezTo>
                  <a:pt x="1601629" y="568181"/>
                  <a:pt x="1431258" y="572219"/>
                  <a:pt x="1242285" y="559062"/>
                </a:cubicBezTo>
                <a:cubicBezTo>
                  <a:pt x="1053312" y="545905"/>
                  <a:pt x="932645" y="538392"/>
                  <a:pt x="675417" y="559062"/>
                </a:cubicBezTo>
                <a:cubicBezTo>
                  <a:pt x="418189" y="579732"/>
                  <a:pt x="230183" y="558476"/>
                  <a:pt x="0" y="559062"/>
                </a:cubicBezTo>
                <a:cubicBezTo>
                  <a:pt x="-14030" y="306028"/>
                  <a:pt x="16235" y="170731"/>
                  <a:pt x="0" y="0"/>
                </a:cubicBezTo>
                <a:close/>
              </a:path>
            </a:pathLst>
          </a:custGeom>
          <a:solidFill>
            <a:srgbClr val="7ED6F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37997389">
                  <a:prstGeom prst="homePlat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عرض الدرس</a:t>
            </a:r>
            <a:endParaRPr lang="en-A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0F1870D-28EA-41FB-966D-A49FF374D787}"/>
              </a:ext>
            </a:extLst>
          </p:cNvPr>
          <p:cNvGrpSpPr/>
          <p:nvPr/>
        </p:nvGrpSpPr>
        <p:grpSpPr>
          <a:xfrm>
            <a:off x="-1" y="-1"/>
            <a:ext cx="12192000" cy="6858001"/>
            <a:chOff x="-1" y="-1"/>
            <a:chExt cx="12192000" cy="68580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828B5BC-0871-4ABA-A1C2-0836B9FDE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257"/>
              <a:ext cx="12191999" cy="6853743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672FBB13-2BD1-49BD-9FD2-00D624906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12191999" cy="5344357"/>
            </a:xfrm>
            <a:prstGeom prst="rect">
              <a:avLst/>
            </a:prstGeom>
          </p:spPr>
        </p:pic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5E5B88AD-FB49-4E6D-8FB9-9372877995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27075" y="287460"/>
            <a:ext cx="1580225" cy="28531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46465-860F-4FA6-B22D-FF52670D27F3}"/>
              </a:ext>
            </a:extLst>
          </p:cNvPr>
          <p:cNvSpPr/>
          <p:nvPr/>
        </p:nvSpPr>
        <p:spPr>
          <a:xfrm>
            <a:off x="384700" y="157578"/>
            <a:ext cx="9558291" cy="5943600"/>
          </a:xfrm>
          <a:prstGeom prst="rect">
            <a:avLst/>
          </a:prstGeom>
          <a:ln w="76200">
            <a:solidFill>
              <a:srgbClr val="B0B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91A9043-39CC-4980-8051-EB3A1A5B9D4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29413" b="2197"/>
          <a:stretch/>
        </p:blipFill>
        <p:spPr>
          <a:xfrm>
            <a:off x="8948735" y="3700443"/>
            <a:ext cx="3243266" cy="3161816"/>
          </a:xfrm>
          <a:prstGeom prst="rect">
            <a:avLst/>
          </a:prstGeom>
        </p:spPr>
      </p:pic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47EAC697-F838-4F2A-9722-68556C31F5ED}"/>
              </a:ext>
            </a:extLst>
          </p:cNvPr>
          <p:cNvSpPr/>
          <p:nvPr/>
        </p:nvSpPr>
        <p:spPr>
          <a:xfrm>
            <a:off x="0" y="287460"/>
            <a:ext cx="2088684" cy="559062"/>
          </a:xfrm>
          <a:custGeom>
            <a:avLst/>
            <a:gdLst>
              <a:gd name="connsiteX0" fmla="*/ 0 w 2088684"/>
              <a:gd name="connsiteY0" fmla="*/ 0 h 559062"/>
              <a:gd name="connsiteX1" fmla="*/ 584959 w 2088684"/>
              <a:gd name="connsiteY1" fmla="*/ 0 h 559062"/>
              <a:gd name="connsiteX2" fmla="*/ 1151827 w 2088684"/>
              <a:gd name="connsiteY2" fmla="*/ 0 h 559062"/>
              <a:gd name="connsiteX3" fmla="*/ 1809153 w 2088684"/>
              <a:gd name="connsiteY3" fmla="*/ 0 h 559062"/>
              <a:gd name="connsiteX4" fmla="*/ 2088684 w 2088684"/>
              <a:gd name="connsiteY4" fmla="*/ 279531 h 559062"/>
              <a:gd name="connsiteX5" fmla="*/ 1809153 w 2088684"/>
              <a:gd name="connsiteY5" fmla="*/ 559062 h 559062"/>
              <a:gd name="connsiteX6" fmla="*/ 1188010 w 2088684"/>
              <a:gd name="connsiteY6" fmla="*/ 559062 h 559062"/>
              <a:gd name="connsiteX7" fmla="*/ 639234 w 2088684"/>
              <a:gd name="connsiteY7" fmla="*/ 559062 h 559062"/>
              <a:gd name="connsiteX8" fmla="*/ 0 w 2088684"/>
              <a:gd name="connsiteY8" fmla="*/ 559062 h 559062"/>
              <a:gd name="connsiteX9" fmla="*/ 0 w 2088684"/>
              <a:gd name="connsiteY9" fmla="*/ 0 h 55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8684" h="559062" fill="none" extrusionOk="0">
                <a:moveTo>
                  <a:pt x="0" y="0"/>
                </a:moveTo>
                <a:cubicBezTo>
                  <a:pt x="252155" y="19256"/>
                  <a:pt x="435004" y="22836"/>
                  <a:pt x="584959" y="0"/>
                </a:cubicBezTo>
                <a:cubicBezTo>
                  <a:pt x="734914" y="-22836"/>
                  <a:pt x="1026014" y="5569"/>
                  <a:pt x="1151827" y="0"/>
                </a:cubicBezTo>
                <a:cubicBezTo>
                  <a:pt x="1277640" y="-5569"/>
                  <a:pt x="1608673" y="27978"/>
                  <a:pt x="1809153" y="0"/>
                </a:cubicBezTo>
                <a:cubicBezTo>
                  <a:pt x="1863136" y="74098"/>
                  <a:pt x="2030325" y="198626"/>
                  <a:pt x="2088684" y="279531"/>
                </a:cubicBezTo>
                <a:cubicBezTo>
                  <a:pt x="2018730" y="359483"/>
                  <a:pt x="1904667" y="453728"/>
                  <a:pt x="1809153" y="559062"/>
                </a:cubicBezTo>
                <a:cubicBezTo>
                  <a:pt x="1508501" y="563640"/>
                  <a:pt x="1393176" y="562187"/>
                  <a:pt x="1188010" y="559062"/>
                </a:cubicBezTo>
                <a:cubicBezTo>
                  <a:pt x="982844" y="555937"/>
                  <a:pt x="827083" y="557264"/>
                  <a:pt x="639234" y="559062"/>
                </a:cubicBezTo>
                <a:cubicBezTo>
                  <a:pt x="451385" y="560860"/>
                  <a:pt x="234307" y="581338"/>
                  <a:pt x="0" y="559062"/>
                </a:cubicBezTo>
                <a:cubicBezTo>
                  <a:pt x="-22091" y="350976"/>
                  <a:pt x="-15239" y="192656"/>
                  <a:pt x="0" y="0"/>
                </a:cubicBezTo>
                <a:close/>
              </a:path>
              <a:path w="2088684" h="559062" stroke="0" extrusionOk="0">
                <a:moveTo>
                  <a:pt x="0" y="0"/>
                </a:moveTo>
                <a:cubicBezTo>
                  <a:pt x="218385" y="-20466"/>
                  <a:pt x="372259" y="1632"/>
                  <a:pt x="566868" y="0"/>
                </a:cubicBezTo>
                <a:cubicBezTo>
                  <a:pt x="761477" y="-1632"/>
                  <a:pt x="901063" y="-22226"/>
                  <a:pt x="1115644" y="0"/>
                </a:cubicBezTo>
                <a:cubicBezTo>
                  <a:pt x="1330225" y="22226"/>
                  <a:pt x="1613594" y="1875"/>
                  <a:pt x="1809153" y="0"/>
                </a:cubicBezTo>
                <a:cubicBezTo>
                  <a:pt x="1905373" y="117109"/>
                  <a:pt x="2010663" y="186316"/>
                  <a:pt x="2088684" y="279531"/>
                </a:cubicBezTo>
                <a:cubicBezTo>
                  <a:pt x="2015810" y="344154"/>
                  <a:pt x="1945433" y="422265"/>
                  <a:pt x="1809153" y="559062"/>
                </a:cubicBezTo>
                <a:cubicBezTo>
                  <a:pt x="1601629" y="568181"/>
                  <a:pt x="1431258" y="572219"/>
                  <a:pt x="1242285" y="559062"/>
                </a:cubicBezTo>
                <a:cubicBezTo>
                  <a:pt x="1053312" y="545905"/>
                  <a:pt x="932645" y="538392"/>
                  <a:pt x="675417" y="559062"/>
                </a:cubicBezTo>
                <a:cubicBezTo>
                  <a:pt x="418189" y="579732"/>
                  <a:pt x="230183" y="558476"/>
                  <a:pt x="0" y="559062"/>
                </a:cubicBezTo>
                <a:cubicBezTo>
                  <a:pt x="-14030" y="306028"/>
                  <a:pt x="16235" y="170731"/>
                  <a:pt x="0" y="0"/>
                </a:cubicBezTo>
                <a:close/>
              </a:path>
            </a:pathLst>
          </a:custGeom>
          <a:solidFill>
            <a:srgbClr val="7ED6F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37997389">
                  <a:prstGeom prst="homePlat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</a:rPr>
              <a:t>التقويم النهائي</a:t>
            </a:r>
            <a:endParaRPr lang="en-AE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D15C3E-608E-4EC3-A7F4-26974B81F3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9214" y="759877"/>
            <a:ext cx="6458439" cy="4199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C2D929-4B66-442E-A120-6E67662706E1}"/>
              </a:ext>
            </a:extLst>
          </p:cNvPr>
          <p:cNvSpPr txBox="1"/>
          <p:nvPr/>
        </p:nvSpPr>
        <p:spPr>
          <a:xfrm>
            <a:off x="1977813" y="53457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dirty="0"/>
              <a:t>https://wordwall.net/resource/4628475</a:t>
            </a:r>
          </a:p>
        </p:txBody>
      </p:sp>
    </p:spTree>
    <p:extLst>
      <p:ext uri="{BB962C8B-B14F-4D97-AF65-F5344CB8AC3E}">
        <p14:creationId xmlns:p14="http://schemas.microsoft.com/office/powerpoint/2010/main" val="3697124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127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مريم المسافري</dc:creator>
  <cp:lastModifiedBy>مريم المسافري</cp:lastModifiedBy>
  <cp:revision>12</cp:revision>
  <dcterms:created xsi:type="dcterms:W3CDTF">2021-09-14T16:40:25Z</dcterms:created>
  <dcterms:modified xsi:type="dcterms:W3CDTF">2021-09-15T05:30:55Z</dcterms:modified>
</cp:coreProperties>
</file>