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2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8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7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70C9-1DB4-46DF-AECC-2983A59731D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9067-F29D-4B0A-B6B6-D070BD7E9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7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9307773" y="5186144"/>
            <a:ext cx="382137" cy="354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536072" y="1856095"/>
            <a:ext cx="382137" cy="354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0536072" y="5008728"/>
            <a:ext cx="382137" cy="354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" y="1378423"/>
            <a:ext cx="12191999" cy="13511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عليك أن تعرف  أنه لا يوجد شخص سَيِّءٌ مُطلقًا أو خيِّرٌ مطلقًا ولكننا مزيج من هذا وذاك .</a:t>
            </a:r>
            <a:endParaRPr lang="en-US" sz="40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73457" y="3332327"/>
            <a:ext cx="11013743" cy="13511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أي عقبة في الطريق هي مجرد منعطف في طريقك إلى النجاح . </a:t>
            </a:r>
            <a:endParaRPr lang="en-US" sz="40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73457" y="5286231"/>
            <a:ext cx="11013743" cy="13511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أمَّا الاختلافات التي لا شأن لنا فيها ... عوامل توحيد ، لا أسباب تفريق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65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" y="2647666"/>
            <a:ext cx="12191999" cy="40670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b="1" dirty="0" smtClean="0"/>
              <a:t>    </a:t>
            </a:r>
            <a:r>
              <a:rPr lang="ar-EG" sz="4000" b="1" dirty="0" smtClean="0"/>
              <a:t>الأفكار الواردة في المقطع ( أ ) تتكلم جميعُها عن الصراعات النفسية كاختلاف الإنسان مع روحه وتكوين الصورة الذهنية الخاطئة عن الآخرين ... والمقطع ( ب ) يتكلم عن حلول لتلك المشكلات ومنها حسن الظن واحترام وتقدير الناس وسلامة القلب ...  وتقديم بعض النصائح في نهاية المقطع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47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" y="1774206"/>
            <a:ext cx="12191999" cy="47494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EG" sz="4000" b="1" dirty="0" smtClean="0"/>
              <a:t> </a:t>
            </a:r>
            <a:r>
              <a:rPr lang="ar-SA" sz="4000" b="1" dirty="0" smtClean="0"/>
              <a:t> </a:t>
            </a:r>
            <a:r>
              <a:rPr lang="ar-EG" sz="4000" b="1" dirty="0" smtClean="0"/>
              <a:t>لقد خ</a:t>
            </a:r>
            <a:r>
              <a:rPr lang="ar-SA" sz="4000" b="1" dirty="0" smtClean="0"/>
              <a:t>َ</a:t>
            </a:r>
            <a:r>
              <a:rPr lang="ar-EG" sz="4000" b="1" dirty="0" smtClean="0"/>
              <a:t>ل</a:t>
            </a:r>
            <a:r>
              <a:rPr lang="ar-SA" sz="4000" b="1" dirty="0" smtClean="0"/>
              <a:t>َ</a:t>
            </a:r>
            <a:r>
              <a:rPr lang="ar-EG" sz="4000" b="1" dirty="0" smtClean="0"/>
              <a:t>ق</a:t>
            </a:r>
            <a:r>
              <a:rPr lang="ar-SA" sz="4000" b="1" dirty="0" smtClean="0"/>
              <a:t>َ</a:t>
            </a:r>
            <a:r>
              <a:rPr lang="ar-EG" sz="4000" b="1" dirty="0" smtClean="0"/>
              <a:t>ن</a:t>
            </a:r>
            <a:r>
              <a:rPr lang="ar-SA" sz="4000" b="1" dirty="0" smtClean="0"/>
              <a:t>َ</a:t>
            </a:r>
            <a:r>
              <a:rPr lang="ar-EG" sz="4000" b="1" dirty="0" smtClean="0"/>
              <a:t>ا الله</a:t>
            </a:r>
            <a:r>
              <a:rPr lang="ar-SA" sz="4000" b="1" dirty="0" smtClean="0"/>
              <a:t>ُ</a:t>
            </a:r>
            <a:r>
              <a:rPr lang="ar-EG" sz="4000" b="1" dirty="0" smtClean="0"/>
              <a:t> م</a:t>
            </a:r>
            <a:r>
              <a:rPr lang="ar-SA" sz="4000" b="1" dirty="0" smtClean="0"/>
              <a:t>ِ</a:t>
            </a:r>
            <a:r>
              <a:rPr lang="ar-EG" sz="4000" b="1" dirty="0" smtClean="0"/>
              <a:t>ن</a:t>
            </a:r>
            <a:r>
              <a:rPr lang="ar-SA" sz="4000" b="1" dirty="0" smtClean="0"/>
              <a:t>ْ</a:t>
            </a:r>
            <a:r>
              <a:rPr lang="ar-EG" sz="4000" b="1" dirty="0" smtClean="0"/>
              <a:t> أبٍ واحدٍ وأمٍّ واحدةٍ </a:t>
            </a:r>
            <a:r>
              <a:rPr lang="ar-EG" sz="4000" b="1" dirty="0" err="1" smtClean="0"/>
              <a:t>وج</a:t>
            </a:r>
            <a:r>
              <a:rPr lang="ar-SA" sz="4000" b="1" dirty="0" smtClean="0"/>
              <a:t>َ</a:t>
            </a:r>
            <a:r>
              <a:rPr lang="ar-EG" sz="4000" b="1" dirty="0" smtClean="0"/>
              <a:t>ع</a:t>
            </a:r>
            <a:r>
              <a:rPr lang="ar-SA" sz="4000" b="1" dirty="0" smtClean="0"/>
              <a:t>َ</a:t>
            </a:r>
            <a:r>
              <a:rPr lang="ar-EG" sz="4000" b="1" dirty="0" smtClean="0"/>
              <a:t>ل</a:t>
            </a:r>
            <a:r>
              <a:rPr lang="ar-SA" sz="4000" b="1" dirty="0" smtClean="0"/>
              <a:t>َ</a:t>
            </a:r>
            <a:r>
              <a:rPr lang="ar-EG" sz="4000" b="1" dirty="0" smtClean="0"/>
              <a:t>ن</a:t>
            </a:r>
            <a:r>
              <a:rPr lang="ar-SA" sz="4000" b="1" dirty="0" smtClean="0"/>
              <a:t>َ</a:t>
            </a:r>
            <a:r>
              <a:rPr lang="ar-EG" sz="4000" b="1" dirty="0" smtClean="0"/>
              <a:t>ا ش</a:t>
            </a:r>
            <a:r>
              <a:rPr lang="ar-SA" sz="4000" b="1" dirty="0" smtClean="0"/>
              <a:t>ُ</a:t>
            </a:r>
            <a:r>
              <a:rPr lang="ar-EG" sz="4000" b="1" dirty="0" smtClean="0"/>
              <a:t>ع</a:t>
            </a:r>
            <a:r>
              <a:rPr lang="ar-SA" sz="4000" b="1" dirty="0" smtClean="0"/>
              <a:t>ُ</a:t>
            </a:r>
            <a:r>
              <a:rPr lang="ar-EG" sz="4000" b="1" dirty="0" err="1" smtClean="0"/>
              <a:t>وبًا</a:t>
            </a:r>
            <a:r>
              <a:rPr lang="ar-EG" sz="4000" b="1" dirty="0" smtClean="0"/>
              <a:t> وقبائلَ « </a:t>
            </a:r>
            <a:r>
              <a:rPr lang="ar-EG" sz="4000" b="1" dirty="0" smtClean="0">
                <a:solidFill>
                  <a:srgbClr val="0000CC"/>
                </a:solidFill>
              </a:rPr>
              <a:t>ل</a:t>
            </a:r>
            <a:r>
              <a:rPr lang="ar-SA" sz="4000" b="1" dirty="0" smtClean="0">
                <a:solidFill>
                  <a:srgbClr val="0000CC"/>
                </a:solidFill>
              </a:rPr>
              <a:t>ِ</a:t>
            </a:r>
            <a:r>
              <a:rPr lang="ar-EG" sz="4000" b="1" dirty="0" smtClean="0">
                <a:solidFill>
                  <a:srgbClr val="0000CC"/>
                </a:solidFill>
              </a:rPr>
              <a:t>ت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ع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ار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ف</a:t>
            </a:r>
            <a:r>
              <a:rPr lang="ar-SA" sz="4000" b="1" dirty="0" smtClean="0">
                <a:solidFill>
                  <a:srgbClr val="0000CC"/>
                </a:solidFill>
              </a:rPr>
              <a:t>ُ</a:t>
            </a:r>
            <a:r>
              <a:rPr lang="ar-EG" sz="4000" b="1" dirty="0" err="1" smtClean="0">
                <a:solidFill>
                  <a:srgbClr val="0000CC"/>
                </a:solidFill>
              </a:rPr>
              <a:t>وا</a:t>
            </a:r>
            <a:r>
              <a:rPr lang="ar-EG" sz="4000" b="1" dirty="0" smtClean="0">
                <a:solidFill>
                  <a:srgbClr val="0000CC"/>
                </a:solidFill>
              </a:rPr>
              <a:t> إ</a:t>
            </a:r>
            <a:r>
              <a:rPr lang="ar-SA" sz="4000" b="1" dirty="0" smtClean="0">
                <a:solidFill>
                  <a:srgbClr val="0000CC"/>
                </a:solidFill>
              </a:rPr>
              <a:t>ِ</a:t>
            </a:r>
            <a:r>
              <a:rPr lang="ar-EG" sz="4000" b="1" dirty="0" smtClean="0">
                <a:solidFill>
                  <a:srgbClr val="0000CC"/>
                </a:solidFill>
              </a:rPr>
              <a:t>ن</a:t>
            </a:r>
            <a:r>
              <a:rPr lang="ar-SA" sz="4000" b="1" dirty="0" smtClean="0">
                <a:solidFill>
                  <a:srgbClr val="0000CC"/>
                </a:solidFill>
              </a:rPr>
              <a:t>َّ</a:t>
            </a:r>
            <a:r>
              <a:rPr lang="ar-EG" sz="4000" b="1" dirty="0" smtClean="0">
                <a:solidFill>
                  <a:srgbClr val="0000CC"/>
                </a:solidFill>
              </a:rPr>
              <a:t> أ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ك</a:t>
            </a:r>
            <a:r>
              <a:rPr lang="ar-SA" sz="4000" b="1" dirty="0" smtClean="0">
                <a:solidFill>
                  <a:srgbClr val="0000CC"/>
                </a:solidFill>
              </a:rPr>
              <a:t>ْ</a:t>
            </a:r>
            <a:r>
              <a:rPr lang="ar-EG" sz="4000" b="1" dirty="0" smtClean="0">
                <a:solidFill>
                  <a:srgbClr val="0000CC"/>
                </a:solidFill>
              </a:rPr>
              <a:t>ر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م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ك</a:t>
            </a:r>
            <a:r>
              <a:rPr lang="ar-SA" sz="4000" b="1" dirty="0" smtClean="0">
                <a:solidFill>
                  <a:srgbClr val="0000CC"/>
                </a:solidFill>
              </a:rPr>
              <a:t>ُ</a:t>
            </a:r>
            <a:r>
              <a:rPr lang="ar-EG" sz="4000" b="1" dirty="0" smtClean="0">
                <a:solidFill>
                  <a:srgbClr val="0000CC"/>
                </a:solidFill>
              </a:rPr>
              <a:t>م</a:t>
            </a:r>
            <a:r>
              <a:rPr lang="ar-SA" sz="4000" b="1" dirty="0" smtClean="0">
                <a:solidFill>
                  <a:srgbClr val="0000CC"/>
                </a:solidFill>
              </a:rPr>
              <a:t>ْ</a:t>
            </a:r>
            <a:r>
              <a:rPr lang="ar-EG" sz="4000" b="1" dirty="0" smtClean="0">
                <a:solidFill>
                  <a:srgbClr val="0000CC"/>
                </a:solidFill>
              </a:rPr>
              <a:t> ع</a:t>
            </a:r>
            <a:r>
              <a:rPr lang="ar-SA" sz="4000" b="1" dirty="0" smtClean="0">
                <a:solidFill>
                  <a:srgbClr val="0000CC"/>
                </a:solidFill>
              </a:rPr>
              <a:t>ِ</a:t>
            </a:r>
            <a:r>
              <a:rPr lang="ar-EG" sz="4000" b="1" dirty="0" smtClean="0">
                <a:solidFill>
                  <a:srgbClr val="0000CC"/>
                </a:solidFill>
              </a:rPr>
              <a:t>ن</a:t>
            </a:r>
            <a:r>
              <a:rPr lang="ar-SA" sz="4000" b="1" dirty="0" smtClean="0">
                <a:solidFill>
                  <a:srgbClr val="0000CC"/>
                </a:solidFill>
              </a:rPr>
              <a:t>ْ</a:t>
            </a:r>
            <a:r>
              <a:rPr lang="ar-EG" sz="4000" b="1" dirty="0" smtClean="0">
                <a:solidFill>
                  <a:srgbClr val="0000CC"/>
                </a:solidFill>
              </a:rPr>
              <a:t>د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 الله</a:t>
            </a:r>
            <a:r>
              <a:rPr lang="ar-SA" sz="4000" b="1" dirty="0" smtClean="0">
                <a:solidFill>
                  <a:srgbClr val="0000CC"/>
                </a:solidFill>
              </a:rPr>
              <a:t>ِ</a:t>
            </a:r>
            <a:r>
              <a:rPr lang="ar-EG" sz="4000" b="1" dirty="0" smtClean="0">
                <a:solidFill>
                  <a:srgbClr val="0000CC"/>
                </a:solidFill>
              </a:rPr>
              <a:t> أ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ت</a:t>
            </a:r>
            <a:r>
              <a:rPr lang="ar-SA" sz="4000" b="1" dirty="0" smtClean="0">
                <a:solidFill>
                  <a:srgbClr val="0000CC"/>
                </a:solidFill>
              </a:rPr>
              <a:t>ْ</a:t>
            </a:r>
            <a:r>
              <a:rPr lang="ar-EG" sz="4000" b="1" dirty="0" smtClean="0">
                <a:solidFill>
                  <a:srgbClr val="0000CC"/>
                </a:solidFill>
              </a:rPr>
              <a:t>ق</a:t>
            </a:r>
            <a:r>
              <a:rPr lang="ar-SA" sz="4000" b="1" dirty="0" smtClean="0">
                <a:solidFill>
                  <a:srgbClr val="0000CC"/>
                </a:solidFill>
              </a:rPr>
              <a:t>َ</a:t>
            </a:r>
            <a:r>
              <a:rPr lang="ar-EG" sz="4000" b="1" dirty="0" smtClean="0">
                <a:solidFill>
                  <a:srgbClr val="0000CC"/>
                </a:solidFill>
              </a:rPr>
              <a:t>اك</a:t>
            </a:r>
            <a:r>
              <a:rPr lang="ar-SA" sz="4000" b="1" dirty="0" smtClean="0">
                <a:solidFill>
                  <a:srgbClr val="0000CC"/>
                </a:solidFill>
              </a:rPr>
              <a:t>ُ</a:t>
            </a:r>
            <a:r>
              <a:rPr lang="ar-EG" sz="4000" b="1" dirty="0" smtClean="0">
                <a:solidFill>
                  <a:srgbClr val="0000CC"/>
                </a:solidFill>
              </a:rPr>
              <a:t>م</a:t>
            </a:r>
            <a:r>
              <a:rPr lang="ar-SA" sz="4000" b="1" dirty="0" smtClean="0">
                <a:solidFill>
                  <a:srgbClr val="0000CC"/>
                </a:solidFill>
              </a:rPr>
              <a:t>ْ</a:t>
            </a:r>
            <a:r>
              <a:rPr lang="ar-EG" sz="4000" b="1" dirty="0" smtClean="0">
                <a:solidFill>
                  <a:srgbClr val="0000CC"/>
                </a:solidFill>
              </a:rPr>
              <a:t> </a:t>
            </a:r>
            <a:r>
              <a:rPr lang="ar-EG" sz="4000" b="1" dirty="0" smtClean="0"/>
              <a:t>» فميزان</a:t>
            </a:r>
            <a:r>
              <a:rPr lang="ar-SA" sz="4000" b="1" dirty="0" smtClean="0"/>
              <a:t>ُ</a:t>
            </a:r>
            <a:r>
              <a:rPr lang="ar-EG" sz="4000" b="1" dirty="0" smtClean="0"/>
              <a:t> التفاضل</a:t>
            </a:r>
            <a:r>
              <a:rPr lang="ar-SA" sz="4000" b="1" dirty="0" smtClean="0"/>
              <a:t>ِ</a:t>
            </a:r>
            <a:r>
              <a:rPr lang="ar-EG" sz="4000" b="1" dirty="0" smtClean="0"/>
              <a:t> بيننا التقوى والعمل</a:t>
            </a:r>
            <a:r>
              <a:rPr lang="ar-SA" sz="4000" b="1" dirty="0" smtClean="0"/>
              <a:t>ُ</a:t>
            </a:r>
            <a:r>
              <a:rPr lang="ar-EG" sz="4000" b="1" dirty="0" smtClean="0"/>
              <a:t> الصالح</a:t>
            </a:r>
            <a:r>
              <a:rPr lang="ar-SA" sz="4000" b="1" dirty="0" smtClean="0"/>
              <a:t>ُ</a:t>
            </a:r>
            <a:r>
              <a:rPr lang="ar-EG" sz="4000" b="1" dirty="0" smtClean="0"/>
              <a:t> وتقديم</a:t>
            </a:r>
            <a:r>
              <a:rPr lang="ar-SA" sz="4000" b="1" dirty="0" smtClean="0"/>
              <a:t>ُ</a:t>
            </a:r>
            <a:r>
              <a:rPr lang="ar-EG" sz="4000" b="1" dirty="0" smtClean="0"/>
              <a:t> المنفعة</a:t>
            </a:r>
            <a:r>
              <a:rPr lang="ar-SA" sz="4000" b="1" dirty="0" smtClean="0"/>
              <a:t>ِ</a:t>
            </a:r>
            <a:r>
              <a:rPr lang="ar-EG" sz="4000" b="1" dirty="0" smtClean="0"/>
              <a:t> للآخرين</a:t>
            </a:r>
            <a:r>
              <a:rPr lang="ar-SA" sz="4000" b="1" dirty="0" smtClean="0"/>
              <a:t>َ</a:t>
            </a:r>
            <a:r>
              <a:rPr lang="ar-EG" sz="4000" b="1" dirty="0" smtClean="0"/>
              <a:t> ، ومن</a:t>
            </a:r>
            <a:r>
              <a:rPr lang="ar-SA" sz="4000" b="1" dirty="0" smtClean="0"/>
              <a:t>ْ</a:t>
            </a:r>
            <a:r>
              <a:rPr lang="ar-EG" sz="4000" b="1" dirty="0" smtClean="0"/>
              <a:t> خلال</a:t>
            </a:r>
            <a:r>
              <a:rPr lang="ar-SA" sz="4000" b="1" dirty="0" smtClean="0"/>
              <a:t>ِ</a:t>
            </a:r>
            <a:r>
              <a:rPr lang="ar-EG" sz="4000" b="1" dirty="0" smtClean="0"/>
              <a:t> هذا النص</a:t>
            </a:r>
            <a:r>
              <a:rPr lang="ar-SA" sz="4000" b="1" dirty="0" smtClean="0"/>
              <a:t>ّ</a:t>
            </a:r>
            <a:r>
              <a:rPr lang="ar-EG" sz="4000" b="1" dirty="0" smtClean="0"/>
              <a:t> نعرف</a:t>
            </a:r>
            <a:r>
              <a:rPr lang="ar-SA" sz="4000" b="1" dirty="0" smtClean="0"/>
              <a:t>ُ</a:t>
            </a:r>
            <a:r>
              <a:rPr lang="ar-EG" sz="4000" b="1" dirty="0" smtClean="0"/>
              <a:t> أن</a:t>
            </a:r>
            <a:r>
              <a:rPr lang="ar-SA" sz="4000" b="1" dirty="0" smtClean="0"/>
              <a:t>َّ</a:t>
            </a:r>
            <a:r>
              <a:rPr lang="ar-EG" sz="4000" b="1" dirty="0" smtClean="0"/>
              <a:t>ه لا يجوز لشخص أن يُقَلِّلَ من شأن شخصٍ آخر</a:t>
            </a:r>
            <a:r>
              <a:rPr lang="ar-SA" sz="4000" b="1" dirty="0" smtClean="0"/>
              <a:t>َ</a:t>
            </a:r>
            <a:r>
              <a:rPr lang="ar-EG" sz="4000" b="1" dirty="0" smtClean="0"/>
              <a:t> لعِرْقِهِ أو للوْنِهِ بل عليه أن</a:t>
            </a:r>
            <a:r>
              <a:rPr lang="ar-SA" sz="4000" b="1" dirty="0" smtClean="0"/>
              <a:t>ْ</a:t>
            </a:r>
            <a:r>
              <a:rPr lang="ar-EG" sz="4000" b="1" dirty="0" smtClean="0"/>
              <a:t> يترُكَ هواجسَ النفسِ وتكوين</a:t>
            </a:r>
            <a:r>
              <a:rPr lang="ar-SA" sz="4000" b="1" dirty="0" smtClean="0"/>
              <a:t>َ</a:t>
            </a:r>
            <a:r>
              <a:rPr lang="ar-EG" sz="4000" b="1" dirty="0" smtClean="0"/>
              <a:t> الصورة</a:t>
            </a:r>
            <a:r>
              <a:rPr lang="ar-SA" sz="4000" b="1" dirty="0" smtClean="0"/>
              <a:t>ِ</a:t>
            </a:r>
            <a:r>
              <a:rPr lang="ar-EG" sz="4000" b="1" dirty="0" smtClean="0"/>
              <a:t> الخاطئة</a:t>
            </a:r>
            <a:r>
              <a:rPr lang="ar-SA" sz="4000" b="1" dirty="0" smtClean="0"/>
              <a:t>ِ</a:t>
            </a:r>
            <a:r>
              <a:rPr lang="ar-EG" sz="4000" b="1" dirty="0" smtClean="0"/>
              <a:t> عن الآخرين ، وعليه أن ينشَغِلَ بإصلاح</a:t>
            </a:r>
            <a:r>
              <a:rPr lang="ar-SA" sz="4000" b="1" dirty="0" smtClean="0"/>
              <a:t>ِ</a:t>
            </a:r>
            <a:r>
              <a:rPr lang="ar-EG" sz="4000" b="1" dirty="0" smtClean="0"/>
              <a:t> ع</a:t>
            </a:r>
            <a:r>
              <a:rPr lang="ar-SA" sz="4000" b="1" dirty="0" smtClean="0"/>
              <a:t>ُ</a:t>
            </a:r>
            <a:r>
              <a:rPr lang="ar-EG" sz="4000" b="1" dirty="0" err="1" smtClean="0"/>
              <a:t>يوب</a:t>
            </a:r>
            <a:r>
              <a:rPr lang="ar-SA" sz="4000" b="1" dirty="0" smtClean="0"/>
              <a:t>ِ</a:t>
            </a:r>
            <a:r>
              <a:rPr lang="ar-EG" sz="4000" b="1" dirty="0" smtClean="0"/>
              <a:t>ه</a:t>
            </a:r>
            <a:r>
              <a:rPr lang="ar-SA" sz="4000" b="1" dirty="0" smtClean="0"/>
              <a:t>ِ</a:t>
            </a:r>
            <a:r>
              <a:rPr lang="ar-EG" sz="4000" b="1" dirty="0" smtClean="0"/>
              <a:t> أو</a:t>
            </a:r>
            <a:r>
              <a:rPr lang="ar-SA" sz="4000" b="1" dirty="0" smtClean="0"/>
              <a:t>ّ</a:t>
            </a:r>
            <a:r>
              <a:rPr lang="ar-EG" sz="4000" b="1" dirty="0" smtClean="0"/>
              <a:t>لًا قبل النظر</a:t>
            </a:r>
            <a:r>
              <a:rPr lang="ar-SA" sz="4000" b="1" dirty="0" smtClean="0"/>
              <a:t>ِ</a:t>
            </a:r>
            <a:r>
              <a:rPr lang="ar-EG" sz="4000" b="1" dirty="0" smtClean="0"/>
              <a:t> إلى عيوب</a:t>
            </a:r>
            <a:r>
              <a:rPr lang="ar-SA" sz="4000" b="1" dirty="0" smtClean="0"/>
              <a:t>ِ</a:t>
            </a:r>
            <a:r>
              <a:rPr lang="ar-EG" sz="4000" b="1" dirty="0" smtClean="0"/>
              <a:t> غير</a:t>
            </a:r>
            <a:r>
              <a:rPr lang="ar-SA" sz="4000" b="1" dirty="0" smtClean="0"/>
              <a:t>ِ</a:t>
            </a:r>
            <a:r>
              <a:rPr lang="ar-EG" sz="4000" b="1" dirty="0" smtClean="0"/>
              <a:t>ه</a:t>
            </a:r>
            <a:r>
              <a:rPr lang="ar-SA" sz="4000" b="1" dirty="0" smtClean="0"/>
              <a:t>ِ</a:t>
            </a:r>
            <a:r>
              <a:rPr lang="ar-EG" sz="4000" b="1" dirty="0" smtClean="0"/>
              <a:t> ؛ فبذلك تتقدَّمُ البشرية</a:t>
            </a:r>
            <a:r>
              <a:rPr lang="ar-SA" sz="4000" b="1" dirty="0" smtClean="0"/>
              <a:t>ُ</a:t>
            </a:r>
            <a:r>
              <a:rPr lang="ar-EG" sz="4000" b="1" dirty="0" smtClean="0"/>
              <a:t> وينتشِرُ الحبُّ والإخاءُ بين الجميع 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80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77923" y="1803779"/>
            <a:ext cx="5186149" cy="13511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نشاط لا صفي للطلاب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36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8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0251" y="245659"/>
            <a:ext cx="11286699" cy="56228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0000CC"/>
                </a:solidFill>
              </a:rPr>
              <a:t>( لا تَنْسُونَا مِنْ صالِحِ دُعائِكُم في سُجُودِكُم )</a:t>
            </a:r>
          </a:p>
          <a:p>
            <a:pPr algn="ctr"/>
            <a:endParaRPr lang="ar-SA" sz="4000" b="1" dirty="0"/>
          </a:p>
          <a:p>
            <a:pPr algn="ctr"/>
            <a:endParaRPr lang="ar-SA" sz="4000" b="1" dirty="0" smtClean="0"/>
          </a:p>
          <a:p>
            <a:pPr algn="ctr"/>
            <a:endParaRPr lang="ar-SA" sz="4000" b="1" dirty="0"/>
          </a:p>
          <a:p>
            <a:pPr algn="ctr"/>
            <a:endParaRPr lang="ar-SA" sz="4000" b="1" dirty="0" smtClean="0"/>
          </a:p>
          <a:p>
            <a:r>
              <a:rPr lang="ar-SA" sz="2400" b="1" dirty="0" smtClean="0">
                <a:cs typeface="Diwani Bent" panose="02010400000000000000" pitchFamily="2" charset="-78"/>
              </a:rPr>
              <a:t>أ – العناني علي فرج </a:t>
            </a:r>
            <a:endParaRPr lang="en-US" sz="2400" dirty="0">
              <a:cs typeface="Diwani Bent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9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" y="3302758"/>
            <a:ext cx="12191999" cy="13511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تكوين صورة في العقل حول الأشخاص بالاعتماد على أشكالهم أو حتى قبل رؤيتهم ، وتكون غير مطابقة للواقع غالبًا . </a:t>
            </a:r>
            <a:endParaRPr lang="en-US" sz="40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0" y="5283958"/>
            <a:ext cx="12191999" cy="13511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إدراك الشخص لنقاط القوة ونقاط الضعف عنده وبالتالي يعرف كيف يتصرف في الأمور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47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0" y="1282889"/>
            <a:ext cx="12191999" cy="13511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أن </a:t>
            </a:r>
            <a:r>
              <a:rPr lang="ar-EG" sz="4000" b="1" dirty="0"/>
              <a:t>يكون </a:t>
            </a:r>
            <a:r>
              <a:rPr lang="ar-EG" sz="4000" b="1" dirty="0" smtClean="0"/>
              <a:t>مسالمًا </a:t>
            </a:r>
            <a:r>
              <a:rPr lang="ar-EG" sz="4000" b="1" dirty="0"/>
              <a:t>في رأيه </a:t>
            </a:r>
            <a:r>
              <a:rPr lang="ar-EG" sz="4000" b="1" dirty="0" smtClean="0"/>
              <a:t>ووسطيًّا </a:t>
            </a:r>
            <a:r>
              <a:rPr lang="ar-EG" sz="4000" b="1" dirty="0"/>
              <a:t>في تفكيره </a:t>
            </a:r>
            <a:r>
              <a:rPr lang="ar-EG" sz="4000" b="1" dirty="0" smtClean="0"/>
              <a:t>وقانعًا </a:t>
            </a:r>
            <a:r>
              <a:rPr lang="ar-EG" sz="4000" b="1" dirty="0"/>
              <a:t>في عيشه </a:t>
            </a:r>
            <a:r>
              <a:rPr lang="ar-EG" sz="4000" b="1" dirty="0" smtClean="0"/>
              <a:t>وراضيًا </a:t>
            </a:r>
            <a:r>
              <a:rPr lang="ar-EG" sz="4000" b="1" dirty="0"/>
              <a:t>في نصيبه </a:t>
            </a:r>
            <a:r>
              <a:rPr lang="ar-EG" sz="4000" b="1" dirty="0" smtClean="0"/>
              <a:t>وعقلانيًّا </a:t>
            </a:r>
            <a:r>
              <a:rPr lang="ar-EG" sz="4000" b="1" dirty="0"/>
              <a:t>في </a:t>
            </a:r>
            <a:r>
              <a:rPr lang="ar-EG" sz="4000" b="1" dirty="0" smtClean="0"/>
              <a:t>طموحه .</a:t>
            </a:r>
            <a:r>
              <a:rPr lang="ar-EG" sz="4000" b="1" dirty="0"/>
              <a:t> </a:t>
            </a:r>
            <a:endParaRPr lang="en-US" sz="40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-50041" y="3916907"/>
            <a:ext cx="12191999" cy="13511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معناه الرضى والقناعة بما أعطاه الله للإنسان وعدم التكلُّف والبساطة في التعامل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83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318913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73457" y="2988859"/>
            <a:ext cx="11013743" cy="13511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مفتاح الانسجام الداخلي هو الرضى والبساطة وعدم التكلُّف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59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360"/>
            <a:ext cx="12192000" cy="69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362</Words>
  <Application>Microsoft Office PowerPoint</Application>
  <PresentationFormat>ملء الشاشة</PresentationFormat>
  <Paragraphs>17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Diwani Bent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alansar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alanany ali</dc:creator>
  <cp:lastModifiedBy>alanany ali</cp:lastModifiedBy>
  <cp:revision>19</cp:revision>
  <dcterms:created xsi:type="dcterms:W3CDTF">2018-09-18T17:17:51Z</dcterms:created>
  <dcterms:modified xsi:type="dcterms:W3CDTF">2018-09-23T18:21:10Z</dcterms:modified>
</cp:coreProperties>
</file>