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7" r:id="rId2"/>
    <p:sldMasterId id="2147483709" r:id="rId3"/>
    <p:sldMasterId id="2147483716" r:id="rId4"/>
  </p:sldMasterIdLst>
  <p:notesMasterIdLst>
    <p:notesMasterId r:id="rId20"/>
  </p:notesMasterIdLst>
  <p:sldIdLst>
    <p:sldId id="1334" r:id="rId5"/>
    <p:sldId id="1319" r:id="rId6"/>
    <p:sldId id="1329" r:id="rId7"/>
    <p:sldId id="263" r:id="rId8"/>
    <p:sldId id="1325" r:id="rId9"/>
    <p:sldId id="260" r:id="rId10"/>
    <p:sldId id="261" r:id="rId11"/>
    <p:sldId id="278" r:id="rId12"/>
    <p:sldId id="257" r:id="rId13"/>
    <p:sldId id="1328" r:id="rId14"/>
    <p:sldId id="1327" r:id="rId15"/>
    <p:sldId id="262" r:id="rId16"/>
    <p:sldId id="1322" r:id="rId17"/>
    <p:sldId id="1323" r:id="rId18"/>
    <p:sldId id="1324" r:id="rId1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782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342892" algn="l" defTabSz="685782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685782" algn="l" defTabSz="685782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1028675" algn="l" defTabSz="685782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1371565" algn="l" defTabSz="685782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1714456" algn="l" defTabSz="685782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2057347" algn="l" defTabSz="685782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2400240" algn="l" defTabSz="685782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2743131" algn="l" defTabSz="685782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B9BD5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B9BD5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66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7" name="Shape 4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287003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rtl="1" latinLnBrk="0">
      <a:defRPr sz="2200">
        <a:latin typeface="Lucida Grande"/>
        <a:ea typeface="Lucida Grande"/>
        <a:cs typeface="Lucida Grande"/>
        <a:sym typeface="Lucida Grande"/>
      </a:defRPr>
    </a:lvl1pPr>
    <a:lvl2pPr defTabSz="457200" rtl="1" latinLnBrk="0">
      <a:defRPr sz="2200">
        <a:latin typeface="Lucida Grande"/>
        <a:ea typeface="Lucida Grande"/>
        <a:cs typeface="Lucida Grande"/>
        <a:sym typeface="Lucida Grande"/>
      </a:defRPr>
    </a:lvl2pPr>
    <a:lvl3pPr defTabSz="457200" rtl="1" latinLnBrk="0">
      <a:defRPr sz="2200">
        <a:latin typeface="Lucida Grande"/>
        <a:ea typeface="Lucida Grande"/>
        <a:cs typeface="Lucida Grande"/>
        <a:sym typeface="Lucida Grande"/>
      </a:defRPr>
    </a:lvl3pPr>
    <a:lvl4pPr defTabSz="457200" rtl="1" latinLnBrk="0">
      <a:defRPr sz="2200">
        <a:latin typeface="Lucida Grande"/>
        <a:ea typeface="Lucida Grande"/>
        <a:cs typeface="Lucida Grande"/>
        <a:sym typeface="Lucida Grande"/>
      </a:defRPr>
    </a:lvl4pPr>
    <a:lvl5pPr defTabSz="457200" rtl="1" latinLnBrk="0">
      <a:defRPr sz="2200">
        <a:latin typeface="Lucida Grande"/>
        <a:ea typeface="Lucida Grande"/>
        <a:cs typeface="Lucida Grande"/>
        <a:sym typeface="Lucida Grande"/>
      </a:defRPr>
    </a:lvl5pPr>
    <a:lvl6pPr defTabSz="457200" rtl="1" latinLnBrk="0">
      <a:defRPr sz="2200">
        <a:latin typeface="Lucida Grande"/>
        <a:ea typeface="Lucida Grande"/>
        <a:cs typeface="Lucida Grande"/>
        <a:sym typeface="Lucida Grande"/>
      </a:defRPr>
    </a:lvl6pPr>
    <a:lvl7pPr defTabSz="457200" rtl="1" latinLnBrk="0">
      <a:defRPr sz="2200">
        <a:latin typeface="Lucida Grande"/>
        <a:ea typeface="Lucida Grande"/>
        <a:cs typeface="Lucida Grande"/>
        <a:sym typeface="Lucida Grande"/>
      </a:defRPr>
    </a:lvl7pPr>
    <a:lvl8pPr defTabSz="457200" rtl="1" latinLnBrk="0">
      <a:defRPr sz="2200">
        <a:latin typeface="Lucida Grande"/>
        <a:ea typeface="Lucida Grande"/>
        <a:cs typeface="Lucida Grande"/>
        <a:sym typeface="Lucida Grande"/>
      </a:defRPr>
    </a:lvl8pPr>
    <a:lvl9pPr defTabSz="457200" rtl="1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0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نص العنوان"/>
          <p:cNvSpPr txBox="1">
            <a:spLocks noGrp="1"/>
          </p:cNvSpPr>
          <p:nvPr>
            <p:ph type="title"/>
          </p:nvPr>
        </p:nvSpPr>
        <p:spPr>
          <a:xfrm>
            <a:off x="1143000" y="841771"/>
            <a:ext cx="6858000" cy="1790701"/>
          </a:xfrm>
          <a:prstGeom prst="rect">
            <a:avLst/>
          </a:prstGeom>
        </p:spPr>
        <p:txBody>
          <a:bodyPr anchor="b"/>
          <a:lstStyle>
            <a:lvl1pPr algn="ctr" defTabSz="514325">
              <a:defRPr sz="3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12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143000" y="2701532"/>
            <a:ext cx="6858000" cy="1241823"/>
          </a:xfrm>
          <a:prstGeom prst="rect">
            <a:avLst/>
          </a:prstGeom>
        </p:spPr>
        <p:txBody>
          <a:bodyPr/>
          <a:lstStyle>
            <a:lvl1pPr marL="0" indent="0" algn="ctr" defTabSz="514325">
              <a:spcBef>
                <a:spcPts val="500"/>
              </a:spcBef>
              <a:buSzTx/>
              <a:buFont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0" indent="257162" algn="ctr" defTabSz="514325">
              <a:spcBef>
                <a:spcPts val="500"/>
              </a:spcBef>
              <a:buSzTx/>
              <a:buFont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marL="0" indent="514325" algn="ctr" defTabSz="514325">
              <a:spcBef>
                <a:spcPts val="500"/>
              </a:spcBef>
              <a:buSzTx/>
              <a:buFont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0" indent="771487" algn="ctr" defTabSz="514325">
              <a:spcBef>
                <a:spcPts val="500"/>
              </a:spcBef>
              <a:buSzTx/>
              <a:buFont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marL="0" indent="1028649" algn="ctr" defTabSz="514325">
              <a:spcBef>
                <a:spcPts val="500"/>
              </a:spcBef>
              <a:buSzTx/>
              <a:buFont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21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343782" y="4822560"/>
            <a:ext cx="171568" cy="163258"/>
          </a:xfrm>
          <a:prstGeom prst="rect">
            <a:avLst/>
          </a:prstGeom>
        </p:spPr>
        <p:txBody>
          <a:bodyPr/>
          <a:lstStyle>
            <a:lvl1pPr>
              <a:defRPr sz="7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نص العنوان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994173"/>
          </a:xfrm>
          <a:prstGeom prst="rect">
            <a:avLst/>
          </a:prstGeom>
        </p:spPr>
        <p:txBody>
          <a:bodyPr/>
          <a:lstStyle>
            <a:lvl1pPr defTabSz="514325">
              <a:defRPr sz="2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129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28582" indent="-128582" defTabSz="514325">
              <a:spcBef>
                <a:spcPts val="5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marL="404111" indent="-146950" defTabSz="514325">
              <a:spcBef>
                <a:spcPts val="5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2pPr>
            <a:lvl3pPr marL="701351" indent="-187028" defTabSz="514325">
              <a:spcBef>
                <a:spcPts val="5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3pPr>
            <a:lvl4pPr marL="958514" indent="-187028" defTabSz="514325">
              <a:spcBef>
                <a:spcPts val="5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marL="1215676" indent="-187028" defTabSz="514325">
              <a:spcBef>
                <a:spcPts val="5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30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343782" y="4822560"/>
            <a:ext cx="171568" cy="163258"/>
          </a:xfrm>
          <a:prstGeom prst="rect">
            <a:avLst/>
          </a:prstGeom>
        </p:spPr>
        <p:txBody>
          <a:bodyPr/>
          <a:lstStyle>
            <a:lvl1pPr>
              <a:defRPr sz="7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نص العنوان"/>
          <p:cNvSpPr txBox="1">
            <a:spLocks noGrp="1"/>
          </p:cNvSpPr>
          <p:nvPr>
            <p:ph type="title"/>
          </p:nvPr>
        </p:nvSpPr>
        <p:spPr>
          <a:xfrm>
            <a:off x="623887" y="1282310"/>
            <a:ext cx="7886701" cy="2139553"/>
          </a:xfrm>
          <a:prstGeom prst="rect">
            <a:avLst/>
          </a:prstGeom>
        </p:spPr>
        <p:txBody>
          <a:bodyPr anchor="b"/>
          <a:lstStyle>
            <a:lvl1pPr defTabSz="514325">
              <a:defRPr sz="3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13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3887" y="3442101"/>
            <a:ext cx="7886701" cy="1125141"/>
          </a:xfrm>
          <a:prstGeom prst="rect">
            <a:avLst/>
          </a:prstGeom>
        </p:spPr>
        <p:txBody>
          <a:bodyPr/>
          <a:lstStyle>
            <a:lvl1pPr marL="0" indent="0" defTabSz="514325">
              <a:spcBef>
                <a:spcPts val="500"/>
              </a:spcBef>
              <a:buSzTx/>
              <a:buFontTx/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257162" defTabSz="514325">
              <a:spcBef>
                <a:spcPts val="500"/>
              </a:spcBef>
              <a:buSzTx/>
              <a:buFontTx/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514325" defTabSz="514325">
              <a:spcBef>
                <a:spcPts val="500"/>
              </a:spcBef>
              <a:buSzTx/>
              <a:buFontTx/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771487" defTabSz="514325">
              <a:spcBef>
                <a:spcPts val="500"/>
              </a:spcBef>
              <a:buSzTx/>
              <a:buFontTx/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028649" defTabSz="514325">
              <a:spcBef>
                <a:spcPts val="500"/>
              </a:spcBef>
              <a:buSzTx/>
              <a:buFontTx/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39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343782" y="4822560"/>
            <a:ext cx="171568" cy="163258"/>
          </a:xfrm>
          <a:prstGeom prst="rect">
            <a:avLst/>
          </a:prstGeom>
        </p:spPr>
        <p:txBody>
          <a:bodyPr/>
          <a:lstStyle>
            <a:lvl1pPr>
              <a:defRPr sz="7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نص العنوان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994173"/>
          </a:xfrm>
          <a:prstGeom prst="rect">
            <a:avLst/>
          </a:prstGeom>
        </p:spPr>
        <p:txBody>
          <a:bodyPr/>
          <a:lstStyle>
            <a:lvl1pPr defTabSz="514325">
              <a:defRPr sz="2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147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>
            <a:lvl1pPr marL="128582" indent="-128582" defTabSz="514325">
              <a:spcBef>
                <a:spcPts val="5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marL="404111" indent="-146950" defTabSz="514325">
              <a:spcBef>
                <a:spcPts val="5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2pPr>
            <a:lvl3pPr marL="701351" indent="-187028" defTabSz="514325">
              <a:spcBef>
                <a:spcPts val="5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3pPr>
            <a:lvl4pPr marL="958514" indent="-187028" defTabSz="514325">
              <a:spcBef>
                <a:spcPts val="5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marL="1215676" indent="-187028" defTabSz="514325">
              <a:spcBef>
                <a:spcPts val="5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48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343782" y="4822560"/>
            <a:ext cx="171568" cy="163258"/>
          </a:xfrm>
          <a:prstGeom prst="rect">
            <a:avLst/>
          </a:prstGeom>
        </p:spPr>
        <p:txBody>
          <a:bodyPr/>
          <a:lstStyle>
            <a:lvl1pPr>
              <a:defRPr sz="7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مستطيل"/>
          <p:cNvSpPr>
            <a:spLocks noGrp="1"/>
          </p:cNvSpPr>
          <p:nvPr>
            <p:ph type="body" sz="quarter" idx="13"/>
          </p:nvPr>
        </p:nvSpPr>
        <p:spPr>
          <a:xfrm>
            <a:off x="4629155" y="1260871"/>
            <a:ext cx="3887392" cy="61793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defTabSz="514325">
              <a:spcBef>
                <a:spcPts val="500"/>
              </a:spcBef>
              <a:buSzTx/>
              <a:buFontTx/>
              <a:buNone/>
              <a:defRPr sz="14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156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273846"/>
            <a:ext cx="7886701" cy="994173"/>
          </a:xfrm>
          <a:prstGeom prst="rect">
            <a:avLst/>
          </a:prstGeom>
        </p:spPr>
        <p:txBody>
          <a:bodyPr/>
          <a:lstStyle>
            <a:lvl1pPr defTabSz="514325">
              <a:defRPr sz="2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157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9841" y="1260871"/>
            <a:ext cx="3868341" cy="617935"/>
          </a:xfrm>
          <a:prstGeom prst="rect">
            <a:avLst/>
          </a:prstGeom>
        </p:spPr>
        <p:txBody>
          <a:bodyPr anchor="b"/>
          <a:lstStyle>
            <a:lvl1pPr marL="0" indent="0" defTabSz="514325">
              <a:spcBef>
                <a:spcPts val="500"/>
              </a:spcBef>
              <a:buSzTx/>
              <a:buFontTx/>
              <a:buNone/>
              <a:defRPr sz="1400" b="1">
                <a:latin typeface="Calibri"/>
                <a:ea typeface="Calibri"/>
                <a:cs typeface="Calibri"/>
                <a:sym typeface="Calibri"/>
              </a:defRPr>
            </a:lvl1pPr>
            <a:lvl2pPr marL="0" indent="257162" defTabSz="514325">
              <a:spcBef>
                <a:spcPts val="500"/>
              </a:spcBef>
              <a:buSzTx/>
              <a:buFontTx/>
              <a:buNone/>
              <a:defRPr sz="1400" b="1">
                <a:latin typeface="Calibri"/>
                <a:ea typeface="Calibri"/>
                <a:cs typeface="Calibri"/>
                <a:sym typeface="Calibri"/>
              </a:defRPr>
            </a:lvl2pPr>
            <a:lvl3pPr marL="0" indent="514325" defTabSz="514325">
              <a:spcBef>
                <a:spcPts val="500"/>
              </a:spcBef>
              <a:buSzTx/>
              <a:buFontTx/>
              <a:buNone/>
              <a:defRPr sz="1400" b="1">
                <a:latin typeface="Calibri"/>
                <a:ea typeface="Calibri"/>
                <a:cs typeface="Calibri"/>
                <a:sym typeface="Calibri"/>
              </a:defRPr>
            </a:lvl3pPr>
            <a:lvl4pPr marL="0" indent="771487" defTabSz="514325">
              <a:spcBef>
                <a:spcPts val="500"/>
              </a:spcBef>
              <a:buSzTx/>
              <a:buFontTx/>
              <a:buNone/>
              <a:defRPr sz="1400" b="1">
                <a:latin typeface="Calibri"/>
                <a:ea typeface="Calibri"/>
                <a:cs typeface="Calibri"/>
                <a:sym typeface="Calibri"/>
              </a:defRPr>
            </a:lvl4pPr>
            <a:lvl5pPr marL="0" indent="1028649" defTabSz="514325">
              <a:spcBef>
                <a:spcPts val="500"/>
              </a:spcBef>
              <a:buSzTx/>
              <a:buFontTx/>
              <a:buNone/>
              <a:defRPr sz="14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58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343782" y="4822560"/>
            <a:ext cx="171568" cy="163258"/>
          </a:xfrm>
          <a:prstGeom prst="rect">
            <a:avLst/>
          </a:prstGeom>
        </p:spPr>
        <p:txBody>
          <a:bodyPr/>
          <a:lstStyle>
            <a:lvl1pPr>
              <a:defRPr sz="7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نص العنوان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994173"/>
          </a:xfrm>
          <a:prstGeom prst="rect">
            <a:avLst/>
          </a:prstGeom>
        </p:spPr>
        <p:txBody>
          <a:bodyPr/>
          <a:lstStyle>
            <a:lvl1pPr defTabSz="514325">
              <a:defRPr sz="2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166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343782" y="4822560"/>
            <a:ext cx="171568" cy="163258"/>
          </a:xfrm>
          <a:prstGeom prst="rect">
            <a:avLst/>
          </a:prstGeom>
        </p:spPr>
        <p:txBody>
          <a:bodyPr/>
          <a:lstStyle>
            <a:lvl1pPr>
              <a:defRPr sz="7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343782" y="4822560"/>
            <a:ext cx="171568" cy="163258"/>
          </a:xfrm>
          <a:prstGeom prst="rect">
            <a:avLst/>
          </a:prstGeom>
        </p:spPr>
        <p:txBody>
          <a:bodyPr/>
          <a:lstStyle>
            <a:lvl1pPr>
              <a:defRPr sz="7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مستطيل"/>
          <p:cNvSpPr>
            <a:spLocks noGrp="1"/>
          </p:cNvSpPr>
          <p:nvPr>
            <p:ph type="body" sz="quarter" idx="13"/>
          </p:nvPr>
        </p:nvSpPr>
        <p:spPr>
          <a:xfrm>
            <a:off x="629840" y="1543052"/>
            <a:ext cx="2949180" cy="2858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defTabSz="514325">
              <a:spcBef>
                <a:spcPts val="500"/>
              </a:spcBef>
              <a:buSzTx/>
              <a:buFontTx/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181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 defTabSz="514325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182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3887391" y="740574"/>
            <a:ext cx="4629151" cy="3655221"/>
          </a:xfrm>
          <a:prstGeom prst="rect">
            <a:avLst/>
          </a:prstGeom>
        </p:spPr>
        <p:txBody>
          <a:bodyPr/>
          <a:lstStyle>
            <a:lvl1pPr marL="128582" indent="-128582" defTabSz="514325">
              <a:spcBef>
                <a:spcPts val="50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marL="401815" indent="-144654" defTabSz="514325">
              <a:spcBef>
                <a:spcPts val="50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marL="679642" indent="-165319" defTabSz="514325">
              <a:spcBef>
                <a:spcPts val="50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981892" indent="-210406" defTabSz="514325">
              <a:spcBef>
                <a:spcPts val="50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1239054" indent="-210406" defTabSz="514325">
              <a:spcBef>
                <a:spcPts val="50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8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343782" y="4822560"/>
            <a:ext cx="171568" cy="163258"/>
          </a:xfrm>
          <a:prstGeom prst="rect">
            <a:avLst/>
          </a:prstGeom>
        </p:spPr>
        <p:txBody>
          <a:bodyPr/>
          <a:lstStyle>
            <a:lvl1pPr>
              <a:defRPr sz="7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صورة"/>
          <p:cNvSpPr>
            <a:spLocks noGrp="1"/>
          </p:cNvSpPr>
          <p:nvPr>
            <p:ph type="pic" sz="half" idx="13"/>
          </p:nvPr>
        </p:nvSpPr>
        <p:spPr>
          <a:xfrm>
            <a:off x="3887391" y="740574"/>
            <a:ext cx="4629151" cy="36552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1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 defTabSz="514325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19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9841" y="1543052"/>
            <a:ext cx="2949178" cy="2858692"/>
          </a:xfrm>
          <a:prstGeom prst="rect">
            <a:avLst/>
          </a:prstGeom>
        </p:spPr>
        <p:txBody>
          <a:bodyPr/>
          <a:lstStyle>
            <a:lvl1pPr marL="0" indent="0" defTabSz="514325">
              <a:spcBef>
                <a:spcPts val="500"/>
              </a:spcBef>
              <a:buSzTx/>
              <a:buFontTx/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marL="0" indent="257162" defTabSz="514325">
              <a:spcBef>
                <a:spcPts val="500"/>
              </a:spcBef>
              <a:buSzTx/>
              <a:buFontTx/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marL="0" indent="514325" defTabSz="514325">
              <a:spcBef>
                <a:spcPts val="500"/>
              </a:spcBef>
              <a:buSzTx/>
              <a:buFontTx/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marL="0" indent="771487" defTabSz="514325">
              <a:spcBef>
                <a:spcPts val="500"/>
              </a:spcBef>
              <a:buSzTx/>
              <a:buFontTx/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marL="0" indent="1028649" defTabSz="514325">
              <a:spcBef>
                <a:spcPts val="500"/>
              </a:spcBef>
              <a:buSzTx/>
              <a:buFontTx/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9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343782" y="4822560"/>
            <a:ext cx="171568" cy="163258"/>
          </a:xfrm>
          <a:prstGeom prst="rect">
            <a:avLst/>
          </a:prstGeom>
        </p:spPr>
        <p:txBody>
          <a:bodyPr/>
          <a:lstStyle>
            <a:lvl1pPr>
              <a:defRPr sz="7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نص العنوان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994173"/>
          </a:xfrm>
          <a:prstGeom prst="rect">
            <a:avLst/>
          </a:prstGeom>
        </p:spPr>
        <p:txBody>
          <a:bodyPr/>
          <a:lstStyle>
            <a:lvl1pPr defTabSz="514325">
              <a:defRPr sz="2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201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28582" indent="-128582" defTabSz="514325">
              <a:spcBef>
                <a:spcPts val="5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marL="404111" indent="-146950" defTabSz="514325">
              <a:spcBef>
                <a:spcPts val="5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2pPr>
            <a:lvl3pPr marL="701351" indent="-187028" defTabSz="514325">
              <a:spcBef>
                <a:spcPts val="5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3pPr>
            <a:lvl4pPr marL="958514" indent="-187028" defTabSz="514325">
              <a:spcBef>
                <a:spcPts val="5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marL="1215676" indent="-187028" defTabSz="514325">
              <a:spcBef>
                <a:spcPts val="5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0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343782" y="4822560"/>
            <a:ext cx="171568" cy="163258"/>
          </a:xfrm>
          <a:prstGeom prst="rect">
            <a:avLst/>
          </a:prstGeom>
        </p:spPr>
        <p:txBody>
          <a:bodyPr/>
          <a:lstStyle>
            <a:lvl1pPr>
              <a:defRPr sz="7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>
            <a:spLocks noGrp="1"/>
          </p:cNvSpPr>
          <p:nvPr>
            <p:ph type="title"/>
          </p:nvPr>
        </p:nvSpPr>
        <p:spPr>
          <a:xfrm>
            <a:off x="623887" y="1282304"/>
            <a:ext cx="7886701" cy="2139554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نص العنوان</a:t>
            </a:r>
          </a:p>
        </p:txBody>
      </p:sp>
      <p:sp>
        <p:nvSpPr>
          <p:cNvPr id="39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3887" y="3442098"/>
            <a:ext cx="7886701" cy="112514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892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782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675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565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4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نص العنوان"/>
          <p:cNvSpPr txBox="1">
            <a:spLocks noGrp="1"/>
          </p:cNvSpPr>
          <p:nvPr>
            <p:ph type="title"/>
          </p:nvPr>
        </p:nvSpPr>
        <p:spPr>
          <a:xfrm>
            <a:off x="6543675" y="273849"/>
            <a:ext cx="1971676" cy="4358880"/>
          </a:xfrm>
          <a:prstGeom prst="rect">
            <a:avLst/>
          </a:prstGeom>
        </p:spPr>
        <p:txBody>
          <a:bodyPr/>
          <a:lstStyle>
            <a:lvl1pPr defTabSz="514325">
              <a:defRPr sz="2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210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628654" y="273849"/>
            <a:ext cx="5800726" cy="4358880"/>
          </a:xfrm>
          <a:prstGeom prst="rect">
            <a:avLst/>
          </a:prstGeom>
        </p:spPr>
        <p:txBody>
          <a:bodyPr/>
          <a:lstStyle>
            <a:lvl1pPr marL="128582" indent="-128582" defTabSz="514325">
              <a:spcBef>
                <a:spcPts val="5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marL="404111" indent="-146950" defTabSz="514325">
              <a:spcBef>
                <a:spcPts val="5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2pPr>
            <a:lvl3pPr marL="701351" indent="-187028" defTabSz="514325">
              <a:spcBef>
                <a:spcPts val="5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3pPr>
            <a:lvl4pPr marL="958514" indent="-187028" defTabSz="514325">
              <a:spcBef>
                <a:spcPts val="5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marL="1215676" indent="-187028" defTabSz="514325">
              <a:spcBef>
                <a:spcPts val="5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11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343782" y="4822560"/>
            <a:ext cx="171568" cy="163258"/>
          </a:xfrm>
          <a:prstGeom prst="rect">
            <a:avLst/>
          </a:prstGeom>
        </p:spPr>
        <p:txBody>
          <a:bodyPr/>
          <a:lstStyle>
            <a:lvl1pPr>
              <a:defRPr sz="7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مستطيل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685731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9" name="نص العنوان"/>
          <p:cNvSpPr txBox="1">
            <a:spLocks noGrp="1"/>
          </p:cNvSpPr>
          <p:nvPr>
            <p:ph type="title"/>
          </p:nvPr>
        </p:nvSpPr>
        <p:spPr>
          <a:xfrm>
            <a:off x="685800" y="3886206"/>
            <a:ext cx="7772400" cy="700089"/>
          </a:xfrm>
          <a:prstGeom prst="rect">
            <a:avLst/>
          </a:prstGeom>
        </p:spPr>
        <p:txBody>
          <a:bodyPr lIns="45715" tIns="45715" rIns="45715" bIns="45715" anchor="b"/>
          <a:lstStyle>
            <a:lvl1pPr algn="ctr" defTabSz="685731">
              <a:lnSpc>
                <a:spcPct val="100000"/>
              </a:lnSpc>
              <a:defRPr sz="1800" b="1">
                <a:solidFill>
                  <a:srgbClr val="C91B0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22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371600" y="4572000"/>
            <a:ext cx="6400800" cy="514350"/>
          </a:xfrm>
          <a:prstGeom prst="rect">
            <a:avLst/>
          </a:prstGeom>
        </p:spPr>
        <p:txBody>
          <a:bodyPr lIns="45715" tIns="45715" rIns="45715" bIns="45715"/>
          <a:lstStyle>
            <a:lvl1pPr marL="0" indent="0" algn="ctr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342865" algn="ctr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685731" algn="ctr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028597" algn="ctr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371464" algn="ctr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21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466582" y="4801238"/>
            <a:ext cx="220218" cy="205907"/>
          </a:xfrm>
          <a:prstGeom prst="rect">
            <a:avLst/>
          </a:prstGeom>
        </p:spPr>
        <p:txBody>
          <a:bodyPr lIns="45715" tIns="45715" rIns="45715" bIns="45715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مستطيل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685731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9" name="نص العنوان"/>
          <p:cNvSpPr txBox="1">
            <a:spLocks noGrp="1"/>
          </p:cNvSpPr>
          <p:nvPr>
            <p:ph type="title"/>
          </p:nvPr>
        </p:nvSpPr>
        <p:spPr>
          <a:xfrm>
            <a:off x="26127" y="120260"/>
            <a:ext cx="6019803" cy="394098"/>
          </a:xfrm>
          <a:prstGeom prst="rect">
            <a:avLst/>
          </a:prstGeom>
        </p:spPr>
        <p:txBody>
          <a:bodyPr lIns="45715" tIns="45715" rIns="45715" bIns="45715" anchor="b"/>
          <a:lstStyle>
            <a:lvl1pPr defTabSz="685731">
              <a:lnSpc>
                <a:spcPct val="100000"/>
              </a:lnSpc>
              <a:defRPr sz="2100" b="1">
                <a:solidFill>
                  <a:srgbClr val="A6A6A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230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1524000" y="819150"/>
            <a:ext cx="5181603" cy="3886200"/>
          </a:xfrm>
          <a:prstGeom prst="rect">
            <a:avLst/>
          </a:prstGeom>
        </p:spPr>
        <p:txBody>
          <a:bodyPr lIns="45715" tIns="45715" rIns="45715" bIns="45715"/>
          <a:lstStyle>
            <a:lvl1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31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466582" y="4801238"/>
            <a:ext cx="220218" cy="205907"/>
          </a:xfrm>
          <a:prstGeom prst="rect">
            <a:avLst/>
          </a:prstGeom>
        </p:spPr>
        <p:txBody>
          <a:bodyPr lIns="45715" tIns="45715" rIns="45715" bIns="45715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ed Title and Content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مستطيل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685731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9" name="نص العنوان"/>
          <p:cNvSpPr txBox="1">
            <a:spLocks noGrp="1"/>
          </p:cNvSpPr>
          <p:nvPr>
            <p:ph type="title"/>
          </p:nvPr>
        </p:nvSpPr>
        <p:spPr>
          <a:xfrm>
            <a:off x="2209800" y="133355"/>
            <a:ext cx="6553204" cy="394098"/>
          </a:xfrm>
          <a:prstGeom prst="rect">
            <a:avLst/>
          </a:prstGeom>
        </p:spPr>
        <p:txBody>
          <a:bodyPr lIns="45715" tIns="45715" rIns="45715" bIns="45715" anchor="b"/>
          <a:lstStyle>
            <a:lvl1pPr algn="r" defTabSz="685731">
              <a:lnSpc>
                <a:spcPct val="100000"/>
              </a:lnSpc>
              <a:defRPr sz="2100" b="1">
                <a:solidFill>
                  <a:srgbClr val="F2F2F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240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2971800" y="971550"/>
            <a:ext cx="6019800" cy="3733800"/>
          </a:xfrm>
          <a:prstGeom prst="rect">
            <a:avLst/>
          </a:prstGeom>
        </p:spPr>
        <p:txBody>
          <a:bodyPr lIns="45715" tIns="45715" rIns="45715" bIns="45715"/>
          <a:lstStyle>
            <a:lvl1pPr marL="128575" indent="-128575" defTabSz="685731">
              <a:lnSpc>
                <a:spcPct val="100000"/>
              </a:lnSpc>
              <a:spcBef>
                <a:spcPts val="400"/>
              </a:spcBef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7155" indent="-154291" defTabSz="685731">
              <a:lnSpc>
                <a:spcPct val="100000"/>
              </a:lnSpc>
              <a:spcBef>
                <a:spcPts val="400"/>
              </a:spcBef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1043" indent="-165312" defTabSz="685731">
              <a:lnSpc>
                <a:spcPct val="100000"/>
              </a:lnSpc>
              <a:spcBef>
                <a:spcPts val="400"/>
              </a:spcBef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1461" indent="-192864" defTabSz="685731">
              <a:lnSpc>
                <a:spcPct val="100000"/>
              </a:lnSpc>
              <a:spcBef>
                <a:spcPts val="400"/>
              </a:spcBef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64325" indent="-192864" defTabSz="685731">
              <a:lnSpc>
                <a:spcPct val="100000"/>
              </a:lnSpc>
              <a:spcBef>
                <a:spcPts val="400"/>
              </a:spcBef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41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466582" y="4801238"/>
            <a:ext cx="220218" cy="205907"/>
          </a:xfrm>
          <a:prstGeom prst="rect">
            <a:avLst/>
          </a:prstGeom>
        </p:spPr>
        <p:txBody>
          <a:bodyPr lIns="45715" tIns="45715" rIns="45715" bIns="45715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Light Backgroun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مستطيل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685731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9" name="نص العنوان"/>
          <p:cNvSpPr txBox="1">
            <a:spLocks noGrp="1"/>
          </p:cNvSpPr>
          <p:nvPr>
            <p:ph type="title"/>
          </p:nvPr>
        </p:nvSpPr>
        <p:spPr>
          <a:xfrm>
            <a:off x="2209800" y="133355"/>
            <a:ext cx="6553204" cy="394098"/>
          </a:xfrm>
          <a:prstGeom prst="rect">
            <a:avLst/>
          </a:prstGeom>
        </p:spPr>
        <p:txBody>
          <a:bodyPr lIns="45715" tIns="45715" rIns="45715" bIns="45715" anchor="b"/>
          <a:lstStyle>
            <a:lvl1pPr algn="r" defTabSz="685731">
              <a:lnSpc>
                <a:spcPct val="100000"/>
              </a:lnSpc>
              <a:defRPr sz="2100" b="1">
                <a:solidFill>
                  <a:srgbClr val="F2F2F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250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2971800" y="971550"/>
            <a:ext cx="5943600" cy="3733800"/>
          </a:xfrm>
          <a:prstGeom prst="rect">
            <a:avLst/>
          </a:prstGeom>
        </p:spPr>
        <p:txBody>
          <a:bodyPr lIns="45715" tIns="45715" rIns="45715" bIns="45715"/>
          <a:lstStyle>
            <a:lvl1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51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466582" y="4801238"/>
            <a:ext cx="220218" cy="205907"/>
          </a:xfrm>
          <a:prstGeom prst="rect">
            <a:avLst/>
          </a:prstGeom>
        </p:spPr>
        <p:txBody>
          <a:bodyPr lIns="45715" tIns="45715" rIns="45715" bIns="45715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No Side Graphic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مستطيل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685731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9" name="نص العنوان"/>
          <p:cNvSpPr txBox="1">
            <a:spLocks noGrp="1"/>
          </p:cNvSpPr>
          <p:nvPr>
            <p:ph type="title"/>
          </p:nvPr>
        </p:nvSpPr>
        <p:spPr>
          <a:xfrm>
            <a:off x="2209800" y="133355"/>
            <a:ext cx="6553204" cy="394098"/>
          </a:xfrm>
          <a:prstGeom prst="rect">
            <a:avLst/>
          </a:prstGeom>
        </p:spPr>
        <p:txBody>
          <a:bodyPr lIns="45715" tIns="45715" rIns="45715" bIns="45715" anchor="b"/>
          <a:lstStyle>
            <a:lvl1pPr algn="r" defTabSz="685731">
              <a:lnSpc>
                <a:spcPct val="100000"/>
              </a:lnSpc>
              <a:defRPr sz="2100" b="1">
                <a:solidFill>
                  <a:srgbClr val="F2F2F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260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2819400" y="971550"/>
            <a:ext cx="6172200" cy="3657600"/>
          </a:xfrm>
          <a:prstGeom prst="rect">
            <a:avLst/>
          </a:prstGeom>
        </p:spPr>
        <p:txBody>
          <a:bodyPr lIns="45715" tIns="45715" rIns="45715" bIns="45715"/>
          <a:lstStyle>
            <a:lvl1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61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466582" y="4801238"/>
            <a:ext cx="220218" cy="205907"/>
          </a:xfrm>
          <a:prstGeom prst="rect">
            <a:avLst/>
          </a:prstGeom>
        </p:spPr>
        <p:txBody>
          <a:bodyPr lIns="45715" tIns="45715" rIns="45715" bIns="45715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مستطيل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685731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9" name="نص العنوان"/>
          <p:cNvSpPr txBox="1">
            <a:spLocks noGrp="1"/>
          </p:cNvSpPr>
          <p:nvPr>
            <p:ph type="title"/>
          </p:nvPr>
        </p:nvSpPr>
        <p:spPr>
          <a:xfrm>
            <a:off x="2438400" y="1563297"/>
            <a:ext cx="7086600" cy="1021557"/>
          </a:xfrm>
          <a:prstGeom prst="rect">
            <a:avLst/>
          </a:prstGeom>
        </p:spPr>
        <p:txBody>
          <a:bodyPr lIns="45715" tIns="45715" rIns="45715" bIns="45715" anchor="t"/>
          <a:lstStyle>
            <a:lvl1pPr defTabSz="685731">
              <a:lnSpc>
                <a:spcPct val="100000"/>
              </a:lnSpc>
              <a:defRPr sz="3000" b="1" cap="all">
                <a:solidFill>
                  <a:srgbClr val="19191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27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2438400" y="438154"/>
            <a:ext cx="7086600" cy="1125141"/>
          </a:xfrm>
          <a:prstGeom prst="rect">
            <a:avLst/>
          </a:prstGeom>
        </p:spPr>
        <p:txBody>
          <a:bodyPr lIns="45715" tIns="45715" rIns="45715" bIns="45715" anchor="b"/>
          <a:lstStyle>
            <a:lvl1pPr marL="0" indent="0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342865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685731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028597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371464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71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466582" y="4801238"/>
            <a:ext cx="220218" cy="205907"/>
          </a:xfrm>
          <a:prstGeom prst="rect">
            <a:avLst/>
          </a:prstGeom>
        </p:spPr>
        <p:txBody>
          <a:bodyPr lIns="45715" tIns="45715" rIns="45715" bIns="45715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مستطيل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685731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9" name="نص العنوان"/>
          <p:cNvSpPr txBox="1">
            <a:spLocks noGrp="1"/>
          </p:cNvSpPr>
          <p:nvPr>
            <p:ph type="title"/>
          </p:nvPr>
        </p:nvSpPr>
        <p:spPr>
          <a:xfrm>
            <a:off x="2209800" y="133355"/>
            <a:ext cx="6553204" cy="394098"/>
          </a:xfrm>
          <a:prstGeom prst="rect">
            <a:avLst/>
          </a:prstGeom>
        </p:spPr>
        <p:txBody>
          <a:bodyPr lIns="45715" tIns="45715" rIns="45715" bIns="45715" anchor="b"/>
          <a:lstStyle>
            <a:lvl1pPr algn="r" defTabSz="685731">
              <a:lnSpc>
                <a:spcPct val="100000"/>
              </a:lnSpc>
              <a:defRPr sz="2100" b="1">
                <a:solidFill>
                  <a:srgbClr val="F2F2F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28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2438400" y="1123950"/>
            <a:ext cx="1929115" cy="2286000"/>
          </a:xfrm>
          <a:prstGeom prst="rect">
            <a:avLst/>
          </a:prstGeom>
        </p:spPr>
        <p:txBody>
          <a:bodyPr lIns="45715" tIns="45715" rIns="45715" bIns="45715"/>
          <a:lstStyle>
            <a:lvl1pPr marL="0" indent="0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81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466582" y="4801238"/>
            <a:ext cx="220218" cy="205907"/>
          </a:xfrm>
          <a:prstGeom prst="rect">
            <a:avLst/>
          </a:prstGeom>
        </p:spPr>
        <p:txBody>
          <a:bodyPr lIns="45715" tIns="45715" rIns="45715" bIns="45715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مستطيل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685731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9" name="مستطيل"/>
          <p:cNvSpPr>
            <a:spLocks noGrp="1"/>
          </p:cNvSpPr>
          <p:nvPr>
            <p:ph type="body" sz="quarter" idx="13"/>
          </p:nvPr>
        </p:nvSpPr>
        <p:spPr>
          <a:xfrm>
            <a:off x="6858000" y="228607"/>
            <a:ext cx="3733800" cy="479823"/>
          </a:xfrm>
          <a:prstGeom prst="rect">
            <a:avLst/>
          </a:prstGeom>
        </p:spPr>
        <p:txBody>
          <a:bodyPr lIns="45719" tIns="45719" rIns="45719" bIns="45719" anchor="b">
            <a:noAutofit/>
          </a:bodyPr>
          <a:lstStyle>
            <a:lvl1pPr marL="0" indent="0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 b="1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290" name="نص العنوان"/>
          <p:cNvSpPr txBox="1">
            <a:spLocks noGrp="1"/>
          </p:cNvSpPr>
          <p:nvPr>
            <p:ph type="title"/>
          </p:nvPr>
        </p:nvSpPr>
        <p:spPr>
          <a:xfrm>
            <a:off x="2209800" y="133355"/>
            <a:ext cx="6553204" cy="394098"/>
          </a:xfrm>
          <a:prstGeom prst="rect">
            <a:avLst/>
          </a:prstGeom>
        </p:spPr>
        <p:txBody>
          <a:bodyPr lIns="45715" tIns="45715" rIns="45715" bIns="45715" anchor="b"/>
          <a:lstStyle>
            <a:lvl1pPr algn="r" defTabSz="685731">
              <a:lnSpc>
                <a:spcPct val="100000"/>
              </a:lnSpc>
              <a:defRPr sz="2100" b="1">
                <a:solidFill>
                  <a:srgbClr val="F2F2F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291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2819400" y="228607"/>
            <a:ext cx="3732334" cy="479823"/>
          </a:xfrm>
          <a:prstGeom prst="rect">
            <a:avLst/>
          </a:prstGeom>
        </p:spPr>
        <p:txBody>
          <a:bodyPr lIns="45715" tIns="45715" rIns="45715" bIns="45715" anchor="b"/>
          <a:lstStyle>
            <a:lvl1pPr marL="0" indent="0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 b="1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342865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 b="1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685731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 b="1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028597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 b="1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371464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 b="1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9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466582" y="4801238"/>
            <a:ext cx="220218" cy="205907"/>
          </a:xfrm>
          <a:prstGeom prst="rect">
            <a:avLst/>
          </a:prstGeom>
        </p:spPr>
        <p:txBody>
          <a:bodyPr lIns="45715" tIns="45715" rIns="45715" bIns="45715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مستطيل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685731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0" name="نص العنوان"/>
          <p:cNvSpPr txBox="1">
            <a:spLocks noGrp="1"/>
          </p:cNvSpPr>
          <p:nvPr>
            <p:ph type="title"/>
          </p:nvPr>
        </p:nvSpPr>
        <p:spPr>
          <a:xfrm>
            <a:off x="2209800" y="133355"/>
            <a:ext cx="6553204" cy="394098"/>
          </a:xfrm>
          <a:prstGeom prst="rect">
            <a:avLst/>
          </a:prstGeom>
        </p:spPr>
        <p:txBody>
          <a:bodyPr lIns="45715" tIns="45715" rIns="45715" bIns="45715" anchor="b"/>
          <a:lstStyle>
            <a:lvl1pPr algn="r" defTabSz="685731">
              <a:lnSpc>
                <a:spcPct val="100000"/>
              </a:lnSpc>
              <a:defRPr sz="2100" b="1">
                <a:solidFill>
                  <a:srgbClr val="F2F2F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301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466582" y="4801238"/>
            <a:ext cx="220218" cy="205907"/>
          </a:xfrm>
          <a:prstGeom prst="rect">
            <a:avLst/>
          </a:prstGeom>
        </p:spPr>
        <p:txBody>
          <a:bodyPr lIns="45715" tIns="45715" rIns="45715" bIns="45715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8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مستطيل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685731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9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466582" y="4801238"/>
            <a:ext cx="220218" cy="205907"/>
          </a:xfrm>
          <a:prstGeom prst="rect">
            <a:avLst/>
          </a:prstGeom>
        </p:spPr>
        <p:txBody>
          <a:bodyPr lIns="45715" tIns="45715" rIns="45715" bIns="45715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مستطيل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685731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7" name="مستطيل"/>
          <p:cNvSpPr>
            <a:spLocks noGrp="1"/>
          </p:cNvSpPr>
          <p:nvPr>
            <p:ph type="body" sz="quarter" idx="13"/>
          </p:nvPr>
        </p:nvSpPr>
        <p:spPr>
          <a:xfrm>
            <a:off x="533400" y="1352550"/>
            <a:ext cx="2286000" cy="2743200"/>
          </a:xfrm>
          <a:prstGeom prst="rect">
            <a:avLst/>
          </a:prstGeom>
        </p:spPr>
        <p:txBody>
          <a:bodyPr lIns="45719" tIns="45719" rIns="45719" bIns="45719" anchor="ctr">
            <a:noAutofit/>
          </a:bodyPr>
          <a:lstStyle>
            <a:lvl1pPr marL="0" indent="0" algn="ctr" defTabSz="685731">
              <a:lnSpc>
                <a:spcPct val="100000"/>
              </a:lnSpc>
              <a:spcBef>
                <a:spcPts val="200"/>
              </a:spcBef>
              <a:buSzTx/>
              <a:buFontTx/>
              <a:buNone/>
              <a:defRPr sz="1100">
                <a:solidFill>
                  <a:srgbClr val="E6E5E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318" name="نص العنوان"/>
          <p:cNvSpPr txBox="1">
            <a:spLocks noGrp="1"/>
          </p:cNvSpPr>
          <p:nvPr>
            <p:ph type="title"/>
          </p:nvPr>
        </p:nvSpPr>
        <p:spPr>
          <a:xfrm>
            <a:off x="152408" y="17602"/>
            <a:ext cx="5726575" cy="506018"/>
          </a:xfrm>
          <a:prstGeom prst="rect">
            <a:avLst/>
          </a:prstGeom>
        </p:spPr>
        <p:txBody>
          <a:bodyPr lIns="45715" tIns="45715" rIns="45715" bIns="45715"/>
          <a:lstStyle>
            <a:lvl1pPr defTabSz="685731">
              <a:lnSpc>
                <a:spcPct val="100000"/>
              </a:lnSpc>
              <a:defRPr sz="1500" b="1">
                <a:solidFill>
                  <a:srgbClr val="E6E5E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319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4038600" y="1286648"/>
            <a:ext cx="3962400" cy="2570205"/>
          </a:xfrm>
          <a:prstGeom prst="rect">
            <a:avLst/>
          </a:prstGeom>
        </p:spPr>
        <p:txBody>
          <a:bodyPr lIns="45715" tIns="45715" rIns="45715" bIns="45715"/>
          <a:lstStyle>
            <a:lvl1pPr marL="0" indent="0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20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466582" y="4801238"/>
            <a:ext cx="220218" cy="205907"/>
          </a:xfrm>
          <a:prstGeom prst="rect">
            <a:avLst/>
          </a:prstGeom>
        </p:spPr>
        <p:txBody>
          <a:bodyPr lIns="45715" tIns="45715" rIns="45715" bIns="45715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مستطيل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685731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8" name="صورة"/>
          <p:cNvSpPr>
            <a:spLocks noGrp="1"/>
          </p:cNvSpPr>
          <p:nvPr>
            <p:ph type="pic" idx="13"/>
          </p:nvPr>
        </p:nvSpPr>
        <p:spPr>
          <a:xfrm>
            <a:off x="2971800" y="133350"/>
            <a:ext cx="5943600" cy="3352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9" name="نص العنوان"/>
          <p:cNvSpPr txBox="1">
            <a:spLocks noGrp="1"/>
          </p:cNvSpPr>
          <p:nvPr>
            <p:ph type="title"/>
          </p:nvPr>
        </p:nvSpPr>
        <p:spPr>
          <a:xfrm>
            <a:off x="3124200" y="3594501"/>
            <a:ext cx="5486400" cy="425055"/>
          </a:xfrm>
          <a:prstGeom prst="rect">
            <a:avLst/>
          </a:prstGeom>
        </p:spPr>
        <p:txBody>
          <a:bodyPr lIns="45715" tIns="45715" rIns="45715" bIns="45715" anchor="b"/>
          <a:lstStyle>
            <a:lvl1pPr defTabSz="685731">
              <a:lnSpc>
                <a:spcPct val="100000"/>
              </a:lnSpc>
              <a:defRPr sz="1500" b="1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33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3124200" y="4019558"/>
            <a:ext cx="5486400" cy="603648"/>
          </a:xfrm>
          <a:prstGeom prst="rect">
            <a:avLst/>
          </a:prstGeom>
        </p:spPr>
        <p:txBody>
          <a:bodyPr lIns="45715" tIns="45715" rIns="45715" bIns="45715"/>
          <a:lstStyle>
            <a:lvl1pPr marL="0" indent="0" defTabSz="685731">
              <a:lnSpc>
                <a:spcPct val="100000"/>
              </a:lnSpc>
              <a:spcBef>
                <a:spcPts val="200"/>
              </a:spcBef>
              <a:buSzTx/>
              <a:buFontTx/>
              <a:buNone/>
              <a:defRPr sz="1100">
                <a:solidFill>
                  <a:srgbClr val="E6E5E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342865" defTabSz="685731">
              <a:lnSpc>
                <a:spcPct val="100000"/>
              </a:lnSpc>
              <a:spcBef>
                <a:spcPts val="200"/>
              </a:spcBef>
              <a:buSzTx/>
              <a:buFontTx/>
              <a:buNone/>
              <a:defRPr sz="1100">
                <a:solidFill>
                  <a:srgbClr val="E6E5E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685731" defTabSz="685731">
              <a:lnSpc>
                <a:spcPct val="100000"/>
              </a:lnSpc>
              <a:spcBef>
                <a:spcPts val="200"/>
              </a:spcBef>
              <a:buSzTx/>
              <a:buFontTx/>
              <a:buNone/>
              <a:defRPr sz="1100">
                <a:solidFill>
                  <a:srgbClr val="E6E5E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028597" defTabSz="685731">
              <a:lnSpc>
                <a:spcPct val="100000"/>
              </a:lnSpc>
              <a:spcBef>
                <a:spcPts val="200"/>
              </a:spcBef>
              <a:buSzTx/>
              <a:buFontTx/>
              <a:buNone/>
              <a:defRPr sz="1100">
                <a:solidFill>
                  <a:srgbClr val="E6E5E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371464" defTabSz="685731">
              <a:lnSpc>
                <a:spcPct val="100000"/>
              </a:lnSpc>
              <a:spcBef>
                <a:spcPts val="200"/>
              </a:spcBef>
              <a:buSzTx/>
              <a:buFontTx/>
              <a:buNone/>
              <a:defRPr sz="1100">
                <a:solidFill>
                  <a:srgbClr val="E6E5E5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31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466582" y="4801238"/>
            <a:ext cx="220218" cy="205907"/>
          </a:xfrm>
          <a:prstGeom prst="rect">
            <a:avLst/>
          </a:prstGeom>
        </p:spPr>
        <p:txBody>
          <a:bodyPr lIns="45715" tIns="45715" rIns="45715" bIns="45715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مستطيل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685731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9" name="نص العنوان"/>
          <p:cNvSpPr txBox="1">
            <a:spLocks noGrp="1"/>
          </p:cNvSpPr>
          <p:nvPr>
            <p:ph type="title"/>
          </p:nvPr>
        </p:nvSpPr>
        <p:spPr>
          <a:xfrm>
            <a:off x="2209800" y="133355"/>
            <a:ext cx="6553204" cy="394098"/>
          </a:xfrm>
          <a:prstGeom prst="rect">
            <a:avLst/>
          </a:prstGeom>
        </p:spPr>
        <p:txBody>
          <a:bodyPr lIns="45715" tIns="45715" rIns="45715" bIns="45715" anchor="b"/>
          <a:lstStyle>
            <a:lvl1pPr algn="r" defTabSz="685731">
              <a:lnSpc>
                <a:spcPct val="100000"/>
              </a:lnSpc>
              <a:defRPr sz="2100" b="1">
                <a:solidFill>
                  <a:srgbClr val="F2F2F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340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3124200" y="742950"/>
            <a:ext cx="5638800" cy="3886200"/>
          </a:xfrm>
          <a:prstGeom prst="rect">
            <a:avLst/>
          </a:prstGeom>
        </p:spPr>
        <p:txBody>
          <a:bodyPr lIns="45715" tIns="45715" rIns="45715" bIns="45715"/>
          <a:lstStyle>
            <a:lvl1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41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466582" y="4801238"/>
            <a:ext cx="220218" cy="205907"/>
          </a:xfrm>
          <a:prstGeom prst="rect">
            <a:avLst/>
          </a:prstGeom>
        </p:spPr>
        <p:txBody>
          <a:bodyPr lIns="45715" tIns="45715" rIns="45715" bIns="45715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مستطيل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685731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49" name="نص العنوان"/>
          <p:cNvSpPr txBox="1">
            <a:spLocks noGrp="1"/>
          </p:cNvSpPr>
          <p:nvPr>
            <p:ph type="title"/>
          </p:nvPr>
        </p:nvSpPr>
        <p:spPr>
          <a:xfrm>
            <a:off x="7696200" y="228606"/>
            <a:ext cx="990600" cy="4388645"/>
          </a:xfrm>
          <a:prstGeom prst="rect">
            <a:avLst/>
          </a:prstGeom>
        </p:spPr>
        <p:txBody>
          <a:bodyPr lIns="45715" tIns="45715" rIns="45715" bIns="45715" anchor="b"/>
          <a:lstStyle>
            <a:lvl1pPr algn="r" defTabSz="685731">
              <a:lnSpc>
                <a:spcPct val="100000"/>
              </a:lnSpc>
              <a:defRPr sz="2100" b="1">
                <a:solidFill>
                  <a:srgbClr val="F2F2F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350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457200" y="205982"/>
            <a:ext cx="7162800" cy="4388646"/>
          </a:xfrm>
          <a:prstGeom prst="rect">
            <a:avLst/>
          </a:prstGeom>
        </p:spPr>
        <p:txBody>
          <a:bodyPr lIns="45715" tIns="45715" rIns="45715" bIns="45715"/>
          <a:lstStyle>
            <a:lvl1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51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466582" y="4801238"/>
            <a:ext cx="220218" cy="205907"/>
          </a:xfrm>
          <a:prstGeom prst="rect">
            <a:avLst/>
          </a:prstGeom>
        </p:spPr>
        <p:txBody>
          <a:bodyPr lIns="45715" tIns="45715" rIns="45715" bIns="45715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/Summary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مستطيل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685731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59" name="مستطيل"/>
          <p:cNvSpPr>
            <a:spLocks noGrp="1"/>
          </p:cNvSpPr>
          <p:nvPr>
            <p:ph type="body" sz="quarter" idx="13"/>
          </p:nvPr>
        </p:nvSpPr>
        <p:spPr>
          <a:xfrm>
            <a:off x="2362200" y="1695450"/>
            <a:ext cx="4648200" cy="628650"/>
          </a:xfrm>
          <a:prstGeom prst="rect">
            <a:avLst/>
          </a:prstGeom>
        </p:spPr>
        <p:txBody>
          <a:bodyPr lIns="45719" tIns="45719" rIns="45719" bIns="45719" anchor="ctr">
            <a:noAutofit/>
          </a:bodyPr>
          <a:lstStyle>
            <a:lvl1pPr marL="0" indent="42858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360" name="مستطيل"/>
          <p:cNvSpPr>
            <a:spLocks noGrp="1"/>
          </p:cNvSpPr>
          <p:nvPr>
            <p:ph type="body" sz="quarter" idx="14"/>
          </p:nvPr>
        </p:nvSpPr>
        <p:spPr>
          <a:xfrm>
            <a:off x="2362200" y="2324100"/>
            <a:ext cx="4648200" cy="628650"/>
          </a:xfrm>
          <a:prstGeom prst="rect">
            <a:avLst/>
          </a:prstGeom>
        </p:spPr>
        <p:txBody>
          <a:bodyPr lIns="45719" tIns="45719" rIns="45719" bIns="45719" anchor="ctr">
            <a:noAutofit/>
          </a:bodyPr>
          <a:lstStyle>
            <a:lvl1pPr marL="0" indent="42858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361" name="مستطيل"/>
          <p:cNvSpPr>
            <a:spLocks noGrp="1"/>
          </p:cNvSpPr>
          <p:nvPr>
            <p:ph type="body" sz="quarter" idx="15"/>
          </p:nvPr>
        </p:nvSpPr>
        <p:spPr>
          <a:xfrm>
            <a:off x="2362200" y="2952750"/>
            <a:ext cx="4648200" cy="628650"/>
          </a:xfrm>
          <a:prstGeom prst="rect">
            <a:avLst/>
          </a:prstGeom>
        </p:spPr>
        <p:txBody>
          <a:bodyPr lIns="45719" tIns="45719" rIns="45719" bIns="45719" anchor="ctr">
            <a:noAutofit/>
          </a:bodyPr>
          <a:lstStyle>
            <a:lvl1pPr marL="0" indent="42858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362" name="نص العنوان"/>
          <p:cNvSpPr txBox="1">
            <a:spLocks noGrp="1"/>
          </p:cNvSpPr>
          <p:nvPr>
            <p:ph type="title"/>
          </p:nvPr>
        </p:nvSpPr>
        <p:spPr>
          <a:xfrm>
            <a:off x="152401" y="133355"/>
            <a:ext cx="6553203" cy="394098"/>
          </a:xfrm>
          <a:prstGeom prst="rect">
            <a:avLst/>
          </a:prstGeom>
        </p:spPr>
        <p:txBody>
          <a:bodyPr lIns="45715" tIns="45715" rIns="45715" bIns="45715" anchor="b"/>
          <a:lstStyle>
            <a:lvl1pPr defTabSz="685731">
              <a:lnSpc>
                <a:spcPct val="100000"/>
              </a:lnSpc>
              <a:defRPr sz="2100" b="1">
                <a:solidFill>
                  <a:srgbClr val="F2F2F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363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2362200" y="1066800"/>
            <a:ext cx="4648200" cy="628650"/>
          </a:xfrm>
          <a:prstGeom prst="rect">
            <a:avLst/>
          </a:prstGeom>
        </p:spPr>
        <p:txBody>
          <a:bodyPr lIns="45715" tIns="45715" rIns="45715" bIns="45715" anchor="ctr"/>
          <a:lstStyle>
            <a:lvl1pPr marL="0" indent="42858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6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466582" y="4801238"/>
            <a:ext cx="220218" cy="205907"/>
          </a:xfrm>
          <a:prstGeom prst="rect">
            <a:avLst/>
          </a:prstGeom>
        </p:spPr>
        <p:txBody>
          <a:bodyPr lIns="45715" tIns="45715" rIns="45715" bIns="45715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Agenda/Summary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مستطيل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685731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72" name="مستطيل"/>
          <p:cNvSpPr>
            <a:spLocks noGrp="1"/>
          </p:cNvSpPr>
          <p:nvPr>
            <p:ph type="body" sz="quarter" idx="13"/>
          </p:nvPr>
        </p:nvSpPr>
        <p:spPr>
          <a:xfrm>
            <a:off x="3581400" y="1657356"/>
            <a:ext cx="1905000" cy="2983204"/>
          </a:xfrm>
          <a:prstGeom prst="rect">
            <a:avLst/>
          </a:prstGeom>
        </p:spPr>
        <p:txBody>
          <a:bodyPr lIns="45719" tIns="45719" rIns="45719" bIns="45719" anchor="ctr">
            <a:noAutofit/>
          </a:bodyPr>
          <a:lstStyle>
            <a:lvl1pPr marL="0" indent="42858" algn="ctr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373" name="مستطيل"/>
          <p:cNvSpPr>
            <a:spLocks noGrp="1"/>
          </p:cNvSpPr>
          <p:nvPr>
            <p:ph type="body" sz="quarter" idx="14"/>
          </p:nvPr>
        </p:nvSpPr>
        <p:spPr>
          <a:xfrm>
            <a:off x="533400" y="1675894"/>
            <a:ext cx="1905000" cy="2953259"/>
          </a:xfrm>
          <a:prstGeom prst="rect">
            <a:avLst/>
          </a:prstGeom>
        </p:spPr>
        <p:txBody>
          <a:bodyPr lIns="45719" tIns="45719" rIns="45719" bIns="45719" anchor="ctr">
            <a:noAutofit/>
          </a:bodyPr>
          <a:lstStyle>
            <a:lvl1pPr marL="0" indent="42858" algn="ctr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374" name="نص العنوان"/>
          <p:cNvSpPr txBox="1">
            <a:spLocks noGrp="1"/>
          </p:cNvSpPr>
          <p:nvPr>
            <p:ph type="title"/>
          </p:nvPr>
        </p:nvSpPr>
        <p:spPr>
          <a:xfrm>
            <a:off x="152401" y="133355"/>
            <a:ext cx="6553203" cy="394098"/>
          </a:xfrm>
          <a:prstGeom prst="rect">
            <a:avLst/>
          </a:prstGeom>
        </p:spPr>
        <p:txBody>
          <a:bodyPr lIns="45715" tIns="45715" rIns="45715" bIns="45715" anchor="b"/>
          <a:lstStyle>
            <a:lvl1pPr defTabSz="685731">
              <a:lnSpc>
                <a:spcPct val="100000"/>
              </a:lnSpc>
              <a:defRPr sz="2100" b="1">
                <a:solidFill>
                  <a:srgbClr val="A6A6A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375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629400" y="1675894"/>
            <a:ext cx="1905000" cy="2953258"/>
          </a:xfrm>
          <a:prstGeom prst="rect">
            <a:avLst/>
          </a:prstGeom>
        </p:spPr>
        <p:txBody>
          <a:bodyPr lIns="45715" tIns="45715" rIns="45715" bIns="45715" anchor="ctr"/>
          <a:lstStyle>
            <a:lvl1pPr marL="0" indent="42858" algn="ctr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76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466582" y="4801238"/>
            <a:ext cx="220218" cy="205907"/>
          </a:xfrm>
          <a:prstGeom prst="rect">
            <a:avLst/>
          </a:prstGeom>
        </p:spPr>
        <p:txBody>
          <a:bodyPr lIns="45715" tIns="45715" rIns="45715" bIns="45715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Picture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مستطيل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685731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84" name="نص العنوان"/>
          <p:cNvSpPr txBox="1">
            <a:spLocks noGrp="1"/>
          </p:cNvSpPr>
          <p:nvPr>
            <p:ph type="title"/>
          </p:nvPr>
        </p:nvSpPr>
        <p:spPr>
          <a:xfrm>
            <a:off x="2209800" y="133355"/>
            <a:ext cx="6553204" cy="394098"/>
          </a:xfrm>
          <a:prstGeom prst="rect">
            <a:avLst/>
          </a:prstGeom>
        </p:spPr>
        <p:txBody>
          <a:bodyPr lIns="45715" tIns="45715" rIns="45715" bIns="45715" anchor="b"/>
          <a:lstStyle>
            <a:lvl1pPr algn="r" defTabSz="685731">
              <a:lnSpc>
                <a:spcPct val="100000"/>
              </a:lnSpc>
              <a:defRPr sz="2100" b="1">
                <a:solidFill>
                  <a:srgbClr val="F2F2F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385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914400" y="228600"/>
            <a:ext cx="3276600" cy="2343150"/>
          </a:xfrm>
          <a:prstGeom prst="rect">
            <a:avLst/>
          </a:prstGeom>
        </p:spPr>
        <p:txBody>
          <a:bodyPr lIns="45715" tIns="45715" rIns="45715" bIns="45715"/>
          <a:lstStyle>
            <a:lvl1pPr marL="0" indent="0" defTabSz="685731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685731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685731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685731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685731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86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466582" y="4801238"/>
            <a:ext cx="220218" cy="205907"/>
          </a:xfrm>
          <a:prstGeom prst="rect">
            <a:avLst/>
          </a:prstGeom>
        </p:spPr>
        <p:txBody>
          <a:bodyPr lIns="45715" tIns="45715" rIns="45715" bIns="45715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Picture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مستطيل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685731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94" name="نص العنوان"/>
          <p:cNvSpPr txBox="1">
            <a:spLocks noGrp="1"/>
          </p:cNvSpPr>
          <p:nvPr>
            <p:ph type="title"/>
          </p:nvPr>
        </p:nvSpPr>
        <p:spPr>
          <a:xfrm>
            <a:off x="76200" y="133355"/>
            <a:ext cx="6553204" cy="394098"/>
          </a:xfrm>
          <a:prstGeom prst="rect">
            <a:avLst/>
          </a:prstGeom>
        </p:spPr>
        <p:txBody>
          <a:bodyPr lIns="45715" tIns="45715" rIns="45715" bIns="45715" anchor="b"/>
          <a:lstStyle>
            <a:lvl1pPr defTabSz="685731">
              <a:lnSpc>
                <a:spcPct val="100000"/>
              </a:lnSpc>
              <a:defRPr sz="2100" b="1">
                <a:solidFill>
                  <a:srgbClr val="FA7F7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395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85804" y="-1676400"/>
            <a:ext cx="2514599" cy="1885951"/>
          </a:xfrm>
          <a:prstGeom prst="rect">
            <a:avLst/>
          </a:prstGeom>
        </p:spPr>
        <p:txBody>
          <a:bodyPr lIns="45715" tIns="45715" rIns="45715" bIns="45715"/>
          <a:lstStyle>
            <a:lvl1pPr marL="0" indent="0" defTabSz="685731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685731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685731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685731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685731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96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466582" y="5703724"/>
            <a:ext cx="220218" cy="205907"/>
          </a:xfrm>
          <a:prstGeom prst="rect">
            <a:avLst/>
          </a:prstGeom>
        </p:spPr>
        <p:txBody>
          <a:bodyPr lIns="45715" tIns="45715" rIns="45715" bIns="45715"/>
          <a:lstStyle>
            <a:lvl1pPr>
              <a:defRPr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مستطيل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685731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04" name="نص العنوان"/>
          <p:cNvSpPr txBox="1">
            <a:spLocks noGrp="1"/>
          </p:cNvSpPr>
          <p:nvPr>
            <p:ph type="title"/>
          </p:nvPr>
        </p:nvSpPr>
        <p:spPr>
          <a:xfrm>
            <a:off x="2971800" y="133355"/>
            <a:ext cx="6019803" cy="394098"/>
          </a:xfrm>
          <a:prstGeom prst="rect">
            <a:avLst/>
          </a:prstGeom>
        </p:spPr>
        <p:txBody>
          <a:bodyPr lIns="45715" tIns="45715" rIns="45715" bIns="45715" anchor="b"/>
          <a:lstStyle>
            <a:lvl1pPr defTabSz="685731">
              <a:lnSpc>
                <a:spcPct val="100000"/>
              </a:lnSpc>
              <a:defRPr sz="2100" b="1">
                <a:solidFill>
                  <a:srgbClr val="89C0E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405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2971800" y="742950"/>
            <a:ext cx="6019800" cy="3886200"/>
          </a:xfrm>
          <a:prstGeom prst="rect">
            <a:avLst/>
          </a:prstGeom>
        </p:spPr>
        <p:txBody>
          <a:bodyPr lIns="45715" tIns="45715" rIns="45715" bIns="45715"/>
          <a:lstStyle>
            <a:lvl1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406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466582" y="4801238"/>
            <a:ext cx="220218" cy="205907"/>
          </a:xfrm>
          <a:prstGeom prst="rect">
            <a:avLst/>
          </a:prstGeom>
        </p:spPr>
        <p:txBody>
          <a:bodyPr lIns="45715" tIns="45715" rIns="45715" bIns="45715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مستطيل"/>
          <p:cNvSpPr>
            <a:spLocks noGrp="1"/>
          </p:cNvSpPr>
          <p:nvPr>
            <p:ph type="body" sz="quarter" idx="13"/>
          </p:nvPr>
        </p:nvSpPr>
        <p:spPr>
          <a:xfrm>
            <a:off x="4629151" y="1260871"/>
            <a:ext cx="3887392" cy="61793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SzTx/>
              <a:buFontTx/>
              <a:buNone/>
              <a:defRPr sz="1800" b="1"/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57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273843"/>
            <a:ext cx="7886701" cy="994173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5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9841" y="1260871"/>
            <a:ext cx="3868341" cy="61793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892">
              <a:buSzTx/>
              <a:buFontTx/>
              <a:buNone/>
              <a:defRPr sz="1800" b="1"/>
            </a:lvl2pPr>
            <a:lvl3pPr marL="0" indent="685782">
              <a:buSzTx/>
              <a:buFontTx/>
              <a:buNone/>
              <a:defRPr sz="1800" b="1"/>
            </a:lvl3pPr>
            <a:lvl4pPr marL="0" indent="1028675">
              <a:buSzTx/>
              <a:buFontTx/>
              <a:buNone/>
              <a:defRPr sz="1800" b="1"/>
            </a:lvl4pPr>
            <a:lvl5pPr marL="0" indent="1371565">
              <a:buSzTx/>
              <a:buFontTx/>
              <a:buNone/>
              <a:defRPr sz="1800" b="1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5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 Light Backgroun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مستطيل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685731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14" name="نص العنوان"/>
          <p:cNvSpPr txBox="1">
            <a:spLocks noGrp="1"/>
          </p:cNvSpPr>
          <p:nvPr>
            <p:ph type="title"/>
          </p:nvPr>
        </p:nvSpPr>
        <p:spPr>
          <a:xfrm>
            <a:off x="2209800" y="133355"/>
            <a:ext cx="6553204" cy="394098"/>
          </a:xfrm>
          <a:prstGeom prst="rect">
            <a:avLst/>
          </a:prstGeom>
        </p:spPr>
        <p:txBody>
          <a:bodyPr lIns="45715" tIns="45715" rIns="45715" bIns="45715" anchor="b"/>
          <a:lstStyle>
            <a:lvl1pPr algn="r" defTabSz="685731">
              <a:lnSpc>
                <a:spcPct val="100000"/>
              </a:lnSpc>
              <a:defRPr sz="2100" b="1">
                <a:solidFill>
                  <a:srgbClr val="F2F2F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415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2971800" y="971550"/>
            <a:ext cx="5943600" cy="3733800"/>
          </a:xfrm>
          <a:prstGeom prst="rect">
            <a:avLst/>
          </a:prstGeom>
        </p:spPr>
        <p:txBody>
          <a:bodyPr lIns="45715" tIns="45715" rIns="45715" bIns="45715"/>
          <a:lstStyle>
            <a:lvl1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416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466582" y="4801238"/>
            <a:ext cx="220218" cy="205907"/>
          </a:xfrm>
          <a:prstGeom prst="rect">
            <a:avLst/>
          </a:prstGeom>
        </p:spPr>
        <p:txBody>
          <a:bodyPr lIns="45715" tIns="45715" rIns="45715" bIns="45715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 No Side Graphic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مستطيل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685731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24" name="نص العنوان"/>
          <p:cNvSpPr txBox="1">
            <a:spLocks noGrp="1"/>
          </p:cNvSpPr>
          <p:nvPr>
            <p:ph type="title"/>
          </p:nvPr>
        </p:nvSpPr>
        <p:spPr>
          <a:xfrm>
            <a:off x="3200398" y="285757"/>
            <a:ext cx="6553203" cy="394098"/>
          </a:xfrm>
          <a:prstGeom prst="rect">
            <a:avLst/>
          </a:prstGeom>
        </p:spPr>
        <p:txBody>
          <a:bodyPr lIns="45715" tIns="45715" rIns="45715" bIns="45715" anchor="b"/>
          <a:lstStyle>
            <a:lvl1pPr defTabSz="685731">
              <a:lnSpc>
                <a:spcPct val="100000"/>
              </a:lnSpc>
              <a:defRPr sz="2100" b="1">
                <a:solidFill>
                  <a:srgbClr val="F2F2F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425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3276598" y="971550"/>
            <a:ext cx="6172201" cy="3657600"/>
          </a:xfrm>
          <a:prstGeom prst="rect">
            <a:avLst/>
          </a:prstGeom>
        </p:spPr>
        <p:txBody>
          <a:bodyPr lIns="45715" tIns="45715" rIns="45715" bIns="45715"/>
          <a:lstStyle>
            <a:lvl1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685731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426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466582" y="4801238"/>
            <a:ext cx="220218" cy="205907"/>
          </a:xfrm>
          <a:prstGeom prst="rect">
            <a:avLst/>
          </a:prstGeom>
        </p:spPr>
        <p:txBody>
          <a:bodyPr lIns="45715" tIns="45715" rIns="45715" bIns="45715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مستطيل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685731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34" name="مستطيل"/>
          <p:cNvSpPr>
            <a:spLocks noGrp="1"/>
          </p:cNvSpPr>
          <p:nvPr>
            <p:ph type="body" sz="quarter" idx="13"/>
          </p:nvPr>
        </p:nvSpPr>
        <p:spPr>
          <a:xfrm>
            <a:off x="6858000" y="228607"/>
            <a:ext cx="3733800" cy="479823"/>
          </a:xfrm>
          <a:prstGeom prst="rect">
            <a:avLst/>
          </a:prstGeom>
        </p:spPr>
        <p:txBody>
          <a:bodyPr lIns="45719" tIns="45719" rIns="45719" bIns="45719" anchor="b">
            <a:noAutofit/>
          </a:bodyPr>
          <a:lstStyle>
            <a:lvl1pPr marL="0" indent="0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 b="1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435" name="نص العنوان"/>
          <p:cNvSpPr txBox="1">
            <a:spLocks noGrp="1"/>
          </p:cNvSpPr>
          <p:nvPr>
            <p:ph type="title"/>
          </p:nvPr>
        </p:nvSpPr>
        <p:spPr>
          <a:xfrm>
            <a:off x="2209800" y="133355"/>
            <a:ext cx="6553204" cy="394098"/>
          </a:xfrm>
          <a:prstGeom prst="rect">
            <a:avLst/>
          </a:prstGeom>
        </p:spPr>
        <p:txBody>
          <a:bodyPr lIns="45715" tIns="45715" rIns="45715" bIns="45715" anchor="b"/>
          <a:lstStyle>
            <a:lvl1pPr algn="r" defTabSz="685731">
              <a:lnSpc>
                <a:spcPct val="100000"/>
              </a:lnSpc>
              <a:defRPr sz="2100" b="1">
                <a:solidFill>
                  <a:srgbClr val="F2F2F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436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2819400" y="228607"/>
            <a:ext cx="3732334" cy="479823"/>
          </a:xfrm>
          <a:prstGeom prst="rect">
            <a:avLst/>
          </a:prstGeom>
        </p:spPr>
        <p:txBody>
          <a:bodyPr lIns="45715" tIns="45715" rIns="45715" bIns="45715" anchor="b"/>
          <a:lstStyle>
            <a:lvl1pPr marL="0" indent="0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 b="1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342865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 b="1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685731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 b="1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028597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 b="1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371464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 b="1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437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466582" y="4801238"/>
            <a:ext cx="220218" cy="205907"/>
          </a:xfrm>
          <a:prstGeom prst="rect">
            <a:avLst/>
          </a:prstGeom>
        </p:spPr>
        <p:txBody>
          <a:bodyPr lIns="45715" tIns="45715" rIns="45715" bIns="45715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Agenda/Summary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مستطيل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685731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45" name="مستطيل"/>
          <p:cNvSpPr>
            <a:spLocks noGrp="1"/>
          </p:cNvSpPr>
          <p:nvPr>
            <p:ph type="body" sz="quarter" idx="13"/>
          </p:nvPr>
        </p:nvSpPr>
        <p:spPr>
          <a:xfrm>
            <a:off x="2362200" y="1695450"/>
            <a:ext cx="4648200" cy="628650"/>
          </a:xfrm>
          <a:prstGeom prst="rect">
            <a:avLst/>
          </a:prstGeom>
        </p:spPr>
        <p:txBody>
          <a:bodyPr lIns="45719" tIns="45719" rIns="45719" bIns="45719" anchor="ctr">
            <a:noAutofit/>
          </a:bodyPr>
          <a:lstStyle>
            <a:lvl1pPr marL="0" indent="42858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446" name="مستطيل"/>
          <p:cNvSpPr>
            <a:spLocks noGrp="1"/>
          </p:cNvSpPr>
          <p:nvPr>
            <p:ph type="body" sz="quarter" idx="14"/>
          </p:nvPr>
        </p:nvSpPr>
        <p:spPr>
          <a:xfrm>
            <a:off x="2362200" y="2324100"/>
            <a:ext cx="4648200" cy="628650"/>
          </a:xfrm>
          <a:prstGeom prst="rect">
            <a:avLst/>
          </a:prstGeom>
        </p:spPr>
        <p:txBody>
          <a:bodyPr lIns="45719" tIns="45719" rIns="45719" bIns="45719" anchor="ctr">
            <a:noAutofit/>
          </a:bodyPr>
          <a:lstStyle>
            <a:lvl1pPr marL="0" indent="42858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447" name="مستطيل"/>
          <p:cNvSpPr>
            <a:spLocks noGrp="1"/>
          </p:cNvSpPr>
          <p:nvPr>
            <p:ph type="body" sz="quarter" idx="15"/>
          </p:nvPr>
        </p:nvSpPr>
        <p:spPr>
          <a:xfrm>
            <a:off x="2362200" y="2952750"/>
            <a:ext cx="4648200" cy="628650"/>
          </a:xfrm>
          <a:prstGeom prst="rect">
            <a:avLst/>
          </a:prstGeom>
        </p:spPr>
        <p:txBody>
          <a:bodyPr lIns="45719" tIns="45719" rIns="45719" bIns="45719" anchor="ctr">
            <a:noAutofit/>
          </a:bodyPr>
          <a:lstStyle>
            <a:lvl1pPr marL="0" indent="42858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448" name="نص العنوان"/>
          <p:cNvSpPr txBox="1">
            <a:spLocks noGrp="1"/>
          </p:cNvSpPr>
          <p:nvPr>
            <p:ph type="title"/>
          </p:nvPr>
        </p:nvSpPr>
        <p:spPr>
          <a:xfrm>
            <a:off x="2209800" y="133355"/>
            <a:ext cx="6553204" cy="394098"/>
          </a:xfrm>
          <a:prstGeom prst="rect">
            <a:avLst/>
          </a:prstGeom>
        </p:spPr>
        <p:txBody>
          <a:bodyPr lIns="45715" tIns="45715" rIns="45715" bIns="45715" anchor="b"/>
          <a:lstStyle>
            <a:lvl1pPr algn="r" defTabSz="685731">
              <a:lnSpc>
                <a:spcPct val="100000"/>
              </a:lnSpc>
              <a:defRPr sz="2100" b="1">
                <a:solidFill>
                  <a:srgbClr val="F2F2F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449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2362200" y="1066800"/>
            <a:ext cx="4648200" cy="628650"/>
          </a:xfrm>
          <a:prstGeom prst="rect">
            <a:avLst/>
          </a:prstGeom>
        </p:spPr>
        <p:txBody>
          <a:bodyPr lIns="45715" tIns="45715" rIns="45715" bIns="45715" anchor="ctr"/>
          <a:lstStyle>
            <a:lvl1pPr marL="0" indent="42858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68573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450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466582" y="4801238"/>
            <a:ext cx="220218" cy="205907"/>
          </a:xfrm>
          <a:prstGeom prst="rect">
            <a:avLst/>
          </a:prstGeom>
        </p:spPr>
        <p:txBody>
          <a:bodyPr lIns="45715" tIns="45715" rIns="45715" bIns="45715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Picture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مستطيل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685731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58" name="نص العنوان"/>
          <p:cNvSpPr txBox="1">
            <a:spLocks noGrp="1"/>
          </p:cNvSpPr>
          <p:nvPr>
            <p:ph type="title"/>
          </p:nvPr>
        </p:nvSpPr>
        <p:spPr>
          <a:xfrm>
            <a:off x="2209800" y="133355"/>
            <a:ext cx="6553204" cy="394098"/>
          </a:xfrm>
          <a:prstGeom prst="rect">
            <a:avLst/>
          </a:prstGeom>
        </p:spPr>
        <p:txBody>
          <a:bodyPr lIns="45715" tIns="45715" rIns="45715" bIns="45715" anchor="b"/>
          <a:lstStyle>
            <a:lvl1pPr algn="r" defTabSz="685731">
              <a:lnSpc>
                <a:spcPct val="100000"/>
              </a:lnSpc>
              <a:defRPr sz="2100" b="1">
                <a:solidFill>
                  <a:srgbClr val="F2F2F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459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914400" y="228600"/>
            <a:ext cx="3276600" cy="2343150"/>
          </a:xfrm>
          <a:prstGeom prst="rect">
            <a:avLst/>
          </a:prstGeom>
        </p:spPr>
        <p:txBody>
          <a:bodyPr lIns="45715" tIns="45715" rIns="45715" bIns="45715"/>
          <a:lstStyle>
            <a:lvl1pPr marL="0" indent="0" defTabSz="685731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685731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685731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685731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685731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>
                <a:solidFill>
                  <a:srgbClr val="19191A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460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466582" y="4801238"/>
            <a:ext cx="220218" cy="205907"/>
          </a:xfrm>
          <a:prstGeom prst="rect">
            <a:avLst/>
          </a:prstGeom>
        </p:spPr>
        <p:txBody>
          <a:bodyPr lIns="45715" tIns="45715" rIns="45715" bIns="45715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hree Picture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مستطيل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685731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68" name="نص العنوان"/>
          <p:cNvSpPr txBox="1">
            <a:spLocks noGrp="1"/>
          </p:cNvSpPr>
          <p:nvPr>
            <p:ph type="title"/>
          </p:nvPr>
        </p:nvSpPr>
        <p:spPr>
          <a:xfrm>
            <a:off x="152401" y="133355"/>
            <a:ext cx="6553203" cy="394098"/>
          </a:xfrm>
          <a:prstGeom prst="rect">
            <a:avLst/>
          </a:prstGeom>
        </p:spPr>
        <p:txBody>
          <a:bodyPr lIns="45715" tIns="45715" rIns="45715" bIns="45715" anchor="b"/>
          <a:lstStyle>
            <a:lvl1pPr defTabSz="685731">
              <a:lnSpc>
                <a:spcPct val="100000"/>
              </a:lnSpc>
              <a:defRPr sz="2100" b="1">
                <a:solidFill>
                  <a:srgbClr val="C91B0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469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381004" y="2419358"/>
            <a:ext cx="2514599" cy="2514600"/>
          </a:xfrm>
          <a:prstGeom prst="rect">
            <a:avLst/>
          </a:prstGeom>
        </p:spPr>
        <p:txBody>
          <a:bodyPr lIns="0" tIns="0" rIns="0" bIns="0"/>
          <a:lstStyle>
            <a:lvl1pPr marL="0" indent="0" defTabSz="685731">
              <a:lnSpc>
                <a:spcPts val="1500"/>
              </a:lnSpc>
              <a:spcBef>
                <a:spcPts val="300"/>
              </a:spcBef>
              <a:buSzTx/>
              <a:buFontTx/>
              <a:buNone/>
              <a:defRPr sz="14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685731">
              <a:lnSpc>
                <a:spcPts val="1500"/>
              </a:lnSpc>
              <a:spcBef>
                <a:spcPts val="300"/>
              </a:spcBef>
              <a:buSzTx/>
              <a:buFontTx/>
              <a:buNone/>
              <a:defRPr sz="14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685731">
              <a:lnSpc>
                <a:spcPts val="1500"/>
              </a:lnSpc>
              <a:spcBef>
                <a:spcPts val="300"/>
              </a:spcBef>
              <a:buSzTx/>
              <a:buFontTx/>
              <a:buNone/>
              <a:defRPr sz="14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685731">
              <a:lnSpc>
                <a:spcPts val="1500"/>
              </a:lnSpc>
              <a:spcBef>
                <a:spcPts val="300"/>
              </a:spcBef>
              <a:buSzTx/>
              <a:buFontTx/>
              <a:buNone/>
              <a:defRPr sz="14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685731">
              <a:lnSpc>
                <a:spcPts val="1500"/>
              </a:lnSpc>
              <a:spcBef>
                <a:spcPts val="300"/>
              </a:spcBef>
              <a:buSzTx/>
              <a:buFontTx/>
              <a:buNone/>
              <a:defRPr sz="14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470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466582" y="5703724"/>
            <a:ext cx="220218" cy="205907"/>
          </a:xfrm>
          <a:prstGeom prst="rect">
            <a:avLst/>
          </a:prstGeom>
        </p:spPr>
        <p:txBody>
          <a:bodyPr lIns="45715" tIns="45715" rIns="45715" bIns="45715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20" y="601725"/>
            <a:ext cx="5618515" cy="1906073"/>
          </a:xfrm>
        </p:spPr>
        <p:txBody>
          <a:bodyPr bIns="0" anchor="b">
            <a:normAutofit/>
          </a:bodyPr>
          <a:lstStyle>
            <a:lvl1pPr algn="l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20" y="2648404"/>
            <a:ext cx="5618515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200" b="0" cap="all" baseline="0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BE7E-DEDD-4D4E-A980-3A76D8EAEAC5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246981"/>
            <a:ext cx="3086292" cy="2319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4" y="599230"/>
            <a:ext cx="802005" cy="377684"/>
          </a:xfrm>
        </p:spPr>
        <p:txBody>
          <a:bodyPr/>
          <a:lstStyle/>
          <a:p>
            <a:fld id="{9D596B12-F847-4B31-A923-22177BD87F0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20" y="2646407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0270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BE7E-DEDD-4D4E-A980-3A76D8EAEAC5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6B12-F847-4B31-A923-22177BD87F06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2" y="1385316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029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317097"/>
            <a:ext cx="5617002" cy="1415963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2854647"/>
            <a:ext cx="5617002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BE7E-DEDD-4D4E-A980-3A76D8EAEAC5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6B12-F847-4B31-A923-22177BD87F0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2853739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8417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2" y="603668"/>
            <a:ext cx="6571343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1510452"/>
            <a:ext cx="3125871" cy="25781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1510453"/>
            <a:ext cx="3125652" cy="25781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BE7E-DEDD-4D4E-A980-3A76D8EAEAC5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6B12-F847-4B31-A923-22177BD87F06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2" y="1385316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41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6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2" y="1385316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603124"/>
            <a:ext cx="6571344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1514663"/>
            <a:ext cx="3125766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118203"/>
            <a:ext cx="3125766" cy="1983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1517253"/>
            <a:ext cx="3125652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116119"/>
            <a:ext cx="3125652" cy="19780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BE7E-DEDD-4D4E-A980-3A76D8EAEAC5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6B12-F847-4B31-A923-22177BD87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385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2" y="1385316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BE7E-DEDD-4D4E-A980-3A76D8EAEAC5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6B12-F847-4B31-A923-22177BD87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182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BE7E-DEDD-4D4E-A980-3A76D8EAEAC5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6B12-F847-4B31-A923-22177BD87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882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599230"/>
            <a:ext cx="2425950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599230"/>
            <a:ext cx="3828178" cy="349412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3" y="2404119"/>
            <a:ext cx="2427369" cy="1686136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BE7E-DEDD-4D4E-A980-3A76D8EAEAC5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6B12-F847-4B31-A923-22177BD87F06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2404118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5687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2" y="361629"/>
            <a:ext cx="3511387" cy="3861826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9" y="847135"/>
            <a:ext cx="3244935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841908"/>
            <a:ext cx="223499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2359494"/>
            <a:ext cx="3240286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4102393"/>
            <a:ext cx="3252420" cy="240092"/>
          </a:xfrm>
        </p:spPr>
        <p:txBody>
          <a:bodyPr/>
          <a:lstStyle>
            <a:lvl1pPr algn="l">
              <a:defRPr/>
            </a:lvl1pPr>
          </a:lstStyle>
          <a:p>
            <a:fld id="{79EFBE7E-DEDD-4D4E-A980-3A76D8EAEAC5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1" y="238981"/>
            <a:ext cx="3251553" cy="24069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6B12-F847-4B31-A923-22177BD87F06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2357704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2275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2" y="1385316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BE7E-DEDD-4D4E-A980-3A76D8EAEAC5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6B12-F847-4B31-A923-22177BD87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341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9" y="599231"/>
            <a:ext cx="110302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2" y="599231"/>
            <a:ext cx="5301095" cy="34949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BE7E-DEDD-4D4E-A980-3A76D8EAEAC5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6B12-F847-4B31-A923-22177BD87F0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599231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0455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7DA15B7-5AE1-41A3-A8DF-92E3205A9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588" y="3699844"/>
            <a:ext cx="2323652" cy="14436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A58C8761-C35F-4DFE-8FC0-EBF76D7BB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543301"/>
            <a:ext cx="6407201" cy="1629803"/>
          </a:xfrm>
          <a:prstGeom prst="rect">
            <a:avLst/>
          </a:prstGeom>
          <a:solidFill>
            <a:srgbClr val="BC9458"/>
          </a:solidFill>
          <a:ln>
            <a:noFill/>
          </a:ln>
          <a:effec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2FB18BAB-A919-4480-8D5D-B02DC5D7D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5628" y="3543300"/>
            <a:ext cx="318373" cy="1600200"/>
          </a:xfrm>
          <a:prstGeom prst="rect">
            <a:avLst/>
          </a:prstGeom>
          <a:solidFill>
            <a:srgbClr val="BC9458"/>
          </a:solidFill>
          <a:ln>
            <a:noFill/>
          </a:ln>
          <a:effec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620BBB50-18CF-4FE3-A399-4CAF20A14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9145" y="3323580"/>
            <a:ext cx="2323652" cy="33402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2" name="AutoShape 18">
            <a:extLst>
              <a:ext uri="{FF2B5EF4-FFF2-40B4-BE49-F238E27FC236}">
                <a16:creationId xmlns:a16="http://schemas.microsoft.com/office/drawing/2014/main" id="{E5C315EB-3C03-4F1D-9D7D-E0B53665DAE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65090" y="3323581"/>
            <a:ext cx="236668" cy="177476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E0F57A-A14B-46FA-93BF-E4C82589D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464" y="57150"/>
            <a:ext cx="3717073" cy="8001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F0EF1B-3524-4068-87F6-71659AEF7306}"/>
              </a:ext>
            </a:extLst>
          </p:cNvPr>
          <p:cNvSpPr txBox="1"/>
          <p:nvPr userDrawn="1"/>
        </p:nvSpPr>
        <p:spPr>
          <a:xfrm>
            <a:off x="6174138" y="3699844"/>
            <a:ext cx="28868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 رؤيتنا</a:t>
            </a:r>
          </a:p>
          <a:p>
            <a:pPr algn="ctr"/>
            <a:r>
              <a:rPr lang="ar-SA" sz="24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تعليم ابتكاري لمجتمع معرفي ريادي عالمي</a:t>
            </a:r>
            <a:endParaRPr lang="en-GB" sz="2400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E06AF4-3E30-4A95-BBCE-460F9093553E}"/>
              </a:ext>
            </a:extLst>
          </p:cNvPr>
          <p:cNvSpPr txBox="1"/>
          <p:nvPr userDrawn="1"/>
        </p:nvSpPr>
        <p:spPr>
          <a:xfrm>
            <a:off x="3202000" y="741833"/>
            <a:ext cx="2740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050" b="1" dirty="0">
                <a:solidFill>
                  <a:srgbClr val="A6875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مدرسة شيخة بنت سعيد للتعليم الأساسي ح1</a:t>
            </a:r>
            <a:endParaRPr lang="en-GB" sz="1050" b="1" dirty="0">
              <a:solidFill>
                <a:srgbClr val="A6875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00839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3A58EFB0-9DE2-4076-9B3C-012AAFD6771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46682"/>
            <a:ext cx="9144000" cy="634333"/>
          </a:xfrm>
          <a:prstGeom prst="rect">
            <a:avLst/>
          </a:prstGeom>
          <a:gradFill rotWithShape="1">
            <a:gsLst>
              <a:gs pos="100000">
                <a:srgbClr val="CFB287"/>
              </a:gs>
              <a:gs pos="75000">
                <a:srgbClr val="B18D58"/>
              </a:gs>
              <a:gs pos="0">
                <a:srgbClr val="A17A40"/>
              </a:gs>
            </a:gsLst>
            <a:lin ang="0" scaled="1"/>
          </a:gradFill>
          <a:ln>
            <a:noFill/>
          </a:ln>
          <a:effec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527" y="1775766"/>
            <a:ext cx="4572000" cy="308198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350">
                <a:solidFill>
                  <a:schemeClr val="tx2"/>
                </a:solidFill>
                <a:latin typeface="+mn-lt"/>
              </a:defRPr>
            </a:lvl1pPr>
            <a:lvl2pPr>
              <a:buFontTx/>
              <a:buNone/>
              <a:defRPr sz="1800">
                <a:solidFill>
                  <a:schemeClr val="bg1"/>
                </a:solidFill>
              </a:defRPr>
            </a:lvl2pPr>
            <a:lvl3pPr>
              <a:buFontTx/>
              <a:buNone/>
              <a:defRPr sz="1500">
                <a:solidFill>
                  <a:schemeClr val="bg1"/>
                </a:solidFill>
              </a:defRPr>
            </a:lvl3pPr>
            <a:lvl4pPr>
              <a:buFontTx/>
              <a:buNone/>
              <a:defRPr sz="1350">
                <a:solidFill>
                  <a:schemeClr val="bg1"/>
                </a:solidFill>
              </a:defRPr>
            </a:lvl4pPr>
            <a:lvl5pPr>
              <a:buFontTx/>
              <a:buNone/>
              <a:defRPr sz="13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867400" y="1775765"/>
            <a:ext cx="2819400" cy="2339036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D199986-89A2-4E35-938F-ABDEEA0480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33534"/>
            <a:ext cx="7279882" cy="116842"/>
          </a:xfrm>
          <a:prstGeom prst="rect">
            <a:avLst/>
          </a:prstGeom>
          <a:solidFill>
            <a:srgbClr val="F0EE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050">
              <a:solidFill>
                <a:schemeClr val="bg2"/>
              </a:solidFill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0AC972-4325-4242-B44F-D02044E222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46455" y="57150"/>
            <a:ext cx="2663710" cy="68778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546CAF04-E13A-4A27-B190-7F8132F9524D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5791200" y="54897"/>
            <a:ext cx="228599" cy="173703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5E104E4-66E8-42FF-822E-70FD7251B5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52269" y="228600"/>
            <a:ext cx="391732" cy="116842"/>
          </a:xfrm>
          <a:prstGeom prst="rect">
            <a:avLst/>
          </a:prstGeom>
          <a:solidFill>
            <a:srgbClr val="F0EE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05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38200" y="914400"/>
            <a:ext cx="7848600" cy="5143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Content page with text and photo</a:t>
            </a:r>
          </a:p>
        </p:txBody>
      </p:sp>
      <p:sp>
        <p:nvSpPr>
          <p:cNvPr id="9" name="Subtitle 2"/>
          <p:cNvSpPr>
            <a:spLocks noGrp="1"/>
          </p:cNvSpPr>
          <p:nvPr userDrawn="1">
            <p:ph type="subTitle" idx="11" hasCustomPrompt="1"/>
          </p:nvPr>
        </p:nvSpPr>
        <p:spPr>
          <a:xfrm>
            <a:off x="457200" y="685800"/>
            <a:ext cx="8229600" cy="342900"/>
          </a:xfrm>
        </p:spPr>
        <p:txBody>
          <a:bodyPr>
            <a:normAutofit/>
          </a:bodyPr>
          <a:lstStyle>
            <a:lvl1pPr marL="0" indent="0" algn="l">
              <a:buNone/>
              <a:defRPr sz="1500" cap="none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content page with text and photo</a:t>
            </a:r>
          </a:p>
        </p:txBody>
      </p:sp>
    </p:spTree>
    <p:extLst>
      <p:ext uri="{BB962C8B-B14F-4D97-AF65-F5344CB8AC3E}">
        <p14:creationId xmlns:p14="http://schemas.microsoft.com/office/powerpoint/2010/main" val="1547970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180EC7C1-9885-4103-849C-8538423C925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16732"/>
            <a:ext cx="9144000" cy="103043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A5CCD83-9FEE-4EF8-9791-76A3469967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73982"/>
            <a:ext cx="7279882" cy="116842"/>
          </a:xfrm>
          <a:prstGeom prst="rect">
            <a:avLst/>
          </a:prstGeom>
          <a:solidFill>
            <a:srgbClr val="F0EE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050">
              <a:solidFill>
                <a:schemeClr val="bg2"/>
              </a:solidFill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F454037-9B79-4130-9838-29E7033C29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15200" y="211867"/>
            <a:ext cx="1394966" cy="38230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DE145980-A313-4CAA-B437-DF85B52EF34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7101715" y="214549"/>
            <a:ext cx="182563" cy="136922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4B79CF3-DA1F-446E-9604-1A40FCA391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52269" y="373982"/>
            <a:ext cx="391732" cy="116842"/>
          </a:xfrm>
          <a:prstGeom prst="rect">
            <a:avLst/>
          </a:prstGeom>
          <a:solidFill>
            <a:srgbClr val="F0EE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05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0919"/>
            <a:ext cx="7848600" cy="3116831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910370"/>
            <a:ext cx="7848600" cy="5143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Content page with text and table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57200" y="685800"/>
            <a:ext cx="8229600" cy="342900"/>
          </a:xfrm>
        </p:spPr>
        <p:txBody>
          <a:bodyPr>
            <a:normAutofit/>
          </a:bodyPr>
          <a:lstStyle>
            <a:lvl1pPr marL="0" indent="0" algn="l">
              <a:buNone/>
              <a:defRPr sz="1500" cap="none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content page with text and table</a:t>
            </a:r>
          </a:p>
        </p:txBody>
      </p:sp>
    </p:spTree>
    <p:extLst>
      <p:ext uri="{BB962C8B-B14F-4D97-AF65-F5344CB8AC3E}">
        <p14:creationId xmlns:p14="http://schemas.microsoft.com/office/powerpoint/2010/main" val="95146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مستطيل"/>
          <p:cNvSpPr>
            <a:spLocks noGrp="1"/>
          </p:cNvSpPr>
          <p:nvPr>
            <p:ph type="body" sz="quarter" idx="13"/>
          </p:nvPr>
        </p:nvSpPr>
        <p:spPr>
          <a:xfrm>
            <a:off x="629840" y="1543050"/>
            <a:ext cx="2949180" cy="2858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SzTx/>
              <a:buFontTx/>
              <a:buNone/>
              <a:defRPr sz="1200"/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82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نص العنوان</a:t>
            </a:r>
          </a:p>
        </p:txBody>
      </p:sp>
      <p:sp>
        <p:nvSpPr>
          <p:cNvPr id="83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3887391" y="740570"/>
            <a:ext cx="4629151" cy="3655220"/>
          </a:xfrm>
          <a:prstGeom prst="rect">
            <a:avLst/>
          </a:prstGeom>
        </p:spPr>
        <p:txBody>
          <a:bodyPr/>
          <a:lstStyle>
            <a:lvl1pPr marL="171446" indent="-171446">
              <a:defRPr sz="2400"/>
            </a:lvl1pPr>
            <a:lvl2pPr marL="538829" indent="-195938">
              <a:defRPr sz="2400"/>
            </a:lvl2pPr>
            <a:lvl3pPr marL="914376" indent="-228594">
              <a:defRPr sz="2400"/>
            </a:lvl3pPr>
            <a:lvl4pPr marL="1302987" indent="-274313">
              <a:defRPr sz="2400"/>
            </a:lvl4pPr>
            <a:lvl5pPr marL="1645879" indent="-274313">
              <a:defRPr sz="24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8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4809335"/>
            <a:ext cx="3086100" cy="171450"/>
          </a:xfrm>
          <a:prstGeom prst="rect">
            <a:avLst/>
          </a:prstGeom>
        </p:spPr>
        <p:txBody>
          <a:bodyPr/>
          <a:lstStyle/>
          <a:p>
            <a:fld id="{CA7C66C2-C069-4941-9E93-0F382FDB903C}" type="datetime12">
              <a:rPr lang="ar-AE" smtClean="0"/>
              <a:t>28/09/2021 10:09 م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4916023"/>
            <a:ext cx="3771900" cy="171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2945" y="4407310"/>
            <a:ext cx="2194560" cy="1047779"/>
          </a:xfrm>
          <a:prstGeom prst="rect">
            <a:avLst/>
          </a:prstGeom>
        </p:spPr>
        <p:txBody>
          <a:bodyPr/>
          <a:lstStyle/>
          <a:p>
            <a:fld id="{73125E7A-A0C4-4F06-B49F-EFCA267FD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01228"/>
      </p:ext>
    </p:extLst>
  </p:cSld>
  <p:clrMapOvr>
    <a:masterClrMapping/>
  </p:clrMapOvr>
  <p:hf hdr="0" ft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2DFDD4D-46E1-40EE-8BBF-FD1A2AC1DD5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E361A12-111C-4BD8-84F5-E8FEEC1E0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98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E683-5EF9-4B16-9585-60B8E52B11B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D2AE-2C5C-440B-8879-5B3F70505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274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E683-5EF9-4B16-9585-60B8E52B11B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D2AE-2C5C-440B-8879-5B3F70505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066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E683-5EF9-4B16-9585-60B8E52B11B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D2AE-2C5C-440B-8879-5B3F70505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631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E683-5EF9-4B16-9585-60B8E52B11B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D2AE-2C5C-440B-8879-5B3F70505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478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E683-5EF9-4B16-9585-60B8E52B11B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D2AE-2C5C-440B-8879-5B3F70505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346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E683-5EF9-4B16-9585-60B8E52B11B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D2AE-2C5C-440B-8879-5B3F70505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887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E683-5EF9-4B16-9585-60B8E52B11B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D2AE-2C5C-440B-8879-5B3F70505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238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E683-5EF9-4B16-9585-60B8E52B11B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D2AE-2C5C-440B-8879-5B3F70505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2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صورة"/>
          <p:cNvSpPr>
            <a:spLocks noGrp="1"/>
          </p:cNvSpPr>
          <p:nvPr>
            <p:ph type="pic" sz="half" idx="13"/>
          </p:nvPr>
        </p:nvSpPr>
        <p:spPr>
          <a:xfrm>
            <a:off x="3887391" y="740570"/>
            <a:ext cx="4629151" cy="365522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نص العنوان</a:t>
            </a:r>
          </a:p>
        </p:txBody>
      </p:sp>
      <p:sp>
        <p:nvSpPr>
          <p:cNvPr id="93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9841" y="1543050"/>
            <a:ext cx="2949178" cy="285869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892">
              <a:buSzTx/>
              <a:buFontTx/>
              <a:buNone/>
              <a:defRPr sz="1200"/>
            </a:lvl2pPr>
            <a:lvl3pPr marL="0" indent="685782">
              <a:buSzTx/>
              <a:buFontTx/>
              <a:buNone/>
              <a:defRPr sz="1200"/>
            </a:lvl3pPr>
            <a:lvl4pPr marL="0" indent="1028675">
              <a:buSzTx/>
              <a:buFontTx/>
              <a:buNone/>
              <a:defRPr sz="1200"/>
            </a:lvl4pPr>
            <a:lvl5pPr marL="0" indent="1371565">
              <a:buSzTx/>
              <a:buFontTx/>
              <a:buNone/>
              <a:defRPr sz="12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9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E683-5EF9-4B16-9585-60B8E52B11B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D2AE-2C5C-440B-8879-5B3F70505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492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E683-5EF9-4B16-9585-60B8E52B11B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D2AE-2C5C-440B-8879-5B3F70505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443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E683-5EF9-4B16-9585-60B8E52B11B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D2AE-2C5C-440B-8879-5B3F70505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2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102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نص العنوان"/>
          <p:cNvSpPr txBox="1">
            <a:spLocks noGrp="1"/>
          </p:cNvSpPr>
          <p:nvPr>
            <p:ph type="title"/>
          </p:nvPr>
        </p:nvSpPr>
        <p:spPr>
          <a:xfrm>
            <a:off x="6543675" y="273845"/>
            <a:ext cx="1971676" cy="4358879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111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628651" y="273845"/>
            <a:ext cx="5800726" cy="4358879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rgbClr val="BFBFBF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 anchor="ctr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313856" y="4808824"/>
            <a:ext cx="201495" cy="190724"/>
          </a:xfrm>
          <a:prstGeom prst="rect">
            <a:avLst/>
          </a:prstGeom>
          <a:ln w="12700">
            <a:miter lim="400000"/>
          </a:ln>
        </p:spPr>
        <p:txBody>
          <a:bodyPr wrap="none" lIns="34289" tIns="34289" rIns="34289" bIns="3428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92" r:id="rId41"/>
    <p:sldLayoutId id="2147483693" r:id="rId42"/>
    <p:sldLayoutId id="2147483694" r:id="rId43"/>
    <p:sldLayoutId id="2147483695" r:id="rId44"/>
    <p:sldLayoutId id="2147483696" r:id="rId45"/>
  </p:sldLayoutIdLst>
  <p:transition spd="med"/>
  <p:txStyles>
    <p:titleStyle>
      <a:lvl1pPr marL="0" marR="0" indent="0" algn="l" defTabSz="685782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685782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685782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685782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685782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685782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685782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685782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685782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171446" marR="0" indent="-171446" algn="l" defTabSz="685782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1pPr>
      <a:lvl2pPr marL="542911" marR="0" indent="-200020" algn="l" defTabSz="685782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2pPr>
      <a:lvl3pPr marL="925806" marR="0" indent="-240024" algn="l" defTabSz="685782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3pPr>
      <a:lvl4pPr marL="1285843" marR="0" indent="-257169" algn="l" defTabSz="685782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4pPr>
      <a:lvl5pPr marL="1628734" marR="0" indent="-257168" algn="l" defTabSz="685782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5pPr>
      <a:lvl6pPr marL="1971625" marR="0" indent="-257168" algn="l" defTabSz="685782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6pPr>
      <a:lvl7pPr marL="2314518" marR="0" indent="-257168" algn="l" defTabSz="685782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7pPr>
      <a:lvl8pPr marL="2657409" marR="0" indent="-257168" algn="l" defTabSz="685782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8pPr>
      <a:lvl9pPr marL="3000300" marR="0" indent="-257168" algn="l" defTabSz="685782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r" defTabSz="68578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r" defTabSz="68578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r" defTabSz="68578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r" defTabSz="68578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r" defTabSz="68578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r" defTabSz="68578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r" defTabSz="68578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r" defTabSz="68578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r" defTabSz="68578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511801"/>
            <a:ext cx="9144000" cy="305964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4571440"/>
            <a:ext cx="9144001" cy="58104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457584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2" y="603391"/>
            <a:ext cx="6571343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1511800"/>
            <a:ext cx="6571343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247778"/>
            <a:ext cx="2368292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FBE7E-DEDD-4D4E-A980-3A76D8EAEAC5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246981"/>
            <a:ext cx="4034004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599230"/>
            <a:ext cx="795746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9D596B12-F847-4B31-A923-22177BD87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1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51435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ADADE8-EDF4-4FF3-A07D-7D583783D8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16732"/>
            <a:ext cx="9144000" cy="1030435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  <a:effec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92C724-F276-4473-8333-8D56986681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73982"/>
            <a:ext cx="7279882" cy="116842"/>
          </a:xfrm>
          <a:prstGeom prst="rect">
            <a:avLst/>
          </a:prstGeom>
          <a:solidFill>
            <a:srgbClr val="F0EE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05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A140BA-AFAB-4F8C-992A-84143922B7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52269" y="373982"/>
            <a:ext cx="391732" cy="116842"/>
          </a:xfrm>
          <a:prstGeom prst="rect">
            <a:avLst/>
          </a:prstGeom>
          <a:solidFill>
            <a:srgbClr val="F0EE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05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0134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Content page with text and Photo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D105D16-F138-4D3E-B403-09C7C2D4301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17667" y="108520"/>
            <a:ext cx="1394966" cy="38230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C6402D75-7057-4879-929C-10771CC8D4CD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7104182" y="111202"/>
            <a:ext cx="182563" cy="136922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40191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5" r:id="rId5"/>
  </p:sldLayoutIdLst>
  <p:txStyles>
    <p:titleStyle>
      <a:lvl1pPr algn="l" defTabSz="685800" rtl="0" eaLnBrk="1" latinLnBrk="0" hangingPunct="1">
        <a:spcBef>
          <a:spcPct val="0"/>
        </a:spcBef>
        <a:buNone/>
        <a:defRPr sz="27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5E683-5EF9-4B16-9585-60B8E52B11B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FD2AE-2C5C-440B-8879-5B3F70505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5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518B9B9-05D2-4E55-928C-5A993EB10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96" t="65793" r="39320" b="7602"/>
          <a:stretch/>
        </p:blipFill>
        <p:spPr>
          <a:xfrm>
            <a:off x="2530548" y="1592257"/>
            <a:ext cx="4503847" cy="195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97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8"/>
          <a:stretch/>
        </p:blipFill>
        <p:spPr>
          <a:xfrm>
            <a:off x="1439652" y="411510"/>
            <a:ext cx="6339825" cy="4428492"/>
          </a:xfrm>
          <a:prstGeom prst="rect">
            <a:avLst/>
          </a:prstGeom>
        </p:spPr>
      </p:pic>
      <p:cxnSp>
        <p:nvCxnSpPr>
          <p:cNvPr id="5" name="رابط مستقيم 4"/>
          <p:cNvCxnSpPr/>
          <p:nvPr/>
        </p:nvCxnSpPr>
        <p:spPr>
          <a:xfrm flipH="1">
            <a:off x="5922150" y="1491630"/>
            <a:ext cx="432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flipH="1">
            <a:off x="5490102" y="1731880"/>
            <a:ext cx="3433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H="1">
            <a:off x="6138174" y="1734813"/>
            <a:ext cx="216024" cy="178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flipH="1">
            <a:off x="6385258" y="1761660"/>
            <a:ext cx="3313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flipH="1">
            <a:off x="6169233" y="2031690"/>
            <a:ext cx="3816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6474950" y="2301720"/>
            <a:ext cx="241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flipH="1">
            <a:off x="5987494" y="2577779"/>
            <a:ext cx="2353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flipH="1">
            <a:off x="5490102" y="2577779"/>
            <a:ext cx="432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4">
            <a:extLst>
              <a:ext uri="{FF2B5EF4-FFF2-40B4-BE49-F238E27FC236}">
                <a16:creationId xmlns:a16="http://schemas.microsoft.com/office/drawing/2014/main" id="{4F368533-4757-4BD0-AC6F-033A0F0672A0}"/>
              </a:ext>
            </a:extLst>
          </p:cNvPr>
          <p:cNvCxnSpPr/>
          <p:nvPr/>
        </p:nvCxnSpPr>
        <p:spPr>
          <a:xfrm flipH="1">
            <a:off x="5229729" y="2050120"/>
            <a:ext cx="432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9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398"/>
          <a:stretch/>
        </p:blipFill>
        <p:spPr>
          <a:xfrm>
            <a:off x="1331640" y="0"/>
            <a:ext cx="6534726" cy="50020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8D28B1-65F0-4652-A548-E48349E89B24}"/>
              </a:ext>
            </a:extLst>
          </p:cNvPr>
          <p:cNvSpPr txBox="1"/>
          <p:nvPr/>
        </p:nvSpPr>
        <p:spPr>
          <a:xfrm>
            <a:off x="1775637" y="361507"/>
            <a:ext cx="1871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/>
              <a:t>ص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13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مستطيل"/>
          <p:cNvSpPr/>
          <p:nvPr/>
        </p:nvSpPr>
        <p:spPr>
          <a:xfrm rot="5400000">
            <a:off x="6250546" y="3646663"/>
            <a:ext cx="1332546" cy="1736933"/>
          </a:xfrm>
          <a:prstGeom prst="rect">
            <a:avLst/>
          </a:prstGeom>
          <a:solidFill>
            <a:srgbClr val="70AD47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4" name="شكل"/>
          <p:cNvSpPr/>
          <p:nvPr/>
        </p:nvSpPr>
        <p:spPr>
          <a:xfrm rot="5400000">
            <a:off x="4669331" y="3499718"/>
            <a:ext cx="1472952" cy="21712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4321"/>
                </a:lnTo>
                <a:lnTo>
                  <a:pt x="7668" y="4321"/>
                </a:lnTo>
                <a:lnTo>
                  <a:pt x="10800" y="0"/>
                </a:lnTo>
                <a:lnTo>
                  <a:pt x="13932" y="4321"/>
                </a:lnTo>
                <a:lnTo>
                  <a:pt x="21600" y="4321"/>
                </a:lnTo>
                <a:lnTo>
                  <a:pt x="21600" y="21600"/>
                </a:lnTo>
                <a:close/>
              </a:path>
            </a:pathLst>
          </a:custGeom>
          <a:solidFill>
            <a:srgbClr val="D42639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5" name="شكل"/>
          <p:cNvSpPr/>
          <p:nvPr/>
        </p:nvSpPr>
        <p:spPr>
          <a:xfrm rot="5400000">
            <a:off x="3011377" y="3429514"/>
            <a:ext cx="1332545" cy="21712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4321"/>
                </a:lnTo>
                <a:lnTo>
                  <a:pt x="7668" y="4321"/>
                </a:lnTo>
                <a:lnTo>
                  <a:pt x="10800" y="0"/>
                </a:lnTo>
                <a:lnTo>
                  <a:pt x="13932" y="4321"/>
                </a:lnTo>
                <a:lnTo>
                  <a:pt x="21600" y="4321"/>
                </a:lnTo>
                <a:lnTo>
                  <a:pt x="21600" y="21600"/>
                </a:lnTo>
                <a:close/>
              </a:path>
            </a:pathLst>
          </a:custGeom>
          <a:solidFill>
            <a:srgbClr val="1F9A8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6" name="شكل"/>
          <p:cNvSpPr/>
          <p:nvPr/>
        </p:nvSpPr>
        <p:spPr>
          <a:xfrm rot="5400000">
            <a:off x="1444330" y="3698399"/>
            <a:ext cx="1332545" cy="1633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4321"/>
                </a:lnTo>
                <a:lnTo>
                  <a:pt x="7668" y="4321"/>
                </a:lnTo>
                <a:lnTo>
                  <a:pt x="10800" y="0"/>
                </a:lnTo>
                <a:lnTo>
                  <a:pt x="13932" y="4321"/>
                </a:lnTo>
                <a:lnTo>
                  <a:pt x="21600" y="4321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D7D31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7" name="دائرة"/>
          <p:cNvSpPr/>
          <p:nvPr/>
        </p:nvSpPr>
        <p:spPr>
          <a:xfrm>
            <a:off x="4588140" y="2030871"/>
            <a:ext cx="378153" cy="378153"/>
          </a:xfrm>
          <a:prstGeom prst="ellipse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lnSpc>
                <a:spcPct val="90000"/>
              </a:lnSpc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48" name="77db00ef9c728.png" descr="77db00ef9c7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571" y="2146735"/>
            <a:ext cx="3547006" cy="3547007"/>
          </a:xfrm>
          <a:prstGeom prst="rect">
            <a:avLst/>
          </a:prstGeom>
          <a:ln w="12700">
            <a:miter lim="400000"/>
          </a:ln>
        </p:spPr>
      </p:pic>
      <p:sp>
        <p:nvSpPr>
          <p:cNvPr id="749" name="مراجعة"/>
          <p:cNvSpPr txBox="1"/>
          <p:nvPr/>
        </p:nvSpPr>
        <p:spPr>
          <a:xfrm>
            <a:off x="3729412" y="92393"/>
            <a:ext cx="1173398" cy="64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rtl="0">
              <a:defRPr/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مراجعة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موضوع الدرس"/>
          <p:cNvSpPr txBox="1"/>
          <p:nvPr/>
        </p:nvSpPr>
        <p:spPr>
          <a:xfrm>
            <a:off x="193749" y="1664104"/>
            <a:ext cx="4230325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 b="1"/>
            </a:lvl1pPr>
          </a:lstStyle>
          <a:p>
            <a:pPr rtl="0">
              <a:defRPr/>
            </a:pPr>
            <a:r>
              <a:rPr lang="ar-SA" dirty="0">
                <a:solidFill>
                  <a:schemeClr val="accent2">
                    <a:lumMod val="75000"/>
                  </a:schemeClr>
                </a:solidFill>
              </a:rPr>
              <a:t>و حروف تكتب ولا تلفظ 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1464" y="1664519"/>
            <a:ext cx="405993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>
              <a:defRPr/>
            </a:pPr>
            <a:r>
              <a:rPr lang="ar-SA" sz="4000" dirty="0">
                <a:solidFill>
                  <a:srgbClr val="FF0000"/>
                </a:solidFill>
              </a:rPr>
              <a:t>حروف تلفظ ولا تكتب </a:t>
            </a:r>
          </a:p>
        </p:txBody>
      </p:sp>
      <p:cxnSp>
        <p:nvCxnSpPr>
          <p:cNvPr id="6" name="Straight Connector 5"/>
          <p:cNvCxnSpPr>
            <a:stCxn id="749" idx="2"/>
          </p:cNvCxnSpPr>
          <p:nvPr/>
        </p:nvCxnSpPr>
        <p:spPr>
          <a:xfrm>
            <a:off x="4316111" y="733594"/>
            <a:ext cx="0" cy="48221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920240" y="1214116"/>
            <a:ext cx="5221225" cy="639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20240" y="1214116"/>
            <a:ext cx="0" cy="5415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141465" y="1214116"/>
            <a:ext cx="0" cy="5415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" grpId="0" animBg="1" advAuto="0"/>
      <p:bldP spid="744" grpId="0" animBg="1" advAuto="0"/>
      <p:bldP spid="745" grpId="0" animBg="1" advAuto="0"/>
      <p:bldP spid="746" grpId="0" animBg="1" advAuto="0"/>
      <p:bldP spid="747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E6F66-0339-4D0D-A77F-49420E446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9BD242-44E3-4C83-9461-65C4DD510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65" y="258773"/>
            <a:ext cx="6826102" cy="383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14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EFB2295-83C9-4F5F-866A-FC8C30661B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02" y="425302"/>
            <a:ext cx="2353118" cy="31472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A0B2AD-E2A6-463B-A179-A8384A7471D4}"/>
              </a:ext>
            </a:extLst>
          </p:cNvPr>
          <p:cNvSpPr txBox="1"/>
          <p:nvPr/>
        </p:nvSpPr>
        <p:spPr>
          <a:xfrm>
            <a:off x="1166258" y="1052623"/>
            <a:ext cx="50823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dirty="0"/>
              <a:t>الاستعداد للكتابة </a:t>
            </a:r>
          </a:p>
          <a:p>
            <a:pPr algn="r"/>
            <a:r>
              <a:rPr lang="ar-AE" sz="2800" dirty="0"/>
              <a:t>الاستماع و التزام الهدوئ</a:t>
            </a:r>
          </a:p>
          <a:p>
            <a:pPr algn="r"/>
            <a:r>
              <a:rPr lang="ar-AE" sz="2800" dirty="0"/>
              <a:t>التركيز  أثناء كتابة الكلمات</a:t>
            </a:r>
          </a:p>
          <a:p>
            <a:pPr algn="r"/>
            <a:r>
              <a:rPr lang="ar-AE" sz="2800" dirty="0"/>
              <a:t>عدم  التحدث أثناء الاملاء و اغلاق المايك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0246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A03896-4A09-4B02-AFF0-48D6CB384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051" y="191386"/>
            <a:ext cx="7272670" cy="576284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ED6125-6BE4-436F-8C9A-F2AA479D5D2F}"/>
              </a:ext>
            </a:extLst>
          </p:cNvPr>
          <p:cNvSpPr/>
          <p:nvPr/>
        </p:nvSpPr>
        <p:spPr>
          <a:xfrm>
            <a:off x="808074" y="3997842"/>
            <a:ext cx="7953154" cy="15417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46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1828800" y="457200"/>
            <a:ext cx="6172200" cy="1049274"/>
          </a:xfrm>
        </p:spPr>
        <p:txBody>
          <a:bodyPr>
            <a:normAutofit/>
          </a:bodyPr>
          <a:lstStyle/>
          <a:p>
            <a:r>
              <a:rPr lang="ar-AE" sz="4050" b="1" dirty="0">
                <a:solidFill>
                  <a:srgbClr val="FF0000"/>
                </a:solidFill>
              </a:rPr>
              <a:t>اقرأُ الكلمات واستنتج المهارة فيها</a:t>
            </a:r>
            <a:endParaRPr lang="en-US" sz="4050" b="1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5F7ABF-D3DF-465A-A9C6-332CC4444F94}"/>
              </a:ext>
            </a:extLst>
          </p:cNvPr>
          <p:cNvSpPr/>
          <p:nvPr/>
        </p:nvSpPr>
        <p:spPr>
          <a:xfrm>
            <a:off x="5886450" y="1828800"/>
            <a:ext cx="1657350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rtl="0" hangingPunct="1"/>
            <a:r>
              <a:rPr lang="ar-AE" sz="4950" kern="1200" dirty="0">
                <a:solidFill>
                  <a:prstClr val="white"/>
                </a:solidFill>
                <a:latin typeface="Gill Sans MT" panose="020B0502020104020203"/>
                <a:cs typeface="Arial" panose="020B0604020202020204" pitchFamily="34" charset="0"/>
              </a:rPr>
              <a:t>ع</a:t>
            </a:r>
            <a:r>
              <a:rPr lang="ar-SA" sz="4950" kern="1200" dirty="0">
                <a:solidFill>
                  <a:prstClr val="white"/>
                </a:solidFill>
                <a:latin typeface="Gill Sans MT" panose="020B0502020104020203"/>
                <a:cs typeface="Arial" panose="020B0604020202020204" pitchFamily="34" charset="0"/>
              </a:rPr>
              <a:t>َ</a:t>
            </a:r>
            <a:r>
              <a:rPr lang="ar-AE" sz="4950" kern="1200" dirty="0">
                <a:solidFill>
                  <a:prstClr val="white"/>
                </a:solidFill>
                <a:latin typeface="Gill Sans MT" panose="020B0502020104020203"/>
                <a:cs typeface="Arial" panose="020B0604020202020204" pitchFamily="34" charset="0"/>
              </a:rPr>
              <a:t>م</a:t>
            </a:r>
            <a:r>
              <a:rPr lang="ar-SA" sz="4950" kern="1200" dirty="0">
                <a:solidFill>
                  <a:prstClr val="white"/>
                </a:solidFill>
                <a:latin typeface="Gill Sans MT" panose="020B0502020104020203"/>
                <a:cs typeface="Arial" panose="020B0604020202020204" pitchFamily="34" charset="0"/>
              </a:rPr>
              <a:t>ْ</a:t>
            </a:r>
            <a:r>
              <a:rPr lang="ar-AE" sz="4950" kern="1200" dirty="0">
                <a:solidFill>
                  <a:prstClr val="white"/>
                </a:solidFill>
                <a:latin typeface="Gill Sans MT" panose="020B0502020104020203"/>
                <a:cs typeface="Arial" panose="020B0604020202020204" pitchFamily="34" charset="0"/>
              </a:rPr>
              <a:t>رو</a:t>
            </a:r>
            <a:endParaRPr lang="en-US" sz="2100" kern="1200" dirty="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BA8696-4A2C-426C-BB7F-20114116BC26}"/>
              </a:ext>
            </a:extLst>
          </p:cNvPr>
          <p:cNvSpPr/>
          <p:nvPr/>
        </p:nvSpPr>
        <p:spPr>
          <a:xfrm>
            <a:off x="3943350" y="1838471"/>
            <a:ext cx="1657350" cy="8572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rtl="0" hangingPunct="1"/>
            <a:r>
              <a:rPr lang="ar-AE" sz="3300" b="1" kern="1200" dirty="0">
                <a:solidFill>
                  <a:prstClr val="black"/>
                </a:solidFill>
                <a:latin typeface="Gill Sans MT" panose="020B0502020104020203"/>
                <a:cs typeface="Arial" panose="020B0604020202020204" pitchFamily="34" charset="0"/>
              </a:rPr>
              <a:t>أ</a:t>
            </a:r>
            <a:r>
              <a:rPr lang="ar-SA" sz="3300" b="1" kern="1200" dirty="0">
                <a:solidFill>
                  <a:prstClr val="black"/>
                </a:solidFill>
                <a:latin typeface="Gill Sans MT" panose="020B0502020104020203"/>
                <a:cs typeface="Arial" panose="020B0604020202020204" pitchFamily="34" charset="0"/>
              </a:rPr>
              <a:t>ُ</a:t>
            </a:r>
            <a:r>
              <a:rPr lang="ar-AE" sz="3300" b="1" kern="1200" dirty="0">
                <a:solidFill>
                  <a:prstClr val="black"/>
                </a:solidFill>
                <a:latin typeface="Gill Sans MT" panose="020B0502020104020203"/>
                <a:cs typeface="Arial" panose="020B0604020202020204" pitchFamily="34" charset="0"/>
              </a:rPr>
              <a:t>ولئك</a:t>
            </a:r>
            <a:endParaRPr lang="en-US" sz="2100" b="1" kern="1200" dirty="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9CC5DE-C01B-4BB7-9D45-2B6681092C90}"/>
              </a:ext>
            </a:extLst>
          </p:cNvPr>
          <p:cNvSpPr/>
          <p:nvPr/>
        </p:nvSpPr>
        <p:spPr>
          <a:xfrm>
            <a:off x="1828800" y="1838471"/>
            <a:ext cx="1657350" cy="857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rtl="0" hangingPunct="1"/>
            <a:r>
              <a:rPr lang="ar-AE" sz="4950" kern="1200" dirty="0">
                <a:solidFill>
                  <a:prstClr val="white"/>
                </a:solidFill>
                <a:latin typeface="Gill Sans MT" panose="020B0502020104020203"/>
                <a:cs typeface="Arial" panose="020B0604020202020204" pitchFamily="34" charset="0"/>
              </a:rPr>
              <a:t>أ</a:t>
            </a:r>
            <a:r>
              <a:rPr lang="ar-SA" sz="4950" kern="1200" dirty="0">
                <a:solidFill>
                  <a:prstClr val="white"/>
                </a:solidFill>
                <a:latin typeface="Gill Sans MT" panose="020B0502020104020203"/>
                <a:cs typeface="Arial" panose="020B0604020202020204" pitchFamily="34" charset="0"/>
              </a:rPr>
              <a:t>ُ</a:t>
            </a:r>
            <a:r>
              <a:rPr lang="ar-AE" sz="4950" kern="1200" dirty="0">
                <a:solidFill>
                  <a:prstClr val="white"/>
                </a:solidFill>
                <a:latin typeface="Gill Sans MT" panose="020B0502020104020203"/>
                <a:cs typeface="Arial" panose="020B0604020202020204" pitchFamily="34" charset="0"/>
              </a:rPr>
              <a:t>ولو</a:t>
            </a:r>
            <a:endParaRPr lang="en-US" sz="2100" kern="1200" dirty="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6EA3E8-C558-4056-9CB2-A727FD33D32A}"/>
              </a:ext>
            </a:extLst>
          </p:cNvPr>
          <p:cNvSpPr/>
          <p:nvPr/>
        </p:nvSpPr>
        <p:spPr>
          <a:xfrm>
            <a:off x="5943600" y="3008376"/>
            <a:ext cx="1657350" cy="8572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rtl="0" hangingPunct="1"/>
            <a:r>
              <a:rPr lang="ar-AE" sz="4950" kern="1200" dirty="0">
                <a:solidFill>
                  <a:prstClr val="black"/>
                </a:solidFill>
                <a:latin typeface="Gill Sans MT" panose="020B0502020104020203"/>
                <a:cs typeface="Arial" panose="020B0604020202020204" pitchFamily="34" charset="0"/>
              </a:rPr>
              <a:t>أ</a:t>
            </a:r>
            <a:r>
              <a:rPr lang="ar-SA" sz="4950" kern="1200">
                <a:solidFill>
                  <a:prstClr val="black"/>
                </a:solidFill>
                <a:latin typeface="Gill Sans MT" panose="020B0502020104020203"/>
                <a:cs typeface="Arial" panose="020B0604020202020204" pitchFamily="34" charset="0"/>
              </a:rPr>
              <a:t>ُ</a:t>
            </a:r>
            <a:r>
              <a:rPr lang="ar-AE" sz="4950" kern="1200">
                <a:solidFill>
                  <a:prstClr val="black"/>
                </a:solidFill>
                <a:latin typeface="Gill Sans MT" panose="020B0502020104020203"/>
                <a:cs typeface="Arial" panose="020B0604020202020204" pitchFamily="34" charset="0"/>
              </a:rPr>
              <a:t>ولات </a:t>
            </a:r>
            <a:endParaRPr lang="en-US" sz="2100" kern="1200" dirty="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CB676B-0C1D-4E4B-A49A-C2B75160F1BA}"/>
              </a:ext>
            </a:extLst>
          </p:cNvPr>
          <p:cNvSpPr/>
          <p:nvPr/>
        </p:nvSpPr>
        <p:spPr>
          <a:xfrm>
            <a:off x="3919611" y="3027719"/>
            <a:ext cx="1657350" cy="8572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rtl="0" hangingPunct="1"/>
            <a:r>
              <a:rPr lang="ar-AE" sz="4950" kern="1200" dirty="0">
                <a:solidFill>
                  <a:srgbClr val="B71E42"/>
                </a:solidFill>
                <a:latin typeface="Gill Sans MT" panose="020B0502020104020203"/>
                <a:cs typeface="Arial" panose="020B0604020202020204" pitchFamily="34" charset="0"/>
              </a:rPr>
              <a:t>جلسوا</a:t>
            </a:r>
            <a:endParaRPr lang="en-US" sz="2100" kern="1200" dirty="0">
              <a:solidFill>
                <a:srgbClr val="B71E42"/>
              </a:solidFill>
              <a:latin typeface="Gill Sans MT" panose="020B0502020104020203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97DF24-3CE9-430E-AD85-E97BA95CA47B}"/>
              </a:ext>
            </a:extLst>
          </p:cNvPr>
          <p:cNvSpPr/>
          <p:nvPr/>
        </p:nvSpPr>
        <p:spPr>
          <a:xfrm>
            <a:off x="1815611" y="3076076"/>
            <a:ext cx="1657350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rtl="0" hangingPunct="1"/>
            <a:r>
              <a:rPr lang="ar-AE" sz="4950" kern="1200" dirty="0">
                <a:solidFill>
                  <a:prstClr val="white"/>
                </a:solidFill>
                <a:latin typeface="Gill Sans MT" panose="020B0502020104020203"/>
                <a:cs typeface="Arial" panose="020B0604020202020204" pitchFamily="34" charset="0"/>
              </a:rPr>
              <a:t>أ</a:t>
            </a:r>
            <a:r>
              <a:rPr lang="ar-SA" sz="4950" kern="1200" dirty="0">
                <a:solidFill>
                  <a:prstClr val="white"/>
                </a:solidFill>
                <a:latin typeface="Gill Sans MT" panose="020B0502020104020203"/>
                <a:cs typeface="Arial" panose="020B0604020202020204" pitchFamily="34" charset="0"/>
              </a:rPr>
              <a:t>ُ</a:t>
            </a:r>
            <a:r>
              <a:rPr lang="ar-AE" sz="4950" kern="1200" dirty="0">
                <a:solidFill>
                  <a:prstClr val="white"/>
                </a:solidFill>
                <a:latin typeface="Gill Sans MT" panose="020B0502020104020203"/>
                <a:cs typeface="Arial" panose="020B0604020202020204" pitchFamily="34" charset="0"/>
              </a:rPr>
              <a:t>ولي</a:t>
            </a:r>
            <a:endParaRPr lang="en-US" sz="2100" kern="1200" dirty="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10" name="عنوان 3">
            <a:extLst>
              <a:ext uri="{FF2B5EF4-FFF2-40B4-BE49-F238E27FC236}">
                <a16:creationId xmlns:a16="http://schemas.microsoft.com/office/drawing/2014/main" id="{0EBEA14E-58F0-4C93-AADB-9CD6A74B0BAE}"/>
              </a:ext>
            </a:extLst>
          </p:cNvPr>
          <p:cNvSpPr txBox="1">
            <a:spLocks/>
          </p:cNvSpPr>
          <p:nvPr/>
        </p:nvSpPr>
        <p:spPr>
          <a:xfrm>
            <a:off x="1662186" y="4122362"/>
            <a:ext cx="6172200" cy="10492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68580" tIns="34290" rIns="68580" bIns="3429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514350"/>
            <a:r>
              <a:rPr lang="ar-AE" sz="4050" b="1" dirty="0">
                <a:solidFill>
                  <a:prstClr val="black"/>
                </a:solidFill>
                <a:latin typeface="Gill Sans MT" panose="020B0502020104020203"/>
                <a:cs typeface="Times New Roman" panose="02020603050405020304" pitchFamily="18" charset="0"/>
              </a:rPr>
              <a:t>حروف تكتب ولا تلفظ</a:t>
            </a:r>
          </a:p>
        </p:txBody>
      </p:sp>
    </p:spTree>
    <p:extLst>
      <p:ext uri="{BB962C8B-B14F-4D97-AF65-F5344CB8AC3E}">
        <p14:creationId xmlns:p14="http://schemas.microsoft.com/office/powerpoint/2010/main" val="699007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1828800" y="457200"/>
            <a:ext cx="6172200" cy="1049274"/>
          </a:xfrm>
        </p:spPr>
        <p:txBody>
          <a:bodyPr>
            <a:normAutofit/>
          </a:bodyPr>
          <a:lstStyle/>
          <a:p>
            <a:r>
              <a:rPr lang="ar-AE" sz="4050" b="1" dirty="0">
                <a:solidFill>
                  <a:srgbClr val="FF0000"/>
                </a:solidFill>
              </a:rPr>
              <a:t>اقرأُ الكلمات واستنتج المهارة فيها</a:t>
            </a:r>
            <a:endParaRPr lang="en-US" sz="4050" b="1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5F7ABF-D3DF-465A-A9C6-332CC4444F94}"/>
              </a:ext>
            </a:extLst>
          </p:cNvPr>
          <p:cNvSpPr/>
          <p:nvPr/>
        </p:nvSpPr>
        <p:spPr>
          <a:xfrm>
            <a:off x="5886450" y="1828800"/>
            <a:ext cx="1657350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rtl="0" hangingPunct="1"/>
            <a:r>
              <a:rPr lang="ar-AE" sz="4950" kern="1200" dirty="0">
                <a:solidFill>
                  <a:prstClr val="white"/>
                </a:solidFill>
                <a:latin typeface="Gill Sans MT" panose="020B0502020104020203"/>
                <a:cs typeface="Arial" panose="020B0604020202020204" pitchFamily="34" charset="0"/>
              </a:rPr>
              <a:t>ع</a:t>
            </a:r>
            <a:r>
              <a:rPr lang="ar-SA" sz="4950" kern="1200" dirty="0">
                <a:solidFill>
                  <a:prstClr val="white"/>
                </a:solidFill>
                <a:latin typeface="Gill Sans MT" panose="020B0502020104020203"/>
                <a:cs typeface="Arial" panose="020B0604020202020204" pitchFamily="34" charset="0"/>
              </a:rPr>
              <a:t>َ</a:t>
            </a:r>
            <a:r>
              <a:rPr lang="ar-AE" sz="4950" kern="1200" dirty="0">
                <a:solidFill>
                  <a:prstClr val="white"/>
                </a:solidFill>
                <a:latin typeface="Gill Sans MT" panose="020B0502020104020203"/>
                <a:cs typeface="Arial" panose="020B0604020202020204" pitchFamily="34" charset="0"/>
              </a:rPr>
              <a:t>م</a:t>
            </a:r>
            <a:r>
              <a:rPr lang="ar-SA" sz="4950" kern="1200" dirty="0">
                <a:solidFill>
                  <a:prstClr val="white"/>
                </a:solidFill>
                <a:latin typeface="Gill Sans MT" panose="020B0502020104020203"/>
                <a:cs typeface="Arial" panose="020B0604020202020204" pitchFamily="34" charset="0"/>
              </a:rPr>
              <a:t>ْ</a:t>
            </a:r>
            <a:r>
              <a:rPr lang="ar-AE" sz="4950" kern="1200" dirty="0">
                <a:solidFill>
                  <a:schemeClr val="bg1"/>
                </a:solidFill>
                <a:latin typeface="Gill Sans MT" panose="020B0502020104020203"/>
                <a:cs typeface="Arial" panose="020B0604020202020204" pitchFamily="34" charset="0"/>
              </a:rPr>
              <a:t>ر </a:t>
            </a:r>
            <a:r>
              <a:rPr lang="ar-AE" sz="49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/>
                <a:cs typeface="Arial" panose="020B0604020202020204" pitchFamily="34" charset="0"/>
              </a:rPr>
              <a:t>و</a:t>
            </a:r>
            <a:endParaRPr lang="en-US" sz="2100" kern="12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BA8696-4A2C-426C-BB7F-20114116BC26}"/>
              </a:ext>
            </a:extLst>
          </p:cNvPr>
          <p:cNvSpPr/>
          <p:nvPr/>
        </p:nvSpPr>
        <p:spPr>
          <a:xfrm>
            <a:off x="3943350" y="1838471"/>
            <a:ext cx="1657350" cy="8572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rtl="0" hangingPunct="1"/>
            <a:r>
              <a:rPr lang="ar-AE" sz="3300" b="1" kern="1200" dirty="0">
                <a:solidFill>
                  <a:schemeClr val="accent2">
                    <a:lumMod val="75000"/>
                  </a:schemeClr>
                </a:solidFill>
                <a:latin typeface="Gill Sans MT" panose="020B0502020104020203"/>
                <a:cs typeface="Arial" panose="020B0604020202020204" pitchFamily="34" charset="0"/>
              </a:rPr>
              <a:t>أ</a:t>
            </a:r>
            <a:r>
              <a:rPr lang="ar-SA" sz="3300" b="1" kern="1200" dirty="0">
                <a:solidFill>
                  <a:schemeClr val="accent2">
                    <a:lumMod val="75000"/>
                  </a:schemeClr>
                </a:solidFill>
                <a:latin typeface="Gill Sans MT" panose="020B0502020104020203"/>
                <a:cs typeface="Arial" panose="020B0604020202020204" pitchFamily="34" charset="0"/>
              </a:rPr>
              <a:t>ُ</a:t>
            </a:r>
            <a:r>
              <a:rPr lang="ar-AE" sz="3300" b="1" kern="1200" dirty="0">
                <a:solidFill>
                  <a:schemeClr val="accent2">
                    <a:lumMod val="75000"/>
                  </a:schemeClr>
                </a:solidFill>
                <a:latin typeface="Gill Sans MT" panose="020B0502020104020203"/>
                <a:cs typeface="Arial" panose="020B0604020202020204" pitchFamily="34" charset="0"/>
              </a:rPr>
              <a:t> </a:t>
            </a:r>
            <a:r>
              <a:rPr lang="ar-AE" sz="3300" b="1" kern="1200" dirty="0">
                <a:solidFill>
                  <a:schemeClr val="tx1"/>
                </a:solidFill>
                <a:latin typeface="Gill Sans MT" panose="020B0502020104020203"/>
                <a:cs typeface="Arial" panose="020B0604020202020204" pitchFamily="34" charset="0"/>
              </a:rPr>
              <a:t>و</a:t>
            </a:r>
            <a:r>
              <a:rPr lang="ar-AE" sz="3300" b="1" kern="1200" dirty="0">
                <a:solidFill>
                  <a:schemeClr val="accent2">
                    <a:lumMod val="75000"/>
                  </a:schemeClr>
                </a:solidFill>
                <a:latin typeface="Gill Sans MT" panose="020B0502020104020203"/>
                <a:cs typeface="Arial" panose="020B0604020202020204" pitchFamily="34" charset="0"/>
              </a:rPr>
              <a:t>لئك</a:t>
            </a:r>
            <a:endParaRPr lang="en-US" sz="2100" b="1" kern="1200" dirty="0">
              <a:solidFill>
                <a:schemeClr val="accent2">
                  <a:lumMod val="75000"/>
                </a:schemeClr>
              </a:solidFill>
              <a:latin typeface="Gill Sans MT" panose="020B0502020104020203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9CC5DE-C01B-4BB7-9D45-2B6681092C90}"/>
              </a:ext>
            </a:extLst>
          </p:cNvPr>
          <p:cNvSpPr/>
          <p:nvPr/>
        </p:nvSpPr>
        <p:spPr>
          <a:xfrm>
            <a:off x="1828800" y="1838471"/>
            <a:ext cx="1657350" cy="857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rtl="0" hangingPunct="1"/>
            <a:r>
              <a:rPr lang="ar-AE" sz="4950" kern="1200" dirty="0">
                <a:solidFill>
                  <a:prstClr val="white"/>
                </a:solidFill>
                <a:latin typeface="Gill Sans MT" panose="020B0502020104020203"/>
                <a:cs typeface="Arial" panose="020B0604020202020204" pitchFamily="34" charset="0"/>
              </a:rPr>
              <a:t>أ</a:t>
            </a:r>
            <a:r>
              <a:rPr lang="ar-SA" sz="4950" kern="1200" dirty="0">
                <a:solidFill>
                  <a:prstClr val="white"/>
                </a:solidFill>
                <a:latin typeface="Gill Sans MT" panose="020B0502020104020203"/>
                <a:cs typeface="Arial" panose="020B0604020202020204" pitchFamily="34" charset="0"/>
              </a:rPr>
              <a:t>ُ</a:t>
            </a:r>
            <a:r>
              <a:rPr lang="ar-AE" sz="4950" kern="1200" dirty="0">
                <a:solidFill>
                  <a:schemeClr val="tx1"/>
                </a:solidFill>
                <a:latin typeface="Gill Sans MT" panose="020B0502020104020203"/>
                <a:cs typeface="Arial" panose="020B0604020202020204" pitchFamily="34" charset="0"/>
              </a:rPr>
              <a:t>و</a:t>
            </a:r>
            <a:r>
              <a:rPr lang="ar-AE" sz="4950" kern="1200" dirty="0">
                <a:solidFill>
                  <a:prstClr val="white"/>
                </a:solidFill>
                <a:latin typeface="Gill Sans MT" panose="020B0502020104020203"/>
                <a:cs typeface="Arial" panose="020B0604020202020204" pitchFamily="34" charset="0"/>
              </a:rPr>
              <a:t>لو</a:t>
            </a:r>
            <a:endParaRPr lang="en-US" sz="2100" kern="1200" dirty="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6EA3E8-C558-4056-9CB2-A727FD33D32A}"/>
              </a:ext>
            </a:extLst>
          </p:cNvPr>
          <p:cNvSpPr/>
          <p:nvPr/>
        </p:nvSpPr>
        <p:spPr>
          <a:xfrm>
            <a:off x="5943600" y="3008376"/>
            <a:ext cx="1657350" cy="8572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rtl="0" hangingPunct="1"/>
            <a:r>
              <a:rPr lang="ar-AE" sz="4000" kern="1200" dirty="0">
                <a:solidFill>
                  <a:schemeClr val="accent1">
                    <a:lumMod val="75000"/>
                  </a:schemeClr>
                </a:solidFill>
                <a:latin typeface="Gill Sans MT" panose="020B0502020104020203"/>
                <a:cs typeface="Arial" panose="020B0604020202020204" pitchFamily="34" charset="0"/>
              </a:rPr>
              <a:t>أُ </a:t>
            </a:r>
            <a:r>
              <a:rPr lang="ar-AE" sz="4000" kern="1200" dirty="0">
                <a:solidFill>
                  <a:schemeClr val="tx1"/>
                </a:solidFill>
                <a:latin typeface="Gill Sans MT" panose="020B0502020104020203"/>
                <a:cs typeface="Arial" panose="020B0604020202020204" pitchFamily="34" charset="0"/>
              </a:rPr>
              <a:t>و</a:t>
            </a:r>
            <a:r>
              <a:rPr lang="ar-AE" sz="4000" kern="1200" dirty="0">
                <a:solidFill>
                  <a:schemeClr val="accent1">
                    <a:lumMod val="75000"/>
                  </a:schemeClr>
                </a:solidFill>
                <a:latin typeface="Gill Sans MT" panose="020B0502020104020203"/>
                <a:cs typeface="Arial" panose="020B0604020202020204" pitchFamily="34" charset="0"/>
              </a:rPr>
              <a:t> لات</a:t>
            </a:r>
            <a:endParaRPr lang="en-US" sz="1600" kern="1200" dirty="0">
              <a:solidFill>
                <a:schemeClr val="accent1">
                  <a:lumMod val="75000"/>
                </a:schemeClr>
              </a:solidFill>
              <a:latin typeface="Gill Sans MT" panose="020B0502020104020203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CB676B-0C1D-4E4B-A49A-C2B75160F1BA}"/>
              </a:ext>
            </a:extLst>
          </p:cNvPr>
          <p:cNvSpPr/>
          <p:nvPr/>
        </p:nvSpPr>
        <p:spPr>
          <a:xfrm>
            <a:off x="3919611" y="3027719"/>
            <a:ext cx="1657350" cy="8572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rtl="0" hangingPunct="1"/>
            <a:r>
              <a:rPr lang="ar-AE" sz="4950" kern="1200" dirty="0">
                <a:solidFill>
                  <a:srgbClr val="B71E42"/>
                </a:solidFill>
                <a:latin typeface="Gill Sans MT" panose="020B0502020104020203"/>
                <a:cs typeface="Arial" panose="020B0604020202020204" pitchFamily="34" charset="0"/>
              </a:rPr>
              <a:t>جلسو</a:t>
            </a:r>
            <a:r>
              <a:rPr lang="ar-AE" sz="4950" kern="1200" dirty="0">
                <a:solidFill>
                  <a:schemeClr val="tx1"/>
                </a:solidFill>
                <a:latin typeface="Gill Sans MT" panose="020B0502020104020203"/>
                <a:cs typeface="Arial" panose="020B0604020202020204" pitchFamily="34" charset="0"/>
              </a:rPr>
              <a:t>ا</a:t>
            </a:r>
            <a:endParaRPr lang="en-US" sz="2100" kern="1200" dirty="0">
              <a:solidFill>
                <a:schemeClr val="tx1"/>
              </a:solidFill>
              <a:latin typeface="Gill Sans MT" panose="020B0502020104020203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97DF24-3CE9-430E-AD85-E97BA95CA47B}"/>
              </a:ext>
            </a:extLst>
          </p:cNvPr>
          <p:cNvSpPr/>
          <p:nvPr/>
        </p:nvSpPr>
        <p:spPr>
          <a:xfrm>
            <a:off x="1815611" y="3076076"/>
            <a:ext cx="1657350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rtl="0" hangingPunct="1"/>
            <a:r>
              <a:rPr lang="ar-AE" sz="4950" kern="1200" dirty="0">
                <a:solidFill>
                  <a:prstClr val="white"/>
                </a:solidFill>
                <a:latin typeface="Gill Sans MT" panose="020B0502020104020203"/>
                <a:cs typeface="Arial" panose="020B0604020202020204" pitchFamily="34" charset="0"/>
              </a:rPr>
              <a:t>أ</a:t>
            </a:r>
            <a:r>
              <a:rPr lang="ar-SA" sz="4950" kern="1200" dirty="0">
                <a:solidFill>
                  <a:prstClr val="white"/>
                </a:solidFill>
                <a:latin typeface="Gill Sans MT" panose="020B0502020104020203"/>
                <a:cs typeface="Arial" panose="020B0604020202020204" pitchFamily="34" charset="0"/>
              </a:rPr>
              <a:t>ُ</a:t>
            </a:r>
            <a:r>
              <a:rPr lang="ar-AE" sz="4950" kern="1200" dirty="0">
                <a:solidFill>
                  <a:schemeClr val="tx1"/>
                </a:solidFill>
                <a:latin typeface="Gill Sans MT" panose="020B0502020104020203"/>
                <a:cs typeface="Arial" panose="020B0604020202020204" pitchFamily="34" charset="0"/>
              </a:rPr>
              <a:t>و</a:t>
            </a:r>
            <a:r>
              <a:rPr lang="ar-AE" sz="4950" kern="1200" dirty="0">
                <a:solidFill>
                  <a:prstClr val="white"/>
                </a:solidFill>
                <a:latin typeface="Gill Sans MT" panose="020B0502020104020203"/>
                <a:cs typeface="Arial" panose="020B0604020202020204" pitchFamily="34" charset="0"/>
              </a:rPr>
              <a:t>لي</a:t>
            </a:r>
            <a:endParaRPr lang="en-US" sz="2100" kern="1200" dirty="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10" name="عنوان 3">
            <a:extLst>
              <a:ext uri="{FF2B5EF4-FFF2-40B4-BE49-F238E27FC236}">
                <a16:creationId xmlns:a16="http://schemas.microsoft.com/office/drawing/2014/main" id="{0EBEA14E-58F0-4C93-AADB-9CD6A74B0BAE}"/>
              </a:ext>
            </a:extLst>
          </p:cNvPr>
          <p:cNvSpPr txBox="1">
            <a:spLocks/>
          </p:cNvSpPr>
          <p:nvPr/>
        </p:nvSpPr>
        <p:spPr>
          <a:xfrm>
            <a:off x="1662186" y="4122362"/>
            <a:ext cx="6172200" cy="10492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68580" tIns="34290" rIns="68580" bIns="3429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514350"/>
            <a:r>
              <a:rPr lang="ar-AE" sz="4050" b="1" dirty="0">
                <a:solidFill>
                  <a:prstClr val="black"/>
                </a:solidFill>
                <a:latin typeface="Gill Sans MT" panose="020B0502020104020203"/>
                <a:cs typeface="Times New Roman" panose="02020603050405020304" pitchFamily="18" charset="0"/>
              </a:rPr>
              <a:t>حروف تكتب ولا تلفظ</a:t>
            </a:r>
          </a:p>
        </p:txBody>
      </p:sp>
    </p:spTree>
    <p:extLst>
      <p:ext uri="{BB962C8B-B14F-4D97-AF65-F5344CB8AC3E}">
        <p14:creationId xmlns:p14="http://schemas.microsoft.com/office/powerpoint/2010/main" val="2936241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" name="تجميع"/>
          <p:cNvGrpSpPr/>
          <p:nvPr/>
        </p:nvGrpSpPr>
        <p:grpSpPr>
          <a:xfrm>
            <a:off x="5300155" y="0"/>
            <a:ext cx="684374" cy="689233"/>
            <a:chOff x="0" y="0"/>
            <a:chExt cx="684372" cy="689231"/>
          </a:xfrm>
        </p:grpSpPr>
        <p:sp>
          <p:nvSpPr>
            <p:cNvPr id="636" name="شكل"/>
            <p:cNvSpPr/>
            <p:nvPr/>
          </p:nvSpPr>
          <p:spPr>
            <a:xfrm>
              <a:off x="-1" y="282502"/>
              <a:ext cx="384215" cy="406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extrusionOk="0">
                  <a:moveTo>
                    <a:pt x="20569" y="13119"/>
                  </a:moveTo>
                  <a:cubicBezTo>
                    <a:pt x="19195" y="12323"/>
                    <a:pt x="19195" y="12323"/>
                    <a:pt x="19195" y="12323"/>
                  </a:cubicBezTo>
                  <a:cubicBezTo>
                    <a:pt x="19292" y="11831"/>
                    <a:pt x="19340" y="11339"/>
                    <a:pt x="19340" y="10800"/>
                  </a:cubicBezTo>
                  <a:cubicBezTo>
                    <a:pt x="19340" y="10285"/>
                    <a:pt x="19292" y="9769"/>
                    <a:pt x="19195" y="9277"/>
                  </a:cubicBezTo>
                  <a:cubicBezTo>
                    <a:pt x="20569" y="8504"/>
                    <a:pt x="20569" y="8504"/>
                    <a:pt x="20569" y="8504"/>
                  </a:cubicBezTo>
                  <a:cubicBezTo>
                    <a:pt x="20883" y="8340"/>
                    <a:pt x="21100" y="8059"/>
                    <a:pt x="21172" y="7731"/>
                  </a:cubicBezTo>
                  <a:cubicBezTo>
                    <a:pt x="21268" y="7403"/>
                    <a:pt x="21220" y="7075"/>
                    <a:pt x="21051" y="6794"/>
                  </a:cubicBezTo>
                  <a:cubicBezTo>
                    <a:pt x="19412" y="4030"/>
                    <a:pt x="19412" y="4030"/>
                    <a:pt x="19412" y="4030"/>
                  </a:cubicBezTo>
                  <a:cubicBezTo>
                    <a:pt x="19075" y="3444"/>
                    <a:pt x="18279" y="3233"/>
                    <a:pt x="17652" y="3584"/>
                  </a:cubicBezTo>
                  <a:cubicBezTo>
                    <a:pt x="16278" y="4357"/>
                    <a:pt x="16278" y="4357"/>
                    <a:pt x="16278" y="4357"/>
                  </a:cubicBezTo>
                  <a:cubicBezTo>
                    <a:pt x="15459" y="3702"/>
                    <a:pt x="14542" y="3186"/>
                    <a:pt x="13530" y="2835"/>
                  </a:cubicBezTo>
                  <a:cubicBezTo>
                    <a:pt x="13530" y="1265"/>
                    <a:pt x="13530" y="1265"/>
                    <a:pt x="13530" y="1265"/>
                  </a:cubicBezTo>
                  <a:cubicBezTo>
                    <a:pt x="13530" y="562"/>
                    <a:pt x="12951" y="0"/>
                    <a:pt x="12252" y="0"/>
                  </a:cubicBezTo>
                  <a:cubicBezTo>
                    <a:pt x="8974" y="0"/>
                    <a:pt x="8974" y="0"/>
                    <a:pt x="8974" y="0"/>
                  </a:cubicBezTo>
                  <a:cubicBezTo>
                    <a:pt x="8275" y="0"/>
                    <a:pt x="7696" y="562"/>
                    <a:pt x="7696" y="1265"/>
                  </a:cubicBezTo>
                  <a:cubicBezTo>
                    <a:pt x="7696" y="2835"/>
                    <a:pt x="7696" y="2835"/>
                    <a:pt x="7696" y="2835"/>
                  </a:cubicBezTo>
                  <a:cubicBezTo>
                    <a:pt x="6684" y="3186"/>
                    <a:pt x="5767" y="3702"/>
                    <a:pt x="4972" y="4357"/>
                  </a:cubicBezTo>
                  <a:cubicBezTo>
                    <a:pt x="3574" y="3584"/>
                    <a:pt x="3574" y="3584"/>
                    <a:pt x="3574" y="3584"/>
                  </a:cubicBezTo>
                  <a:cubicBezTo>
                    <a:pt x="2947" y="3233"/>
                    <a:pt x="2175" y="3444"/>
                    <a:pt x="1814" y="4030"/>
                  </a:cubicBezTo>
                  <a:cubicBezTo>
                    <a:pt x="175" y="6770"/>
                    <a:pt x="175" y="6770"/>
                    <a:pt x="175" y="6770"/>
                  </a:cubicBezTo>
                  <a:cubicBezTo>
                    <a:pt x="-187" y="7380"/>
                    <a:pt x="30" y="8153"/>
                    <a:pt x="657" y="8504"/>
                  </a:cubicBezTo>
                  <a:cubicBezTo>
                    <a:pt x="2055" y="9277"/>
                    <a:pt x="2055" y="9277"/>
                    <a:pt x="2055" y="9277"/>
                  </a:cubicBezTo>
                  <a:cubicBezTo>
                    <a:pt x="1959" y="9769"/>
                    <a:pt x="1886" y="10285"/>
                    <a:pt x="1886" y="10800"/>
                  </a:cubicBezTo>
                  <a:cubicBezTo>
                    <a:pt x="1886" y="11339"/>
                    <a:pt x="1959" y="11831"/>
                    <a:pt x="2055" y="12346"/>
                  </a:cubicBezTo>
                  <a:cubicBezTo>
                    <a:pt x="657" y="13119"/>
                    <a:pt x="657" y="13119"/>
                    <a:pt x="657" y="13119"/>
                  </a:cubicBezTo>
                  <a:cubicBezTo>
                    <a:pt x="30" y="13471"/>
                    <a:pt x="-187" y="14220"/>
                    <a:pt x="175" y="14830"/>
                  </a:cubicBezTo>
                  <a:cubicBezTo>
                    <a:pt x="1814" y="17571"/>
                    <a:pt x="1814" y="17571"/>
                    <a:pt x="1814" y="17571"/>
                  </a:cubicBezTo>
                  <a:cubicBezTo>
                    <a:pt x="1983" y="17875"/>
                    <a:pt x="2272" y="18086"/>
                    <a:pt x="2585" y="18156"/>
                  </a:cubicBezTo>
                  <a:cubicBezTo>
                    <a:pt x="2923" y="18250"/>
                    <a:pt x="3284" y="18203"/>
                    <a:pt x="3574" y="18039"/>
                  </a:cubicBezTo>
                  <a:cubicBezTo>
                    <a:pt x="4972" y="17243"/>
                    <a:pt x="4972" y="17243"/>
                    <a:pt x="4972" y="17243"/>
                  </a:cubicBezTo>
                  <a:cubicBezTo>
                    <a:pt x="5767" y="17922"/>
                    <a:pt x="6684" y="18437"/>
                    <a:pt x="7696" y="18789"/>
                  </a:cubicBezTo>
                  <a:cubicBezTo>
                    <a:pt x="7696" y="20335"/>
                    <a:pt x="7696" y="20335"/>
                    <a:pt x="7696" y="20335"/>
                  </a:cubicBezTo>
                  <a:cubicBezTo>
                    <a:pt x="7696" y="21038"/>
                    <a:pt x="8275" y="21600"/>
                    <a:pt x="8974" y="21600"/>
                  </a:cubicBezTo>
                  <a:cubicBezTo>
                    <a:pt x="12252" y="21600"/>
                    <a:pt x="12252" y="21600"/>
                    <a:pt x="12252" y="21600"/>
                  </a:cubicBezTo>
                  <a:cubicBezTo>
                    <a:pt x="12951" y="21600"/>
                    <a:pt x="13530" y="21038"/>
                    <a:pt x="13530" y="20335"/>
                  </a:cubicBezTo>
                  <a:cubicBezTo>
                    <a:pt x="13530" y="18789"/>
                    <a:pt x="13530" y="18789"/>
                    <a:pt x="13530" y="18789"/>
                  </a:cubicBezTo>
                  <a:cubicBezTo>
                    <a:pt x="14542" y="18437"/>
                    <a:pt x="15459" y="17922"/>
                    <a:pt x="16254" y="17243"/>
                  </a:cubicBezTo>
                  <a:cubicBezTo>
                    <a:pt x="17652" y="18039"/>
                    <a:pt x="17652" y="18039"/>
                    <a:pt x="17652" y="18039"/>
                  </a:cubicBezTo>
                  <a:cubicBezTo>
                    <a:pt x="18279" y="18390"/>
                    <a:pt x="19075" y="18180"/>
                    <a:pt x="19412" y="17571"/>
                  </a:cubicBezTo>
                  <a:cubicBezTo>
                    <a:pt x="21051" y="14830"/>
                    <a:pt x="21051" y="14830"/>
                    <a:pt x="21051" y="14830"/>
                  </a:cubicBezTo>
                  <a:cubicBezTo>
                    <a:pt x="21413" y="14220"/>
                    <a:pt x="21196" y="13471"/>
                    <a:pt x="20569" y="13119"/>
                  </a:cubicBezTo>
                  <a:close/>
                  <a:moveTo>
                    <a:pt x="10613" y="16141"/>
                  </a:moveTo>
                  <a:cubicBezTo>
                    <a:pt x="7600" y="16141"/>
                    <a:pt x="5141" y="13752"/>
                    <a:pt x="5141" y="10800"/>
                  </a:cubicBezTo>
                  <a:cubicBezTo>
                    <a:pt x="5141" y="7872"/>
                    <a:pt x="7600" y="5482"/>
                    <a:pt x="10613" y="5482"/>
                  </a:cubicBezTo>
                  <a:cubicBezTo>
                    <a:pt x="13651" y="5482"/>
                    <a:pt x="16109" y="7872"/>
                    <a:pt x="16109" y="10800"/>
                  </a:cubicBezTo>
                  <a:cubicBezTo>
                    <a:pt x="16109" y="13752"/>
                    <a:pt x="13651" y="16141"/>
                    <a:pt x="10613" y="16141"/>
                  </a:cubicBezTo>
                  <a:close/>
                  <a:moveTo>
                    <a:pt x="10613" y="16141"/>
                  </a:moveTo>
                  <a:cubicBezTo>
                    <a:pt x="10613" y="16141"/>
                    <a:pt x="10613" y="16141"/>
                    <a:pt x="10613" y="16141"/>
                  </a:cubicBezTo>
                </a:path>
              </a:pathLst>
            </a:custGeom>
            <a:solidFill>
              <a:srgbClr val="1F9A8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90000"/>
                </a:lnSpc>
                <a:defRPr/>
              </a:pPr>
              <a:endParaRPr/>
            </a:p>
          </p:txBody>
        </p:sp>
        <p:sp>
          <p:nvSpPr>
            <p:cNvPr id="637" name="شكل"/>
            <p:cNvSpPr/>
            <p:nvPr/>
          </p:nvSpPr>
          <p:spPr>
            <a:xfrm>
              <a:off x="115797" y="408596"/>
              <a:ext cx="152620" cy="154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75" y="0"/>
                    <a:pt x="0" y="4875"/>
                    <a:pt x="0" y="10800"/>
                  </a:cubicBezTo>
                  <a:cubicBezTo>
                    <a:pt x="0" y="16786"/>
                    <a:pt x="4875" y="21600"/>
                    <a:pt x="10800" y="21600"/>
                  </a:cubicBezTo>
                  <a:cubicBezTo>
                    <a:pt x="16786" y="21600"/>
                    <a:pt x="21600" y="16786"/>
                    <a:pt x="21600" y="10800"/>
                  </a:cubicBezTo>
                  <a:cubicBezTo>
                    <a:pt x="21600" y="4875"/>
                    <a:pt x="16786" y="0"/>
                    <a:pt x="10800" y="0"/>
                  </a:cubicBezTo>
                  <a:close/>
                  <a:moveTo>
                    <a:pt x="10800" y="0"/>
                  </a:moveTo>
                  <a:cubicBezTo>
                    <a:pt x="10800" y="0"/>
                    <a:pt x="10800" y="0"/>
                    <a:pt x="10800" y="0"/>
                  </a:cubicBezTo>
                </a:path>
              </a:pathLst>
            </a:custGeom>
            <a:solidFill>
              <a:srgbClr val="1F9A8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38" name="شكل"/>
            <p:cNvSpPr/>
            <p:nvPr/>
          </p:nvSpPr>
          <p:spPr>
            <a:xfrm>
              <a:off x="125792" y="-1"/>
              <a:ext cx="558581" cy="59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499" extrusionOk="0">
                  <a:moveTo>
                    <a:pt x="20410" y="15508"/>
                  </a:moveTo>
                  <a:cubicBezTo>
                    <a:pt x="19524" y="14596"/>
                    <a:pt x="18270" y="14228"/>
                    <a:pt x="17067" y="14420"/>
                  </a:cubicBezTo>
                  <a:cubicBezTo>
                    <a:pt x="7353" y="4388"/>
                    <a:pt x="7353" y="4388"/>
                    <a:pt x="7353" y="4388"/>
                  </a:cubicBezTo>
                  <a:cubicBezTo>
                    <a:pt x="7621" y="3268"/>
                    <a:pt x="7337" y="2036"/>
                    <a:pt x="6451" y="1140"/>
                  </a:cubicBezTo>
                  <a:cubicBezTo>
                    <a:pt x="5682" y="324"/>
                    <a:pt x="4595" y="-44"/>
                    <a:pt x="3542" y="4"/>
                  </a:cubicBezTo>
                  <a:cubicBezTo>
                    <a:pt x="3408" y="20"/>
                    <a:pt x="3274" y="100"/>
                    <a:pt x="3224" y="228"/>
                  </a:cubicBezTo>
                  <a:cubicBezTo>
                    <a:pt x="3174" y="340"/>
                    <a:pt x="3207" y="484"/>
                    <a:pt x="3291" y="580"/>
                  </a:cubicBezTo>
                  <a:cubicBezTo>
                    <a:pt x="4327" y="1636"/>
                    <a:pt x="4327" y="1636"/>
                    <a:pt x="4327" y="1636"/>
                  </a:cubicBezTo>
                  <a:cubicBezTo>
                    <a:pt x="4411" y="1732"/>
                    <a:pt x="4461" y="1860"/>
                    <a:pt x="4461" y="1988"/>
                  </a:cubicBezTo>
                  <a:cubicBezTo>
                    <a:pt x="4444" y="2116"/>
                    <a:pt x="4394" y="2244"/>
                    <a:pt x="4294" y="2340"/>
                  </a:cubicBezTo>
                  <a:cubicBezTo>
                    <a:pt x="2388" y="4020"/>
                    <a:pt x="2388" y="4020"/>
                    <a:pt x="2388" y="4020"/>
                  </a:cubicBezTo>
                  <a:cubicBezTo>
                    <a:pt x="2187" y="4212"/>
                    <a:pt x="1870" y="4196"/>
                    <a:pt x="1669" y="4004"/>
                  </a:cubicBezTo>
                  <a:cubicBezTo>
                    <a:pt x="649" y="2948"/>
                    <a:pt x="649" y="2948"/>
                    <a:pt x="649" y="2948"/>
                  </a:cubicBezTo>
                  <a:cubicBezTo>
                    <a:pt x="549" y="2836"/>
                    <a:pt x="399" y="2804"/>
                    <a:pt x="282" y="2852"/>
                  </a:cubicBezTo>
                  <a:cubicBezTo>
                    <a:pt x="148" y="2884"/>
                    <a:pt x="47" y="2996"/>
                    <a:pt x="31" y="3140"/>
                  </a:cubicBezTo>
                  <a:cubicBezTo>
                    <a:pt x="-103" y="4148"/>
                    <a:pt x="198" y="5188"/>
                    <a:pt x="984" y="5988"/>
                  </a:cubicBezTo>
                  <a:cubicBezTo>
                    <a:pt x="1870" y="6900"/>
                    <a:pt x="3124" y="7268"/>
                    <a:pt x="4311" y="7092"/>
                  </a:cubicBezTo>
                  <a:cubicBezTo>
                    <a:pt x="14041" y="17108"/>
                    <a:pt x="14041" y="17108"/>
                    <a:pt x="14041" y="17108"/>
                  </a:cubicBezTo>
                  <a:cubicBezTo>
                    <a:pt x="13756" y="18228"/>
                    <a:pt x="14057" y="19460"/>
                    <a:pt x="14943" y="20372"/>
                  </a:cubicBezTo>
                  <a:cubicBezTo>
                    <a:pt x="15712" y="21172"/>
                    <a:pt x="16782" y="21556"/>
                    <a:pt x="17852" y="21492"/>
                  </a:cubicBezTo>
                  <a:cubicBezTo>
                    <a:pt x="17986" y="21492"/>
                    <a:pt x="18103" y="21412"/>
                    <a:pt x="18170" y="21284"/>
                  </a:cubicBezTo>
                  <a:cubicBezTo>
                    <a:pt x="18220" y="21156"/>
                    <a:pt x="18187" y="21012"/>
                    <a:pt x="18086" y="20916"/>
                  </a:cubicBezTo>
                  <a:cubicBezTo>
                    <a:pt x="17067" y="19860"/>
                    <a:pt x="17067" y="19860"/>
                    <a:pt x="17067" y="19860"/>
                  </a:cubicBezTo>
                  <a:cubicBezTo>
                    <a:pt x="16883" y="19668"/>
                    <a:pt x="16883" y="19348"/>
                    <a:pt x="17100" y="19172"/>
                  </a:cubicBezTo>
                  <a:cubicBezTo>
                    <a:pt x="18989" y="17476"/>
                    <a:pt x="18989" y="17476"/>
                    <a:pt x="18989" y="17476"/>
                  </a:cubicBezTo>
                  <a:cubicBezTo>
                    <a:pt x="19207" y="17300"/>
                    <a:pt x="19524" y="17316"/>
                    <a:pt x="19725" y="17508"/>
                  </a:cubicBezTo>
                  <a:cubicBezTo>
                    <a:pt x="20745" y="18564"/>
                    <a:pt x="20745" y="18564"/>
                    <a:pt x="20745" y="18564"/>
                  </a:cubicBezTo>
                  <a:cubicBezTo>
                    <a:pt x="20845" y="18660"/>
                    <a:pt x="20979" y="18708"/>
                    <a:pt x="21112" y="18660"/>
                  </a:cubicBezTo>
                  <a:cubicBezTo>
                    <a:pt x="21246" y="18612"/>
                    <a:pt x="21347" y="18500"/>
                    <a:pt x="21363" y="18372"/>
                  </a:cubicBezTo>
                  <a:cubicBezTo>
                    <a:pt x="21497" y="17364"/>
                    <a:pt x="21196" y="16308"/>
                    <a:pt x="20410" y="15508"/>
                  </a:cubicBezTo>
                  <a:close/>
                  <a:moveTo>
                    <a:pt x="20410" y="15508"/>
                  </a:moveTo>
                  <a:cubicBezTo>
                    <a:pt x="20410" y="15508"/>
                    <a:pt x="20410" y="15508"/>
                    <a:pt x="20410" y="15508"/>
                  </a:cubicBezTo>
                </a:path>
              </a:pathLst>
            </a:custGeom>
            <a:solidFill>
              <a:srgbClr val="1F9A8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/>
              </a:pPr>
              <a:endParaRPr/>
            </a:p>
          </p:txBody>
        </p:sp>
      </p:grpSp>
      <p:sp>
        <p:nvSpPr>
          <p:cNvPr id="640" name="شكل"/>
          <p:cNvSpPr/>
          <p:nvPr/>
        </p:nvSpPr>
        <p:spPr>
          <a:xfrm rot="5400000">
            <a:off x="-207116" y="4234025"/>
            <a:ext cx="1163096" cy="512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42" y="0"/>
                </a:moveTo>
                <a:cubicBezTo>
                  <a:pt x="20254" y="0"/>
                  <a:pt x="21600" y="4645"/>
                  <a:pt x="21600" y="10664"/>
                </a:cubicBezTo>
                <a:cubicBezTo>
                  <a:pt x="21600" y="16946"/>
                  <a:pt x="20151" y="21600"/>
                  <a:pt x="16742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17768"/>
                  <a:pt x="0" y="17768"/>
                  <a:pt x="0" y="17768"/>
                </a:cubicBezTo>
                <a:cubicBezTo>
                  <a:pt x="16742" y="17768"/>
                  <a:pt x="16742" y="17768"/>
                  <a:pt x="16742" y="17768"/>
                </a:cubicBezTo>
                <a:cubicBezTo>
                  <a:pt x="19325" y="17768"/>
                  <a:pt x="20360" y="15039"/>
                  <a:pt x="20360" y="10664"/>
                </a:cubicBezTo>
                <a:cubicBezTo>
                  <a:pt x="20360" y="6833"/>
                  <a:pt x="19325" y="3832"/>
                  <a:pt x="16742" y="3832"/>
                </a:cubicBezTo>
                <a:cubicBezTo>
                  <a:pt x="15812" y="3832"/>
                  <a:pt x="15812" y="3832"/>
                  <a:pt x="15812" y="3832"/>
                </a:cubicBezTo>
                <a:cubicBezTo>
                  <a:pt x="5788" y="3832"/>
                  <a:pt x="5788" y="3832"/>
                  <a:pt x="5788" y="3832"/>
                </a:cubicBezTo>
                <a:cubicBezTo>
                  <a:pt x="5788" y="0"/>
                  <a:pt x="5788" y="0"/>
                  <a:pt x="5788" y="0"/>
                </a:cubicBezTo>
                <a:lnTo>
                  <a:pt x="16742" y="0"/>
                </a:lnTo>
              </a:path>
            </a:pathLst>
          </a:custGeom>
          <a:solidFill>
            <a:srgbClr val="ED7D31"/>
          </a:solidFill>
          <a:ln w="12700">
            <a:miter lim="400000"/>
          </a:ln>
          <a:effectLst>
            <a:outerShdw blurRad="1206500" dist="520700" dir="5400000" rotWithShape="0">
              <a:srgbClr val="000000">
                <a:alpha val="57000"/>
              </a:srgbClr>
            </a:outerShdw>
          </a:effectLst>
        </p:spPr>
        <p:txBody>
          <a:bodyPr lIns="45719" rIns="45719" anchor="ctr"/>
          <a:lstStyle/>
          <a:p>
            <a:pPr rtl="0">
              <a:defRPr/>
            </a:pPr>
            <a:endParaRPr/>
          </a:p>
        </p:txBody>
      </p:sp>
      <p:sp>
        <p:nvSpPr>
          <p:cNvPr id="641" name="شكل"/>
          <p:cNvSpPr/>
          <p:nvPr/>
        </p:nvSpPr>
        <p:spPr>
          <a:xfrm flipH="1">
            <a:off x="17253" y="3543007"/>
            <a:ext cx="200181" cy="298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8" y="2167"/>
                </a:moveTo>
                <a:cubicBezTo>
                  <a:pt x="3598" y="2549"/>
                  <a:pt x="3517" y="2902"/>
                  <a:pt x="3358" y="3213"/>
                </a:cubicBezTo>
                <a:cubicBezTo>
                  <a:pt x="3197" y="3525"/>
                  <a:pt x="2981" y="3792"/>
                  <a:pt x="2707" y="4006"/>
                </a:cubicBezTo>
                <a:lnTo>
                  <a:pt x="2707" y="21051"/>
                </a:lnTo>
                <a:cubicBezTo>
                  <a:pt x="2707" y="21204"/>
                  <a:pt x="2663" y="21330"/>
                  <a:pt x="2580" y="21439"/>
                </a:cubicBezTo>
                <a:cubicBezTo>
                  <a:pt x="2492" y="21548"/>
                  <a:pt x="2386" y="21600"/>
                  <a:pt x="2262" y="21600"/>
                </a:cubicBezTo>
                <a:lnTo>
                  <a:pt x="1348" y="21600"/>
                </a:lnTo>
                <a:cubicBezTo>
                  <a:pt x="1221" y="21600"/>
                  <a:pt x="1118" y="21545"/>
                  <a:pt x="1038" y="21439"/>
                </a:cubicBezTo>
                <a:cubicBezTo>
                  <a:pt x="954" y="21330"/>
                  <a:pt x="913" y="21204"/>
                  <a:pt x="913" y="21051"/>
                </a:cubicBezTo>
                <a:lnTo>
                  <a:pt x="913" y="4006"/>
                </a:lnTo>
                <a:cubicBezTo>
                  <a:pt x="641" y="3792"/>
                  <a:pt x="421" y="3525"/>
                  <a:pt x="252" y="3213"/>
                </a:cubicBezTo>
                <a:cubicBezTo>
                  <a:pt x="83" y="2902"/>
                  <a:pt x="0" y="2549"/>
                  <a:pt x="0" y="2167"/>
                </a:cubicBezTo>
                <a:cubicBezTo>
                  <a:pt x="0" y="1574"/>
                  <a:pt x="176" y="1069"/>
                  <a:pt x="528" y="640"/>
                </a:cubicBezTo>
                <a:cubicBezTo>
                  <a:pt x="878" y="211"/>
                  <a:pt x="1304" y="0"/>
                  <a:pt x="1804" y="0"/>
                </a:cubicBezTo>
                <a:cubicBezTo>
                  <a:pt x="2296" y="0"/>
                  <a:pt x="2719" y="211"/>
                  <a:pt x="3069" y="640"/>
                </a:cubicBezTo>
                <a:cubicBezTo>
                  <a:pt x="3422" y="1069"/>
                  <a:pt x="3598" y="1571"/>
                  <a:pt x="3598" y="2167"/>
                </a:cubicBezTo>
                <a:moveTo>
                  <a:pt x="20839" y="2476"/>
                </a:moveTo>
                <a:cubicBezTo>
                  <a:pt x="21064" y="2323"/>
                  <a:pt x="21248" y="2297"/>
                  <a:pt x="21390" y="2391"/>
                </a:cubicBezTo>
                <a:cubicBezTo>
                  <a:pt x="21530" y="2485"/>
                  <a:pt x="21600" y="2684"/>
                  <a:pt x="21600" y="2996"/>
                </a:cubicBezTo>
                <a:lnTo>
                  <a:pt x="21600" y="13516"/>
                </a:lnTo>
                <a:cubicBezTo>
                  <a:pt x="21600" y="13804"/>
                  <a:pt x="21527" y="14107"/>
                  <a:pt x="21383" y="14421"/>
                </a:cubicBezTo>
                <a:cubicBezTo>
                  <a:pt x="21238" y="14738"/>
                  <a:pt x="21057" y="14967"/>
                  <a:pt x="20839" y="15120"/>
                </a:cubicBezTo>
                <a:cubicBezTo>
                  <a:pt x="19955" y="15758"/>
                  <a:pt x="19147" y="16166"/>
                  <a:pt x="18413" y="16351"/>
                </a:cubicBezTo>
                <a:cubicBezTo>
                  <a:pt x="17679" y="16530"/>
                  <a:pt x="17037" y="16607"/>
                  <a:pt x="16491" y="16568"/>
                </a:cubicBezTo>
                <a:cubicBezTo>
                  <a:pt x="15850" y="16527"/>
                  <a:pt x="15282" y="16372"/>
                  <a:pt x="14792" y="16104"/>
                </a:cubicBezTo>
                <a:cubicBezTo>
                  <a:pt x="14393" y="15852"/>
                  <a:pt x="14004" y="15608"/>
                  <a:pt x="13624" y="15379"/>
                </a:cubicBezTo>
                <a:cubicBezTo>
                  <a:pt x="13245" y="15147"/>
                  <a:pt x="12858" y="14947"/>
                  <a:pt x="12459" y="14774"/>
                </a:cubicBezTo>
                <a:cubicBezTo>
                  <a:pt x="12060" y="14600"/>
                  <a:pt x="11641" y="14462"/>
                  <a:pt x="11198" y="14359"/>
                </a:cubicBezTo>
                <a:cubicBezTo>
                  <a:pt x="10757" y="14257"/>
                  <a:pt x="10269" y="14204"/>
                  <a:pt x="9738" y="14204"/>
                </a:cubicBezTo>
                <a:cubicBezTo>
                  <a:pt x="9310" y="14221"/>
                  <a:pt x="8825" y="14307"/>
                  <a:pt x="8286" y="14456"/>
                </a:cubicBezTo>
                <a:cubicBezTo>
                  <a:pt x="7824" y="14589"/>
                  <a:pt x="7266" y="14800"/>
                  <a:pt x="6605" y="15091"/>
                </a:cubicBezTo>
                <a:cubicBezTo>
                  <a:pt x="5944" y="15382"/>
                  <a:pt x="5207" y="15793"/>
                  <a:pt x="4394" y="16328"/>
                </a:cubicBezTo>
                <a:cubicBezTo>
                  <a:pt x="4169" y="16477"/>
                  <a:pt x="3978" y="16495"/>
                  <a:pt x="3826" y="16383"/>
                </a:cubicBezTo>
                <a:cubicBezTo>
                  <a:pt x="3674" y="16269"/>
                  <a:pt x="3598" y="16060"/>
                  <a:pt x="3598" y="15752"/>
                </a:cubicBezTo>
                <a:lnTo>
                  <a:pt x="3598" y="5273"/>
                </a:lnTo>
                <a:cubicBezTo>
                  <a:pt x="3598" y="4964"/>
                  <a:pt x="3674" y="4653"/>
                  <a:pt x="3826" y="4347"/>
                </a:cubicBezTo>
                <a:cubicBezTo>
                  <a:pt x="3978" y="4036"/>
                  <a:pt x="4169" y="3807"/>
                  <a:pt x="4394" y="3654"/>
                </a:cubicBezTo>
                <a:cubicBezTo>
                  <a:pt x="5207" y="3143"/>
                  <a:pt x="5941" y="2737"/>
                  <a:pt x="6597" y="2447"/>
                </a:cubicBezTo>
                <a:cubicBezTo>
                  <a:pt x="7253" y="2156"/>
                  <a:pt x="7816" y="1944"/>
                  <a:pt x="8286" y="1812"/>
                </a:cubicBezTo>
                <a:cubicBezTo>
                  <a:pt x="8832" y="1665"/>
                  <a:pt x="9317" y="1580"/>
                  <a:pt x="9738" y="1559"/>
                </a:cubicBezTo>
                <a:cubicBezTo>
                  <a:pt x="10269" y="1559"/>
                  <a:pt x="10757" y="1612"/>
                  <a:pt x="11198" y="1715"/>
                </a:cubicBezTo>
                <a:cubicBezTo>
                  <a:pt x="11641" y="1818"/>
                  <a:pt x="12060" y="1956"/>
                  <a:pt x="12459" y="2135"/>
                </a:cubicBezTo>
                <a:cubicBezTo>
                  <a:pt x="12858" y="2306"/>
                  <a:pt x="13243" y="2508"/>
                  <a:pt x="13620" y="2737"/>
                </a:cubicBezTo>
                <a:cubicBezTo>
                  <a:pt x="13994" y="2967"/>
                  <a:pt x="14386" y="3207"/>
                  <a:pt x="14792" y="3463"/>
                </a:cubicBezTo>
                <a:cubicBezTo>
                  <a:pt x="15282" y="3736"/>
                  <a:pt x="15850" y="3889"/>
                  <a:pt x="16491" y="3924"/>
                </a:cubicBezTo>
                <a:cubicBezTo>
                  <a:pt x="17037" y="3965"/>
                  <a:pt x="17679" y="3889"/>
                  <a:pt x="18413" y="3707"/>
                </a:cubicBezTo>
                <a:cubicBezTo>
                  <a:pt x="19147" y="3522"/>
                  <a:pt x="19958" y="3113"/>
                  <a:pt x="20839" y="2476"/>
                </a:cubicBezTo>
              </a:path>
            </a:pathLst>
          </a:custGeom>
          <a:solidFill>
            <a:srgbClr val="ED7D31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628" rtl="0">
              <a:lnSpc>
                <a:spcPct val="80000"/>
              </a:lnSpc>
              <a:defRPr sz="4400">
                <a:solidFill>
                  <a:srgbClr val="44CEB9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400">
              <a:solidFill>
                <a:srgbClr val="44CEB9"/>
              </a:solidFill>
              <a:effectLst>
                <a:outerShdw blurRad="38100" dist="38100" dir="2700000" rotWithShape="0">
                  <a:srgbClr val="000000"/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661" name="تجميع"/>
          <p:cNvGrpSpPr/>
          <p:nvPr/>
        </p:nvGrpSpPr>
        <p:grpSpPr>
          <a:xfrm>
            <a:off x="274342" y="4388723"/>
            <a:ext cx="200181" cy="202741"/>
            <a:chOff x="0" y="0"/>
            <a:chExt cx="200179" cy="202739"/>
          </a:xfrm>
        </p:grpSpPr>
        <p:sp>
          <p:nvSpPr>
            <p:cNvPr id="642" name="شكل"/>
            <p:cNvSpPr/>
            <p:nvPr/>
          </p:nvSpPr>
          <p:spPr>
            <a:xfrm>
              <a:off x="-1" y="-1"/>
              <a:ext cx="200181" cy="165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234"/>
                  </a:moveTo>
                  <a:cubicBezTo>
                    <a:pt x="21600" y="413"/>
                    <a:pt x="21600" y="413"/>
                    <a:pt x="21600" y="413"/>
                  </a:cubicBezTo>
                  <a:cubicBezTo>
                    <a:pt x="21600" y="138"/>
                    <a:pt x="21487" y="0"/>
                    <a:pt x="21262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12" y="0"/>
                    <a:pt x="0" y="138"/>
                    <a:pt x="0" y="413"/>
                  </a:cubicBezTo>
                  <a:cubicBezTo>
                    <a:pt x="0" y="21187"/>
                    <a:pt x="0" y="21187"/>
                    <a:pt x="0" y="21187"/>
                  </a:cubicBezTo>
                  <a:cubicBezTo>
                    <a:pt x="0" y="21462"/>
                    <a:pt x="112" y="21600"/>
                    <a:pt x="337" y="21600"/>
                  </a:cubicBezTo>
                  <a:cubicBezTo>
                    <a:pt x="3937" y="21600"/>
                    <a:pt x="3937" y="21600"/>
                    <a:pt x="3937" y="21600"/>
                  </a:cubicBezTo>
                  <a:cubicBezTo>
                    <a:pt x="3937" y="20637"/>
                    <a:pt x="3937" y="20637"/>
                    <a:pt x="3937" y="20637"/>
                  </a:cubicBezTo>
                  <a:cubicBezTo>
                    <a:pt x="675" y="20637"/>
                    <a:pt x="675" y="20637"/>
                    <a:pt x="675" y="20637"/>
                  </a:cubicBezTo>
                  <a:cubicBezTo>
                    <a:pt x="675" y="825"/>
                    <a:pt x="675" y="825"/>
                    <a:pt x="675" y="825"/>
                  </a:cubicBezTo>
                  <a:cubicBezTo>
                    <a:pt x="20925" y="825"/>
                    <a:pt x="20925" y="825"/>
                    <a:pt x="20925" y="825"/>
                  </a:cubicBezTo>
                  <a:cubicBezTo>
                    <a:pt x="20925" y="15822"/>
                    <a:pt x="20925" y="15822"/>
                    <a:pt x="20925" y="15822"/>
                  </a:cubicBezTo>
                  <a:cubicBezTo>
                    <a:pt x="17325" y="15822"/>
                    <a:pt x="17325" y="15822"/>
                    <a:pt x="17325" y="15822"/>
                  </a:cubicBezTo>
                  <a:cubicBezTo>
                    <a:pt x="17100" y="15822"/>
                    <a:pt x="16875" y="15959"/>
                    <a:pt x="16875" y="16234"/>
                  </a:cubicBezTo>
                  <a:cubicBezTo>
                    <a:pt x="16875" y="20637"/>
                    <a:pt x="16875" y="20637"/>
                    <a:pt x="16875" y="20637"/>
                  </a:cubicBezTo>
                  <a:cubicBezTo>
                    <a:pt x="9000" y="20637"/>
                    <a:pt x="9000" y="20637"/>
                    <a:pt x="9000" y="20637"/>
                  </a:cubicBezTo>
                  <a:cubicBezTo>
                    <a:pt x="9000" y="21600"/>
                    <a:pt x="9000" y="21600"/>
                    <a:pt x="9000" y="21600"/>
                  </a:cubicBezTo>
                  <a:cubicBezTo>
                    <a:pt x="17325" y="21600"/>
                    <a:pt x="17325" y="21600"/>
                    <a:pt x="17325" y="21600"/>
                  </a:cubicBezTo>
                  <a:cubicBezTo>
                    <a:pt x="17437" y="21600"/>
                    <a:pt x="17437" y="21462"/>
                    <a:pt x="17550" y="21462"/>
                  </a:cubicBezTo>
                  <a:cubicBezTo>
                    <a:pt x="21487" y="16647"/>
                    <a:pt x="21487" y="16647"/>
                    <a:pt x="21487" y="16647"/>
                  </a:cubicBezTo>
                  <a:cubicBezTo>
                    <a:pt x="21487" y="16510"/>
                    <a:pt x="21487" y="16510"/>
                    <a:pt x="21600" y="16510"/>
                  </a:cubicBezTo>
                  <a:cubicBezTo>
                    <a:pt x="21600" y="16372"/>
                    <a:pt x="21600" y="16372"/>
                    <a:pt x="21600" y="16372"/>
                  </a:cubicBezTo>
                  <a:cubicBezTo>
                    <a:pt x="21600" y="16372"/>
                    <a:pt x="21600" y="16372"/>
                    <a:pt x="21600" y="16234"/>
                  </a:cubicBezTo>
                  <a:close/>
                  <a:moveTo>
                    <a:pt x="17662" y="16785"/>
                  </a:moveTo>
                  <a:cubicBezTo>
                    <a:pt x="20362" y="16785"/>
                    <a:pt x="20362" y="16785"/>
                    <a:pt x="20362" y="16785"/>
                  </a:cubicBezTo>
                  <a:cubicBezTo>
                    <a:pt x="17662" y="20087"/>
                    <a:pt x="17662" y="20087"/>
                    <a:pt x="17662" y="20087"/>
                  </a:cubicBezTo>
                  <a:lnTo>
                    <a:pt x="17662" y="16785"/>
                  </a:lnTo>
                  <a:close/>
                  <a:moveTo>
                    <a:pt x="17662" y="16785"/>
                  </a:moveTo>
                  <a:cubicBezTo>
                    <a:pt x="17662" y="16785"/>
                    <a:pt x="17662" y="16785"/>
                    <a:pt x="17662" y="16785"/>
                  </a:cubicBezTo>
                </a:path>
              </a:pathLst>
            </a:cu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/>
              </a:pPr>
              <a:endParaRPr/>
            </a:p>
          </p:txBody>
        </p:sp>
        <p:sp>
          <p:nvSpPr>
            <p:cNvPr id="643" name="شكل"/>
            <p:cNvSpPr/>
            <p:nvPr/>
          </p:nvSpPr>
          <p:spPr>
            <a:xfrm>
              <a:off x="47101" y="30718"/>
              <a:ext cx="26111" cy="17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65"/>
                  </a:moveTo>
                  <a:cubicBezTo>
                    <a:pt x="12960" y="133"/>
                    <a:pt x="12096" y="0"/>
                    <a:pt x="11232" y="0"/>
                  </a:cubicBezTo>
                  <a:cubicBezTo>
                    <a:pt x="9504" y="0"/>
                    <a:pt x="8640" y="133"/>
                    <a:pt x="8640" y="265"/>
                  </a:cubicBezTo>
                  <a:cubicBezTo>
                    <a:pt x="0" y="3975"/>
                    <a:pt x="0" y="3975"/>
                    <a:pt x="0" y="3975"/>
                  </a:cubicBezTo>
                  <a:cubicBezTo>
                    <a:pt x="0" y="4108"/>
                    <a:pt x="0" y="4108"/>
                    <a:pt x="0" y="4240"/>
                  </a:cubicBezTo>
                  <a:cubicBezTo>
                    <a:pt x="0" y="21202"/>
                    <a:pt x="0" y="21202"/>
                    <a:pt x="0" y="21202"/>
                  </a:cubicBezTo>
                  <a:cubicBezTo>
                    <a:pt x="0" y="21467"/>
                    <a:pt x="864" y="21600"/>
                    <a:pt x="2592" y="21600"/>
                  </a:cubicBezTo>
                  <a:cubicBezTo>
                    <a:pt x="19008" y="21600"/>
                    <a:pt x="19008" y="21600"/>
                    <a:pt x="19008" y="21600"/>
                  </a:cubicBezTo>
                  <a:cubicBezTo>
                    <a:pt x="20736" y="21600"/>
                    <a:pt x="21600" y="21467"/>
                    <a:pt x="21600" y="21202"/>
                  </a:cubicBezTo>
                  <a:cubicBezTo>
                    <a:pt x="21600" y="4240"/>
                    <a:pt x="21600" y="4240"/>
                    <a:pt x="21600" y="4240"/>
                  </a:cubicBezTo>
                  <a:cubicBezTo>
                    <a:pt x="21600" y="4108"/>
                    <a:pt x="21600" y="3975"/>
                    <a:pt x="21600" y="3975"/>
                  </a:cubicBezTo>
                  <a:lnTo>
                    <a:pt x="12960" y="265"/>
                  </a:lnTo>
                  <a:close/>
                  <a:moveTo>
                    <a:pt x="5184" y="4638"/>
                  </a:moveTo>
                  <a:cubicBezTo>
                    <a:pt x="7776" y="4638"/>
                    <a:pt x="7776" y="4638"/>
                    <a:pt x="7776" y="4638"/>
                  </a:cubicBezTo>
                  <a:cubicBezTo>
                    <a:pt x="7776" y="17757"/>
                    <a:pt x="7776" y="17757"/>
                    <a:pt x="7776" y="17757"/>
                  </a:cubicBezTo>
                  <a:cubicBezTo>
                    <a:pt x="5184" y="17757"/>
                    <a:pt x="5184" y="17757"/>
                    <a:pt x="5184" y="17757"/>
                  </a:cubicBezTo>
                  <a:lnTo>
                    <a:pt x="5184" y="4638"/>
                  </a:lnTo>
                  <a:close/>
                  <a:moveTo>
                    <a:pt x="13824" y="4638"/>
                  </a:moveTo>
                  <a:cubicBezTo>
                    <a:pt x="16416" y="4638"/>
                    <a:pt x="16416" y="4638"/>
                    <a:pt x="16416" y="4638"/>
                  </a:cubicBezTo>
                  <a:cubicBezTo>
                    <a:pt x="16416" y="17757"/>
                    <a:pt x="16416" y="17757"/>
                    <a:pt x="16416" y="17757"/>
                  </a:cubicBezTo>
                  <a:cubicBezTo>
                    <a:pt x="13824" y="17757"/>
                    <a:pt x="13824" y="17757"/>
                    <a:pt x="13824" y="17757"/>
                  </a:cubicBezTo>
                  <a:lnTo>
                    <a:pt x="13824" y="4638"/>
                  </a:lnTo>
                  <a:close/>
                  <a:moveTo>
                    <a:pt x="11232" y="1723"/>
                  </a:moveTo>
                  <a:cubicBezTo>
                    <a:pt x="15552" y="3843"/>
                    <a:pt x="15552" y="3843"/>
                    <a:pt x="15552" y="3843"/>
                  </a:cubicBezTo>
                  <a:cubicBezTo>
                    <a:pt x="6048" y="3843"/>
                    <a:pt x="6048" y="3843"/>
                    <a:pt x="6048" y="3843"/>
                  </a:cubicBezTo>
                  <a:lnTo>
                    <a:pt x="11232" y="1723"/>
                  </a:lnTo>
                  <a:close/>
                  <a:moveTo>
                    <a:pt x="16416" y="20805"/>
                  </a:moveTo>
                  <a:cubicBezTo>
                    <a:pt x="5184" y="20805"/>
                    <a:pt x="5184" y="20805"/>
                    <a:pt x="5184" y="20805"/>
                  </a:cubicBezTo>
                  <a:cubicBezTo>
                    <a:pt x="5184" y="18685"/>
                    <a:pt x="5184" y="18685"/>
                    <a:pt x="5184" y="18685"/>
                  </a:cubicBezTo>
                  <a:cubicBezTo>
                    <a:pt x="16416" y="18685"/>
                    <a:pt x="16416" y="18685"/>
                    <a:pt x="16416" y="18685"/>
                  </a:cubicBezTo>
                  <a:lnTo>
                    <a:pt x="16416" y="20805"/>
                  </a:lnTo>
                  <a:close/>
                  <a:moveTo>
                    <a:pt x="16416" y="20805"/>
                  </a:moveTo>
                  <a:cubicBezTo>
                    <a:pt x="16416" y="20805"/>
                    <a:pt x="16416" y="20805"/>
                    <a:pt x="16416" y="20805"/>
                  </a:cubicBezTo>
                </a:path>
              </a:pathLst>
            </a:cu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/>
              </a:pPr>
              <a:endParaRPr/>
            </a:p>
          </p:txBody>
        </p:sp>
        <p:sp>
          <p:nvSpPr>
            <p:cNvPr id="644" name="شكل"/>
            <p:cNvSpPr/>
            <p:nvPr/>
          </p:nvSpPr>
          <p:spPr>
            <a:xfrm>
              <a:off x="86522" y="19966"/>
              <a:ext cx="60414" cy="36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8023"/>
                    <a:pt x="0" y="17897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607" y="21600"/>
                    <a:pt x="2607" y="21600"/>
                    <a:pt x="2607" y="21600"/>
                  </a:cubicBezTo>
                  <a:cubicBezTo>
                    <a:pt x="2607" y="17897"/>
                    <a:pt x="2607" y="17897"/>
                    <a:pt x="2607" y="17897"/>
                  </a:cubicBezTo>
                  <a:cubicBezTo>
                    <a:pt x="2607" y="10491"/>
                    <a:pt x="6331" y="4320"/>
                    <a:pt x="10800" y="4320"/>
                  </a:cubicBezTo>
                  <a:cubicBezTo>
                    <a:pt x="15269" y="4320"/>
                    <a:pt x="18993" y="10491"/>
                    <a:pt x="18993" y="17897"/>
                  </a:cubicBezTo>
                  <a:cubicBezTo>
                    <a:pt x="18993" y="21600"/>
                    <a:pt x="18993" y="21600"/>
                    <a:pt x="18993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7897"/>
                    <a:pt x="21600" y="17897"/>
                    <a:pt x="21600" y="17897"/>
                  </a:cubicBezTo>
                  <a:cubicBezTo>
                    <a:pt x="21600" y="8023"/>
                    <a:pt x="16759" y="0"/>
                    <a:pt x="10800" y="0"/>
                  </a:cubicBezTo>
                  <a:close/>
                  <a:moveTo>
                    <a:pt x="10800" y="0"/>
                  </a:moveTo>
                  <a:cubicBezTo>
                    <a:pt x="10800" y="0"/>
                    <a:pt x="10800" y="0"/>
                    <a:pt x="10800" y="0"/>
                  </a:cubicBezTo>
                </a:path>
              </a:pathLst>
            </a:cu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45" name="شكل"/>
            <p:cNvSpPr/>
            <p:nvPr/>
          </p:nvSpPr>
          <p:spPr>
            <a:xfrm>
              <a:off x="119800" y="47613"/>
              <a:ext cx="60413" cy="36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703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18993" y="0"/>
                    <a:pt x="18993" y="0"/>
                    <a:pt x="18993" y="0"/>
                  </a:cubicBezTo>
                  <a:cubicBezTo>
                    <a:pt x="18993" y="3703"/>
                    <a:pt x="18993" y="3703"/>
                    <a:pt x="18993" y="3703"/>
                  </a:cubicBezTo>
                  <a:cubicBezTo>
                    <a:pt x="18993" y="11726"/>
                    <a:pt x="15269" y="17897"/>
                    <a:pt x="10800" y="17897"/>
                  </a:cubicBezTo>
                  <a:cubicBezTo>
                    <a:pt x="6331" y="17897"/>
                    <a:pt x="2607" y="11726"/>
                    <a:pt x="2607" y="3703"/>
                  </a:cubicBezTo>
                  <a:cubicBezTo>
                    <a:pt x="2607" y="0"/>
                    <a:pt x="2607" y="0"/>
                    <a:pt x="260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03"/>
                    <a:pt x="0" y="3703"/>
                    <a:pt x="0" y="3703"/>
                  </a:cubicBezTo>
                  <a:cubicBezTo>
                    <a:pt x="0" y="13577"/>
                    <a:pt x="4841" y="21600"/>
                    <a:pt x="10800" y="21600"/>
                  </a:cubicBezTo>
                  <a:cubicBezTo>
                    <a:pt x="16759" y="21600"/>
                    <a:pt x="21600" y="13577"/>
                    <a:pt x="21600" y="3703"/>
                  </a:cubicBezTo>
                  <a:close/>
                  <a:moveTo>
                    <a:pt x="21600" y="3703"/>
                  </a:moveTo>
                  <a:cubicBezTo>
                    <a:pt x="21600" y="3703"/>
                    <a:pt x="21600" y="3703"/>
                    <a:pt x="21600" y="3703"/>
                  </a:cubicBezTo>
                </a:path>
              </a:pathLst>
            </a:cu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46" name="شكل"/>
            <p:cNvSpPr/>
            <p:nvPr/>
          </p:nvSpPr>
          <p:spPr>
            <a:xfrm>
              <a:off x="83451" y="107513"/>
              <a:ext cx="39422" cy="41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215"/>
                  </a:moveTo>
                  <a:cubicBezTo>
                    <a:pt x="0" y="19938"/>
                    <a:pt x="0" y="19938"/>
                    <a:pt x="0" y="19938"/>
                  </a:cubicBezTo>
                  <a:cubicBezTo>
                    <a:pt x="0" y="21046"/>
                    <a:pt x="568" y="21600"/>
                    <a:pt x="1705" y="21600"/>
                  </a:cubicBezTo>
                  <a:cubicBezTo>
                    <a:pt x="19895" y="21600"/>
                    <a:pt x="19895" y="21600"/>
                    <a:pt x="19895" y="21600"/>
                  </a:cubicBezTo>
                  <a:cubicBezTo>
                    <a:pt x="21032" y="21600"/>
                    <a:pt x="21600" y="21046"/>
                    <a:pt x="21600" y="19938"/>
                  </a:cubicBezTo>
                  <a:cubicBezTo>
                    <a:pt x="21600" y="2215"/>
                    <a:pt x="21600" y="2215"/>
                    <a:pt x="21600" y="2215"/>
                  </a:cubicBezTo>
                  <a:cubicBezTo>
                    <a:pt x="21600" y="1108"/>
                    <a:pt x="21032" y="0"/>
                    <a:pt x="19895" y="0"/>
                  </a:cubicBezTo>
                  <a:cubicBezTo>
                    <a:pt x="1705" y="0"/>
                    <a:pt x="1705" y="0"/>
                    <a:pt x="1705" y="0"/>
                  </a:cubicBezTo>
                  <a:cubicBezTo>
                    <a:pt x="568" y="0"/>
                    <a:pt x="0" y="1108"/>
                    <a:pt x="0" y="2215"/>
                  </a:cubicBezTo>
                  <a:close/>
                  <a:moveTo>
                    <a:pt x="3411" y="3877"/>
                  </a:moveTo>
                  <a:cubicBezTo>
                    <a:pt x="18189" y="3877"/>
                    <a:pt x="18189" y="3877"/>
                    <a:pt x="18189" y="3877"/>
                  </a:cubicBezTo>
                  <a:cubicBezTo>
                    <a:pt x="18189" y="17723"/>
                    <a:pt x="18189" y="17723"/>
                    <a:pt x="18189" y="17723"/>
                  </a:cubicBezTo>
                  <a:cubicBezTo>
                    <a:pt x="3411" y="17723"/>
                    <a:pt x="3411" y="17723"/>
                    <a:pt x="3411" y="17723"/>
                  </a:cubicBezTo>
                  <a:lnTo>
                    <a:pt x="3411" y="3877"/>
                  </a:lnTo>
                  <a:close/>
                  <a:moveTo>
                    <a:pt x="3411" y="3877"/>
                  </a:moveTo>
                  <a:cubicBezTo>
                    <a:pt x="3411" y="3877"/>
                    <a:pt x="3411" y="3877"/>
                    <a:pt x="3411" y="3877"/>
                  </a:cubicBezTo>
                </a:path>
              </a:pathLst>
            </a:cu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47" name="شكل"/>
            <p:cNvSpPr/>
            <p:nvPr/>
          </p:nvSpPr>
          <p:spPr>
            <a:xfrm>
              <a:off x="106489" y="90618"/>
              <a:ext cx="33279" cy="33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25" y="17550"/>
                  </a:moveTo>
                  <a:cubicBezTo>
                    <a:pt x="15525" y="21600"/>
                    <a:pt x="15525" y="21600"/>
                    <a:pt x="15525" y="21600"/>
                  </a:cubicBezTo>
                  <a:cubicBezTo>
                    <a:pt x="19575" y="21600"/>
                    <a:pt x="19575" y="21600"/>
                    <a:pt x="19575" y="21600"/>
                  </a:cubicBezTo>
                  <a:cubicBezTo>
                    <a:pt x="20925" y="21600"/>
                    <a:pt x="21600" y="20925"/>
                    <a:pt x="21600" y="19575"/>
                  </a:cubicBezTo>
                  <a:cubicBezTo>
                    <a:pt x="21600" y="2700"/>
                    <a:pt x="21600" y="2700"/>
                    <a:pt x="21600" y="2700"/>
                  </a:cubicBezTo>
                  <a:cubicBezTo>
                    <a:pt x="21600" y="1350"/>
                    <a:pt x="20925" y="0"/>
                    <a:pt x="19575" y="0"/>
                  </a:cubicBezTo>
                  <a:cubicBezTo>
                    <a:pt x="2700" y="0"/>
                    <a:pt x="2700" y="0"/>
                    <a:pt x="2700" y="0"/>
                  </a:cubicBezTo>
                  <a:cubicBezTo>
                    <a:pt x="1350" y="0"/>
                    <a:pt x="0" y="1350"/>
                    <a:pt x="0" y="2700"/>
                  </a:cubicBezTo>
                  <a:cubicBezTo>
                    <a:pt x="0" y="6750"/>
                    <a:pt x="0" y="6750"/>
                    <a:pt x="0" y="6750"/>
                  </a:cubicBezTo>
                  <a:cubicBezTo>
                    <a:pt x="4725" y="6750"/>
                    <a:pt x="4725" y="6750"/>
                    <a:pt x="4725" y="6750"/>
                  </a:cubicBezTo>
                  <a:cubicBezTo>
                    <a:pt x="4725" y="4725"/>
                    <a:pt x="4725" y="4725"/>
                    <a:pt x="4725" y="4725"/>
                  </a:cubicBezTo>
                  <a:cubicBezTo>
                    <a:pt x="17550" y="4725"/>
                    <a:pt x="17550" y="4725"/>
                    <a:pt x="17550" y="4725"/>
                  </a:cubicBezTo>
                  <a:cubicBezTo>
                    <a:pt x="17550" y="17550"/>
                    <a:pt x="17550" y="17550"/>
                    <a:pt x="17550" y="17550"/>
                  </a:cubicBezTo>
                  <a:lnTo>
                    <a:pt x="15525" y="17550"/>
                  </a:lnTo>
                  <a:close/>
                  <a:moveTo>
                    <a:pt x="15525" y="17550"/>
                  </a:moveTo>
                  <a:cubicBezTo>
                    <a:pt x="15525" y="17550"/>
                    <a:pt x="15525" y="17550"/>
                    <a:pt x="15525" y="17550"/>
                  </a:cubicBezTo>
                </a:path>
              </a:pathLst>
            </a:cu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48" name="مستطيل"/>
            <p:cNvSpPr/>
            <p:nvPr/>
          </p:nvSpPr>
          <p:spPr>
            <a:xfrm>
              <a:off x="19966" y="16563"/>
              <a:ext cx="7169" cy="6808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49" name="مربع"/>
            <p:cNvSpPr/>
            <p:nvPr/>
          </p:nvSpPr>
          <p:spPr>
            <a:xfrm>
              <a:off x="32946" y="16563"/>
              <a:ext cx="6808" cy="6808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50" name="مربع"/>
            <p:cNvSpPr/>
            <p:nvPr/>
          </p:nvSpPr>
          <p:spPr>
            <a:xfrm>
              <a:off x="46769" y="16563"/>
              <a:ext cx="6808" cy="6808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51" name="مربع"/>
            <p:cNvSpPr/>
            <p:nvPr/>
          </p:nvSpPr>
          <p:spPr>
            <a:xfrm>
              <a:off x="32946" y="30386"/>
              <a:ext cx="6808" cy="6808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52" name="مستطيل"/>
            <p:cNvSpPr/>
            <p:nvPr/>
          </p:nvSpPr>
          <p:spPr>
            <a:xfrm>
              <a:off x="19966" y="30386"/>
              <a:ext cx="7169" cy="6808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53" name="مستطيل"/>
            <p:cNvSpPr/>
            <p:nvPr/>
          </p:nvSpPr>
          <p:spPr>
            <a:xfrm>
              <a:off x="19966" y="44209"/>
              <a:ext cx="7169" cy="6808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54" name="مستطيل"/>
            <p:cNvSpPr/>
            <p:nvPr/>
          </p:nvSpPr>
          <p:spPr>
            <a:xfrm>
              <a:off x="19966" y="56828"/>
              <a:ext cx="7169" cy="7681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55" name="مستطيل"/>
            <p:cNvSpPr/>
            <p:nvPr/>
          </p:nvSpPr>
          <p:spPr>
            <a:xfrm>
              <a:off x="19966" y="70651"/>
              <a:ext cx="7169" cy="7681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56" name="مستطيل"/>
            <p:cNvSpPr/>
            <p:nvPr/>
          </p:nvSpPr>
          <p:spPr>
            <a:xfrm>
              <a:off x="19966" y="84143"/>
              <a:ext cx="7169" cy="6808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57" name="مستطيل"/>
            <p:cNvSpPr/>
            <p:nvPr/>
          </p:nvSpPr>
          <p:spPr>
            <a:xfrm>
              <a:off x="19966" y="97966"/>
              <a:ext cx="7169" cy="6808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58" name="مستطيل"/>
            <p:cNvSpPr/>
            <p:nvPr/>
          </p:nvSpPr>
          <p:spPr>
            <a:xfrm>
              <a:off x="19966" y="111789"/>
              <a:ext cx="7169" cy="6808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59" name="مستطيل"/>
            <p:cNvSpPr/>
            <p:nvPr/>
          </p:nvSpPr>
          <p:spPr>
            <a:xfrm>
              <a:off x="19966" y="124408"/>
              <a:ext cx="7169" cy="7681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60" name="مستطيل"/>
            <p:cNvSpPr/>
            <p:nvPr/>
          </p:nvSpPr>
          <p:spPr>
            <a:xfrm>
              <a:off x="19966" y="138231"/>
              <a:ext cx="7169" cy="7681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</p:grpSp>
      <p:sp>
        <p:nvSpPr>
          <p:cNvPr id="662" name="شكل"/>
          <p:cNvSpPr/>
          <p:nvPr/>
        </p:nvSpPr>
        <p:spPr>
          <a:xfrm rot="5400000">
            <a:off x="214057" y="4121043"/>
            <a:ext cx="1165351" cy="512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906" y="21600"/>
                </a:moveTo>
                <a:cubicBezTo>
                  <a:pt x="7906" y="17719"/>
                  <a:pt x="7906" y="17719"/>
                  <a:pt x="7906" y="17719"/>
                </a:cubicBezTo>
                <a:cubicBezTo>
                  <a:pt x="6637" y="17719"/>
                  <a:pt x="6637" y="17719"/>
                  <a:pt x="6637" y="17719"/>
                </a:cubicBezTo>
                <a:cubicBezTo>
                  <a:pt x="3248" y="17719"/>
                  <a:pt x="1694" y="14955"/>
                  <a:pt x="1694" y="10525"/>
                </a:cubicBezTo>
                <a:cubicBezTo>
                  <a:pt x="1694" y="6645"/>
                  <a:pt x="3108" y="3881"/>
                  <a:pt x="6637" y="3881"/>
                </a:cubicBezTo>
                <a:cubicBezTo>
                  <a:pt x="7906" y="3881"/>
                  <a:pt x="7906" y="3881"/>
                  <a:pt x="7906" y="3881"/>
                </a:cubicBezTo>
                <a:cubicBezTo>
                  <a:pt x="15953" y="3881"/>
                  <a:pt x="15953" y="3881"/>
                  <a:pt x="15953" y="3881"/>
                </a:cubicBezTo>
                <a:cubicBezTo>
                  <a:pt x="15953" y="0"/>
                  <a:pt x="15953" y="0"/>
                  <a:pt x="15953" y="0"/>
                </a:cubicBezTo>
                <a:cubicBezTo>
                  <a:pt x="6637" y="0"/>
                  <a:pt x="6637" y="0"/>
                  <a:pt x="6637" y="0"/>
                </a:cubicBezTo>
                <a:cubicBezTo>
                  <a:pt x="1839" y="0"/>
                  <a:pt x="0" y="4430"/>
                  <a:pt x="0" y="10525"/>
                </a:cubicBezTo>
                <a:cubicBezTo>
                  <a:pt x="0" y="16887"/>
                  <a:pt x="1979" y="21600"/>
                  <a:pt x="6777" y="21600"/>
                </a:cubicBezTo>
                <a:cubicBezTo>
                  <a:pt x="21600" y="21600"/>
                  <a:pt x="21600" y="21600"/>
                  <a:pt x="21600" y="21600"/>
                </a:cubicBezTo>
                <a:lnTo>
                  <a:pt x="7906" y="21600"/>
                </a:lnTo>
              </a:path>
            </a:pathLst>
          </a:custGeom>
          <a:solidFill>
            <a:srgbClr val="1F9A8E"/>
          </a:solidFill>
          <a:ln w="12700">
            <a:miter lim="400000"/>
          </a:ln>
          <a:effectLst>
            <a:outerShdw blurRad="1206500" dist="520700" dir="5400000" rotWithShape="0">
              <a:srgbClr val="000000">
                <a:alpha val="57000"/>
              </a:srgbClr>
            </a:outerShdw>
          </a:effectLst>
        </p:spPr>
        <p:txBody>
          <a:bodyPr lIns="45719" rIns="45719" anchor="ctr"/>
          <a:lstStyle/>
          <a:p>
            <a:pPr rtl="0">
              <a:defRPr/>
            </a:pPr>
            <a:endParaRPr/>
          </a:p>
        </p:txBody>
      </p:sp>
      <p:grpSp>
        <p:nvGrpSpPr>
          <p:cNvPr id="665" name="تجميع"/>
          <p:cNvGrpSpPr/>
          <p:nvPr/>
        </p:nvGrpSpPr>
        <p:grpSpPr>
          <a:xfrm>
            <a:off x="695389" y="4075233"/>
            <a:ext cx="202687" cy="202740"/>
            <a:chOff x="0" y="0"/>
            <a:chExt cx="202686" cy="202739"/>
          </a:xfrm>
        </p:grpSpPr>
        <p:sp>
          <p:nvSpPr>
            <p:cNvPr id="663" name="دائرة"/>
            <p:cNvSpPr/>
            <p:nvPr/>
          </p:nvSpPr>
          <p:spPr>
            <a:xfrm>
              <a:off x="0" y="0"/>
              <a:ext cx="202687" cy="202740"/>
            </a:xfrm>
            <a:prstGeom prst="ellipse">
              <a:avLst/>
            </a:prstGeom>
            <a:solidFill>
              <a:srgbClr val="1F9A8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</a:endParaRPr>
            </a:p>
          </p:txBody>
        </p:sp>
        <p:pic>
          <p:nvPicPr>
            <p:cNvPr id="664" name="image6.png" descr="image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076" y="29490"/>
              <a:ext cx="120023" cy="1200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66" name="المرحلة الثانية"/>
          <p:cNvSpPr/>
          <p:nvPr/>
        </p:nvSpPr>
        <p:spPr>
          <a:xfrm>
            <a:off x="5984529" y="5498"/>
            <a:ext cx="3046349" cy="588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7508" tIns="37508" rIns="37508" bIns="37508">
            <a:spAutoFit/>
          </a:bodyPr>
          <a:lstStyle>
            <a:lvl1pPr>
              <a:lnSpc>
                <a:spcPct val="90000"/>
              </a:lnSpc>
              <a:defRPr sz="3700">
                <a:solidFill>
                  <a:srgbClr val="1F9A8E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rPr lang="ar-SA" dirty="0"/>
              <a:t>مشاركة المعلومات </a:t>
            </a:r>
            <a:endParaRPr dirty="0"/>
          </a:p>
        </p:txBody>
      </p:sp>
      <p:sp>
        <p:nvSpPr>
          <p:cNvPr id="3" name="Plaque 2"/>
          <p:cNvSpPr/>
          <p:nvPr/>
        </p:nvSpPr>
        <p:spPr>
          <a:xfrm>
            <a:off x="4854803" y="1195490"/>
            <a:ext cx="4104903" cy="680082"/>
          </a:xfrm>
          <a:prstGeom prst="plaque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r"/>
            <a:r>
              <a:rPr lang="ar-SA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الواو :</a:t>
            </a:r>
            <a:r>
              <a:rPr lang="ar-SA" sz="28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مثل </a:t>
            </a:r>
            <a:r>
              <a:rPr lang="ar-SA" sz="28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sym typeface="Wingdings" panose="05000000000000000000" pitchFamily="2" charset="2"/>
              </a:rPr>
              <a:t>( عَمْر</a:t>
            </a:r>
            <a:r>
              <a:rPr lang="ar-SA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sym typeface="Wingdings" panose="05000000000000000000" pitchFamily="2" charset="2"/>
              </a:rPr>
              <a:t>و</a:t>
            </a:r>
            <a:r>
              <a:rPr lang="ar-SA" sz="28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 )</a:t>
            </a:r>
          </a:p>
        </p:txBody>
      </p:sp>
      <p:sp>
        <p:nvSpPr>
          <p:cNvPr id="35" name="Plaque 34"/>
          <p:cNvSpPr/>
          <p:nvPr/>
        </p:nvSpPr>
        <p:spPr>
          <a:xfrm>
            <a:off x="1302601" y="2114712"/>
            <a:ext cx="7657106" cy="680082"/>
          </a:xfrm>
          <a:prstGeom prst="plaque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r"/>
            <a:r>
              <a:rPr lang="ar-SA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اللام الشمسية :</a:t>
            </a:r>
            <a:r>
              <a:rPr lang="ar-SA" sz="28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 مثل </a:t>
            </a:r>
            <a:r>
              <a:rPr lang="ar-SA" sz="28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sym typeface="Wingdings" panose="05000000000000000000" pitchFamily="2" charset="2"/>
              </a:rPr>
              <a:t>( </a:t>
            </a:r>
            <a:r>
              <a:rPr lang="ar-SA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sym typeface="Wingdings" panose="05000000000000000000" pitchFamily="2" charset="2"/>
              </a:rPr>
              <a:t>ال</a:t>
            </a:r>
            <a:r>
              <a:rPr lang="ar-SA" sz="28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sym typeface="Wingdings" panose="05000000000000000000" pitchFamily="2" charset="2"/>
              </a:rPr>
              <a:t>شّجرة – </a:t>
            </a:r>
            <a:r>
              <a:rPr lang="ar-SA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sym typeface="Wingdings" panose="05000000000000000000" pitchFamily="2" charset="2"/>
              </a:rPr>
              <a:t>ال</a:t>
            </a:r>
            <a:r>
              <a:rPr lang="ar-SA" sz="28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sym typeface="Wingdings" panose="05000000000000000000" pitchFamily="2" charset="2"/>
              </a:rPr>
              <a:t>سّاعة – </a:t>
            </a:r>
            <a:r>
              <a:rPr lang="ar-SA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sym typeface="Wingdings" panose="05000000000000000000" pitchFamily="2" charset="2"/>
              </a:rPr>
              <a:t>ال</a:t>
            </a:r>
            <a:r>
              <a:rPr lang="ar-SA" sz="28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sym typeface="Wingdings" panose="05000000000000000000" pitchFamily="2" charset="2"/>
              </a:rPr>
              <a:t>رّقم </a:t>
            </a:r>
            <a:r>
              <a:rPr lang="ar-SA" sz="28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</p:txBody>
      </p:sp>
      <p:sp>
        <p:nvSpPr>
          <p:cNvPr id="36" name="Plaque 35"/>
          <p:cNvSpPr/>
          <p:nvPr/>
        </p:nvSpPr>
        <p:spPr>
          <a:xfrm>
            <a:off x="1052801" y="3104547"/>
            <a:ext cx="7913188" cy="680082"/>
          </a:xfrm>
          <a:prstGeom prst="plaque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r"/>
            <a:r>
              <a:rPr lang="ar-SA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الألف بعد واو الجماعة : </a:t>
            </a:r>
            <a:r>
              <a:rPr lang="ar-SA" sz="28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مثل </a:t>
            </a:r>
            <a:r>
              <a:rPr lang="ar-SA" sz="28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sym typeface="Wingdings" panose="05000000000000000000" pitchFamily="2" charset="2"/>
              </a:rPr>
              <a:t>( كتبو</a:t>
            </a:r>
            <a:r>
              <a:rPr lang="ar-SA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sym typeface="Wingdings" panose="05000000000000000000" pitchFamily="2" charset="2"/>
              </a:rPr>
              <a:t>ا</a:t>
            </a:r>
            <a:r>
              <a:rPr lang="ar-SA" sz="28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sym typeface="Wingdings" panose="05000000000000000000" pitchFamily="2" charset="2"/>
              </a:rPr>
              <a:t> – شاهدو</a:t>
            </a:r>
            <a:r>
              <a:rPr lang="ar-SA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sym typeface="Wingdings" panose="05000000000000000000" pitchFamily="2" charset="2"/>
              </a:rPr>
              <a:t>ا </a:t>
            </a:r>
            <a:r>
              <a:rPr lang="ar-SA" sz="28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sym typeface="Wingdings" panose="05000000000000000000" pitchFamily="2" charset="2"/>
              </a:rPr>
              <a:t>– رسمو</a:t>
            </a:r>
            <a:r>
              <a:rPr lang="ar-SA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sym typeface="Wingdings" panose="05000000000000000000" pitchFamily="2" charset="2"/>
              </a:rPr>
              <a:t>ا</a:t>
            </a:r>
            <a:r>
              <a:rPr lang="ar-SA" sz="28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ar-SA" sz="28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17254" y="-10344"/>
            <a:ext cx="5113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644E"/>
                </a:solidFill>
                <a:effectLst>
                  <a:outerShdw blurRad="12700" dist="38100" dir="2700000" algn="tl" rotWithShape="0">
                    <a:srgbClr val="FF644E">
                      <a:lumMod val="60000"/>
                      <a:lumOff val="40000"/>
                    </a:srgbClr>
                  </a:outerShdw>
                </a:effectLst>
              </a:rPr>
              <a:t>حروف تكتب ولا تلفظ </a:t>
            </a:r>
            <a:endParaRPr lang="en-US" sz="5400" b="1" dirty="0">
              <a:ln w="9525">
                <a:solidFill>
                  <a:srgbClr val="FFFFFF"/>
                </a:solidFill>
                <a:prstDash val="solid"/>
              </a:ln>
              <a:solidFill>
                <a:srgbClr val="FF644E"/>
              </a:solidFill>
              <a:effectLst>
                <a:outerShdw blurRad="12700" dist="38100" dir="2700000" algn="tl" rotWithShape="0">
                  <a:srgbClr val="FF644E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37" name="Plaque 36"/>
          <p:cNvSpPr/>
          <p:nvPr/>
        </p:nvSpPr>
        <p:spPr>
          <a:xfrm>
            <a:off x="1174560" y="3792018"/>
            <a:ext cx="7913188" cy="1240152"/>
          </a:xfrm>
          <a:prstGeom prst="plaque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r"/>
            <a:r>
              <a:rPr lang="ar-SA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همزة الوصل : </a:t>
            </a:r>
            <a:r>
              <a:rPr lang="ar-SA" sz="28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مثل </a:t>
            </a:r>
            <a:r>
              <a:rPr lang="ar-SA" sz="28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sym typeface="Wingdings" panose="05000000000000000000" pitchFamily="2" charset="2"/>
              </a:rPr>
              <a:t>( </a:t>
            </a:r>
            <a:r>
              <a:rPr lang="ar-SA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sym typeface="Wingdings" panose="05000000000000000000" pitchFamily="2" charset="2"/>
              </a:rPr>
              <a:t>ا</a:t>
            </a:r>
            <a:r>
              <a:rPr lang="ar-SA" sz="28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sym typeface="Wingdings" panose="05000000000000000000" pitchFamily="2" charset="2"/>
              </a:rPr>
              <a:t>رسم  – </a:t>
            </a:r>
            <a:r>
              <a:rPr lang="ar-SA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sym typeface="Wingdings" panose="05000000000000000000" pitchFamily="2" charset="2"/>
              </a:rPr>
              <a:t>ا</a:t>
            </a:r>
            <a:r>
              <a:rPr lang="ar-SA" sz="28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sym typeface="Wingdings" panose="05000000000000000000" pitchFamily="2" charset="2"/>
              </a:rPr>
              <a:t>كتب  – </a:t>
            </a:r>
            <a:r>
              <a:rPr lang="ar-SA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sym typeface="Wingdings" panose="05000000000000000000" pitchFamily="2" charset="2"/>
              </a:rPr>
              <a:t>ا</a:t>
            </a:r>
            <a:r>
              <a:rPr lang="ar-SA" sz="28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sym typeface="Wingdings" panose="05000000000000000000" pitchFamily="2" charset="2"/>
              </a:rPr>
              <a:t>نظر </a:t>
            </a:r>
            <a:r>
              <a:rPr lang="ar-SA" sz="28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ar-AE" sz="2800" dirty="0">
              <a:ln w="0"/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ar-AE" sz="28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 اكتب الدرس و </a:t>
            </a:r>
            <a:r>
              <a:rPr lang="ar-AE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ا</a:t>
            </a:r>
            <a:r>
              <a:rPr lang="ar-AE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رسم</a:t>
            </a:r>
            <a:r>
              <a:rPr lang="ar-AE" sz="28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 الخريطة </a:t>
            </a:r>
            <a:endParaRPr lang="ar-SA" sz="2800" dirty="0">
              <a:ln w="0"/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0304387"/>
      </p:ext>
    </p:extLst>
  </p:cSld>
  <p:clrMapOvr>
    <a:masterClrMapping/>
  </p:clrMapOvr>
  <p:transition spd="med">
    <p:push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" grpId="0" animBg="1" advAuto="0"/>
      <p:bldP spid="3" grpId="0" animBg="1"/>
      <p:bldP spid="35" grpId="0" animBg="1"/>
      <p:bldP spid="36" grpId="0" animBg="1"/>
      <p:bldP spid="4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شكل"/>
          <p:cNvSpPr/>
          <p:nvPr/>
        </p:nvSpPr>
        <p:spPr>
          <a:xfrm>
            <a:off x="3549964" y="122154"/>
            <a:ext cx="497434" cy="583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0" h="21502" extrusionOk="0">
                <a:moveTo>
                  <a:pt x="7928" y="4"/>
                </a:moveTo>
                <a:cubicBezTo>
                  <a:pt x="6343" y="54"/>
                  <a:pt x="4758" y="513"/>
                  <a:pt x="3383" y="1414"/>
                </a:cubicBezTo>
                <a:cubicBezTo>
                  <a:pt x="-286" y="3816"/>
                  <a:pt x="-1098" y="8454"/>
                  <a:pt x="1573" y="11753"/>
                </a:cubicBezTo>
                <a:cubicBezTo>
                  <a:pt x="3866" y="14587"/>
                  <a:pt x="8102" y="15587"/>
                  <a:pt x="11645" y="14130"/>
                </a:cubicBezTo>
                <a:lnTo>
                  <a:pt x="11895" y="14028"/>
                </a:lnTo>
                <a:lnTo>
                  <a:pt x="12039" y="14238"/>
                </a:lnTo>
                <a:cubicBezTo>
                  <a:pt x="12051" y="14256"/>
                  <a:pt x="12060" y="14269"/>
                  <a:pt x="12071" y="14282"/>
                </a:cubicBezTo>
                <a:lnTo>
                  <a:pt x="17686" y="21218"/>
                </a:lnTo>
                <a:cubicBezTo>
                  <a:pt x="17806" y="21366"/>
                  <a:pt x="17984" y="21464"/>
                  <a:pt x="18188" y="21493"/>
                </a:cubicBezTo>
                <a:cubicBezTo>
                  <a:pt x="18392" y="21522"/>
                  <a:pt x="18597" y="21479"/>
                  <a:pt x="18762" y="21371"/>
                </a:cubicBezTo>
                <a:lnTo>
                  <a:pt x="20082" y="20505"/>
                </a:lnTo>
                <a:cubicBezTo>
                  <a:pt x="20425" y="20281"/>
                  <a:pt x="20502" y="19847"/>
                  <a:pt x="20252" y="19538"/>
                </a:cubicBezTo>
                <a:lnTo>
                  <a:pt x="14637" y="12602"/>
                </a:lnTo>
                <a:cubicBezTo>
                  <a:pt x="14613" y="12572"/>
                  <a:pt x="14586" y="12546"/>
                  <a:pt x="14559" y="12521"/>
                </a:cubicBezTo>
                <a:lnTo>
                  <a:pt x="14359" y="12340"/>
                </a:lnTo>
                <a:lnTo>
                  <a:pt x="14540" y="12143"/>
                </a:lnTo>
                <a:cubicBezTo>
                  <a:pt x="16964" y="9533"/>
                  <a:pt x="17103" y="5790"/>
                  <a:pt x="14878" y="3042"/>
                </a:cubicBezTo>
                <a:cubicBezTo>
                  <a:pt x="13209" y="980"/>
                  <a:pt x="10569" y="-78"/>
                  <a:pt x="7928" y="4"/>
                </a:cubicBezTo>
                <a:close/>
                <a:moveTo>
                  <a:pt x="7952" y="1548"/>
                </a:moveTo>
                <a:cubicBezTo>
                  <a:pt x="8377" y="1533"/>
                  <a:pt x="8807" y="1556"/>
                  <a:pt x="9237" y="1617"/>
                </a:cubicBezTo>
                <a:cubicBezTo>
                  <a:pt x="10956" y="1861"/>
                  <a:pt x="12466" y="2690"/>
                  <a:pt x="13488" y="3952"/>
                </a:cubicBezTo>
                <a:cubicBezTo>
                  <a:pt x="15601" y="6562"/>
                  <a:pt x="14959" y="10231"/>
                  <a:pt x="12058" y="12131"/>
                </a:cubicBezTo>
                <a:cubicBezTo>
                  <a:pt x="10904" y="12887"/>
                  <a:pt x="9563" y="13250"/>
                  <a:pt x="8234" y="13250"/>
                </a:cubicBezTo>
                <a:cubicBezTo>
                  <a:pt x="6221" y="13250"/>
                  <a:pt x="4235" y="12415"/>
                  <a:pt x="2963" y="10843"/>
                </a:cubicBezTo>
                <a:cubicBezTo>
                  <a:pt x="850" y="8233"/>
                  <a:pt x="1491" y="4565"/>
                  <a:pt x="4393" y="2665"/>
                </a:cubicBezTo>
                <a:cubicBezTo>
                  <a:pt x="5446" y="1976"/>
                  <a:pt x="6677" y="1593"/>
                  <a:pt x="7952" y="1548"/>
                </a:cubicBezTo>
                <a:close/>
              </a:path>
            </a:pathLst>
          </a:custGeom>
          <a:solidFill>
            <a:schemeClr val="accent5">
              <a:lumOff val="-29866"/>
            </a:schemeClr>
          </a:solidFill>
          <a:ln w="127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671" name="تجميع"/>
          <p:cNvGrpSpPr/>
          <p:nvPr/>
        </p:nvGrpSpPr>
        <p:grpSpPr>
          <a:xfrm>
            <a:off x="1094655" y="4476055"/>
            <a:ext cx="298653" cy="298730"/>
            <a:chOff x="0" y="0"/>
            <a:chExt cx="298651" cy="298729"/>
          </a:xfrm>
        </p:grpSpPr>
        <p:sp>
          <p:nvSpPr>
            <p:cNvPr id="669" name="دائرة"/>
            <p:cNvSpPr/>
            <p:nvPr/>
          </p:nvSpPr>
          <p:spPr>
            <a:xfrm>
              <a:off x="0" y="0"/>
              <a:ext cx="298652" cy="298730"/>
            </a:xfrm>
            <a:prstGeom prst="ellipse">
              <a:avLst/>
            </a:prstGeom>
            <a:solidFill>
              <a:srgbClr val="D4263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670" name="image3.png" descr="image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295" y="72547"/>
              <a:ext cx="151585" cy="1469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72" name="شكل"/>
          <p:cNvSpPr/>
          <p:nvPr/>
        </p:nvSpPr>
        <p:spPr>
          <a:xfrm rot="5400000">
            <a:off x="-207116" y="4234025"/>
            <a:ext cx="1163096" cy="512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42" y="0"/>
                </a:moveTo>
                <a:cubicBezTo>
                  <a:pt x="20254" y="0"/>
                  <a:pt x="21600" y="4645"/>
                  <a:pt x="21600" y="10664"/>
                </a:cubicBezTo>
                <a:cubicBezTo>
                  <a:pt x="21600" y="16946"/>
                  <a:pt x="20151" y="21600"/>
                  <a:pt x="16742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17768"/>
                  <a:pt x="0" y="17768"/>
                  <a:pt x="0" y="17768"/>
                </a:cubicBezTo>
                <a:cubicBezTo>
                  <a:pt x="16742" y="17768"/>
                  <a:pt x="16742" y="17768"/>
                  <a:pt x="16742" y="17768"/>
                </a:cubicBezTo>
                <a:cubicBezTo>
                  <a:pt x="19325" y="17768"/>
                  <a:pt x="20360" y="15039"/>
                  <a:pt x="20360" y="10664"/>
                </a:cubicBezTo>
                <a:cubicBezTo>
                  <a:pt x="20360" y="6833"/>
                  <a:pt x="19325" y="3832"/>
                  <a:pt x="16742" y="3832"/>
                </a:cubicBezTo>
                <a:cubicBezTo>
                  <a:pt x="15812" y="3832"/>
                  <a:pt x="15812" y="3832"/>
                  <a:pt x="15812" y="3832"/>
                </a:cubicBezTo>
                <a:cubicBezTo>
                  <a:pt x="5788" y="3832"/>
                  <a:pt x="5788" y="3832"/>
                  <a:pt x="5788" y="3832"/>
                </a:cubicBezTo>
                <a:cubicBezTo>
                  <a:pt x="5788" y="0"/>
                  <a:pt x="5788" y="0"/>
                  <a:pt x="5788" y="0"/>
                </a:cubicBezTo>
                <a:lnTo>
                  <a:pt x="16742" y="0"/>
                </a:lnTo>
              </a:path>
            </a:pathLst>
          </a:custGeom>
          <a:solidFill>
            <a:srgbClr val="ED7D31"/>
          </a:solidFill>
          <a:ln w="12700">
            <a:miter lim="400000"/>
          </a:ln>
          <a:effectLst>
            <a:outerShdw blurRad="1206500" dist="520700" dir="5400000" rotWithShape="0">
              <a:srgbClr val="000000">
                <a:alpha val="57000"/>
              </a:srgbClr>
            </a:outerShdw>
          </a:effectLst>
        </p:spPr>
        <p:txBody>
          <a:bodyPr lIns="45719" rIns="45719" anchor="ctr"/>
          <a:lstStyle/>
          <a:p>
            <a:pPr rtl="0">
              <a:defRPr/>
            </a:pPr>
            <a:endParaRPr/>
          </a:p>
        </p:txBody>
      </p:sp>
      <p:sp>
        <p:nvSpPr>
          <p:cNvPr id="673" name="شكل"/>
          <p:cNvSpPr/>
          <p:nvPr/>
        </p:nvSpPr>
        <p:spPr>
          <a:xfrm flipH="1">
            <a:off x="17253" y="3543007"/>
            <a:ext cx="200181" cy="298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8" y="2167"/>
                </a:moveTo>
                <a:cubicBezTo>
                  <a:pt x="3598" y="2549"/>
                  <a:pt x="3517" y="2902"/>
                  <a:pt x="3358" y="3213"/>
                </a:cubicBezTo>
                <a:cubicBezTo>
                  <a:pt x="3197" y="3525"/>
                  <a:pt x="2981" y="3792"/>
                  <a:pt x="2707" y="4006"/>
                </a:cubicBezTo>
                <a:lnTo>
                  <a:pt x="2707" y="21051"/>
                </a:lnTo>
                <a:cubicBezTo>
                  <a:pt x="2707" y="21204"/>
                  <a:pt x="2663" y="21330"/>
                  <a:pt x="2580" y="21439"/>
                </a:cubicBezTo>
                <a:cubicBezTo>
                  <a:pt x="2492" y="21548"/>
                  <a:pt x="2386" y="21600"/>
                  <a:pt x="2262" y="21600"/>
                </a:cubicBezTo>
                <a:lnTo>
                  <a:pt x="1348" y="21600"/>
                </a:lnTo>
                <a:cubicBezTo>
                  <a:pt x="1221" y="21600"/>
                  <a:pt x="1118" y="21545"/>
                  <a:pt x="1038" y="21439"/>
                </a:cubicBezTo>
                <a:cubicBezTo>
                  <a:pt x="954" y="21330"/>
                  <a:pt x="913" y="21204"/>
                  <a:pt x="913" y="21051"/>
                </a:cubicBezTo>
                <a:lnTo>
                  <a:pt x="913" y="4006"/>
                </a:lnTo>
                <a:cubicBezTo>
                  <a:pt x="641" y="3792"/>
                  <a:pt x="421" y="3525"/>
                  <a:pt x="252" y="3213"/>
                </a:cubicBezTo>
                <a:cubicBezTo>
                  <a:pt x="83" y="2902"/>
                  <a:pt x="0" y="2549"/>
                  <a:pt x="0" y="2167"/>
                </a:cubicBezTo>
                <a:cubicBezTo>
                  <a:pt x="0" y="1574"/>
                  <a:pt x="176" y="1069"/>
                  <a:pt x="528" y="640"/>
                </a:cubicBezTo>
                <a:cubicBezTo>
                  <a:pt x="878" y="211"/>
                  <a:pt x="1304" y="0"/>
                  <a:pt x="1804" y="0"/>
                </a:cubicBezTo>
                <a:cubicBezTo>
                  <a:pt x="2296" y="0"/>
                  <a:pt x="2719" y="211"/>
                  <a:pt x="3069" y="640"/>
                </a:cubicBezTo>
                <a:cubicBezTo>
                  <a:pt x="3422" y="1069"/>
                  <a:pt x="3598" y="1571"/>
                  <a:pt x="3598" y="2167"/>
                </a:cubicBezTo>
                <a:moveTo>
                  <a:pt x="20839" y="2476"/>
                </a:moveTo>
                <a:cubicBezTo>
                  <a:pt x="21064" y="2323"/>
                  <a:pt x="21248" y="2297"/>
                  <a:pt x="21390" y="2391"/>
                </a:cubicBezTo>
                <a:cubicBezTo>
                  <a:pt x="21530" y="2485"/>
                  <a:pt x="21600" y="2684"/>
                  <a:pt x="21600" y="2996"/>
                </a:cubicBezTo>
                <a:lnTo>
                  <a:pt x="21600" y="13516"/>
                </a:lnTo>
                <a:cubicBezTo>
                  <a:pt x="21600" y="13804"/>
                  <a:pt x="21527" y="14107"/>
                  <a:pt x="21383" y="14421"/>
                </a:cubicBezTo>
                <a:cubicBezTo>
                  <a:pt x="21238" y="14738"/>
                  <a:pt x="21057" y="14967"/>
                  <a:pt x="20839" y="15120"/>
                </a:cubicBezTo>
                <a:cubicBezTo>
                  <a:pt x="19955" y="15758"/>
                  <a:pt x="19147" y="16166"/>
                  <a:pt x="18413" y="16351"/>
                </a:cubicBezTo>
                <a:cubicBezTo>
                  <a:pt x="17679" y="16530"/>
                  <a:pt x="17037" y="16607"/>
                  <a:pt x="16491" y="16568"/>
                </a:cubicBezTo>
                <a:cubicBezTo>
                  <a:pt x="15850" y="16527"/>
                  <a:pt x="15282" y="16372"/>
                  <a:pt x="14792" y="16104"/>
                </a:cubicBezTo>
                <a:cubicBezTo>
                  <a:pt x="14393" y="15852"/>
                  <a:pt x="14004" y="15608"/>
                  <a:pt x="13624" y="15379"/>
                </a:cubicBezTo>
                <a:cubicBezTo>
                  <a:pt x="13245" y="15147"/>
                  <a:pt x="12858" y="14947"/>
                  <a:pt x="12459" y="14774"/>
                </a:cubicBezTo>
                <a:cubicBezTo>
                  <a:pt x="12060" y="14600"/>
                  <a:pt x="11641" y="14462"/>
                  <a:pt x="11198" y="14359"/>
                </a:cubicBezTo>
                <a:cubicBezTo>
                  <a:pt x="10757" y="14257"/>
                  <a:pt x="10269" y="14204"/>
                  <a:pt x="9738" y="14204"/>
                </a:cubicBezTo>
                <a:cubicBezTo>
                  <a:pt x="9310" y="14221"/>
                  <a:pt x="8825" y="14307"/>
                  <a:pt x="8286" y="14456"/>
                </a:cubicBezTo>
                <a:cubicBezTo>
                  <a:pt x="7824" y="14589"/>
                  <a:pt x="7266" y="14800"/>
                  <a:pt x="6605" y="15091"/>
                </a:cubicBezTo>
                <a:cubicBezTo>
                  <a:pt x="5944" y="15382"/>
                  <a:pt x="5207" y="15793"/>
                  <a:pt x="4394" y="16328"/>
                </a:cubicBezTo>
                <a:cubicBezTo>
                  <a:pt x="4169" y="16477"/>
                  <a:pt x="3978" y="16495"/>
                  <a:pt x="3826" y="16383"/>
                </a:cubicBezTo>
                <a:cubicBezTo>
                  <a:pt x="3674" y="16269"/>
                  <a:pt x="3598" y="16060"/>
                  <a:pt x="3598" y="15752"/>
                </a:cubicBezTo>
                <a:lnTo>
                  <a:pt x="3598" y="5273"/>
                </a:lnTo>
                <a:cubicBezTo>
                  <a:pt x="3598" y="4964"/>
                  <a:pt x="3674" y="4653"/>
                  <a:pt x="3826" y="4347"/>
                </a:cubicBezTo>
                <a:cubicBezTo>
                  <a:pt x="3978" y="4036"/>
                  <a:pt x="4169" y="3807"/>
                  <a:pt x="4394" y="3654"/>
                </a:cubicBezTo>
                <a:cubicBezTo>
                  <a:pt x="5207" y="3143"/>
                  <a:pt x="5941" y="2737"/>
                  <a:pt x="6597" y="2447"/>
                </a:cubicBezTo>
                <a:cubicBezTo>
                  <a:pt x="7253" y="2156"/>
                  <a:pt x="7816" y="1944"/>
                  <a:pt x="8286" y="1812"/>
                </a:cubicBezTo>
                <a:cubicBezTo>
                  <a:pt x="8832" y="1665"/>
                  <a:pt x="9317" y="1580"/>
                  <a:pt x="9738" y="1559"/>
                </a:cubicBezTo>
                <a:cubicBezTo>
                  <a:pt x="10269" y="1559"/>
                  <a:pt x="10757" y="1612"/>
                  <a:pt x="11198" y="1715"/>
                </a:cubicBezTo>
                <a:cubicBezTo>
                  <a:pt x="11641" y="1818"/>
                  <a:pt x="12060" y="1956"/>
                  <a:pt x="12459" y="2135"/>
                </a:cubicBezTo>
                <a:cubicBezTo>
                  <a:pt x="12858" y="2306"/>
                  <a:pt x="13243" y="2508"/>
                  <a:pt x="13620" y="2737"/>
                </a:cubicBezTo>
                <a:cubicBezTo>
                  <a:pt x="13994" y="2967"/>
                  <a:pt x="14386" y="3207"/>
                  <a:pt x="14792" y="3463"/>
                </a:cubicBezTo>
                <a:cubicBezTo>
                  <a:pt x="15282" y="3736"/>
                  <a:pt x="15850" y="3889"/>
                  <a:pt x="16491" y="3924"/>
                </a:cubicBezTo>
                <a:cubicBezTo>
                  <a:pt x="17037" y="3965"/>
                  <a:pt x="17679" y="3889"/>
                  <a:pt x="18413" y="3707"/>
                </a:cubicBezTo>
                <a:cubicBezTo>
                  <a:pt x="19147" y="3522"/>
                  <a:pt x="19958" y="3113"/>
                  <a:pt x="20839" y="2476"/>
                </a:cubicBezTo>
              </a:path>
            </a:pathLst>
          </a:custGeom>
          <a:solidFill>
            <a:srgbClr val="ED7D31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628" rtl="0">
              <a:lnSpc>
                <a:spcPct val="80000"/>
              </a:lnSpc>
              <a:defRPr sz="4400">
                <a:solidFill>
                  <a:srgbClr val="44CEB9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693" name="تجميع"/>
          <p:cNvGrpSpPr/>
          <p:nvPr/>
        </p:nvGrpSpPr>
        <p:grpSpPr>
          <a:xfrm>
            <a:off x="274342" y="4388723"/>
            <a:ext cx="200181" cy="202741"/>
            <a:chOff x="0" y="0"/>
            <a:chExt cx="200179" cy="202739"/>
          </a:xfrm>
        </p:grpSpPr>
        <p:sp>
          <p:nvSpPr>
            <p:cNvPr id="674" name="شكل"/>
            <p:cNvSpPr/>
            <p:nvPr/>
          </p:nvSpPr>
          <p:spPr>
            <a:xfrm>
              <a:off x="-1" y="-1"/>
              <a:ext cx="200181" cy="165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234"/>
                  </a:moveTo>
                  <a:cubicBezTo>
                    <a:pt x="21600" y="413"/>
                    <a:pt x="21600" y="413"/>
                    <a:pt x="21600" y="413"/>
                  </a:cubicBezTo>
                  <a:cubicBezTo>
                    <a:pt x="21600" y="138"/>
                    <a:pt x="21487" y="0"/>
                    <a:pt x="21262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12" y="0"/>
                    <a:pt x="0" y="138"/>
                    <a:pt x="0" y="413"/>
                  </a:cubicBezTo>
                  <a:cubicBezTo>
                    <a:pt x="0" y="21187"/>
                    <a:pt x="0" y="21187"/>
                    <a:pt x="0" y="21187"/>
                  </a:cubicBezTo>
                  <a:cubicBezTo>
                    <a:pt x="0" y="21462"/>
                    <a:pt x="112" y="21600"/>
                    <a:pt x="337" y="21600"/>
                  </a:cubicBezTo>
                  <a:cubicBezTo>
                    <a:pt x="3937" y="21600"/>
                    <a:pt x="3937" y="21600"/>
                    <a:pt x="3937" y="21600"/>
                  </a:cubicBezTo>
                  <a:cubicBezTo>
                    <a:pt x="3937" y="20637"/>
                    <a:pt x="3937" y="20637"/>
                    <a:pt x="3937" y="20637"/>
                  </a:cubicBezTo>
                  <a:cubicBezTo>
                    <a:pt x="675" y="20637"/>
                    <a:pt x="675" y="20637"/>
                    <a:pt x="675" y="20637"/>
                  </a:cubicBezTo>
                  <a:cubicBezTo>
                    <a:pt x="675" y="825"/>
                    <a:pt x="675" y="825"/>
                    <a:pt x="675" y="825"/>
                  </a:cubicBezTo>
                  <a:cubicBezTo>
                    <a:pt x="20925" y="825"/>
                    <a:pt x="20925" y="825"/>
                    <a:pt x="20925" y="825"/>
                  </a:cubicBezTo>
                  <a:cubicBezTo>
                    <a:pt x="20925" y="15822"/>
                    <a:pt x="20925" y="15822"/>
                    <a:pt x="20925" y="15822"/>
                  </a:cubicBezTo>
                  <a:cubicBezTo>
                    <a:pt x="17325" y="15822"/>
                    <a:pt x="17325" y="15822"/>
                    <a:pt x="17325" y="15822"/>
                  </a:cubicBezTo>
                  <a:cubicBezTo>
                    <a:pt x="17100" y="15822"/>
                    <a:pt x="16875" y="15959"/>
                    <a:pt x="16875" y="16234"/>
                  </a:cubicBezTo>
                  <a:cubicBezTo>
                    <a:pt x="16875" y="20637"/>
                    <a:pt x="16875" y="20637"/>
                    <a:pt x="16875" y="20637"/>
                  </a:cubicBezTo>
                  <a:cubicBezTo>
                    <a:pt x="9000" y="20637"/>
                    <a:pt x="9000" y="20637"/>
                    <a:pt x="9000" y="20637"/>
                  </a:cubicBezTo>
                  <a:cubicBezTo>
                    <a:pt x="9000" y="21600"/>
                    <a:pt x="9000" y="21600"/>
                    <a:pt x="9000" y="21600"/>
                  </a:cubicBezTo>
                  <a:cubicBezTo>
                    <a:pt x="17325" y="21600"/>
                    <a:pt x="17325" y="21600"/>
                    <a:pt x="17325" y="21600"/>
                  </a:cubicBezTo>
                  <a:cubicBezTo>
                    <a:pt x="17437" y="21600"/>
                    <a:pt x="17437" y="21462"/>
                    <a:pt x="17550" y="21462"/>
                  </a:cubicBezTo>
                  <a:cubicBezTo>
                    <a:pt x="21487" y="16647"/>
                    <a:pt x="21487" y="16647"/>
                    <a:pt x="21487" y="16647"/>
                  </a:cubicBezTo>
                  <a:cubicBezTo>
                    <a:pt x="21487" y="16510"/>
                    <a:pt x="21487" y="16510"/>
                    <a:pt x="21600" y="16510"/>
                  </a:cubicBezTo>
                  <a:cubicBezTo>
                    <a:pt x="21600" y="16372"/>
                    <a:pt x="21600" y="16372"/>
                    <a:pt x="21600" y="16372"/>
                  </a:cubicBezTo>
                  <a:cubicBezTo>
                    <a:pt x="21600" y="16372"/>
                    <a:pt x="21600" y="16372"/>
                    <a:pt x="21600" y="16234"/>
                  </a:cubicBezTo>
                  <a:close/>
                  <a:moveTo>
                    <a:pt x="17662" y="16785"/>
                  </a:moveTo>
                  <a:cubicBezTo>
                    <a:pt x="20362" y="16785"/>
                    <a:pt x="20362" y="16785"/>
                    <a:pt x="20362" y="16785"/>
                  </a:cubicBezTo>
                  <a:cubicBezTo>
                    <a:pt x="17662" y="20087"/>
                    <a:pt x="17662" y="20087"/>
                    <a:pt x="17662" y="20087"/>
                  </a:cubicBezTo>
                  <a:lnTo>
                    <a:pt x="17662" y="16785"/>
                  </a:lnTo>
                  <a:close/>
                  <a:moveTo>
                    <a:pt x="17662" y="16785"/>
                  </a:moveTo>
                  <a:cubicBezTo>
                    <a:pt x="17662" y="16785"/>
                    <a:pt x="17662" y="16785"/>
                    <a:pt x="17662" y="16785"/>
                  </a:cubicBezTo>
                </a:path>
              </a:pathLst>
            </a:cu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/>
              </a:pPr>
              <a:endParaRPr/>
            </a:p>
          </p:txBody>
        </p:sp>
        <p:sp>
          <p:nvSpPr>
            <p:cNvPr id="675" name="شكل"/>
            <p:cNvSpPr/>
            <p:nvPr/>
          </p:nvSpPr>
          <p:spPr>
            <a:xfrm>
              <a:off x="47101" y="30718"/>
              <a:ext cx="26111" cy="17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65"/>
                  </a:moveTo>
                  <a:cubicBezTo>
                    <a:pt x="12960" y="133"/>
                    <a:pt x="12096" y="0"/>
                    <a:pt x="11232" y="0"/>
                  </a:cubicBezTo>
                  <a:cubicBezTo>
                    <a:pt x="9504" y="0"/>
                    <a:pt x="8640" y="133"/>
                    <a:pt x="8640" y="265"/>
                  </a:cubicBezTo>
                  <a:cubicBezTo>
                    <a:pt x="0" y="3975"/>
                    <a:pt x="0" y="3975"/>
                    <a:pt x="0" y="3975"/>
                  </a:cubicBezTo>
                  <a:cubicBezTo>
                    <a:pt x="0" y="4108"/>
                    <a:pt x="0" y="4108"/>
                    <a:pt x="0" y="4240"/>
                  </a:cubicBezTo>
                  <a:cubicBezTo>
                    <a:pt x="0" y="21202"/>
                    <a:pt x="0" y="21202"/>
                    <a:pt x="0" y="21202"/>
                  </a:cubicBezTo>
                  <a:cubicBezTo>
                    <a:pt x="0" y="21467"/>
                    <a:pt x="864" y="21600"/>
                    <a:pt x="2592" y="21600"/>
                  </a:cubicBezTo>
                  <a:cubicBezTo>
                    <a:pt x="19008" y="21600"/>
                    <a:pt x="19008" y="21600"/>
                    <a:pt x="19008" y="21600"/>
                  </a:cubicBezTo>
                  <a:cubicBezTo>
                    <a:pt x="20736" y="21600"/>
                    <a:pt x="21600" y="21467"/>
                    <a:pt x="21600" y="21202"/>
                  </a:cubicBezTo>
                  <a:cubicBezTo>
                    <a:pt x="21600" y="4240"/>
                    <a:pt x="21600" y="4240"/>
                    <a:pt x="21600" y="4240"/>
                  </a:cubicBezTo>
                  <a:cubicBezTo>
                    <a:pt x="21600" y="4108"/>
                    <a:pt x="21600" y="3975"/>
                    <a:pt x="21600" y="3975"/>
                  </a:cubicBezTo>
                  <a:lnTo>
                    <a:pt x="12960" y="265"/>
                  </a:lnTo>
                  <a:close/>
                  <a:moveTo>
                    <a:pt x="5184" y="4638"/>
                  </a:moveTo>
                  <a:cubicBezTo>
                    <a:pt x="7776" y="4638"/>
                    <a:pt x="7776" y="4638"/>
                    <a:pt x="7776" y="4638"/>
                  </a:cubicBezTo>
                  <a:cubicBezTo>
                    <a:pt x="7776" y="17757"/>
                    <a:pt x="7776" y="17757"/>
                    <a:pt x="7776" y="17757"/>
                  </a:cubicBezTo>
                  <a:cubicBezTo>
                    <a:pt x="5184" y="17757"/>
                    <a:pt x="5184" y="17757"/>
                    <a:pt x="5184" y="17757"/>
                  </a:cubicBezTo>
                  <a:lnTo>
                    <a:pt x="5184" y="4638"/>
                  </a:lnTo>
                  <a:close/>
                  <a:moveTo>
                    <a:pt x="13824" y="4638"/>
                  </a:moveTo>
                  <a:cubicBezTo>
                    <a:pt x="16416" y="4638"/>
                    <a:pt x="16416" y="4638"/>
                    <a:pt x="16416" y="4638"/>
                  </a:cubicBezTo>
                  <a:cubicBezTo>
                    <a:pt x="16416" y="17757"/>
                    <a:pt x="16416" y="17757"/>
                    <a:pt x="16416" y="17757"/>
                  </a:cubicBezTo>
                  <a:cubicBezTo>
                    <a:pt x="13824" y="17757"/>
                    <a:pt x="13824" y="17757"/>
                    <a:pt x="13824" y="17757"/>
                  </a:cubicBezTo>
                  <a:lnTo>
                    <a:pt x="13824" y="4638"/>
                  </a:lnTo>
                  <a:close/>
                  <a:moveTo>
                    <a:pt x="11232" y="1723"/>
                  </a:moveTo>
                  <a:cubicBezTo>
                    <a:pt x="15552" y="3843"/>
                    <a:pt x="15552" y="3843"/>
                    <a:pt x="15552" y="3843"/>
                  </a:cubicBezTo>
                  <a:cubicBezTo>
                    <a:pt x="6048" y="3843"/>
                    <a:pt x="6048" y="3843"/>
                    <a:pt x="6048" y="3843"/>
                  </a:cubicBezTo>
                  <a:lnTo>
                    <a:pt x="11232" y="1723"/>
                  </a:lnTo>
                  <a:close/>
                  <a:moveTo>
                    <a:pt x="16416" y="20805"/>
                  </a:moveTo>
                  <a:cubicBezTo>
                    <a:pt x="5184" y="20805"/>
                    <a:pt x="5184" y="20805"/>
                    <a:pt x="5184" y="20805"/>
                  </a:cubicBezTo>
                  <a:cubicBezTo>
                    <a:pt x="5184" y="18685"/>
                    <a:pt x="5184" y="18685"/>
                    <a:pt x="5184" y="18685"/>
                  </a:cubicBezTo>
                  <a:cubicBezTo>
                    <a:pt x="16416" y="18685"/>
                    <a:pt x="16416" y="18685"/>
                    <a:pt x="16416" y="18685"/>
                  </a:cubicBezTo>
                  <a:lnTo>
                    <a:pt x="16416" y="20805"/>
                  </a:lnTo>
                  <a:close/>
                  <a:moveTo>
                    <a:pt x="16416" y="20805"/>
                  </a:moveTo>
                  <a:cubicBezTo>
                    <a:pt x="16416" y="20805"/>
                    <a:pt x="16416" y="20805"/>
                    <a:pt x="16416" y="20805"/>
                  </a:cubicBezTo>
                </a:path>
              </a:pathLst>
            </a:cu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/>
              </a:pPr>
              <a:endParaRPr/>
            </a:p>
          </p:txBody>
        </p:sp>
        <p:sp>
          <p:nvSpPr>
            <p:cNvPr id="676" name="شكل"/>
            <p:cNvSpPr/>
            <p:nvPr/>
          </p:nvSpPr>
          <p:spPr>
            <a:xfrm>
              <a:off x="86522" y="19966"/>
              <a:ext cx="60414" cy="36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8023"/>
                    <a:pt x="0" y="17897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607" y="21600"/>
                    <a:pt x="2607" y="21600"/>
                    <a:pt x="2607" y="21600"/>
                  </a:cubicBezTo>
                  <a:cubicBezTo>
                    <a:pt x="2607" y="17897"/>
                    <a:pt x="2607" y="17897"/>
                    <a:pt x="2607" y="17897"/>
                  </a:cubicBezTo>
                  <a:cubicBezTo>
                    <a:pt x="2607" y="10491"/>
                    <a:pt x="6331" y="4320"/>
                    <a:pt x="10800" y="4320"/>
                  </a:cubicBezTo>
                  <a:cubicBezTo>
                    <a:pt x="15269" y="4320"/>
                    <a:pt x="18993" y="10491"/>
                    <a:pt x="18993" y="17897"/>
                  </a:cubicBezTo>
                  <a:cubicBezTo>
                    <a:pt x="18993" y="21600"/>
                    <a:pt x="18993" y="21600"/>
                    <a:pt x="18993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7897"/>
                    <a:pt x="21600" y="17897"/>
                    <a:pt x="21600" y="17897"/>
                  </a:cubicBezTo>
                  <a:cubicBezTo>
                    <a:pt x="21600" y="8023"/>
                    <a:pt x="16759" y="0"/>
                    <a:pt x="10800" y="0"/>
                  </a:cubicBezTo>
                  <a:close/>
                  <a:moveTo>
                    <a:pt x="10800" y="0"/>
                  </a:moveTo>
                  <a:cubicBezTo>
                    <a:pt x="10800" y="0"/>
                    <a:pt x="10800" y="0"/>
                    <a:pt x="10800" y="0"/>
                  </a:cubicBezTo>
                </a:path>
              </a:pathLst>
            </a:cu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77" name="شكل"/>
            <p:cNvSpPr/>
            <p:nvPr/>
          </p:nvSpPr>
          <p:spPr>
            <a:xfrm>
              <a:off x="119800" y="47613"/>
              <a:ext cx="60413" cy="36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703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18993" y="0"/>
                    <a:pt x="18993" y="0"/>
                    <a:pt x="18993" y="0"/>
                  </a:cubicBezTo>
                  <a:cubicBezTo>
                    <a:pt x="18993" y="3703"/>
                    <a:pt x="18993" y="3703"/>
                    <a:pt x="18993" y="3703"/>
                  </a:cubicBezTo>
                  <a:cubicBezTo>
                    <a:pt x="18993" y="11726"/>
                    <a:pt x="15269" y="17897"/>
                    <a:pt x="10800" y="17897"/>
                  </a:cubicBezTo>
                  <a:cubicBezTo>
                    <a:pt x="6331" y="17897"/>
                    <a:pt x="2607" y="11726"/>
                    <a:pt x="2607" y="3703"/>
                  </a:cubicBezTo>
                  <a:cubicBezTo>
                    <a:pt x="2607" y="0"/>
                    <a:pt x="2607" y="0"/>
                    <a:pt x="260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03"/>
                    <a:pt x="0" y="3703"/>
                    <a:pt x="0" y="3703"/>
                  </a:cubicBezTo>
                  <a:cubicBezTo>
                    <a:pt x="0" y="13577"/>
                    <a:pt x="4841" y="21600"/>
                    <a:pt x="10800" y="21600"/>
                  </a:cubicBezTo>
                  <a:cubicBezTo>
                    <a:pt x="16759" y="21600"/>
                    <a:pt x="21600" y="13577"/>
                    <a:pt x="21600" y="3703"/>
                  </a:cubicBezTo>
                  <a:close/>
                  <a:moveTo>
                    <a:pt x="21600" y="3703"/>
                  </a:moveTo>
                  <a:cubicBezTo>
                    <a:pt x="21600" y="3703"/>
                    <a:pt x="21600" y="3703"/>
                    <a:pt x="21600" y="3703"/>
                  </a:cubicBezTo>
                </a:path>
              </a:pathLst>
            </a:cu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78" name="شكل"/>
            <p:cNvSpPr/>
            <p:nvPr/>
          </p:nvSpPr>
          <p:spPr>
            <a:xfrm>
              <a:off x="83451" y="107513"/>
              <a:ext cx="39422" cy="41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215"/>
                  </a:moveTo>
                  <a:cubicBezTo>
                    <a:pt x="0" y="19938"/>
                    <a:pt x="0" y="19938"/>
                    <a:pt x="0" y="19938"/>
                  </a:cubicBezTo>
                  <a:cubicBezTo>
                    <a:pt x="0" y="21046"/>
                    <a:pt x="568" y="21600"/>
                    <a:pt x="1705" y="21600"/>
                  </a:cubicBezTo>
                  <a:cubicBezTo>
                    <a:pt x="19895" y="21600"/>
                    <a:pt x="19895" y="21600"/>
                    <a:pt x="19895" y="21600"/>
                  </a:cubicBezTo>
                  <a:cubicBezTo>
                    <a:pt x="21032" y="21600"/>
                    <a:pt x="21600" y="21046"/>
                    <a:pt x="21600" y="19938"/>
                  </a:cubicBezTo>
                  <a:cubicBezTo>
                    <a:pt x="21600" y="2215"/>
                    <a:pt x="21600" y="2215"/>
                    <a:pt x="21600" y="2215"/>
                  </a:cubicBezTo>
                  <a:cubicBezTo>
                    <a:pt x="21600" y="1108"/>
                    <a:pt x="21032" y="0"/>
                    <a:pt x="19895" y="0"/>
                  </a:cubicBezTo>
                  <a:cubicBezTo>
                    <a:pt x="1705" y="0"/>
                    <a:pt x="1705" y="0"/>
                    <a:pt x="1705" y="0"/>
                  </a:cubicBezTo>
                  <a:cubicBezTo>
                    <a:pt x="568" y="0"/>
                    <a:pt x="0" y="1108"/>
                    <a:pt x="0" y="2215"/>
                  </a:cubicBezTo>
                  <a:close/>
                  <a:moveTo>
                    <a:pt x="3411" y="3877"/>
                  </a:moveTo>
                  <a:cubicBezTo>
                    <a:pt x="18189" y="3877"/>
                    <a:pt x="18189" y="3877"/>
                    <a:pt x="18189" y="3877"/>
                  </a:cubicBezTo>
                  <a:cubicBezTo>
                    <a:pt x="18189" y="17723"/>
                    <a:pt x="18189" y="17723"/>
                    <a:pt x="18189" y="17723"/>
                  </a:cubicBezTo>
                  <a:cubicBezTo>
                    <a:pt x="3411" y="17723"/>
                    <a:pt x="3411" y="17723"/>
                    <a:pt x="3411" y="17723"/>
                  </a:cubicBezTo>
                  <a:lnTo>
                    <a:pt x="3411" y="3877"/>
                  </a:lnTo>
                  <a:close/>
                  <a:moveTo>
                    <a:pt x="3411" y="3877"/>
                  </a:moveTo>
                  <a:cubicBezTo>
                    <a:pt x="3411" y="3877"/>
                    <a:pt x="3411" y="3877"/>
                    <a:pt x="3411" y="3877"/>
                  </a:cubicBezTo>
                </a:path>
              </a:pathLst>
            </a:cu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79" name="شكل"/>
            <p:cNvSpPr/>
            <p:nvPr/>
          </p:nvSpPr>
          <p:spPr>
            <a:xfrm>
              <a:off x="106489" y="90618"/>
              <a:ext cx="33279" cy="33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25" y="17550"/>
                  </a:moveTo>
                  <a:cubicBezTo>
                    <a:pt x="15525" y="21600"/>
                    <a:pt x="15525" y="21600"/>
                    <a:pt x="15525" y="21600"/>
                  </a:cubicBezTo>
                  <a:cubicBezTo>
                    <a:pt x="19575" y="21600"/>
                    <a:pt x="19575" y="21600"/>
                    <a:pt x="19575" y="21600"/>
                  </a:cubicBezTo>
                  <a:cubicBezTo>
                    <a:pt x="20925" y="21600"/>
                    <a:pt x="21600" y="20925"/>
                    <a:pt x="21600" y="19575"/>
                  </a:cubicBezTo>
                  <a:cubicBezTo>
                    <a:pt x="21600" y="2700"/>
                    <a:pt x="21600" y="2700"/>
                    <a:pt x="21600" y="2700"/>
                  </a:cubicBezTo>
                  <a:cubicBezTo>
                    <a:pt x="21600" y="1350"/>
                    <a:pt x="20925" y="0"/>
                    <a:pt x="19575" y="0"/>
                  </a:cubicBezTo>
                  <a:cubicBezTo>
                    <a:pt x="2700" y="0"/>
                    <a:pt x="2700" y="0"/>
                    <a:pt x="2700" y="0"/>
                  </a:cubicBezTo>
                  <a:cubicBezTo>
                    <a:pt x="1350" y="0"/>
                    <a:pt x="0" y="1350"/>
                    <a:pt x="0" y="2700"/>
                  </a:cubicBezTo>
                  <a:cubicBezTo>
                    <a:pt x="0" y="6750"/>
                    <a:pt x="0" y="6750"/>
                    <a:pt x="0" y="6750"/>
                  </a:cubicBezTo>
                  <a:cubicBezTo>
                    <a:pt x="4725" y="6750"/>
                    <a:pt x="4725" y="6750"/>
                    <a:pt x="4725" y="6750"/>
                  </a:cubicBezTo>
                  <a:cubicBezTo>
                    <a:pt x="4725" y="4725"/>
                    <a:pt x="4725" y="4725"/>
                    <a:pt x="4725" y="4725"/>
                  </a:cubicBezTo>
                  <a:cubicBezTo>
                    <a:pt x="17550" y="4725"/>
                    <a:pt x="17550" y="4725"/>
                    <a:pt x="17550" y="4725"/>
                  </a:cubicBezTo>
                  <a:cubicBezTo>
                    <a:pt x="17550" y="17550"/>
                    <a:pt x="17550" y="17550"/>
                    <a:pt x="17550" y="17550"/>
                  </a:cubicBezTo>
                  <a:lnTo>
                    <a:pt x="15525" y="17550"/>
                  </a:lnTo>
                  <a:close/>
                  <a:moveTo>
                    <a:pt x="15525" y="17550"/>
                  </a:moveTo>
                  <a:cubicBezTo>
                    <a:pt x="15525" y="17550"/>
                    <a:pt x="15525" y="17550"/>
                    <a:pt x="15525" y="17550"/>
                  </a:cubicBezTo>
                </a:path>
              </a:pathLst>
            </a:cu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80" name="مستطيل"/>
            <p:cNvSpPr/>
            <p:nvPr/>
          </p:nvSpPr>
          <p:spPr>
            <a:xfrm>
              <a:off x="19966" y="16563"/>
              <a:ext cx="7169" cy="6808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81" name="مربع"/>
            <p:cNvSpPr/>
            <p:nvPr/>
          </p:nvSpPr>
          <p:spPr>
            <a:xfrm>
              <a:off x="32946" y="16563"/>
              <a:ext cx="6808" cy="6808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82" name="مربع"/>
            <p:cNvSpPr/>
            <p:nvPr/>
          </p:nvSpPr>
          <p:spPr>
            <a:xfrm>
              <a:off x="46769" y="16563"/>
              <a:ext cx="6808" cy="6808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83" name="مربع"/>
            <p:cNvSpPr/>
            <p:nvPr/>
          </p:nvSpPr>
          <p:spPr>
            <a:xfrm>
              <a:off x="32946" y="30386"/>
              <a:ext cx="6808" cy="6808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84" name="مستطيل"/>
            <p:cNvSpPr/>
            <p:nvPr/>
          </p:nvSpPr>
          <p:spPr>
            <a:xfrm>
              <a:off x="19966" y="30386"/>
              <a:ext cx="7169" cy="6808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85" name="مستطيل"/>
            <p:cNvSpPr/>
            <p:nvPr/>
          </p:nvSpPr>
          <p:spPr>
            <a:xfrm>
              <a:off x="19966" y="44209"/>
              <a:ext cx="7169" cy="6808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86" name="مستطيل"/>
            <p:cNvSpPr/>
            <p:nvPr/>
          </p:nvSpPr>
          <p:spPr>
            <a:xfrm>
              <a:off x="19966" y="56828"/>
              <a:ext cx="7169" cy="7681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87" name="مستطيل"/>
            <p:cNvSpPr/>
            <p:nvPr/>
          </p:nvSpPr>
          <p:spPr>
            <a:xfrm>
              <a:off x="19966" y="70651"/>
              <a:ext cx="7169" cy="7681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88" name="مستطيل"/>
            <p:cNvSpPr/>
            <p:nvPr/>
          </p:nvSpPr>
          <p:spPr>
            <a:xfrm>
              <a:off x="19966" y="84143"/>
              <a:ext cx="7169" cy="6808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89" name="مستطيل"/>
            <p:cNvSpPr/>
            <p:nvPr/>
          </p:nvSpPr>
          <p:spPr>
            <a:xfrm>
              <a:off x="19966" y="97966"/>
              <a:ext cx="7169" cy="6808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90" name="مستطيل"/>
            <p:cNvSpPr/>
            <p:nvPr/>
          </p:nvSpPr>
          <p:spPr>
            <a:xfrm>
              <a:off x="19966" y="111789"/>
              <a:ext cx="7169" cy="6808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91" name="مستطيل"/>
            <p:cNvSpPr/>
            <p:nvPr/>
          </p:nvSpPr>
          <p:spPr>
            <a:xfrm>
              <a:off x="19966" y="124408"/>
              <a:ext cx="7169" cy="7681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92" name="مستطيل"/>
            <p:cNvSpPr/>
            <p:nvPr/>
          </p:nvSpPr>
          <p:spPr>
            <a:xfrm>
              <a:off x="19966" y="138231"/>
              <a:ext cx="7169" cy="7681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</p:grpSp>
      <p:sp>
        <p:nvSpPr>
          <p:cNvPr id="694" name="شكل"/>
          <p:cNvSpPr/>
          <p:nvPr/>
        </p:nvSpPr>
        <p:spPr>
          <a:xfrm rot="5400000">
            <a:off x="214057" y="4121043"/>
            <a:ext cx="1165351" cy="512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906" y="21600"/>
                </a:moveTo>
                <a:cubicBezTo>
                  <a:pt x="7906" y="17719"/>
                  <a:pt x="7906" y="17719"/>
                  <a:pt x="7906" y="17719"/>
                </a:cubicBezTo>
                <a:cubicBezTo>
                  <a:pt x="6637" y="17719"/>
                  <a:pt x="6637" y="17719"/>
                  <a:pt x="6637" y="17719"/>
                </a:cubicBezTo>
                <a:cubicBezTo>
                  <a:pt x="3248" y="17719"/>
                  <a:pt x="1694" y="14955"/>
                  <a:pt x="1694" y="10525"/>
                </a:cubicBezTo>
                <a:cubicBezTo>
                  <a:pt x="1694" y="6645"/>
                  <a:pt x="3108" y="3881"/>
                  <a:pt x="6637" y="3881"/>
                </a:cubicBezTo>
                <a:cubicBezTo>
                  <a:pt x="7906" y="3881"/>
                  <a:pt x="7906" y="3881"/>
                  <a:pt x="7906" y="3881"/>
                </a:cubicBezTo>
                <a:cubicBezTo>
                  <a:pt x="15953" y="3881"/>
                  <a:pt x="15953" y="3881"/>
                  <a:pt x="15953" y="3881"/>
                </a:cubicBezTo>
                <a:cubicBezTo>
                  <a:pt x="15953" y="0"/>
                  <a:pt x="15953" y="0"/>
                  <a:pt x="15953" y="0"/>
                </a:cubicBezTo>
                <a:cubicBezTo>
                  <a:pt x="6637" y="0"/>
                  <a:pt x="6637" y="0"/>
                  <a:pt x="6637" y="0"/>
                </a:cubicBezTo>
                <a:cubicBezTo>
                  <a:pt x="1839" y="0"/>
                  <a:pt x="0" y="4430"/>
                  <a:pt x="0" y="10525"/>
                </a:cubicBezTo>
                <a:cubicBezTo>
                  <a:pt x="0" y="16887"/>
                  <a:pt x="1979" y="21600"/>
                  <a:pt x="6777" y="21600"/>
                </a:cubicBezTo>
                <a:cubicBezTo>
                  <a:pt x="21600" y="21600"/>
                  <a:pt x="21600" y="21600"/>
                  <a:pt x="21600" y="21600"/>
                </a:cubicBezTo>
                <a:lnTo>
                  <a:pt x="7906" y="21600"/>
                </a:lnTo>
              </a:path>
            </a:pathLst>
          </a:custGeom>
          <a:solidFill>
            <a:srgbClr val="1F9A8E"/>
          </a:solidFill>
          <a:ln w="12700">
            <a:miter lim="400000"/>
          </a:ln>
          <a:effectLst>
            <a:outerShdw blurRad="1206500" dist="520700" dir="5400000" rotWithShape="0">
              <a:srgbClr val="000000">
                <a:alpha val="57000"/>
              </a:srgbClr>
            </a:outerShdw>
          </a:effectLst>
        </p:spPr>
        <p:txBody>
          <a:bodyPr lIns="45719" rIns="45719" anchor="ctr"/>
          <a:lstStyle/>
          <a:p>
            <a:pPr rtl="0">
              <a:defRPr/>
            </a:pPr>
            <a:endParaRPr/>
          </a:p>
        </p:txBody>
      </p:sp>
      <p:grpSp>
        <p:nvGrpSpPr>
          <p:cNvPr id="697" name="تجميع"/>
          <p:cNvGrpSpPr/>
          <p:nvPr/>
        </p:nvGrpSpPr>
        <p:grpSpPr>
          <a:xfrm>
            <a:off x="695389" y="4075233"/>
            <a:ext cx="202687" cy="202740"/>
            <a:chOff x="0" y="0"/>
            <a:chExt cx="202686" cy="202739"/>
          </a:xfrm>
        </p:grpSpPr>
        <p:sp>
          <p:nvSpPr>
            <p:cNvPr id="695" name="دائرة"/>
            <p:cNvSpPr/>
            <p:nvPr/>
          </p:nvSpPr>
          <p:spPr>
            <a:xfrm>
              <a:off x="0" y="0"/>
              <a:ext cx="202687" cy="202740"/>
            </a:xfrm>
            <a:prstGeom prst="ellipse">
              <a:avLst/>
            </a:prstGeom>
            <a:solidFill>
              <a:srgbClr val="1F9A8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696" name="image6.png" descr="image6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76" y="29490"/>
              <a:ext cx="120023" cy="1200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98" name="§"/>
          <p:cNvSpPr/>
          <p:nvPr/>
        </p:nvSpPr>
        <p:spPr>
          <a:xfrm rot="5400000">
            <a:off x="746836" y="4331703"/>
            <a:ext cx="994291" cy="587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29" y="0"/>
                </a:moveTo>
                <a:cubicBezTo>
                  <a:pt x="19094" y="0"/>
                  <a:pt x="21600" y="4639"/>
                  <a:pt x="21600" y="10380"/>
                </a:cubicBezTo>
                <a:cubicBezTo>
                  <a:pt x="21600" y="16673"/>
                  <a:pt x="18902" y="21600"/>
                  <a:pt x="12538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10994" y="21600"/>
                  <a:pt x="10994" y="21600"/>
                  <a:pt x="10994" y="21600"/>
                </a:cubicBezTo>
                <a:cubicBezTo>
                  <a:pt x="10994" y="17767"/>
                  <a:pt x="10994" y="17767"/>
                  <a:pt x="10994" y="17767"/>
                </a:cubicBezTo>
                <a:cubicBezTo>
                  <a:pt x="12729" y="17767"/>
                  <a:pt x="12729" y="17767"/>
                  <a:pt x="12729" y="17767"/>
                </a:cubicBezTo>
                <a:cubicBezTo>
                  <a:pt x="17359" y="17767"/>
                  <a:pt x="19483" y="15036"/>
                  <a:pt x="19483" y="10660"/>
                </a:cubicBezTo>
                <a:cubicBezTo>
                  <a:pt x="19483" y="6827"/>
                  <a:pt x="17359" y="3816"/>
                  <a:pt x="12729" y="3816"/>
                </a:cubicBezTo>
                <a:cubicBezTo>
                  <a:pt x="10994" y="3816"/>
                  <a:pt x="10994" y="3816"/>
                  <a:pt x="10994" y="3816"/>
                </a:cubicBezTo>
                <a:cubicBezTo>
                  <a:pt x="0" y="3816"/>
                  <a:pt x="0" y="3816"/>
                  <a:pt x="0" y="3816"/>
                </a:cubicBezTo>
                <a:cubicBezTo>
                  <a:pt x="0" y="0"/>
                  <a:pt x="0" y="0"/>
                  <a:pt x="0" y="0"/>
                </a:cubicBezTo>
                <a:lnTo>
                  <a:pt x="12729" y="0"/>
                </a:lnTo>
              </a:path>
            </a:pathLst>
          </a:custGeom>
          <a:solidFill>
            <a:srgbClr val="D42639"/>
          </a:solidFill>
          <a:ln w="12700">
            <a:miter lim="400000"/>
          </a:ln>
          <a:effectLst>
            <a:outerShdw blurRad="1206500" dist="520700" dir="5400000" rotWithShape="0">
              <a:srgbClr val="000000">
                <a:alpha val="57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rtl="0">
              <a:defRPr/>
            </a:pPr>
            <a:r>
              <a:t>§</a:t>
            </a:r>
          </a:p>
        </p:txBody>
      </p:sp>
      <p:sp>
        <p:nvSpPr>
          <p:cNvPr id="699" name="المرحلة الثالثة"/>
          <p:cNvSpPr/>
          <p:nvPr/>
        </p:nvSpPr>
        <p:spPr>
          <a:xfrm>
            <a:off x="4178021" y="153904"/>
            <a:ext cx="3560512" cy="560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7508" tIns="37508" rIns="37508" bIns="37508">
            <a:spAutoFit/>
          </a:bodyPr>
          <a:lstStyle>
            <a:lvl1pPr>
              <a:lnSpc>
                <a:spcPct val="90000"/>
              </a:lnSpc>
              <a:defRPr sz="3500">
                <a:solidFill>
                  <a:srgbClr val="D4263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rPr lang="ar-SA" dirty="0"/>
              <a:t>اقرأ واستخرج </a:t>
            </a:r>
            <a:endParaRPr dirty="0"/>
          </a:p>
        </p:txBody>
      </p:sp>
      <p:sp>
        <p:nvSpPr>
          <p:cNvPr id="2" name="Folded Corner 1"/>
          <p:cNvSpPr/>
          <p:nvPr/>
        </p:nvSpPr>
        <p:spPr>
          <a:xfrm>
            <a:off x="3056446" y="1358826"/>
            <a:ext cx="5813213" cy="3415960"/>
          </a:xfrm>
          <a:prstGeom prst="foldedCorner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r" defTabSz="685782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3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sym typeface="Century Gothic"/>
              </a:rPr>
              <a:t>الّصدق</a:t>
            </a:r>
            <a:r>
              <a:rPr kumimoji="0" lang="ar-AE" sz="3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sym typeface="Century Gothic"/>
              </a:rPr>
              <a:t>ُ</a:t>
            </a:r>
            <a:r>
              <a:rPr kumimoji="0" lang="ar-SA" sz="3600" i="0" u="none" strike="noStrike" normalizeH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sym typeface="Century Gothic"/>
              </a:rPr>
              <a:t> </a:t>
            </a:r>
            <a:r>
              <a:rPr kumimoji="0" lang="ar-SA" sz="3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sym typeface="Century Gothic"/>
              </a:rPr>
              <a:t>ص</a:t>
            </a:r>
            <a:r>
              <a:rPr kumimoji="0" lang="ar-AE" sz="3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sym typeface="Century Gothic"/>
              </a:rPr>
              <a:t>ِ</a:t>
            </a:r>
            <a:r>
              <a:rPr kumimoji="0" lang="ar-SA" sz="3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sym typeface="Century Gothic"/>
              </a:rPr>
              <a:t>ف</a:t>
            </a:r>
            <a:r>
              <a:rPr kumimoji="0" lang="ar-AE" sz="3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sym typeface="Century Gothic"/>
              </a:rPr>
              <a:t>َ</a:t>
            </a:r>
            <a:r>
              <a:rPr kumimoji="0" lang="ar-SA" sz="3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sym typeface="Century Gothic"/>
              </a:rPr>
              <a:t>ةٌ ح</a:t>
            </a:r>
            <a:r>
              <a:rPr kumimoji="0" lang="ar-AE" sz="3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sym typeface="Century Gothic"/>
              </a:rPr>
              <a:t>َ</a:t>
            </a:r>
            <a:r>
              <a:rPr kumimoji="0" lang="ar-SA" sz="3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sym typeface="Century Gothic"/>
              </a:rPr>
              <a:t>ميد</a:t>
            </a:r>
            <a:r>
              <a:rPr kumimoji="0" lang="ar-AE" sz="3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sym typeface="Century Gothic"/>
              </a:rPr>
              <a:t>َ</a:t>
            </a:r>
            <a:r>
              <a:rPr kumimoji="0" lang="ar-SA" sz="3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sym typeface="Century Gothic"/>
              </a:rPr>
              <a:t>ةٌ ، والّص</a:t>
            </a:r>
            <a:r>
              <a:rPr kumimoji="0" lang="ar-AE" sz="3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sym typeface="Century Gothic"/>
              </a:rPr>
              <a:t>ِ</a:t>
            </a:r>
            <a:r>
              <a:rPr kumimoji="0" lang="ar-SA" sz="3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sym typeface="Century Gothic"/>
              </a:rPr>
              <a:t>دق</a:t>
            </a:r>
            <a:r>
              <a:rPr kumimoji="0" lang="ar-AE" sz="3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sym typeface="Century Gothic"/>
              </a:rPr>
              <a:t>ُ</a:t>
            </a:r>
            <a:endParaRPr kumimoji="0" lang="ar-SA" sz="360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sym typeface="Century Gothic"/>
            </a:endParaRPr>
          </a:p>
          <a:p>
            <a:pPr marL="0" marR="0" indent="0" algn="r" defTabSz="685782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ar-SA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marR="0" indent="0" algn="r" defTabSz="685782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3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sym typeface="Century Gothic"/>
              </a:rPr>
              <a:t>يكون</a:t>
            </a:r>
            <a:r>
              <a:rPr kumimoji="0" lang="ar-AE" sz="3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sym typeface="Century Gothic"/>
              </a:rPr>
              <a:t>ُ</a:t>
            </a:r>
            <a:r>
              <a:rPr kumimoji="0" lang="ar-SA" sz="3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sym typeface="Century Gothic"/>
              </a:rPr>
              <a:t> في الْقول</a:t>
            </a:r>
            <a:r>
              <a:rPr kumimoji="0" lang="ar-AE" sz="3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sym typeface="Century Gothic"/>
              </a:rPr>
              <a:t>ِ</a:t>
            </a:r>
            <a:r>
              <a:rPr kumimoji="0" lang="ar-SA" sz="3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sym typeface="Century Gothic"/>
              </a:rPr>
              <a:t> والْف</a:t>
            </a:r>
            <a:r>
              <a:rPr kumimoji="0" lang="ar-AE" sz="3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sym typeface="Century Gothic"/>
              </a:rPr>
              <a:t>ِ</a:t>
            </a:r>
            <a:r>
              <a:rPr kumimoji="0" lang="ar-SA" sz="3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sym typeface="Century Gothic"/>
              </a:rPr>
              <a:t>عل</a:t>
            </a:r>
            <a:r>
              <a:rPr lang="ar-AE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ِ</a:t>
            </a:r>
            <a:r>
              <a:rPr kumimoji="0" lang="ar-SA" sz="3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sym typeface="Century Gothic"/>
              </a:rPr>
              <a:t>، فاحرصوا</a:t>
            </a:r>
          </a:p>
          <a:p>
            <a:pPr marL="0" marR="0" indent="0" algn="r" defTabSz="685782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ar-SA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marR="0" indent="0" algn="r" defTabSz="685782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3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sym typeface="Century Gothic"/>
              </a:rPr>
              <a:t>جميعًا على </a:t>
            </a:r>
            <a:r>
              <a:rPr lang="ar-S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الّصدق</a:t>
            </a:r>
            <a:r>
              <a:rPr lang="ar-AE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ِ</a:t>
            </a:r>
            <a:r>
              <a:rPr lang="ar-S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، و احذروا الْكذب</a:t>
            </a:r>
            <a:r>
              <a:rPr lang="ar-AE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َ</a:t>
            </a:r>
            <a:r>
              <a:rPr lang="ar-S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kumimoji="0" lang="en-US" sz="360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sym typeface="Century Gothic"/>
            </a:endParaRPr>
          </a:p>
        </p:txBody>
      </p:sp>
      <p:sp>
        <p:nvSpPr>
          <p:cNvPr id="41" name="موضوع الدرس"/>
          <p:cNvSpPr txBox="1"/>
          <p:nvPr/>
        </p:nvSpPr>
        <p:spPr>
          <a:xfrm>
            <a:off x="380832" y="75266"/>
            <a:ext cx="3143489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 b="1"/>
            </a:lvl1pPr>
          </a:lstStyle>
          <a:p>
            <a:pPr rtl="0">
              <a:defRPr/>
            </a:pPr>
            <a:r>
              <a:rPr lang="ar-SA" sz="3200" dirty="0"/>
              <a:t> حروف تكتب ولا تلفظ 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8500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شكل"/>
          <p:cNvSpPr/>
          <p:nvPr/>
        </p:nvSpPr>
        <p:spPr>
          <a:xfrm>
            <a:off x="3549964" y="122154"/>
            <a:ext cx="497434" cy="583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0" h="21502" extrusionOk="0">
                <a:moveTo>
                  <a:pt x="7928" y="4"/>
                </a:moveTo>
                <a:cubicBezTo>
                  <a:pt x="6343" y="54"/>
                  <a:pt x="4758" y="513"/>
                  <a:pt x="3383" y="1414"/>
                </a:cubicBezTo>
                <a:cubicBezTo>
                  <a:pt x="-286" y="3816"/>
                  <a:pt x="-1098" y="8454"/>
                  <a:pt x="1573" y="11753"/>
                </a:cubicBezTo>
                <a:cubicBezTo>
                  <a:pt x="3866" y="14587"/>
                  <a:pt x="8102" y="15587"/>
                  <a:pt x="11645" y="14130"/>
                </a:cubicBezTo>
                <a:lnTo>
                  <a:pt x="11895" y="14028"/>
                </a:lnTo>
                <a:lnTo>
                  <a:pt x="12039" y="14238"/>
                </a:lnTo>
                <a:cubicBezTo>
                  <a:pt x="12051" y="14256"/>
                  <a:pt x="12060" y="14269"/>
                  <a:pt x="12071" y="14282"/>
                </a:cubicBezTo>
                <a:lnTo>
                  <a:pt x="17686" y="21218"/>
                </a:lnTo>
                <a:cubicBezTo>
                  <a:pt x="17806" y="21366"/>
                  <a:pt x="17984" y="21464"/>
                  <a:pt x="18188" y="21493"/>
                </a:cubicBezTo>
                <a:cubicBezTo>
                  <a:pt x="18392" y="21522"/>
                  <a:pt x="18597" y="21479"/>
                  <a:pt x="18762" y="21371"/>
                </a:cubicBezTo>
                <a:lnTo>
                  <a:pt x="20082" y="20505"/>
                </a:lnTo>
                <a:cubicBezTo>
                  <a:pt x="20425" y="20281"/>
                  <a:pt x="20502" y="19847"/>
                  <a:pt x="20252" y="19538"/>
                </a:cubicBezTo>
                <a:lnTo>
                  <a:pt x="14637" y="12602"/>
                </a:lnTo>
                <a:cubicBezTo>
                  <a:pt x="14613" y="12572"/>
                  <a:pt x="14586" y="12546"/>
                  <a:pt x="14559" y="12521"/>
                </a:cubicBezTo>
                <a:lnTo>
                  <a:pt x="14359" y="12340"/>
                </a:lnTo>
                <a:lnTo>
                  <a:pt x="14540" y="12143"/>
                </a:lnTo>
                <a:cubicBezTo>
                  <a:pt x="16964" y="9533"/>
                  <a:pt x="17103" y="5790"/>
                  <a:pt x="14878" y="3042"/>
                </a:cubicBezTo>
                <a:cubicBezTo>
                  <a:pt x="13209" y="980"/>
                  <a:pt x="10569" y="-78"/>
                  <a:pt x="7928" y="4"/>
                </a:cubicBezTo>
                <a:close/>
                <a:moveTo>
                  <a:pt x="7952" y="1548"/>
                </a:moveTo>
                <a:cubicBezTo>
                  <a:pt x="8377" y="1533"/>
                  <a:pt x="8807" y="1556"/>
                  <a:pt x="9237" y="1617"/>
                </a:cubicBezTo>
                <a:cubicBezTo>
                  <a:pt x="10956" y="1861"/>
                  <a:pt x="12466" y="2690"/>
                  <a:pt x="13488" y="3952"/>
                </a:cubicBezTo>
                <a:cubicBezTo>
                  <a:pt x="15601" y="6562"/>
                  <a:pt x="14959" y="10231"/>
                  <a:pt x="12058" y="12131"/>
                </a:cubicBezTo>
                <a:cubicBezTo>
                  <a:pt x="10904" y="12887"/>
                  <a:pt x="9563" y="13250"/>
                  <a:pt x="8234" y="13250"/>
                </a:cubicBezTo>
                <a:cubicBezTo>
                  <a:pt x="6221" y="13250"/>
                  <a:pt x="4235" y="12415"/>
                  <a:pt x="2963" y="10843"/>
                </a:cubicBezTo>
                <a:cubicBezTo>
                  <a:pt x="850" y="8233"/>
                  <a:pt x="1491" y="4565"/>
                  <a:pt x="4393" y="2665"/>
                </a:cubicBezTo>
                <a:cubicBezTo>
                  <a:pt x="5446" y="1976"/>
                  <a:pt x="6677" y="1593"/>
                  <a:pt x="7952" y="1548"/>
                </a:cubicBezTo>
                <a:close/>
              </a:path>
            </a:pathLst>
          </a:custGeom>
          <a:solidFill>
            <a:schemeClr val="accent5">
              <a:lumOff val="-29866"/>
            </a:schemeClr>
          </a:solidFill>
          <a:ln w="127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671" name="تجميع"/>
          <p:cNvGrpSpPr/>
          <p:nvPr/>
        </p:nvGrpSpPr>
        <p:grpSpPr>
          <a:xfrm>
            <a:off x="1094655" y="4476055"/>
            <a:ext cx="298653" cy="298730"/>
            <a:chOff x="0" y="0"/>
            <a:chExt cx="298651" cy="298729"/>
          </a:xfrm>
        </p:grpSpPr>
        <p:sp>
          <p:nvSpPr>
            <p:cNvPr id="669" name="دائرة"/>
            <p:cNvSpPr/>
            <p:nvPr/>
          </p:nvSpPr>
          <p:spPr>
            <a:xfrm>
              <a:off x="0" y="0"/>
              <a:ext cx="298652" cy="298730"/>
            </a:xfrm>
            <a:prstGeom prst="ellipse">
              <a:avLst/>
            </a:prstGeom>
            <a:solidFill>
              <a:srgbClr val="D4263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670" name="image3.png" descr="image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295" y="72547"/>
              <a:ext cx="151585" cy="1469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72" name="شكل"/>
          <p:cNvSpPr/>
          <p:nvPr/>
        </p:nvSpPr>
        <p:spPr>
          <a:xfrm rot="5400000">
            <a:off x="-207116" y="4234025"/>
            <a:ext cx="1163096" cy="512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42" y="0"/>
                </a:moveTo>
                <a:cubicBezTo>
                  <a:pt x="20254" y="0"/>
                  <a:pt x="21600" y="4645"/>
                  <a:pt x="21600" y="10664"/>
                </a:cubicBezTo>
                <a:cubicBezTo>
                  <a:pt x="21600" y="16946"/>
                  <a:pt x="20151" y="21600"/>
                  <a:pt x="16742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17768"/>
                  <a:pt x="0" y="17768"/>
                  <a:pt x="0" y="17768"/>
                </a:cubicBezTo>
                <a:cubicBezTo>
                  <a:pt x="16742" y="17768"/>
                  <a:pt x="16742" y="17768"/>
                  <a:pt x="16742" y="17768"/>
                </a:cubicBezTo>
                <a:cubicBezTo>
                  <a:pt x="19325" y="17768"/>
                  <a:pt x="20360" y="15039"/>
                  <a:pt x="20360" y="10664"/>
                </a:cubicBezTo>
                <a:cubicBezTo>
                  <a:pt x="20360" y="6833"/>
                  <a:pt x="19325" y="3832"/>
                  <a:pt x="16742" y="3832"/>
                </a:cubicBezTo>
                <a:cubicBezTo>
                  <a:pt x="15812" y="3832"/>
                  <a:pt x="15812" y="3832"/>
                  <a:pt x="15812" y="3832"/>
                </a:cubicBezTo>
                <a:cubicBezTo>
                  <a:pt x="5788" y="3832"/>
                  <a:pt x="5788" y="3832"/>
                  <a:pt x="5788" y="3832"/>
                </a:cubicBezTo>
                <a:cubicBezTo>
                  <a:pt x="5788" y="0"/>
                  <a:pt x="5788" y="0"/>
                  <a:pt x="5788" y="0"/>
                </a:cubicBezTo>
                <a:lnTo>
                  <a:pt x="16742" y="0"/>
                </a:lnTo>
              </a:path>
            </a:pathLst>
          </a:custGeom>
          <a:solidFill>
            <a:srgbClr val="ED7D31"/>
          </a:solidFill>
          <a:ln w="12700">
            <a:miter lim="400000"/>
          </a:ln>
          <a:effectLst>
            <a:outerShdw blurRad="1206500" dist="520700" dir="5400000" rotWithShape="0">
              <a:srgbClr val="000000">
                <a:alpha val="57000"/>
              </a:srgbClr>
            </a:outerShdw>
          </a:effectLst>
        </p:spPr>
        <p:txBody>
          <a:bodyPr lIns="45719" rIns="45719" anchor="ctr"/>
          <a:lstStyle/>
          <a:p>
            <a:pPr rtl="0">
              <a:defRPr/>
            </a:pPr>
            <a:endParaRPr/>
          </a:p>
        </p:txBody>
      </p:sp>
      <p:sp>
        <p:nvSpPr>
          <p:cNvPr id="673" name="شكل"/>
          <p:cNvSpPr/>
          <p:nvPr/>
        </p:nvSpPr>
        <p:spPr>
          <a:xfrm flipH="1">
            <a:off x="17253" y="3543007"/>
            <a:ext cx="200181" cy="298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8" y="2167"/>
                </a:moveTo>
                <a:cubicBezTo>
                  <a:pt x="3598" y="2549"/>
                  <a:pt x="3517" y="2902"/>
                  <a:pt x="3358" y="3213"/>
                </a:cubicBezTo>
                <a:cubicBezTo>
                  <a:pt x="3197" y="3525"/>
                  <a:pt x="2981" y="3792"/>
                  <a:pt x="2707" y="4006"/>
                </a:cubicBezTo>
                <a:lnTo>
                  <a:pt x="2707" y="21051"/>
                </a:lnTo>
                <a:cubicBezTo>
                  <a:pt x="2707" y="21204"/>
                  <a:pt x="2663" y="21330"/>
                  <a:pt x="2580" y="21439"/>
                </a:cubicBezTo>
                <a:cubicBezTo>
                  <a:pt x="2492" y="21548"/>
                  <a:pt x="2386" y="21600"/>
                  <a:pt x="2262" y="21600"/>
                </a:cubicBezTo>
                <a:lnTo>
                  <a:pt x="1348" y="21600"/>
                </a:lnTo>
                <a:cubicBezTo>
                  <a:pt x="1221" y="21600"/>
                  <a:pt x="1118" y="21545"/>
                  <a:pt x="1038" y="21439"/>
                </a:cubicBezTo>
                <a:cubicBezTo>
                  <a:pt x="954" y="21330"/>
                  <a:pt x="913" y="21204"/>
                  <a:pt x="913" y="21051"/>
                </a:cubicBezTo>
                <a:lnTo>
                  <a:pt x="913" y="4006"/>
                </a:lnTo>
                <a:cubicBezTo>
                  <a:pt x="641" y="3792"/>
                  <a:pt x="421" y="3525"/>
                  <a:pt x="252" y="3213"/>
                </a:cubicBezTo>
                <a:cubicBezTo>
                  <a:pt x="83" y="2902"/>
                  <a:pt x="0" y="2549"/>
                  <a:pt x="0" y="2167"/>
                </a:cubicBezTo>
                <a:cubicBezTo>
                  <a:pt x="0" y="1574"/>
                  <a:pt x="176" y="1069"/>
                  <a:pt x="528" y="640"/>
                </a:cubicBezTo>
                <a:cubicBezTo>
                  <a:pt x="878" y="211"/>
                  <a:pt x="1304" y="0"/>
                  <a:pt x="1804" y="0"/>
                </a:cubicBezTo>
                <a:cubicBezTo>
                  <a:pt x="2296" y="0"/>
                  <a:pt x="2719" y="211"/>
                  <a:pt x="3069" y="640"/>
                </a:cubicBezTo>
                <a:cubicBezTo>
                  <a:pt x="3422" y="1069"/>
                  <a:pt x="3598" y="1571"/>
                  <a:pt x="3598" y="2167"/>
                </a:cubicBezTo>
                <a:moveTo>
                  <a:pt x="20839" y="2476"/>
                </a:moveTo>
                <a:cubicBezTo>
                  <a:pt x="21064" y="2323"/>
                  <a:pt x="21248" y="2297"/>
                  <a:pt x="21390" y="2391"/>
                </a:cubicBezTo>
                <a:cubicBezTo>
                  <a:pt x="21530" y="2485"/>
                  <a:pt x="21600" y="2684"/>
                  <a:pt x="21600" y="2996"/>
                </a:cubicBezTo>
                <a:lnTo>
                  <a:pt x="21600" y="13516"/>
                </a:lnTo>
                <a:cubicBezTo>
                  <a:pt x="21600" y="13804"/>
                  <a:pt x="21527" y="14107"/>
                  <a:pt x="21383" y="14421"/>
                </a:cubicBezTo>
                <a:cubicBezTo>
                  <a:pt x="21238" y="14738"/>
                  <a:pt x="21057" y="14967"/>
                  <a:pt x="20839" y="15120"/>
                </a:cubicBezTo>
                <a:cubicBezTo>
                  <a:pt x="19955" y="15758"/>
                  <a:pt x="19147" y="16166"/>
                  <a:pt x="18413" y="16351"/>
                </a:cubicBezTo>
                <a:cubicBezTo>
                  <a:pt x="17679" y="16530"/>
                  <a:pt x="17037" y="16607"/>
                  <a:pt x="16491" y="16568"/>
                </a:cubicBezTo>
                <a:cubicBezTo>
                  <a:pt x="15850" y="16527"/>
                  <a:pt x="15282" y="16372"/>
                  <a:pt x="14792" y="16104"/>
                </a:cubicBezTo>
                <a:cubicBezTo>
                  <a:pt x="14393" y="15852"/>
                  <a:pt x="14004" y="15608"/>
                  <a:pt x="13624" y="15379"/>
                </a:cubicBezTo>
                <a:cubicBezTo>
                  <a:pt x="13245" y="15147"/>
                  <a:pt x="12858" y="14947"/>
                  <a:pt x="12459" y="14774"/>
                </a:cubicBezTo>
                <a:cubicBezTo>
                  <a:pt x="12060" y="14600"/>
                  <a:pt x="11641" y="14462"/>
                  <a:pt x="11198" y="14359"/>
                </a:cubicBezTo>
                <a:cubicBezTo>
                  <a:pt x="10757" y="14257"/>
                  <a:pt x="10269" y="14204"/>
                  <a:pt x="9738" y="14204"/>
                </a:cubicBezTo>
                <a:cubicBezTo>
                  <a:pt x="9310" y="14221"/>
                  <a:pt x="8825" y="14307"/>
                  <a:pt x="8286" y="14456"/>
                </a:cubicBezTo>
                <a:cubicBezTo>
                  <a:pt x="7824" y="14589"/>
                  <a:pt x="7266" y="14800"/>
                  <a:pt x="6605" y="15091"/>
                </a:cubicBezTo>
                <a:cubicBezTo>
                  <a:pt x="5944" y="15382"/>
                  <a:pt x="5207" y="15793"/>
                  <a:pt x="4394" y="16328"/>
                </a:cubicBezTo>
                <a:cubicBezTo>
                  <a:pt x="4169" y="16477"/>
                  <a:pt x="3978" y="16495"/>
                  <a:pt x="3826" y="16383"/>
                </a:cubicBezTo>
                <a:cubicBezTo>
                  <a:pt x="3674" y="16269"/>
                  <a:pt x="3598" y="16060"/>
                  <a:pt x="3598" y="15752"/>
                </a:cubicBezTo>
                <a:lnTo>
                  <a:pt x="3598" y="5273"/>
                </a:lnTo>
                <a:cubicBezTo>
                  <a:pt x="3598" y="4964"/>
                  <a:pt x="3674" y="4653"/>
                  <a:pt x="3826" y="4347"/>
                </a:cubicBezTo>
                <a:cubicBezTo>
                  <a:pt x="3978" y="4036"/>
                  <a:pt x="4169" y="3807"/>
                  <a:pt x="4394" y="3654"/>
                </a:cubicBezTo>
                <a:cubicBezTo>
                  <a:pt x="5207" y="3143"/>
                  <a:pt x="5941" y="2737"/>
                  <a:pt x="6597" y="2447"/>
                </a:cubicBezTo>
                <a:cubicBezTo>
                  <a:pt x="7253" y="2156"/>
                  <a:pt x="7816" y="1944"/>
                  <a:pt x="8286" y="1812"/>
                </a:cubicBezTo>
                <a:cubicBezTo>
                  <a:pt x="8832" y="1665"/>
                  <a:pt x="9317" y="1580"/>
                  <a:pt x="9738" y="1559"/>
                </a:cubicBezTo>
                <a:cubicBezTo>
                  <a:pt x="10269" y="1559"/>
                  <a:pt x="10757" y="1612"/>
                  <a:pt x="11198" y="1715"/>
                </a:cubicBezTo>
                <a:cubicBezTo>
                  <a:pt x="11641" y="1818"/>
                  <a:pt x="12060" y="1956"/>
                  <a:pt x="12459" y="2135"/>
                </a:cubicBezTo>
                <a:cubicBezTo>
                  <a:pt x="12858" y="2306"/>
                  <a:pt x="13243" y="2508"/>
                  <a:pt x="13620" y="2737"/>
                </a:cubicBezTo>
                <a:cubicBezTo>
                  <a:pt x="13994" y="2967"/>
                  <a:pt x="14386" y="3207"/>
                  <a:pt x="14792" y="3463"/>
                </a:cubicBezTo>
                <a:cubicBezTo>
                  <a:pt x="15282" y="3736"/>
                  <a:pt x="15850" y="3889"/>
                  <a:pt x="16491" y="3924"/>
                </a:cubicBezTo>
                <a:cubicBezTo>
                  <a:pt x="17037" y="3965"/>
                  <a:pt x="17679" y="3889"/>
                  <a:pt x="18413" y="3707"/>
                </a:cubicBezTo>
                <a:cubicBezTo>
                  <a:pt x="19147" y="3522"/>
                  <a:pt x="19958" y="3113"/>
                  <a:pt x="20839" y="2476"/>
                </a:cubicBezTo>
              </a:path>
            </a:pathLst>
          </a:custGeom>
          <a:solidFill>
            <a:srgbClr val="ED7D31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628" rtl="0">
              <a:lnSpc>
                <a:spcPct val="80000"/>
              </a:lnSpc>
              <a:defRPr sz="4400">
                <a:solidFill>
                  <a:srgbClr val="44CEB9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693" name="تجميع"/>
          <p:cNvGrpSpPr/>
          <p:nvPr/>
        </p:nvGrpSpPr>
        <p:grpSpPr>
          <a:xfrm>
            <a:off x="274342" y="4388723"/>
            <a:ext cx="200181" cy="202741"/>
            <a:chOff x="0" y="0"/>
            <a:chExt cx="200179" cy="202739"/>
          </a:xfrm>
        </p:grpSpPr>
        <p:sp>
          <p:nvSpPr>
            <p:cNvPr id="674" name="شكل"/>
            <p:cNvSpPr/>
            <p:nvPr/>
          </p:nvSpPr>
          <p:spPr>
            <a:xfrm>
              <a:off x="-1" y="-1"/>
              <a:ext cx="200181" cy="165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234"/>
                  </a:moveTo>
                  <a:cubicBezTo>
                    <a:pt x="21600" y="413"/>
                    <a:pt x="21600" y="413"/>
                    <a:pt x="21600" y="413"/>
                  </a:cubicBezTo>
                  <a:cubicBezTo>
                    <a:pt x="21600" y="138"/>
                    <a:pt x="21487" y="0"/>
                    <a:pt x="21262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12" y="0"/>
                    <a:pt x="0" y="138"/>
                    <a:pt x="0" y="413"/>
                  </a:cubicBezTo>
                  <a:cubicBezTo>
                    <a:pt x="0" y="21187"/>
                    <a:pt x="0" y="21187"/>
                    <a:pt x="0" y="21187"/>
                  </a:cubicBezTo>
                  <a:cubicBezTo>
                    <a:pt x="0" y="21462"/>
                    <a:pt x="112" y="21600"/>
                    <a:pt x="337" y="21600"/>
                  </a:cubicBezTo>
                  <a:cubicBezTo>
                    <a:pt x="3937" y="21600"/>
                    <a:pt x="3937" y="21600"/>
                    <a:pt x="3937" y="21600"/>
                  </a:cubicBezTo>
                  <a:cubicBezTo>
                    <a:pt x="3937" y="20637"/>
                    <a:pt x="3937" y="20637"/>
                    <a:pt x="3937" y="20637"/>
                  </a:cubicBezTo>
                  <a:cubicBezTo>
                    <a:pt x="675" y="20637"/>
                    <a:pt x="675" y="20637"/>
                    <a:pt x="675" y="20637"/>
                  </a:cubicBezTo>
                  <a:cubicBezTo>
                    <a:pt x="675" y="825"/>
                    <a:pt x="675" y="825"/>
                    <a:pt x="675" y="825"/>
                  </a:cubicBezTo>
                  <a:cubicBezTo>
                    <a:pt x="20925" y="825"/>
                    <a:pt x="20925" y="825"/>
                    <a:pt x="20925" y="825"/>
                  </a:cubicBezTo>
                  <a:cubicBezTo>
                    <a:pt x="20925" y="15822"/>
                    <a:pt x="20925" y="15822"/>
                    <a:pt x="20925" y="15822"/>
                  </a:cubicBezTo>
                  <a:cubicBezTo>
                    <a:pt x="17325" y="15822"/>
                    <a:pt x="17325" y="15822"/>
                    <a:pt x="17325" y="15822"/>
                  </a:cubicBezTo>
                  <a:cubicBezTo>
                    <a:pt x="17100" y="15822"/>
                    <a:pt x="16875" y="15959"/>
                    <a:pt x="16875" y="16234"/>
                  </a:cubicBezTo>
                  <a:cubicBezTo>
                    <a:pt x="16875" y="20637"/>
                    <a:pt x="16875" y="20637"/>
                    <a:pt x="16875" y="20637"/>
                  </a:cubicBezTo>
                  <a:cubicBezTo>
                    <a:pt x="9000" y="20637"/>
                    <a:pt x="9000" y="20637"/>
                    <a:pt x="9000" y="20637"/>
                  </a:cubicBezTo>
                  <a:cubicBezTo>
                    <a:pt x="9000" y="21600"/>
                    <a:pt x="9000" y="21600"/>
                    <a:pt x="9000" y="21600"/>
                  </a:cubicBezTo>
                  <a:cubicBezTo>
                    <a:pt x="17325" y="21600"/>
                    <a:pt x="17325" y="21600"/>
                    <a:pt x="17325" y="21600"/>
                  </a:cubicBezTo>
                  <a:cubicBezTo>
                    <a:pt x="17437" y="21600"/>
                    <a:pt x="17437" y="21462"/>
                    <a:pt x="17550" y="21462"/>
                  </a:cubicBezTo>
                  <a:cubicBezTo>
                    <a:pt x="21487" y="16647"/>
                    <a:pt x="21487" y="16647"/>
                    <a:pt x="21487" y="16647"/>
                  </a:cubicBezTo>
                  <a:cubicBezTo>
                    <a:pt x="21487" y="16510"/>
                    <a:pt x="21487" y="16510"/>
                    <a:pt x="21600" y="16510"/>
                  </a:cubicBezTo>
                  <a:cubicBezTo>
                    <a:pt x="21600" y="16372"/>
                    <a:pt x="21600" y="16372"/>
                    <a:pt x="21600" y="16372"/>
                  </a:cubicBezTo>
                  <a:cubicBezTo>
                    <a:pt x="21600" y="16372"/>
                    <a:pt x="21600" y="16372"/>
                    <a:pt x="21600" y="16234"/>
                  </a:cubicBezTo>
                  <a:close/>
                  <a:moveTo>
                    <a:pt x="17662" y="16785"/>
                  </a:moveTo>
                  <a:cubicBezTo>
                    <a:pt x="20362" y="16785"/>
                    <a:pt x="20362" y="16785"/>
                    <a:pt x="20362" y="16785"/>
                  </a:cubicBezTo>
                  <a:cubicBezTo>
                    <a:pt x="17662" y="20087"/>
                    <a:pt x="17662" y="20087"/>
                    <a:pt x="17662" y="20087"/>
                  </a:cubicBezTo>
                  <a:lnTo>
                    <a:pt x="17662" y="16785"/>
                  </a:lnTo>
                  <a:close/>
                  <a:moveTo>
                    <a:pt x="17662" y="16785"/>
                  </a:moveTo>
                  <a:cubicBezTo>
                    <a:pt x="17662" y="16785"/>
                    <a:pt x="17662" y="16785"/>
                    <a:pt x="17662" y="16785"/>
                  </a:cubicBezTo>
                </a:path>
              </a:pathLst>
            </a:cu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/>
              </a:pPr>
              <a:endParaRPr/>
            </a:p>
          </p:txBody>
        </p:sp>
        <p:sp>
          <p:nvSpPr>
            <p:cNvPr id="675" name="شكل"/>
            <p:cNvSpPr/>
            <p:nvPr/>
          </p:nvSpPr>
          <p:spPr>
            <a:xfrm>
              <a:off x="47101" y="30718"/>
              <a:ext cx="26111" cy="17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65"/>
                  </a:moveTo>
                  <a:cubicBezTo>
                    <a:pt x="12960" y="133"/>
                    <a:pt x="12096" y="0"/>
                    <a:pt x="11232" y="0"/>
                  </a:cubicBezTo>
                  <a:cubicBezTo>
                    <a:pt x="9504" y="0"/>
                    <a:pt x="8640" y="133"/>
                    <a:pt x="8640" y="265"/>
                  </a:cubicBezTo>
                  <a:cubicBezTo>
                    <a:pt x="0" y="3975"/>
                    <a:pt x="0" y="3975"/>
                    <a:pt x="0" y="3975"/>
                  </a:cubicBezTo>
                  <a:cubicBezTo>
                    <a:pt x="0" y="4108"/>
                    <a:pt x="0" y="4108"/>
                    <a:pt x="0" y="4240"/>
                  </a:cubicBezTo>
                  <a:cubicBezTo>
                    <a:pt x="0" y="21202"/>
                    <a:pt x="0" y="21202"/>
                    <a:pt x="0" y="21202"/>
                  </a:cubicBezTo>
                  <a:cubicBezTo>
                    <a:pt x="0" y="21467"/>
                    <a:pt x="864" y="21600"/>
                    <a:pt x="2592" y="21600"/>
                  </a:cubicBezTo>
                  <a:cubicBezTo>
                    <a:pt x="19008" y="21600"/>
                    <a:pt x="19008" y="21600"/>
                    <a:pt x="19008" y="21600"/>
                  </a:cubicBezTo>
                  <a:cubicBezTo>
                    <a:pt x="20736" y="21600"/>
                    <a:pt x="21600" y="21467"/>
                    <a:pt x="21600" y="21202"/>
                  </a:cubicBezTo>
                  <a:cubicBezTo>
                    <a:pt x="21600" y="4240"/>
                    <a:pt x="21600" y="4240"/>
                    <a:pt x="21600" y="4240"/>
                  </a:cubicBezTo>
                  <a:cubicBezTo>
                    <a:pt x="21600" y="4108"/>
                    <a:pt x="21600" y="3975"/>
                    <a:pt x="21600" y="3975"/>
                  </a:cubicBezTo>
                  <a:lnTo>
                    <a:pt x="12960" y="265"/>
                  </a:lnTo>
                  <a:close/>
                  <a:moveTo>
                    <a:pt x="5184" y="4638"/>
                  </a:moveTo>
                  <a:cubicBezTo>
                    <a:pt x="7776" y="4638"/>
                    <a:pt x="7776" y="4638"/>
                    <a:pt x="7776" y="4638"/>
                  </a:cubicBezTo>
                  <a:cubicBezTo>
                    <a:pt x="7776" y="17757"/>
                    <a:pt x="7776" y="17757"/>
                    <a:pt x="7776" y="17757"/>
                  </a:cubicBezTo>
                  <a:cubicBezTo>
                    <a:pt x="5184" y="17757"/>
                    <a:pt x="5184" y="17757"/>
                    <a:pt x="5184" y="17757"/>
                  </a:cubicBezTo>
                  <a:lnTo>
                    <a:pt x="5184" y="4638"/>
                  </a:lnTo>
                  <a:close/>
                  <a:moveTo>
                    <a:pt x="13824" y="4638"/>
                  </a:moveTo>
                  <a:cubicBezTo>
                    <a:pt x="16416" y="4638"/>
                    <a:pt x="16416" y="4638"/>
                    <a:pt x="16416" y="4638"/>
                  </a:cubicBezTo>
                  <a:cubicBezTo>
                    <a:pt x="16416" y="17757"/>
                    <a:pt x="16416" y="17757"/>
                    <a:pt x="16416" y="17757"/>
                  </a:cubicBezTo>
                  <a:cubicBezTo>
                    <a:pt x="13824" y="17757"/>
                    <a:pt x="13824" y="17757"/>
                    <a:pt x="13824" y="17757"/>
                  </a:cubicBezTo>
                  <a:lnTo>
                    <a:pt x="13824" y="4638"/>
                  </a:lnTo>
                  <a:close/>
                  <a:moveTo>
                    <a:pt x="11232" y="1723"/>
                  </a:moveTo>
                  <a:cubicBezTo>
                    <a:pt x="15552" y="3843"/>
                    <a:pt x="15552" y="3843"/>
                    <a:pt x="15552" y="3843"/>
                  </a:cubicBezTo>
                  <a:cubicBezTo>
                    <a:pt x="6048" y="3843"/>
                    <a:pt x="6048" y="3843"/>
                    <a:pt x="6048" y="3843"/>
                  </a:cubicBezTo>
                  <a:lnTo>
                    <a:pt x="11232" y="1723"/>
                  </a:lnTo>
                  <a:close/>
                  <a:moveTo>
                    <a:pt x="16416" y="20805"/>
                  </a:moveTo>
                  <a:cubicBezTo>
                    <a:pt x="5184" y="20805"/>
                    <a:pt x="5184" y="20805"/>
                    <a:pt x="5184" y="20805"/>
                  </a:cubicBezTo>
                  <a:cubicBezTo>
                    <a:pt x="5184" y="18685"/>
                    <a:pt x="5184" y="18685"/>
                    <a:pt x="5184" y="18685"/>
                  </a:cubicBezTo>
                  <a:cubicBezTo>
                    <a:pt x="16416" y="18685"/>
                    <a:pt x="16416" y="18685"/>
                    <a:pt x="16416" y="18685"/>
                  </a:cubicBezTo>
                  <a:lnTo>
                    <a:pt x="16416" y="20805"/>
                  </a:lnTo>
                  <a:close/>
                  <a:moveTo>
                    <a:pt x="16416" y="20805"/>
                  </a:moveTo>
                  <a:cubicBezTo>
                    <a:pt x="16416" y="20805"/>
                    <a:pt x="16416" y="20805"/>
                    <a:pt x="16416" y="20805"/>
                  </a:cubicBezTo>
                </a:path>
              </a:pathLst>
            </a:cu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/>
              </a:pPr>
              <a:endParaRPr/>
            </a:p>
          </p:txBody>
        </p:sp>
        <p:sp>
          <p:nvSpPr>
            <p:cNvPr id="676" name="شكل"/>
            <p:cNvSpPr/>
            <p:nvPr/>
          </p:nvSpPr>
          <p:spPr>
            <a:xfrm>
              <a:off x="86522" y="19966"/>
              <a:ext cx="60414" cy="36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8023"/>
                    <a:pt x="0" y="17897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607" y="21600"/>
                    <a:pt x="2607" y="21600"/>
                    <a:pt x="2607" y="21600"/>
                  </a:cubicBezTo>
                  <a:cubicBezTo>
                    <a:pt x="2607" y="17897"/>
                    <a:pt x="2607" y="17897"/>
                    <a:pt x="2607" y="17897"/>
                  </a:cubicBezTo>
                  <a:cubicBezTo>
                    <a:pt x="2607" y="10491"/>
                    <a:pt x="6331" y="4320"/>
                    <a:pt x="10800" y="4320"/>
                  </a:cubicBezTo>
                  <a:cubicBezTo>
                    <a:pt x="15269" y="4320"/>
                    <a:pt x="18993" y="10491"/>
                    <a:pt x="18993" y="17897"/>
                  </a:cubicBezTo>
                  <a:cubicBezTo>
                    <a:pt x="18993" y="21600"/>
                    <a:pt x="18993" y="21600"/>
                    <a:pt x="18993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7897"/>
                    <a:pt x="21600" y="17897"/>
                    <a:pt x="21600" y="17897"/>
                  </a:cubicBezTo>
                  <a:cubicBezTo>
                    <a:pt x="21600" y="8023"/>
                    <a:pt x="16759" y="0"/>
                    <a:pt x="10800" y="0"/>
                  </a:cubicBezTo>
                  <a:close/>
                  <a:moveTo>
                    <a:pt x="10800" y="0"/>
                  </a:moveTo>
                  <a:cubicBezTo>
                    <a:pt x="10800" y="0"/>
                    <a:pt x="10800" y="0"/>
                    <a:pt x="10800" y="0"/>
                  </a:cubicBezTo>
                </a:path>
              </a:pathLst>
            </a:cu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77" name="شكل"/>
            <p:cNvSpPr/>
            <p:nvPr/>
          </p:nvSpPr>
          <p:spPr>
            <a:xfrm>
              <a:off x="119800" y="47613"/>
              <a:ext cx="60413" cy="36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703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18993" y="0"/>
                    <a:pt x="18993" y="0"/>
                    <a:pt x="18993" y="0"/>
                  </a:cubicBezTo>
                  <a:cubicBezTo>
                    <a:pt x="18993" y="3703"/>
                    <a:pt x="18993" y="3703"/>
                    <a:pt x="18993" y="3703"/>
                  </a:cubicBezTo>
                  <a:cubicBezTo>
                    <a:pt x="18993" y="11726"/>
                    <a:pt x="15269" y="17897"/>
                    <a:pt x="10800" y="17897"/>
                  </a:cubicBezTo>
                  <a:cubicBezTo>
                    <a:pt x="6331" y="17897"/>
                    <a:pt x="2607" y="11726"/>
                    <a:pt x="2607" y="3703"/>
                  </a:cubicBezTo>
                  <a:cubicBezTo>
                    <a:pt x="2607" y="0"/>
                    <a:pt x="2607" y="0"/>
                    <a:pt x="260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03"/>
                    <a:pt x="0" y="3703"/>
                    <a:pt x="0" y="3703"/>
                  </a:cubicBezTo>
                  <a:cubicBezTo>
                    <a:pt x="0" y="13577"/>
                    <a:pt x="4841" y="21600"/>
                    <a:pt x="10800" y="21600"/>
                  </a:cubicBezTo>
                  <a:cubicBezTo>
                    <a:pt x="16759" y="21600"/>
                    <a:pt x="21600" y="13577"/>
                    <a:pt x="21600" y="3703"/>
                  </a:cubicBezTo>
                  <a:close/>
                  <a:moveTo>
                    <a:pt x="21600" y="3703"/>
                  </a:moveTo>
                  <a:cubicBezTo>
                    <a:pt x="21600" y="3703"/>
                    <a:pt x="21600" y="3703"/>
                    <a:pt x="21600" y="3703"/>
                  </a:cubicBezTo>
                </a:path>
              </a:pathLst>
            </a:cu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78" name="شكل"/>
            <p:cNvSpPr/>
            <p:nvPr/>
          </p:nvSpPr>
          <p:spPr>
            <a:xfrm>
              <a:off x="83451" y="107513"/>
              <a:ext cx="39422" cy="41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215"/>
                  </a:moveTo>
                  <a:cubicBezTo>
                    <a:pt x="0" y="19938"/>
                    <a:pt x="0" y="19938"/>
                    <a:pt x="0" y="19938"/>
                  </a:cubicBezTo>
                  <a:cubicBezTo>
                    <a:pt x="0" y="21046"/>
                    <a:pt x="568" y="21600"/>
                    <a:pt x="1705" y="21600"/>
                  </a:cubicBezTo>
                  <a:cubicBezTo>
                    <a:pt x="19895" y="21600"/>
                    <a:pt x="19895" y="21600"/>
                    <a:pt x="19895" y="21600"/>
                  </a:cubicBezTo>
                  <a:cubicBezTo>
                    <a:pt x="21032" y="21600"/>
                    <a:pt x="21600" y="21046"/>
                    <a:pt x="21600" y="19938"/>
                  </a:cubicBezTo>
                  <a:cubicBezTo>
                    <a:pt x="21600" y="2215"/>
                    <a:pt x="21600" y="2215"/>
                    <a:pt x="21600" y="2215"/>
                  </a:cubicBezTo>
                  <a:cubicBezTo>
                    <a:pt x="21600" y="1108"/>
                    <a:pt x="21032" y="0"/>
                    <a:pt x="19895" y="0"/>
                  </a:cubicBezTo>
                  <a:cubicBezTo>
                    <a:pt x="1705" y="0"/>
                    <a:pt x="1705" y="0"/>
                    <a:pt x="1705" y="0"/>
                  </a:cubicBezTo>
                  <a:cubicBezTo>
                    <a:pt x="568" y="0"/>
                    <a:pt x="0" y="1108"/>
                    <a:pt x="0" y="2215"/>
                  </a:cubicBezTo>
                  <a:close/>
                  <a:moveTo>
                    <a:pt x="3411" y="3877"/>
                  </a:moveTo>
                  <a:cubicBezTo>
                    <a:pt x="18189" y="3877"/>
                    <a:pt x="18189" y="3877"/>
                    <a:pt x="18189" y="3877"/>
                  </a:cubicBezTo>
                  <a:cubicBezTo>
                    <a:pt x="18189" y="17723"/>
                    <a:pt x="18189" y="17723"/>
                    <a:pt x="18189" y="17723"/>
                  </a:cubicBezTo>
                  <a:cubicBezTo>
                    <a:pt x="3411" y="17723"/>
                    <a:pt x="3411" y="17723"/>
                    <a:pt x="3411" y="17723"/>
                  </a:cubicBezTo>
                  <a:lnTo>
                    <a:pt x="3411" y="3877"/>
                  </a:lnTo>
                  <a:close/>
                  <a:moveTo>
                    <a:pt x="3411" y="3877"/>
                  </a:moveTo>
                  <a:cubicBezTo>
                    <a:pt x="3411" y="3877"/>
                    <a:pt x="3411" y="3877"/>
                    <a:pt x="3411" y="3877"/>
                  </a:cubicBezTo>
                </a:path>
              </a:pathLst>
            </a:cu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79" name="شكل"/>
            <p:cNvSpPr/>
            <p:nvPr/>
          </p:nvSpPr>
          <p:spPr>
            <a:xfrm>
              <a:off x="106489" y="90618"/>
              <a:ext cx="33279" cy="33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25" y="17550"/>
                  </a:moveTo>
                  <a:cubicBezTo>
                    <a:pt x="15525" y="21600"/>
                    <a:pt x="15525" y="21600"/>
                    <a:pt x="15525" y="21600"/>
                  </a:cubicBezTo>
                  <a:cubicBezTo>
                    <a:pt x="19575" y="21600"/>
                    <a:pt x="19575" y="21600"/>
                    <a:pt x="19575" y="21600"/>
                  </a:cubicBezTo>
                  <a:cubicBezTo>
                    <a:pt x="20925" y="21600"/>
                    <a:pt x="21600" y="20925"/>
                    <a:pt x="21600" y="19575"/>
                  </a:cubicBezTo>
                  <a:cubicBezTo>
                    <a:pt x="21600" y="2700"/>
                    <a:pt x="21600" y="2700"/>
                    <a:pt x="21600" y="2700"/>
                  </a:cubicBezTo>
                  <a:cubicBezTo>
                    <a:pt x="21600" y="1350"/>
                    <a:pt x="20925" y="0"/>
                    <a:pt x="19575" y="0"/>
                  </a:cubicBezTo>
                  <a:cubicBezTo>
                    <a:pt x="2700" y="0"/>
                    <a:pt x="2700" y="0"/>
                    <a:pt x="2700" y="0"/>
                  </a:cubicBezTo>
                  <a:cubicBezTo>
                    <a:pt x="1350" y="0"/>
                    <a:pt x="0" y="1350"/>
                    <a:pt x="0" y="2700"/>
                  </a:cubicBezTo>
                  <a:cubicBezTo>
                    <a:pt x="0" y="6750"/>
                    <a:pt x="0" y="6750"/>
                    <a:pt x="0" y="6750"/>
                  </a:cubicBezTo>
                  <a:cubicBezTo>
                    <a:pt x="4725" y="6750"/>
                    <a:pt x="4725" y="6750"/>
                    <a:pt x="4725" y="6750"/>
                  </a:cubicBezTo>
                  <a:cubicBezTo>
                    <a:pt x="4725" y="4725"/>
                    <a:pt x="4725" y="4725"/>
                    <a:pt x="4725" y="4725"/>
                  </a:cubicBezTo>
                  <a:cubicBezTo>
                    <a:pt x="17550" y="4725"/>
                    <a:pt x="17550" y="4725"/>
                    <a:pt x="17550" y="4725"/>
                  </a:cubicBezTo>
                  <a:cubicBezTo>
                    <a:pt x="17550" y="17550"/>
                    <a:pt x="17550" y="17550"/>
                    <a:pt x="17550" y="17550"/>
                  </a:cubicBezTo>
                  <a:lnTo>
                    <a:pt x="15525" y="17550"/>
                  </a:lnTo>
                  <a:close/>
                  <a:moveTo>
                    <a:pt x="15525" y="17550"/>
                  </a:moveTo>
                  <a:cubicBezTo>
                    <a:pt x="15525" y="17550"/>
                    <a:pt x="15525" y="17550"/>
                    <a:pt x="15525" y="17550"/>
                  </a:cubicBezTo>
                </a:path>
              </a:pathLst>
            </a:cu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80" name="مستطيل"/>
            <p:cNvSpPr/>
            <p:nvPr/>
          </p:nvSpPr>
          <p:spPr>
            <a:xfrm>
              <a:off x="19966" y="16563"/>
              <a:ext cx="7169" cy="6808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81" name="مربع"/>
            <p:cNvSpPr/>
            <p:nvPr/>
          </p:nvSpPr>
          <p:spPr>
            <a:xfrm>
              <a:off x="32946" y="16563"/>
              <a:ext cx="6808" cy="6808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82" name="مربع"/>
            <p:cNvSpPr/>
            <p:nvPr/>
          </p:nvSpPr>
          <p:spPr>
            <a:xfrm>
              <a:off x="46769" y="16563"/>
              <a:ext cx="6808" cy="6808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83" name="مربع"/>
            <p:cNvSpPr/>
            <p:nvPr/>
          </p:nvSpPr>
          <p:spPr>
            <a:xfrm>
              <a:off x="32946" y="30386"/>
              <a:ext cx="6808" cy="6808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84" name="مستطيل"/>
            <p:cNvSpPr/>
            <p:nvPr/>
          </p:nvSpPr>
          <p:spPr>
            <a:xfrm>
              <a:off x="19966" y="30386"/>
              <a:ext cx="7169" cy="6808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85" name="مستطيل"/>
            <p:cNvSpPr/>
            <p:nvPr/>
          </p:nvSpPr>
          <p:spPr>
            <a:xfrm>
              <a:off x="19966" y="44209"/>
              <a:ext cx="7169" cy="6808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86" name="مستطيل"/>
            <p:cNvSpPr/>
            <p:nvPr/>
          </p:nvSpPr>
          <p:spPr>
            <a:xfrm>
              <a:off x="19966" y="56828"/>
              <a:ext cx="7169" cy="7681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87" name="مستطيل"/>
            <p:cNvSpPr/>
            <p:nvPr/>
          </p:nvSpPr>
          <p:spPr>
            <a:xfrm>
              <a:off x="19966" y="70651"/>
              <a:ext cx="7169" cy="7681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88" name="مستطيل"/>
            <p:cNvSpPr/>
            <p:nvPr/>
          </p:nvSpPr>
          <p:spPr>
            <a:xfrm>
              <a:off x="19966" y="84143"/>
              <a:ext cx="7169" cy="6808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89" name="مستطيل"/>
            <p:cNvSpPr/>
            <p:nvPr/>
          </p:nvSpPr>
          <p:spPr>
            <a:xfrm>
              <a:off x="19966" y="97966"/>
              <a:ext cx="7169" cy="6808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90" name="مستطيل"/>
            <p:cNvSpPr/>
            <p:nvPr/>
          </p:nvSpPr>
          <p:spPr>
            <a:xfrm>
              <a:off x="19966" y="111789"/>
              <a:ext cx="7169" cy="6808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91" name="مستطيل"/>
            <p:cNvSpPr/>
            <p:nvPr/>
          </p:nvSpPr>
          <p:spPr>
            <a:xfrm>
              <a:off x="19966" y="124408"/>
              <a:ext cx="7169" cy="7681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692" name="مستطيل"/>
            <p:cNvSpPr/>
            <p:nvPr/>
          </p:nvSpPr>
          <p:spPr>
            <a:xfrm>
              <a:off x="19966" y="138231"/>
              <a:ext cx="7169" cy="7681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</p:grpSp>
      <p:sp>
        <p:nvSpPr>
          <p:cNvPr id="694" name="شكل"/>
          <p:cNvSpPr/>
          <p:nvPr/>
        </p:nvSpPr>
        <p:spPr>
          <a:xfrm rot="5400000">
            <a:off x="214057" y="4121043"/>
            <a:ext cx="1165351" cy="512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906" y="21600"/>
                </a:moveTo>
                <a:cubicBezTo>
                  <a:pt x="7906" y="17719"/>
                  <a:pt x="7906" y="17719"/>
                  <a:pt x="7906" y="17719"/>
                </a:cubicBezTo>
                <a:cubicBezTo>
                  <a:pt x="6637" y="17719"/>
                  <a:pt x="6637" y="17719"/>
                  <a:pt x="6637" y="17719"/>
                </a:cubicBezTo>
                <a:cubicBezTo>
                  <a:pt x="3248" y="17719"/>
                  <a:pt x="1694" y="14955"/>
                  <a:pt x="1694" y="10525"/>
                </a:cubicBezTo>
                <a:cubicBezTo>
                  <a:pt x="1694" y="6645"/>
                  <a:pt x="3108" y="3881"/>
                  <a:pt x="6637" y="3881"/>
                </a:cubicBezTo>
                <a:cubicBezTo>
                  <a:pt x="7906" y="3881"/>
                  <a:pt x="7906" y="3881"/>
                  <a:pt x="7906" y="3881"/>
                </a:cubicBezTo>
                <a:cubicBezTo>
                  <a:pt x="15953" y="3881"/>
                  <a:pt x="15953" y="3881"/>
                  <a:pt x="15953" y="3881"/>
                </a:cubicBezTo>
                <a:cubicBezTo>
                  <a:pt x="15953" y="0"/>
                  <a:pt x="15953" y="0"/>
                  <a:pt x="15953" y="0"/>
                </a:cubicBezTo>
                <a:cubicBezTo>
                  <a:pt x="6637" y="0"/>
                  <a:pt x="6637" y="0"/>
                  <a:pt x="6637" y="0"/>
                </a:cubicBezTo>
                <a:cubicBezTo>
                  <a:pt x="1839" y="0"/>
                  <a:pt x="0" y="4430"/>
                  <a:pt x="0" y="10525"/>
                </a:cubicBezTo>
                <a:cubicBezTo>
                  <a:pt x="0" y="16887"/>
                  <a:pt x="1979" y="21600"/>
                  <a:pt x="6777" y="21600"/>
                </a:cubicBezTo>
                <a:cubicBezTo>
                  <a:pt x="21600" y="21600"/>
                  <a:pt x="21600" y="21600"/>
                  <a:pt x="21600" y="21600"/>
                </a:cubicBezTo>
                <a:lnTo>
                  <a:pt x="7906" y="21600"/>
                </a:lnTo>
              </a:path>
            </a:pathLst>
          </a:custGeom>
          <a:solidFill>
            <a:srgbClr val="1F9A8E"/>
          </a:solidFill>
          <a:ln w="12700">
            <a:miter lim="400000"/>
          </a:ln>
          <a:effectLst>
            <a:outerShdw blurRad="1206500" dist="520700" dir="5400000" rotWithShape="0">
              <a:srgbClr val="000000">
                <a:alpha val="57000"/>
              </a:srgbClr>
            </a:outerShdw>
          </a:effectLst>
        </p:spPr>
        <p:txBody>
          <a:bodyPr lIns="45719" rIns="45719" anchor="ctr"/>
          <a:lstStyle/>
          <a:p>
            <a:pPr rtl="0">
              <a:defRPr/>
            </a:pPr>
            <a:endParaRPr/>
          </a:p>
        </p:txBody>
      </p:sp>
      <p:grpSp>
        <p:nvGrpSpPr>
          <p:cNvPr id="697" name="تجميع"/>
          <p:cNvGrpSpPr/>
          <p:nvPr/>
        </p:nvGrpSpPr>
        <p:grpSpPr>
          <a:xfrm>
            <a:off x="695389" y="4075233"/>
            <a:ext cx="202687" cy="202740"/>
            <a:chOff x="0" y="0"/>
            <a:chExt cx="202686" cy="202739"/>
          </a:xfrm>
        </p:grpSpPr>
        <p:sp>
          <p:nvSpPr>
            <p:cNvPr id="695" name="دائرة"/>
            <p:cNvSpPr/>
            <p:nvPr/>
          </p:nvSpPr>
          <p:spPr>
            <a:xfrm>
              <a:off x="0" y="0"/>
              <a:ext cx="202687" cy="202740"/>
            </a:xfrm>
            <a:prstGeom prst="ellipse">
              <a:avLst/>
            </a:prstGeom>
            <a:solidFill>
              <a:srgbClr val="1F9A8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696" name="image6.png" descr="image6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76" y="29490"/>
              <a:ext cx="120023" cy="1200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98" name="§"/>
          <p:cNvSpPr/>
          <p:nvPr/>
        </p:nvSpPr>
        <p:spPr>
          <a:xfrm rot="5400000">
            <a:off x="746836" y="4331703"/>
            <a:ext cx="994291" cy="587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29" y="0"/>
                </a:moveTo>
                <a:cubicBezTo>
                  <a:pt x="19094" y="0"/>
                  <a:pt x="21600" y="4639"/>
                  <a:pt x="21600" y="10380"/>
                </a:cubicBezTo>
                <a:cubicBezTo>
                  <a:pt x="21600" y="16673"/>
                  <a:pt x="18902" y="21600"/>
                  <a:pt x="12538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10994" y="21600"/>
                  <a:pt x="10994" y="21600"/>
                  <a:pt x="10994" y="21600"/>
                </a:cubicBezTo>
                <a:cubicBezTo>
                  <a:pt x="10994" y="17767"/>
                  <a:pt x="10994" y="17767"/>
                  <a:pt x="10994" y="17767"/>
                </a:cubicBezTo>
                <a:cubicBezTo>
                  <a:pt x="12729" y="17767"/>
                  <a:pt x="12729" y="17767"/>
                  <a:pt x="12729" y="17767"/>
                </a:cubicBezTo>
                <a:cubicBezTo>
                  <a:pt x="17359" y="17767"/>
                  <a:pt x="19483" y="15036"/>
                  <a:pt x="19483" y="10660"/>
                </a:cubicBezTo>
                <a:cubicBezTo>
                  <a:pt x="19483" y="6827"/>
                  <a:pt x="17359" y="3816"/>
                  <a:pt x="12729" y="3816"/>
                </a:cubicBezTo>
                <a:cubicBezTo>
                  <a:pt x="10994" y="3816"/>
                  <a:pt x="10994" y="3816"/>
                  <a:pt x="10994" y="3816"/>
                </a:cubicBezTo>
                <a:cubicBezTo>
                  <a:pt x="0" y="3816"/>
                  <a:pt x="0" y="3816"/>
                  <a:pt x="0" y="3816"/>
                </a:cubicBezTo>
                <a:cubicBezTo>
                  <a:pt x="0" y="0"/>
                  <a:pt x="0" y="0"/>
                  <a:pt x="0" y="0"/>
                </a:cubicBezTo>
                <a:lnTo>
                  <a:pt x="12729" y="0"/>
                </a:lnTo>
              </a:path>
            </a:pathLst>
          </a:custGeom>
          <a:solidFill>
            <a:srgbClr val="D42639"/>
          </a:solidFill>
          <a:ln w="12700">
            <a:miter lim="400000"/>
          </a:ln>
          <a:effectLst>
            <a:outerShdw blurRad="1206500" dist="520700" dir="5400000" rotWithShape="0">
              <a:srgbClr val="000000">
                <a:alpha val="57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rtl="0">
              <a:defRPr/>
            </a:pPr>
            <a:r>
              <a:t>§</a:t>
            </a:r>
          </a:p>
        </p:txBody>
      </p:sp>
      <p:sp>
        <p:nvSpPr>
          <p:cNvPr id="699" name="المرحلة الثالثة"/>
          <p:cNvSpPr/>
          <p:nvPr/>
        </p:nvSpPr>
        <p:spPr>
          <a:xfrm>
            <a:off x="4178021" y="153904"/>
            <a:ext cx="3560512" cy="560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7508" tIns="37508" rIns="37508" bIns="37508">
            <a:spAutoFit/>
          </a:bodyPr>
          <a:lstStyle>
            <a:lvl1pPr>
              <a:lnSpc>
                <a:spcPct val="90000"/>
              </a:lnSpc>
              <a:defRPr sz="3500">
                <a:solidFill>
                  <a:srgbClr val="D4263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rPr lang="ar-SA" dirty="0"/>
              <a:t>اقرأ واستخرج </a:t>
            </a:r>
            <a:endParaRPr dirty="0"/>
          </a:p>
        </p:txBody>
      </p:sp>
      <p:sp>
        <p:nvSpPr>
          <p:cNvPr id="2" name="Folded Corner 1"/>
          <p:cNvSpPr/>
          <p:nvPr/>
        </p:nvSpPr>
        <p:spPr>
          <a:xfrm>
            <a:off x="3056446" y="1358826"/>
            <a:ext cx="5813213" cy="3415960"/>
          </a:xfrm>
          <a:prstGeom prst="foldedCorner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r" defTabSz="685782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3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sym typeface="Century Gothic"/>
              </a:rPr>
              <a:t>الّصدق</a:t>
            </a:r>
            <a:r>
              <a:rPr kumimoji="0" lang="ar-SA" sz="3600" i="0" u="none" strike="noStrike" normalizeH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sym typeface="Century Gothic"/>
              </a:rPr>
              <a:t> </a:t>
            </a:r>
            <a:r>
              <a:rPr kumimoji="0" lang="ar-SA" sz="3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sym typeface="Century Gothic"/>
              </a:rPr>
              <a:t>صفةٌ حميدةٌ ، والّصدق</a:t>
            </a:r>
          </a:p>
          <a:p>
            <a:pPr marL="0" marR="0" indent="0" algn="r" defTabSz="685782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ar-SA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marR="0" indent="0" algn="r" defTabSz="685782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3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sym typeface="Century Gothic"/>
              </a:rPr>
              <a:t>يكون في الْقول والْفعل، فاحرصوا</a:t>
            </a:r>
          </a:p>
          <a:p>
            <a:pPr marL="0" marR="0" indent="0" algn="r" defTabSz="685782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ar-SA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marR="0" indent="0" algn="r" defTabSz="685782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3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sym typeface="Century Gothic"/>
              </a:rPr>
              <a:t>جميعًا على </a:t>
            </a:r>
            <a:r>
              <a:rPr lang="ar-S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الّصدق ، و احذروا الْكذب. </a:t>
            </a:r>
            <a:endParaRPr kumimoji="0" lang="en-US" sz="360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sym typeface="Century Gothic"/>
            </a:endParaRPr>
          </a:p>
        </p:txBody>
      </p:sp>
      <p:sp>
        <p:nvSpPr>
          <p:cNvPr id="41" name="موضوع الدرس"/>
          <p:cNvSpPr txBox="1"/>
          <p:nvPr/>
        </p:nvSpPr>
        <p:spPr>
          <a:xfrm>
            <a:off x="380832" y="75266"/>
            <a:ext cx="3143489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 b="1"/>
            </a:lvl1pPr>
          </a:lstStyle>
          <a:p>
            <a:pPr rtl="0">
              <a:defRPr/>
            </a:pPr>
            <a:r>
              <a:rPr lang="ar-SA" sz="3200" dirty="0"/>
              <a:t> حروف تكتب ولا تلفظ </a:t>
            </a:r>
            <a:endParaRPr sz="32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CAE2B64-4F6E-47F6-8750-12915271F886}"/>
              </a:ext>
            </a:extLst>
          </p:cNvPr>
          <p:cNvSpPr/>
          <p:nvPr/>
        </p:nvSpPr>
        <p:spPr>
          <a:xfrm>
            <a:off x="7848600" y="1413933"/>
            <a:ext cx="1021080" cy="635000"/>
          </a:xfrm>
          <a:prstGeom prst="roundRect">
            <a:avLst/>
          </a:prstGeom>
          <a:noFill/>
          <a:ln w="38100" cap="flat">
            <a:solidFill>
              <a:srgbClr val="C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782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ZW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entury Gothic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ECE782-6E0F-43E1-92A5-686A22E5EC24}"/>
              </a:ext>
            </a:extLst>
          </p:cNvPr>
          <p:cNvSpPr/>
          <p:nvPr/>
        </p:nvSpPr>
        <p:spPr>
          <a:xfrm>
            <a:off x="4352113" y="1389579"/>
            <a:ext cx="1215813" cy="635000"/>
          </a:xfrm>
          <a:prstGeom prst="roundRect">
            <a:avLst/>
          </a:prstGeom>
          <a:noFill/>
          <a:ln w="38100" cap="flat">
            <a:solidFill>
              <a:srgbClr val="C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782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ZW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entury Gothic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9D7BB86-AB99-4639-8D5A-8BFCE5717153}"/>
              </a:ext>
            </a:extLst>
          </p:cNvPr>
          <p:cNvSpPr/>
          <p:nvPr/>
        </p:nvSpPr>
        <p:spPr>
          <a:xfrm>
            <a:off x="3971680" y="2478526"/>
            <a:ext cx="1655585" cy="635000"/>
          </a:xfrm>
          <a:prstGeom prst="roundRect">
            <a:avLst/>
          </a:prstGeom>
          <a:noFill/>
          <a:ln w="38100" cap="flat">
            <a:solidFill>
              <a:srgbClr val="C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782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ZW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entury Gothic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34A310-30DD-4127-924A-7813E50B56F5}"/>
              </a:ext>
            </a:extLst>
          </p:cNvPr>
          <p:cNvSpPr/>
          <p:nvPr/>
        </p:nvSpPr>
        <p:spPr>
          <a:xfrm>
            <a:off x="4411452" y="3599364"/>
            <a:ext cx="1215813" cy="635000"/>
          </a:xfrm>
          <a:prstGeom prst="roundRect">
            <a:avLst/>
          </a:prstGeom>
          <a:noFill/>
          <a:ln w="38100" cap="flat">
            <a:solidFill>
              <a:srgbClr val="C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782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ZW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entury Gothic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BC19670-76BA-42A2-89B7-C2865DEC081E}"/>
              </a:ext>
            </a:extLst>
          </p:cNvPr>
          <p:cNvSpPr/>
          <p:nvPr/>
        </p:nvSpPr>
        <p:spPr>
          <a:xfrm>
            <a:off x="5958277" y="3509171"/>
            <a:ext cx="1215813" cy="635000"/>
          </a:xfrm>
          <a:prstGeom prst="roundRect">
            <a:avLst/>
          </a:prstGeom>
          <a:noFill/>
          <a:ln w="38100" cap="flat">
            <a:solidFill>
              <a:srgbClr val="C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782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ZW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" grpId="0" animBg="1" advAuto="0"/>
      <p:bldP spid="3" grpId="0" animBg="1"/>
      <p:bldP spid="5" grpId="0" animBg="1"/>
      <p:bldP spid="6" grpId="0" animBg="1"/>
      <p:bldP spid="7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تجميع"/>
          <p:cNvGrpSpPr/>
          <p:nvPr/>
        </p:nvGrpSpPr>
        <p:grpSpPr>
          <a:xfrm>
            <a:off x="352335" y="43490"/>
            <a:ext cx="496895" cy="595719"/>
            <a:chOff x="0" y="0"/>
            <a:chExt cx="496894" cy="595717"/>
          </a:xfrm>
        </p:grpSpPr>
        <p:sp>
          <p:nvSpPr>
            <p:cNvPr id="701" name="شكل"/>
            <p:cNvSpPr/>
            <p:nvPr/>
          </p:nvSpPr>
          <p:spPr>
            <a:xfrm>
              <a:off x="212955" y="233224"/>
              <a:ext cx="204605" cy="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00" y="21600"/>
                  </a:moveTo>
                  <a:cubicBezTo>
                    <a:pt x="600" y="21600"/>
                    <a:pt x="600" y="21600"/>
                    <a:pt x="600" y="21600"/>
                  </a:cubicBezTo>
                  <a:cubicBezTo>
                    <a:pt x="300" y="21600"/>
                    <a:pt x="0" y="17280"/>
                    <a:pt x="0" y="8640"/>
                  </a:cubicBezTo>
                  <a:cubicBezTo>
                    <a:pt x="0" y="4320"/>
                    <a:pt x="300" y="0"/>
                    <a:pt x="600" y="0"/>
                  </a:cubicBezTo>
                  <a:cubicBezTo>
                    <a:pt x="20700" y="0"/>
                    <a:pt x="20700" y="0"/>
                    <a:pt x="20700" y="0"/>
                  </a:cubicBezTo>
                  <a:cubicBezTo>
                    <a:pt x="21300" y="0"/>
                    <a:pt x="21600" y="4320"/>
                    <a:pt x="21600" y="8640"/>
                  </a:cubicBezTo>
                  <a:cubicBezTo>
                    <a:pt x="21600" y="17280"/>
                    <a:pt x="21300" y="21600"/>
                    <a:pt x="20700" y="21600"/>
                  </a:cubicBezTo>
                  <a:close/>
                  <a:moveTo>
                    <a:pt x="20700" y="21600"/>
                  </a:moveTo>
                  <a:cubicBezTo>
                    <a:pt x="20700" y="21600"/>
                    <a:pt x="20700" y="21600"/>
                    <a:pt x="20700" y="21600"/>
                  </a:cubicBezTo>
                </a:path>
              </a:pathLst>
            </a:custGeom>
            <a:solidFill>
              <a:schemeClr val="accent3">
                <a:hueOff val="362282"/>
                <a:satOff val="31803"/>
                <a:lumOff val="-18242"/>
              </a:schemeClr>
            </a:solidFill>
            <a:ln w="317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702" name="شكل"/>
            <p:cNvSpPr/>
            <p:nvPr/>
          </p:nvSpPr>
          <p:spPr>
            <a:xfrm>
              <a:off x="212955" y="394680"/>
              <a:ext cx="204605" cy="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00" y="21600"/>
                  </a:moveTo>
                  <a:cubicBezTo>
                    <a:pt x="600" y="21600"/>
                    <a:pt x="600" y="21600"/>
                    <a:pt x="600" y="21600"/>
                  </a:cubicBezTo>
                  <a:cubicBezTo>
                    <a:pt x="300" y="21600"/>
                    <a:pt x="0" y="14400"/>
                    <a:pt x="0" y="10800"/>
                  </a:cubicBezTo>
                  <a:cubicBezTo>
                    <a:pt x="0" y="7200"/>
                    <a:pt x="300" y="0"/>
                    <a:pt x="600" y="0"/>
                  </a:cubicBezTo>
                  <a:cubicBezTo>
                    <a:pt x="20700" y="0"/>
                    <a:pt x="20700" y="0"/>
                    <a:pt x="20700" y="0"/>
                  </a:cubicBezTo>
                  <a:cubicBezTo>
                    <a:pt x="21300" y="0"/>
                    <a:pt x="21600" y="7200"/>
                    <a:pt x="21600" y="10800"/>
                  </a:cubicBezTo>
                  <a:cubicBezTo>
                    <a:pt x="21600" y="14400"/>
                    <a:pt x="21300" y="21600"/>
                    <a:pt x="20700" y="21600"/>
                  </a:cubicBezTo>
                  <a:close/>
                  <a:moveTo>
                    <a:pt x="20700" y="21600"/>
                  </a:moveTo>
                  <a:cubicBezTo>
                    <a:pt x="20700" y="21600"/>
                    <a:pt x="20700" y="21600"/>
                    <a:pt x="20700" y="21600"/>
                  </a:cubicBezTo>
                </a:path>
              </a:pathLst>
            </a:custGeom>
            <a:solidFill>
              <a:schemeClr val="accent3">
                <a:hueOff val="362282"/>
                <a:satOff val="31803"/>
                <a:lumOff val="-18242"/>
              </a:schemeClr>
            </a:solidFill>
            <a:ln w="317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703" name="شكل"/>
            <p:cNvSpPr/>
            <p:nvPr/>
          </p:nvSpPr>
          <p:spPr>
            <a:xfrm>
              <a:off x="-1" y="-1"/>
              <a:ext cx="496896" cy="595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21" y="1558"/>
                  </a:moveTo>
                  <a:cubicBezTo>
                    <a:pt x="17650" y="1558"/>
                    <a:pt x="17650" y="1558"/>
                    <a:pt x="17650" y="1558"/>
                  </a:cubicBezTo>
                  <a:cubicBezTo>
                    <a:pt x="17650" y="415"/>
                    <a:pt x="17650" y="415"/>
                    <a:pt x="17650" y="415"/>
                  </a:cubicBezTo>
                  <a:cubicBezTo>
                    <a:pt x="17650" y="208"/>
                    <a:pt x="17527" y="0"/>
                    <a:pt x="17280" y="0"/>
                  </a:cubicBezTo>
                  <a:cubicBezTo>
                    <a:pt x="17033" y="0"/>
                    <a:pt x="16910" y="208"/>
                    <a:pt x="16910" y="415"/>
                  </a:cubicBezTo>
                  <a:cubicBezTo>
                    <a:pt x="16910" y="1558"/>
                    <a:pt x="16910" y="1558"/>
                    <a:pt x="16910" y="1558"/>
                  </a:cubicBezTo>
                  <a:cubicBezTo>
                    <a:pt x="15552" y="1558"/>
                    <a:pt x="15552" y="1558"/>
                    <a:pt x="15552" y="1558"/>
                  </a:cubicBezTo>
                  <a:cubicBezTo>
                    <a:pt x="15552" y="415"/>
                    <a:pt x="15552" y="415"/>
                    <a:pt x="15552" y="415"/>
                  </a:cubicBezTo>
                  <a:cubicBezTo>
                    <a:pt x="15552" y="208"/>
                    <a:pt x="15305" y="0"/>
                    <a:pt x="15182" y="0"/>
                  </a:cubicBezTo>
                  <a:cubicBezTo>
                    <a:pt x="14935" y="0"/>
                    <a:pt x="14688" y="208"/>
                    <a:pt x="14688" y="415"/>
                  </a:cubicBezTo>
                  <a:cubicBezTo>
                    <a:pt x="14688" y="1558"/>
                    <a:pt x="14688" y="1558"/>
                    <a:pt x="14688" y="1558"/>
                  </a:cubicBezTo>
                  <a:cubicBezTo>
                    <a:pt x="13330" y="1558"/>
                    <a:pt x="13330" y="1558"/>
                    <a:pt x="13330" y="1558"/>
                  </a:cubicBezTo>
                  <a:cubicBezTo>
                    <a:pt x="13330" y="415"/>
                    <a:pt x="13330" y="415"/>
                    <a:pt x="13330" y="415"/>
                  </a:cubicBezTo>
                  <a:cubicBezTo>
                    <a:pt x="13330" y="208"/>
                    <a:pt x="13207" y="0"/>
                    <a:pt x="12960" y="0"/>
                  </a:cubicBezTo>
                  <a:cubicBezTo>
                    <a:pt x="12713" y="0"/>
                    <a:pt x="12590" y="208"/>
                    <a:pt x="12590" y="415"/>
                  </a:cubicBezTo>
                  <a:cubicBezTo>
                    <a:pt x="12590" y="1558"/>
                    <a:pt x="12590" y="1558"/>
                    <a:pt x="12590" y="1558"/>
                  </a:cubicBezTo>
                  <a:cubicBezTo>
                    <a:pt x="11232" y="1558"/>
                    <a:pt x="11232" y="1558"/>
                    <a:pt x="11232" y="1558"/>
                  </a:cubicBezTo>
                  <a:cubicBezTo>
                    <a:pt x="11232" y="415"/>
                    <a:pt x="11232" y="415"/>
                    <a:pt x="11232" y="415"/>
                  </a:cubicBezTo>
                  <a:cubicBezTo>
                    <a:pt x="11232" y="208"/>
                    <a:pt x="10985" y="0"/>
                    <a:pt x="10738" y="0"/>
                  </a:cubicBezTo>
                  <a:cubicBezTo>
                    <a:pt x="10615" y="0"/>
                    <a:pt x="10368" y="208"/>
                    <a:pt x="10368" y="415"/>
                  </a:cubicBezTo>
                  <a:cubicBezTo>
                    <a:pt x="10368" y="1558"/>
                    <a:pt x="10368" y="1558"/>
                    <a:pt x="10368" y="1558"/>
                  </a:cubicBezTo>
                  <a:cubicBezTo>
                    <a:pt x="9010" y="1558"/>
                    <a:pt x="9010" y="1558"/>
                    <a:pt x="9010" y="1558"/>
                  </a:cubicBezTo>
                  <a:cubicBezTo>
                    <a:pt x="9010" y="415"/>
                    <a:pt x="9010" y="415"/>
                    <a:pt x="9010" y="415"/>
                  </a:cubicBezTo>
                  <a:cubicBezTo>
                    <a:pt x="9010" y="208"/>
                    <a:pt x="8887" y="0"/>
                    <a:pt x="8640" y="0"/>
                  </a:cubicBezTo>
                  <a:cubicBezTo>
                    <a:pt x="8393" y="0"/>
                    <a:pt x="8270" y="208"/>
                    <a:pt x="8270" y="415"/>
                  </a:cubicBezTo>
                  <a:cubicBezTo>
                    <a:pt x="8270" y="1558"/>
                    <a:pt x="8270" y="1558"/>
                    <a:pt x="8270" y="1558"/>
                  </a:cubicBezTo>
                  <a:cubicBezTo>
                    <a:pt x="6789" y="1558"/>
                    <a:pt x="6789" y="1558"/>
                    <a:pt x="6789" y="1558"/>
                  </a:cubicBezTo>
                  <a:cubicBezTo>
                    <a:pt x="6789" y="415"/>
                    <a:pt x="6789" y="415"/>
                    <a:pt x="6789" y="415"/>
                  </a:cubicBezTo>
                  <a:cubicBezTo>
                    <a:pt x="6789" y="208"/>
                    <a:pt x="6665" y="0"/>
                    <a:pt x="6418" y="0"/>
                  </a:cubicBezTo>
                  <a:cubicBezTo>
                    <a:pt x="6171" y="0"/>
                    <a:pt x="6048" y="208"/>
                    <a:pt x="6048" y="415"/>
                  </a:cubicBezTo>
                  <a:cubicBezTo>
                    <a:pt x="6048" y="1558"/>
                    <a:pt x="6048" y="1558"/>
                    <a:pt x="6048" y="1558"/>
                  </a:cubicBezTo>
                  <a:cubicBezTo>
                    <a:pt x="4690" y="1558"/>
                    <a:pt x="4690" y="1558"/>
                    <a:pt x="4690" y="1558"/>
                  </a:cubicBezTo>
                  <a:cubicBezTo>
                    <a:pt x="4690" y="415"/>
                    <a:pt x="4690" y="415"/>
                    <a:pt x="4690" y="415"/>
                  </a:cubicBezTo>
                  <a:cubicBezTo>
                    <a:pt x="4690" y="208"/>
                    <a:pt x="4443" y="0"/>
                    <a:pt x="4320" y="0"/>
                  </a:cubicBezTo>
                  <a:cubicBezTo>
                    <a:pt x="4073" y="0"/>
                    <a:pt x="3826" y="208"/>
                    <a:pt x="3826" y="415"/>
                  </a:cubicBezTo>
                  <a:cubicBezTo>
                    <a:pt x="3826" y="1558"/>
                    <a:pt x="3826" y="1558"/>
                    <a:pt x="3826" y="1558"/>
                  </a:cubicBezTo>
                  <a:cubicBezTo>
                    <a:pt x="3579" y="1558"/>
                    <a:pt x="3579" y="1558"/>
                    <a:pt x="3579" y="1558"/>
                  </a:cubicBezTo>
                  <a:cubicBezTo>
                    <a:pt x="1605" y="1558"/>
                    <a:pt x="0" y="2908"/>
                    <a:pt x="0" y="4569"/>
                  </a:cubicBezTo>
                  <a:cubicBezTo>
                    <a:pt x="0" y="18692"/>
                    <a:pt x="0" y="18692"/>
                    <a:pt x="0" y="18692"/>
                  </a:cubicBezTo>
                  <a:cubicBezTo>
                    <a:pt x="0" y="20250"/>
                    <a:pt x="1605" y="21600"/>
                    <a:pt x="3579" y="21600"/>
                  </a:cubicBezTo>
                  <a:cubicBezTo>
                    <a:pt x="18021" y="21600"/>
                    <a:pt x="18021" y="21600"/>
                    <a:pt x="18021" y="21600"/>
                  </a:cubicBezTo>
                  <a:cubicBezTo>
                    <a:pt x="19995" y="21600"/>
                    <a:pt x="21600" y="20250"/>
                    <a:pt x="21600" y="18692"/>
                  </a:cubicBezTo>
                  <a:cubicBezTo>
                    <a:pt x="21600" y="4569"/>
                    <a:pt x="21600" y="4569"/>
                    <a:pt x="21600" y="4569"/>
                  </a:cubicBezTo>
                  <a:cubicBezTo>
                    <a:pt x="21600" y="2908"/>
                    <a:pt x="19995" y="1558"/>
                    <a:pt x="18021" y="1558"/>
                  </a:cubicBezTo>
                  <a:close/>
                  <a:moveTo>
                    <a:pt x="20736" y="18692"/>
                  </a:moveTo>
                  <a:cubicBezTo>
                    <a:pt x="20736" y="19938"/>
                    <a:pt x="19502" y="20977"/>
                    <a:pt x="18021" y="20977"/>
                  </a:cubicBezTo>
                  <a:cubicBezTo>
                    <a:pt x="3579" y="20977"/>
                    <a:pt x="3579" y="20977"/>
                    <a:pt x="3579" y="20977"/>
                  </a:cubicBezTo>
                  <a:cubicBezTo>
                    <a:pt x="1975" y="20977"/>
                    <a:pt x="741" y="19938"/>
                    <a:pt x="741" y="18692"/>
                  </a:cubicBezTo>
                  <a:cubicBezTo>
                    <a:pt x="741" y="4569"/>
                    <a:pt x="741" y="4569"/>
                    <a:pt x="741" y="4569"/>
                  </a:cubicBezTo>
                  <a:cubicBezTo>
                    <a:pt x="741" y="3323"/>
                    <a:pt x="1975" y="2285"/>
                    <a:pt x="3579" y="2285"/>
                  </a:cubicBezTo>
                  <a:cubicBezTo>
                    <a:pt x="3826" y="2285"/>
                    <a:pt x="3826" y="2285"/>
                    <a:pt x="3826" y="2285"/>
                  </a:cubicBezTo>
                  <a:cubicBezTo>
                    <a:pt x="3826" y="3219"/>
                    <a:pt x="3826" y="3219"/>
                    <a:pt x="3826" y="3219"/>
                  </a:cubicBezTo>
                  <a:cubicBezTo>
                    <a:pt x="3826" y="3427"/>
                    <a:pt x="4073" y="3531"/>
                    <a:pt x="4320" y="3531"/>
                  </a:cubicBezTo>
                  <a:cubicBezTo>
                    <a:pt x="4443" y="3531"/>
                    <a:pt x="4690" y="3427"/>
                    <a:pt x="4690" y="3219"/>
                  </a:cubicBezTo>
                  <a:cubicBezTo>
                    <a:pt x="4690" y="2285"/>
                    <a:pt x="4690" y="2285"/>
                    <a:pt x="4690" y="2285"/>
                  </a:cubicBezTo>
                  <a:cubicBezTo>
                    <a:pt x="6048" y="2285"/>
                    <a:pt x="6048" y="2285"/>
                    <a:pt x="6048" y="2285"/>
                  </a:cubicBezTo>
                  <a:cubicBezTo>
                    <a:pt x="6048" y="3219"/>
                    <a:pt x="6048" y="3219"/>
                    <a:pt x="6048" y="3219"/>
                  </a:cubicBezTo>
                  <a:cubicBezTo>
                    <a:pt x="6048" y="3427"/>
                    <a:pt x="6171" y="3531"/>
                    <a:pt x="6418" y="3531"/>
                  </a:cubicBezTo>
                  <a:cubicBezTo>
                    <a:pt x="6665" y="3531"/>
                    <a:pt x="6789" y="3427"/>
                    <a:pt x="6789" y="3219"/>
                  </a:cubicBezTo>
                  <a:cubicBezTo>
                    <a:pt x="6789" y="2285"/>
                    <a:pt x="6789" y="2285"/>
                    <a:pt x="6789" y="2285"/>
                  </a:cubicBezTo>
                  <a:cubicBezTo>
                    <a:pt x="8270" y="2285"/>
                    <a:pt x="8270" y="2285"/>
                    <a:pt x="8270" y="2285"/>
                  </a:cubicBezTo>
                  <a:cubicBezTo>
                    <a:pt x="8270" y="3219"/>
                    <a:pt x="8270" y="3219"/>
                    <a:pt x="8270" y="3219"/>
                  </a:cubicBezTo>
                  <a:cubicBezTo>
                    <a:pt x="8270" y="3427"/>
                    <a:pt x="8393" y="3531"/>
                    <a:pt x="8640" y="3531"/>
                  </a:cubicBezTo>
                  <a:cubicBezTo>
                    <a:pt x="8887" y="3531"/>
                    <a:pt x="9010" y="3427"/>
                    <a:pt x="9010" y="3219"/>
                  </a:cubicBezTo>
                  <a:cubicBezTo>
                    <a:pt x="9010" y="2285"/>
                    <a:pt x="9010" y="2285"/>
                    <a:pt x="9010" y="2285"/>
                  </a:cubicBezTo>
                  <a:cubicBezTo>
                    <a:pt x="10368" y="2285"/>
                    <a:pt x="10368" y="2285"/>
                    <a:pt x="10368" y="2285"/>
                  </a:cubicBezTo>
                  <a:cubicBezTo>
                    <a:pt x="10368" y="3219"/>
                    <a:pt x="10368" y="3219"/>
                    <a:pt x="10368" y="3219"/>
                  </a:cubicBezTo>
                  <a:cubicBezTo>
                    <a:pt x="10368" y="3427"/>
                    <a:pt x="10615" y="3531"/>
                    <a:pt x="10738" y="3531"/>
                  </a:cubicBezTo>
                  <a:cubicBezTo>
                    <a:pt x="10985" y="3531"/>
                    <a:pt x="11232" y="3427"/>
                    <a:pt x="11232" y="3219"/>
                  </a:cubicBezTo>
                  <a:cubicBezTo>
                    <a:pt x="11232" y="2285"/>
                    <a:pt x="11232" y="2285"/>
                    <a:pt x="11232" y="2285"/>
                  </a:cubicBezTo>
                  <a:cubicBezTo>
                    <a:pt x="12590" y="2285"/>
                    <a:pt x="12590" y="2285"/>
                    <a:pt x="12590" y="2285"/>
                  </a:cubicBezTo>
                  <a:cubicBezTo>
                    <a:pt x="12590" y="3219"/>
                    <a:pt x="12590" y="3219"/>
                    <a:pt x="12590" y="3219"/>
                  </a:cubicBezTo>
                  <a:cubicBezTo>
                    <a:pt x="12590" y="3427"/>
                    <a:pt x="12713" y="3531"/>
                    <a:pt x="12960" y="3531"/>
                  </a:cubicBezTo>
                  <a:cubicBezTo>
                    <a:pt x="13207" y="3531"/>
                    <a:pt x="13330" y="3427"/>
                    <a:pt x="13330" y="3219"/>
                  </a:cubicBezTo>
                  <a:cubicBezTo>
                    <a:pt x="13330" y="2285"/>
                    <a:pt x="13330" y="2285"/>
                    <a:pt x="13330" y="2285"/>
                  </a:cubicBezTo>
                  <a:cubicBezTo>
                    <a:pt x="14688" y="2285"/>
                    <a:pt x="14688" y="2285"/>
                    <a:pt x="14688" y="2285"/>
                  </a:cubicBezTo>
                  <a:cubicBezTo>
                    <a:pt x="14688" y="3219"/>
                    <a:pt x="14688" y="3219"/>
                    <a:pt x="14688" y="3219"/>
                  </a:cubicBezTo>
                  <a:cubicBezTo>
                    <a:pt x="14688" y="3427"/>
                    <a:pt x="14935" y="3531"/>
                    <a:pt x="15182" y="3531"/>
                  </a:cubicBezTo>
                  <a:cubicBezTo>
                    <a:pt x="15305" y="3531"/>
                    <a:pt x="15552" y="3427"/>
                    <a:pt x="15552" y="3219"/>
                  </a:cubicBezTo>
                  <a:cubicBezTo>
                    <a:pt x="15552" y="2285"/>
                    <a:pt x="15552" y="2285"/>
                    <a:pt x="15552" y="2285"/>
                  </a:cubicBezTo>
                  <a:cubicBezTo>
                    <a:pt x="16910" y="2285"/>
                    <a:pt x="16910" y="2285"/>
                    <a:pt x="16910" y="2285"/>
                  </a:cubicBezTo>
                  <a:cubicBezTo>
                    <a:pt x="16910" y="3219"/>
                    <a:pt x="16910" y="3219"/>
                    <a:pt x="16910" y="3219"/>
                  </a:cubicBezTo>
                  <a:cubicBezTo>
                    <a:pt x="16910" y="3427"/>
                    <a:pt x="17033" y="3531"/>
                    <a:pt x="17280" y="3531"/>
                  </a:cubicBezTo>
                  <a:cubicBezTo>
                    <a:pt x="17527" y="3531"/>
                    <a:pt x="17650" y="3427"/>
                    <a:pt x="17650" y="3219"/>
                  </a:cubicBezTo>
                  <a:cubicBezTo>
                    <a:pt x="17650" y="2285"/>
                    <a:pt x="17650" y="2285"/>
                    <a:pt x="17650" y="2285"/>
                  </a:cubicBezTo>
                  <a:cubicBezTo>
                    <a:pt x="18021" y="2285"/>
                    <a:pt x="18021" y="2285"/>
                    <a:pt x="18021" y="2285"/>
                  </a:cubicBezTo>
                  <a:cubicBezTo>
                    <a:pt x="19502" y="2285"/>
                    <a:pt x="20736" y="3323"/>
                    <a:pt x="20736" y="4569"/>
                  </a:cubicBezTo>
                  <a:lnTo>
                    <a:pt x="20736" y="18692"/>
                  </a:lnTo>
                  <a:close/>
                  <a:moveTo>
                    <a:pt x="7406" y="7477"/>
                  </a:moveTo>
                  <a:cubicBezTo>
                    <a:pt x="5431" y="10073"/>
                    <a:pt x="5431" y="10073"/>
                    <a:pt x="5431" y="10073"/>
                  </a:cubicBezTo>
                  <a:cubicBezTo>
                    <a:pt x="5307" y="10177"/>
                    <a:pt x="5307" y="10177"/>
                    <a:pt x="5184" y="10281"/>
                  </a:cubicBezTo>
                  <a:cubicBezTo>
                    <a:pt x="5061" y="10281"/>
                    <a:pt x="5061" y="10281"/>
                    <a:pt x="5061" y="10281"/>
                  </a:cubicBezTo>
                  <a:cubicBezTo>
                    <a:pt x="4937" y="10281"/>
                    <a:pt x="4937" y="10281"/>
                    <a:pt x="4814" y="10177"/>
                  </a:cubicBezTo>
                  <a:cubicBezTo>
                    <a:pt x="3209" y="9242"/>
                    <a:pt x="3209" y="9242"/>
                    <a:pt x="3209" y="9242"/>
                  </a:cubicBezTo>
                  <a:cubicBezTo>
                    <a:pt x="3086" y="9138"/>
                    <a:pt x="2962" y="8931"/>
                    <a:pt x="3086" y="8723"/>
                  </a:cubicBezTo>
                  <a:cubicBezTo>
                    <a:pt x="3209" y="8619"/>
                    <a:pt x="3456" y="8619"/>
                    <a:pt x="3703" y="8723"/>
                  </a:cubicBezTo>
                  <a:cubicBezTo>
                    <a:pt x="4937" y="9450"/>
                    <a:pt x="4937" y="9450"/>
                    <a:pt x="4937" y="9450"/>
                  </a:cubicBezTo>
                  <a:cubicBezTo>
                    <a:pt x="6665" y="7165"/>
                    <a:pt x="6665" y="7165"/>
                    <a:pt x="6665" y="7165"/>
                  </a:cubicBezTo>
                  <a:cubicBezTo>
                    <a:pt x="6789" y="6958"/>
                    <a:pt x="7035" y="6958"/>
                    <a:pt x="7282" y="7062"/>
                  </a:cubicBezTo>
                  <a:cubicBezTo>
                    <a:pt x="7406" y="7165"/>
                    <a:pt x="7406" y="7373"/>
                    <a:pt x="7406" y="7477"/>
                  </a:cubicBezTo>
                  <a:close/>
                  <a:moveTo>
                    <a:pt x="7406" y="13396"/>
                  </a:moveTo>
                  <a:cubicBezTo>
                    <a:pt x="5431" y="15992"/>
                    <a:pt x="5431" y="15992"/>
                    <a:pt x="5431" y="15992"/>
                  </a:cubicBezTo>
                  <a:cubicBezTo>
                    <a:pt x="5307" y="16096"/>
                    <a:pt x="5307" y="16096"/>
                    <a:pt x="5184" y="16096"/>
                  </a:cubicBezTo>
                  <a:cubicBezTo>
                    <a:pt x="5061" y="16096"/>
                    <a:pt x="5061" y="16200"/>
                    <a:pt x="5061" y="16200"/>
                  </a:cubicBezTo>
                  <a:cubicBezTo>
                    <a:pt x="4937" y="16200"/>
                    <a:pt x="4937" y="16096"/>
                    <a:pt x="4814" y="16096"/>
                  </a:cubicBezTo>
                  <a:cubicBezTo>
                    <a:pt x="3209" y="15162"/>
                    <a:pt x="3209" y="15162"/>
                    <a:pt x="3209" y="15162"/>
                  </a:cubicBezTo>
                  <a:cubicBezTo>
                    <a:pt x="3086" y="15058"/>
                    <a:pt x="2962" y="14850"/>
                    <a:pt x="3086" y="14642"/>
                  </a:cubicBezTo>
                  <a:cubicBezTo>
                    <a:pt x="3209" y="14538"/>
                    <a:pt x="3456" y="14435"/>
                    <a:pt x="3703" y="14538"/>
                  </a:cubicBezTo>
                  <a:cubicBezTo>
                    <a:pt x="4937" y="15369"/>
                    <a:pt x="4937" y="15369"/>
                    <a:pt x="4937" y="15369"/>
                  </a:cubicBezTo>
                  <a:cubicBezTo>
                    <a:pt x="6665" y="12981"/>
                    <a:pt x="6665" y="12981"/>
                    <a:pt x="6665" y="12981"/>
                  </a:cubicBezTo>
                  <a:cubicBezTo>
                    <a:pt x="6789" y="12877"/>
                    <a:pt x="7035" y="12773"/>
                    <a:pt x="7282" y="12877"/>
                  </a:cubicBezTo>
                  <a:cubicBezTo>
                    <a:pt x="7406" y="12981"/>
                    <a:pt x="7406" y="13188"/>
                    <a:pt x="7406" y="13396"/>
                  </a:cubicBezTo>
                  <a:close/>
                  <a:moveTo>
                    <a:pt x="7406" y="13396"/>
                  </a:moveTo>
                  <a:cubicBezTo>
                    <a:pt x="7406" y="13396"/>
                    <a:pt x="7406" y="13396"/>
                    <a:pt x="7406" y="13396"/>
                  </a:cubicBezTo>
                </a:path>
              </a:pathLst>
            </a:custGeom>
            <a:solidFill>
              <a:schemeClr val="accent3">
                <a:hueOff val="362282"/>
                <a:satOff val="31803"/>
                <a:lumOff val="-18242"/>
              </a:schemeClr>
            </a:solidFill>
            <a:ln w="317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/>
              </a:pPr>
              <a:endParaRPr/>
            </a:p>
          </p:txBody>
        </p:sp>
      </p:grpSp>
      <p:grpSp>
        <p:nvGrpSpPr>
          <p:cNvPr id="707" name="تجميع"/>
          <p:cNvGrpSpPr/>
          <p:nvPr/>
        </p:nvGrpSpPr>
        <p:grpSpPr>
          <a:xfrm>
            <a:off x="1094655" y="4476055"/>
            <a:ext cx="298653" cy="298730"/>
            <a:chOff x="0" y="0"/>
            <a:chExt cx="298651" cy="298729"/>
          </a:xfrm>
        </p:grpSpPr>
        <p:sp>
          <p:nvSpPr>
            <p:cNvPr id="705" name="دائرة"/>
            <p:cNvSpPr/>
            <p:nvPr/>
          </p:nvSpPr>
          <p:spPr>
            <a:xfrm>
              <a:off x="0" y="0"/>
              <a:ext cx="298652" cy="298730"/>
            </a:xfrm>
            <a:prstGeom prst="ellipse">
              <a:avLst/>
            </a:prstGeom>
            <a:solidFill>
              <a:srgbClr val="D4263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706" name="image3.png" descr="image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295" y="72547"/>
              <a:ext cx="151585" cy="1469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08" name="شكل"/>
          <p:cNvSpPr/>
          <p:nvPr/>
        </p:nvSpPr>
        <p:spPr>
          <a:xfrm rot="5400000">
            <a:off x="-207116" y="4234025"/>
            <a:ext cx="1163096" cy="512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42" y="0"/>
                </a:moveTo>
                <a:cubicBezTo>
                  <a:pt x="20254" y="0"/>
                  <a:pt x="21600" y="4645"/>
                  <a:pt x="21600" y="10664"/>
                </a:cubicBezTo>
                <a:cubicBezTo>
                  <a:pt x="21600" y="16946"/>
                  <a:pt x="20151" y="21600"/>
                  <a:pt x="16742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17768"/>
                  <a:pt x="0" y="17768"/>
                  <a:pt x="0" y="17768"/>
                </a:cubicBezTo>
                <a:cubicBezTo>
                  <a:pt x="16742" y="17768"/>
                  <a:pt x="16742" y="17768"/>
                  <a:pt x="16742" y="17768"/>
                </a:cubicBezTo>
                <a:cubicBezTo>
                  <a:pt x="19325" y="17768"/>
                  <a:pt x="20360" y="15039"/>
                  <a:pt x="20360" y="10664"/>
                </a:cubicBezTo>
                <a:cubicBezTo>
                  <a:pt x="20360" y="6833"/>
                  <a:pt x="19325" y="3832"/>
                  <a:pt x="16742" y="3832"/>
                </a:cubicBezTo>
                <a:cubicBezTo>
                  <a:pt x="15812" y="3832"/>
                  <a:pt x="15812" y="3832"/>
                  <a:pt x="15812" y="3832"/>
                </a:cubicBezTo>
                <a:cubicBezTo>
                  <a:pt x="5788" y="3832"/>
                  <a:pt x="5788" y="3832"/>
                  <a:pt x="5788" y="3832"/>
                </a:cubicBezTo>
                <a:cubicBezTo>
                  <a:pt x="5788" y="0"/>
                  <a:pt x="5788" y="0"/>
                  <a:pt x="5788" y="0"/>
                </a:cubicBezTo>
                <a:lnTo>
                  <a:pt x="16742" y="0"/>
                </a:lnTo>
              </a:path>
            </a:pathLst>
          </a:custGeom>
          <a:solidFill>
            <a:srgbClr val="ED7D31"/>
          </a:solidFill>
          <a:ln w="12700">
            <a:miter lim="400000"/>
          </a:ln>
          <a:effectLst>
            <a:outerShdw blurRad="1206500" dist="520700" dir="5400000" rotWithShape="0">
              <a:srgbClr val="000000">
                <a:alpha val="57000"/>
              </a:srgbClr>
            </a:outerShdw>
          </a:effectLst>
        </p:spPr>
        <p:txBody>
          <a:bodyPr lIns="45719" rIns="45719" anchor="ctr"/>
          <a:lstStyle/>
          <a:p>
            <a:pPr rtl="0">
              <a:defRPr/>
            </a:pPr>
            <a:endParaRPr/>
          </a:p>
        </p:txBody>
      </p:sp>
      <p:sp>
        <p:nvSpPr>
          <p:cNvPr id="709" name="شكل"/>
          <p:cNvSpPr/>
          <p:nvPr/>
        </p:nvSpPr>
        <p:spPr>
          <a:xfrm flipH="1">
            <a:off x="17253" y="3543007"/>
            <a:ext cx="200181" cy="298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8" y="2167"/>
                </a:moveTo>
                <a:cubicBezTo>
                  <a:pt x="3598" y="2549"/>
                  <a:pt x="3517" y="2902"/>
                  <a:pt x="3358" y="3213"/>
                </a:cubicBezTo>
                <a:cubicBezTo>
                  <a:pt x="3197" y="3525"/>
                  <a:pt x="2981" y="3792"/>
                  <a:pt x="2707" y="4006"/>
                </a:cubicBezTo>
                <a:lnTo>
                  <a:pt x="2707" y="21051"/>
                </a:lnTo>
                <a:cubicBezTo>
                  <a:pt x="2707" y="21204"/>
                  <a:pt x="2663" y="21330"/>
                  <a:pt x="2580" y="21439"/>
                </a:cubicBezTo>
                <a:cubicBezTo>
                  <a:pt x="2492" y="21548"/>
                  <a:pt x="2386" y="21600"/>
                  <a:pt x="2262" y="21600"/>
                </a:cubicBezTo>
                <a:lnTo>
                  <a:pt x="1348" y="21600"/>
                </a:lnTo>
                <a:cubicBezTo>
                  <a:pt x="1221" y="21600"/>
                  <a:pt x="1118" y="21545"/>
                  <a:pt x="1038" y="21439"/>
                </a:cubicBezTo>
                <a:cubicBezTo>
                  <a:pt x="954" y="21330"/>
                  <a:pt x="913" y="21204"/>
                  <a:pt x="913" y="21051"/>
                </a:cubicBezTo>
                <a:lnTo>
                  <a:pt x="913" y="4006"/>
                </a:lnTo>
                <a:cubicBezTo>
                  <a:pt x="641" y="3792"/>
                  <a:pt x="421" y="3525"/>
                  <a:pt x="252" y="3213"/>
                </a:cubicBezTo>
                <a:cubicBezTo>
                  <a:pt x="83" y="2902"/>
                  <a:pt x="0" y="2549"/>
                  <a:pt x="0" y="2167"/>
                </a:cubicBezTo>
                <a:cubicBezTo>
                  <a:pt x="0" y="1574"/>
                  <a:pt x="176" y="1069"/>
                  <a:pt x="528" y="640"/>
                </a:cubicBezTo>
                <a:cubicBezTo>
                  <a:pt x="878" y="211"/>
                  <a:pt x="1304" y="0"/>
                  <a:pt x="1804" y="0"/>
                </a:cubicBezTo>
                <a:cubicBezTo>
                  <a:pt x="2296" y="0"/>
                  <a:pt x="2719" y="211"/>
                  <a:pt x="3069" y="640"/>
                </a:cubicBezTo>
                <a:cubicBezTo>
                  <a:pt x="3422" y="1069"/>
                  <a:pt x="3598" y="1571"/>
                  <a:pt x="3598" y="2167"/>
                </a:cubicBezTo>
                <a:moveTo>
                  <a:pt x="20839" y="2476"/>
                </a:moveTo>
                <a:cubicBezTo>
                  <a:pt x="21064" y="2323"/>
                  <a:pt x="21248" y="2297"/>
                  <a:pt x="21390" y="2391"/>
                </a:cubicBezTo>
                <a:cubicBezTo>
                  <a:pt x="21530" y="2485"/>
                  <a:pt x="21600" y="2684"/>
                  <a:pt x="21600" y="2996"/>
                </a:cubicBezTo>
                <a:lnTo>
                  <a:pt x="21600" y="13516"/>
                </a:lnTo>
                <a:cubicBezTo>
                  <a:pt x="21600" y="13804"/>
                  <a:pt x="21527" y="14107"/>
                  <a:pt x="21383" y="14421"/>
                </a:cubicBezTo>
                <a:cubicBezTo>
                  <a:pt x="21238" y="14738"/>
                  <a:pt x="21057" y="14967"/>
                  <a:pt x="20839" y="15120"/>
                </a:cubicBezTo>
                <a:cubicBezTo>
                  <a:pt x="19955" y="15758"/>
                  <a:pt x="19147" y="16166"/>
                  <a:pt x="18413" y="16351"/>
                </a:cubicBezTo>
                <a:cubicBezTo>
                  <a:pt x="17679" y="16530"/>
                  <a:pt x="17037" y="16607"/>
                  <a:pt x="16491" y="16568"/>
                </a:cubicBezTo>
                <a:cubicBezTo>
                  <a:pt x="15850" y="16527"/>
                  <a:pt x="15282" y="16372"/>
                  <a:pt x="14792" y="16104"/>
                </a:cubicBezTo>
                <a:cubicBezTo>
                  <a:pt x="14393" y="15852"/>
                  <a:pt x="14004" y="15608"/>
                  <a:pt x="13624" y="15379"/>
                </a:cubicBezTo>
                <a:cubicBezTo>
                  <a:pt x="13245" y="15147"/>
                  <a:pt x="12858" y="14947"/>
                  <a:pt x="12459" y="14774"/>
                </a:cubicBezTo>
                <a:cubicBezTo>
                  <a:pt x="12060" y="14600"/>
                  <a:pt x="11641" y="14462"/>
                  <a:pt x="11198" y="14359"/>
                </a:cubicBezTo>
                <a:cubicBezTo>
                  <a:pt x="10757" y="14257"/>
                  <a:pt x="10269" y="14204"/>
                  <a:pt x="9738" y="14204"/>
                </a:cubicBezTo>
                <a:cubicBezTo>
                  <a:pt x="9310" y="14221"/>
                  <a:pt x="8825" y="14307"/>
                  <a:pt x="8286" y="14456"/>
                </a:cubicBezTo>
                <a:cubicBezTo>
                  <a:pt x="7824" y="14589"/>
                  <a:pt x="7266" y="14800"/>
                  <a:pt x="6605" y="15091"/>
                </a:cubicBezTo>
                <a:cubicBezTo>
                  <a:pt x="5944" y="15382"/>
                  <a:pt x="5207" y="15793"/>
                  <a:pt x="4394" y="16328"/>
                </a:cubicBezTo>
                <a:cubicBezTo>
                  <a:pt x="4169" y="16477"/>
                  <a:pt x="3978" y="16495"/>
                  <a:pt x="3826" y="16383"/>
                </a:cubicBezTo>
                <a:cubicBezTo>
                  <a:pt x="3674" y="16269"/>
                  <a:pt x="3598" y="16060"/>
                  <a:pt x="3598" y="15752"/>
                </a:cubicBezTo>
                <a:lnTo>
                  <a:pt x="3598" y="5273"/>
                </a:lnTo>
                <a:cubicBezTo>
                  <a:pt x="3598" y="4964"/>
                  <a:pt x="3674" y="4653"/>
                  <a:pt x="3826" y="4347"/>
                </a:cubicBezTo>
                <a:cubicBezTo>
                  <a:pt x="3978" y="4036"/>
                  <a:pt x="4169" y="3807"/>
                  <a:pt x="4394" y="3654"/>
                </a:cubicBezTo>
                <a:cubicBezTo>
                  <a:pt x="5207" y="3143"/>
                  <a:pt x="5941" y="2737"/>
                  <a:pt x="6597" y="2447"/>
                </a:cubicBezTo>
                <a:cubicBezTo>
                  <a:pt x="7253" y="2156"/>
                  <a:pt x="7816" y="1944"/>
                  <a:pt x="8286" y="1812"/>
                </a:cubicBezTo>
                <a:cubicBezTo>
                  <a:pt x="8832" y="1665"/>
                  <a:pt x="9317" y="1580"/>
                  <a:pt x="9738" y="1559"/>
                </a:cubicBezTo>
                <a:cubicBezTo>
                  <a:pt x="10269" y="1559"/>
                  <a:pt x="10757" y="1612"/>
                  <a:pt x="11198" y="1715"/>
                </a:cubicBezTo>
                <a:cubicBezTo>
                  <a:pt x="11641" y="1818"/>
                  <a:pt x="12060" y="1956"/>
                  <a:pt x="12459" y="2135"/>
                </a:cubicBezTo>
                <a:cubicBezTo>
                  <a:pt x="12858" y="2306"/>
                  <a:pt x="13243" y="2508"/>
                  <a:pt x="13620" y="2737"/>
                </a:cubicBezTo>
                <a:cubicBezTo>
                  <a:pt x="13994" y="2967"/>
                  <a:pt x="14386" y="3207"/>
                  <a:pt x="14792" y="3463"/>
                </a:cubicBezTo>
                <a:cubicBezTo>
                  <a:pt x="15282" y="3736"/>
                  <a:pt x="15850" y="3889"/>
                  <a:pt x="16491" y="3924"/>
                </a:cubicBezTo>
                <a:cubicBezTo>
                  <a:pt x="17037" y="3965"/>
                  <a:pt x="17679" y="3889"/>
                  <a:pt x="18413" y="3707"/>
                </a:cubicBezTo>
                <a:cubicBezTo>
                  <a:pt x="19147" y="3522"/>
                  <a:pt x="19958" y="3113"/>
                  <a:pt x="20839" y="2476"/>
                </a:cubicBezTo>
              </a:path>
            </a:pathLst>
          </a:custGeom>
          <a:solidFill>
            <a:srgbClr val="ED7D31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628" rtl="0">
              <a:lnSpc>
                <a:spcPct val="80000"/>
              </a:lnSpc>
              <a:defRPr sz="4400">
                <a:solidFill>
                  <a:srgbClr val="44CEB9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729" name="تجميع"/>
          <p:cNvGrpSpPr/>
          <p:nvPr/>
        </p:nvGrpSpPr>
        <p:grpSpPr>
          <a:xfrm>
            <a:off x="274342" y="4388723"/>
            <a:ext cx="200181" cy="202741"/>
            <a:chOff x="0" y="0"/>
            <a:chExt cx="200179" cy="202739"/>
          </a:xfrm>
        </p:grpSpPr>
        <p:sp>
          <p:nvSpPr>
            <p:cNvPr id="710" name="شكل"/>
            <p:cNvSpPr/>
            <p:nvPr/>
          </p:nvSpPr>
          <p:spPr>
            <a:xfrm>
              <a:off x="-1" y="-1"/>
              <a:ext cx="200181" cy="165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234"/>
                  </a:moveTo>
                  <a:cubicBezTo>
                    <a:pt x="21600" y="413"/>
                    <a:pt x="21600" y="413"/>
                    <a:pt x="21600" y="413"/>
                  </a:cubicBezTo>
                  <a:cubicBezTo>
                    <a:pt x="21600" y="138"/>
                    <a:pt x="21487" y="0"/>
                    <a:pt x="21262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12" y="0"/>
                    <a:pt x="0" y="138"/>
                    <a:pt x="0" y="413"/>
                  </a:cubicBezTo>
                  <a:cubicBezTo>
                    <a:pt x="0" y="21187"/>
                    <a:pt x="0" y="21187"/>
                    <a:pt x="0" y="21187"/>
                  </a:cubicBezTo>
                  <a:cubicBezTo>
                    <a:pt x="0" y="21462"/>
                    <a:pt x="112" y="21600"/>
                    <a:pt x="337" y="21600"/>
                  </a:cubicBezTo>
                  <a:cubicBezTo>
                    <a:pt x="3937" y="21600"/>
                    <a:pt x="3937" y="21600"/>
                    <a:pt x="3937" y="21600"/>
                  </a:cubicBezTo>
                  <a:cubicBezTo>
                    <a:pt x="3937" y="20637"/>
                    <a:pt x="3937" y="20637"/>
                    <a:pt x="3937" y="20637"/>
                  </a:cubicBezTo>
                  <a:cubicBezTo>
                    <a:pt x="675" y="20637"/>
                    <a:pt x="675" y="20637"/>
                    <a:pt x="675" y="20637"/>
                  </a:cubicBezTo>
                  <a:cubicBezTo>
                    <a:pt x="675" y="825"/>
                    <a:pt x="675" y="825"/>
                    <a:pt x="675" y="825"/>
                  </a:cubicBezTo>
                  <a:cubicBezTo>
                    <a:pt x="20925" y="825"/>
                    <a:pt x="20925" y="825"/>
                    <a:pt x="20925" y="825"/>
                  </a:cubicBezTo>
                  <a:cubicBezTo>
                    <a:pt x="20925" y="15822"/>
                    <a:pt x="20925" y="15822"/>
                    <a:pt x="20925" y="15822"/>
                  </a:cubicBezTo>
                  <a:cubicBezTo>
                    <a:pt x="17325" y="15822"/>
                    <a:pt x="17325" y="15822"/>
                    <a:pt x="17325" y="15822"/>
                  </a:cubicBezTo>
                  <a:cubicBezTo>
                    <a:pt x="17100" y="15822"/>
                    <a:pt x="16875" y="15959"/>
                    <a:pt x="16875" y="16234"/>
                  </a:cubicBezTo>
                  <a:cubicBezTo>
                    <a:pt x="16875" y="20637"/>
                    <a:pt x="16875" y="20637"/>
                    <a:pt x="16875" y="20637"/>
                  </a:cubicBezTo>
                  <a:cubicBezTo>
                    <a:pt x="9000" y="20637"/>
                    <a:pt x="9000" y="20637"/>
                    <a:pt x="9000" y="20637"/>
                  </a:cubicBezTo>
                  <a:cubicBezTo>
                    <a:pt x="9000" y="21600"/>
                    <a:pt x="9000" y="21600"/>
                    <a:pt x="9000" y="21600"/>
                  </a:cubicBezTo>
                  <a:cubicBezTo>
                    <a:pt x="17325" y="21600"/>
                    <a:pt x="17325" y="21600"/>
                    <a:pt x="17325" y="21600"/>
                  </a:cubicBezTo>
                  <a:cubicBezTo>
                    <a:pt x="17437" y="21600"/>
                    <a:pt x="17437" y="21462"/>
                    <a:pt x="17550" y="21462"/>
                  </a:cubicBezTo>
                  <a:cubicBezTo>
                    <a:pt x="21487" y="16647"/>
                    <a:pt x="21487" y="16647"/>
                    <a:pt x="21487" y="16647"/>
                  </a:cubicBezTo>
                  <a:cubicBezTo>
                    <a:pt x="21487" y="16510"/>
                    <a:pt x="21487" y="16510"/>
                    <a:pt x="21600" y="16510"/>
                  </a:cubicBezTo>
                  <a:cubicBezTo>
                    <a:pt x="21600" y="16372"/>
                    <a:pt x="21600" y="16372"/>
                    <a:pt x="21600" y="16372"/>
                  </a:cubicBezTo>
                  <a:cubicBezTo>
                    <a:pt x="21600" y="16372"/>
                    <a:pt x="21600" y="16372"/>
                    <a:pt x="21600" y="16234"/>
                  </a:cubicBezTo>
                  <a:close/>
                  <a:moveTo>
                    <a:pt x="17662" y="16785"/>
                  </a:moveTo>
                  <a:cubicBezTo>
                    <a:pt x="20362" y="16785"/>
                    <a:pt x="20362" y="16785"/>
                    <a:pt x="20362" y="16785"/>
                  </a:cubicBezTo>
                  <a:cubicBezTo>
                    <a:pt x="17662" y="20087"/>
                    <a:pt x="17662" y="20087"/>
                    <a:pt x="17662" y="20087"/>
                  </a:cubicBezTo>
                  <a:lnTo>
                    <a:pt x="17662" y="16785"/>
                  </a:lnTo>
                  <a:close/>
                  <a:moveTo>
                    <a:pt x="17662" y="16785"/>
                  </a:moveTo>
                  <a:cubicBezTo>
                    <a:pt x="17662" y="16785"/>
                    <a:pt x="17662" y="16785"/>
                    <a:pt x="17662" y="16785"/>
                  </a:cubicBezTo>
                </a:path>
              </a:pathLst>
            </a:cu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/>
              </a:pPr>
              <a:endParaRPr/>
            </a:p>
          </p:txBody>
        </p:sp>
        <p:sp>
          <p:nvSpPr>
            <p:cNvPr id="711" name="شكل"/>
            <p:cNvSpPr/>
            <p:nvPr/>
          </p:nvSpPr>
          <p:spPr>
            <a:xfrm>
              <a:off x="47101" y="30718"/>
              <a:ext cx="26111" cy="17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65"/>
                  </a:moveTo>
                  <a:cubicBezTo>
                    <a:pt x="12960" y="133"/>
                    <a:pt x="12096" y="0"/>
                    <a:pt x="11232" y="0"/>
                  </a:cubicBezTo>
                  <a:cubicBezTo>
                    <a:pt x="9504" y="0"/>
                    <a:pt x="8640" y="133"/>
                    <a:pt x="8640" y="265"/>
                  </a:cubicBezTo>
                  <a:cubicBezTo>
                    <a:pt x="0" y="3975"/>
                    <a:pt x="0" y="3975"/>
                    <a:pt x="0" y="3975"/>
                  </a:cubicBezTo>
                  <a:cubicBezTo>
                    <a:pt x="0" y="4108"/>
                    <a:pt x="0" y="4108"/>
                    <a:pt x="0" y="4240"/>
                  </a:cubicBezTo>
                  <a:cubicBezTo>
                    <a:pt x="0" y="21202"/>
                    <a:pt x="0" y="21202"/>
                    <a:pt x="0" y="21202"/>
                  </a:cubicBezTo>
                  <a:cubicBezTo>
                    <a:pt x="0" y="21467"/>
                    <a:pt x="864" y="21600"/>
                    <a:pt x="2592" y="21600"/>
                  </a:cubicBezTo>
                  <a:cubicBezTo>
                    <a:pt x="19008" y="21600"/>
                    <a:pt x="19008" y="21600"/>
                    <a:pt x="19008" y="21600"/>
                  </a:cubicBezTo>
                  <a:cubicBezTo>
                    <a:pt x="20736" y="21600"/>
                    <a:pt x="21600" y="21467"/>
                    <a:pt x="21600" y="21202"/>
                  </a:cubicBezTo>
                  <a:cubicBezTo>
                    <a:pt x="21600" y="4240"/>
                    <a:pt x="21600" y="4240"/>
                    <a:pt x="21600" y="4240"/>
                  </a:cubicBezTo>
                  <a:cubicBezTo>
                    <a:pt x="21600" y="4108"/>
                    <a:pt x="21600" y="3975"/>
                    <a:pt x="21600" y="3975"/>
                  </a:cubicBezTo>
                  <a:lnTo>
                    <a:pt x="12960" y="265"/>
                  </a:lnTo>
                  <a:close/>
                  <a:moveTo>
                    <a:pt x="5184" y="4638"/>
                  </a:moveTo>
                  <a:cubicBezTo>
                    <a:pt x="7776" y="4638"/>
                    <a:pt x="7776" y="4638"/>
                    <a:pt x="7776" y="4638"/>
                  </a:cubicBezTo>
                  <a:cubicBezTo>
                    <a:pt x="7776" y="17757"/>
                    <a:pt x="7776" y="17757"/>
                    <a:pt x="7776" y="17757"/>
                  </a:cubicBezTo>
                  <a:cubicBezTo>
                    <a:pt x="5184" y="17757"/>
                    <a:pt x="5184" y="17757"/>
                    <a:pt x="5184" y="17757"/>
                  </a:cubicBezTo>
                  <a:lnTo>
                    <a:pt x="5184" y="4638"/>
                  </a:lnTo>
                  <a:close/>
                  <a:moveTo>
                    <a:pt x="13824" y="4638"/>
                  </a:moveTo>
                  <a:cubicBezTo>
                    <a:pt x="16416" y="4638"/>
                    <a:pt x="16416" y="4638"/>
                    <a:pt x="16416" y="4638"/>
                  </a:cubicBezTo>
                  <a:cubicBezTo>
                    <a:pt x="16416" y="17757"/>
                    <a:pt x="16416" y="17757"/>
                    <a:pt x="16416" y="17757"/>
                  </a:cubicBezTo>
                  <a:cubicBezTo>
                    <a:pt x="13824" y="17757"/>
                    <a:pt x="13824" y="17757"/>
                    <a:pt x="13824" y="17757"/>
                  </a:cubicBezTo>
                  <a:lnTo>
                    <a:pt x="13824" y="4638"/>
                  </a:lnTo>
                  <a:close/>
                  <a:moveTo>
                    <a:pt x="11232" y="1723"/>
                  </a:moveTo>
                  <a:cubicBezTo>
                    <a:pt x="15552" y="3843"/>
                    <a:pt x="15552" y="3843"/>
                    <a:pt x="15552" y="3843"/>
                  </a:cubicBezTo>
                  <a:cubicBezTo>
                    <a:pt x="6048" y="3843"/>
                    <a:pt x="6048" y="3843"/>
                    <a:pt x="6048" y="3843"/>
                  </a:cubicBezTo>
                  <a:lnTo>
                    <a:pt x="11232" y="1723"/>
                  </a:lnTo>
                  <a:close/>
                  <a:moveTo>
                    <a:pt x="16416" y="20805"/>
                  </a:moveTo>
                  <a:cubicBezTo>
                    <a:pt x="5184" y="20805"/>
                    <a:pt x="5184" y="20805"/>
                    <a:pt x="5184" y="20805"/>
                  </a:cubicBezTo>
                  <a:cubicBezTo>
                    <a:pt x="5184" y="18685"/>
                    <a:pt x="5184" y="18685"/>
                    <a:pt x="5184" y="18685"/>
                  </a:cubicBezTo>
                  <a:cubicBezTo>
                    <a:pt x="16416" y="18685"/>
                    <a:pt x="16416" y="18685"/>
                    <a:pt x="16416" y="18685"/>
                  </a:cubicBezTo>
                  <a:lnTo>
                    <a:pt x="16416" y="20805"/>
                  </a:lnTo>
                  <a:close/>
                  <a:moveTo>
                    <a:pt x="16416" y="20805"/>
                  </a:moveTo>
                  <a:cubicBezTo>
                    <a:pt x="16416" y="20805"/>
                    <a:pt x="16416" y="20805"/>
                    <a:pt x="16416" y="20805"/>
                  </a:cubicBezTo>
                </a:path>
              </a:pathLst>
            </a:cu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/>
              </a:pPr>
              <a:endParaRPr/>
            </a:p>
          </p:txBody>
        </p:sp>
        <p:sp>
          <p:nvSpPr>
            <p:cNvPr id="712" name="شكل"/>
            <p:cNvSpPr/>
            <p:nvPr/>
          </p:nvSpPr>
          <p:spPr>
            <a:xfrm>
              <a:off x="86522" y="19966"/>
              <a:ext cx="60414" cy="36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8023"/>
                    <a:pt x="0" y="17897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607" y="21600"/>
                    <a:pt x="2607" y="21600"/>
                    <a:pt x="2607" y="21600"/>
                  </a:cubicBezTo>
                  <a:cubicBezTo>
                    <a:pt x="2607" y="17897"/>
                    <a:pt x="2607" y="17897"/>
                    <a:pt x="2607" y="17897"/>
                  </a:cubicBezTo>
                  <a:cubicBezTo>
                    <a:pt x="2607" y="10491"/>
                    <a:pt x="6331" y="4320"/>
                    <a:pt x="10800" y="4320"/>
                  </a:cubicBezTo>
                  <a:cubicBezTo>
                    <a:pt x="15269" y="4320"/>
                    <a:pt x="18993" y="10491"/>
                    <a:pt x="18993" y="17897"/>
                  </a:cubicBezTo>
                  <a:cubicBezTo>
                    <a:pt x="18993" y="21600"/>
                    <a:pt x="18993" y="21600"/>
                    <a:pt x="18993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7897"/>
                    <a:pt x="21600" y="17897"/>
                    <a:pt x="21600" y="17897"/>
                  </a:cubicBezTo>
                  <a:cubicBezTo>
                    <a:pt x="21600" y="8023"/>
                    <a:pt x="16759" y="0"/>
                    <a:pt x="10800" y="0"/>
                  </a:cubicBezTo>
                  <a:close/>
                  <a:moveTo>
                    <a:pt x="10800" y="0"/>
                  </a:moveTo>
                  <a:cubicBezTo>
                    <a:pt x="10800" y="0"/>
                    <a:pt x="10800" y="0"/>
                    <a:pt x="10800" y="0"/>
                  </a:cubicBezTo>
                </a:path>
              </a:pathLst>
            </a:cu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713" name="شكل"/>
            <p:cNvSpPr/>
            <p:nvPr/>
          </p:nvSpPr>
          <p:spPr>
            <a:xfrm>
              <a:off x="119800" y="47613"/>
              <a:ext cx="60413" cy="36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703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18993" y="0"/>
                    <a:pt x="18993" y="0"/>
                    <a:pt x="18993" y="0"/>
                  </a:cubicBezTo>
                  <a:cubicBezTo>
                    <a:pt x="18993" y="3703"/>
                    <a:pt x="18993" y="3703"/>
                    <a:pt x="18993" y="3703"/>
                  </a:cubicBezTo>
                  <a:cubicBezTo>
                    <a:pt x="18993" y="11726"/>
                    <a:pt x="15269" y="17897"/>
                    <a:pt x="10800" y="17897"/>
                  </a:cubicBezTo>
                  <a:cubicBezTo>
                    <a:pt x="6331" y="17897"/>
                    <a:pt x="2607" y="11726"/>
                    <a:pt x="2607" y="3703"/>
                  </a:cubicBezTo>
                  <a:cubicBezTo>
                    <a:pt x="2607" y="0"/>
                    <a:pt x="2607" y="0"/>
                    <a:pt x="260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03"/>
                    <a:pt x="0" y="3703"/>
                    <a:pt x="0" y="3703"/>
                  </a:cubicBezTo>
                  <a:cubicBezTo>
                    <a:pt x="0" y="13577"/>
                    <a:pt x="4841" y="21600"/>
                    <a:pt x="10800" y="21600"/>
                  </a:cubicBezTo>
                  <a:cubicBezTo>
                    <a:pt x="16759" y="21600"/>
                    <a:pt x="21600" y="13577"/>
                    <a:pt x="21600" y="3703"/>
                  </a:cubicBezTo>
                  <a:close/>
                  <a:moveTo>
                    <a:pt x="21600" y="3703"/>
                  </a:moveTo>
                  <a:cubicBezTo>
                    <a:pt x="21600" y="3703"/>
                    <a:pt x="21600" y="3703"/>
                    <a:pt x="21600" y="3703"/>
                  </a:cubicBezTo>
                </a:path>
              </a:pathLst>
            </a:cu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714" name="شكل"/>
            <p:cNvSpPr/>
            <p:nvPr/>
          </p:nvSpPr>
          <p:spPr>
            <a:xfrm>
              <a:off x="83451" y="107513"/>
              <a:ext cx="39422" cy="41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215"/>
                  </a:moveTo>
                  <a:cubicBezTo>
                    <a:pt x="0" y="19938"/>
                    <a:pt x="0" y="19938"/>
                    <a:pt x="0" y="19938"/>
                  </a:cubicBezTo>
                  <a:cubicBezTo>
                    <a:pt x="0" y="21046"/>
                    <a:pt x="568" y="21600"/>
                    <a:pt x="1705" y="21600"/>
                  </a:cubicBezTo>
                  <a:cubicBezTo>
                    <a:pt x="19895" y="21600"/>
                    <a:pt x="19895" y="21600"/>
                    <a:pt x="19895" y="21600"/>
                  </a:cubicBezTo>
                  <a:cubicBezTo>
                    <a:pt x="21032" y="21600"/>
                    <a:pt x="21600" y="21046"/>
                    <a:pt x="21600" y="19938"/>
                  </a:cubicBezTo>
                  <a:cubicBezTo>
                    <a:pt x="21600" y="2215"/>
                    <a:pt x="21600" y="2215"/>
                    <a:pt x="21600" y="2215"/>
                  </a:cubicBezTo>
                  <a:cubicBezTo>
                    <a:pt x="21600" y="1108"/>
                    <a:pt x="21032" y="0"/>
                    <a:pt x="19895" y="0"/>
                  </a:cubicBezTo>
                  <a:cubicBezTo>
                    <a:pt x="1705" y="0"/>
                    <a:pt x="1705" y="0"/>
                    <a:pt x="1705" y="0"/>
                  </a:cubicBezTo>
                  <a:cubicBezTo>
                    <a:pt x="568" y="0"/>
                    <a:pt x="0" y="1108"/>
                    <a:pt x="0" y="2215"/>
                  </a:cubicBezTo>
                  <a:close/>
                  <a:moveTo>
                    <a:pt x="3411" y="3877"/>
                  </a:moveTo>
                  <a:cubicBezTo>
                    <a:pt x="18189" y="3877"/>
                    <a:pt x="18189" y="3877"/>
                    <a:pt x="18189" y="3877"/>
                  </a:cubicBezTo>
                  <a:cubicBezTo>
                    <a:pt x="18189" y="17723"/>
                    <a:pt x="18189" y="17723"/>
                    <a:pt x="18189" y="17723"/>
                  </a:cubicBezTo>
                  <a:cubicBezTo>
                    <a:pt x="3411" y="17723"/>
                    <a:pt x="3411" y="17723"/>
                    <a:pt x="3411" y="17723"/>
                  </a:cubicBezTo>
                  <a:lnTo>
                    <a:pt x="3411" y="3877"/>
                  </a:lnTo>
                  <a:close/>
                  <a:moveTo>
                    <a:pt x="3411" y="3877"/>
                  </a:moveTo>
                  <a:cubicBezTo>
                    <a:pt x="3411" y="3877"/>
                    <a:pt x="3411" y="3877"/>
                    <a:pt x="3411" y="3877"/>
                  </a:cubicBezTo>
                </a:path>
              </a:pathLst>
            </a:cu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715" name="شكل"/>
            <p:cNvSpPr/>
            <p:nvPr/>
          </p:nvSpPr>
          <p:spPr>
            <a:xfrm>
              <a:off x="106489" y="90618"/>
              <a:ext cx="33279" cy="33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25" y="17550"/>
                  </a:moveTo>
                  <a:cubicBezTo>
                    <a:pt x="15525" y="21600"/>
                    <a:pt x="15525" y="21600"/>
                    <a:pt x="15525" y="21600"/>
                  </a:cubicBezTo>
                  <a:cubicBezTo>
                    <a:pt x="19575" y="21600"/>
                    <a:pt x="19575" y="21600"/>
                    <a:pt x="19575" y="21600"/>
                  </a:cubicBezTo>
                  <a:cubicBezTo>
                    <a:pt x="20925" y="21600"/>
                    <a:pt x="21600" y="20925"/>
                    <a:pt x="21600" y="19575"/>
                  </a:cubicBezTo>
                  <a:cubicBezTo>
                    <a:pt x="21600" y="2700"/>
                    <a:pt x="21600" y="2700"/>
                    <a:pt x="21600" y="2700"/>
                  </a:cubicBezTo>
                  <a:cubicBezTo>
                    <a:pt x="21600" y="1350"/>
                    <a:pt x="20925" y="0"/>
                    <a:pt x="19575" y="0"/>
                  </a:cubicBezTo>
                  <a:cubicBezTo>
                    <a:pt x="2700" y="0"/>
                    <a:pt x="2700" y="0"/>
                    <a:pt x="2700" y="0"/>
                  </a:cubicBezTo>
                  <a:cubicBezTo>
                    <a:pt x="1350" y="0"/>
                    <a:pt x="0" y="1350"/>
                    <a:pt x="0" y="2700"/>
                  </a:cubicBezTo>
                  <a:cubicBezTo>
                    <a:pt x="0" y="6750"/>
                    <a:pt x="0" y="6750"/>
                    <a:pt x="0" y="6750"/>
                  </a:cubicBezTo>
                  <a:cubicBezTo>
                    <a:pt x="4725" y="6750"/>
                    <a:pt x="4725" y="6750"/>
                    <a:pt x="4725" y="6750"/>
                  </a:cubicBezTo>
                  <a:cubicBezTo>
                    <a:pt x="4725" y="4725"/>
                    <a:pt x="4725" y="4725"/>
                    <a:pt x="4725" y="4725"/>
                  </a:cubicBezTo>
                  <a:cubicBezTo>
                    <a:pt x="17550" y="4725"/>
                    <a:pt x="17550" y="4725"/>
                    <a:pt x="17550" y="4725"/>
                  </a:cubicBezTo>
                  <a:cubicBezTo>
                    <a:pt x="17550" y="17550"/>
                    <a:pt x="17550" y="17550"/>
                    <a:pt x="17550" y="17550"/>
                  </a:cubicBezTo>
                  <a:lnTo>
                    <a:pt x="15525" y="17550"/>
                  </a:lnTo>
                  <a:close/>
                  <a:moveTo>
                    <a:pt x="15525" y="17550"/>
                  </a:moveTo>
                  <a:cubicBezTo>
                    <a:pt x="15525" y="17550"/>
                    <a:pt x="15525" y="17550"/>
                    <a:pt x="15525" y="17550"/>
                  </a:cubicBezTo>
                </a:path>
              </a:pathLst>
            </a:cu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716" name="مستطيل"/>
            <p:cNvSpPr/>
            <p:nvPr/>
          </p:nvSpPr>
          <p:spPr>
            <a:xfrm>
              <a:off x="19966" y="16563"/>
              <a:ext cx="7169" cy="6808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717" name="مربع"/>
            <p:cNvSpPr/>
            <p:nvPr/>
          </p:nvSpPr>
          <p:spPr>
            <a:xfrm>
              <a:off x="32946" y="16563"/>
              <a:ext cx="6808" cy="6808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718" name="مربع"/>
            <p:cNvSpPr/>
            <p:nvPr/>
          </p:nvSpPr>
          <p:spPr>
            <a:xfrm>
              <a:off x="46769" y="16563"/>
              <a:ext cx="6808" cy="6808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719" name="مربع"/>
            <p:cNvSpPr/>
            <p:nvPr/>
          </p:nvSpPr>
          <p:spPr>
            <a:xfrm>
              <a:off x="32946" y="30386"/>
              <a:ext cx="6808" cy="6808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720" name="مستطيل"/>
            <p:cNvSpPr/>
            <p:nvPr/>
          </p:nvSpPr>
          <p:spPr>
            <a:xfrm>
              <a:off x="19966" y="30386"/>
              <a:ext cx="7169" cy="6808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721" name="مستطيل"/>
            <p:cNvSpPr/>
            <p:nvPr/>
          </p:nvSpPr>
          <p:spPr>
            <a:xfrm>
              <a:off x="19966" y="44209"/>
              <a:ext cx="7169" cy="6808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722" name="مستطيل"/>
            <p:cNvSpPr/>
            <p:nvPr/>
          </p:nvSpPr>
          <p:spPr>
            <a:xfrm>
              <a:off x="19966" y="56828"/>
              <a:ext cx="7169" cy="7681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723" name="مستطيل"/>
            <p:cNvSpPr/>
            <p:nvPr/>
          </p:nvSpPr>
          <p:spPr>
            <a:xfrm>
              <a:off x="19966" y="70651"/>
              <a:ext cx="7169" cy="7681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724" name="مستطيل"/>
            <p:cNvSpPr/>
            <p:nvPr/>
          </p:nvSpPr>
          <p:spPr>
            <a:xfrm>
              <a:off x="19966" y="84143"/>
              <a:ext cx="7169" cy="6808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725" name="مستطيل"/>
            <p:cNvSpPr/>
            <p:nvPr/>
          </p:nvSpPr>
          <p:spPr>
            <a:xfrm>
              <a:off x="19966" y="97966"/>
              <a:ext cx="7169" cy="6808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726" name="مستطيل"/>
            <p:cNvSpPr/>
            <p:nvPr/>
          </p:nvSpPr>
          <p:spPr>
            <a:xfrm>
              <a:off x="19966" y="111789"/>
              <a:ext cx="7169" cy="6808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727" name="مستطيل"/>
            <p:cNvSpPr/>
            <p:nvPr/>
          </p:nvSpPr>
          <p:spPr>
            <a:xfrm>
              <a:off x="19966" y="124408"/>
              <a:ext cx="7169" cy="7681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728" name="مستطيل"/>
            <p:cNvSpPr/>
            <p:nvPr/>
          </p:nvSpPr>
          <p:spPr>
            <a:xfrm>
              <a:off x="19966" y="138231"/>
              <a:ext cx="7169" cy="7681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</p:grpSp>
      <p:sp>
        <p:nvSpPr>
          <p:cNvPr id="730" name="شكل"/>
          <p:cNvSpPr/>
          <p:nvPr/>
        </p:nvSpPr>
        <p:spPr>
          <a:xfrm rot="5400000">
            <a:off x="214057" y="4121043"/>
            <a:ext cx="1165351" cy="512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906" y="21600"/>
                </a:moveTo>
                <a:cubicBezTo>
                  <a:pt x="7906" y="17719"/>
                  <a:pt x="7906" y="17719"/>
                  <a:pt x="7906" y="17719"/>
                </a:cubicBezTo>
                <a:cubicBezTo>
                  <a:pt x="6637" y="17719"/>
                  <a:pt x="6637" y="17719"/>
                  <a:pt x="6637" y="17719"/>
                </a:cubicBezTo>
                <a:cubicBezTo>
                  <a:pt x="3248" y="17719"/>
                  <a:pt x="1694" y="14955"/>
                  <a:pt x="1694" y="10525"/>
                </a:cubicBezTo>
                <a:cubicBezTo>
                  <a:pt x="1694" y="6645"/>
                  <a:pt x="3108" y="3881"/>
                  <a:pt x="6637" y="3881"/>
                </a:cubicBezTo>
                <a:cubicBezTo>
                  <a:pt x="7906" y="3881"/>
                  <a:pt x="7906" y="3881"/>
                  <a:pt x="7906" y="3881"/>
                </a:cubicBezTo>
                <a:cubicBezTo>
                  <a:pt x="15953" y="3881"/>
                  <a:pt x="15953" y="3881"/>
                  <a:pt x="15953" y="3881"/>
                </a:cubicBezTo>
                <a:cubicBezTo>
                  <a:pt x="15953" y="0"/>
                  <a:pt x="15953" y="0"/>
                  <a:pt x="15953" y="0"/>
                </a:cubicBezTo>
                <a:cubicBezTo>
                  <a:pt x="6637" y="0"/>
                  <a:pt x="6637" y="0"/>
                  <a:pt x="6637" y="0"/>
                </a:cubicBezTo>
                <a:cubicBezTo>
                  <a:pt x="1839" y="0"/>
                  <a:pt x="0" y="4430"/>
                  <a:pt x="0" y="10525"/>
                </a:cubicBezTo>
                <a:cubicBezTo>
                  <a:pt x="0" y="16887"/>
                  <a:pt x="1979" y="21600"/>
                  <a:pt x="6777" y="21600"/>
                </a:cubicBezTo>
                <a:cubicBezTo>
                  <a:pt x="21600" y="21600"/>
                  <a:pt x="21600" y="21600"/>
                  <a:pt x="21600" y="21600"/>
                </a:cubicBezTo>
                <a:lnTo>
                  <a:pt x="7906" y="21600"/>
                </a:lnTo>
              </a:path>
            </a:pathLst>
          </a:custGeom>
          <a:solidFill>
            <a:srgbClr val="1F9A8E"/>
          </a:solidFill>
          <a:ln w="12700">
            <a:miter lim="400000"/>
          </a:ln>
          <a:effectLst>
            <a:outerShdw blurRad="1206500" dist="520700" dir="5400000" rotWithShape="0">
              <a:srgbClr val="000000">
                <a:alpha val="57000"/>
              </a:srgbClr>
            </a:outerShdw>
          </a:effectLst>
        </p:spPr>
        <p:txBody>
          <a:bodyPr lIns="45719" rIns="45719" anchor="ctr"/>
          <a:lstStyle/>
          <a:p>
            <a:pPr rtl="0">
              <a:defRPr/>
            </a:pPr>
            <a:endParaRPr/>
          </a:p>
        </p:txBody>
      </p:sp>
      <p:grpSp>
        <p:nvGrpSpPr>
          <p:cNvPr id="733" name="تجميع"/>
          <p:cNvGrpSpPr/>
          <p:nvPr/>
        </p:nvGrpSpPr>
        <p:grpSpPr>
          <a:xfrm>
            <a:off x="695389" y="4075233"/>
            <a:ext cx="202687" cy="202740"/>
            <a:chOff x="0" y="0"/>
            <a:chExt cx="202686" cy="202739"/>
          </a:xfrm>
        </p:grpSpPr>
        <p:sp>
          <p:nvSpPr>
            <p:cNvPr id="731" name="دائرة"/>
            <p:cNvSpPr/>
            <p:nvPr/>
          </p:nvSpPr>
          <p:spPr>
            <a:xfrm>
              <a:off x="0" y="0"/>
              <a:ext cx="202687" cy="202740"/>
            </a:xfrm>
            <a:prstGeom prst="ellipse">
              <a:avLst/>
            </a:prstGeom>
            <a:solidFill>
              <a:srgbClr val="1F9A8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732" name="image6.png" descr="image6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76" y="29490"/>
              <a:ext cx="120023" cy="1200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34" name="§"/>
          <p:cNvSpPr/>
          <p:nvPr/>
        </p:nvSpPr>
        <p:spPr>
          <a:xfrm rot="5400000">
            <a:off x="746836" y="4331703"/>
            <a:ext cx="994291" cy="587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29" y="0"/>
                </a:moveTo>
                <a:cubicBezTo>
                  <a:pt x="19094" y="0"/>
                  <a:pt x="21600" y="4639"/>
                  <a:pt x="21600" y="10380"/>
                </a:cubicBezTo>
                <a:cubicBezTo>
                  <a:pt x="21600" y="16673"/>
                  <a:pt x="18902" y="21600"/>
                  <a:pt x="12538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10994" y="21600"/>
                  <a:pt x="10994" y="21600"/>
                  <a:pt x="10994" y="21600"/>
                </a:cubicBezTo>
                <a:cubicBezTo>
                  <a:pt x="10994" y="17767"/>
                  <a:pt x="10994" y="17767"/>
                  <a:pt x="10994" y="17767"/>
                </a:cubicBezTo>
                <a:cubicBezTo>
                  <a:pt x="12729" y="17767"/>
                  <a:pt x="12729" y="17767"/>
                  <a:pt x="12729" y="17767"/>
                </a:cubicBezTo>
                <a:cubicBezTo>
                  <a:pt x="17359" y="17767"/>
                  <a:pt x="19483" y="15036"/>
                  <a:pt x="19483" y="10660"/>
                </a:cubicBezTo>
                <a:cubicBezTo>
                  <a:pt x="19483" y="6827"/>
                  <a:pt x="17359" y="3816"/>
                  <a:pt x="12729" y="3816"/>
                </a:cubicBezTo>
                <a:cubicBezTo>
                  <a:pt x="10994" y="3816"/>
                  <a:pt x="10994" y="3816"/>
                  <a:pt x="10994" y="3816"/>
                </a:cubicBezTo>
                <a:cubicBezTo>
                  <a:pt x="0" y="3816"/>
                  <a:pt x="0" y="3816"/>
                  <a:pt x="0" y="3816"/>
                </a:cubicBezTo>
                <a:cubicBezTo>
                  <a:pt x="0" y="0"/>
                  <a:pt x="0" y="0"/>
                  <a:pt x="0" y="0"/>
                </a:cubicBezTo>
                <a:lnTo>
                  <a:pt x="12729" y="0"/>
                </a:lnTo>
              </a:path>
            </a:pathLst>
          </a:custGeom>
          <a:solidFill>
            <a:srgbClr val="D42639"/>
          </a:solidFill>
          <a:ln w="12700">
            <a:miter lim="400000"/>
          </a:ln>
          <a:effectLst>
            <a:outerShdw blurRad="1206500" dist="520700" dir="5400000" rotWithShape="0">
              <a:srgbClr val="000000">
                <a:alpha val="57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rtl="0">
              <a:defRPr/>
            </a:pPr>
            <a:r>
              <a:t>§</a:t>
            </a:r>
          </a:p>
        </p:txBody>
      </p:sp>
      <p:sp>
        <p:nvSpPr>
          <p:cNvPr id="735" name="شكل"/>
          <p:cNvSpPr/>
          <p:nvPr/>
        </p:nvSpPr>
        <p:spPr>
          <a:xfrm>
            <a:off x="2425551" y="3902380"/>
            <a:ext cx="200181" cy="2987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8" y="2167"/>
                </a:moveTo>
                <a:cubicBezTo>
                  <a:pt x="3598" y="2549"/>
                  <a:pt x="3517" y="2902"/>
                  <a:pt x="3358" y="3213"/>
                </a:cubicBezTo>
                <a:cubicBezTo>
                  <a:pt x="3197" y="3525"/>
                  <a:pt x="2981" y="3792"/>
                  <a:pt x="2707" y="4006"/>
                </a:cubicBezTo>
                <a:lnTo>
                  <a:pt x="2707" y="21051"/>
                </a:lnTo>
                <a:cubicBezTo>
                  <a:pt x="2707" y="21204"/>
                  <a:pt x="2663" y="21330"/>
                  <a:pt x="2580" y="21439"/>
                </a:cubicBezTo>
                <a:cubicBezTo>
                  <a:pt x="2492" y="21548"/>
                  <a:pt x="2386" y="21600"/>
                  <a:pt x="2262" y="21600"/>
                </a:cubicBezTo>
                <a:lnTo>
                  <a:pt x="1348" y="21600"/>
                </a:lnTo>
                <a:cubicBezTo>
                  <a:pt x="1221" y="21600"/>
                  <a:pt x="1118" y="21545"/>
                  <a:pt x="1038" y="21439"/>
                </a:cubicBezTo>
                <a:cubicBezTo>
                  <a:pt x="954" y="21330"/>
                  <a:pt x="913" y="21204"/>
                  <a:pt x="913" y="21051"/>
                </a:cubicBezTo>
                <a:lnTo>
                  <a:pt x="913" y="4006"/>
                </a:lnTo>
                <a:cubicBezTo>
                  <a:pt x="641" y="3792"/>
                  <a:pt x="421" y="3525"/>
                  <a:pt x="252" y="3213"/>
                </a:cubicBezTo>
                <a:cubicBezTo>
                  <a:pt x="83" y="2902"/>
                  <a:pt x="0" y="2549"/>
                  <a:pt x="0" y="2167"/>
                </a:cubicBezTo>
                <a:cubicBezTo>
                  <a:pt x="0" y="1574"/>
                  <a:pt x="176" y="1069"/>
                  <a:pt x="528" y="640"/>
                </a:cubicBezTo>
                <a:cubicBezTo>
                  <a:pt x="878" y="211"/>
                  <a:pt x="1304" y="0"/>
                  <a:pt x="1804" y="0"/>
                </a:cubicBezTo>
                <a:cubicBezTo>
                  <a:pt x="2296" y="0"/>
                  <a:pt x="2719" y="211"/>
                  <a:pt x="3069" y="640"/>
                </a:cubicBezTo>
                <a:cubicBezTo>
                  <a:pt x="3422" y="1069"/>
                  <a:pt x="3598" y="1571"/>
                  <a:pt x="3598" y="2167"/>
                </a:cubicBezTo>
                <a:moveTo>
                  <a:pt x="20839" y="2476"/>
                </a:moveTo>
                <a:cubicBezTo>
                  <a:pt x="21064" y="2323"/>
                  <a:pt x="21248" y="2297"/>
                  <a:pt x="21390" y="2391"/>
                </a:cubicBezTo>
                <a:cubicBezTo>
                  <a:pt x="21530" y="2485"/>
                  <a:pt x="21600" y="2684"/>
                  <a:pt x="21600" y="2996"/>
                </a:cubicBezTo>
                <a:lnTo>
                  <a:pt x="21600" y="13516"/>
                </a:lnTo>
                <a:cubicBezTo>
                  <a:pt x="21600" y="13804"/>
                  <a:pt x="21527" y="14107"/>
                  <a:pt x="21383" y="14421"/>
                </a:cubicBezTo>
                <a:cubicBezTo>
                  <a:pt x="21238" y="14738"/>
                  <a:pt x="21057" y="14967"/>
                  <a:pt x="20839" y="15120"/>
                </a:cubicBezTo>
                <a:cubicBezTo>
                  <a:pt x="19955" y="15758"/>
                  <a:pt x="19147" y="16166"/>
                  <a:pt x="18413" y="16351"/>
                </a:cubicBezTo>
                <a:cubicBezTo>
                  <a:pt x="17679" y="16530"/>
                  <a:pt x="17037" y="16607"/>
                  <a:pt x="16491" y="16568"/>
                </a:cubicBezTo>
                <a:cubicBezTo>
                  <a:pt x="15850" y="16527"/>
                  <a:pt x="15282" y="16372"/>
                  <a:pt x="14792" y="16104"/>
                </a:cubicBezTo>
                <a:cubicBezTo>
                  <a:pt x="14393" y="15852"/>
                  <a:pt x="14004" y="15608"/>
                  <a:pt x="13624" y="15379"/>
                </a:cubicBezTo>
                <a:cubicBezTo>
                  <a:pt x="13245" y="15147"/>
                  <a:pt x="12858" y="14947"/>
                  <a:pt x="12459" y="14774"/>
                </a:cubicBezTo>
                <a:cubicBezTo>
                  <a:pt x="12060" y="14600"/>
                  <a:pt x="11641" y="14462"/>
                  <a:pt x="11198" y="14359"/>
                </a:cubicBezTo>
                <a:cubicBezTo>
                  <a:pt x="10757" y="14257"/>
                  <a:pt x="10269" y="14204"/>
                  <a:pt x="9738" y="14204"/>
                </a:cubicBezTo>
                <a:cubicBezTo>
                  <a:pt x="9310" y="14221"/>
                  <a:pt x="8825" y="14307"/>
                  <a:pt x="8286" y="14456"/>
                </a:cubicBezTo>
                <a:cubicBezTo>
                  <a:pt x="7824" y="14589"/>
                  <a:pt x="7266" y="14800"/>
                  <a:pt x="6605" y="15091"/>
                </a:cubicBezTo>
                <a:cubicBezTo>
                  <a:pt x="5944" y="15382"/>
                  <a:pt x="5207" y="15793"/>
                  <a:pt x="4394" y="16328"/>
                </a:cubicBezTo>
                <a:cubicBezTo>
                  <a:pt x="4169" y="16477"/>
                  <a:pt x="3978" y="16495"/>
                  <a:pt x="3826" y="16383"/>
                </a:cubicBezTo>
                <a:cubicBezTo>
                  <a:pt x="3674" y="16269"/>
                  <a:pt x="3598" y="16060"/>
                  <a:pt x="3598" y="15752"/>
                </a:cubicBezTo>
                <a:lnTo>
                  <a:pt x="3598" y="5273"/>
                </a:lnTo>
                <a:cubicBezTo>
                  <a:pt x="3598" y="4964"/>
                  <a:pt x="3674" y="4653"/>
                  <a:pt x="3826" y="4347"/>
                </a:cubicBezTo>
                <a:cubicBezTo>
                  <a:pt x="3978" y="4036"/>
                  <a:pt x="4169" y="3807"/>
                  <a:pt x="4394" y="3654"/>
                </a:cubicBezTo>
                <a:cubicBezTo>
                  <a:pt x="5207" y="3143"/>
                  <a:pt x="5941" y="2737"/>
                  <a:pt x="6597" y="2447"/>
                </a:cubicBezTo>
                <a:cubicBezTo>
                  <a:pt x="7253" y="2156"/>
                  <a:pt x="7816" y="1944"/>
                  <a:pt x="8286" y="1812"/>
                </a:cubicBezTo>
                <a:cubicBezTo>
                  <a:pt x="8832" y="1665"/>
                  <a:pt x="9317" y="1580"/>
                  <a:pt x="9738" y="1559"/>
                </a:cubicBezTo>
                <a:cubicBezTo>
                  <a:pt x="10269" y="1559"/>
                  <a:pt x="10757" y="1612"/>
                  <a:pt x="11198" y="1715"/>
                </a:cubicBezTo>
                <a:cubicBezTo>
                  <a:pt x="11641" y="1818"/>
                  <a:pt x="12060" y="1956"/>
                  <a:pt x="12459" y="2135"/>
                </a:cubicBezTo>
                <a:cubicBezTo>
                  <a:pt x="12858" y="2306"/>
                  <a:pt x="13243" y="2508"/>
                  <a:pt x="13620" y="2737"/>
                </a:cubicBezTo>
                <a:cubicBezTo>
                  <a:pt x="13994" y="2967"/>
                  <a:pt x="14386" y="3207"/>
                  <a:pt x="14792" y="3463"/>
                </a:cubicBezTo>
                <a:cubicBezTo>
                  <a:pt x="15282" y="3736"/>
                  <a:pt x="15850" y="3889"/>
                  <a:pt x="16491" y="3924"/>
                </a:cubicBezTo>
                <a:cubicBezTo>
                  <a:pt x="17037" y="3965"/>
                  <a:pt x="17679" y="3889"/>
                  <a:pt x="18413" y="3707"/>
                </a:cubicBezTo>
                <a:cubicBezTo>
                  <a:pt x="19147" y="3522"/>
                  <a:pt x="19958" y="3113"/>
                  <a:pt x="20839" y="2476"/>
                </a:cubicBezTo>
              </a:path>
            </a:pathLst>
          </a:custGeom>
          <a:solidFill>
            <a:srgbClr val="70AD47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628" rtl="0">
              <a:lnSpc>
                <a:spcPct val="80000"/>
              </a:lnSpc>
              <a:defRPr sz="4400">
                <a:solidFill>
                  <a:srgbClr val="44CEB9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36" name="شكل"/>
          <p:cNvSpPr/>
          <p:nvPr/>
        </p:nvSpPr>
        <p:spPr>
          <a:xfrm rot="5400000">
            <a:off x="1311017" y="3738188"/>
            <a:ext cx="1307630" cy="1059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561"/>
                </a:moveTo>
                <a:cubicBezTo>
                  <a:pt x="0" y="12240"/>
                  <a:pt x="2024" y="9822"/>
                  <a:pt x="7306" y="9822"/>
                </a:cubicBezTo>
                <a:lnTo>
                  <a:pt x="13060" y="9822"/>
                </a:lnTo>
                <a:lnTo>
                  <a:pt x="13060" y="9816"/>
                </a:lnTo>
                <a:cubicBezTo>
                  <a:pt x="14457" y="9816"/>
                  <a:pt x="14457" y="9816"/>
                  <a:pt x="14457" y="9816"/>
                </a:cubicBezTo>
                <a:cubicBezTo>
                  <a:pt x="18183" y="9816"/>
                  <a:pt x="19894" y="8153"/>
                  <a:pt x="19894" y="5886"/>
                </a:cubicBezTo>
                <a:cubicBezTo>
                  <a:pt x="19894" y="3625"/>
                  <a:pt x="18183" y="2112"/>
                  <a:pt x="14457" y="2112"/>
                </a:cubicBezTo>
                <a:cubicBezTo>
                  <a:pt x="13060" y="2112"/>
                  <a:pt x="13060" y="2112"/>
                  <a:pt x="13060" y="2112"/>
                </a:cubicBezTo>
                <a:cubicBezTo>
                  <a:pt x="10727" y="2112"/>
                  <a:pt x="10727" y="2112"/>
                  <a:pt x="10727" y="2112"/>
                </a:cubicBezTo>
                <a:cubicBezTo>
                  <a:pt x="10727" y="0"/>
                  <a:pt x="10727" y="0"/>
                  <a:pt x="10727" y="0"/>
                </a:cubicBezTo>
                <a:lnTo>
                  <a:pt x="14457" y="0"/>
                </a:lnTo>
                <a:cubicBezTo>
                  <a:pt x="19581" y="0"/>
                  <a:pt x="21600" y="2416"/>
                  <a:pt x="21600" y="5737"/>
                </a:cubicBezTo>
                <a:cubicBezTo>
                  <a:pt x="21600" y="9211"/>
                  <a:pt x="19426" y="11778"/>
                  <a:pt x="14303" y="11778"/>
                </a:cubicBezTo>
                <a:lnTo>
                  <a:pt x="13215" y="11778"/>
                </a:lnTo>
                <a:lnTo>
                  <a:pt x="13215" y="11785"/>
                </a:lnTo>
                <a:cubicBezTo>
                  <a:pt x="10883" y="11785"/>
                  <a:pt x="10883" y="11785"/>
                  <a:pt x="10883" y="11785"/>
                </a:cubicBezTo>
                <a:cubicBezTo>
                  <a:pt x="7306" y="11785"/>
                  <a:pt x="7306" y="11785"/>
                  <a:pt x="7306" y="11785"/>
                </a:cubicBezTo>
                <a:cubicBezTo>
                  <a:pt x="3422" y="11785"/>
                  <a:pt x="1865" y="13448"/>
                  <a:pt x="1865" y="15561"/>
                </a:cubicBezTo>
                <a:cubicBezTo>
                  <a:pt x="1865" y="17979"/>
                  <a:pt x="3576" y="19492"/>
                  <a:pt x="7306" y="19492"/>
                </a:cubicBezTo>
                <a:cubicBezTo>
                  <a:pt x="8704" y="19492"/>
                  <a:pt x="8704" y="19492"/>
                  <a:pt x="8704" y="19492"/>
                </a:cubicBezTo>
                <a:cubicBezTo>
                  <a:pt x="8704" y="21600"/>
                  <a:pt x="8704" y="21600"/>
                  <a:pt x="8704" y="21600"/>
                </a:cubicBezTo>
                <a:lnTo>
                  <a:pt x="8307" y="21600"/>
                </a:lnTo>
                <a:cubicBezTo>
                  <a:pt x="7461" y="21600"/>
                  <a:pt x="7461" y="21600"/>
                  <a:pt x="7461" y="21600"/>
                </a:cubicBezTo>
                <a:cubicBezTo>
                  <a:pt x="2178" y="21600"/>
                  <a:pt x="0" y="19038"/>
                  <a:pt x="0" y="15561"/>
                </a:cubicBezTo>
                <a:close/>
              </a:path>
            </a:pathLst>
          </a:custGeom>
          <a:solidFill>
            <a:srgbClr val="70AD47"/>
          </a:solidFill>
          <a:ln w="12700">
            <a:miter lim="400000"/>
          </a:ln>
          <a:effectLst>
            <a:outerShdw blurRad="1206500" dist="520700" dir="5400000" rotWithShape="0">
              <a:srgbClr val="000000">
                <a:alpha val="57000"/>
              </a:srgbClr>
            </a:outerShdw>
          </a:effectLst>
        </p:spPr>
        <p:txBody>
          <a:bodyPr lIns="45719" rIns="45719" anchor="ctr"/>
          <a:lstStyle/>
          <a:p>
            <a:pPr rtl="0">
              <a:defRPr/>
            </a:pPr>
            <a:endParaRPr/>
          </a:p>
        </p:txBody>
      </p:sp>
      <p:grpSp>
        <p:nvGrpSpPr>
          <p:cNvPr id="740" name="تجميع"/>
          <p:cNvGrpSpPr/>
          <p:nvPr/>
        </p:nvGrpSpPr>
        <p:grpSpPr>
          <a:xfrm>
            <a:off x="2103129" y="4241989"/>
            <a:ext cx="200181" cy="239993"/>
            <a:chOff x="0" y="0"/>
            <a:chExt cx="200179" cy="239992"/>
          </a:xfrm>
        </p:grpSpPr>
        <p:sp>
          <p:nvSpPr>
            <p:cNvPr id="737" name="شكل"/>
            <p:cNvSpPr/>
            <p:nvPr/>
          </p:nvSpPr>
          <p:spPr>
            <a:xfrm>
              <a:off x="85791" y="93957"/>
              <a:ext cx="82428" cy="7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00" y="21600"/>
                  </a:moveTo>
                  <a:cubicBezTo>
                    <a:pt x="600" y="21600"/>
                    <a:pt x="600" y="21600"/>
                    <a:pt x="600" y="21600"/>
                  </a:cubicBezTo>
                  <a:cubicBezTo>
                    <a:pt x="300" y="21600"/>
                    <a:pt x="0" y="17280"/>
                    <a:pt x="0" y="8640"/>
                  </a:cubicBezTo>
                  <a:cubicBezTo>
                    <a:pt x="0" y="4320"/>
                    <a:pt x="300" y="0"/>
                    <a:pt x="600" y="0"/>
                  </a:cubicBezTo>
                  <a:cubicBezTo>
                    <a:pt x="20700" y="0"/>
                    <a:pt x="20700" y="0"/>
                    <a:pt x="20700" y="0"/>
                  </a:cubicBezTo>
                  <a:cubicBezTo>
                    <a:pt x="21300" y="0"/>
                    <a:pt x="21600" y="4320"/>
                    <a:pt x="21600" y="8640"/>
                  </a:cubicBezTo>
                  <a:cubicBezTo>
                    <a:pt x="21600" y="17280"/>
                    <a:pt x="21300" y="21600"/>
                    <a:pt x="20700" y="21600"/>
                  </a:cubicBezTo>
                  <a:close/>
                  <a:moveTo>
                    <a:pt x="20700" y="21600"/>
                  </a:moveTo>
                  <a:cubicBezTo>
                    <a:pt x="20700" y="21600"/>
                    <a:pt x="20700" y="21600"/>
                    <a:pt x="20700" y="21600"/>
                  </a:cubicBezTo>
                </a:path>
              </a:pathLst>
            </a:custGeom>
            <a:solidFill>
              <a:schemeClr val="accent3">
                <a:hueOff val="362282"/>
                <a:satOff val="31803"/>
                <a:lumOff val="-18242"/>
              </a:schemeClr>
            </a:solidFill>
            <a:ln w="317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738" name="شكل"/>
            <p:cNvSpPr/>
            <p:nvPr/>
          </p:nvSpPr>
          <p:spPr>
            <a:xfrm>
              <a:off x="85791" y="159001"/>
              <a:ext cx="82428" cy="7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00" y="21600"/>
                  </a:moveTo>
                  <a:cubicBezTo>
                    <a:pt x="600" y="21600"/>
                    <a:pt x="600" y="21600"/>
                    <a:pt x="600" y="21600"/>
                  </a:cubicBezTo>
                  <a:cubicBezTo>
                    <a:pt x="300" y="21600"/>
                    <a:pt x="0" y="14400"/>
                    <a:pt x="0" y="10800"/>
                  </a:cubicBezTo>
                  <a:cubicBezTo>
                    <a:pt x="0" y="7200"/>
                    <a:pt x="300" y="0"/>
                    <a:pt x="600" y="0"/>
                  </a:cubicBezTo>
                  <a:cubicBezTo>
                    <a:pt x="20700" y="0"/>
                    <a:pt x="20700" y="0"/>
                    <a:pt x="20700" y="0"/>
                  </a:cubicBezTo>
                  <a:cubicBezTo>
                    <a:pt x="21300" y="0"/>
                    <a:pt x="21600" y="7200"/>
                    <a:pt x="21600" y="10800"/>
                  </a:cubicBezTo>
                  <a:cubicBezTo>
                    <a:pt x="21600" y="14400"/>
                    <a:pt x="21300" y="21600"/>
                    <a:pt x="20700" y="21600"/>
                  </a:cubicBezTo>
                  <a:close/>
                  <a:moveTo>
                    <a:pt x="20700" y="21600"/>
                  </a:moveTo>
                  <a:cubicBezTo>
                    <a:pt x="20700" y="21600"/>
                    <a:pt x="20700" y="21600"/>
                    <a:pt x="20700" y="21600"/>
                  </a:cubicBezTo>
                </a:path>
              </a:pathLst>
            </a:custGeom>
            <a:solidFill>
              <a:schemeClr val="accent3">
                <a:hueOff val="362282"/>
                <a:satOff val="31803"/>
                <a:lumOff val="-18242"/>
              </a:schemeClr>
            </a:solidFill>
            <a:ln w="317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lnSpc>
                  <a:spcPct val="80000"/>
                </a:lnSpc>
                <a:defRPr/>
              </a:pPr>
              <a:endParaRPr/>
            </a:p>
          </p:txBody>
        </p:sp>
        <p:sp>
          <p:nvSpPr>
            <p:cNvPr id="739" name="شكل"/>
            <p:cNvSpPr/>
            <p:nvPr/>
          </p:nvSpPr>
          <p:spPr>
            <a:xfrm>
              <a:off x="-1" y="-1"/>
              <a:ext cx="200181" cy="239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21" y="1558"/>
                  </a:moveTo>
                  <a:cubicBezTo>
                    <a:pt x="17650" y="1558"/>
                    <a:pt x="17650" y="1558"/>
                    <a:pt x="17650" y="1558"/>
                  </a:cubicBezTo>
                  <a:cubicBezTo>
                    <a:pt x="17650" y="415"/>
                    <a:pt x="17650" y="415"/>
                    <a:pt x="17650" y="415"/>
                  </a:cubicBezTo>
                  <a:cubicBezTo>
                    <a:pt x="17650" y="208"/>
                    <a:pt x="17527" y="0"/>
                    <a:pt x="17280" y="0"/>
                  </a:cubicBezTo>
                  <a:cubicBezTo>
                    <a:pt x="17033" y="0"/>
                    <a:pt x="16910" y="208"/>
                    <a:pt x="16910" y="415"/>
                  </a:cubicBezTo>
                  <a:cubicBezTo>
                    <a:pt x="16910" y="1558"/>
                    <a:pt x="16910" y="1558"/>
                    <a:pt x="16910" y="1558"/>
                  </a:cubicBezTo>
                  <a:cubicBezTo>
                    <a:pt x="15552" y="1558"/>
                    <a:pt x="15552" y="1558"/>
                    <a:pt x="15552" y="1558"/>
                  </a:cubicBezTo>
                  <a:cubicBezTo>
                    <a:pt x="15552" y="415"/>
                    <a:pt x="15552" y="415"/>
                    <a:pt x="15552" y="415"/>
                  </a:cubicBezTo>
                  <a:cubicBezTo>
                    <a:pt x="15552" y="208"/>
                    <a:pt x="15305" y="0"/>
                    <a:pt x="15182" y="0"/>
                  </a:cubicBezTo>
                  <a:cubicBezTo>
                    <a:pt x="14935" y="0"/>
                    <a:pt x="14688" y="208"/>
                    <a:pt x="14688" y="415"/>
                  </a:cubicBezTo>
                  <a:cubicBezTo>
                    <a:pt x="14688" y="1558"/>
                    <a:pt x="14688" y="1558"/>
                    <a:pt x="14688" y="1558"/>
                  </a:cubicBezTo>
                  <a:cubicBezTo>
                    <a:pt x="13330" y="1558"/>
                    <a:pt x="13330" y="1558"/>
                    <a:pt x="13330" y="1558"/>
                  </a:cubicBezTo>
                  <a:cubicBezTo>
                    <a:pt x="13330" y="415"/>
                    <a:pt x="13330" y="415"/>
                    <a:pt x="13330" y="415"/>
                  </a:cubicBezTo>
                  <a:cubicBezTo>
                    <a:pt x="13330" y="208"/>
                    <a:pt x="13207" y="0"/>
                    <a:pt x="12960" y="0"/>
                  </a:cubicBezTo>
                  <a:cubicBezTo>
                    <a:pt x="12713" y="0"/>
                    <a:pt x="12590" y="208"/>
                    <a:pt x="12590" y="415"/>
                  </a:cubicBezTo>
                  <a:cubicBezTo>
                    <a:pt x="12590" y="1558"/>
                    <a:pt x="12590" y="1558"/>
                    <a:pt x="12590" y="1558"/>
                  </a:cubicBezTo>
                  <a:cubicBezTo>
                    <a:pt x="11232" y="1558"/>
                    <a:pt x="11232" y="1558"/>
                    <a:pt x="11232" y="1558"/>
                  </a:cubicBezTo>
                  <a:cubicBezTo>
                    <a:pt x="11232" y="415"/>
                    <a:pt x="11232" y="415"/>
                    <a:pt x="11232" y="415"/>
                  </a:cubicBezTo>
                  <a:cubicBezTo>
                    <a:pt x="11232" y="208"/>
                    <a:pt x="10985" y="0"/>
                    <a:pt x="10738" y="0"/>
                  </a:cubicBezTo>
                  <a:cubicBezTo>
                    <a:pt x="10615" y="0"/>
                    <a:pt x="10368" y="208"/>
                    <a:pt x="10368" y="415"/>
                  </a:cubicBezTo>
                  <a:cubicBezTo>
                    <a:pt x="10368" y="1558"/>
                    <a:pt x="10368" y="1558"/>
                    <a:pt x="10368" y="1558"/>
                  </a:cubicBezTo>
                  <a:cubicBezTo>
                    <a:pt x="9010" y="1558"/>
                    <a:pt x="9010" y="1558"/>
                    <a:pt x="9010" y="1558"/>
                  </a:cubicBezTo>
                  <a:cubicBezTo>
                    <a:pt x="9010" y="415"/>
                    <a:pt x="9010" y="415"/>
                    <a:pt x="9010" y="415"/>
                  </a:cubicBezTo>
                  <a:cubicBezTo>
                    <a:pt x="9010" y="208"/>
                    <a:pt x="8887" y="0"/>
                    <a:pt x="8640" y="0"/>
                  </a:cubicBezTo>
                  <a:cubicBezTo>
                    <a:pt x="8393" y="0"/>
                    <a:pt x="8270" y="208"/>
                    <a:pt x="8270" y="415"/>
                  </a:cubicBezTo>
                  <a:cubicBezTo>
                    <a:pt x="8270" y="1558"/>
                    <a:pt x="8270" y="1558"/>
                    <a:pt x="8270" y="1558"/>
                  </a:cubicBezTo>
                  <a:cubicBezTo>
                    <a:pt x="6789" y="1558"/>
                    <a:pt x="6789" y="1558"/>
                    <a:pt x="6789" y="1558"/>
                  </a:cubicBezTo>
                  <a:cubicBezTo>
                    <a:pt x="6789" y="415"/>
                    <a:pt x="6789" y="415"/>
                    <a:pt x="6789" y="415"/>
                  </a:cubicBezTo>
                  <a:cubicBezTo>
                    <a:pt x="6789" y="208"/>
                    <a:pt x="6665" y="0"/>
                    <a:pt x="6418" y="0"/>
                  </a:cubicBezTo>
                  <a:cubicBezTo>
                    <a:pt x="6171" y="0"/>
                    <a:pt x="6048" y="208"/>
                    <a:pt x="6048" y="415"/>
                  </a:cubicBezTo>
                  <a:cubicBezTo>
                    <a:pt x="6048" y="1558"/>
                    <a:pt x="6048" y="1558"/>
                    <a:pt x="6048" y="1558"/>
                  </a:cubicBezTo>
                  <a:cubicBezTo>
                    <a:pt x="4690" y="1558"/>
                    <a:pt x="4690" y="1558"/>
                    <a:pt x="4690" y="1558"/>
                  </a:cubicBezTo>
                  <a:cubicBezTo>
                    <a:pt x="4690" y="415"/>
                    <a:pt x="4690" y="415"/>
                    <a:pt x="4690" y="415"/>
                  </a:cubicBezTo>
                  <a:cubicBezTo>
                    <a:pt x="4690" y="208"/>
                    <a:pt x="4443" y="0"/>
                    <a:pt x="4320" y="0"/>
                  </a:cubicBezTo>
                  <a:cubicBezTo>
                    <a:pt x="4073" y="0"/>
                    <a:pt x="3826" y="208"/>
                    <a:pt x="3826" y="415"/>
                  </a:cubicBezTo>
                  <a:cubicBezTo>
                    <a:pt x="3826" y="1558"/>
                    <a:pt x="3826" y="1558"/>
                    <a:pt x="3826" y="1558"/>
                  </a:cubicBezTo>
                  <a:cubicBezTo>
                    <a:pt x="3579" y="1558"/>
                    <a:pt x="3579" y="1558"/>
                    <a:pt x="3579" y="1558"/>
                  </a:cubicBezTo>
                  <a:cubicBezTo>
                    <a:pt x="1605" y="1558"/>
                    <a:pt x="0" y="2908"/>
                    <a:pt x="0" y="4569"/>
                  </a:cubicBezTo>
                  <a:cubicBezTo>
                    <a:pt x="0" y="18692"/>
                    <a:pt x="0" y="18692"/>
                    <a:pt x="0" y="18692"/>
                  </a:cubicBezTo>
                  <a:cubicBezTo>
                    <a:pt x="0" y="20250"/>
                    <a:pt x="1605" y="21600"/>
                    <a:pt x="3579" y="21600"/>
                  </a:cubicBezTo>
                  <a:cubicBezTo>
                    <a:pt x="18021" y="21600"/>
                    <a:pt x="18021" y="21600"/>
                    <a:pt x="18021" y="21600"/>
                  </a:cubicBezTo>
                  <a:cubicBezTo>
                    <a:pt x="19995" y="21600"/>
                    <a:pt x="21600" y="20250"/>
                    <a:pt x="21600" y="18692"/>
                  </a:cubicBezTo>
                  <a:cubicBezTo>
                    <a:pt x="21600" y="4569"/>
                    <a:pt x="21600" y="4569"/>
                    <a:pt x="21600" y="4569"/>
                  </a:cubicBezTo>
                  <a:cubicBezTo>
                    <a:pt x="21600" y="2908"/>
                    <a:pt x="19995" y="1558"/>
                    <a:pt x="18021" y="1558"/>
                  </a:cubicBezTo>
                  <a:close/>
                  <a:moveTo>
                    <a:pt x="20736" y="18692"/>
                  </a:moveTo>
                  <a:cubicBezTo>
                    <a:pt x="20736" y="19938"/>
                    <a:pt x="19502" y="20977"/>
                    <a:pt x="18021" y="20977"/>
                  </a:cubicBezTo>
                  <a:cubicBezTo>
                    <a:pt x="3579" y="20977"/>
                    <a:pt x="3579" y="20977"/>
                    <a:pt x="3579" y="20977"/>
                  </a:cubicBezTo>
                  <a:cubicBezTo>
                    <a:pt x="1975" y="20977"/>
                    <a:pt x="741" y="19938"/>
                    <a:pt x="741" y="18692"/>
                  </a:cubicBezTo>
                  <a:cubicBezTo>
                    <a:pt x="741" y="4569"/>
                    <a:pt x="741" y="4569"/>
                    <a:pt x="741" y="4569"/>
                  </a:cubicBezTo>
                  <a:cubicBezTo>
                    <a:pt x="741" y="3323"/>
                    <a:pt x="1975" y="2285"/>
                    <a:pt x="3579" y="2285"/>
                  </a:cubicBezTo>
                  <a:cubicBezTo>
                    <a:pt x="3826" y="2285"/>
                    <a:pt x="3826" y="2285"/>
                    <a:pt x="3826" y="2285"/>
                  </a:cubicBezTo>
                  <a:cubicBezTo>
                    <a:pt x="3826" y="3219"/>
                    <a:pt x="3826" y="3219"/>
                    <a:pt x="3826" y="3219"/>
                  </a:cubicBezTo>
                  <a:cubicBezTo>
                    <a:pt x="3826" y="3427"/>
                    <a:pt x="4073" y="3531"/>
                    <a:pt x="4320" y="3531"/>
                  </a:cubicBezTo>
                  <a:cubicBezTo>
                    <a:pt x="4443" y="3531"/>
                    <a:pt x="4690" y="3427"/>
                    <a:pt x="4690" y="3219"/>
                  </a:cubicBezTo>
                  <a:cubicBezTo>
                    <a:pt x="4690" y="2285"/>
                    <a:pt x="4690" y="2285"/>
                    <a:pt x="4690" y="2285"/>
                  </a:cubicBezTo>
                  <a:cubicBezTo>
                    <a:pt x="6048" y="2285"/>
                    <a:pt x="6048" y="2285"/>
                    <a:pt x="6048" y="2285"/>
                  </a:cubicBezTo>
                  <a:cubicBezTo>
                    <a:pt x="6048" y="3219"/>
                    <a:pt x="6048" y="3219"/>
                    <a:pt x="6048" y="3219"/>
                  </a:cubicBezTo>
                  <a:cubicBezTo>
                    <a:pt x="6048" y="3427"/>
                    <a:pt x="6171" y="3531"/>
                    <a:pt x="6418" y="3531"/>
                  </a:cubicBezTo>
                  <a:cubicBezTo>
                    <a:pt x="6665" y="3531"/>
                    <a:pt x="6789" y="3427"/>
                    <a:pt x="6789" y="3219"/>
                  </a:cubicBezTo>
                  <a:cubicBezTo>
                    <a:pt x="6789" y="2285"/>
                    <a:pt x="6789" y="2285"/>
                    <a:pt x="6789" y="2285"/>
                  </a:cubicBezTo>
                  <a:cubicBezTo>
                    <a:pt x="8270" y="2285"/>
                    <a:pt x="8270" y="2285"/>
                    <a:pt x="8270" y="2285"/>
                  </a:cubicBezTo>
                  <a:cubicBezTo>
                    <a:pt x="8270" y="3219"/>
                    <a:pt x="8270" y="3219"/>
                    <a:pt x="8270" y="3219"/>
                  </a:cubicBezTo>
                  <a:cubicBezTo>
                    <a:pt x="8270" y="3427"/>
                    <a:pt x="8393" y="3531"/>
                    <a:pt x="8640" y="3531"/>
                  </a:cubicBezTo>
                  <a:cubicBezTo>
                    <a:pt x="8887" y="3531"/>
                    <a:pt x="9010" y="3427"/>
                    <a:pt x="9010" y="3219"/>
                  </a:cubicBezTo>
                  <a:cubicBezTo>
                    <a:pt x="9010" y="2285"/>
                    <a:pt x="9010" y="2285"/>
                    <a:pt x="9010" y="2285"/>
                  </a:cubicBezTo>
                  <a:cubicBezTo>
                    <a:pt x="10368" y="2285"/>
                    <a:pt x="10368" y="2285"/>
                    <a:pt x="10368" y="2285"/>
                  </a:cubicBezTo>
                  <a:cubicBezTo>
                    <a:pt x="10368" y="3219"/>
                    <a:pt x="10368" y="3219"/>
                    <a:pt x="10368" y="3219"/>
                  </a:cubicBezTo>
                  <a:cubicBezTo>
                    <a:pt x="10368" y="3427"/>
                    <a:pt x="10615" y="3531"/>
                    <a:pt x="10738" y="3531"/>
                  </a:cubicBezTo>
                  <a:cubicBezTo>
                    <a:pt x="10985" y="3531"/>
                    <a:pt x="11232" y="3427"/>
                    <a:pt x="11232" y="3219"/>
                  </a:cubicBezTo>
                  <a:cubicBezTo>
                    <a:pt x="11232" y="2285"/>
                    <a:pt x="11232" y="2285"/>
                    <a:pt x="11232" y="2285"/>
                  </a:cubicBezTo>
                  <a:cubicBezTo>
                    <a:pt x="12590" y="2285"/>
                    <a:pt x="12590" y="2285"/>
                    <a:pt x="12590" y="2285"/>
                  </a:cubicBezTo>
                  <a:cubicBezTo>
                    <a:pt x="12590" y="3219"/>
                    <a:pt x="12590" y="3219"/>
                    <a:pt x="12590" y="3219"/>
                  </a:cubicBezTo>
                  <a:cubicBezTo>
                    <a:pt x="12590" y="3427"/>
                    <a:pt x="12713" y="3531"/>
                    <a:pt x="12960" y="3531"/>
                  </a:cubicBezTo>
                  <a:cubicBezTo>
                    <a:pt x="13207" y="3531"/>
                    <a:pt x="13330" y="3427"/>
                    <a:pt x="13330" y="3219"/>
                  </a:cubicBezTo>
                  <a:cubicBezTo>
                    <a:pt x="13330" y="2285"/>
                    <a:pt x="13330" y="2285"/>
                    <a:pt x="13330" y="2285"/>
                  </a:cubicBezTo>
                  <a:cubicBezTo>
                    <a:pt x="14688" y="2285"/>
                    <a:pt x="14688" y="2285"/>
                    <a:pt x="14688" y="2285"/>
                  </a:cubicBezTo>
                  <a:cubicBezTo>
                    <a:pt x="14688" y="3219"/>
                    <a:pt x="14688" y="3219"/>
                    <a:pt x="14688" y="3219"/>
                  </a:cubicBezTo>
                  <a:cubicBezTo>
                    <a:pt x="14688" y="3427"/>
                    <a:pt x="14935" y="3531"/>
                    <a:pt x="15182" y="3531"/>
                  </a:cubicBezTo>
                  <a:cubicBezTo>
                    <a:pt x="15305" y="3531"/>
                    <a:pt x="15552" y="3427"/>
                    <a:pt x="15552" y="3219"/>
                  </a:cubicBezTo>
                  <a:cubicBezTo>
                    <a:pt x="15552" y="2285"/>
                    <a:pt x="15552" y="2285"/>
                    <a:pt x="15552" y="2285"/>
                  </a:cubicBezTo>
                  <a:cubicBezTo>
                    <a:pt x="16910" y="2285"/>
                    <a:pt x="16910" y="2285"/>
                    <a:pt x="16910" y="2285"/>
                  </a:cubicBezTo>
                  <a:cubicBezTo>
                    <a:pt x="16910" y="3219"/>
                    <a:pt x="16910" y="3219"/>
                    <a:pt x="16910" y="3219"/>
                  </a:cubicBezTo>
                  <a:cubicBezTo>
                    <a:pt x="16910" y="3427"/>
                    <a:pt x="17033" y="3531"/>
                    <a:pt x="17280" y="3531"/>
                  </a:cubicBezTo>
                  <a:cubicBezTo>
                    <a:pt x="17527" y="3531"/>
                    <a:pt x="17650" y="3427"/>
                    <a:pt x="17650" y="3219"/>
                  </a:cubicBezTo>
                  <a:cubicBezTo>
                    <a:pt x="17650" y="2285"/>
                    <a:pt x="17650" y="2285"/>
                    <a:pt x="17650" y="2285"/>
                  </a:cubicBezTo>
                  <a:cubicBezTo>
                    <a:pt x="18021" y="2285"/>
                    <a:pt x="18021" y="2285"/>
                    <a:pt x="18021" y="2285"/>
                  </a:cubicBezTo>
                  <a:cubicBezTo>
                    <a:pt x="19502" y="2285"/>
                    <a:pt x="20736" y="3323"/>
                    <a:pt x="20736" y="4569"/>
                  </a:cubicBezTo>
                  <a:lnTo>
                    <a:pt x="20736" y="18692"/>
                  </a:lnTo>
                  <a:close/>
                  <a:moveTo>
                    <a:pt x="7406" y="7477"/>
                  </a:moveTo>
                  <a:cubicBezTo>
                    <a:pt x="5431" y="10073"/>
                    <a:pt x="5431" y="10073"/>
                    <a:pt x="5431" y="10073"/>
                  </a:cubicBezTo>
                  <a:cubicBezTo>
                    <a:pt x="5307" y="10177"/>
                    <a:pt x="5307" y="10177"/>
                    <a:pt x="5184" y="10281"/>
                  </a:cubicBezTo>
                  <a:cubicBezTo>
                    <a:pt x="5061" y="10281"/>
                    <a:pt x="5061" y="10281"/>
                    <a:pt x="5061" y="10281"/>
                  </a:cubicBezTo>
                  <a:cubicBezTo>
                    <a:pt x="4937" y="10281"/>
                    <a:pt x="4937" y="10281"/>
                    <a:pt x="4814" y="10177"/>
                  </a:cubicBezTo>
                  <a:cubicBezTo>
                    <a:pt x="3209" y="9242"/>
                    <a:pt x="3209" y="9242"/>
                    <a:pt x="3209" y="9242"/>
                  </a:cubicBezTo>
                  <a:cubicBezTo>
                    <a:pt x="3086" y="9138"/>
                    <a:pt x="2962" y="8931"/>
                    <a:pt x="3086" y="8723"/>
                  </a:cubicBezTo>
                  <a:cubicBezTo>
                    <a:pt x="3209" y="8619"/>
                    <a:pt x="3456" y="8619"/>
                    <a:pt x="3703" y="8723"/>
                  </a:cubicBezTo>
                  <a:cubicBezTo>
                    <a:pt x="4937" y="9450"/>
                    <a:pt x="4937" y="9450"/>
                    <a:pt x="4937" y="9450"/>
                  </a:cubicBezTo>
                  <a:cubicBezTo>
                    <a:pt x="6665" y="7165"/>
                    <a:pt x="6665" y="7165"/>
                    <a:pt x="6665" y="7165"/>
                  </a:cubicBezTo>
                  <a:cubicBezTo>
                    <a:pt x="6789" y="6958"/>
                    <a:pt x="7035" y="6958"/>
                    <a:pt x="7282" y="7062"/>
                  </a:cubicBezTo>
                  <a:cubicBezTo>
                    <a:pt x="7406" y="7165"/>
                    <a:pt x="7406" y="7373"/>
                    <a:pt x="7406" y="7477"/>
                  </a:cubicBezTo>
                  <a:close/>
                  <a:moveTo>
                    <a:pt x="7406" y="13396"/>
                  </a:moveTo>
                  <a:cubicBezTo>
                    <a:pt x="5431" y="15992"/>
                    <a:pt x="5431" y="15992"/>
                    <a:pt x="5431" y="15992"/>
                  </a:cubicBezTo>
                  <a:cubicBezTo>
                    <a:pt x="5307" y="16096"/>
                    <a:pt x="5307" y="16096"/>
                    <a:pt x="5184" y="16096"/>
                  </a:cubicBezTo>
                  <a:cubicBezTo>
                    <a:pt x="5061" y="16096"/>
                    <a:pt x="5061" y="16200"/>
                    <a:pt x="5061" y="16200"/>
                  </a:cubicBezTo>
                  <a:cubicBezTo>
                    <a:pt x="4937" y="16200"/>
                    <a:pt x="4937" y="16096"/>
                    <a:pt x="4814" y="16096"/>
                  </a:cubicBezTo>
                  <a:cubicBezTo>
                    <a:pt x="3209" y="15162"/>
                    <a:pt x="3209" y="15162"/>
                    <a:pt x="3209" y="15162"/>
                  </a:cubicBezTo>
                  <a:cubicBezTo>
                    <a:pt x="3086" y="15058"/>
                    <a:pt x="2962" y="14850"/>
                    <a:pt x="3086" y="14642"/>
                  </a:cubicBezTo>
                  <a:cubicBezTo>
                    <a:pt x="3209" y="14538"/>
                    <a:pt x="3456" y="14435"/>
                    <a:pt x="3703" y="14538"/>
                  </a:cubicBezTo>
                  <a:cubicBezTo>
                    <a:pt x="4937" y="15369"/>
                    <a:pt x="4937" y="15369"/>
                    <a:pt x="4937" y="15369"/>
                  </a:cubicBezTo>
                  <a:cubicBezTo>
                    <a:pt x="6665" y="12981"/>
                    <a:pt x="6665" y="12981"/>
                    <a:pt x="6665" y="12981"/>
                  </a:cubicBezTo>
                  <a:cubicBezTo>
                    <a:pt x="6789" y="12877"/>
                    <a:pt x="7035" y="12773"/>
                    <a:pt x="7282" y="12877"/>
                  </a:cubicBezTo>
                  <a:cubicBezTo>
                    <a:pt x="7406" y="12981"/>
                    <a:pt x="7406" y="13188"/>
                    <a:pt x="7406" y="13396"/>
                  </a:cubicBezTo>
                  <a:close/>
                  <a:moveTo>
                    <a:pt x="7406" y="13396"/>
                  </a:moveTo>
                  <a:cubicBezTo>
                    <a:pt x="7406" y="13396"/>
                    <a:pt x="7406" y="13396"/>
                    <a:pt x="7406" y="13396"/>
                  </a:cubicBezTo>
                </a:path>
              </a:pathLst>
            </a:custGeom>
            <a:solidFill>
              <a:schemeClr val="accent3">
                <a:hueOff val="362282"/>
                <a:satOff val="31803"/>
                <a:lumOff val="-18242"/>
              </a:schemeClr>
            </a:solidFill>
            <a:ln w="317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/>
              </a:pPr>
              <a:endParaRPr/>
            </a:p>
          </p:txBody>
        </p:sp>
      </p:grpSp>
      <p:sp>
        <p:nvSpPr>
          <p:cNvPr id="741" name="المرحلة الرابعة"/>
          <p:cNvSpPr/>
          <p:nvPr/>
        </p:nvSpPr>
        <p:spPr>
          <a:xfrm>
            <a:off x="-168654" y="692436"/>
            <a:ext cx="2271782" cy="518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7508" tIns="37508" rIns="37508" bIns="37508">
            <a:spAutoFit/>
          </a:bodyPr>
          <a:lstStyle>
            <a:lvl1pPr>
              <a:lnSpc>
                <a:spcPct val="90000"/>
              </a:lnSpc>
              <a:defRPr sz="3200">
                <a:solidFill>
                  <a:srgbClr val="70AD47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rPr lang="ar-SA" dirty="0"/>
              <a:t>التقييم 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EA13D0-06F0-4E29-9D97-4DCC57C5B705}"/>
              </a:ext>
            </a:extLst>
          </p:cNvPr>
          <p:cNvSpPr/>
          <p:nvPr/>
        </p:nvSpPr>
        <p:spPr>
          <a:xfrm>
            <a:off x="1716966" y="35697"/>
            <a:ext cx="74270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/>
                <a:solidFill>
                  <a:schemeClr val="accent3"/>
                </a:solidFill>
                <a:effectLst/>
              </a:rPr>
              <a:t>هيا نكمل الجملة بكلمات تحتوي حروف تكتب ولا تلفظ: </a:t>
            </a:r>
            <a:endParaRPr lang="en-U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B389FD1B-5D7D-4749-861B-554AD18ACE62}"/>
              </a:ext>
            </a:extLst>
          </p:cNvPr>
          <p:cNvSpPr/>
          <p:nvPr/>
        </p:nvSpPr>
        <p:spPr>
          <a:xfrm>
            <a:off x="7412476" y="806039"/>
            <a:ext cx="1365625" cy="1038577"/>
          </a:xfrm>
          <a:prstGeom prst="star5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782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أُولو</a:t>
            </a:r>
            <a:endParaRPr kumimoji="0" lang="en-ZW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entury Gothic"/>
            </a:endParaRP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6B2172D5-C6A2-4ECD-A70A-FFE9AB28ECB3}"/>
              </a:ext>
            </a:extLst>
          </p:cNvPr>
          <p:cNvSpPr/>
          <p:nvPr/>
        </p:nvSpPr>
        <p:spPr>
          <a:xfrm>
            <a:off x="5687410" y="772589"/>
            <a:ext cx="1365625" cy="958686"/>
          </a:xfrm>
          <a:prstGeom prst="star5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782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عَمْرو</a:t>
            </a:r>
            <a:endParaRPr kumimoji="0" lang="en-ZW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entury Gothic"/>
            </a:endParaRP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773AB87F-B4BB-4CF5-9F01-869D1352EFEB}"/>
              </a:ext>
            </a:extLst>
          </p:cNvPr>
          <p:cNvSpPr/>
          <p:nvPr/>
        </p:nvSpPr>
        <p:spPr>
          <a:xfrm>
            <a:off x="3576990" y="772589"/>
            <a:ext cx="1750979" cy="958686"/>
          </a:xfrm>
          <a:prstGeom prst="star5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782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الطبيعة</a:t>
            </a:r>
            <a:endParaRPr kumimoji="0" lang="en-ZW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entury Gothic"/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43F5C1AA-34F5-4A3B-90A1-C300BEC194D1}"/>
              </a:ext>
            </a:extLst>
          </p:cNvPr>
          <p:cNvSpPr/>
          <p:nvPr/>
        </p:nvSpPr>
        <p:spPr>
          <a:xfrm>
            <a:off x="1664633" y="716268"/>
            <a:ext cx="1750979" cy="958686"/>
          </a:xfrm>
          <a:prstGeom prst="star5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782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شاهدوا</a:t>
            </a:r>
            <a:endParaRPr kumimoji="0" lang="en-ZW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entury Gothic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E8DFDB-79F1-44FE-9FC3-F5D285183A21}"/>
              </a:ext>
            </a:extLst>
          </p:cNvPr>
          <p:cNvSpPr/>
          <p:nvPr/>
        </p:nvSpPr>
        <p:spPr>
          <a:xfrm>
            <a:off x="2250500" y="1942449"/>
            <a:ext cx="67681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الناجحون هم -------- العزم والاجتهاد .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78D5CF-386B-4127-B4D1-80EF6A1ABB21}"/>
              </a:ext>
            </a:extLst>
          </p:cNvPr>
          <p:cNvSpPr/>
          <p:nvPr/>
        </p:nvSpPr>
        <p:spPr>
          <a:xfrm>
            <a:off x="3052749" y="2763677"/>
            <a:ext cx="54409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التّلاميذ  -------- حفل التكريم .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79DF19-B95B-4B73-A4ED-3024BF1A3863}"/>
              </a:ext>
            </a:extLst>
          </p:cNvPr>
          <p:cNvSpPr/>
          <p:nvPr/>
        </p:nvSpPr>
        <p:spPr>
          <a:xfrm>
            <a:off x="3512055" y="3605007"/>
            <a:ext cx="48894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يلعب  -------- في الحديقة .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DD8E9D-6531-40F7-A249-F46D1924AF64}"/>
              </a:ext>
            </a:extLst>
          </p:cNvPr>
          <p:cNvSpPr/>
          <p:nvPr/>
        </p:nvSpPr>
        <p:spPr>
          <a:xfrm>
            <a:off x="3411278" y="4390623"/>
            <a:ext cx="47355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أُحِبُ -------- وأَعْتَني بها .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95062E-6 L -0.22135 0.1864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6" y="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0.40625 0.3475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17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389 0.5033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25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22482 0.6490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3" y="32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" grpId="0" animBg="1" advAuto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4500" y="1"/>
            <a:ext cx="5715000" cy="5143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57"/>
          <a:stretch/>
        </p:blipFill>
        <p:spPr>
          <a:xfrm>
            <a:off x="106326" y="88316"/>
            <a:ext cx="8878185" cy="4706967"/>
          </a:xfrm>
          <a:prstGeom prst="rect">
            <a:avLst/>
          </a:prstGeom>
        </p:spPr>
      </p:pic>
      <p:cxnSp>
        <p:nvCxnSpPr>
          <p:cNvPr id="3" name="رابط مستقيم 2"/>
          <p:cNvCxnSpPr>
            <a:cxnSpLocks/>
          </p:cNvCxnSpPr>
          <p:nvPr/>
        </p:nvCxnSpPr>
        <p:spPr>
          <a:xfrm flipH="1">
            <a:off x="6879265" y="3370365"/>
            <a:ext cx="672525" cy="33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2">
            <a:extLst>
              <a:ext uri="{FF2B5EF4-FFF2-40B4-BE49-F238E27FC236}">
                <a16:creationId xmlns:a16="http://schemas.microsoft.com/office/drawing/2014/main" id="{737486A7-9029-44A3-B8D1-C0A7A0AFF076}"/>
              </a:ext>
            </a:extLst>
          </p:cNvPr>
          <p:cNvCxnSpPr>
            <a:cxnSpLocks/>
          </p:cNvCxnSpPr>
          <p:nvPr/>
        </p:nvCxnSpPr>
        <p:spPr>
          <a:xfrm flipH="1">
            <a:off x="5621965" y="3366978"/>
            <a:ext cx="672525" cy="33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2">
            <a:extLst>
              <a:ext uri="{FF2B5EF4-FFF2-40B4-BE49-F238E27FC236}">
                <a16:creationId xmlns:a16="http://schemas.microsoft.com/office/drawing/2014/main" id="{48C87C3C-B59F-4712-9C08-CC415EABD98E}"/>
              </a:ext>
            </a:extLst>
          </p:cNvPr>
          <p:cNvCxnSpPr>
            <a:cxnSpLocks/>
          </p:cNvCxnSpPr>
          <p:nvPr/>
        </p:nvCxnSpPr>
        <p:spPr>
          <a:xfrm flipH="1">
            <a:off x="7179354" y="3751365"/>
            <a:ext cx="672525" cy="33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2">
            <a:extLst>
              <a:ext uri="{FF2B5EF4-FFF2-40B4-BE49-F238E27FC236}">
                <a16:creationId xmlns:a16="http://schemas.microsoft.com/office/drawing/2014/main" id="{4BF13E84-1AC3-4B79-9F4E-7E42944D7B25}"/>
              </a:ext>
            </a:extLst>
          </p:cNvPr>
          <p:cNvCxnSpPr>
            <a:cxnSpLocks/>
          </p:cNvCxnSpPr>
          <p:nvPr/>
        </p:nvCxnSpPr>
        <p:spPr>
          <a:xfrm flipH="1" flipV="1">
            <a:off x="5585794" y="3751365"/>
            <a:ext cx="421306" cy="205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2">
            <a:extLst>
              <a:ext uri="{FF2B5EF4-FFF2-40B4-BE49-F238E27FC236}">
                <a16:creationId xmlns:a16="http://schemas.microsoft.com/office/drawing/2014/main" id="{8064BBB9-0E4D-4580-A4A3-81263D4FB07C}"/>
              </a:ext>
            </a:extLst>
          </p:cNvPr>
          <p:cNvCxnSpPr>
            <a:cxnSpLocks/>
          </p:cNvCxnSpPr>
          <p:nvPr/>
        </p:nvCxnSpPr>
        <p:spPr>
          <a:xfrm flipH="1">
            <a:off x="4116898" y="3747978"/>
            <a:ext cx="672525" cy="33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2">
            <a:extLst>
              <a:ext uri="{FF2B5EF4-FFF2-40B4-BE49-F238E27FC236}">
                <a16:creationId xmlns:a16="http://schemas.microsoft.com/office/drawing/2014/main" id="{31FA32B2-D8C7-4404-80FE-6CC8A6A2D663}"/>
              </a:ext>
            </a:extLst>
          </p:cNvPr>
          <p:cNvCxnSpPr>
            <a:cxnSpLocks/>
          </p:cNvCxnSpPr>
          <p:nvPr/>
        </p:nvCxnSpPr>
        <p:spPr>
          <a:xfrm flipH="1">
            <a:off x="7044365" y="4100389"/>
            <a:ext cx="672525" cy="33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2">
            <a:extLst>
              <a:ext uri="{FF2B5EF4-FFF2-40B4-BE49-F238E27FC236}">
                <a16:creationId xmlns:a16="http://schemas.microsoft.com/office/drawing/2014/main" id="{8BE0B7DA-CFBB-44B2-8B33-EA2E3B5C1A79}"/>
              </a:ext>
            </a:extLst>
          </p:cNvPr>
          <p:cNvCxnSpPr>
            <a:cxnSpLocks/>
          </p:cNvCxnSpPr>
          <p:nvPr/>
        </p:nvCxnSpPr>
        <p:spPr>
          <a:xfrm flipH="1" flipV="1">
            <a:off x="4983368" y="4128221"/>
            <a:ext cx="421306" cy="205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">
            <a:extLst>
              <a:ext uri="{FF2B5EF4-FFF2-40B4-BE49-F238E27FC236}">
                <a16:creationId xmlns:a16="http://schemas.microsoft.com/office/drawing/2014/main" id="{FAD5E4EE-CEAB-4404-99D9-F1E1DB8A8E51}"/>
              </a:ext>
            </a:extLst>
          </p:cNvPr>
          <p:cNvCxnSpPr>
            <a:cxnSpLocks/>
          </p:cNvCxnSpPr>
          <p:nvPr/>
        </p:nvCxnSpPr>
        <p:spPr>
          <a:xfrm flipH="1" flipV="1">
            <a:off x="5475627" y="4132365"/>
            <a:ext cx="421306" cy="205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">
            <a:extLst>
              <a:ext uri="{FF2B5EF4-FFF2-40B4-BE49-F238E27FC236}">
                <a16:creationId xmlns:a16="http://schemas.microsoft.com/office/drawing/2014/main" id="{DD034E37-5F2B-4C13-B087-2BE9BE97AF4F}"/>
              </a:ext>
            </a:extLst>
          </p:cNvPr>
          <p:cNvCxnSpPr>
            <a:cxnSpLocks/>
          </p:cNvCxnSpPr>
          <p:nvPr/>
        </p:nvCxnSpPr>
        <p:spPr>
          <a:xfrm flipH="1" flipV="1">
            <a:off x="6316504" y="4148756"/>
            <a:ext cx="421306" cy="205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">
            <a:extLst>
              <a:ext uri="{FF2B5EF4-FFF2-40B4-BE49-F238E27FC236}">
                <a16:creationId xmlns:a16="http://schemas.microsoft.com/office/drawing/2014/main" id="{796F694A-C8E3-4E0D-B2E1-0C5A2EAEF373}"/>
              </a:ext>
            </a:extLst>
          </p:cNvPr>
          <p:cNvCxnSpPr>
            <a:cxnSpLocks/>
          </p:cNvCxnSpPr>
          <p:nvPr/>
        </p:nvCxnSpPr>
        <p:spPr>
          <a:xfrm flipH="1" flipV="1">
            <a:off x="7130484" y="4471121"/>
            <a:ext cx="421306" cy="205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">
            <a:extLst>
              <a:ext uri="{FF2B5EF4-FFF2-40B4-BE49-F238E27FC236}">
                <a16:creationId xmlns:a16="http://schemas.microsoft.com/office/drawing/2014/main" id="{16442B0E-DFC0-4681-8B1A-6D1265721E40}"/>
              </a:ext>
            </a:extLst>
          </p:cNvPr>
          <p:cNvCxnSpPr>
            <a:cxnSpLocks/>
          </p:cNvCxnSpPr>
          <p:nvPr/>
        </p:nvCxnSpPr>
        <p:spPr>
          <a:xfrm flipH="1" flipV="1">
            <a:off x="6623059" y="4491656"/>
            <a:ext cx="421306" cy="205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66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85782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685782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StockLayouts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85782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685782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247</Words>
  <Application>Microsoft Office PowerPoint</Application>
  <PresentationFormat>عرض على الشاشة (16:9)</PresentationFormat>
  <Paragraphs>58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15</vt:i4>
      </vt:variant>
    </vt:vector>
  </HeadingPairs>
  <TitlesOfParts>
    <vt:vector size="30" baseType="lpstr">
      <vt:lpstr>Arial</vt:lpstr>
      <vt:lpstr>Calibri</vt:lpstr>
      <vt:lpstr>Century Gothic</vt:lpstr>
      <vt:lpstr>Farah Regular</vt:lpstr>
      <vt:lpstr>Gill Sans</vt:lpstr>
      <vt:lpstr>Gill Sans MT</vt:lpstr>
      <vt:lpstr>Helvetica</vt:lpstr>
      <vt:lpstr>Impact</vt:lpstr>
      <vt:lpstr>Lucida Grande</vt:lpstr>
      <vt:lpstr>Microsoft Uighur</vt:lpstr>
      <vt:lpstr>Sakkal Majalla</vt:lpstr>
      <vt:lpstr>White</vt:lpstr>
      <vt:lpstr>Gallery</vt:lpstr>
      <vt:lpstr>StockLayouts</vt:lpstr>
      <vt:lpstr>Office Theme</vt:lpstr>
      <vt:lpstr>عرض تقديمي في PowerPoint</vt:lpstr>
      <vt:lpstr>اقرأُ الكلمات واستنتج المهارة فيها</vt:lpstr>
      <vt:lpstr>اقرأُ الكلمات واستنتج المهارة فيها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هيفاء</dc:creator>
  <cp:lastModifiedBy>حمود حاتم الناصر</cp:lastModifiedBy>
  <cp:revision>60</cp:revision>
  <dcterms:modified xsi:type="dcterms:W3CDTF">2021-09-28T19:11:18Z</dcterms:modified>
</cp:coreProperties>
</file>