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1737" r:id="rId2"/>
    <p:sldId id="1419" r:id="rId3"/>
    <p:sldId id="495" r:id="rId4"/>
    <p:sldId id="1734" r:id="rId5"/>
    <p:sldId id="1753" r:id="rId6"/>
    <p:sldId id="268" r:id="rId7"/>
    <p:sldId id="1756" r:id="rId8"/>
    <p:sldId id="1757" r:id="rId9"/>
    <p:sldId id="1758" r:id="rId10"/>
    <p:sldId id="1735" r:id="rId11"/>
    <p:sldId id="1736" r:id="rId12"/>
    <p:sldId id="294" r:id="rId13"/>
    <p:sldId id="1742" r:id="rId14"/>
    <p:sldId id="1760" r:id="rId15"/>
    <p:sldId id="1768" r:id="rId16"/>
    <p:sldId id="1761" r:id="rId17"/>
    <p:sldId id="1762" r:id="rId18"/>
    <p:sldId id="1763" r:id="rId19"/>
    <p:sldId id="300" r:id="rId20"/>
    <p:sldId id="1740" r:id="rId21"/>
    <p:sldId id="1746" r:id="rId22"/>
    <p:sldId id="1764" r:id="rId23"/>
    <p:sldId id="1765" r:id="rId24"/>
    <p:sldId id="1766" r:id="rId25"/>
    <p:sldId id="1731" r:id="rId26"/>
    <p:sldId id="1730" r:id="rId27"/>
    <p:sldId id="533"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8A0000"/>
    <a:srgbClr val="7E0000"/>
    <a:srgbClr val="660066"/>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407" autoAdjust="0"/>
    <p:restoredTop sz="94660"/>
  </p:normalViewPr>
  <p:slideViewPr>
    <p:cSldViewPr snapToGrid="0">
      <p:cViewPr>
        <p:scale>
          <a:sx n="125" d="100"/>
          <a:sy n="125" d="100"/>
        </p:scale>
        <p:origin x="90" y="-1044"/>
      </p:cViewPr>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7D612-0D27-4D57-A519-20F9CE3F2935}" type="datetimeFigureOut">
              <a:rPr lang="en-US" smtClean="0"/>
              <a:t>9/11/2021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82976-8D25-40C4-80B3-63EE78D49670}" type="slidenum">
              <a:rPr lang="en-US" smtClean="0"/>
              <a:t>‹#›</a:t>
            </a:fld>
            <a:endParaRPr lang="en-US"/>
          </a:p>
        </p:txBody>
      </p:sp>
    </p:spTree>
    <p:extLst>
      <p:ext uri="{BB962C8B-B14F-4D97-AF65-F5344CB8AC3E}">
        <p14:creationId xmlns:p14="http://schemas.microsoft.com/office/powerpoint/2010/main" val="386506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05EE00-E6F8-41A0-96A8-C9F5135AB0C1}"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7DA6-5AB1-4FA1-AD4A-7E0EBC251AB4}" type="slidenum">
              <a:rPr lang="en-US" smtClean="0"/>
              <a:t>‹#›</a:t>
            </a:fld>
            <a:endParaRPr lang="en-US"/>
          </a:p>
        </p:txBody>
      </p:sp>
    </p:spTree>
    <p:extLst>
      <p:ext uri="{BB962C8B-B14F-4D97-AF65-F5344CB8AC3E}">
        <p14:creationId xmlns:p14="http://schemas.microsoft.com/office/powerpoint/2010/main" val="405003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05EE00-E6F8-41A0-96A8-C9F5135AB0C1}"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7DA6-5AB1-4FA1-AD4A-7E0EBC251AB4}" type="slidenum">
              <a:rPr lang="en-US" smtClean="0"/>
              <a:t>‹#›</a:t>
            </a:fld>
            <a:endParaRPr lang="en-US"/>
          </a:p>
        </p:txBody>
      </p:sp>
    </p:spTree>
    <p:extLst>
      <p:ext uri="{BB962C8B-B14F-4D97-AF65-F5344CB8AC3E}">
        <p14:creationId xmlns:p14="http://schemas.microsoft.com/office/powerpoint/2010/main" val="151933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05EE00-E6F8-41A0-96A8-C9F5135AB0C1}"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7DA6-5AB1-4FA1-AD4A-7E0EBC251AB4}" type="slidenum">
              <a:rPr lang="en-US" smtClean="0"/>
              <a:t>‹#›</a:t>
            </a:fld>
            <a:endParaRPr lang="en-US"/>
          </a:p>
        </p:txBody>
      </p:sp>
    </p:spTree>
    <p:extLst>
      <p:ext uri="{BB962C8B-B14F-4D97-AF65-F5344CB8AC3E}">
        <p14:creationId xmlns:p14="http://schemas.microsoft.com/office/powerpoint/2010/main" val="25474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05EE00-E6F8-41A0-96A8-C9F5135AB0C1}"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7DA6-5AB1-4FA1-AD4A-7E0EBC251AB4}" type="slidenum">
              <a:rPr lang="en-US" smtClean="0"/>
              <a:t>‹#›</a:t>
            </a:fld>
            <a:endParaRPr lang="en-US"/>
          </a:p>
        </p:txBody>
      </p:sp>
    </p:spTree>
    <p:extLst>
      <p:ext uri="{BB962C8B-B14F-4D97-AF65-F5344CB8AC3E}">
        <p14:creationId xmlns:p14="http://schemas.microsoft.com/office/powerpoint/2010/main" val="4059797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05EE00-E6F8-41A0-96A8-C9F5135AB0C1}" type="datetimeFigureOut">
              <a:rPr lang="en-US" smtClean="0"/>
              <a:t>9/11/2021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387DA6-5AB1-4FA1-AD4A-7E0EBC251AB4}" type="slidenum">
              <a:rPr lang="en-US" smtClean="0"/>
              <a:t>‹#›</a:t>
            </a:fld>
            <a:endParaRPr lang="en-US"/>
          </a:p>
        </p:txBody>
      </p:sp>
    </p:spTree>
    <p:extLst>
      <p:ext uri="{BB962C8B-B14F-4D97-AF65-F5344CB8AC3E}">
        <p14:creationId xmlns:p14="http://schemas.microsoft.com/office/powerpoint/2010/main" val="529776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05EE00-E6F8-41A0-96A8-C9F5135AB0C1}"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87DA6-5AB1-4FA1-AD4A-7E0EBC251AB4}" type="slidenum">
              <a:rPr lang="en-US" smtClean="0"/>
              <a:t>‹#›</a:t>
            </a:fld>
            <a:endParaRPr lang="en-US"/>
          </a:p>
        </p:txBody>
      </p:sp>
    </p:spTree>
    <p:extLst>
      <p:ext uri="{BB962C8B-B14F-4D97-AF65-F5344CB8AC3E}">
        <p14:creationId xmlns:p14="http://schemas.microsoft.com/office/powerpoint/2010/main" val="464472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05EE00-E6F8-41A0-96A8-C9F5135AB0C1}" type="datetimeFigureOut">
              <a:rPr lang="en-US" smtClean="0"/>
              <a:t>9/11/2021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387DA6-5AB1-4FA1-AD4A-7E0EBC251AB4}" type="slidenum">
              <a:rPr lang="en-US" smtClean="0"/>
              <a:t>‹#›</a:t>
            </a:fld>
            <a:endParaRPr lang="en-US"/>
          </a:p>
        </p:txBody>
      </p:sp>
    </p:spTree>
    <p:extLst>
      <p:ext uri="{BB962C8B-B14F-4D97-AF65-F5344CB8AC3E}">
        <p14:creationId xmlns:p14="http://schemas.microsoft.com/office/powerpoint/2010/main" val="140979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05EE00-E6F8-41A0-96A8-C9F5135AB0C1}" type="datetimeFigureOut">
              <a:rPr lang="en-US" smtClean="0"/>
              <a:t>9/11/2021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387DA6-5AB1-4FA1-AD4A-7E0EBC251AB4}" type="slidenum">
              <a:rPr lang="en-US" smtClean="0"/>
              <a:t>‹#›</a:t>
            </a:fld>
            <a:endParaRPr lang="en-US"/>
          </a:p>
        </p:txBody>
      </p:sp>
    </p:spTree>
    <p:extLst>
      <p:ext uri="{BB962C8B-B14F-4D97-AF65-F5344CB8AC3E}">
        <p14:creationId xmlns:p14="http://schemas.microsoft.com/office/powerpoint/2010/main" val="370429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5EE00-E6F8-41A0-96A8-C9F5135AB0C1}" type="datetimeFigureOut">
              <a:rPr lang="en-US" smtClean="0"/>
              <a:t>9/11/2021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387DA6-5AB1-4FA1-AD4A-7E0EBC251AB4}" type="slidenum">
              <a:rPr lang="en-US" smtClean="0"/>
              <a:t>‹#›</a:t>
            </a:fld>
            <a:endParaRPr lang="en-US"/>
          </a:p>
        </p:txBody>
      </p:sp>
    </p:spTree>
    <p:extLst>
      <p:ext uri="{BB962C8B-B14F-4D97-AF65-F5344CB8AC3E}">
        <p14:creationId xmlns:p14="http://schemas.microsoft.com/office/powerpoint/2010/main" val="2783809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05EE00-E6F8-41A0-96A8-C9F5135AB0C1}"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87DA6-5AB1-4FA1-AD4A-7E0EBC251AB4}" type="slidenum">
              <a:rPr lang="en-US" smtClean="0"/>
              <a:t>‹#›</a:t>
            </a:fld>
            <a:endParaRPr lang="en-US"/>
          </a:p>
        </p:txBody>
      </p:sp>
    </p:spTree>
    <p:extLst>
      <p:ext uri="{BB962C8B-B14F-4D97-AF65-F5344CB8AC3E}">
        <p14:creationId xmlns:p14="http://schemas.microsoft.com/office/powerpoint/2010/main" val="88863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05EE00-E6F8-41A0-96A8-C9F5135AB0C1}" type="datetimeFigureOut">
              <a:rPr lang="en-US" smtClean="0"/>
              <a:t>9/11/2021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387DA6-5AB1-4FA1-AD4A-7E0EBC251AB4}" type="slidenum">
              <a:rPr lang="en-US" smtClean="0"/>
              <a:t>‹#›</a:t>
            </a:fld>
            <a:endParaRPr lang="en-US"/>
          </a:p>
        </p:txBody>
      </p:sp>
    </p:spTree>
    <p:extLst>
      <p:ext uri="{BB962C8B-B14F-4D97-AF65-F5344CB8AC3E}">
        <p14:creationId xmlns:p14="http://schemas.microsoft.com/office/powerpoint/2010/main" val="4019851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5EE00-E6F8-41A0-96A8-C9F5135AB0C1}" type="datetimeFigureOut">
              <a:rPr lang="en-US" smtClean="0"/>
              <a:t>9/11/2021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87DA6-5AB1-4FA1-AD4A-7E0EBC251AB4}" type="slidenum">
              <a:rPr lang="en-US" smtClean="0"/>
              <a:t>‹#›</a:t>
            </a:fld>
            <a:endParaRPr lang="en-US"/>
          </a:p>
        </p:txBody>
      </p:sp>
    </p:spTree>
    <p:extLst>
      <p:ext uri="{BB962C8B-B14F-4D97-AF65-F5344CB8AC3E}">
        <p14:creationId xmlns:p14="http://schemas.microsoft.com/office/powerpoint/2010/main" val="3003941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png"/><Relationship Id="rId5" Type="http://schemas.microsoft.com/office/2007/relationships/hdphoto" Target="../media/hdphoto8.wdp"/><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7.xml"/><Relationship Id="rId7" Type="http://schemas.microsoft.com/office/2007/relationships/hdphoto" Target="../media/hdphoto8.wdp"/><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7.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76.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11" Type="http://schemas.microsoft.com/office/2007/relationships/hdphoto" Target="../media/hdphoto10.wdp"/><Relationship Id="rId5" Type="http://schemas.openxmlformats.org/officeDocument/2006/relationships/image" Target="../media/image86.png"/><Relationship Id="rId15" Type="http://schemas.openxmlformats.org/officeDocument/2006/relationships/image" Target="../media/image92.png"/><Relationship Id="rId10" Type="http://schemas.openxmlformats.org/officeDocument/2006/relationships/image" Target="../media/image90.png"/><Relationship Id="rId4" Type="http://schemas.openxmlformats.org/officeDocument/2006/relationships/image" Target="../media/image85.png"/><Relationship Id="rId9" Type="http://schemas.microsoft.com/office/2007/relationships/hdphoto" Target="../media/hdphoto9.wdp"/><Relationship Id="rId1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3.png"/><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7.gif"/><Relationship Id="rId4" Type="http://schemas.openxmlformats.org/officeDocument/2006/relationships/image" Target="../media/image96.png"/></Relationships>
</file>

<file path=ppt/slides/_rels/slide17.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7.gif"/><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97.gif"/><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4.png"/><Relationship Id="rId7" Type="http://schemas.openxmlformats.org/officeDocument/2006/relationships/image" Target="../media/image76.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5.jpeg"/><Relationship Id="rId7" Type="http://schemas.microsoft.com/office/2007/relationships/hdphoto" Target="../media/hdphoto12.wdp"/><Relationship Id="rId2" Type="http://schemas.openxmlformats.org/officeDocument/2006/relationships/image" Target="../media/image35.gif"/><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gif"/><Relationship Id="rId4" Type="http://schemas.openxmlformats.org/officeDocument/2006/relationships/image" Target="../media/image106.png"/></Relationships>
</file>

<file path=ppt/slides/_rels/slide2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tmp"/><Relationship Id="rId1" Type="http://schemas.openxmlformats.org/officeDocument/2006/relationships/slideLayout" Target="../slideLayouts/slideLayout7.xml"/><Relationship Id="rId4" Type="http://schemas.openxmlformats.org/officeDocument/2006/relationships/image" Target="../media/image112.gif"/></Relationships>
</file>

<file path=ppt/slides/_rels/slide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3.tmp"/><Relationship Id="rId1" Type="http://schemas.openxmlformats.org/officeDocument/2006/relationships/slideLayout" Target="../slideLayouts/slideLayout7.xml"/><Relationship Id="rId4" Type="http://schemas.openxmlformats.org/officeDocument/2006/relationships/image" Target="../media/image112.gif"/></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2.gif"/><Relationship Id="rId4"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2.wdp"/><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8.gif"/><Relationship Id="rId21"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5.gif"/><Relationship Id="rId2" Type="http://schemas.openxmlformats.org/officeDocument/2006/relationships/image" Target="../media/image7.png"/><Relationship Id="rId16" Type="http://schemas.openxmlformats.org/officeDocument/2006/relationships/image" Target="../media/image20.gif"/><Relationship Id="rId20" Type="http://schemas.openxmlformats.org/officeDocument/2006/relationships/image" Target="../media/image24.png"/><Relationship Id="rId29"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1.gif"/><Relationship Id="rId11" Type="http://schemas.openxmlformats.org/officeDocument/2006/relationships/image" Target="../media/image16.png"/><Relationship Id="rId24" Type="http://schemas.openxmlformats.org/officeDocument/2006/relationships/image" Target="../media/image28.jpeg"/><Relationship Id="rId32" Type="http://schemas.openxmlformats.org/officeDocument/2006/relationships/image" Target="../media/image3.png"/><Relationship Id="rId5" Type="http://schemas.openxmlformats.org/officeDocument/2006/relationships/image" Target="../media/image10.png"/><Relationship Id="rId15" Type="http://schemas.openxmlformats.org/officeDocument/2006/relationships/image" Target="../media/image19.gif"/><Relationship Id="rId23" Type="http://schemas.openxmlformats.org/officeDocument/2006/relationships/image" Target="../media/image27.gif"/><Relationship Id="rId28" Type="http://schemas.microsoft.com/office/2007/relationships/hdphoto" Target="../media/hdphoto3.wdp"/><Relationship Id="rId10" Type="http://schemas.openxmlformats.org/officeDocument/2006/relationships/image" Target="../media/image15.png"/><Relationship Id="rId19" Type="http://schemas.openxmlformats.org/officeDocument/2006/relationships/image" Target="../media/image23.png"/><Relationship Id="rId31"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8.gif"/><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gif"/><Relationship Id="rId11" Type="http://schemas.openxmlformats.org/officeDocument/2006/relationships/image" Target="../media/image35.gif"/><Relationship Id="rId5" Type="http://schemas.openxmlformats.org/officeDocument/2006/relationships/image" Target="../media/image39.png"/><Relationship Id="rId10" Type="http://schemas.openxmlformats.org/officeDocument/2006/relationships/image" Target="../media/image3.png"/><Relationship Id="rId4" Type="http://schemas.openxmlformats.org/officeDocument/2006/relationships/image" Target="../media/image38.pn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gif"/><Relationship Id="rId2" Type="http://schemas.openxmlformats.org/officeDocument/2006/relationships/image" Target="../media/image49.gif"/><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image" Target="../media/image49.gif"/><Relationship Id="rId1" Type="http://schemas.openxmlformats.org/officeDocument/2006/relationships/slideLayout" Target="../slideLayouts/slideLayout7.xml"/><Relationship Id="rId6" Type="http://schemas.openxmlformats.org/officeDocument/2006/relationships/image" Target="../media/image54.gif"/><Relationship Id="rId5" Type="http://schemas.openxmlformats.org/officeDocument/2006/relationships/image" Target="../media/image53.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3.png"/><Relationship Id="rId18" Type="http://schemas.openxmlformats.org/officeDocument/2006/relationships/image" Target="../media/image69.png"/><Relationship Id="rId3" Type="http://schemas.openxmlformats.org/officeDocument/2006/relationships/image" Target="../media/image57.png"/><Relationship Id="rId21" Type="http://schemas.openxmlformats.org/officeDocument/2006/relationships/image" Target="../media/image72.png"/><Relationship Id="rId7" Type="http://schemas.openxmlformats.org/officeDocument/2006/relationships/image" Target="../media/image60.png"/><Relationship Id="rId12" Type="http://schemas.openxmlformats.org/officeDocument/2006/relationships/image" Target="../media/image64.jpeg"/><Relationship Id="rId17" Type="http://schemas.openxmlformats.org/officeDocument/2006/relationships/image" Target="../media/image68.png"/><Relationship Id="rId2" Type="http://schemas.openxmlformats.org/officeDocument/2006/relationships/image" Target="../media/image56.gif"/><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9.gif"/><Relationship Id="rId11" Type="http://schemas.openxmlformats.org/officeDocument/2006/relationships/image" Target="../media/image63.png"/><Relationship Id="rId24" Type="http://schemas.openxmlformats.org/officeDocument/2006/relationships/image" Target="../media/image74.png"/><Relationship Id="rId5" Type="http://schemas.openxmlformats.org/officeDocument/2006/relationships/image" Target="../media/image58.gif"/><Relationship Id="rId15" Type="http://schemas.openxmlformats.org/officeDocument/2006/relationships/image" Target="../media/image66.png"/><Relationship Id="rId23" Type="http://schemas.openxmlformats.org/officeDocument/2006/relationships/image" Target="../media/image73.png"/><Relationship Id="rId10" Type="http://schemas.openxmlformats.org/officeDocument/2006/relationships/image" Target="../media/image62.gif"/><Relationship Id="rId19" Type="http://schemas.openxmlformats.org/officeDocument/2006/relationships/image" Target="../media/image70.png"/><Relationship Id="rId4" Type="http://schemas.microsoft.com/office/2007/relationships/hdphoto" Target="../media/hdphoto4.wdp"/><Relationship Id="rId9" Type="http://schemas.openxmlformats.org/officeDocument/2006/relationships/image" Target="../media/image61.png"/><Relationship Id="rId14" Type="http://schemas.openxmlformats.org/officeDocument/2006/relationships/image" Target="../media/image65.png"/><Relationship Id="rId22"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8F39C3-B8D3-449F-8452-2585B1BF5086}"/>
              </a:ext>
            </a:extLst>
          </p:cNvPr>
          <p:cNvPicPr>
            <a:picLocks noChangeAspect="1"/>
          </p:cNvPicPr>
          <p:nvPr/>
        </p:nvPicPr>
        <p:blipFill rotWithShape="1">
          <a:blip r:embed="rId2"/>
          <a:srcRect l="6745" r="6432"/>
          <a:stretch/>
        </p:blipFill>
        <p:spPr>
          <a:xfrm>
            <a:off x="463826" y="375636"/>
            <a:ext cx="8229600" cy="6328196"/>
          </a:xfrm>
          <a:prstGeom prst="rect">
            <a:avLst/>
          </a:prstGeom>
        </p:spPr>
      </p:pic>
      <p:pic>
        <p:nvPicPr>
          <p:cNvPr id="3" name="Picture 2">
            <a:extLst>
              <a:ext uri="{FF2B5EF4-FFF2-40B4-BE49-F238E27FC236}">
                <a16:creationId xmlns:a16="http://schemas.microsoft.com/office/drawing/2014/main" id="{C0C06FC9-EBA4-4AD4-8246-4D2EEEF1AE88}"/>
              </a:ext>
            </a:extLst>
          </p:cNvPr>
          <p:cNvPicPr>
            <a:picLocks noChangeAspect="1"/>
          </p:cNvPicPr>
          <p:nvPr/>
        </p:nvPicPr>
        <p:blipFill rotWithShape="1">
          <a:blip r:embed="rId3"/>
          <a:srcRect t="4412" b="36027"/>
          <a:stretch/>
        </p:blipFill>
        <p:spPr>
          <a:xfrm>
            <a:off x="2913327" y="-67361"/>
            <a:ext cx="3182388" cy="442997"/>
          </a:xfrm>
          <a:prstGeom prst="rect">
            <a:avLst/>
          </a:prstGeom>
        </p:spPr>
      </p:pic>
    </p:spTree>
    <p:extLst>
      <p:ext uri="{BB962C8B-B14F-4D97-AF65-F5344CB8AC3E}">
        <p14:creationId xmlns:p14="http://schemas.microsoft.com/office/powerpoint/2010/main" val="2268182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27A53C-4A2A-4E35-86F7-3698252BDA72}"/>
              </a:ext>
            </a:extLst>
          </p:cNvPr>
          <p:cNvPicPr>
            <a:picLocks noChangeAspect="1"/>
          </p:cNvPicPr>
          <p:nvPr/>
        </p:nvPicPr>
        <p:blipFill>
          <a:blip r:embed="rId2"/>
          <a:stretch>
            <a:fillRect/>
          </a:stretch>
        </p:blipFill>
        <p:spPr>
          <a:xfrm>
            <a:off x="664125" y="579313"/>
            <a:ext cx="7815749" cy="4718713"/>
          </a:xfrm>
          <a:prstGeom prst="rect">
            <a:avLst/>
          </a:prstGeom>
        </p:spPr>
      </p:pic>
    </p:spTree>
    <p:extLst>
      <p:ext uri="{BB962C8B-B14F-4D97-AF65-F5344CB8AC3E}">
        <p14:creationId xmlns:p14="http://schemas.microsoft.com/office/powerpoint/2010/main" val="3175499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5E5DDE-1D5D-4B0A-8777-C4C26852EC7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7493" t="7247" r="3853" b="7931"/>
          <a:stretch/>
        </p:blipFill>
        <p:spPr>
          <a:xfrm>
            <a:off x="1586257" y="3345644"/>
            <a:ext cx="4893014" cy="1435906"/>
          </a:xfrm>
          <a:prstGeom prst="rect">
            <a:avLst/>
          </a:prstGeom>
        </p:spPr>
      </p:pic>
      <p:pic>
        <p:nvPicPr>
          <p:cNvPr id="11" name="Picture 10">
            <a:extLst>
              <a:ext uri="{FF2B5EF4-FFF2-40B4-BE49-F238E27FC236}">
                <a16:creationId xmlns:a16="http://schemas.microsoft.com/office/drawing/2014/main" id="{54160D9F-AD8C-48CD-9324-649BFEADD73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8980" b="8643"/>
          <a:stretch/>
        </p:blipFill>
        <p:spPr>
          <a:xfrm>
            <a:off x="3169706" y="1949536"/>
            <a:ext cx="5081251" cy="1527236"/>
          </a:xfrm>
          <a:prstGeom prst="rect">
            <a:avLst/>
          </a:prstGeom>
        </p:spPr>
      </p:pic>
      <p:pic>
        <p:nvPicPr>
          <p:cNvPr id="16" name="Picture 15">
            <a:extLst>
              <a:ext uri="{FF2B5EF4-FFF2-40B4-BE49-F238E27FC236}">
                <a16:creationId xmlns:a16="http://schemas.microsoft.com/office/drawing/2014/main" id="{1812D8D5-2297-4CFB-B7C4-9D12B9BE5428}"/>
              </a:ext>
            </a:extLst>
          </p:cNvPr>
          <p:cNvPicPr>
            <a:picLocks noChangeAspect="1"/>
          </p:cNvPicPr>
          <p:nvPr/>
        </p:nvPicPr>
        <p:blipFill>
          <a:blip r:embed="rId6"/>
          <a:stretch>
            <a:fillRect/>
          </a:stretch>
        </p:blipFill>
        <p:spPr>
          <a:xfrm>
            <a:off x="3151871" y="1012721"/>
            <a:ext cx="3151905" cy="640135"/>
          </a:xfrm>
          <a:prstGeom prst="rect">
            <a:avLst/>
          </a:prstGeom>
        </p:spPr>
      </p:pic>
    </p:spTree>
    <p:extLst>
      <p:ext uri="{BB962C8B-B14F-4D97-AF65-F5344CB8AC3E}">
        <p14:creationId xmlns:p14="http://schemas.microsoft.com/office/powerpoint/2010/main" val="417429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ullSizeRender.mov" descr="FullSizeRender.mov">
            <a:extLst>
              <a:ext uri="{FF2B5EF4-FFF2-40B4-BE49-F238E27FC236}">
                <a16:creationId xmlns:a16="http://schemas.microsoft.com/office/drawing/2014/main" id="{27D35D15-6C89-43FB-8CD8-3693757BFB36}"/>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2519954" y="2239804"/>
            <a:ext cx="5778069" cy="3543671"/>
          </a:xfrm>
          <a:prstGeom prst="rect">
            <a:avLst/>
          </a:prstGeom>
          <a:ln w="12700">
            <a:miter lim="400000"/>
          </a:ln>
        </p:spPr>
      </p:pic>
      <p:pic>
        <p:nvPicPr>
          <p:cNvPr id="12" name="Picture 11">
            <a:extLst>
              <a:ext uri="{FF2B5EF4-FFF2-40B4-BE49-F238E27FC236}">
                <a16:creationId xmlns:a16="http://schemas.microsoft.com/office/drawing/2014/main" id="{84EFB117-3B4B-4BC9-99EF-C82BA2003EB1}"/>
              </a:ext>
            </a:extLst>
          </p:cNvPr>
          <p:cNvPicPr>
            <a:picLocks noChangeAspect="1"/>
          </p:cNvPicPr>
          <p:nvPr/>
        </p:nvPicPr>
        <p:blipFill>
          <a:blip r:embed="rId5"/>
          <a:stretch>
            <a:fillRect/>
          </a:stretch>
        </p:blipFill>
        <p:spPr>
          <a:xfrm>
            <a:off x="2120901" y="1903338"/>
            <a:ext cx="6549730" cy="4333840"/>
          </a:xfrm>
          <a:prstGeom prst="rect">
            <a:avLst/>
          </a:prstGeom>
        </p:spPr>
      </p:pic>
      <p:pic>
        <p:nvPicPr>
          <p:cNvPr id="22" name="Picture 21">
            <a:extLst>
              <a:ext uri="{FF2B5EF4-FFF2-40B4-BE49-F238E27FC236}">
                <a16:creationId xmlns:a16="http://schemas.microsoft.com/office/drawing/2014/main" id="{61C438D7-EB21-4687-A778-A11B7B3B3218}"/>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8980" b="8643"/>
          <a:stretch/>
        </p:blipFill>
        <p:spPr>
          <a:xfrm>
            <a:off x="5604467" y="498831"/>
            <a:ext cx="3066164" cy="1012469"/>
          </a:xfrm>
          <a:prstGeom prst="rect">
            <a:avLst/>
          </a:prstGeom>
        </p:spPr>
      </p:pic>
      <p:pic>
        <p:nvPicPr>
          <p:cNvPr id="7" name="Picture 6">
            <a:extLst>
              <a:ext uri="{FF2B5EF4-FFF2-40B4-BE49-F238E27FC236}">
                <a16:creationId xmlns:a16="http://schemas.microsoft.com/office/drawing/2014/main" id="{DA6FD5F6-A1A7-4B5F-9617-B3514887891F}"/>
              </a:ext>
            </a:extLst>
          </p:cNvPr>
          <p:cNvPicPr>
            <a:picLocks noChangeAspect="1"/>
          </p:cNvPicPr>
          <p:nvPr/>
        </p:nvPicPr>
        <p:blipFill>
          <a:blip r:embed="rId8"/>
          <a:stretch>
            <a:fillRect/>
          </a:stretch>
        </p:blipFill>
        <p:spPr>
          <a:xfrm>
            <a:off x="573630" y="3429000"/>
            <a:ext cx="976083" cy="962384"/>
          </a:xfrm>
          <a:prstGeom prst="rect">
            <a:avLst/>
          </a:prstGeom>
        </p:spPr>
      </p:pic>
      <p:pic>
        <p:nvPicPr>
          <p:cNvPr id="8" name="Picture 7">
            <a:extLst>
              <a:ext uri="{FF2B5EF4-FFF2-40B4-BE49-F238E27FC236}">
                <a16:creationId xmlns:a16="http://schemas.microsoft.com/office/drawing/2014/main" id="{37B4C9E6-B39E-47C2-AB4B-8F7D4CB53649}"/>
              </a:ext>
            </a:extLst>
          </p:cNvPr>
          <p:cNvPicPr>
            <a:picLocks noChangeAspect="1"/>
          </p:cNvPicPr>
          <p:nvPr/>
        </p:nvPicPr>
        <p:blipFill>
          <a:blip r:embed="rId9"/>
          <a:stretch>
            <a:fillRect/>
          </a:stretch>
        </p:blipFill>
        <p:spPr>
          <a:xfrm>
            <a:off x="473369" y="2694508"/>
            <a:ext cx="1364610" cy="734492"/>
          </a:xfrm>
          <a:prstGeom prst="rect">
            <a:avLst/>
          </a:prstGeom>
        </p:spPr>
      </p:pic>
    </p:spTree>
    <p:extLst>
      <p:ext uri="{BB962C8B-B14F-4D97-AF65-F5344CB8AC3E}">
        <p14:creationId xmlns:p14="http://schemas.microsoft.com/office/powerpoint/2010/main" val="199525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00000">
                <p:cTn id="12"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C778D0-F9C4-4854-8D4A-4B51A6ABB27D}"/>
              </a:ext>
            </a:extLst>
          </p:cNvPr>
          <p:cNvPicPr>
            <a:picLocks noChangeAspect="1"/>
          </p:cNvPicPr>
          <p:nvPr/>
        </p:nvPicPr>
        <p:blipFill>
          <a:blip r:embed="rId2"/>
          <a:stretch>
            <a:fillRect/>
          </a:stretch>
        </p:blipFill>
        <p:spPr>
          <a:xfrm>
            <a:off x="6655830" y="4386093"/>
            <a:ext cx="1403093" cy="1244901"/>
          </a:xfrm>
          <a:prstGeom prst="rect">
            <a:avLst/>
          </a:prstGeom>
        </p:spPr>
      </p:pic>
      <p:pic>
        <p:nvPicPr>
          <p:cNvPr id="16" name="Picture 15">
            <a:extLst>
              <a:ext uri="{FF2B5EF4-FFF2-40B4-BE49-F238E27FC236}">
                <a16:creationId xmlns:a16="http://schemas.microsoft.com/office/drawing/2014/main" id="{411B5FF5-EEBC-4EC7-A07F-BCBC76353B34}"/>
              </a:ext>
            </a:extLst>
          </p:cNvPr>
          <p:cNvPicPr>
            <a:picLocks noChangeAspect="1"/>
          </p:cNvPicPr>
          <p:nvPr/>
        </p:nvPicPr>
        <p:blipFill>
          <a:blip r:embed="rId3"/>
          <a:stretch>
            <a:fillRect/>
          </a:stretch>
        </p:blipFill>
        <p:spPr>
          <a:xfrm>
            <a:off x="3778693" y="3875699"/>
            <a:ext cx="1318847" cy="1173386"/>
          </a:xfrm>
          <a:prstGeom prst="rect">
            <a:avLst/>
          </a:prstGeom>
        </p:spPr>
      </p:pic>
      <p:pic>
        <p:nvPicPr>
          <p:cNvPr id="17" name="Picture 16">
            <a:extLst>
              <a:ext uri="{FF2B5EF4-FFF2-40B4-BE49-F238E27FC236}">
                <a16:creationId xmlns:a16="http://schemas.microsoft.com/office/drawing/2014/main" id="{4073F196-7769-47F9-8E29-606D4151BFB4}"/>
              </a:ext>
            </a:extLst>
          </p:cNvPr>
          <p:cNvPicPr>
            <a:picLocks noChangeAspect="1"/>
          </p:cNvPicPr>
          <p:nvPr/>
        </p:nvPicPr>
        <p:blipFill>
          <a:blip r:embed="rId4"/>
          <a:stretch>
            <a:fillRect/>
          </a:stretch>
        </p:blipFill>
        <p:spPr>
          <a:xfrm>
            <a:off x="1002736" y="4365931"/>
            <a:ext cx="1403093" cy="1244901"/>
          </a:xfrm>
          <a:prstGeom prst="rect">
            <a:avLst/>
          </a:prstGeom>
        </p:spPr>
      </p:pic>
      <p:pic>
        <p:nvPicPr>
          <p:cNvPr id="31" name="Picture 30">
            <a:extLst>
              <a:ext uri="{FF2B5EF4-FFF2-40B4-BE49-F238E27FC236}">
                <a16:creationId xmlns:a16="http://schemas.microsoft.com/office/drawing/2014/main" id="{E9871A2E-5364-41C2-A02D-D98F14E0FC41}"/>
              </a:ext>
            </a:extLst>
          </p:cNvPr>
          <p:cNvPicPr>
            <a:picLocks noChangeAspect="1"/>
          </p:cNvPicPr>
          <p:nvPr/>
        </p:nvPicPr>
        <p:blipFill rotWithShape="1">
          <a:blip r:embed="rId5"/>
          <a:srcRect b="4421"/>
          <a:stretch/>
        </p:blipFill>
        <p:spPr>
          <a:xfrm>
            <a:off x="304080" y="2955647"/>
            <a:ext cx="8943607" cy="1072162"/>
          </a:xfrm>
          <a:prstGeom prst="rect">
            <a:avLst/>
          </a:prstGeom>
        </p:spPr>
      </p:pic>
      <p:pic>
        <p:nvPicPr>
          <p:cNvPr id="8193" name="Picture 8192">
            <a:extLst>
              <a:ext uri="{FF2B5EF4-FFF2-40B4-BE49-F238E27FC236}">
                <a16:creationId xmlns:a16="http://schemas.microsoft.com/office/drawing/2014/main" id="{F3901AEC-7356-4A99-888B-120CEE227A4E}"/>
              </a:ext>
            </a:extLst>
          </p:cNvPr>
          <p:cNvPicPr>
            <a:picLocks noChangeAspect="1"/>
          </p:cNvPicPr>
          <p:nvPr/>
        </p:nvPicPr>
        <p:blipFill>
          <a:blip r:embed="rId6"/>
          <a:stretch>
            <a:fillRect/>
          </a:stretch>
        </p:blipFill>
        <p:spPr>
          <a:xfrm>
            <a:off x="3904272" y="2278019"/>
            <a:ext cx="5007499" cy="779332"/>
          </a:xfrm>
          <a:prstGeom prst="rect">
            <a:avLst/>
          </a:prstGeom>
        </p:spPr>
      </p:pic>
      <p:cxnSp>
        <p:nvCxnSpPr>
          <p:cNvPr id="8195" name="Straight Connector 8194">
            <a:extLst>
              <a:ext uri="{FF2B5EF4-FFF2-40B4-BE49-F238E27FC236}">
                <a16:creationId xmlns:a16="http://schemas.microsoft.com/office/drawing/2014/main" id="{8D5F916C-A6A4-4FB8-9318-E25E6F012E64}"/>
              </a:ext>
            </a:extLst>
          </p:cNvPr>
          <p:cNvCxnSpPr>
            <a:cxnSpLocks/>
          </p:cNvCxnSpPr>
          <p:nvPr/>
        </p:nvCxnSpPr>
        <p:spPr>
          <a:xfrm flipH="1">
            <a:off x="6898005" y="3757907"/>
            <a:ext cx="1802808" cy="1"/>
          </a:xfrm>
          <a:prstGeom prst="line">
            <a:avLst/>
          </a:prstGeom>
          <a:ln w="38100">
            <a:solidFill>
              <a:srgbClr val="FF0000"/>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43B4AFE-5A5A-4BDC-8A95-60E73F3DC768}"/>
              </a:ext>
            </a:extLst>
          </p:cNvPr>
          <p:cNvCxnSpPr>
            <a:cxnSpLocks/>
          </p:cNvCxnSpPr>
          <p:nvPr/>
        </p:nvCxnSpPr>
        <p:spPr>
          <a:xfrm flipH="1" flipV="1">
            <a:off x="392368" y="3781140"/>
            <a:ext cx="2623827" cy="1"/>
          </a:xfrm>
          <a:prstGeom prst="line">
            <a:avLst/>
          </a:prstGeom>
          <a:ln w="38100">
            <a:solidFill>
              <a:srgbClr val="FF0000"/>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6CB840B-E6A1-445F-A9CC-18AA4C0FD8EF}"/>
              </a:ext>
            </a:extLst>
          </p:cNvPr>
          <p:cNvCxnSpPr>
            <a:cxnSpLocks/>
          </p:cNvCxnSpPr>
          <p:nvPr/>
        </p:nvCxnSpPr>
        <p:spPr>
          <a:xfrm flipH="1">
            <a:off x="3545625" y="3757907"/>
            <a:ext cx="2773796" cy="29469"/>
          </a:xfrm>
          <a:prstGeom prst="line">
            <a:avLst/>
          </a:prstGeom>
          <a:ln w="38100">
            <a:solidFill>
              <a:srgbClr val="FF0000"/>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8205" name="Picture 8204">
            <a:extLst>
              <a:ext uri="{FF2B5EF4-FFF2-40B4-BE49-F238E27FC236}">
                <a16:creationId xmlns:a16="http://schemas.microsoft.com/office/drawing/2014/main" id="{4FA12068-646A-473E-B4AF-AD7762A6BA08}"/>
              </a:ext>
            </a:extLst>
          </p:cNvPr>
          <p:cNvPicPr>
            <a:picLocks noChangeAspect="1"/>
          </p:cNvPicPr>
          <p:nvPr/>
        </p:nvPicPr>
        <p:blipFill>
          <a:blip r:embed="rId7"/>
          <a:stretch>
            <a:fillRect/>
          </a:stretch>
        </p:blipFill>
        <p:spPr>
          <a:xfrm>
            <a:off x="2499766" y="5825949"/>
            <a:ext cx="4134173" cy="694512"/>
          </a:xfrm>
          <a:prstGeom prst="rect">
            <a:avLst/>
          </a:prstGeom>
        </p:spPr>
      </p:pic>
      <p:pic>
        <p:nvPicPr>
          <p:cNvPr id="2050" name="Picture 2" descr="2 رقم اثنين ناقلات ذهبية صفراء معدنية حرف الشكل رقم 3 حرف الأبجدية الطباعة  تصميم عنصر حزب احباط رمز الأرقام مشرق لامع 3d واقعية التوضيح, 2 قصاصات  فنية, رقم, عددي PNG والمتجهات للتحميل مجانا">
            <a:extLst>
              <a:ext uri="{FF2B5EF4-FFF2-40B4-BE49-F238E27FC236}">
                <a16:creationId xmlns:a16="http://schemas.microsoft.com/office/drawing/2014/main" id="{BBFF7004-7FDE-49A1-907D-29715AD8126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4565" t="10382" r="20241" b="16879"/>
          <a:stretch/>
        </p:blipFill>
        <p:spPr bwMode="auto">
          <a:xfrm>
            <a:off x="3663832" y="4803761"/>
            <a:ext cx="480881" cy="6337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54" name="Picture 6" descr="1 One Number Vector Golden Yellow Metal Letter Figure Digit 1 Numeric  Character Alphabet Typography Design Element Party Foil Symbol Numeral  Bright Metallic 3d Realistic Illustration, One Clipart, Number, Numeral PNG  and">
            <a:extLst>
              <a:ext uri="{FF2B5EF4-FFF2-40B4-BE49-F238E27FC236}">
                <a16:creationId xmlns:a16="http://schemas.microsoft.com/office/drawing/2014/main" id="{4C122EED-DDF2-4642-AAA3-36D509CF9B4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9830" t="12850" r="36474" b="14600"/>
          <a:stretch/>
        </p:blipFill>
        <p:spPr bwMode="auto">
          <a:xfrm>
            <a:off x="6674531" y="5319152"/>
            <a:ext cx="289668" cy="623683"/>
          </a:xfrm>
          <a:prstGeom prst="rect">
            <a:avLst/>
          </a:prstGeom>
          <a:noFill/>
          <a:effectLst>
            <a:glow rad="101600">
              <a:schemeClr val="bg1">
                <a:alpha val="60000"/>
              </a:schemeClr>
            </a:glow>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208" name="Picture 8207">
            <a:extLst>
              <a:ext uri="{FF2B5EF4-FFF2-40B4-BE49-F238E27FC236}">
                <a16:creationId xmlns:a16="http://schemas.microsoft.com/office/drawing/2014/main" id="{02D5B8E5-69C1-46D2-9EC1-28890B9A9EF3}"/>
              </a:ext>
            </a:extLst>
          </p:cNvPr>
          <p:cNvPicPr>
            <a:picLocks noChangeAspect="1"/>
          </p:cNvPicPr>
          <p:nvPr/>
        </p:nvPicPr>
        <p:blipFill>
          <a:blip r:embed="rId12"/>
          <a:stretch>
            <a:fillRect/>
          </a:stretch>
        </p:blipFill>
        <p:spPr>
          <a:xfrm>
            <a:off x="962144" y="5296428"/>
            <a:ext cx="457365" cy="696442"/>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42AD9FE4-3309-4A7D-AA49-5B099000183F}"/>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Lst>
          </a:blip>
          <a:srcRect l="7493" t="7247" r="3853" b="7931"/>
          <a:stretch/>
        </p:blipFill>
        <p:spPr>
          <a:xfrm>
            <a:off x="6898005" y="372032"/>
            <a:ext cx="1972792" cy="542113"/>
          </a:xfrm>
          <a:prstGeom prst="rect">
            <a:avLst/>
          </a:prstGeom>
        </p:spPr>
      </p:pic>
      <p:pic>
        <p:nvPicPr>
          <p:cNvPr id="18" name="Picture 17">
            <a:extLst>
              <a:ext uri="{FF2B5EF4-FFF2-40B4-BE49-F238E27FC236}">
                <a16:creationId xmlns:a16="http://schemas.microsoft.com/office/drawing/2014/main" id="{28198104-040A-48C8-8F77-3AB48CE0B7D7}"/>
              </a:ext>
            </a:extLst>
          </p:cNvPr>
          <p:cNvPicPr>
            <a:picLocks noChangeAspect="1"/>
          </p:cNvPicPr>
          <p:nvPr/>
        </p:nvPicPr>
        <p:blipFill>
          <a:blip r:embed="rId15"/>
          <a:stretch>
            <a:fillRect/>
          </a:stretch>
        </p:blipFill>
        <p:spPr>
          <a:xfrm>
            <a:off x="3585604" y="514713"/>
            <a:ext cx="1972792" cy="1849493"/>
          </a:xfrm>
          <a:prstGeom prst="rect">
            <a:avLst/>
          </a:prstGeom>
        </p:spPr>
      </p:pic>
    </p:spTree>
    <p:extLst>
      <p:ext uri="{BB962C8B-B14F-4D97-AF65-F5344CB8AC3E}">
        <p14:creationId xmlns:p14="http://schemas.microsoft.com/office/powerpoint/2010/main" val="111951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anim calcmode="lin" valueType="num">
                                      <p:cBhvr>
                                        <p:cTn id="17" dur="500" fill="hold"/>
                                        <p:tgtEl>
                                          <p:spTgt spid="8195"/>
                                        </p:tgtEl>
                                        <p:attrNameLst>
                                          <p:attrName>ppt_w</p:attrName>
                                        </p:attrNameLst>
                                      </p:cBhvr>
                                      <p:tavLst>
                                        <p:tav tm="0">
                                          <p:val>
                                            <p:fltVal val="0"/>
                                          </p:val>
                                        </p:tav>
                                        <p:tav tm="100000">
                                          <p:val>
                                            <p:strVal val="#ppt_w"/>
                                          </p:val>
                                        </p:tav>
                                      </p:tavLst>
                                    </p:anim>
                                    <p:anim calcmode="lin" valueType="num">
                                      <p:cBhvr>
                                        <p:cTn id="18" dur="500" fill="hold"/>
                                        <p:tgtEl>
                                          <p:spTgt spid="8195"/>
                                        </p:tgtEl>
                                        <p:attrNameLst>
                                          <p:attrName>ppt_h</p:attrName>
                                        </p:attrNameLst>
                                      </p:cBhvr>
                                      <p:tavLst>
                                        <p:tav tm="0">
                                          <p:val>
                                            <p:fltVal val="0"/>
                                          </p:val>
                                        </p:tav>
                                        <p:tav tm="100000">
                                          <p:val>
                                            <p:strVal val="#ppt_h"/>
                                          </p:val>
                                        </p:tav>
                                      </p:tavLst>
                                    </p:anim>
                                    <p:animEffect transition="in" filter="fade">
                                      <p:cBhvr>
                                        <p:cTn id="19" dur="500"/>
                                        <p:tgtEl>
                                          <p:spTgt spid="819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par>
                                <p:cTn id="32" presetID="53" presetClass="entr" presetSubtype="16"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p:cTn id="34" dur="500" fill="hold"/>
                                        <p:tgtEl>
                                          <p:spTgt spid="39"/>
                                        </p:tgtEl>
                                        <p:attrNameLst>
                                          <p:attrName>ppt_w</p:attrName>
                                        </p:attrNameLst>
                                      </p:cBhvr>
                                      <p:tavLst>
                                        <p:tav tm="0">
                                          <p:val>
                                            <p:fltVal val="0"/>
                                          </p:val>
                                        </p:tav>
                                        <p:tav tm="100000">
                                          <p:val>
                                            <p:strVal val="#ppt_w"/>
                                          </p:val>
                                        </p:tav>
                                      </p:tavLst>
                                    </p:anim>
                                    <p:anim calcmode="lin" valueType="num">
                                      <p:cBhvr>
                                        <p:cTn id="35" dur="500" fill="hold"/>
                                        <p:tgtEl>
                                          <p:spTgt spid="39"/>
                                        </p:tgtEl>
                                        <p:attrNameLst>
                                          <p:attrName>ppt_h</p:attrName>
                                        </p:attrNameLst>
                                      </p:cBhvr>
                                      <p:tavLst>
                                        <p:tav tm="0">
                                          <p:val>
                                            <p:fltVal val="0"/>
                                          </p:val>
                                        </p:tav>
                                        <p:tav tm="100000">
                                          <p:val>
                                            <p:strVal val="#ppt_h"/>
                                          </p:val>
                                        </p:tav>
                                      </p:tavLst>
                                    </p:anim>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208"/>
                                        </p:tgtEl>
                                        <p:attrNameLst>
                                          <p:attrName>style.visibility</p:attrName>
                                        </p:attrNameLst>
                                      </p:cBhvr>
                                      <p:to>
                                        <p:strVal val="visible"/>
                                      </p:to>
                                    </p:set>
                                    <p:anim calcmode="lin" valueType="num">
                                      <p:cBhvr>
                                        <p:cTn id="41" dur="500" fill="hold"/>
                                        <p:tgtEl>
                                          <p:spTgt spid="8208"/>
                                        </p:tgtEl>
                                        <p:attrNameLst>
                                          <p:attrName>ppt_w</p:attrName>
                                        </p:attrNameLst>
                                      </p:cBhvr>
                                      <p:tavLst>
                                        <p:tav tm="0">
                                          <p:val>
                                            <p:fltVal val="0"/>
                                          </p:val>
                                        </p:tav>
                                        <p:tav tm="100000">
                                          <p:val>
                                            <p:strVal val="#ppt_w"/>
                                          </p:val>
                                        </p:tav>
                                      </p:tavLst>
                                    </p:anim>
                                    <p:anim calcmode="lin" valueType="num">
                                      <p:cBhvr>
                                        <p:cTn id="42" dur="500" fill="hold"/>
                                        <p:tgtEl>
                                          <p:spTgt spid="8208"/>
                                        </p:tgtEl>
                                        <p:attrNameLst>
                                          <p:attrName>ppt_h</p:attrName>
                                        </p:attrNameLst>
                                      </p:cBhvr>
                                      <p:tavLst>
                                        <p:tav tm="0">
                                          <p:val>
                                            <p:fltVal val="0"/>
                                          </p:val>
                                        </p:tav>
                                        <p:tav tm="100000">
                                          <p:val>
                                            <p:strVal val="#ppt_h"/>
                                          </p:val>
                                        </p:tav>
                                      </p:tavLst>
                                    </p:anim>
                                    <p:animEffect transition="in" filter="fade">
                                      <p:cBhvr>
                                        <p:cTn id="43" dur="500"/>
                                        <p:tgtEl>
                                          <p:spTgt spid="8208"/>
                                        </p:tgtEl>
                                      </p:cBhvr>
                                    </p:animEffect>
                                  </p:childTnLst>
                                </p:cTn>
                              </p:par>
                              <p:par>
                                <p:cTn id="44" presetID="53" presetClass="entr" presetSubtype="16"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53" presetClass="entr" presetSubtype="16"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A570C1-A6FD-42E9-80E6-B8F34216DC2F}"/>
              </a:ext>
            </a:extLst>
          </p:cNvPr>
          <p:cNvPicPr>
            <a:picLocks noChangeAspect="1"/>
          </p:cNvPicPr>
          <p:nvPr/>
        </p:nvPicPr>
        <p:blipFill>
          <a:blip r:embed="rId2"/>
          <a:stretch>
            <a:fillRect/>
          </a:stretch>
        </p:blipFill>
        <p:spPr>
          <a:xfrm>
            <a:off x="767766" y="1017526"/>
            <a:ext cx="7608467" cy="5840474"/>
          </a:xfrm>
          <a:prstGeom prst="rect">
            <a:avLst/>
          </a:prstGeom>
        </p:spPr>
      </p:pic>
      <p:pic>
        <p:nvPicPr>
          <p:cNvPr id="6" name="Picture 5">
            <a:extLst>
              <a:ext uri="{FF2B5EF4-FFF2-40B4-BE49-F238E27FC236}">
                <a16:creationId xmlns:a16="http://schemas.microsoft.com/office/drawing/2014/main" id="{06315382-6E5C-4ABE-AD32-DA6931504C1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7493" t="7247" r="3853" b="7931"/>
          <a:stretch/>
        </p:blipFill>
        <p:spPr>
          <a:xfrm>
            <a:off x="6521793" y="372032"/>
            <a:ext cx="2349004" cy="645494"/>
          </a:xfrm>
          <a:prstGeom prst="rect">
            <a:avLst/>
          </a:prstGeom>
        </p:spPr>
      </p:pic>
    </p:spTree>
    <p:extLst>
      <p:ext uri="{BB962C8B-B14F-4D97-AF65-F5344CB8AC3E}">
        <p14:creationId xmlns:p14="http://schemas.microsoft.com/office/powerpoint/2010/main" val="2837437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13486E-9967-4827-9F79-AB509367C9FD}"/>
              </a:ext>
            </a:extLst>
          </p:cNvPr>
          <p:cNvSpPr/>
          <p:nvPr/>
        </p:nvSpPr>
        <p:spPr>
          <a:xfrm>
            <a:off x="2325231" y="3429000"/>
            <a:ext cx="4493538" cy="923330"/>
          </a:xfrm>
          <a:prstGeom prst="rect">
            <a:avLst/>
          </a:prstGeom>
          <a:solidFill>
            <a:srgbClr val="FFFF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40" tIns="45720" rIns="91440" bIns="45720">
            <a:spAutoFit/>
          </a:bodyPr>
          <a:lstStyle/>
          <a:p>
            <a:pPr algn="ctr"/>
            <a:r>
              <a:rPr lang="ar-AE" sz="5400" b="1" dirty="0">
                <a:ln w="0"/>
                <a:solidFill>
                  <a:srgbClr val="CC0099"/>
                </a:solidFill>
                <a:effectLst>
                  <a:innerShdw blurRad="114300">
                    <a:prstClr val="black"/>
                  </a:innerShdw>
                </a:effectLst>
              </a:rPr>
              <a:t>هل أنتم مستعدون ؟</a:t>
            </a:r>
            <a:endParaRPr lang="en-US" sz="5400" b="1" cap="none" spc="0" dirty="0">
              <a:ln w="0"/>
              <a:solidFill>
                <a:srgbClr val="CC0099"/>
              </a:solidFill>
              <a:effectLst>
                <a:innerShdw blurRad="114300">
                  <a:prstClr val="black"/>
                </a:innerShdw>
              </a:effectLst>
            </a:endParaRPr>
          </a:p>
        </p:txBody>
      </p:sp>
      <p:pic>
        <p:nvPicPr>
          <p:cNvPr id="5" name="Picture 4">
            <a:extLst>
              <a:ext uri="{FF2B5EF4-FFF2-40B4-BE49-F238E27FC236}">
                <a16:creationId xmlns:a16="http://schemas.microsoft.com/office/drawing/2014/main" id="{87F93F1C-78D1-41CD-8EDD-23B4F000DE51}"/>
              </a:ext>
            </a:extLst>
          </p:cNvPr>
          <p:cNvPicPr>
            <a:picLocks noChangeAspect="1"/>
          </p:cNvPicPr>
          <p:nvPr/>
        </p:nvPicPr>
        <p:blipFill>
          <a:blip r:embed="rId2"/>
          <a:stretch>
            <a:fillRect/>
          </a:stretch>
        </p:blipFill>
        <p:spPr>
          <a:xfrm>
            <a:off x="1298714" y="946651"/>
            <a:ext cx="7281029" cy="2265209"/>
          </a:xfrm>
          <a:prstGeom prst="rect">
            <a:avLst/>
          </a:prstGeom>
        </p:spPr>
      </p:pic>
    </p:spTree>
    <p:extLst>
      <p:ext uri="{BB962C8B-B14F-4D97-AF65-F5344CB8AC3E}">
        <p14:creationId xmlns:p14="http://schemas.microsoft.com/office/powerpoint/2010/main" val="372026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F9D97FF-6E4F-481E-ABFB-22E53AC1F2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8333" y="146258"/>
            <a:ext cx="8577815" cy="5938019"/>
          </a:xfrm>
          <a:prstGeom prst="rect">
            <a:avLst/>
          </a:prstGeom>
        </p:spPr>
      </p:pic>
      <p:pic>
        <p:nvPicPr>
          <p:cNvPr id="11" name="Picture 10">
            <a:extLst>
              <a:ext uri="{FF2B5EF4-FFF2-40B4-BE49-F238E27FC236}">
                <a16:creationId xmlns:a16="http://schemas.microsoft.com/office/drawing/2014/main" id="{DBCC4A39-0159-4406-A307-3657907E3585}"/>
              </a:ext>
            </a:extLst>
          </p:cNvPr>
          <p:cNvPicPr>
            <a:picLocks noChangeAspect="1"/>
          </p:cNvPicPr>
          <p:nvPr/>
        </p:nvPicPr>
        <p:blipFill>
          <a:blip r:embed="rId4"/>
          <a:stretch>
            <a:fillRect/>
          </a:stretch>
        </p:blipFill>
        <p:spPr>
          <a:xfrm>
            <a:off x="2000107" y="420781"/>
            <a:ext cx="5143783" cy="1291972"/>
          </a:xfrm>
          <a:prstGeom prst="rect">
            <a:avLst/>
          </a:prstGeom>
        </p:spPr>
      </p:pic>
      <p:pic>
        <p:nvPicPr>
          <p:cNvPr id="18" name="Picture 2" descr="Glass Of Milk Pour Some Milk GIF - Glass Of Milk Milk Pour Some Milk -  Discover &amp;amp; Share GIFs">
            <a:extLst>
              <a:ext uri="{FF2B5EF4-FFF2-40B4-BE49-F238E27FC236}">
                <a16:creationId xmlns:a16="http://schemas.microsoft.com/office/drawing/2014/main" id="{FA7866EE-E4AA-49ED-AB03-A11CCA1E0DB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7852" y="4994030"/>
            <a:ext cx="2742634" cy="155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283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5CE2BB-7D5D-44BA-9F4A-8412040DF7AE}"/>
              </a:ext>
            </a:extLst>
          </p:cNvPr>
          <p:cNvPicPr>
            <a:picLocks noChangeAspect="1"/>
          </p:cNvPicPr>
          <p:nvPr/>
        </p:nvPicPr>
        <p:blipFill>
          <a:blip r:embed="rId2"/>
          <a:stretch>
            <a:fillRect/>
          </a:stretch>
        </p:blipFill>
        <p:spPr>
          <a:xfrm>
            <a:off x="267852" y="353038"/>
            <a:ext cx="8608296" cy="5165445"/>
          </a:xfrm>
          <a:prstGeom prst="rect">
            <a:avLst/>
          </a:prstGeom>
        </p:spPr>
      </p:pic>
      <p:pic>
        <p:nvPicPr>
          <p:cNvPr id="1034" name="Picture 10" descr="ميراكولوس ( ماضي ادريان ) | Miraculous / Arabic Amino">
            <a:extLst>
              <a:ext uri="{FF2B5EF4-FFF2-40B4-BE49-F238E27FC236}">
                <a16:creationId xmlns:a16="http://schemas.microsoft.com/office/drawing/2014/main" id="{6BEE8AAD-81D5-4712-9645-B341258D9A5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40356" y="166210"/>
            <a:ext cx="1390302" cy="10427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3393CC7-9BE0-4337-B9B3-2F36303E789D}"/>
              </a:ext>
            </a:extLst>
          </p:cNvPr>
          <p:cNvPicPr>
            <a:picLocks noChangeAspect="1"/>
          </p:cNvPicPr>
          <p:nvPr/>
        </p:nvPicPr>
        <p:blipFill>
          <a:blip r:embed="rId4"/>
          <a:stretch>
            <a:fillRect/>
          </a:stretch>
        </p:blipFill>
        <p:spPr>
          <a:xfrm>
            <a:off x="2770458" y="354652"/>
            <a:ext cx="3800030" cy="954459"/>
          </a:xfrm>
          <a:prstGeom prst="rect">
            <a:avLst/>
          </a:prstGeom>
        </p:spPr>
      </p:pic>
      <p:pic>
        <p:nvPicPr>
          <p:cNvPr id="15" name="Picture 2" descr="Glass Of Milk Pour Some Milk GIF - Glass Of Milk Milk Pour Some Milk -  Discover &amp;amp; Share GIFs">
            <a:extLst>
              <a:ext uri="{FF2B5EF4-FFF2-40B4-BE49-F238E27FC236}">
                <a16:creationId xmlns:a16="http://schemas.microsoft.com/office/drawing/2014/main" id="{B98DB8DF-D4E6-40CC-9573-23D062DD8A6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7852" y="4994030"/>
            <a:ext cx="2742634" cy="15570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E9AD95-7BB1-4C82-B7C6-02CFD1DAD447}"/>
              </a:ext>
            </a:extLst>
          </p:cNvPr>
          <p:cNvPicPr>
            <a:picLocks noChangeAspect="1"/>
          </p:cNvPicPr>
          <p:nvPr/>
        </p:nvPicPr>
        <p:blipFill>
          <a:blip r:embed="rId6">
            <a:alphaModFix amt="85000"/>
          </a:blip>
          <a:stretch>
            <a:fillRect/>
          </a:stretch>
        </p:blipFill>
        <p:spPr>
          <a:xfrm rot="20468415">
            <a:off x="3470631" y="5491992"/>
            <a:ext cx="1651134" cy="814101"/>
          </a:xfrm>
          <a:prstGeom prst="rect">
            <a:avLst/>
          </a:prstGeom>
        </p:spPr>
      </p:pic>
    </p:spTree>
    <p:extLst>
      <p:ext uri="{BB962C8B-B14F-4D97-AF65-F5344CB8AC3E}">
        <p14:creationId xmlns:p14="http://schemas.microsoft.com/office/powerpoint/2010/main" val="57362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9E99A4-07AC-4E2F-903F-FD5527D6BE08}"/>
              </a:ext>
            </a:extLst>
          </p:cNvPr>
          <p:cNvPicPr>
            <a:picLocks noChangeAspect="1"/>
          </p:cNvPicPr>
          <p:nvPr/>
        </p:nvPicPr>
        <p:blipFill rotWithShape="1">
          <a:blip r:embed="rId2"/>
          <a:srcRect t="4450"/>
          <a:stretch/>
        </p:blipFill>
        <p:spPr>
          <a:xfrm>
            <a:off x="267852" y="306892"/>
            <a:ext cx="8608296" cy="5263459"/>
          </a:xfrm>
          <a:prstGeom prst="rect">
            <a:avLst/>
          </a:prstGeom>
        </p:spPr>
      </p:pic>
      <p:pic>
        <p:nvPicPr>
          <p:cNvPr id="8" name="Picture 7">
            <a:extLst>
              <a:ext uri="{FF2B5EF4-FFF2-40B4-BE49-F238E27FC236}">
                <a16:creationId xmlns:a16="http://schemas.microsoft.com/office/drawing/2014/main" id="{AAC9F26B-1B09-4AE0-8543-65E7E593BDFE}"/>
              </a:ext>
            </a:extLst>
          </p:cNvPr>
          <p:cNvPicPr>
            <a:picLocks noChangeAspect="1"/>
          </p:cNvPicPr>
          <p:nvPr/>
        </p:nvPicPr>
        <p:blipFill>
          <a:blip r:embed="rId3">
            <a:alphaModFix amt="85000"/>
          </a:blip>
          <a:stretch>
            <a:fillRect/>
          </a:stretch>
        </p:blipFill>
        <p:spPr>
          <a:xfrm rot="21330945">
            <a:off x="3506969" y="5469307"/>
            <a:ext cx="1755800" cy="865707"/>
          </a:xfrm>
          <a:prstGeom prst="rect">
            <a:avLst/>
          </a:prstGeom>
        </p:spPr>
      </p:pic>
      <p:pic>
        <p:nvPicPr>
          <p:cNvPr id="9" name="Picture 8">
            <a:extLst>
              <a:ext uri="{FF2B5EF4-FFF2-40B4-BE49-F238E27FC236}">
                <a16:creationId xmlns:a16="http://schemas.microsoft.com/office/drawing/2014/main" id="{683FB6B7-3BCC-43D8-959B-64A31DB2D744}"/>
              </a:ext>
            </a:extLst>
          </p:cNvPr>
          <p:cNvPicPr>
            <a:picLocks noChangeAspect="1"/>
          </p:cNvPicPr>
          <p:nvPr/>
        </p:nvPicPr>
        <p:blipFill>
          <a:blip r:embed="rId4"/>
          <a:stretch>
            <a:fillRect/>
          </a:stretch>
        </p:blipFill>
        <p:spPr>
          <a:xfrm>
            <a:off x="2846688" y="306892"/>
            <a:ext cx="3944881" cy="990842"/>
          </a:xfrm>
          <a:prstGeom prst="rect">
            <a:avLst/>
          </a:prstGeom>
        </p:spPr>
      </p:pic>
      <p:pic>
        <p:nvPicPr>
          <p:cNvPr id="11" name="Picture 2" descr="Glass Of Milk Pour Some Milk GIF - Glass Of Milk Milk Pour Some Milk -  Discover &amp;amp; Share GIFs">
            <a:extLst>
              <a:ext uri="{FF2B5EF4-FFF2-40B4-BE49-F238E27FC236}">
                <a16:creationId xmlns:a16="http://schemas.microsoft.com/office/drawing/2014/main" id="{5EDA2E74-004D-4C17-9FB8-CA4AD9FCFE0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7852" y="5008376"/>
            <a:ext cx="2742634" cy="154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454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A23C1B-642A-44A9-8C86-37F669B24336}"/>
              </a:ext>
            </a:extLst>
          </p:cNvPr>
          <p:cNvPicPr>
            <a:picLocks noChangeAspect="1"/>
          </p:cNvPicPr>
          <p:nvPr/>
        </p:nvPicPr>
        <p:blipFill>
          <a:blip r:embed="rId2"/>
          <a:stretch>
            <a:fillRect/>
          </a:stretch>
        </p:blipFill>
        <p:spPr>
          <a:xfrm>
            <a:off x="359299" y="1012718"/>
            <a:ext cx="8425402" cy="5566130"/>
          </a:xfrm>
          <a:prstGeom prst="rect">
            <a:avLst/>
          </a:prstGeom>
        </p:spPr>
      </p:pic>
      <p:pic>
        <p:nvPicPr>
          <p:cNvPr id="14" name="Picture 13">
            <a:extLst>
              <a:ext uri="{FF2B5EF4-FFF2-40B4-BE49-F238E27FC236}">
                <a16:creationId xmlns:a16="http://schemas.microsoft.com/office/drawing/2014/main" id="{777ECE6E-AEAB-451F-802C-03EA900A5E77}"/>
              </a:ext>
            </a:extLst>
          </p:cNvPr>
          <p:cNvPicPr>
            <a:picLocks noChangeAspect="1"/>
          </p:cNvPicPr>
          <p:nvPr/>
        </p:nvPicPr>
        <p:blipFill>
          <a:blip r:embed="rId3"/>
          <a:stretch>
            <a:fillRect/>
          </a:stretch>
        </p:blipFill>
        <p:spPr>
          <a:xfrm>
            <a:off x="0" y="256171"/>
            <a:ext cx="1624259" cy="974033"/>
          </a:xfrm>
          <a:prstGeom prst="rect">
            <a:avLst/>
          </a:prstGeom>
        </p:spPr>
      </p:pic>
      <p:grpSp>
        <p:nvGrpSpPr>
          <p:cNvPr id="15" name="Group 14">
            <a:extLst>
              <a:ext uri="{FF2B5EF4-FFF2-40B4-BE49-F238E27FC236}">
                <a16:creationId xmlns:a16="http://schemas.microsoft.com/office/drawing/2014/main" id="{ACD75677-E5FF-4448-B71A-CA5A719C0BCB}"/>
              </a:ext>
            </a:extLst>
          </p:cNvPr>
          <p:cNvGrpSpPr/>
          <p:nvPr/>
        </p:nvGrpSpPr>
        <p:grpSpPr>
          <a:xfrm>
            <a:off x="925895" y="1227251"/>
            <a:ext cx="1943156" cy="3634797"/>
            <a:chOff x="785761" y="503648"/>
            <a:chExt cx="1943156" cy="3634797"/>
          </a:xfrm>
        </p:grpSpPr>
        <p:pic>
          <p:nvPicPr>
            <p:cNvPr id="16" name="Picture 15">
              <a:extLst>
                <a:ext uri="{FF2B5EF4-FFF2-40B4-BE49-F238E27FC236}">
                  <a16:creationId xmlns:a16="http://schemas.microsoft.com/office/drawing/2014/main" id="{BB3C0AA0-7B1E-4592-900B-9C1E0AAD1794}"/>
                </a:ext>
              </a:extLst>
            </p:cNvPr>
            <p:cNvPicPr>
              <a:picLocks noChangeAspect="1"/>
            </p:cNvPicPr>
            <p:nvPr/>
          </p:nvPicPr>
          <p:blipFill>
            <a:blip r:embed="rId4"/>
            <a:stretch>
              <a:fillRect/>
            </a:stretch>
          </p:blipFill>
          <p:spPr>
            <a:xfrm>
              <a:off x="949640" y="503648"/>
              <a:ext cx="1444877" cy="1835055"/>
            </a:xfrm>
            <a:prstGeom prst="rect">
              <a:avLst/>
            </a:prstGeom>
          </p:spPr>
        </p:pic>
        <p:pic>
          <p:nvPicPr>
            <p:cNvPr id="17" name="Picture 16" descr="تدور غلوباي فون خلفية حية - تحميل على PHONEKY دائرة الرقابة الداخلية التطبيق">
              <a:extLst>
                <a:ext uri="{FF2B5EF4-FFF2-40B4-BE49-F238E27FC236}">
                  <a16:creationId xmlns:a16="http://schemas.microsoft.com/office/drawing/2014/main" id="{8000884E-C975-45C7-8560-6ACF0E1CC6F3}"/>
                </a:ext>
              </a:extLst>
            </p:cNvPr>
            <p:cNvPicPr>
              <a:picLocks noChangeAspect="1" noChangeArrowheads="1" noCrop="1"/>
            </p:cNvPicPr>
            <p:nvPr/>
          </p:nvPicPr>
          <p:blipFill>
            <a:blip r:embed="rId5">
              <a:clrChange>
                <a:clrFrom>
                  <a:srgbClr val="020202"/>
                </a:clrFrom>
                <a:clrTo>
                  <a:srgbClr val="020202">
                    <a:alpha val="0"/>
                  </a:srgbClr>
                </a:clrTo>
              </a:clrChange>
              <a:extLst>
                <a:ext uri="{28A0092B-C50C-407E-A947-70E740481C1C}">
                  <a14:useLocalDpi xmlns:a14="http://schemas.microsoft.com/office/drawing/2010/main" val="0"/>
                </a:ext>
              </a:extLst>
            </a:blip>
            <a:srcRect/>
            <a:stretch>
              <a:fillRect/>
            </a:stretch>
          </p:blipFill>
          <p:spPr bwMode="auto">
            <a:xfrm>
              <a:off x="869924" y="1916886"/>
              <a:ext cx="1774830" cy="22215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8D00C6F-4E33-4959-B07D-B026A6CBB26D}"/>
                </a:ext>
              </a:extLst>
            </p:cNvPr>
            <p:cNvPicPr>
              <a:picLocks noChangeAspect="1"/>
            </p:cNvPicPr>
            <p:nvPr/>
          </p:nvPicPr>
          <p:blipFill>
            <a:blip r:embed="rId6"/>
            <a:stretch>
              <a:fillRect/>
            </a:stretch>
          </p:blipFill>
          <p:spPr>
            <a:xfrm>
              <a:off x="785761" y="2470436"/>
              <a:ext cx="1943156" cy="1413238"/>
            </a:xfrm>
            <a:prstGeom prst="rect">
              <a:avLst/>
            </a:prstGeom>
          </p:spPr>
        </p:pic>
      </p:grpSp>
      <p:pic>
        <p:nvPicPr>
          <p:cNvPr id="28" name="Picture 27">
            <a:extLst>
              <a:ext uri="{FF2B5EF4-FFF2-40B4-BE49-F238E27FC236}">
                <a16:creationId xmlns:a16="http://schemas.microsoft.com/office/drawing/2014/main" id="{C6CB533A-A5AB-4FBE-A79E-B9169057BE6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7493" t="7247" r="3853" b="7931"/>
          <a:stretch/>
        </p:blipFill>
        <p:spPr>
          <a:xfrm>
            <a:off x="6521793" y="372032"/>
            <a:ext cx="2349004" cy="645494"/>
          </a:xfrm>
          <a:prstGeom prst="rect">
            <a:avLst/>
          </a:prstGeom>
        </p:spPr>
      </p:pic>
    </p:spTree>
    <p:extLst>
      <p:ext uri="{BB962C8B-B14F-4D97-AF65-F5344CB8AC3E}">
        <p14:creationId xmlns:p14="http://schemas.microsoft.com/office/powerpoint/2010/main" val="1880759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تنسيق الحدائق - تنسيق حدائق وتصميم شلالات تنسيق حدائق وتصميم شلالات">
            <a:extLst>
              <a:ext uri="{FF2B5EF4-FFF2-40B4-BE49-F238E27FC236}">
                <a16:creationId xmlns:a16="http://schemas.microsoft.com/office/drawing/2014/main" id="{869DEEF3-F06C-4E73-A13B-7D8090B67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18" y="339519"/>
            <a:ext cx="8603956" cy="6162881"/>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A1A9FCEE-E213-49BC-98C2-E42EA436FDE8}"/>
              </a:ext>
            </a:extLst>
          </p:cNvPr>
          <p:cNvGrpSpPr/>
          <p:nvPr/>
        </p:nvGrpSpPr>
        <p:grpSpPr>
          <a:xfrm>
            <a:off x="5354071" y="1231409"/>
            <a:ext cx="3531511" cy="2097365"/>
            <a:chOff x="4729162" y="1425033"/>
            <a:chExt cx="3531511" cy="1694748"/>
          </a:xfrm>
        </p:grpSpPr>
        <p:sp>
          <p:nvSpPr>
            <p:cNvPr id="29" name="Rectangle: Rounded Corners 28">
              <a:extLst>
                <a:ext uri="{FF2B5EF4-FFF2-40B4-BE49-F238E27FC236}">
                  <a16:creationId xmlns:a16="http://schemas.microsoft.com/office/drawing/2014/main" id="{9C482B57-1452-47A3-A598-41B769C4C876}"/>
                </a:ext>
              </a:extLst>
            </p:cNvPr>
            <p:cNvSpPr/>
            <p:nvPr/>
          </p:nvSpPr>
          <p:spPr>
            <a:xfrm>
              <a:off x="4729162" y="1425033"/>
              <a:ext cx="3508302" cy="1666254"/>
            </a:xfrm>
            <a:prstGeom prst="roundRect">
              <a:avLst>
                <a:gd name="adj" fmla="val 50000"/>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D0A24CCB-D57A-49AD-B064-B78E9FB99BE9}"/>
                </a:ext>
              </a:extLst>
            </p:cNvPr>
            <p:cNvSpPr/>
            <p:nvPr/>
          </p:nvSpPr>
          <p:spPr>
            <a:xfrm>
              <a:off x="4752371" y="1453526"/>
              <a:ext cx="3508302" cy="1666255"/>
            </a:xfrm>
            <a:prstGeom prst="rect">
              <a:avLst/>
            </a:prstGeom>
            <a:effectLst>
              <a:glow rad="228600">
                <a:schemeClr val="accent5">
                  <a:satMod val="175000"/>
                  <a:alpha val="40000"/>
                </a:schemeClr>
              </a:glow>
            </a:effectLst>
          </p:spPr>
          <p:txBody>
            <a:bodyPr wrap="square">
              <a:spAutoFit/>
            </a:bodyPr>
            <a:lstStyle/>
            <a:p>
              <a:pPr algn="ctr" rtl="1"/>
              <a:r>
                <a:rPr lang="ar-AE" sz="3200" b="1" dirty="0">
                  <a:solidFill>
                    <a:schemeClr val="bg1"/>
                  </a:solidFill>
                  <a:effectLst>
                    <a:glow rad="101600">
                      <a:schemeClr val="tx1">
                        <a:alpha val="60000"/>
                      </a:schemeClr>
                    </a:glow>
                    <a:outerShdw blurRad="50800" dist="38100" dir="5400000" algn="t" rotWithShape="0">
                      <a:prstClr val="black">
                        <a:alpha val="40000"/>
                      </a:prstClr>
                    </a:outerShdw>
                  </a:effectLst>
                </a:rPr>
                <a:t>مرحبًا بكم أصدقائي </a:t>
              </a:r>
            </a:p>
            <a:p>
              <a:pPr algn="ctr" rtl="1"/>
              <a:r>
                <a:rPr lang="ar-AE" sz="3200" b="1" dirty="0">
                  <a:solidFill>
                    <a:schemeClr val="bg1"/>
                  </a:solidFill>
                  <a:effectLst>
                    <a:glow rad="101600">
                      <a:schemeClr val="tx1">
                        <a:alpha val="60000"/>
                      </a:schemeClr>
                    </a:glow>
                    <a:outerShdw blurRad="50800" dist="38100" dir="5400000" algn="t" rotWithShape="0">
                      <a:prstClr val="black">
                        <a:alpha val="40000"/>
                      </a:prstClr>
                    </a:outerShdw>
                  </a:effectLst>
                </a:rPr>
                <a:t>في بستان المعرفة.. ولنقطـف من ثمارها  العلم النافع</a:t>
              </a:r>
              <a:endParaRPr lang="en-US" sz="3200" b="1" dirty="0">
                <a:solidFill>
                  <a:schemeClr val="bg1"/>
                </a:solidFill>
                <a:effectLst>
                  <a:glow rad="101600">
                    <a:schemeClr val="tx1">
                      <a:alpha val="60000"/>
                    </a:schemeClr>
                  </a:glow>
                  <a:outerShdw blurRad="50800" dist="38100" dir="5400000" algn="t" rotWithShape="0">
                    <a:prstClr val="black">
                      <a:alpha val="40000"/>
                    </a:prstClr>
                  </a:outerShdw>
                </a:effectLst>
              </a:endParaRPr>
            </a:p>
          </p:txBody>
        </p:sp>
      </p:grpSp>
      <p:pic>
        <p:nvPicPr>
          <p:cNvPr id="8" name="Picture 7" descr="A picture containing toy, doll, child, little&#10;&#10;Description automatically generated">
            <a:extLst>
              <a:ext uri="{FF2B5EF4-FFF2-40B4-BE49-F238E27FC236}">
                <a16:creationId xmlns:a16="http://schemas.microsoft.com/office/drawing/2014/main" id="{A425002C-39A8-4966-9FB1-26B1F794AF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67" b="94400" l="9848" r="89899">
                        <a14:foregroundMark x1="81313" y1="26133" x2="83838" y2="78400"/>
                        <a14:foregroundMark x1="83838" y1="78400" x2="80303" y2="85067"/>
                        <a14:foregroundMark x1="76515" y1="51733" x2="74242" y2="57067"/>
                        <a14:foregroundMark x1="70960" y1="49867" x2="73232" y2="53600"/>
                        <a14:foregroundMark x1="87879" y1="50667" x2="88384" y2="58133"/>
                        <a14:foregroundMark x1="83333" y1="92800" x2="84343" y2="94400"/>
                        <a14:foregroundMark x1="80556" y1="24000" x2="74242" y2="29067"/>
                        <a14:foregroundMark x1="74242" y1="29067" x2="73485" y2="31467"/>
                        <a14:foregroundMark x1="84848" y1="25600" x2="77525" y2="23200"/>
                        <a14:foregroundMark x1="77525" y1="23200" x2="76010" y2="24267"/>
                        <a14:foregroundMark x1="84343" y1="64000" x2="84848" y2="68000"/>
                        <a14:foregroundMark x1="89394" y1="58933" x2="87626" y2="65067"/>
                        <a14:foregroundMark x1="88636" y1="58667" x2="89141" y2="66933"/>
                        <a14:foregroundMark x1="89141" y1="66933" x2="89394" y2="67200"/>
                        <a14:foregroundMark x1="83586" y1="67200" x2="82828" y2="62667"/>
                        <a14:foregroundMark x1="70707" y1="84800" x2="70707" y2="84800"/>
                      </a14:backgroundRemoval>
                    </a14:imgEffect>
                    <a14:imgEffect>
                      <a14:sharpenSoften amount="50000"/>
                    </a14:imgEffect>
                  </a14:imgLayer>
                </a14:imgProps>
              </a:ext>
              <a:ext uri="{28A0092B-C50C-407E-A947-70E740481C1C}">
                <a14:useLocalDpi xmlns:a14="http://schemas.microsoft.com/office/drawing/2010/main" val="0"/>
              </a:ext>
            </a:extLst>
          </a:blip>
          <a:srcRect l="57553" t="18829"/>
          <a:stretch/>
        </p:blipFill>
        <p:spPr>
          <a:xfrm>
            <a:off x="3766721" y="1974153"/>
            <a:ext cx="2127355" cy="3852398"/>
          </a:xfrm>
          <a:prstGeom prst="rect">
            <a:avLst/>
          </a:prstGeom>
        </p:spPr>
      </p:pic>
      <p:pic>
        <p:nvPicPr>
          <p:cNvPr id="9" name="Picture 8">
            <a:extLst>
              <a:ext uri="{FF2B5EF4-FFF2-40B4-BE49-F238E27FC236}">
                <a16:creationId xmlns:a16="http://schemas.microsoft.com/office/drawing/2014/main" id="{A155EBFF-4352-4777-AA1A-9E194371CE33}"/>
              </a:ext>
            </a:extLst>
          </p:cNvPr>
          <p:cNvPicPr>
            <a:picLocks noChangeAspect="1"/>
          </p:cNvPicPr>
          <p:nvPr/>
        </p:nvPicPr>
        <p:blipFill rotWithShape="1">
          <a:blip r:embed="rId6"/>
          <a:srcRect t="4412" b="36027"/>
          <a:stretch/>
        </p:blipFill>
        <p:spPr>
          <a:xfrm>
            <a:off x="2913327" y="-67361"/>
            <a:ext cx="3182388" cy="442997"/>
          </a:xfrm>
          <a:prstGeom prst="rect">
            <a:avLst/>
          </a:prstGeom>
        </p:spPr>
      </p:pic>
    </p:spTree>
    <p:extLst>
      <p:ext uri="{BB962C8B-B14F-4D97-AF65-F5344CB8AC3E}">
        <p14:creationId xmlns:p14="http://schemas.microsoft.com/office/powerpoint/2010/main" val="249743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000" fill="hold"/>
                                        <p:tgtEl>
                                          <p:spTgt spid="30"/>
                                        </p:tgtEl>
                                        <p:attrNameLst>
                                          <p:attrName>ppt_w</p:attrName>
                                        </p:attrNameLst>
                                      </p:cBhvr>
                                      <p:tavLst>
                                        <p:tav tm="0">
                                          <p:val>
                                            <p:fltVal val="0"/>
                                          </p:val>
                                        </p:tav>
                                        <p:tav tm="100000">
                                          <p:val>
                                            <p:strVal val="#ppt_w"/>
                                          </p:val>
                                        </p:tav>
                                      </p:tavLst>
                                    </p:anim>
                                    <p:anim calcmode="lin" valueType="num">
                                      <p:cBhvr>
                                        <p:cTn id="8" dur="2000" fill="hold"/>
                                        <p:tgtEl>
                                          <p:spTgt spid="30"/>
                                        </p:tgtEl>
                                        <p:attrNameLst>
                                          <p:attrName>ppt_h</p:attrName>
                                        </p:attrNameLst>
                                      </p:cBhvr>
                                      <p:tavLst>
                                        <p:tav tm="0">
                                          <p:val>
                                            <p:fltVal val="0"/>
                                          </p:val>
                                        </p:tav>
                                        <p:tav tm="100000">
                                          <p:val>
                                            <p:strVal val="#ppt_h"/>
                                          </p:val>
                                        </p:tav>
                                      </p:tavLst>
                                    </p:anim>
                                    <p:animEffect transition="in" filter="fade">
                                      <p:cBhvr>
                                        <p:cTn id="9" dur="2000"/>
                                        <p:tgtEl>
                                          <p:spTgt spid="30"/>
                                        </p:tgtEl>
                                      </p:cBhvr>
                                    </p:animEffect>
                                  </p:childTnLst>
                                </p:cTn>
                              </p:par>
                              <p:par>
                                <p:cTn id="10" presetID="0" presetClass="path" presetSubtype="0" accel="50000" decel="50000" fill="hold" nodeType="withEffect">
                                  <p:stCondLst>
                                    <p:cond delay="0"/>
                                  </p:stCondLst>
                                  <p:childTnLst>
                                    <p:animMotion origin="layout" path="M -0.03472 0.02894 L -0.03472 0.02917 C -0.02813 0.03218 -0.02379 0.03912 -0.01875 0.03079 C -0.01788 0.02917 -0.01788 0.02685 -0.01736 0.025 C -0.01059 0.03403 -0.01806 0.02639 -0.01302 0.02315 C -0.01163 0.02222 -0.01007 0.02431 -0.00868 0.025 C -0.00538 0.01204 -0.00955 0.02338 -0.00434 0.025 C -0.00295 0.02546 -0.00243 0.02245 -0.00139 0.02107 C 8.33333E-7 0.02245 0.00174 0.02662 0.00295 0.025 C 0.00434 0.02315 0.00312 0.01898 0.00156 0.01736 C 0.00035 0.01597 -0.00139 0.01852 -0.00278 0.01921 C -0.01129 0.03056 0.00052 0.01736 -0.00868 0.01736 C -0.01076 0.01736 -0.01163 0.02107 -0.01302 0.02315 C -0.01441 0.02245 -0.01632 0.01968 -0.01736 0.02107 C -0.02083 0.02593 -0.01701 0.03819 -0.02031 0.025 C -0.02066 0.02616 -0.02379 0.03542 -0.02031 0.03657 C -0.01858 0.03727 -0.01736 0.03403 -0.01597 0.03287 C -0.00833 0.01736 -0.0125 0.01806 -0.00729 0.02685 C -0.00642 0.02847 -0.00521 0.02963 -0.00434 0.03079 C -0.0033 0.02963 -0.00208 0.02847 -0.00139 0.02685 C -0.0007 0.02523 -0.00104 0.02269 8.33333E-7 0.02107 C 0.00104 0.01968 0.00295 0.01991 0.00434 0.01921 C 0.00538 0.0206 0.0066 0.02153 0.00729 0.02315 C 0.00816 0.02477 0.00729 0.02894 0.00868 0.02894 C 0.01024 0.02894 0.00955 0.025 0.01024 0.02315 C 0.01094 0.02107 0.01215 0.01921 0.01319 0.01736 C 0.01267 0.01991 0.01215 0.02245 0.01163 0.025 C 0.01128 0.02708 0.01163 0.03009 0.01024 0.03079 C 0.00885 0.03148 0.00851 0.02778 0.00729 0.02685 C 0.00555 0.02569 0.00347 0.02569 0.00156 0.025 C -0.00243 0.00949 0.00347 0.02639 -0.00434 0.02107 C -0.00642 0.01968 -0.00729 0.01597 -0.00868 0.01343 C -0.0092 0.01157 -0.00868 0.00764 -0.01007 0.00764 C -0.01163 0.00764 -0.01007 0.01343 -0.01163 0.01343 C -0.01337 0.01343 -0.01354 0.00949 -0.01441 0.00764 C -0.01285 0.02454 -0.01129 0.02778 -0.01441 0.01921 L -0.01441 0.01528 L 8.33333E-7 -3.7037E-7 " pathEditMode="relative" rAng="0" ptsTypes="AAAAAAAAAAAAAAAAAAAAAAAAAAAAAAAAAAAAAA">
                                      <p:cBhvr>
                                        <p:cTn id="11" dur="20000" fill="hold"/>
                                        <p:tgtEl>
                                          <p:spTgt spid="8"/>
                                        </p:tgtEl>
                                        <p:attrNameLst>
                                          <p:attrName>ppt_x</p:attrName>
                                          <p:attrName>ppt_y</p:attrName>
                                        </p:attrNameLst>
                                      </p:cBhvr>
                                      <p:rCtr x="2396" y="-1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elebrate Mariah Carey Sticker by Expo 2020 Dubai for iOS &amp; Android | GIPHY">
            <a:extLst>
              <a:ext uri="{FF2B5EF4-FFF2-40B4-BE49-F238E27FC236}">
                <a16:creationId xmlns:a16="http://schemas.microsoft.com/office/drawing/2014/main" id="{9CB5A203-54F5-4BE1-A774-FD8576EF846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85422" y="1375266"/>
            <a:ext cx="1946162" cy="1946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الأسئلة المقالية معاييرها ومميزاتها وعيوبها">
            <a:extLst>
              <a:ext uri="{FF2B5EF4-FFF2-40B4-BE49-F238E27FC236}">
                <a16:creationId xmlns:a16="http://schemas.microsoft.com/office/drawing/2014/main" id="{EDCA2F06-E5D7-4AD6-89E8-C484B9E71EA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020" t="2016" r="17698" b="2461"/>
          <a:stretch/>
        </p:blipFill>
        <p:spPr bwMode="auto">
          <a:xfrm>
            <a:off x="191647" y="3371915"/>
            <a:ext cx="3193775" cy="34860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7AAE4F1-8D3A-4B40-BB7A-97F4597216F9}"/>
              </a:ext>
            </a:extLst>
          </p:cNvPr>
          <p:cNvPicPr>
            <a:picLocks noChangeAspect="1"/>
          </p:cNvPicPr>
          <p:nvPr/>
        </p:nvPicPr>
        <p:blipFill rotWithShape="1">
          <a:blip r:embed="rId4"/>
          <a:srcRect l="7194" t="8054" b="33263"/>
          <a:stretch/>
        </p:blipFill>
        <p:spPr>
          <a:xfrm>
            <a:off x="393895" y="1527225"/>
            <a:ext cx="8356210" cy="1325218"/>
          </a:xfrm>
          <a:prstGeom prst="rect">
            <a:avLst/>
          </a:prstGeom>
        </p:spPr>
      </p:pic>
      <p:sp>
        <p:nvSpPr>
          <p:cNvPr id="7" name="Rectangle 6">
            <a:extLst>
              <a:ext uri="{FF2B5EF4-FFF2-40B4-BE49-F238E27FC236}">
                <a16:creationId xmlns:a16="http://schemas.microsoft.com/office/drawing/2014/main" id="{AAB90935-01A8-4283-A14A-B76D5BB118F9}"/>
              </a:ext>
            </a:extLst>
          </p:cNvPr>
          <p:cNvSpPr/>
          <p:nvPr/>
        </p:nvSpPr>
        <p:spPr>
          <a:xfrm>
            <a:off x="3893729" y="5303446"/>
            <a:ext cx="1850186" cy="769441"/>
          </a:xfrm>
          <a:prstGeom prst="rect">
            <a:avLst/>
          </a:prstGeom>
          <a:noFill/>
        </p:spPr>
        <p:txBody>
          <a:bodyPr wrap="none" lIns="91440" tIns="45720" rIns="91440" bIns="45720">
            <a:spAutoFit/>
          </a:bodyPr>
          <a:lstStyle/>
          <a:p>
            <a:pPr algn="ctr" rtl="1"/>
            <a:r>
              <a:rPr lang="ar-AE" sz="4400" b="0" cap="none" spc="0" dirty="0">
                <a:ln w="0"/>
                <a:solidFill>
                  <a:schemeClr val="tx1"/>
                </a:solidFill>
                <a:effectLst>
                  <a:outerShdw blurRad="38100" dist="19050" dir="2700000" algn="tl" rotWithShape="0">
                    <a:schemeClr val="dk1">
                      <a:alpha val="40000"/>
                    </a:schemeClr>
                  </a:outerShdw>
                </a:effectLst>
              </a:rPr>
              <a:t> </a:t>
            </a:r>
            <a:r>
              <a:rPr lang="en-US" sz="4400" b="0" cap="none" spc="0" dirty="0">
                <a:ln w="0"/>
                <a:solidFill>
                  <a:schemeClr val="tx1"/>
                </a:solidFill>
                <a:effectLst>
                  <a:outerShdw blurRad="38100" dist="19050" dir="2700000" algn="tl" rotWithShape="0">
                    <a:schemeClr val="dk1">
                      <a:alpha val="40000"/>
                    </a:schemeClr>
                  </a:outerShdw>
                </a:effectLst>
              </a:rPr>
              <a:t>5 </a:t>
            </a:r>
            <a:r>
              <a:rPr lang="ar-AE" sz="4400" b="0" cap="none" spc="0" dirty="0">
                <a:ln w="0"/>
                <a:solidFill>
                  <a:schemeClr val="tx1"/>
                </a:solidFill>
                <a:effectLst>
                  <a:outerShdw blurRad="38100" dist="19050" dir="2700000" algn="tl" rotWithShape="0">
                    <a:schemeClr val="dk1">
                      <a:alpha val="40000"/>
                    </a:schemeClr>
                  </a:outerShdw>
                </a:effectLst>
              </a:rPr>
              <a:t> دقائق</a:t>
            </a:r>
            <a:endParaRPr lang="en-US" sz="4400" b="0" cap="none" spc="0" dirty="0">
              <a:ln w="0"/>
              <a:solidFill>
                <a:schemeClr val="tx1"/>
              </a:solidFill>
              <a:effectLst>
                <a:outerShdw blurRad="38100" dist="19050" dir="2700000" algn="tl" rotWithShape="0">
                  <a:schemeClr val="dk1">
                    <a:alpha val="40000"/>
                  </a:schemeClr>
                </a:outerShdw>
              </a:effectLst>
            </a:endParaRPr>
          </a:p>
        </p:txBody>
      </p:sp>
      <p:pic>
        <p:nvPicPr>
          <p:cNvPr id="8" name="Picture 7" descr="Coronavirus, contributi a taxi e ncc per installare divisori tra guidatore  e passeggeri | Taxistory.it">
            <a:extLst>
              <a:ext uri="{FF2B5EF4-FFF2-40B4-BE49-F238E27FC236}">
                <a16:creationId xmlns:a16="http://schemas.microsoft.com/office/drawing/2014/main" id="{8A9A7E82-9799-421A-A2E5-4C1B5AC82EF3}"/>
              </a:ext>
            </a:extLst>
          </p:cNvPr>
          <p:cNvPicPr>
            <a:picLocks noChangeAspect="1" noChangeArrowheads="1" noCrop="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71511">
            <a:off x="828143" y="760303"/>
            <a:ext cx="767474" cy="12299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E9430BA-CDC6-4DE9-B79E-A0991C91CDD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l="46713"/>
          <a:stretch/>
        </p:blipFill>
        <p:spPr>
          <a:xfrm>
            <a:off x="3689945" y="4630821"/>
            <a:ext cx="2257751" cy="769441"/>
          </a:xfrm>
          <a:prstGeom prst="rect">
            <a:avLst/>
          </a:prstGeom>
        </p:spPr>
      </p:pic>
      <p:sp>
        <p:nvSpPr>
          <p:cNvPr id="10" name="Rectangle 9">
            <a:extLst>
              <a:ext uri="{FF2B5EF4-FFF2-40B4-BE49-F238E27FC236}">
                <a16:creationId xmlns:a16="http://schemas.microsoft.com/office/drawing/2014/main" id="{87A9709B-D140-44DE-B05E-FCDEBE48D64F}"/>
              </a:ext>
            </a:extLst>
          </p:cNvPr>
          <p:cNvSpPr/>
          <p:nvPr/>
        </p:nvSpPr>
        <p:spPr>
          <a:xfrm>
            <a:off x="2095964" y="3188755"/>
            <a:ext cx="5445723" cy="769441"/>
          </a:xfrm>
          <a:prstGeom prst="rect">
            <a:avLst/>
          </a:prstGeom>
          <a:noFill/>
        </p:spPr>
        <p:txBody>
          <a:bodyPr wrap="none" lIns="91440" tIns="45720" rIns="91440" bIns="45720">
            <a:spAutoFit/>
          </a:bodyPr>
          <a:lstStyle/>
          <a:p>
            <a:pPr algn="ctr" rtl="1"/>
            <a:r>
              <a:rPr lang="ar-AE" sz="4400" b="1" cap="none" spc="0" dirty="0">
                <a:ln w="0"/>
                <a:solidFill>
                  <a:schemeClr val="tx1"/>
                </a:solidFill>
                <a:effectLst>
                  <a:glow rad="228600">
                    <a:schemeClr val="accent4">
                      <a:satMod val="175000"/>
                      <a:alpha val="40000"/>
                    </a:schemeClr>
                  </a:glow>
                </a:effectLst>
              </a:rPr>
              <a:t>كتاب الطالب  صفحة 92-91</a:t>
            </a:r>
            <a:endParaRPr lang="en-US" sz="4400" b="1" cap="none" spc="0" dirty="0">
              <a:ln w="0"/>
              <a:solidFill>
                <a:schemeClr val="tx1"/>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2366852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A731E-13EB-4BD5-873A-EC17180B8895}"/>
              </a:ext>
            </a:extLst>
          </p:cNvPr>
          <p:cNvPicPr>
            <a:picLocks noChangeAspect="1"/>
          </p:cNvPicPr>
          <p:nvPr/>
        </p:nvPicPr>
        <p:blipFill rotWithShape="1">
          <a:blip r:embed="rId2"/>
          <a:srcRect r="6606" b="4931"/>
          <a:stretch/>
        </p:blipFill>
        <p:spPr>
          <a:xfrm>
            <a:off x="424065" y="542728"/>
            <a:ext cx="8295869" cy="5998750"/>
          </a:xfrm>
          <a:prstGeom prst="rect">
            <a:avLst/>
          </a:prstGeom>
        </p:spPr>
      </p:pic>
      <p:pic>
        <p:nvPicPr>
          <p:cNvPr id="12" name="Picture 11" descr="Celebrate Mariah Carey Sticker by Expo 2020 Dubai for iOS &amp; Android | GIPHY">
            <a:extLst>
              <a:ext uri="{FF2B5EF4-FFF2-40B4-BE49-F238E27FC236}">
                <a16:creationId xmlns:a16="http://schemas.microsoft.com/office/drawing/2014/main" id="{1D906BB6-BC34-4BD0-9D7E-C9916ABFC6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4744" y="160111"/>
            <a:ext cx="2296395" cy="2296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672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6C923597-A24E-460F-B3A5-DAEDA1714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41" y="737812"/>
            <a:ext cx="8545118" cy="5382376"/>
          </a:xfrm>
          <a:prstGeom prst="rect">
            <a:avLst/>
          </a:prstGeom>
          <a:ln>
            <a:solidFill>
              <a:schemeClr val="tx1"/>
            </a:solidFill>
          </a:ln>
        </p:spPr>
      </p:pic>
      <p:pic>
        <p:nvPicPr>
          <p:cNvPr id="7" name="Picture 6">
            <a:extLst>
              <a:ext uri="{FF2B5EF4-FFF2-40B4-BE49-F238E27FC236}">
                <a16:creationId xmlns:a16="http://schemas.microsoft.com/office/drawing/2014/main" id="{C78F7D35-3B76-4E14-BEBB-10BF67C80797}"/>
              </a:ext>
            </a:extLst>
          </p:cNvPr>
          <p:cNvPicPr>
            <a:picLocks noChangeAspect="1"/>
          </p:cNvPicPr>
          <p:nvPr/>
        </p:nvPicPr>
        <p:blipFill>
          <a:blip r:embed="rId3">
            <a:alphaModFix amt="85000"/>
          </a:blip>
          <a:stretch>
            <a:fillRect/>
          </a:stretch>
        </p:blipFill>
        <p:spPr>
          <a:xfrm rot="20835547">
            <a:off x="856860" y="5580645"/>
            <a:ext cx="2225233" cy="1079086"/>
          </a:xfrm>
          <a:prstGeom prst="rect">
            <a:avLst/>
          </a:prstGeom>
        </p:spPr>
      </p:pic>
      <p:pic>
        <p:nvPicPr>
          <p:cNvPr id="8" name="Picture 2" descr="Robots Mascots Sticker by Expo 2020 Dubai for iOS &amp; Android | GIPHY">
            <a:extLst>
              <a:ext uri="{FF2B5EF4-FFF2-40B4-BE49-F238E27FC236}">
                <a16:creationId xmlns:a16="http://schemas.microsoft.com/office/drawing/2014/main" id="{A5174364-DCD6-4E09-9453-7DD2BDDDA5E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889" y="4719058"/>
            <a:ext cx="1979860" cy="197986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1A5D3E3F-285F-46A2-A52A-8EAA81FD7A37}"/>
              </a:ext>
            </a:extLst>
          </p:cNvPr>
          <p:cNvCxnSpPr>
            <a:cxnSpLocks/>
          </p:cNvCxnSpPr>
          <p:nvPr/>
        </p:nvCxnSpPr>
        <p:spPr>
          <a:xfrm flipH="1">
            <a:off x="3173690" y="2777365"/>
            <a:ext cx="45429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4EDF09-12FD-4610-AD93-B5BC4E867EE1}"/>
              </a:ext>
            </a:extLst>
          </p:cNvPr>
          <p:cNvCxnSpPr>
            <a:cxnSpLocks/>
          </p:cNvCxnSpPr>
          <p:nvPr/>
        </p:nvCxnSpPr>
        <p:spPr>
          <a:xfrm flipH="1">
            <a:off x="3559126" y="5954319"/>
            <a:ext cx="42677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77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ece of paper with writing&#10;&#10;Description automatically generated with medium confidence">
            <a:extLst>
              <a:ext uri="{FF2B5EF4-FFF2-40B4-BE49-F238E27FC236}">
                <a16:creationId xmlns:a16="http://schemas.microsoft.com/office/drawing/2014/main" id="{51272482-1F1F-43FD-B290-27297C678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182" y="571101"/>
            <a:ext cx="8022083" cy="5715798"/>
          </a:xfrm>
          <a:prstGeom prst="rect">
            <a:avLst/>
          </a:prstGeom>
          <a:ln>
            <a:solidFill>
              <a:schemeClr val="tx1"/>
            </a:solidFill>
          </a:ln>
        </p:spPr>
      </p:pic>
      <p:pic>
        <p:nvPicPr>
          <p:cNvPr id="4" name="Picture 3">
            <a:extLst>
              <a:ext uri="{FF2B5EF4-FFF2-40B4-BE49-F238E27FC236}">
                <a16:creationId xmlns:a16="http://schemas.microsoft.com/office/drawing/2014/main" id="{69F7C0F4-8043-4CAC-9494-F69E6CFA319A}"/>
              </a:ext>
            </a:extLst>
          </p:cNvPr>
          <p:cNvPicPr>
            <a:picLocks noChangeAspect="1"/>
          </p:cNvPicPr>
          <p:nvPr/>
        </p:nvPicPr>
        <p:blipFill>
          <a:blip r:embed="rId3">
            <a:alphaModFix amt="85000"/>
          </a:blip>
          <a:stretch>
            <a:fillRect/>
          </a:stretch>
        </p:blipFill>
        <p:spPr>
          <a:xfrm>
            <a:off x="1312344" y="5736602"/>
            <a:ext cx="1984436" cy="962316"/>
          </a:xfrm>
          <a:prstGeom prst="rect">
            <a:avLst/>
          </a:prstGeom>
        </p:spPr>
      </p:pic>
      <p:pic>
        <p:nvPicPr>
          <p:cNvPr id="5" name="Picture 2" descr="Robots Mascots Sticker by Expo 2020 Dubai for iOS &amp; Android | GIPHY">
            <a:extLst>
              <a:ext uri="{FF2B5EF4-FFF2-40B4-BE49-F238E27FC236}">
                <a16:creationId xmlns:a16="http://schemas.microsoft.com/office/drawing/2014/main" id="{D1483A91-4307-4224-BE20-41CAFCB5FC4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5889" y="4719058"/>
            <a:ext cx="1979860" cy="197986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E183C26-D000-4BEC-BABF-705FC77D0943}"/>
              </a:ext>
            </a:extLst>
          </p:cNvPr>
          <p:cNvCxnSpPr>
            <a:cxnSpLocks/>
          </p:cNvCxnSpPr>
          <p:nvPr/>
        </p:nvCxnSpPr>
        <p:spPr>
          <a:xfrm flipH="1">
            <a:off x="3995225" y="1553476"/>
            <a:ext cx="42419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4FA61EC-0A7E-47BD-A20A-AD11166CC521}"/>
              </a:ext>
            </a:extLst>
          </p:cNvPr>
          <p:cNvCxnSpPr>
            <a:cxnSpLocks/>
          </p:cNvCxnSpPr>
          <p:nvPr/>
        </p:nvCxnSpPr>
        <p:spPr>
          <a:xfrm flipH="1">
            <a:off x="4712678" y="3916848"/>
            <a:ext cx="33762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F122C2-DBE4-4415-B1DC-31B105C2D95C}"/>
              </a:ext>
            </a:extLst>
          </p:cNvPr>
          <p:cNvCxnSpPr>
            <a:cxnSpLocks/>
          </p:cNvCxnSpPr>
          <p:nvPr/>
        </p:nvCxnSpPr>
        <p:spPr>
          <a:xfrm flipH="1">
            <a:off x="4538255" y="6195495"/>
            <a:ext cx="35506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69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8BBECAB7-2C71-4080-AB86-4CC369EF4DC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452" t="-549" r="3576" b="30194"/>
          <a:stretch/>
        </p:blipFill>
        <p:spPr>
          <a:xfrm>
            <a:off x="482991" y="1643424"/>
            <a:ext cx="8178018" cy="2405576"/>
          </a:xfrm>
          <a:prstGeom prst="rect">
            <a:avLst/>
          </a:prstGeom>
          <a:ln>
            <a:solidFill>
              <a:schemeClr val="tx1"/>
            </a:solidFill>
          </a:ln>
        </p:spPr>
      </p:pic>
      <p:pic>
        <p:nvPicPr>
          <p:cNvPr id="10" name="Picture 9">
            <a:extLst>
              <a:ext uri="{FF2B5EF4-FFF2-40B4-BE49-F238E27FC236}">
                <a16:creationId xmlns:a16="http://schemas.microsoft.com/office/drawing/2014/main" id="{75E080B5-C2D7-4C1A-8D65-9C9B6CC7731A}"/>
              </a:ext>
            </a:extLst>
          </p:cNvPr>
          <p:cNvPicPr>
            <a:picLocks noChangeAspect="1"/>
          </p:cNvPicPr>
          <p:nvPr/>
        </p:nvPicPr>
        <p:blipFill>
          <a:blip r:embed="rId4"/>
          <a:stretch>
            <a:fillRect/>
          </a:stretch>
        </p:blipFill>
        <p:spPr>
          <a:xfrm rot="20920832">
            <a:off x="1181545" y="3918332"/>
            <a:ext cx="2612338" cy="1248117"/>
          </a:xfrm>
          <a:prstGeom prst="rect">
            <a:avLst/>
          </a:prstGeom>
        </p:spPr>
      </p:pic>
      <p:pic>
        <p:nvPicPr>
          <p:cNvPr id="11" name="Picture 2" descr="Robots Mascots Sticker by Expo 2020 Dubai for iOS &amp; Android | GIPHY">
            <a:extLst>
              <a:ext uri="{FF2B5EF4-FFF2-40B4-BE49-F238E27FC236}">
                <a16:creationId xmlns:a16="http://schemas.microsoft.com/office/drawing/2014/main" id="{C16D9822-D385-42B3-8F4F-A3163BCD5B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2991" y="3059070"/>
            <a:ext cx="1979860" cy="197986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3AF2F953-01CA-4DC6-AFFD-5DE3E6549B2E}"/>
              </a:ext>
            </a:extLst>
          </p:cNvPr>
          <p:cNvCxnSpPr>
            <a:cxnSpLocks/>
          </p:cNvCxnSpPr>
          <p:nvPr/>
        </p:nvCxnSpPr>
        <p:spPr>
          <a:xfrm flipH="1">
            <a:off x="5697416" y="2852242"/>
            <a:ext cx="20333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81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منتديات سبيستون">
            <a:extLst>
              <a:ext uri="{FF2B5EF4-FFF2-40B4-BE49-F238E27FC236}">
                <a16:creationId xmlns:a16="http://schemas.microsoft.com/office/drawing/2014/main" id="{63DACE45-41B9-4784-B044-4F7779FF60E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11493" y="211415"/>
            <a:ext cx="4881193" cy="18943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0F3B0D-22EA-4967-B312-325C93288FEF}"/>
              </a:ext>
            </a:extLst>
          </p:cNvPr>
          <p:cNvPicPr>
            <a:picLocks noChangeAspect="1"/>
          </p:cNvPicPr>
          <p:nvPr/>
        </p:nvPicPr>
        <p:blipFill>
          <a:blip r:embed="rId3"/>
          <a:stretch>
            <a:fillRect/>
          </a:stretch>
        </p:blipFill>
        <p:spPr>
          <a:xfrm>
            <a:off x="133727" y="2214409"/>
            <a:ext cx="8876545" cy="4432176"/>
          </a:xfrm>
          <a:prstGeom prst="rect">
            <a:avLst/>
          </a:prstGeom>
        </p:spPr>
      </p:pic>
    </p:spTree>
    <p:extLst>
      <p:ext uri="{BB962C8B-B14F-4D97-AF65-F5344CB8AC3E}">
        <p14:creationId xmlns:p14="http://schemas.microsoft.com/office/powerpoint/2010/main" val="2099189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التقييم▻ - رحلة معرفية في الفصول الاربعة">
            <a:extLst>
              <a:ext uri="{FF2B5EF4-FFF2-40B4-BE49-F238E27FC236}">
                <a16:creationId xmlns:a16="http://schemas.microsoft.com/office/drawing/2014/main" id="{13793A4B-9DC6-45F5-9044-3EC9A18F6BD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8750"/>
          <a:stretch/>
        </p:blipFill>
        <p:spPr bwMode="auto">
          <a:xfrm>
            <a:off x="6431092" y="2828999"/>
            <a:ext cx="2120347" cy="2194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952871-F2FD-44C6-955C-67D91B1D3676}"/>
              </a:ext>
            </a:extLst>
          </p:cNvPr>
          <p:cNvSpPr/>
          <p:nvPr/>
        </p:nvSpPr>
        <p:spPr>
          <a:xfrm>
            <a:off x="1225188" y="4849855"/>
            <a:ext cx="1662670" cy="1569660"/>
          </a:xfrm>
          <a:prstGeom prst="rect">
            <a:avLst/>
          </a:prstGeom>
          <a:solidFill>
            <a:schemeClr val="accent2">
              <a:alpha val="50000"/>
            </a:schemeClr>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ar-AE" sz="3200" b="1" cap="none" spc="0" dirty="0">
                <a:ln w="0"/>
                <a:solidFill>
                  <a:sysClr val="windowText" lastClr="000000"/>
                </a:solidFill>
              </a:rPr>
              <a:t>لم أفهم وأحتاج إلى المساعدة</a:t>
            </a:r>
            <a:endParaRPr lang="en-US" sz="3200" b="1" cap="none" spc="0" dirty="0">
              <a:ln w="0"/>
              <a:solidFill>
                <a:sysClr val="windowText" lastClr="000000"/>
              </a:solidFill>
            </a:endParaRPr>
          </a:p>
        </p:txBody>
      </p:sp>
      <p:pic>
        <p:nvPicPr>
          <p:cNvPr id="12" name="Picture 6" descr="◅التقييم▻ - رحلة معرفية في الفصول الاربعة">
            <a:extLst>
              <a:ext uri="{FF2B5EF4-FFF2-40B4-BE49-F238E27FC236}">
                <a16:creationId xmlns:a16="http://schemas.microsoft.com/office/drawing/2014/main" id="{8D532480-7438-4FAD-AE6E-BAA05FAC8C1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614" r="33496"/>
          <a:stretch/>
        </p:blipFill>
        <p:spPr bwMode="auto">
          <a:xfrm>
            <a:off x="2853405" y="2779651"/>
            <a:ext cx="2570922" cy="2194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التقييم▻ - رحلة معرفية في الفصول الاربعة">
            <a:extLst>
              <a:ext uri="{FF2B5EF4-FFF2-40B4-BE49-F238E27FC236}">
                <a16:creationId xmlns:a16="http://schemas.microsoft.com/office/drawing/2014/main" id="{143C2312-59A8-4DB6-9F49-A880CA05A1B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789"/>
          <a:stretch/>
        </p:blipFill>
        <p:spPr bwMode="auto">
          <a:xfrm>
            <a:off x="241183" y="2718255"/>
            <a:ext cx="2253424" cy="219489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C2B1C3D-345E-4EDD-B463-FFC48AEF3680}"/>
              </a:ext>
            </a:extLst>
          </p:cNvPr>
          <p:cNvSpPr/>
          <p:nvPr/>
        </p:nvSpPr>
        <p:spPr>
          <a:xfrm>
            <a:off x="3823082" y="4872946"/>
            <a:ext cx="1791324" cy="1384995"/>
          </a:xfrm>
          <a:prstGeom prst="rect">
            <a:avLst/>
          </a:prstGeom>
          <a:solidFill>
            <a:schemeClr val="accent4">
              <a:alpha val="50000"/>
            </a:schemeClr>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ar-AE" sz="2800" b="1" cap="none" spc="0" dirty="0">
                <a:ln w="0"/>
                <a:solidFill>
                  <a:sysClr val="windowText" lastClr="000000"/>
                </a:solidFill>
              </a:rPr>
              <a:t>أنا لم أفهم </a:t>
            </a:r>
          </a:p>
          <a:p>
            <a:pPr algn="ctr"/>
            <a:r>
              <a:rPr lang="ar-AE" sz="2800" b="1" dirty="0">
                <a:ln w="0"/>
                <a:solidFill>
                  <a:sysClr val="windowText" lastClr="000000"/>
                </a:solidFill>
              </a:rPr>
              <a:t>الدرس تمامًا </a:t>
            </a:r>
          </a:p>
          <a:p>
            <a:pPr algn="ctr"/>
            <a:r>
              <a:rPr lang="ar-AE" sz="2800" b="1" dirty="0">
                <a:ln w="0"/>
                <a:solidFill>
                  <a:sysClr val="windowText" lastClr="000000"/>
                </a:solidFill>
              </a:rPr>
              <a:t>اليوم</a:t>
            </a:r>
            <a:endParaRPr lang="en-US" sz="2800" b="1" cap="none" spc="0" dirty="0">
              <a:ln w="0"/>
              <a:solidFill>
                <a:sysClr val="windowText" lastClr="000000"/>
              </a:solidFill>
            </a:endParaRPr>
          </a:p>
        </p:txBody>
      </p:sp>
      <p:sp>
        <p:nvSpPr>
          <p:cNvPr id="15" name="Rectangle 14">
            <a:extLst>
              <a:ext uri="{FF2B5EF4-FFF2-40B4-BE49-F238E27FC236}">
                <a16:creationId xmlns:a16="http://schemas.microsoft.com/office/drawing/2014/main" id="{60842D8B-9E40-42F7-8B73-C534A003297A}"/>
              </a:ext>
            </a:extLst>
          </p:cNvPr>
          <p:cNvSpPr/>
          <p:nvPr/>
        </p:nvSpPr>
        <p:spPr>
          <a:xfrm>
            <a:off x="7018351" y="5003334"/>
            <a:ext cx="1460500" cy="1384995"/>
          </a:xfrm>
          <a:prstGeom prst="rect">
            <a:avLst/>
          </a:prstGeom>
          <a:solidFill>
            <a:schemeClr val="accent4">
              <a:alpha val="50000"/>
            </a:schemeClr>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ar-AE" sz="2800" b="1" cap="none" spc="0" dirty="0">
                <a:ln w="0"/>
                <a:solidFill>
                  <a:sysClr val="windowText" lastClr="000000"/>
                </a:solidFill>
              </a:rPr>
              <a:t>أنا فمت الدرس اليوم</a:t>
            </a:r>
            <a:endParaRPr lang="en-US" sz="2800" b="1" cap="none" spc="0" dirty="0">
              <a:ln w="0"/>
              <a:solidFill>
                <a:sysClr val="windowText" lastClr="000000"/>
              </a:solidFill>
            </a:endParaRPr>
          </a:p>
        </p:txBody>
      </p:sp>
      <p:sp>
        <p:nvSpPr>
          <p:cNvPr id="16" name="Rectangle 15">
            <a:extLst>
              <a:ext uri="{FF2B5EF4-FFF2-40B4-BE49-F238E27FC236}">
                <a16:creationId xmlns:a16="http://schemas.microsoft.com/office/drawing/2014/main" id="{06481B50-9198-45FD-9168-0ECD1BBB9284}"/>
              </a:ext>
            </a:extLst>
          </p:cNvPr>
          <p:cNvSpPr/>
          <p:nvPr/>
        </p:nvSpPr>
        <p:spPr>
          <a:xfrm>
            <a:off x="3669250" y="1319610"/>
            <a:ext cx="1662670" cy="707886"/>
          </a:xfrm>
          <a:prstGeom prst="rect">
            <a:avLst/>
          </a:prstGeom>
          <a:solidFill>
            <a:schemeClr val="accent5">
              <a:alpha val="50000"/>
            </a:schemeClr>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ar-AE" sz="4000" b="1" cap="none" spc="0" dirty="0">
                <a:ln w="0"/>
                <a:solidFill>
                  <a:sysClr val="windowText" lastClr="000000"/>
                </a:solidFill>
              </a:rPr>
              <a:t>أقيم ذاتي</a:t>
            </a:r>
            <a:endParaRPr lang="en-US" sz="4000" b="1" cap="none" spc="0" dirty="0">
              <a:ln w="0"/>
              <a:solidFill>
                <a:sysClr val="windowText" lastClr="000000"/>
              </a:solidFill>
            </a:endParaRPr>
          </a:p>
        </p:txBody>
      </p:sp>
      <p:sp>
        <p:nvSpPr>
          <p:cNvPr id="17" name="Rectangle 16">
            <a:extLst>
              <a:ext uri="{FF2B5EF4-FFF2-40B4-BE49-F238E27FC236}">
                <a16:creationId xmlns:a16="http://schemas.microsoft.com/office/drawing/2014/main" id="{6A8DC844-4B72-459D-8B6E-9FCEB9F40EE1}"/>
              </a:ext>
            </a:extLst>
          </p:cNvPr>
          <p:cNvSpPr/>
          <p:nvPr/>
        </p:nvSpPr>
        <p:spPr>
          <a:xfrm>
            <a:off x="765132" y="2105082"/>
            <a:ext cx="7613735" cy="646331"/>
          </a:xfrm>
          <a:prstGeom prst="rect">
            <a:avLst/>
          </a:prstGeom>
          <a:solidFill>
            <a:schemeClr val="accent3">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ar-AE" sz="3600" b="1" cap="none" spc="0" dirty="0">
                <a:ln w="0"/>
                <a:solidFill>
                  <a:sysClr val="windowText" lastClr="000000"/>
                </a:solidFill>
              </a:rPr>
              <a:t>ضع في المحادثة الوجه الذي يناسب فهمك للدرس</a:t>
            </a:r>
            <a:endParaRPr lang="en-US" sz="3600" b="1" cap="none" spc="0" dirty="0">
              <a:ln w="0"/>
              <a:solidFill>
                <a:sysClr val="windowText" lastClr="000000"/>
              </a:solidFill>
            </a:endParaRPr>
          </a:p>
        </p:txBody>
      </p:sp>
    </p:spTree>
    <p:extLst>
      <p:ext uri="{BB962C8B-B14F-4D97-AF65-F5344CB8AC3E}">
        <p14:creationId xmlns:p14="http://schemas.microsoft.com/office/powerpoint/2010/main" val="2896354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48243"/>
            <a:ext cx="6734168" cy="199817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r">
              <a:lnSpc>
                <a:spcPct val="150000"/>
              </a:lnSpc>
              <a:defRPr/>
            </a:pPr>
            <a:r>
              <a:rPr lang="ar-AE" sz="4400" b="1" dirty="0">
                <a:ln/>
                <a:solidFill>
                  <a:schemeClr val="accent6">
                    <a:lumMod val="20000"/>
                    <a:lumOff val="80000"/>
                  </a:schemeClr>
                </a:solidFill>
                <a:effectLst>
                  <a:glow rad="101600">
                    <a:schemeClr val="tx1">
                      <a:alpha val="60000"/>
                    </a:schemeClr>
                  </a:glow>
                  <a:outerShdw blurRad="50800" dist="38100" dir="5400000" algn="t" rotWithShape="0">
                    <a:prstClr val="black">
                      <a:alpha val="40000"/>
                    </a:prstClr>
                  </a:outerShdw>
                </a:effectLst>
              </a:rPr>
              <a:t>سبحانك اللهم وبحمدك أشهد أن لا إله إلا أنت أستغفرك وأتوب إليك</a:t>
            </a:r>
          </a:p>
        </p:txBody>
      </p:sp>
      <p:pic>
        <p:nvPicPr>
          <p:cNvPr id="9" name="Picture 8">
            <a:extLst>
              <a:ext uri="{FF2B5EF4-FFF2-40B4-BE49-F238E27FC236}">
                <a16:creationId xmlns:a16="http://schemas.microsoft.com/office/drawing/2014/main" id="{38D694E5-CAE3-4219-99FC-3EB5514F608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683" b="99512" l="1484" r="91840">
                        <a14:foregroundMark x1="60089" y1="7317" x2="32938" y2="4512"/>
                        <a14:foregroundMark x1="38131" y1="46220" x2="21513" y2="85976"/>
                        <a14:foregroundMark x1="21513" y1="85976" x2="21513" y2="86585"/>
                        <a14:foregroundMark x1="29822" y1="49512" x2="1632" y2="76463"/>
                        <a14:foregroundMark x1="74629" y1="96463" x2="21513" y2="90366"/>
                        <a14:foregroundMark x1="12760" y1="79146" x2="17507" y2="99634"/>
                        <a14:foregroundMark x1="17507" y1="99634" x2="18101" y2="99756"/>
                        <a14:foregroundMark x1="91988" y1="68293" x2="91988" y2="74634"/>
                        <a14:foregroundMark x1="52671" y1="3780" x2="45549" y2="2683"/>
                      </a14:backgroundRemoval>
                    </a14:imgEffect>
                    <a14:imgEffect>
                      <a14:sharpenSoften amount="25000"/>
                    </a14:imgEffect>
                  </a14:imgLayer>
                </a14:imgProps>
              </a:ext>
            </a:extLst>
          </a:blip>
          <a:stretch>
            <a:fillRect/>
          </a:stretch>
        </p:blipFill>
        <p:spPr>
          <a:xfrm flipH="1">
            <a:off x="5775630" y="2101449"/>
            <a:ext cx="3063570" cy="4429539"/>
          </a:xfrm>
          <a:prstGeom prst="rect">
            <a:avLst/>
          </a:prstGeom>
        </p:spPr>
      </p:pic>
    </p:spTree>
    <p:extLst>
      <p:ext uri="{BB962C8B-B14F-4D97-AF65-F5344CB8AC3E}">
        <p14:creationId xmlns:p14="http://schemas.microsoft.com/office/powerpoint/2010/main" val="76371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A46F93-5C60-4751-8699-909866B19EF4}"/>
              </a:ext>
            </a:extLst>
          </p:cNvPr>
          <p:cNvPicPr>
            <a:picLocks noChangeAspect="1"/>
          </p:cNvPicPr>
          <p:nvPr/>
        </p:nvPicPr>
        <p:blipFill>
          <a:blip r:embed="rId2"/>
          <a:stretch>
            <a:fillRect/>
          </a:stretch>
        </p:blipFill>
        <p:spPr>
          <a:xfrm>
            <a:off x="255535" y="284970"/>
            <a:ext cx="1327934" cy="1295422"/>
          </a:xfrm>
          <a:prstGeom prst="rect">
            <a:avLst/>
          </a:prstGeom>
        </p:spPr>
      </p:pic>
      <p:grpSp>
        <p:nvGrpSpPr>
          <p:cNvPr id="7" name="Group 6">
            <a:extLst>
              <a:ext uri="{FF2B5EF4-FFF2-40B4-BE49-F238E27FC236}">
                <a16:creationId xmlns:a16="http://schemas.microsoft.com/office/drawing/2014/main" id="{2CFC304D-730E-4600-8C85-CFEBBA28B0D0}"/>
              </a:ext>
            </a:extLst>
          </p:cNvPr>
          <p:cNvGrpSpPr/>
          <p:nvPr/>
        </p:nvGrpSpPr>
        <p:grpSpPr>
          <a:xfrm>
            <a:off x="2457238" y="477260"/>
            <a:ext cx="2213190" cy="2445245"/>
            <a:chOff x="2835650" y="1427356"/>
            <a:chExt cx="1939070" cy="2361945"/>
          </a:xfrm>
        </p:grpSpPr>
        <p:pic>
          <p:nvPicPr>
            <p:cNvPr id="8" name="Picture 7" descr="فوائد الدراسة عن بعد : مقال سيزيد من ثقتك بهذا النموذج العصري">
              <a:extLst>
                <a:ext uri="{FF2B5EF4-FFF2-40B4-BE49-F238E27FC236}">
                  <a16:creationId xmlns:a16="http://schemas.microsoft.com/office/drawing/2014/main" id="{77921050-DBD6-46B5-AFE7-1440E823790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5540" y="1427356"/>
              <a:ext cx="1380951" cy="1368535"/>
            </a:xfrm>
            <a:prstGeom prst="rect">
              <a:avLst/>
            </a:prstGeom>
            <a:noFill/>
            <a:ln>
              <a:solidFill>
                <a:schemeClr val="tx1"/>
              </a:solid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6BF5C62-04BF-45AF-9CD2-CA35906F388D}"/>
                </a:ext>
              </a:extLst>
            </p:cNvPr>
            <p:cNvPicPr>
              <a:picLocks noChangeAspect="1"/>
            </p:cNvPicPr>
            <p:nvPr/>
          </p:nvPicPr>
          <p:blipFill>
            <a:blip r:embed="rId4"/>
            <a:stretch>
              <a:fillRect/>
            </a:stretch>
          </p:blipFill>
          <p:spPr>
            <a:xfrm>
              <a:off x="2835650" y="2788983"/>
              <a:ext cx="1885845" cy="1000318"/>
            </a:xfrm>
            <a:prstGeom prst="rect">
              <a:avLst/>
            </a:prstGeom>
          </p:spPr>
        </p:pic>
        <p:pic>
          <p:nvPicPr>
            <p:cNvPr id="10" name="Picture 9">
              <a:extLst>
                <a:ext uri="{FF2B5EF4-FFF2-40B4-BE49-F238E27FC236}">
                  <a16:creationId xmlns:a16="http://schemas.microsoft.com/office/drawing/2014/main" id="{5A82D10C-520E-40F2-8EB7-D5105EAD9945}"/>
                </a:ext>
              </a:extLst>
            </p:cNvPr>
            <p:cNvPicPr>
              <a:picLocks noChangeAspect="1"/>
            </p:cNvPicPr>
            <p:nvPr/>
          </p:nvPicPr>
          <p:blipFill rotWithShape="1">
            <a:blip r:embed="rId5"/>
            <a:srcRect l="9283" t="8264" r="10973" b="18592"/>
            <a:stretch/>
          </p:blipFill>
          <p:spPr>
            <a:xfrm>
              <a:off x="4050717" y="2342531"/>
              <a:ext cx="724003" cy="787420"/>
            </a:xfrm>
            <a:prstGeom prst="rect">
              <a:avLst/>
            </a:prstGeom>
          </p:spPr>
        </p:pic>
      </p:grpSp>
      <p:grpSp>
        <p:nvGrpSpPr>
          <p:cNvPr id="11" name="Group 10">
            <a:extLst>
              <a:ext uri="{FF2B5EF4-FFF2-40B4-BE49-F238E27FC236}">
                <a16:creationId xmlns:a16="http://schemas.microsoft.com/office/drawing/2014/main" id="{1DE306DE-7602-4C67-98A6-F59D7F9FD9DB}"/>
              </a:ext>
            </a:extLst>
          </p:cNvPr>
          <p:cNvGrpSpPr/>
          <p:nvPr/>
        </p:nvGrpSpPr>
        <p:grpSpPr>
          <a:xfrm>
            <a:off x="6938238" y="477260"/>
            <a:ext cx="1950227" cy="2349333"/>
            <a:chOff x="7035394" y="1467174"/>
            <a:chExt cx="1882438" cy="2328570"/>
          </a:xfrm>
        </p:grpSpPr>
        <p:pic>
          <p:nvPicPr>
            <p:cNvPr id="12" name="Picture 2" descr="Why Does Time Fly as We Get Older? | Deskarati">
              <a:extLst>
                <a:ext uri="{FF2B5EF4-FFF2-40B4-BE49-F238E27FC236}">
                  <a16:creationId xmlns:a16="http://schemas.microsoft.com/office/drawing/2014/main" id="{7A346110-AB5C-4396-87A4-3309A91895B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19766" y="1467174"/>
              <a:ext cx="1380951" cy="1380951"/>
            </a:xfrm>
            <a:prstGeom prst="rect">
              <a:avLst/>
            </a:prstGeom>
            <a:ln>
              <a:solidFill>
                <a:srgbClr val="7030A0"/>
              </a:solidFill>
            </a:ln>
            <a:effectLst>
              <a:glow rad="101600">
                <a:srgbClr val="7030A0">
                  <a:alpha val="60000"/>
                </a:srgb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F1773EA-69C2-435D-BFFD-5426E316C19A}"/>
                </a:ext>
              </a:extLst>
            </p:cNvPr>
            <p:cNvPicPr>
              <a:picLocks noChangeAspect="1"/>
            </p:cNvPicPr>
            <p:nvPr/>
          </p:nvPicPr>
          <p:blipFill>
            <a:blip r:embed="rId7"/>
            <a:stretch>
              <a:fillRect/>
            </a:stretch>
          </p:blipFill>
          <p:spPr>
            <a:xfrm>
              <a:off x="7035394" y="2795427"/>
              <a:ext cx="1860805" cy="1000317"/>
            </a:xfrm>
            <a:prstGeom prst="rect">
              <a:avLst/>
            </a:prstGeom>
          </p:spPr>
        </p:pic>
        <p:pic>
          <p:nvPicPr>
            <p:cNvPr id="16" name="Picture 15">
              <a:extLst>
                <a:ext uri="{FF2B5EF4-FFF2-40B4-BE49-F238E27FC236}">
                  <a16:creationId xmlns:a16="http://schemas.microsoft.com/office/drawing/2014/main" id="{02879FA5-307B-4A15-B2F0-B1623A778F9B}"/>
                </a:ext>
              </a:extLst>
            </p:cNvPr>
            <p:cNvPicPr>
              <a:picLocks noChangeAspect="1"/>
            </p:cNvPicPr>
            <p:nvPr/>
          </p:nvPicPr>
          <p:blipFill rotWithShape="1">
            <a:blip r:embed="rId8"/>
            <a:srcRect l="9431" t="8922" r="8877" b="18371"/>
            <a:stretch/>
          </p:blipFill>
          <p:spPr>
            <a:xfrm>
              <a:off x="8229267" y="2342530"/>
              <a:ext cx="688565" cy="748007"/>
            </a:xfrm>
            <a:prstGeom prst="rect">
              <a:avLst/>
            </a:prstGeom>
          </p:spPr>
        </p:pic>
      </p:grpSp>
      <p:grpSp>
        <p:nvGrpSpPr>
          <p:cNvPr id="17" name="Group 16">
            <a:extLst>
              <a:ext uri="{FF2B5EF4-FFF2-40B4-BE49-F238E27FC236}">
                <a16:creationId xmlns:a16="http://schemas.microsoft.com/office/drawing/2014/main" id="{045B4088-4782-43E8-B72E-2A2088EDAD8C}"/>
              </a:ext>
            </a:extLst>
          </p:cNvPr>
          <p:cNvGrpSpPr/>
          <p:nvPr/>
        </p:nvGrpSpPr>
        <p:grpSpPr>
          <a:xfrm>
            <a:off x="6826726" y="4048354"/>
            <a:ext cx="2051948" cy="2384055"/>
            <a:chOff x="6939417" y="4085480"/>
            <a:chExt cx="1940056" cy="2583938"/>
          </a:xfrm>
        </p:grpSpPr>
        <p:pic>
          <p:nvPicPr>
            <p:cNvPr id="18" name="Picture 17">
              <a:extLst>
                <a:ext uri="{FF2B5EF4-FFF2-40B4-BE49-F238E27FC236}">
                  <a16:creationId xmlns:a16="http://schemas.microsoft.com/office/drawing/2014/main" id="{DB890287-B57F-4108-840D-13EC0A731F6E}"/>
                </a:ext>
              </a:extLst>
            </p:cNvPr>
            <p:cNvPicPr>
              <a:picLocks noChangeAspect="1"/>
            </p:cNvPicPr>
            <p:nvPr/>
          </p:nvPicPr>
          <p:blipFill>
            <a:blip r:embed="rId9"/>
            <a:stretch>
              <a:fillRect/>
            </a:stretch>
          </p:blipFill>
          <p:spPr>
            <a:xfrm>
              <a:off x="7135141" y="4085480"/>
              <a:ext cx="1408815" cy="1593040"/>
            </a:xfrm>
            <a:prstGeom prst="rect">
              <a:avLst/>
            </a:prstGeom>
            <a:ln>
              <a:solidFill>
                <a:schemeClr val="accent5">
                  <a:lumMod val="75000"/>
                </a:schemeClr>
              </a:solidFill>
            </a:ln>
            <a:effectLst>
              <a:glow rad="139700">
                <a:schemeClr val="accent5">
                  <a:satMod val="175000"/>
                  <a:alpha val="40000"/>
                </a:schemeClr>
              </a:glow>
            </a:effectLst>
          </p:spPr>
        </p:pic>
        <p:pic>
          <p:nvPicPr>
            <p:cNvPr id="19" name="Picture 18">
              <a:extLst>
                <a:ext uri="{FF2B5EF4-FFF2-40B4-BE49-F238E27FC236}">
                  <a16:creationId xmlns:a16="http://schemas.microsoft.com/office/drawing/2014/main" id="{041B0BFB-1D2B-4452-AA91-D15AAE124740}"/>
                </a:ext>
              </a:extLst>
            </p:cNvPr>
            <p:cNvPicPr>
              <a:picLocks noChangeAspect="1"/>
            </p:cNvPicPr>
            <p:nvPr/>
          </p:nvPicPr>
          <p:blipFill>
            <a:blip r:embed="rId10"/>
            <a:stretch>
              <a:fillRect/>
            </a:stretch>
          </p:blipFill>
          <p:spPr>
            <a:xfrm>
              <a:off x="6939417" y="5620815"/>
              <a:ext cx="1827639" cy="1048603"/>
            </a:xfrm>
            <a:prstGeom prst="rect">
              <a:avLst/>
            </a:prstGeom>
          </p:spPr>
        </p:pic>
        <p:pic>
          <p:nvPicPr>
            <p:cNvPr id="20" name="Picture 19">
              <a:extLst>
                <a:ext uri="{FF2B5EF4-FFF2-40B4-BE49-F238E27FC236}">
                  <a16:creationId xmlns:a16="http://schemas.microsoft.com/office/drawing/2014/main" id="{F4E7C1D8-71F1-4745-8909-F2D4954DD120}"/>
                </a:ext>
              </a:extLst>
            </p:cNvPr>
            <p:cNvPicPr>
              <a:picLocks noChangeAspect="1"/>
            </p:cNvPicPr>
            <p:nvPr/>
          </p:nvPicPr>
          <p:blipFill>
            <a:blip r:embed="rId11"/>
            <a:stretch>
              <a:fillRect/>
            </a:stretch>
          </p:blipFill>
          <p:spPr>
            <a:xfrm>
              <a:off x="8286518" y="5150158"/>
              <a:ext cx="592955" cy="639545"/>
            </a:xfrm>
            <a:prstGeom prst="rect">
              <a:avLst/>
            </a:prstGeom>
          </p:spPr>
        </p:pic>
      </p:grpSp>
      <p:grpSp>
        <p:nvGrpSpPr>
          <p:cNvPr id="21" name="Group 20">
            <a:extLst>
              <a:ext uri="{FF2B5EF4-FFF2-40B4-BE49-F238E27FC236}">
                <a16:creationId xmlns:a16="http://schemas.microsoft.com/office/drawing/2014/main" id="{F28644B8-CDB9-4A45-BC70-8F6B5BDF774B}"/>
              </a:ext>
            </a:extLst>
          </p:cNvPr>
          <p:cNvGrpSpPr/>
          <p:nvPr/>
        </p:nvGrpSpPr>
        <p:grpSpPr>
          <a:xfrm>
            <a:off x="4613498" y="4075633"/>
            <a:ext cx="2091374" cy="2433765"/>
            <a:chOff x="4513979" y="3985799"/>
            <a:chExt cx="2129557" cy="2637428"/>
          </a:xfrm>
        </p:grpSpPr>
        <p:grpSp>
          <p:nvGrpSpPr>
            <p:cNvPr id="22" name="Group 21">
              <a:extLst>
                <a:ext uri="{FF2B5EF4-FFF2-40B4-BE49-F238E27FC236}">
                  <a16:creationId xmlns:a16="http://schemas.microsoft.com/office/drawing/2014/main" id="{BACA6308-C38B-4860-874D-6AC9DA1BFF12}"/>
                </a:ext>
              </a:extLst>
            </p:cNvPr>
            <p:cNvGrpSpPr/>
            <p:nvPr/>
          </p:nvGrpSpPr>
          <p:grpSpPr>
            <a:xfrm>
              <a:off x="4513979" y="3985799"/>
              <a:ext cx="1873188" cy="1638776"/>
              <a:chOff x="-2927890" y="2071598"/>
              <a:chExt cx="2233517" cy="1872799"/>
            </a:xfrm>
          </p:grpSpPr>
          <p:sp>
            <p:nvSpPr>
              <p:cNvPr id="25" name="Rectangle 24">
                <a:extLst>
                  <a:ext uri="{FF2B5EF4-FFF2-40B4-BE49-F238E27FC236}">
                    <a16:creationId xmlns:a16="http://schemas.microsoft.com/office/drawing/2014/main" id="{EB356B73-0F55-4E95-9E3B-BB18A754BE6E}"/>
                  </a:ext>
                </a:extLst>
              </p:cNvPr>
              <p:cNvSpPr/>
              <p:nvPr/>
            </p:nvSpPr>
            <p:spPr>
              <a:xfrm>
                <a:off x="-2629520" y="2071598"/>
                <a:ext cx="1935147" cy="1773306"/>
              </a:xfrm>
              <a:prstGeom prst="rect">
                <a:avLst/>
              </a:prstGeom>
              <a:solidFill>
                <a:schemeClr val="accent4">
                  <a:lumMod val="20000"/>
                  <a:lumOff val="80000"/>
                </a:schemeClr>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Thank you - Sony Global Education">
                <a:extLst>
                  <a:ext uri="{FF2B5EF4-FFF2-40B4-BE49-F238E27FC236}">
                    <a16:creationId xmlns:a16="http://schemas.microsoft.com/office/drawing/2014/main" id="{B8624211-DBB6-4E7B-88E1-E30BCDC7D339}"/>
                  </a:ext>
                </a:extLst>
              </p:cNvPr>
              <p:cNvPicPr>
                <a:picLocks noChangeAspect="1" noChangeArrowheads="1" noCrop="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63910" y="2277892"/>
                <a:ext cx="1362208" cy="10461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Free Clock Gif Transparent, Download Free Clip Art, Free Clip Art ...">
                <a:extLst>
                  <a:ext uri="{FF2B5EF4-FFF2-40B4-BE49-F238E27FC236}">
                    <a16:creationId xmlns:a16="http://schemas.microsoft.com/office/drawing/2014/main" id="{4D846D18-66A0-4493-8346-872EC4C850C6}"/>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41812" y="2139816"/>
                <a:ext cx="587766" cy="5204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GIF - Teach Teaching Teacher - Discover &amp; Share GIFs">
                <a:extLst>
                  <a:ext uri="{FF2B5EF4-FFF2-40B4-BE49-F238E27FC236}">
                    <a16:creationId xmlns:a16="http://schemas.microsoft.com/office/drawing/2014/main" id="{E394D774-40B7-40B4-AD8C-8055DED8B7A5}"/>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98216" y="2390490"/>
                <a:ext cx="828683" cy="5291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lipart walking cartoon, Clipart walking cartoon Transparent FREE ...">
                <a:extLst>
                  <a:ext uri="{FF2B5EF4-FFF2-40B4-BE49-F238E27FC236}">
                    <a16:creationId xmlns:a16="http://schemas.microsoft.com/office/drawing/2014/main" id="{1F751004-BECE-4FAE-8F9D-8E21FD880450}"/>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27890" y="2480442"/>
                <a:ext cx="1324512" cy="146395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FF2B5EF4-FFF2-40B4-BE49-F238E27FC236}">
                  <a16:creationId xmlns:a16="http://schemas.microsoft.com/office/drawing/2014/main" id="{6777537B-E0C1-4567-9CEC-EA7AD99FBA24}"/>
                </a:ext>
              </a:extLst>
            </p:cNvPr>
            <p:cNvPicPr>
              <a:picLocks noChangeAspect="1"/>
            </p:cNvPicPr>
            <p:nvPr/>
          </p:nvPicPr>
          <p:blipFill>
            <a:blip r:embed="rId17"/>
            <a:stretch>
              <a:fillRect/>
            </a:stretch>
          </p:blipFill>
          <p:spPr>
            <a:xfrm>
              <a:off x="4609542" y="5574624"/>
              <a:ext cx="1999661" cy="1048603"/>
            </a:xfrm>
            <a:prstGeom prst="rect">
              <a:avLst/>
            </a:prstGeom>
          </p:spPr>
        </p:pic>
        <p:pic>
          <p:nvPicPr>
            <p:cNvPr id="24" name="Picture 23">
              <a:extLst>
                <a:ext uri="{FF2B5EF4-FFF2-40B4-BE49-F238E27FC236}">
                  <a16:creationId xmlns:a16="http://schemas.microsoft.com/office/drawing/2014/main" id="{C08B38A3-1AE4-41BB-8EB6-2096E0527671}"/>
                </a:ext>
              </a:extLst>
            </p:cNvPr>
            <p:cNvPicPr>
              <a:picLocks noChangeAspect="1"/>
            </p:cNvPicPr>
            <p:nvPr/>
          </p:nvPicPr>
          <p:blipFill>
            <a:blip r:embed="rId18"/>
            <a:stretch>
              <a:fillRect/>
            </a:stretch>
          </p:blipFill>
          <p:spPr>
            <a:xfrm>
              <a:off x="6066412" y="5199251"/>
              <a:ext cx="577124" cy="618055"/>
            </a:xfrm>
            <a:prstGeom prst="rect">
              <a:avLst/>
            </a:prstGeom>
          </p:spPr>
        </p:pic>
      </p:grpSp>
      <p:grpSp>
        <p:nvGrpSpPr>
          <p:cNvPr id="30" name="Group 29">
            <a:extLst>
              <a:ext uri="{FF2B5EF4-FFF2-40B4-BE49-F238E27FC236}">
                <a16:creationId xmlns:a16="http://schemas.microsoft.com/office/drawing/2014/main" id="{117F2F1F-899E-49EB-944E-72EA544C8DE8}"/>
              </a:ext>
            </a:extLst>
          </p:cNvPr>
          <p:cNvGrpSpPr/>
          <p:nvPr/>
        </p:nvGrpSpPr>
        <p:grpSpPr>
          <a:xfrm>
            <a:off x="265326" y="3930616"/>
            <a:ext cx="2110359" cy="2531247"/>
            <a:chOff x="294882" y="3702551"/>
            <a:chExt cx="2188600" cy="2951217"/>
          </a:xfrm>
        </p:grpSpPr>
        <p:pic>
          <p:nvPicPr>
            <p:cNvPr id="31" name="Picture 30">
              <a:extLst>
                <a:ext uri="{FF2B5EF4-FFF2-40B4-BE49-F238E27FC236}">
                  <a16:creationId xmlns:a16="http://schemas.microsoft.com/office/drawing/2014/main" id="{BAD7A512-6DA0-4E62-951F-8762538CA958}"/>
                </a:ext>
              </a:extLst>
            </p:cNvPr>
            <p:cNvPicPr>
              <a:picLocks noChangeAspect="1"/>
            </p:cNvPicPr>
            <p:nvPr/>
          </p:nvPicPr>
          <p:blipFill>
            <a:blip r:embed="rId19"/>
            <a:stretch>
              <a:fillRect/>
            </a:stretch>
          </p:blipFill>
          <p:spPr>
            <a:xfrm>
              <a:off x="294882" y="3702551"/>
              <a:ext cx="2037647" cy="1975969"/>
            </a:xfrm>
            <a:prstGeom prst="rect">
              <a:avLst/>
            </a:prstGeom>
          </p:spPr>
        </p:pic>
        <p:pic>
          <p:nvPicPr>
            <p:cNvPr id="32" name="Picture 31">
              <a:extLst>
                <a:ext uri="{FF2B5EF4-FFF2-40B4-BE49-F238E27FC236}">
                  <a16:creationId xmlns:a16="http://schemas.microsoft.com/office/drawing/2014/main" id="{5A144676-417D-4515-81B6-145714D27321}"/>
                </a:ext>
              </a:extLst>
            </p:cNvPr>
            <p:cNvPicPr>
              <a:picLocks noChangeAspect="1"/>
            </p:cNvPicPr>
            <p:nvPr/>
          </p:nvPicPr>
          <p:blipFill>
            <a:blip r:embed="rId20"/>
            <a:stretch>
              <a:fillRect/>
            </a:stretch>
          </p:blipFill>
          <p:spPr>
            <a:xfrm>
              <a:off x="337165" y="5605165"/>
              <a:ext cx="2048434" cy="1048603"/>
            </a:xfrm>
            <a:prstGeom prst="rect">
              <a:avLst/>
            </a:prstGeom>
          </p:spPr>
        </p:pic>
        <p:pic>
          <p:nvPicPr>
            <p:cNvPr id="33" name="Picture 32">
              <a:extLst>
                <a:ext uri="{FF2B5EF4-FFF2-40B4-BE49-F238E27FC236}">
                  <a16:creationId xmlns:a16="http://schemas.microsoft.com/office/drawing/2014/main" id="{9DD6ADB9-E321-4C77-A983-1D0C8D762B62}"/>
                </a:ext>
              </a:extLst>
            </p:cNvPr>
            <p:cNvPicPr>
              <a:picLocks noChangeAspect="1"/>
            </p:cNvPicPr>
            <p:nvPr/>
          </p:nvPicPr>
          <p:blipFill>
            <a:blip r:embed="rId21"/>
            <a:stretch>
              <a:fillRect/>
            </a:stretch>
          </p:blipFill>
          <p:spPr>
            <a:xfrm>
              <a:off x="1879760" y="5201956"/>
              <a:ext cx="603722" cy="664094"/>
            </a:xfrm>
            <a:prstGeom prst="rect">
              <a:avLst/>
            </a:prstGeom>
          </p:spPr>
        </p:pic>
      </p:grpSp>
      <p:grpSp>
        <p:nvGrpSpPr>
          <p:cNvPr id="34" name="Group 33">
            <a:extLst>
              <a:ext uri="{FF2B5EF4-FFF2-40B4-BE49-F238E27FC236}">
                <a16:creationId xmlns:a16="http://schemas.microsoft.com/office/drawing/2014/main" id="{8418D0D5-024C-4BA1-A669-75C15D22888D}"/>
              </a:ext>
            </a:extLst>
          </p:cNvPr>
          <p:cNvGrpSpPr/>
          <p:nvPr/>
        </p:nvGrpSpPr>
        <p:grpSpPr>
          <a:xfrm>
            <a:off x="2359479" y="3937892"/>
            <a:ext cx="2220302" cy="2584586"/>
            <a:chOff x="2472926" y="3991834"/>
            <a:chExt cx="2138267" cy="2744579"/>
          </a:xfrm>
        </p:grpSpPr>
        <p:grpSp>
          <p:nvGrpSpPr>
            <p:cNvPr id="35" name="Group 34">
              <a:extLst>
                <a:ext uri="{FF2B5EF4-FFF2-40B4-BE49-F238E27FC236}">
                  <a16:creationId xmlns:a16="http://schemas.microsoft.com/office/drawing/2014/main" id="{64BFBD69-7112-4657-94FF-3397EBA5C42C}"/>
                </a:ext>
              </a:extLst>
            </p:cNvPr>
            <p:cNvGrpSpPr/>
            <p:nvPr/>
          </p:nvGrpSpPr>
          <p:grpSpPr>
            <a:xfrm>
              <a:off x="2639846" y="3991834"/>
              <a:ext cx="1747077" cy="1602146"/>
              <a:chOff x="3548531" y="1695867"/>
              <a:chExt cx="2650671" cy="2675525"/>
            </a:xfrm>
          </p:grpSpPr>
          <p:pic>
            <p:nvPicPr>
              <p:cNvPr id="38" name="Picture 8" descr="تحميل Gradient Wallpapers APK أحدث إصدار 1.0 لأجهزة Android">
                <a:extLst>
                  <a:ext uri="{FF2B5EF4-FFF2-40B4-BE49-F238E27FC236}">
                    <a16:creationId xmlns:a16="http://schemas.microsoft.com/office/drawing/2014/main" id="{FD1AFD13-DA17-4679-9F48-851BBC34D49A}"/>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11292"/>
              <a:stretch/>
            </p:blipFill>
            <p:spPr bwMode="auto">
              <a:xfrm>
                <a:off x="3548531" y="1868680"/>
                <a:ext cx="2485805" cy="250271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25D4B93-A124-442F-B6DF-0886410B1BE2}"/>
                  </a:ext>
                </a:extLst>
              </p:cNvPr>
              <p:cNvSpPr/>
              <p:nvPr/>
            </p:nvSpPr>
            <p:spPr>
              <a:xfrm>
                <a:off x="3566810" y="1846649"/>
                <a:ext cx="2499292" cy="2494882"/>
              </a:xfrm>
              <a:prstGeom prst="rect">
                <a:avLst/>
              </a:prstGeom>
              <a:noFill/>
              <a:ln>
                <a:solidFill>
                  <a:srgbClr val="0066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6" descr="Silent Sustained Reading - Earth Science - 8A">
                <a:extLst>
                  <a:ext uri="{FF2B5EF4-FFF2-40B4-BE49-F238E27FC236}">
                    <a16:creationId xmlns:a16="http://schemas.microsoft.com/office/drawing/2014/main" id="{BE11EC04-9DCF-41AD-BC5D-95BE35F84F1B}"/>
                  </a:ext>
                </a:extLst>
              </p:cNvPr>
              <p:cNvPicPr>
                <a:picLocks noChangeAspect="1" noChangeArrowheads="1" noCrop="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9865" y="2848089"/>
                <a:ext cx="2349337" cy="14889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نتيجة بحث الصور عن أدوات مدرسية">
                <a:extLst>
                  <a:ext uri="{FF2B5EF4-FFF2-40B4-BE49-F238E27FC236}">
                    <a16:creationId xmlns:a16="http://schemas.microsoft.com/office/drawing/2014/main" id="{584EAD0E-598D-4697-A2E4-90E806067EDB}"/>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1316" y="1695867"/>
                <a:ext cx="1727661" cy="1735708"/>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35">
              <a:extLst>
                <a:ext uri="{FF2B5EF4-FFF2-40B4-BE49-F238E27FC236}">
                  <a16:creationId xmlns:a16="http://schemas.microsoft.com/office/drawing/2014/main" id="{B8AA1338-6AC4-472E-A38F-E7C59919ABD8}"/>
                </a:ext>
              </a:extLst>
            </p:cNvPr>
            <p:cNvPicPr>
              <a:picLocks noChangeAspect="1"/>
            </p:cNvPicPr>
            <p:nvPr/>
          </p:nvPicPr>
          <p:blipFill>
            <a:blip r:embed="rId25"/>
            <a:stretch>
              <a:fillRect/>
            </a:stretch>
          </p:blipFill>
          <p:spPr>
            <a:xfrm>
              <a:off x="2472926" y="5523204"/>
              <a:ext cx="1993565" cy="1213209"/>
            </a:xfrm>
            <a:prstGeom prst="rect">
              <a:avLst/>
            </a:prstGeom>
          </p:spPr>
        </p:pic>
        <p:pic>
          <p:nvPicPr>
            <p:cNvPr id="37" name="Picture 36">
              <a:extLst>
                <a:ext uri="{FF2B5EF4-FFF2-40B4-BE49-F238E27FC236}">
                  <a16:creationId xmlns:a16="http://schemas.microsoft.com/office/drawing/2014/main" id="{FCC18E72-64B1-4E66-935A-43225C0D648C}"/>
                </a:ext>
              </a:extLst>
            </p:cNvPr>
            <p:cNvPicPr>
              <a:picLocks noChangeAspect="1"/>
            </p:cNvPicPr>
            <p:nvPr/>
          </p:nvPicPr>
          <p:blipFill rotWithShape="1">
            <a:blip r:embed="rId26"/>
            <a:srcRect l="13235" t="15019" r="12542" b="23591"/>
            <a:stretch/>
          </p:blipFill>
          <p:spPr>
            <a:xfrm>
              <a:off x="3934036" y="5209477"/>
              <a:ext cx="677157" cy="664094"/>
            </a:xfrm>
            <a:prstGeom prst="rect">
              <a:avLst/>
            </a:prstGeom>
          </p:spPr>
        </p:pic>
      </p:grpSp>
      <p:grpSp>
        <p:nvGrpSpPr>
          <p:cNvPr id="42" name="Group 41">
            <a:extLst>
              <a:ext uri="{FF2B5EF4-FFF2-40B4-BE49-F238E27FC236}">
                <a16:creationId xmlns:a16="http://schemas.microsoft.com/office/drawing/2014/main" id="{EE3E79E3-9649-4779-A0F0-FD1EC9A352C4}"/>
              </a:ext>
            </a:extLst>
          </p:cNvPr>
          <p:cNvGrpSpPr/>
          <p:nvPr/>
        </p:nvGrpSpPr>
        <p:grpSpPr>
          <a:xfrm>
            <a:off x="4796380" y="477260"/>
            <a:ext cx="2179406" cy="2349333"/>
            <a:chOff x="4854886" y="1384859"/>
            <a:chExt cx="1969338" cy="2358023"/>
          </a:xfrm>
        </p:grpSpPr>
        <p:grpSp>
          <p:nvGrpSpPr>
            <p:cNvPr id="43" name="Group 42">
              <a:extLst>
                <a:ext uri="{FF2B5EF4-FFF2-40B4-BE49-F238E27FC236}">
                  <a16:creationId xmlns:a16="http://schemas.microsoft.com/office/drawing/2014/main" id="{CBFF1969-BAFB-4EEE-8323-19F5521323CC}"/>
                </a:ext>
              </a:extLst>
            </p:cNvPr>
            <p:cNvGrpSpPr/>
            <p:nvPr/>
          </p:nvGrpSpPr>
          <p:grpSpPr>
            <a:xfrm>
              <a:off x="4989365" y="1384859"/>
              <a:ext cx="1453095" cy="1425345"/>
              <a:chOff x="4742814" y="1412202"/>
              <a:chExt cx="1853854" cy="1902631"/>
            </a:xfrm>
          </p:grpSpPr>
          <p:pic>
            <p:nvPicPr>
              <p:cNvPr id="46" name="Picture 6" descr="التعليم والمعرفة&quot; تحصي الطلبة الذين يواجهون مشكلات الإنترنت ...">
                <a:extLst>
                  <a:ext uri="{FF2B5EF4-FFF2-40B4-BE49-F238E27FC236}">
                    <a16:creationId xmlns:a16="http://schemas.microsoft.com/office/drawing/2014/main" id="{9BCA5899-CEB4-4C38-96E1-2F889FF061DB}"/>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sharpenSoften amount="25000"/>
                        </a14:imgEffect>
                      </a14:imgLayer>
                    </a14:imgProps>
                  </a:ext>
                  <a:ext uri="{28A0092B-C50C-407E-A947-70E740481C1C}">
                    <a14:useLocalDpi xmlns:a14="http://schemas.microsoft.com/office/drawing/2010/main" val="0"/>
                  </a:ext>
                </a:extLst>
              </a:blip>
              <a:srcRect l="4666" r="23284"/>
              <a:stretch/>
            </p:blipFill>
            <p:spPr bwMode="auto">
              <a:xfrm>
                <a:off x="4742814" y="1412202"/>
                <a:ext cx="1853854" cy="1902631"/>
              </a:xfrm>
              <a:prstGeom prst="rect">
                <a:avLst/>
              </a:prstGeom>
              <a:ln>
                <a:solidFill>
                  <a:schemeClr val="accent6">
                    <a:lumMod val="75000"/>
                  </a:schemeClr>
                </a:solidFill>
              </a:ln>
              <a:effectLst>
                <a:glow rad="139700">
                  <a:schemeClr val="accent6">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7" name="Picture 2" descr="مايكروسوفت تيمز | فيديو 4 | شرح ميزة رفع اليد - YouTube">
                <a:extLst>
                  <a:ext uri="{FF2B5EF4-FFF2-40B4-BE49-F238E27FC236}">
                    <a16:creationId xmlns:a16="http://schemas.microsoft.com/office/drawing/2014/main" id="{B7D13A4B-3115-4599-8F2E-9ED2CBF16290}"/>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9720" t="30386" r="55207" b="19758"/>
              <a:stretch/>
            </p:blipFill>
            <p:spPr bwMode="auto">
              <a:xfrm>
                <a:off x="5637718" y="2022372"/>
                <a:ext cx="949619" cy="1012376"/>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43">
              <a:extLst>
                <a:ext uri="{FF2B5EF4-FFF2-40B4-BE49-F238E27FC236}">
                  <a16:creationId xmlns:a16="http://schemas.microsoft.com/office/drawing/2014/main" id="{DECDF985-E21E-48D9-BC26-1D7AA8CC9256}"/>
                </a:ext>
              </a:extLst>
            </p:cNvPr>
            <p:cNvPicPr>
              <a:picLocks noChangeAspect="1"/>
            </p:cNvPicPr>
            <p:nvPr/>
          </p:nvPicPr>
          <p:blipFill>
            <a:blip r:embed="rId30"/>
            <a:stretch>
              <a:fillRect/>
            </a:stretch>
          </p:blipFill>
          <p:spPr>
            <a:xfrm>
              <a:off x="4854886" y="2788983"/>
              <a:ext cx="1821597" cy="953899"/>
            </a:xfrm>
            <a:prstGeom prst="rect">
              <a:avLst/>
            </a:prstGeom>
          </p:spPr>
        </p:pic>
        <p:pic>
          <p:nvPicPr>
            <p:cNvPr id="45" name="Picture 44">
              <a:extLst>
                <a:ext uri="{FF2B5EF4-FFF2-40B4-BE49-F238E27FC236}">
                  <a16:creationId xmlns:a16="http://schemas.microsoft.com/office/drawing/2014/main" id="{6ACE8D47-337A-4100-8B30-0EA31BAEE7D9}"/>
                </a:ext>
              </a:extLst>
            </p:cNvPr>
            <p:cNvPicPr>
              <a:picLocks noChangeAspect="1"/>
            </p:cNvPicPr>
            <p:nvPr/>
          </p:nvPicPr>
          <p:blipFill>
            <a:blip r:embed="rId31"/>
            <a:stretch>
              <a:fillRect/>
            </a:stretch>
          </p:blipFill>
          <p:spPr>
            <a:xfrm>
              <a:off x="6179746" y="2412670"/>
              <a:ext cx="644478" cy="685397"/>
            </a:xfrm>
            <a:prstGeom prst="rect">
              <a:avLst/>
            </a:prstGeom>
          </p:spPr>
        </p:pic>
      </p:grpSp>
      <p:pic>
        <p:nvPicPr>
          <p:cNvPr id="5" name="Picture 4">
            <a:extLst>
              <a:ext uri="{FF2B5EF4-FFF2-40B4-BE49-F238E27FC236}">
                <a16:creationId xmlns:a16="http://schemas.microsoft.com/office/drawing/2014/main" id="{170806B5-4FE9-4A1B-BA22-4C92F0C5FABE}"/>
              </a:ext>
            </a:extLst>
          </p:cNvPr>
          <p:cNvPicPr>
            <a:picLocks noChangeAspect="1"/>
          </p:cNvPicPr>
          <p:nvPr/>
        </p:nvPicPr>
        <p:blipFill rotWithShape="1">
          <a:blip r:embed="rId32"/>
          <a:srcRect t="4412" b="36027"/>
          <a:stretch/>
        </p:blipFill>
        <p:spPr>
          <a:xfrm>
            <a:off x="2913327" y="-67361"/>
            <a:ext cx="3182388" cy="442997"/>
          </a:xfrm>
          <a:prstGeom prst="rect">
            <a:avLst/>
          </a:prstGeom>
        </p:spPr>
      </p:pic>
      <p:pic>
        <p:nvPicPr>
          <p:cNvPr id="48" name="Picture 47" descr="Celebrate Mariah Carey Sticker by Expo 2020 Dubai for iOS &amp; Android | GIPHY">
            <a:extLst>
              <a:ext uri="{FF2B5EF4-FFF2-40B4-BE49-F238E27FC236}">
                <a16:creationId xmlns:a16="http://schemas.microsoft.com/office/drawing/2014/main" id="{CAF25996-07E9-4B69-BBD0-CA70A6EE31E1}"/>
              </a:ext>
            </a:extLst>
          </p:cNvPr>
          <p:cNvPicPr>
            <a:picLocks noChangeAspect="1" noChangeArrowheads="1" noCrop="1"/>
          </p:cNvPicPr>
          <p:nvPr/>
        </p:nvPicPr>
        <p:blipFill>
          <a:blip r:embed="rId33">
            <a:extLst>
              <a:ext uri="{28A0092B-C50C-407E-A947-70E740481C1C}">
                <a14:useLocalDpi xmlns:a14="http://schemas.microsoft.com/office/drawing/2010/main" val="0"/>
              </a:ext>
            </a:extLst>
          </a:blip>
          <a:srcRect/>
          <a:stretch>
            <a:fillRect/>
          </a:stretch>
        </p:blipFill>
        <p:spPr bwMode="auto">
          <a:xfrm>
            <a:off x="233373" y="1390252"/>
            <a:ext cx="1216747" cy="121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898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a:extLst>
              <a:ext uri="{FF2B5EF4-FFF2-40B4-BE49-F238E27FC236}">
                <a16:creationId xmlns:a16="http://schemas.microsoft.com/office/drawing/2014/main" id="{4E76BD04-0514-4877-BEF9-61DD75DE0146}"/>
              </a:ext>
            </a:extLst>
          </p:cNvPr>
          <p:cNvGrpSpPr/>
          <p:nvPr/>
        </p:nvGrpSpPr>
        <p:grpSpPr>
          <a:xfrm>
            <a:off x="198623" y="248069"/>
            <a:ext cx="8732958" cy="6510854"/>
            <a:chOff x="198623" y="347857"/>
            <a:chExt cx="8732958" cy="6510854"/>
          </a:xfrm>
        </p:grpSpPr>
        <p:pic>
          <p:nvPicPr>
            <p:cNvPr id="12" name="Picture 11">
              <a:extLst>
                <a:ext uri="{FF2B5EF4-FFF2-40B4-BE49-F238E27FC236}">
                  <a16:creationId xmlns:a16="http://schemas.microsoft.com/office/drawing/2014/main" id="{FEF5D843-6ED2-4A58-A297-7B0EE907C7DE}"/>
                </a:ext>
              </a:extLst>
            </p:cNvPr>
            <p:cNvPicPr>
              <a:picLocks noChangeAspect="1"/>
            </p:cNvPicPr>
            <p:nvPr/>
          </p:nvPicPr>
          <p:blipFill>
            <a:blip r:embed="rId2"/>
            <a:stretch>
              <a:fillRect/>
            </a:stretch>
          </p:blipFill>
          <p:spPr>
            <a:xfrm>
              <a:off x="198623" y="374297"/>
              <a:ext cx="1643728" cy="1479811"/>
            </a:xfrm>
            <a:prstGeom prst="rect">
              <a:avLst/>
            </a:prstGeom>
          </p:spPr>
        </p:pic>
        <p:pic>
          <p:nvPicPr>
            <p:cNvPr id="90" name="Picture 89">
              <a:extLst>
                <a:ext uri="{FF2B5EF4-FFF2-40B4-BE49-F238E27FC236}">
                  <a16:creationId xmlns:a16="http://schemas.microsoft.com/office/drawing/2014/main" id="{F2A8CF06-F950-41FC-B066-7A816A23FACB}"/>
                </a:ext>
              </a:extLst>
            </p:cNvPr>
            <p:cNvPicPr>
              <a:picLocks noChangeAspect="1"/>
            </p:cNvPicPr>
            <p:nvPr/>
          </p:nvPicPr>
          <p:blipFill>
            <a:blip r:embed="rId3"/>
            <a:stretch>
              <a:fillRect/>
            </a:stretch>
          </p:blipFill>
          <p:spPr>
            <a:xfrm>
              <a:off x="7035561" y="374297"/>
              <a:ext cx="1896020" cy="2920237"/>
            </a:xfrm>
            <a:prstGeom prst="rect">
              <a:avLst/>
            </a:prstGeom>
            <a:effectLst>
              <a:outerShdw blurRad="50800" dist="38100" algn="l" rotWithShape="0">
                <a:prstClr val="black">
                  <a:alpha val="40000"/>
                </a:prstClr>
              </a:outerShdw>
            </a:effectLst>
          </p:spPr>
        </p:pic>
        <p:pic>
          <p:nvPicPr>
            <p:cNvPr id="92" name="Picture 91">
              <a:extLst>
                <a:ext uri="{FF2B5EF4-FFF2-40B4-BE49-F238E27FC236}">
                  <a16:creationId xmlns:a16="http://schemas.microsoft.com/office/drawing/2014/main" id="{9DF10335-D033-495E-9A98-BB52CE00CB62}"/>
                </a:ext>
              </a:extLst>
            </p:cNvPr>
            <p:cNvPicPr>
              <a:picLocks noChangeAspect="1"/>
            </p:cNvPicPr>
            <p:nvPr/>
          </p:nvPicPr>
          <p:blipFill>
            <a:blip r:embed="rId4"/>
            <a:stretch>
              <a:fillRect/>
            </a:stretch>
          </p:blipFill>
          <p:spPr>
            <a:xfrm>
              <a:off x="4660528" y="347857"/>
              <a:ext cx="1585097" cy="2920237"/>
            </a:xfrm>
            <a:prstGeom prst="rect">
              <a:avLst/>
            </a:prstGeom>
            <a:effectLst>
              <a:outerShdw blurRad="50800" dist="38100" algn="l" rotWithShape="0">
                <a:prstClr val="black">
                  <a:alpha val="40000"/>
                </a:prstClr>
              </a:outerShdw>
            </a:effectLst>
          </p:spPr>
        </p:pic>
        <p:grpSp>
          <p:nvGrpSpPr>
            <p:cNvPr id="96" name="Group 95">
              <a:extLst>
                <a:ext uri="{FF2B5EF4-FFF2-40B4-BE49-F238E27FC236}">
                  <a16:creationId xmlns:a16="http://schemas.microsoft.com/office/drawing/2014/main" id="{8D88BDA2-0A89-44FF-A220-5EE09B5D1341}"/>
                </a:ext>
              </a:extLst>
            </p:cNvPr>
            <p:cNvGrpSpPr/>
            <p:nvPr/>
          </p:nvGrpSpPr>
          <p:grpSpPr>
            <a:xfrm>
              <a:off x="2203802" y="422255"/>
              <a:ext cx="1896020" cy="2834886"/>
              <a:chOff x="2405142" y="459559"/>
              <a:chExt cx="1896020" cy="2834886"/>
            </a:xfrm>
          </p:grpSpPr>
          <p:pic>
            <p:nvPicPr>
              <p:cNvPr id="95" name="Picture 94">
                <a:extLst>
                  <a:ext uri="{FF2B5EF4-FFF2-40B4-BE49-F238E27FC236}">
                    <a16:creationId xmlns:a16="http://schemas.microsoft.com/office/drawing/2014/main" id="{47149260-937D-4FDE-858C-8BE7FEF5475E}"/>
                  </a:ext>
                </a:extLst>
              </p:cNvPr>
              <p:cNvPicPr>
                <a:picLocks noChangeAspect="1"/>
              </p:cNvPicPr>
              <p:nvPr/>
            </p:nvPicPr>
            <p:blipFill>
              <a:blip r:embed="rId5"/>
              <a:stretch>
                <a:fillRect/>
              </a:stretch>
            </p:blipFill>
            <p:spPr>
              <a:xfrm>
                <a:off x="2405142" y="459559"/>
                <a:ext cx="1896020" cy="2834886"/>
              </a:xfrm>
              <a:prstGeom prst="rect">
                <a:avLst/>
              </a:prstGeom>
              <a:effectLst>
                <a:outerShdw blurRad="50800" dist="38100" algn="l" rotWithShape="0">
                  <a:prstClr val="black">
                    <a:alpha val="40000"/>
                  </a:prstClr>
                </a:outerShdw>
              </a:effectLst>
            </p:spPr>
          </p:pic>
          <p:pic>
            <p:nvPicPr>
              <p:cNvPr id="1042" name="Picture 18" descr="Focus On Your Personal Hygiene ! – SGPomades Discover Joy in Self Care">
                <a:extLst>
                  <a:ext uri="{FF2B5EF4-FFF2-40B4-BE49-F238E27FC236}">
                    <a16:creationId xmlns:a16="http://schemas.microsoft.com/office/drawing/2014/main" id="{525A6A23-3855-4B76-A93A-FFB5B0201E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72174" y="1651131"/>
                <a:ext cx="1460437" cy="881762"/>
              </a:xfrm>
              <a:prstGeom prst="rect">
                <a:avLst/>
              </a:prstGeom>
              <a:noFill/>
              <a:extLst>
                <a:ext uri="{909E8E84-426E-40DD-AFC4-6F175D3DCCD1}">
                  <a14:hiddenFill xmlns:a14="http://schemas.microsoft.com/office/drawing/2010/main">
                    <a:solidFill>
                      <a:srgbClr val="FFFFFF"/>
                    </a:solidFill>
                  </a14:hiddenFill>
                </a:ext>
              </a:extLst>
            </p:spPr>
          </p:pic>
        </p:grpSp>
        <p:pic>
          <p:nvPicPr>
            <p:cNvPr id="98" name="Picture 97">
              <a:extLst>
                <a:ext uri="{FF2B5EF4-FFF2-40B4-BE49-F238E27FC236}">
                  <a16:creationId xmlns:a16="http://schemas.microsoft.com/office/drawing/2014/main" id="{A444B989-3D19-4C82-B2E7-F2183F63C29A}"/>
                </a:ext>
              </a:extLst>
            </p:cNvPr>
            <p:cNvPicPr>
              <a:picLocks noChangeAspect="1"/>
            </p:cNvPicPr>
            <p:nvPr/>
          </p:nvPicPr>
          <p:blipFill>
            <a:blip r:embed="rId7"/>
            <a:stretch>
              <a:fillRect/>
            </a:stretch>
          </p:blipFill>
          <p:spPr>
            <a:xfrm>
              <a:off x="6730192" y="3905378"/>
              <a:ext cx="2133785" cy="2670279"/>
            </a:xfrm>
            <a:prstGeom prst="rect">
              <a:avLst/>
            </a:prstGeom>
            <a:effectLst>
              <a:outerShdw blurRad="50800" dist="38100" algn="l" rotWithShape="0">
                <a:prstClr val="black">
                  <a:alpha val="40000"/>
                </a:prstClr>
              </a:outerShdw>
            </a:effectLst>
          </p:spPr>
        </p:pic>
        <p:pic>
          <p:nvPicPr>
            <p:cNvPr id="100" name="Picture 99">
              <a:extLst>
                <a:ext uri="{FF2B5EF4-FFF2-40B4-BE49-F238E27FC236}">
                  <a16:creationId xmlns:a16="http://schemas.microsoft.com/office/drawing/2014/main" id="{227C661A-2C85-40EA-80C8-CB1F89F0529A}"/>
                </a:ext>
              </a:extLst>
            </p:cNvPr>
            <p:cNvPicPr>
              <a:picLocks noChangeAspect="1"/>
            </p:cNvPicPr>
            <p:nvPr/>
          </p:nvPicPr>
          <p:blipFill>
            <a:blip r:embed="rId8"/>
            <a:stretch>
              <a:fillRect/>
            </a:stretch>
          </p:blipFill>
          <p:spPr>
            <a:xfrm>
              <a:off x="4309977" y="4069922"/>
              <a:ext cx="2286198" cy="2639797"/>
            </a:xfrm>
            <a:prstGeom prst="rect">
              <a:avLst/>
            </a:prstGeom>
            <a:effectLst>
              <a:outerShdw blurRad="50800" dist="38100" algn="l" rotWithShape="0">
                <a:prstClr val="black">
                  <a:alpha val="40000"/>
                </a:prstClr>
              </a:outerShdw>
            </a:effectLst>
          </p:spPr>
        </p:pic>
        <p:pic>
          <p:nvPicPr>
            <p:cNvPr id="102" name="Picture 101">
              <a:extLst>
                <a:ext uri="{FF2B5EF4-FFF2-40B4-BE49-F238E27FC236}">
                  <a16:creationId xmlns:a16="http://schemas.microsoft.com/office/drawing/2014/main" id="{7C3A6543-993A-47A8-A98A-80F5630ECC77}"/>
                </a:ext>
              </a:extLst>
            </p:cNvPr>
            <p:cNvPicPr>
              <a:picLocks noChangeAspect="1"/>
            </p:cNvPicPr>
            <p:nvPr/>
          </p:nvPicPr>
          <p:blipFill>
            <a:blip r:embed="rId9"/>
            <a:stretch>
              <a:fillRect/>
            </a:stretch>
          </p:blipFill>
          <p:spPr>
            <a:xfrm>
              <a:off x="1645954" y="3865316"/>
              <a:ext cx="2274005" cy="2993395"/>
            </a:xfrm>
            <a:prstGeom prst="rect">
              <a:avLst/>
            </a:prstGeom>
            <a:effectLst>
              <a:outerShdw blurRad="50800" dist="38100" algn="l" rotWithShape="0">
                <a:prstClr val="black">
                  <a:alpha val="40000"/>
                </a:prstClr>
              </a:outerShdw>
            </a:effectLst>
          </p:spPr>
        </p:pic>
      </p:grpSp>
      <p:pic>
        <p:nvPicPr>
          <p:cNvPr id="13" name="Picture 12">
            <a:extLst>
              <a:ext uri="{FF2B5EF4-FFF2-40B4-BE49-F238E27FC236}">
                <a16:creationId xmlns:a16="http://schemas.microsoft.com/office/drawing/2014/main" id="{A9C5A722-8CF8-45E9-938E-5ACB454BEDA1}"/>
              </a:ext>
            </a:extLst>
          </p:cNvPr>
          <p:cNvPicPr>
            <a:picLocks noChangeAspect="1"/>
          </p:cNvPicPr>
          <p:nvPr/>
        </p:nvPicPr>
        <p:blipFill rotWithShape="1">
          <a:blip r:embed="rId10"/>
          <a:srcRect t="4412" b="36027"/>
          <a:stretch/>
        </p:blipFill>
        <p:spPr>
          <a:xfrm>
            <a:off x="2913327" y="-67361"/>
            <a:ext cx="3182388" cy="442997"/>
          </a:xfrm>
          <a:prstGeom prst="rect">
            <a:avLst/>
          </a:prstGeom>
        </p:spPr>
      </p:pic>
      <p:pic>
        <p:nvPicPr>
          <p:cNvPr id="14" name="Picture 13" descr="Celebrate Mariah Carey Sticker by Expo 2020 Dubai for iOS &amp; Android | GIPHY">
            <a:extLst>
              <a:ext uri="{FF2B5EF4-FFF2-40B4-BE49-F238E27FC236}">
                <a16:creationId xmlns:a16="http://schemas.microsoft.com/office/drawing/2014/main" id="{CA7722B2-75A1-4F70-871E-32D89D83BA3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60145" y="1663598"/>
            <a:ext cx="1320754" cy="132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494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48C0D2-4579-4684-8110-EE2EBD9AE6B2}"/>
              </a:ext>
            </a:extLst>
          </p:cNvPr>
          <p:cNvGrpSpPr/>
          <p:nvPr/>
        </p:nvGrpSpPr>
        <p:grpSpPr>
          <a:xfrm>
            <a:off x="383244" y="436168"/>
            <a:ext cx="1943156" cy="3634797"/>
            <a:chOff x="785761" y="503648"/>
            <a:chExt cx="1943156" cy="3634797"/>
          </a:xfrm>
        </p:grpSpPr>
        <p:pic>
          <p:nvPicPr>
            <p:cNvPr id="4" name="Picture 3">
              <a:extLst>
                <a:ext uri="{FF2B5EF4-FFF2-40B4-BE49-F238E27FC236}">
                  <a16:creationId xmlns:a16="http://schemas.microsoft.com/office/drawing/2014/main" id="{70C28C72-80BA-404A-B39F-839078289DAE}"/>
                </a:ext>
              </a:extLst>
            </p:cNvPr>
            <p:cNvPicPr>
              <a:picLocks noChangeAspect="1"/>
            </p:cNvPicPr>
            <p:nvPr/>
          </p:nvPicPr>
          <p:blipFill>
            <a:blip r:embed="rId2"/>
            <a:stretch>
              <a:fillRect/>
            </a:stretch>
          </p:blipFill>
          <p:spPr>
            <a:xfrm>
              <a:off x="949640" y="503648"/>
              <a:ext cx="1444877" cy="1835055"/>
            </a:xfrm>
            <a:prstGeom prst="rect">
              <a:avLst/>
            </a:prstGeom>
          </p:spPr>
        </p:pic>
        <p:pic>
          <p:nvPicPr>
            <p:cNvPr id="5" name="Picture 16" descr="تدور غلوباي فون خلفية حية - تحميل على PHONEKY دائرة الرقابة الداخلية التطبيق">
              <a:extLst>
                <a:ext uri="{FF2B5EF4-FFF2-40B4-BE49-F238E27FC236}">
                  <a16:creationId xmlns:a16="http://schemas.microsoft.com/office/drawing/2014/main" id="{B4B7CA87-572F-420A-88F1-D6AE780D4D48}"/>
                </a:ext>
              </a:extLst>
            </p:cNvPr>
            <p:cNvPicPr>
              <a:picLocks noChangeAspect="1" noChangeArrowheads="1" noCrop="1"/>
            </p:cNvPicPr>
            <p:nvPr/>
          </p:nvPicPr>
          <p:blipFill>
            <a:blip r:embed="rId3">
              <a:clrChange>
                <a:clrFrom>
                  <a:srgbClr val="020202"/>
                </a:clrFrom>
                <a:clrTo>
                  <a:srgbClr val="020202">
                    <a:alpha val="0"/>
                  </a:srgbClr>
                </a:clrTo>
              </a:clrChange>
              <a:extLst>
                <a:ext uri="{28A0092B-C50C-407E-A947-70E740481C1C}">
                  <a14:useLocalDpi xmlns:a14="http://schemas.microsoft.com/office/drawing/2010/main" val="0"/>
                </a:ext>
              </a:extLst>
            </a:blip>
            <a:srcRect/>
            <a:stretch>
              <a:fillRect/>
            </a:stretch>
          </p:blipFill>
          <p:spPr bwMode="auto">
            <a:xfrm>
              <a:off x="869924" y="1916886"/>
              <a:ext cx="1774830" cy="22215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93F0B78-532F-4818-94EC-6382631C5CFA}"/>
                </a:ext>
              </a:extLst>
            </p:cNvPr>
            <p:cNvPicPr>
              <a:picLocks noChangeAspect="1"/>
            </p:cNvPicPr>
            <p:nvPr/>
          </p:nvPicPr>
          <p:blipFill>
            <a:blip r:embed="rId4"/>
            <a:stretch>
              <a:fillRect/>
            </a:stretch>
          </p:blipFill>
          <p:spPr>
            <a:xfrm>
              <a:off x="785761" y="2470436"/>
              <a:ext cx="1943156" cy="1413238"/>
            </a:xfrm>
            <a:prstGeom prst="rect">
              <a:avLst/>
            </a:prstGeom>
          </p:spPr>
        </p:pic>
      </p:grpSp>
      <p:pic>
        <p:nvPicPr>
          <p:cNvPr id="16" name="Picture 15">
            <a:extLst>
              <a:ext uri="{FF2B5EF4-FFF2-40B4-BE49-F238E27FC236}">
                <a16:creationId xmlns:a16="http://schemas.microsoft.com/office/drawing/2014/main" id="{685F9DCE-28A9-40CB-9C61-1D0233458E90}"/>
              </a:ext>
            </a:extLst>
          </p:cNvPr>
          <p:cNvPicPr>
            <a:picLocks noChangeAspect="1"/>
          </p:cNvPicPr>
          <p:nvPr/>
        </p:nvPicPr>
        <p:blipFill>
          <a:blip r:embed="rId5"/>
          <a:stretch>
            <a:fillRect/>
          </a:stretch>
        </p:blipFill>
        <p:spPr>
          <a:xfrm>
            <a:off x="359299" y="1087997"/>
            <a:ext cx="8425402" cy="5456393"/>
          </a:xfrm>
          <a:prstGeom prst="rect">
            <a:avLst/>
          </a:prstGeom>
        </p:spPr>
      </p:pic>
      <p:pic>
        <p:nvPicPr>
          <p:cNvPr id="17" name="Picture 16">
            <a:extLst>
              <a:ext uri="{FF2B5EF4-FFF2-40B4-BE49-F238E27FC236}">
                <a16:creationId xmlns:a16="http://schemas.microsoft.com/office/drawing/2014/main" id="{E2045E6F-236C-4059-8DFA-4DEEF5CE45E1}"/>
              </a:ext>
            </a:extLst>
          </p:cNvPr>
          <p:cNvPicPr>
            <a:picLocks noChangeAspect="1"/>
          </p:cNvPicPr>
          <p:nvPr/>
        </p:nvPicPr>
        <p:blipFill rotWithShape="1">
          <a:blip r:embed="rId6"/>
          <a:srcRect t="4412" b="36027"/>
          <a:stretch/>
        </p:blipFill>
        <p:spPr>
          <a:xfrm>
            <a:off x="2913327" y="-67361"/>
            <a:ext cx="3182388" cy="442997"/>
          </a:xfrm>
          <a:prstGeom prst="rect">
            <a:avLst/>
          </a:prstGeom>
        </p:spPr>
      </p:pic>
    </p:spTree>
    <p:extLst>
      <p:ext uri="{BB962C8B-B14F-4D97-AF65-F5344CB8AC3E}">
        <p14:creationId xmlns:p14="http://schemas.microsoft.com/office/powerpoint/2010/main" val="527144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04C72C-4CBE-4604-91A3-6D08ABB33353}"/>
              </a:ext>
            </a:extLst>
          </p:cNvPr>
          <p:cNvPicPr>
            <a:picLocks noChangeAspect="1"/>
          </p:cNvPicPr>
          <p:nvPr/>
        </p:nvPicPr>
        <p:blipFill rotWithShape="1">
          <a:blip r:embed="rId2"/>
          <a:srcRect t="9600" r="9481"/>
          <a:stretch/>
        </p:blipFill>
        <p:spPr>
          <a:xfrm>
            <a:off x="2286669" y="1946711"/>
            <a:ext cx="5508781" cy="4631615"/>
          </a:xfrm>
          <a:prstGeom prst="rect">
            <a:avLst/>
          </a:prstGeom>
        </p:spPr>
      </p:pic>
      <p:pic>
        <p:nvPicPr>
          <p:cNvPr id="5" name="Picture 4" descr="Celebrate Mariah Carey Sticker by Expo 2020 Dubai for iOS &amp; Android | GIPHY">
            <a:extLst>
              <a:ext uri="{FF2B5EF4-FFF2-40B4-BE49-F238E27FC236}">
                <a16:creationId xmlns:a16="http://schemas.microsoft.com/office/drawing/2014/main" id="{F9AFE051-4630-45EF-9D2E-C9F95CFF454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8119" y="106101"/>
            <a:ext cx="2411812" cy="24118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EF8E35A-1707-4ABA-B94E-0F501740F770}"/>
              </a:ext>
            </a:extLst>
          </p:cNvPr>
          <p:cNvPicPr>
            <a:picLocks noChangeAspect="1"/>
          </p:cNvPicPr>
          <p:nvPr/>
        </p:nvPicPr>
        <p:blipFill rotWithShape="1">
          <a:blip r:embed="rId4"/>
          <a:srcRect t="4412" b="36027"/>
          <a:stretch/>
        </p:blipFill>
        <p:spPr>
          <a:xfrm>
            <a:off x="2913327" y="-67361"/>
            <a:ext cx="3182388" cy="442997"/>
          </a:xfrm>
          <a:prstGeom prst="rect">
            <a:avLst/>
          </a:prstGeom>
        </p:spPr>
      </p:pic>
    </p:spTree>
    <p:extLst>
      <p:ext uri="{BB962C8B-B14F-4D97-AF65-F5344CB8AC3E}">
        <p14:creationId xmlns:p14="http://schemas.microsoft.com/office/powerpoint/2010/main" val="514483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7624680-7178-4309-8AF0-4E0B5BD2558C}"/>
              </a:ext>
            </a:extLst>
          </p:cNvPr>
          <p:cNvGrpSpPr/>
          <p:nvPr/>
        </p:nvGrpSpPr>
        <p:grpSpPr>
          <a:xfrm>
            <a:off x="1" y="0"/>
            <a:ext cx="9144000" cy="6858000"/>
            <a:chOff x="1" y="0"/>
            <a:chExt cx="9144000" cy="6858000"/>
          </a:xfrm>
        </p:grpSpPr>
        <p:grpSp>
          <p:nvGrpSpPr>
            <p:cNvPr id="2" name="Group 1">
              <a:extLst>
                <a:ext uri="{FF2B5EF4-FFF2-40B4-BE49-F238E27FC236}">
                  <a16:creationId xmlns:a16="http://schemas.microsoft.com/office/drawing/2014/main" id="{48C92EB7-9203-480D-B835-C37ADEBAE883}"/>
                </a:ext>
              </a:extLst>
            </p:cNvPr>
            <p:cNvGrpSpPr/>
            <p:nvPr/>
          </p:nvGrpSpPr>
          <p:grpSpPr>
            <a:xfrm>
              <a:off x="285750" y="212035"/>
              <a:ext cx="8620125" cy="6236390"/>
              <a:chOff x="0" y="-1"/>
              <a:chExt cx="9144000" cy="6858000"/>
            </a:xfrm>
          </p:grpSpPr>
          <p:pic>
            <p:nvPicPr>
              <p:cNvPr id="8194" name="Picture 2" descr="سماء GIF - تحميل ومشاركة علىPHONEKY">
                <a:extLst>
                  <a:ext uri="{FF2B5EF4-FFF2-40B4-BE49-F238E27FC236}">
                    <a16:creationId xmlns:a16="http://schemas.microsoft.com/office/drawing/2014/main" id="{19AA5216-8357-4257-BEA1-131C65A7070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1271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سكرابز زخارف - منتديات عبق الياسمين">
                <a:extLst>
                  <a:ext uri="{FF2B5EF4-FFF2-40B4-BE49-F238E27FC236}">
                    <a16:creationId xmlns:a16="http://schemas.microsoft.com/office/drawing/2014/main" id="{3A9F5267-1CB7-4D01-AB19-DAC6A866DF0D}"/>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5010680"/>
                <a:ext cx="9144000" cy="184731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6A52B784-13BF-4DA7-8630-E42692BCC100}"/>
                </a:ext>
              </a:extLst>
            </p:cNvPr>
            <p:cNvPicPr>
              <a:picLocks noChangeAspect="1"/>
            </p:cNvPicPr>
            <p:nvPr/>
          </p:nvPicPr>
          <p:blipFill rotWithShape="1">
            <a:blip r:embed="rId4"/>
            <a:srcRect r="3661" b="3410"/>
            <a:stretch/>
          </p:blipFill>
          <p:spPr>
            <a:xfrm>
              <a:off x="1" y="0"/>
              <a:ext cx="9144000" cy="6858000"/>
            </a:xfrm>
            <a:prstGeom prst="rect">
              <a:avLst/>
            </a:prstGeom>
          </p:spPr>
        </p:pic>
      </p:grpSp>
      <p:pic>
        <p:nvPicPr>
          <p:cNvPr id="10" name="Picture 9">
            <a:extLst>
              <a:ext uri="{FF2B5EF4-FFF2-40B4-BE49-F238E27FC236}">
                <a16:creationId xmlns:a16="http://schemas.microsoft.com/office/drawing/2014/main" id="{69286AB6-604A-4269-B79A-89DFFD566CD9}"/>
              </a:ext>
            </a:extLst>
          </p:cNvPr>
          <p:cNvPicPr>
            <a:picLocks noChangeAspect="1"/>
          </p:cNvPicPr>
          <p:nvPr/>
        </p:nvPicPr>
        <p:blipFill rotWithShape="1">
          <a:blip r:embed="rId5"/>
          <a:srcRect l="1971" r="3350" b="3223"/>
          <a:stretch/>
        </p:blipFill>
        <p:spPr>
          <a:xfrm>
            <a:off x="1019751" y="392161"/>
            <a:ext cx="7452373" cy="5827426"/>
          </a:xfrm>
          <a:prstGeom prst="rect">
            <a:avLst/>
          </a:prstGeom>
        </p:spPr>
      </p:pic>
      <p:sp>
        <p:nvSpPr>
          <p:cNvPr id="4" name="Rectangle 3">
            <a:extLst>
              <a:ext uri="{FF2B5EF4-FFF2-40B4-BE49-F238E27FC236}">
                <a16:creationId xmlns:a16="http://schemas.microsoft.com/office/drawing/2014/main" id="{1B2F2B73-5D1D-472D-B75F-5FD0D2111CE3}"/>
              </a:ext>
            </a:extLst>
          </p:cNvPr>
          <p:cNvSpPr/>
          <p:nvPr/>
        </p:nvSpPr>
        <p:spPr>
          <a:xfrm>
            <a:off x="4477423" y="4056903"/>
            <a:ext cx="1540806" cy="1938992"/>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4000" b="1" dirty="0">
                <a:ln>
                  <a:solidFill>
                    <a:schemeClr val="bg1"/>
                  </a:solidFill>
                </a:ln>
                <a:solidFill>
                  <a:srgbClr val="66FFFF"/>
                </a:solidFill>
                <a:effectLst>
                  <a:glow rad="101600">
                    <a:schemeClr val="tx1">
                      <a:alpha val="60000"/>
                    </a:schemeClr>
                  </a:glow>
                </a:effectLst>
                <a:cs typeface="(AH) Manal Black" pitchFamily="2" charset="-78"/>
              </a:rPr>
              <a:t>العشرة </a:t>
            </a:r>
          </a:p>
          <a:p>
            <a:pPr algn="ctr"/>
            <a:r>
              <a:rPr lang="ar-AE" sz="4000" b="1" dirty="0">
                <a:ln>
                  <a:solidFill>
                    <a:schemeClr val="bg1"/>
                  </a:solidFill>
                </a:ln>
                <a:solidFill>
                  <a:srgbClr val="66FFFF"/>
                </a:solidFill>
                <a:effectLst>
                  <a:glow rad="101600">
                    <a:schemeClr val="tx1">
                      <a:alpha val="60000"/>
                    </a:schemeClr>
                  </a:glow>
                </a:effectLst>
                <a:cs typeface="(AH) Manal Black" pitchFamily="2" charset="-78"/>
              </a:rPr>
              <a:t>المبشـرون</a:t>
            </a:r>
          </a:p>
          <a:p>
            <a:pPr algn="ctr"/>
            <a:r>
              <a:rPr lang="ar-AE" sz="4000" b="1" dirty="0">
                <a:ln>
                  <a:solidFill>
                    <a:schemeClr val="bg1"/>
                  </a:solidFill>
                </a:ln>
                <a:solidFill>
                  <a:srgbClr val="66FFFF"/>
                </a:solidFill>
                <a:effectLst>
                  <a:glow rad="101600">
                    <a:schemeClr val="tx1">
                      <a:alpha val="60000"/>
                    </a:schemeClr>
                  </a:glow>
                </a:effectLst>
                <a:cs typeface="(AH) Manal Black" pitchFamily="2" charset="-78"/>
              </a:rPr>
              <a:t> بالجنة</a:t>
            </a:r>
            <a:endParaRPr lang="en-US" sz="4000" b="1" cap="none" spc="0" dirty="0">
              <a:ln>
                <a:solidFill>
                  <a:schemeClr val="bg1"/>
                </a:solidFill>
              </a:ln>
              <a:solidFill>
                <a:srgbClr val="66FFFF"/>
              </a:solidFill>
              <a:effectLst>
                <a:glow rad="101600">
                  <a:schemeClr val="tx1">
                    <a:alpha val="60000"/>
                  </a:schemeClr>
                </a:glow>
              </a:effectLst>
              <a:cs typeface="(AH) Manal Black" pitchFamily="2" charset="-78"/>
            </a:endParaRPr>
          </a:p>
        </p:txBody>
      </p:sp>
      <p:grpSp>
        <p:nvGrpSpPr>
          <p:cNvPr id="6" name="Group 5">
            <a:extLst>
              <a:ext uri="{FF2B5EF4-FFF2-40B4-BE49-F238E27FC236}">
                <a16:creationId xmlns:a16="http://schemas.microsoft.com/office/drawing/2014/main" id="{EA207B67-83CA-420B-8B0E-7E7CF02E6A5D}"/>
              </a:ext>
            </a:extLst>
          </p:cNvPr>
          <p:cNvGrpSpPr/>
          <p:nvPr/>
        </p:nvGrpSpPr>
        <p:grpSpPr>
          <a:xfrm>
            <a:off x="414176" y="4700993"/>
            <a:ext cx="1642566" cy="1604514"/>
            <a:chOff x="414176" y="4700993"/>
            <a:chExt cx="1642566" cy="1604514"/>
          </a:xfrm>
        </p:grpSpPr>
        <p:pic>
          <p:nvPicPr>
            <p:cNvPr id="23" name="Picture 16" descr="العناصر الكيميائيه by amanyshabban4 on emaze">
              <a:extLst>
                <a:ext uri="{FF2B5EF4-FFF2-40B4-BE49-F238E27FC236}">
                  <a16:creationId xmlns:a16="http://schemas.microsoft.com/office/drawing/2014/main" id="{65750B4C-21D5-4016-9C46-28FB1013C1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59" t="15219" r="8068" b="9007"/>
            <a:stretch/>
          </p:blipFill>
          <p:spPr bwMode="auto">
            <a:xfrm>
              <a:off x="414176" y="4700993"/>
              <a:ext cx="1642566" cy="160451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4ADAB6-3A31-4418-8F74-214FC42BBC6D}"/>
                </a:ext>
              </a:extLst>
            </p:cNvPr>
            <p:cNvSpPr/>
            <p:nvPr/>
          </p:nvSpPr>
          <p:spPr>
            <a:xfrm>
              <a:off x="546673" y="4964641"/>
              <a:ext cx="1181734" cy="1077218"/>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3200" b="1" dirty="0">
                  <a:ln>
                    <a:solidFill>
                      <a:schemeClr val="bg1"/>
                    </a:solidFill>
                  </a:ln>
                  <a:solidFill>
                    <a:schemeClr val="bg1"/>
                  </a:solidFill>
                  <a:effectLst>
                    <a:glow rad="101600">
                      <a:schemeClr val="tx1">
                        <a:alpha val="60000"/>
                      </a:schemeClr>
                    </a:glow>
                  </a:effectLst>
                </a:rPr>
                <a:t>الروتين</a:t>
              </a:r>
            </a:p>
            <a:p>
              <a:pPr algn="ctr"/>
              <a:r>
                <a:rPr lang="ar-AE" sz="3200" b="1" cap="none" spc="0" dirty="0">
                  <a:ln>
                    <a:solidFill>
                      <a:schemeClr val="bg1"/>
                    </a:solidFill>
                  </a:ln>
                  <a:solidFill>
                    <a:schemeClr val="bg1"/>
                  </a:solidFill>
                  <a:effectLst>
                    <a:glow rad="101600">
                      <a:schemeClr val="tx1">
                        <a:alpha val="60000"/>
                      </a:schemeClr>
                    </a:glow>
                  </a:effectLst>
                </a:rPr>
                <a:t>ال</a:t>
              </a:r>
              <a:r>
                <a:rPr lang="ar-AE" sz="3200" b="1" dirty="0">
                  <a:ln>
                    <a:solidFill>
                      <a:schemeClr val="bg1"/>
                    </a:solidFill>
                  </a:ln>
                  <a:solidFill>
                    <a:schemeClr val="bg1"/>
                  </a:solidFill>
                  <a:effectLst>
                    <a:glow rad="101600">
                      <a:schemeClr val="tx1">
                        <a:alpha val="60000"/>
                      </a:schemeClr>
                    </a:glow>
                  </a:effectLst>
                </a:rPr>
                <a:t>يومي</a:t>
              </a:r>
              <a:endParaRPr lang="en-US" sz="3200" b="1" cap="none" spc="0" dirty="0">
                <a:ln>
                  <a:solidFill>
                    <a:schemeClr val="bg1"/>
                  </a:solidFill>
                </a:ln>
                <a:solidFill>
                  <a:schemeClr val="bg1"/>
                </a:solidFill>
                <a:effectLst>
                  <a:glow rad="101600">
                    <a:schemeClr val="tx1">
                      <a:alpha val="60000"/>
                    </a:schemeClr>
                  </a:glow>
                </a:effectLst>
              </a:endParaRPr>
            </a:p>
          </p:txBody>
        </p:sp>
      </p:grpSp>
      <p:pic>
        <p:nvPicPr>
          <p:cNvPr id="1028" name="Picture 4" descr="Story Circle Sticker by Western Governors University for iOS &amp; Android |  GIPHY">
            <a:extLst>
              <a:ext uri="{FF2B5EF4-FFF2-40B4-BE49-F238E27FC236}">
                <a16:creationId xmlns:a16="http://schemas.microsoft.com/office/drawing/2014/main" id="{93AA6AB9-244F-420E-99D0-1C95254649A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1426566">
            <a:off x="-414173" y="137425"/>
            <a:ext cx="4535165" cy="228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7624680-7178-4309-8AF0-4E0B5BD2558C}"/>
              </a:ext>
            </a:extLst>
          </p:cNvPr>
          <p:cNvGrpSpPr/>
          <p:nvPr/>
        </p:nvGrpSpPr>
        <p:grpSpPr>
          <a:xfrm>
            <a:off x="1" y="0"/>
            <a:ext cx="9144000" cy="6858000"/>
            <a:chOff x="1" y="0"/>
            <a:chExt cx="9144000" cy="6858000"/>
          </a:xfrm>
        </p:grpSpPr>
        <p:grpSp>
          <p:nvGrpSpPr>
            <p:cNvPr id="2" name="Group 1">
              <a:extLst>
                <a:ext uri="{FF2B5EF4-FFF2-40B4-BE49-F238E27FC236}">
                  <a16:creationId xmlns:a16="http://schemas.microsoft.com/office/drawing/2014/main" id="{48C92EB7-9203-480D-B835-C37ADEBAE883}"/>
                </a:ext>
              </a:extLst>
            </p:cNvPr>
            <p:cNvGrpSpPr/>
            <p:nvPr/>
          </p:nvGrpSpPr>
          <p:grpSpPr>
            <a:xfrm>
              <a:off x="285750" y="212035"/>
              <a:ext cx="8620125" cy="6236390"/>
              <a:chOff x="0" y="-1"/>
              <a:chExt cx="9144000" cy="6858000"/>
            </a:xfrm>
          </p:grpSpPr>
          <p:pic>
            <p:nvPicPr>
              <p:cNvPr id="8194" name="Picture 2" descr="سماء GIF - تحميل ومشاركة علىPHONEKY">
                <a:extLst>
                  <a:ext uri="{FF2B5EF4-FFF2-40B4-BE49-F238E27FC236}">
                    <a16:creationId xmlns:a16="http://schemas.microsoft.com/office/drawing/2014/main" id="{19AA5216-8357-4257-BEA1-131C65A7070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1271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سكرابز زخارف - منتديات عبق الياسمين">
                <a:extLst>
                  <a:ext uri="{FF2B5EF4-FFF2-40B4-BE49-F238E27FC236}">
                    <a16:creationId xmlns:a16="http://schemas.microsoft.com/office/drawing/2014/main" id="{3A9F5267-1CB7-4D01-AB19-DAC6A866DF0D}"/>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5010680"/>
                <a:ext cx="9144000" cy="184731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6A52B784-13BF-4DA7-8630-E42692BCC100}"/>
                </a:ext>
              </a:extLst>
            </p:cNvPr>
            <p:cNvPicPr>
              <a:picLocks noChangeAspect="1"/>
            </p:cNvPicPr>
            <p:nvPr/>
          </p:nvPicPr>
          <p:blipFill rotWithShape="1">
            <a:blip r:embed="rId4"/>
            <a:srcRect r="3661" b="3410"/>
            <a:stretch/>
          </p:blipFill>
          <p:spPr>
            <a:xfrm>
              <a:off x="1" y="0"/>
              <a:ext cx="9144000" cy="6858000"/>
            </a:xfrm>
            <a:prstGeom prst="rect">
              <a:avLst/>
            </a:prstGeom>
          </p:spPr>
        </p:pic>
      </p:grpSp>
      <p:sp>
        <p:nvSpPr>
          <p:cNvPr id="4" name="Rectangle 3">
            <a:extLst>
              <a:ext uri="{FF2B5EF4-FFF2-40B4-BE49-F238E27FC236}">
                <a16:creationId xmlns:a16="http://schemas.microsoft.com/office/drawing/2014/main" id="{1B2F2B73-5D1D-472D-B75F-5FD0D2111CE3}"/>
              </a:ext>
            </a:extLst>
          </p:cNvPr>
          <p:cNvSpPr/>
          <p:nvPr/>
        </p:nvSpPr>
        <p:spPr>
          <a:xfrm>
            <a:off x="683334" y="575375"/>
            <a:ext cx="1540806" cy="1938992"/>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4000" b="1" dirty="0">
                <a:ln>
                  <a:solidFill>
                    <a:schemeClr val="bg1"/>
                  </a:solidFill>
                </a:ln>
                <a:solidFill>
                  <a:srgbClr val="66FFFF"/>
                </a:solidFill>
                <a:effectLst>
                  <a:glow rad="101600">
                    <a:schemeClr val="tx1">
                      <a:alpha val="60000"/>
                    </a:schemeClr>
                  </a:glow>
                </a:effectLst>
                <a:cs typeface="(AH) Manal Black" pitchFamily="2" charset="-78"/>
              </a:rPr>
              <a:t>العشرة </a:t>
            </a:r>
          </a:p>
          <a:p>
            <a:pPr algn="ctr"/>
            <a:r>
              <a:rPr lang="ar-AE" sz="4000" b="1" dirty="0">
                <a:ln>
                  <a:solidFill>
                    <a:schemeClr val="bg1"/>
                  </a:solidFill>
                </a:ln>
                <a:solidFill>
                  <a:srgbClr val="66FFFF"/>
                </a:solidFill>
                <a:effectLst>
                  <a:glow rad="101600">
                    <a:schemeClr val="tx1">
                      <a:alpha val="60000"/>
                    </a:schemeClr>
                  </a:glow>
                </a:effectLst>
                <a:cs typeface="(AH) Manal Black" pitchFamily="2" charset="-78"/>
              </a:rPr>
              <a:t>المبشـرون</a:t>
            </a:r>
          </a:p>
          <a:p>
            <a:pPr algn="ctr"/>
            <a:r>
              <a:rPr lang="ar-AE" sz="4000" b="1" dirty="0">
                <a:ln>
                  <a:solidFill>
                    <a:schemeClr val="bg1"/>
                  </a:solidFill>
                </a:ln>
                <a:solidFill>
                  <a:srgbClr val="66FFFF"/>
                </a:solidFill>
                <a:effectLst>
                  <a:glow rad="101600">
                    <a:schemeClr val="tx1">
                      <a:alpha val="60000"/>
                    </a:schemeClr>
                  </a:glow>
                </a:effectLst>
                <a:cs typeface="(AH) Manal Black" pitchFamily="2" charset="-78"/>
              </a:rPr>
              <a:t> بالجنة</a:t>
            </a:r>
            <a:endParaRPr lang="en-US" sz="4000" b="1" cap="none" spc="0" dirty="0">
              <a:ln>
                <a:solidFill>
                  <a:schemeClr val="bg1"/>
                </a:solidFill>
              </a:ln>
              <a:solidFill>
                <a:srgbClr val="66FFFF"/>
              </a:solidFill>
              <a:effectLst>
                <a:glow rad="101600">
                  <a:schemeClr val="tx1">
                    <a:alpha val="60000"/>
                  </a:schemeClr>
                </a:glow>
              </a:effectLst>
              <a:cs typeface="(AH) Manal Black" pitchFamily="2" charset="-78"/>
            </a:endParaRPr>
          </a:p>
        </p:txBody>
      </p:sp>
      <p:grpSp>
        <p:nvGrpSpPr>
          <p:cNvPr id="6" name="Group 5">
            <a:extLst>
              <a:ext uri="{FF2B5EF4-FFF2-40B4-BE49-F238E27FC236}">
                <a16:creationId xmlns:a16="http://schemas.microsoft.com/office/drawing/2014/main" id="{EA207B67-83CA-420B-8B0E-7E7CF02E6A5D}"/>
              </a:ext>
            </a:extLst>
          </p:cNvPr>
          <p:cNvGrpSpPr/>
          <p:nvPr/>
        </p:nvGrpSpPr>
        <p:grpSpPr>
          <a:xfrm>
            <a:off x="414176" y="4700993"/>
            <a:ext cx="1642566" cy="1604514"/>
            <a:chOff x="414176" y="4700993"/>
            <a:chExt cx="1642566" cy="1604514"/>
          </a:xfrm>
        </p:grpSpPr>
        <p:pic>
          <p:nvPicPr>
            <p:cNvPr id="23" name="Picture 16" descr="العناصر الكيميائيه by amanyshabban4 on emaze">
              <a:extLst>
                <a:ext uri="{FF2B5EF4-FFF2-40B4-BE49-F238E27FC236}">
                  <a16:creationId xmlns:a16="http://schemas.microsoft.com/office/drawing/2014/main" id="{65750B4C-21D5-4016-9C46-28FB1013C1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59" t="15219" r="8068" b="9007"/>
            <a:stretch/>
          </p:blipFill>
          <p:spPr bwMode="auto">
            <a:xfrm>
              <a:off x="414176" y="4700993"/>
              <a:ext cx="1642566" cy="160451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54ADAB6-3A31-4418-8F74-214FC42BBC6D}"/>
                </a:ext>
              </a:extLst>
            </p:cNvPr>
            <p:cNvSpPr/>
            <p:nvPr/>
          </p:nvSpPr>
          <p:spPr>
            <a:xfrm>
              <a:off x="546673" y="4964641"/>
              <a:ext cx="1181734" cy="1077218"/>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ar-AE" sz="3200" b="1" dirty="0">
                  <a:ln>
                    <a:solidFill>
                      <a:schemeClr val="bg1"/>
                    </a:solidFill>
                  </a:ln>
                  <a:solidFill>
                    <a:schemeClr val="bg1"/>
                  </a:solidFill>
                  <a:effectLst>
                    <a:glow rad="101600">
                      <a:schemeClr val="tx1">
                        <a:alpha val="60000"/>
                      </a:schemeClr>
                    </a:glow>
                  </a:effectLst>
                </a:rPr>
                <a:t>الروتين</a:t>
              </a:r>
            </a:p>
            <a:p>
              <a:pPr algn="ctr"/>
              <a:r>
                <a:rPr lang="ar-AE" sz="3200" b="1" cap="none" spc="0" dirty="0">
                  <a:ln>
                    <a:solidFill>
                      <a:schemeClr val="bg1"/>
                    </a:solidFill>
                  </a:ln>
                  <a:solidFill>
                    <a:schemeClr val="bg1"/>
                  </a:solidFill>
                  <a:effectLst>
                    <a:glow rad="101600">
                      <a:schemeClr val="tx1">
                        <a:alpha val="60000"/>
                      </a:schemeClr>
                    </a:glow>
                  </a:effectLst>
                </a:rPr>
                <a:t>ال</a:t>
              </a:r>
              <a:r>
                <a:rPr lang="ar-AE" sz="3200" b="1" dirty="0">
                  <a:ln>
                    <a:solidFill>
                      <a:schemeClr val="bg1"/>
                    </a:solidFill>
                  </a:ln>
                  <a:solidFill>
                    <a:schemeClr val="bg1"/>
                  </a:solidFill>
                  <a:effectLst>
                    <a:glow rad="101600">
                      <a:schemeClr val="tx1">
                        <a:alpha val="60000"/>
                      </a:schemeClr>
                    </a:glow>
                  </a:effectLst>
                </a:rPr>
                <a:t>يومي</a:t>
              </a:r>
              <a:endParaRPr lang="en-US" sz="3200" b="1" cap="none" spc="0" dirty="0">
                <a:ln>
                  <a:solidFill>
                    <a:schemeClr val="bg1"/>
                  </a:solidFill>
                </a:ln>
                <a:solidFill>
                  <a:schemeClr val="bg1"/>
                </a:solidFill>
                <a:effectLst>
                  <a:glow rad="101600">
                    <a:schemeClr val="tx1">
                      <a:alpha val="60000"/>
                    </a:schemeClr>
                  </a:glow>
                </a:effectLst>
              </a:endParaRPr>
            </a:p>
          </p:txBody>
        </p:sp>
      </p:grpSp>
      <p:pic>
        <p:nvPicPr>
          <p:cNvPr id="1028" name="Picture 4" descr="Story Circle Sticker by Western Governors University for iOS &amp; Android |  GIPHY">
            <a:extLst>
              <a:ext uri="{FF2B5EF4-FFF2-40B4-BE49-F238E27FC236}">
                <a16:creationId xmlns:a16="http://schemas.microsoft.com/office/drawing/2014/main" id="{93AA6AB9-244F-420E-99D0-1C95254649A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50504" y="409575"/>
            <a:ext cx="6785113" cy="374193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6528AAAB-812A-4E65-878A-858DB825010A}"/>
              </a:ext>
            </a:extLst>
          </p:cNvPr>
          <p:cNvSpPr/>
          <p:nvPr/>
        </p:nvSpPr>
        <p:spPr>
          <a:xfrm>
            <a:off x="285750" y="3436728"/>
            <a:ext cx="8444074" cy="1815882"/>
          </a:xfrm>
          <a:prstGeom prst="rect">
            <a:avLst/>
          </a:prstGeom>
          <a:solidFill>
            <a:schemeClr val="accent4">
              <a:alpha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wrap="square">
            <a:spAutoFit/>
          </a:bodyPr>
          <a:lstStyle/>
          <a:p>
            <a:pPr algn="ctr" rtl="1"/>
            <a:r>
              <a:rPr lang="ar-AE" sz="2800" b="1" dirty="0">
                <a:solidFill>
                  <a:schemeClr val="tx1"/>
                </a:solidFill>
              </a:rPr>
              <a:t>ان اسمه في قبل الإسلام عبد عمرو، وقيل عبد الكعبة، فسماه النبي صلى الله عليه وسلم عبد الرحمن كان عبد الرحمن تاجرًا ثريًا، وكان كريمًا، لم تمنعه أمواله الكثيرة من أن يكون واحدًا من العشرة الذين بشَّرهم رسول الإسلام بأنهم من أهل الجنَّة.</a:t>
            </a:r>
          </a:p>
        </p:txBody>
      </p:sp>
      <p:pic>
        <p:nvPicPr>
          <p:cNvPr id="17" name="Picture 16">
            <a:extLst>
              <a:ext uri="{FF2B5EF4-FFF2-40B4-BE49-F238E27FC236}">
                <a16:creationId xmlns:a16="http://schemas.microsoft.com/office/drawing/2014/main" id="{1D3C4F58-C6DD-48DC-B8D4-5EA3F0432E8D}"/>
              </a:ext>
            </a:extLst>
          </p:cNvPr>
          <p:cNvPicPr>
            <a:picLocks noChangeAspect="1"/>
          </p:cNvPicPr>
          <p:nvPr/>
        </p:nvPicPr>
        <p:blipFill>
          <a:blip r:embed="rId7"/>
          <a:stretch>
            <a:fillRect/>
          </a:stretch>
        </p:blipFill>
        <p:spPr>
          <a:xfrm>
            <a:off x="3286540" y="1157708"/>
            <a:ext cx="3051590" cy="1623854"/>
          </a:xfrm>
          <a:prstGeom prst="rect">
            <a:avLst/>
          </a:prstGeom>
        </p:spPr>
      </p:pic>
    </p:spTree>
    <p:extLst>
      <p:ext uri="{BB962C8B-B14F-4D97-AF65-F5344CB8AC3E}">
        <p14:creationId xmlns:p14="http://schemas.microsoft.com/office/powerpoint/2010/main" val="3425535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32425F0-2135-4B74-99DB-26DA049CC9F8}"/>
              </a:ext>
            </a:extLst>
          </p:cNvPr>
          <p:cNvGrpSpPr/>
          <p:nvPr/>
        </p:nvGrpSpPr>
        <p:grpSpPr>
          <a:xfrm>
            <a:off x="457664" y="2038978"/>
            <a:ext cx="3826411" cy="2962694"/>
            <a:chOff x="914400" y="323556"/>
            <a:chExt cx="7442858" cy="4850135"/>
          </a:xfrm>
        </p:grpSpPr>
        <p:grpSp>
          <p:nvGrpSpPr>
            <p:cNvPr id="22" name="Group 21">
              <a:extLst>
                <a:ext uri="{FF2B5EF4-FFF2-40B4-BE49-F238E27FC236}">
                  <a16:creationId xmlns:a16="http://schemas.microsoft.com/office/drawing/2014/main" id="{B4A85B31-2D95-422C-969C-C1E73C3986A5}"/>
                </a:ext>
              </a:extLst>
            </p:cNvPr>
            <p:cNvGrpSpPr/>
            <p:nvPr/>
          </p:nvGrpSpPr>
          <p:grpSpPr>
            <a:xfrm>
              <a:off x="914400" y="323556"/>
              <a:ext cx="7442858" cy="4850135"/>
              <a:chOff x="364708" y="323556"/>
              <a:chExt cx="7992550" cy="4850135"/>
            </a:xfrm>
          </p:grpSpPr>
          <p:pic>
            <p:nvPicPr>
              <p:cNvPr id="25" name="Picture 2" descr="نجوم Gif Png">
                <a:extLst>
                  <a:ext uri="{FF2B5EF4-FFF2-40B4-BE49-F238E27FC236}">
                    <a16:creationId xmlns:a16="http://schemas.microsoft.com/office/drawing/2014/main" id="{44E29582-A063-4529-AEAC-CE43C8399CA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4708" y="323556"/>
                <a:ext cx="7992549" cy="31054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F18DE7EB-BEF7-4F74-98AD-B3035F329D4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5537"/>
              <a:stretch/>
            </p:blipFill>
            <p:spPr>
              <a:xfrm>
                <a:off x="364709" y="779617"/>
                <a:ext cx="7992549" cy="4394074"/>
              </a:xfrm>
              <a:prstGeom prst="rect">
                <a:avLst/>
              </a:prstGeom>
            </p:spPr>
          </p:pic>
        </p:grpSp>
        <p:pic>
          <p:nvPicPr>
            <p:cNvPr id="23" name="Picture 22" descr="Ideas en Fuga">
              <a:extLst>
                <a:ext uri="{FF2B5EF4-FFF2-40B4-BE49-F238E27FC236}">
                  <a16:creationId xmlns:a16="http://schemas.microsoft.com/office/drawing/2014/main" id="{ABBEC8A9-36B5-40D9-81A5-2B2AC799719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92628" y="3197972"/>
              <a:ext cx="1501548" cy="19757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uerto Plata Digital">
              <a:extLst>
                <a:ext uri="{FF2B5EF4-FFF2-40B4-BE49-F238E27FC236}">
                  <a16:creationId xmlns:a16="http://schemas.microsoft.com/office/drawing/2014/main" id="{41BD82D6-528B-477C-B98D-480085C253F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13949" y="2914637"/>
              <a:ext cx="2115206" cy="2115206"/>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Frame 27">
            <a:extLst>
              <a:ext uri="{FF2B5EF4-FFF2-40B4-BE49-F238E27FC236}">
                <a16:creationId xmlns:a16="http://schemas.microsoft.com/office/drawing/2014/main" id="{9FE3564E-C52C-4E7E-A34C-EB61E7AFF0CF}"/>
              </a:ext>
            </a:extLst>
          </p:cNvPr>
          <p:cNvSpPr/>
          <p:nvPr/>
        </p:nvSpPr>
        <p:spPr>
          <a:xfrm>
            <a:off x="335681" y="1928587"/>
            <a:ext cx="3946538" cy="3038531"/>
          </a:xfrm>
          <a:prstGeom prst="frame">
            <a:avLst>
              <a:gd name="adj1" fmla="val 5454"/>
            </a:avLst>
          </a:prstGeom>
          <a:blipFill dpi="0" rotWithShape="1">
            <a:blip r:embed="rId7">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0" name="Picture 29">
            <a:extLst>
              <a:ext uri="{FF2B5EF4-FFF2-40B4-BE49-F238E27FC236}">
                <a16:creationId xmlns:a16="http://schemas.microsoft.com/office/drawing/2014/main" id="{050CD0F4-35FF-455A-BE38-CBA2737312AD}"/>
              </a:ext>
            </a:extLst>
          </p:cNvPr>
          <p:cNvPicPr>
            <a:picLocks noChangeAspect="1"/>
          </p:cNvPicPr>
          <p:nvPr/>
        </p:nvPicPr>
        <p:blipFill rotWithShape="1">
          <a:blip r:embed="rId9"/>
          <a:srcRect t="7822" b="21328"/>
          <a:stretch/>
        </p:blipFill>
        <p:spPr>
          <a:xfrm>
            <a:off x="1756859" y="1425003"/>
            <a:ext cx="917549" cy="749747"/>
          </a:xfrm>
          <a:prstGeom prst="rect">
            <a:avLst/>
          </a:prstGeom>
        </p:spPr>
      </p:pic>
      <p:grpSp>
        <p:nvGrpSpPr>
          <p:cNvPr id="15" name="Group 14">
            <a:extLst>
              <a:ext uri="{FF2B5EF4-FFF2-40B4-BE49-F238E27FC236}">
                <a16:creationId xmlns:a16="http://schemas.microsoft.com/office/drawing/2014/main" id="{72A30D54-B581-40E9-8BAE-A48C00D96DEB}"/>
              </a:ext>
            </a:extLst>
          </p:cNvPr>
          <p:cNvGrpSpPr/>
          <p:nvPr/>
        </p:nvGrpSpPr>
        <p:grpSpPr>
          <a:xfrm>
            <a:off x="4971360" y="1938145"/>
            <a:ext cx="3826410" cy="2962694"/>
            <a:chOff x="4941627" y="1947652"/>
            <a:chExt cx="3826410" cy="2962694"/>
          </a:xfrm>
        </p:grpSpPr>
        <p:grpSp>
          <p:nvGrpSpPr>
            <p:cNvPr id="6" name="Group 5">
              <a:extLst>
                <a:ext uri="{FF2B5EF4-FFF2-40B4-BE49-F238E27FC236}">
                  <a16:creationId xmlns:a16="http://schemas.microsoft.com/office/drawing/2014/main" id="{57EB379F-7198-44A8-9BDF-A54C0684DC34}"/>
                </a:ext>
              </a:extLst>
            </p:cNvPr>
            <p:cNvGrpSpPr/>
            <p:nvPr/>
          </p:nvGrpSpPr>
          <p:grpSpPr>
            <a:xfrm>
              <a:off x="4941627" y="1947652"/>
              <a:ext cx="3826410" cy="2962694"/>
              <a:chOff x="-3471936" y="851094"/>
              <a:chExt cx="4395597" cy="3968840"/>
            </a:xfrm>
          </p:grpSpPr>
          <p:pic>
            <p:nvPicPr>
              <p:cNvPr id="7" name="Picture 4" descr="Soso💕 | Miraculous / Arabic Amino">
                <a:extLst>
                  <a:ext uri="{FF2B5EF4-FFF2-40B4-BE49-F238E27FC236}">
                    <a16:creationId xmlns:a16="http://schemas.microsoft.com/office/drawing/2014/main" id="{CB8F5EB8-832F-407C-B4AA-11E3F34B0C6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545976" y="1332555"/>
                <a:ext cx="2058074" cy="27330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3117C7F-7BE9-412A-9A05-337FEC460797}"/>
                  </a:ext>
                </a:extLst>
              </p:cNvPr>
              <p:cNvPicPr>
                <a:picLocks noChangeAspect="1"/>
              </p:cNvPicPr>
              <p:nvPr/>
            </p:nvPicPr>
            <p:blipFill>
              <a:blip r:embed="rId11"/>
              <a:stretch>
                <a:fillRect/>
              </a:stretch>
            </p:blipFill>
            <p:spPr>
              <a:xfrm>
                <a:off x="-3471936" y="851094"/>
                <a:ext cx="4395597" cy="3968840"/>
              </a:xfrm>
              <a:prstGeom prst="rect">
                <a:avLst/>
              </a:prstGeom>
            </p:spPr>
          </p:pic>
        </p:grpSp>
        <p:pic>
          <p:nvPicPr>
            <p:cNvPr id="3082" name="Picture 10" descr="يرجى الملاحظة مساو رصاصة صورة ساعة الحائط - seacadetstwincities.org">
              <a:extLst>
                <a:ext uri="{FF2B5EF4-FFF2-40B4-BE49-F238E27FC236}">
                  <a16:creationId xmlns:a16="http://schemas.microsoft.com/office/drawing/2014/main" id="{D9442D86-26A9-4B09-8CD9-83DAEF4C8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70924" y="2126224"/>
              <a:ext cx="375533" cy="398906"/>
            </a:xfrm>
            <a:prstGeom prst="ellipse">
              <a:avLst/>
            </a:prstGeom>
            <a:noFill/>
            <a:extLst>
              <a:ext uri="{909E8E84-426E-40DD-AFC4-6F175D3DCCD1}">
                <a14:hiddenFill xmlns:a14="http://schemas.microsoft.com/office/drawing/2010/main">
                  <a:solidFill>
                    <a:srgbClr val="FFFFFF"/>
                  </a:solidFill>
                </a14:hiddenFill>
              </a:ext>
            </a:extLst>
          </p:spPr>
        </p:pic>
      </p:grpSp>
      <p:sp>
        <p:nvSpPr>
          <p:cNvPr id="27" name="Frame 26">
            <a:extLst>
              <a:ext uri="{FF2B5EF4-FFF2-40B4-BE49-F238E27FC236}">
                <a16:creationId xmlns:a16="http://schemas.microsoft.com/office/drawing/2014/main" id="{58B9BABF-5F94-49FB-A9B8-A451179B88EB}"/>
              </a:ext>
            </a:extLst>
          </p:cNvPr>
          <p:cNvSpPr/>
          <p:nvPr/>
        </p:nvSpPr>
        <p:spPr>
          <a:xfrm>
            <a:off x="4884757" y="1871127"/>
            <a:ext cx="3946538" cy="3096730"/>
          </a:xfrm>
          <a:prstGeom prst="frame">
            <a:avLst>
              <a:gd name="adj1" fmla="val 5454"/>
            </a:avLst>
          </a:prstGeom>
          <a:blipFill dpi="0" rotWithShape="1">
            <a:blip r:embed="rId7">
              <a:extLst>
                <a:ext uri="{BEBA8EAE-BF5A-486C-A8C5-ECC9F3942E4B}">
                  <a14:imgProps xmlns:a14="http://schemas.microsoft.com/office/drawing/2010/main">
                    <a14:imgLayer r:embed="rId8">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9" name="Picture 28">
            <a:extLst>
              <a:ext uri="{FF2B5EF4-FFF2-40B4-BE49-F238E27FC236}">
                <a16:creationId xmlns:a16="http://schemas.microsoft.com/office/drawing/2014/main" id="{37DC66F2-6CE8-4733-BB7D-3646B7C53E9F}"/>
              </a:ext>
            </a:extLst>
          </p:cNvPr>
          <p:cNvPicPr>
            <a:picLocks noChangeAspect="1"/>
          </p:cNvPicPr>
          <p:nvPr/>
        </p:nvPicPr>
        <p:blipFill rotWithShape="1">
          <a:blip r:embed="rId13"/>
          <a:srcRect l="9431" t="8922" r="8877" b="18371"/>
          <a:stretch/>
        </p:blipFill>
        <p:spPr>
          <a:xfrm>
            <a:off x="6504390" y="1386207"/>
            <a:ext cx="688565" cy="748007"/>
          </a:xfrm>
          <a:prstGeom prst="rect">
            <a:avLst/>
          </a:prstGeom>
        </p:spPr>
      </p:pic>
      <p:pic>
        <p:nvPicPr>
          <p:cNvPr id="43" name="Picture 42">
            <a:extLst>
              <a:ext uri="{FF2B5EF4-FFF2-40B4-BE49-F238E27FC236}">
                <a16:creationId xmlns:a16="http://schemas.microsoft.com/office/drawing/2014/main" id="{D470C632-073F-4C88-8279-A6B13D3599E0}"/>
              </a:ext>
            </a:extLst>
          </p:cNvPr>
          <p:cNvPicPr>
            <a:picLocks noChangeAspect="1"/>
          </p:cNvPicPr>
          <p:nvPr/>
        </p:nvPicPr>
        <p:blipFill rotWithShape="1">
          <a:blip r:embed="rId14"/>
          <a:srcRect l="1489" t="8921" r="1234" b="5236"/>
          <a:stretch/>
        </p:blipFill>
        <p:spPr>
          <a:xfrm>
            <a:off x="5490693" y="5516835"/>
            <a:ext cx="3325358" cy="333567"/>
          </a:xfrm>
          <a:prstGeom prst="rect">
            <a:avLst/>
          </a:prstGeom>
        </p:spPr>
      </p:pic>
      <p:pic>
        <p:nvPicPr>
          <p:cNvPr id="53" name="Picture 52">
            <a:extLst>
              <a:ext uri="{FF2B5EF4-FFF2-40B4-BE49-F238E27FC236}">
                <a16:creationId xmlns:a16="http://schemas.microsoft.com/office/drawing/2014/main" id="{39CFE39C-E403-490A-97E9-497D93164778}"/>
              </a:ext>
            </a:extLst>
          </p:cNvPr>
          <p:cNvPicPr>
            <a:picLocks noChangeAspect="1"/>
          </p:cNvPicPr>
          <p:nvPr/>
        </p:nvPicPr>
        <p:blipFill rotWithShape="1">
          <a:blip r:embed="rId15"/>
          <a:srcRect b="5237"/>
          <a:stretch/>
        </p:blipFill>
        <p:spPr>
          <a:xfrm>
            <a:off x="5444121" y="5850402"/>
            <a:ext cx="3418502" cy="368230"/>
          </a:xfrm>
          <a:prstGeom prst="rect">
            <a:avLst/>
          </a:prstGeom>
        </p:spPr>
      </p:pic>
      <p:pic>
        <p:nvPicPr>
          <p:cNvPr id="54" name="Picture 53">
            <a:extLst>
              <a:ext uri="{FF2B5EF4-FFF2-40B4-BE49-F238E27FC236}">
                <a16:creationId xmlns:a16="http://schemas.microsoft.com/office/drawing/2014/main" id="{5E6D02A6-C836-4DA9-B7A0-2245328F8DA1}"/>
              </a:ext>
            </a:extLst>
          </p:cNvPr>
          <p:cNvPicPr>
            <a:picLocks noChangeAspect="1"/>
          </p:cNvPicPr>
          <p:nvPr/>
        </p:nvPicPr>
        <p:blipFill rotWithShape="1">
          <a:blip r:embed="rId16"/>
          <a:srcRect b="5237"/>
          <a:stretch/>
        </p:blipFill>
        <p:spPr>
          <a:xfrm>
            <a:off x="5444121" y="6218632"/>
            <a:ext cx="3418502" cy="368230"/>
          </a:xfrm>
          <a:prstGeom prst="rect">
            <a:avLst/>
          </a:prstGeom>
        </p:spPr>
      </p:pic>
      <p:pic>
        <p:nvPicPr>
          <p:cNvPr id="55" name="Picture 54">
            <a:extLst>
              <a:ext uri="{FF2B5EF4-FFF2-40B4-BE49-F238E27FC236}">
                <a16:creationId xmlns:a16="http://schemas.microsoft.com/office/drawing/2014/main" id="{39957986-6FFB-4245-8BE2-B307FEAA44AE}"/>
              </a:ext>
            </a:extLst>
          </p:cNvPr>
          <p:cNvPicPr>
            <a:picLocks noChangeAspect="1"/>
          </p:cNvPicPr>
          <p:nvPr/>
        </p:nvPicPr>
        <p:blipFill>
          <a:blip r:embed="rId17"/>
          <a:stretch>
            <a:fillRect/>
          </a:stretch>
        </p:blipFill>
        <p:spPr>
          <a:xfrm>
            <a:off x="315403" y="5445322"/>
            <a:ext cx="3418503" cy="369848"/>
          </a:xfrm>
          <a:prstGeom prst="rect">
            <a:avLst/>
          </a:prstGeom>
        </p:spPr>
      </p:pic>
      <p:pic>
        <p:nvPicPr>
          <p:cNvPr id="56" name="Picture 55">
            <a:extLst>
              <a:ext uri="{FF2B5EF4-FFF2-40B4-BE49-F238E27FC236}">
                <a16:creationId xmlns:a16="http://schemas.microsoft.com/office/drawing/2014/main" id="{D152D270-E929-443B-922C-323B9A183F45}"/>
              </a:ext>
            </a:extLst>
          </p:cNvPr>
          <p:cNvPicPr>
            <a:picLocks noChangeAspect="1"/>
          </p:cNvPicPr>
          <p:nvPr/>
        </p:nvPicPr>
        <p:blipFill rotWithShape="1">
          <a:blip r:embed="rId18"/>
          <a:srcRect l="1179" t="3966" r="775" b="-1"/>
          <a:stretch/>
        </p:blipFill>
        <p:spPr>
          <a:xfrm>
            <a:off x="349162" y="5850402"/>
            <a:ext cx="3352800" cy="351997"/>
          </a:xfrm>
          <a:prstGeom prst="rect">
            <a:avLst/>
          </a:prstGeom>
        </p:spPr>
      </p:pic>
      <p:pic>
        <p:nvPicPr>
          <p:cNvPr id="57" name="Picture 56">
            <a:extLst>
              <a:ext uri="{FF2B5EF4-FFF2-40B4-BE49-F238E27FC236}">
                <a16:creationId xmlns:a16="http://schemas.microsoft.com/office/drawing/2014/main" id="{0D2F4781-8ACE-4B86-A9D2-40BB5006058E}"/>
              </a:ext>
            </a:extLst>
          </p:cNvPr>
          <p:cNvPicPr>
            <a:picLocks noChangeAspect="1"/>
          </p:cNvPicPr>
          <p:nvPr/>
        </p:nvPicPr>
        <p:blipFill rotWithShape="1">
          <a:blip r:embed="rId19"/>
          <a:srcRect l="620" t="9051" r="1121" b="3253"/>
          <a:stretch/>
        </p:blipFill>
        <p:spPr>
          <a:xfrm>
            <a:off x="340231" y="6258820"/>
            <a:ext cx="3356474" cy="314735"/>
          </a:xfrm>
          <a:prstGeom prst="rect">
            <a:avLst/>
          </a:prstGeom>
        </p:spPr>
      </p:pic>
      <p:pic>
        <p:nvPicPr>
          <p:cNvPr id="8" name="Picture 7">
            <a:extLst>
              <a:ext uri="{FF2B5EF4-FFF2-40B4-BE49-F238E27FC236}">
                <a16:creationId xmlns:a16="http://schemas.microsoft.com/office/drawing/2014/main" id="{53D6BF6C-9BE6-40F1-949A-48C91592FB22}"/>
              </a:ext>
            </a:extLst>
          </p:cNvPr>
          <p:cNvPicPr>
            <a:picLocks noChangeAspect="1"/>
          </p:cNvPicPr>
          <p:nvPr/>
        </p:nvPicPr>
        <p:blipFill rotWithShape="1">
          <a:blip r:embed="rId20"/>
          <a:srcRect l="6333" b="12060"/>
          <a:stretch/>
        </p:blipFill>
        <p:spPr>
          <a:xfrm>
            <a:off x="4084796" y="2940313"/>
            <a:ext cx="1022166" cy="1292069"/>
          </a:xfrm>
          <a:prstGeom prst="rect">
            <a:avLst/>
          </a:prstGeom>
        </p:spPr>
      </p:pic>
      <p:pic>
        <p:nvPicPr>
          <p:cNvPr id="34" name="Picture 33">
            <a:extLst>
              <a:ext uri="{FF2B5EF4-FFF2-40B4-BE49-F238E27FC236}">
                <a16:creationId xmlns:a16="http://schemas.microsoft.com/office/drawing/2014/main" id="{435082F0-31D0-4EF7-9AEB-212181AABE00}"/>
              </a:ext>
            </a:extLst>
          </p:cNvPr>
          <p:cNvPicPr>
            <a:picLocks noChangeAspect="1"/>
          </p:cNvPicPr>
          <p:nvPr/>
        </p:nvPicPr>
        <p:blipFill>
          <a:blip r:embed="rId21">
            <a:extLst>
              <a:ext uri="{BEBA8EAE-BF5A-486C-A8C5-ECC9F3942E4B}">
                <a14:imgProps xmlns:a14="http://schemas.microsoft.com/office/drawing/2010/main">
                  <a14:imgLayer r:embed="rId22">
                    <a14:imgEffect>
                      <a14:sharpenSoften amount="25000"/>
                    </a14:imgEffect>
                  </a14:imgLayer>
                </a14:imgProps>
              </a:ext>
            </a:extLst>
          </a:blip>
          <a:stretch>
            <a:fillRect/>
          </a:stretch>
        </p:blipFill>
        <p:spPr>
          <a:xfrm>
            <a:off x="7947549" y="29821"/>
            <a:ext cx="1141356" cy="1180577"/>
          </a:xfrm>
          <a:prstGeom prst="rect">
            <a:avLst/>
          </a:prstGeom>
        </p:spPr>
      </p:pic>
      <p:pic>
        <p:nvPicPr>
          <p:cNvPr id="36" name="Picture 35">
            <a:extLst>
              <a:ext uri="{FF2B5EF4-FFF2-40B4-BE49-F238E27FC236}">
                <a16:creationId xmlns:a16="http://schemas.microsoft.com/office/drawing/2014/main" id="{AA4EC686-7B92-42C8-B503-5B636A7A6264}"/>
              </a:ext>
            </a:extLst>
          </p:cNvPr>
          <p:cNvPicPr>
            <a:picLocks noChangeAspect="1"/>
          </p:cNvPicPr>
          <p:nvPr/>
        </p:nvPicPr>
        <p:blipFill rotWithShape="1">
          <a:blip r:embed="rId23"/>
          <a:srcRect l="13312" t="13551" r="7077" b="22255"/>
          <a:stretch/>
        </p:blipFill>
        <p:spPr>
          <a:xfrm>
            <a:off x="-24956" y="0"/>
            <a:ext cx="1596761" cy="934773"/>
          </a:xfrm>
          <a:prstGeom prst="rect">
            <a:avLst/>
          </a:prstGeom>
        </p:spPr>
      </p:pic>
      <p:pic>
        <p:nvPicPr>
          <p:cNvPr id="2" name="Picture 1">
            <a:extLst>
              <a:ext uri="{FF2B5EF4-FFF2-40B4-BE49-F238E27FC236}">
                <a16:creationId xmlns:a16="http://schemas.microsoft.com/office/drawing/2014/main" id="{4872CCAD-C544-4604-8560-D027E42B9CA8}"/>
              </a:ext>
            </a:extLst>
          </p:cNvPr>
          <p:cNvPicPr>
            <a:picLocks noChangeAspect="1"/>
          </p:cNvPicPr>
          <p:nvPr/>
        </p:nvPicPr>
        <p:blipFill>
          <a:blip r:embed="rId24"/>
          <a:stretch>
            <a:fillRect/>
          </a:stretch>
        </p:blipFill>
        <p:spPr>
          <a:xfrm>
            <a:off x="3447421" y="471542"/>
            <a:ext cx="3225775" cy="1419341"/>
          </a:xfrm>
          <a:prstGeom prst="rect">
            <a:avLst/>
          </a:prstGeom>
        </p:spPr>
      </p:pic>
    </p:spTree>
    <p:extLst>
      <p:ext uri="{BB962C8B-B14F-4D97-AF65-F5344CB8AC3E}">
        <p14:creationId xmlns:p14="http://schemas.microsoft.com/office/powerpoint/2010/main" val="289102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animEffect transition="in" filter="fade">
                                      <p:cBhvr>
                                        <p:cTn id="14" dur="500"/>
                                        <p:tgtEl>
                                          <p:spTgt spid="53"/>
                                        </p:tgtEl>
                                      </p:cBhvr>
                                    </p:animEffect>
                                  </p:childTnLst>
                                </p:cTn>
                              </p:par>
                              <p:par>
                                <p:cTn id="15" presetID="53" presetClass="entr" presetSubtype="16"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p:cTn id="17" dur="500" fill="hold"/>
                                        <p:tgtEl>
                                          <p:spTgt spid="54"/>
                                        </p:tgtEl>
                                        <p:attrNameLst>
                                          <p:attrName>ppt_w</p:attrName>
                                        </p:attrNameLst>
                                      </p:cBhvr>
                                      <p:tavLst>
                                        <p:tav tm="0">
                                          <p:val>
                                            <p:fltVal val="0"/>
                                          </p:val>
                                        </p:tav>
                                        <p:tav tm="100000">
                                          <p:val>
                                            <p:strVal val="#ppt_w"/>
                                          </p:val>
                                        </p:tav>
                                      </p:tavLst>
                                    </p:anim>
                                    <p:anim calcmode="lin" valueType="num">
                                      <p:cBhvr>
                                        <p:cTn id="18" dur="500" fill="hold"/>
                                        <p:tgtEl>
                                          <p:spTgt spid="54"/>
                                        </p:tgtEl>
                                        <p:attrNameLst>
                                          <p:attrName>ppt_h</p:attrName>
                                        </p:attrNameLst>
                                      </p:cBhvr>
                                      <p:tavLst>
                                        <p:tav tm="0">
                                          <p:val>
                                            <p:fltVal val="0"/>
                                          </p:val>
                                        </p:tav>
                                        <p:tav tm="100000">
                                          <p:val>
                                            <p:strVal val="#ppt_h"/>
                                          </p:val>
                                        </p:tav>
                                      </p:tavLst>
                                    </p:anim>
                                    <p:animEffect transition="in" filter="fade">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p:cTn id="24" dur="500" fill="hold"/>
                                        <p:tgtEl>
                                          <p:spTgt spid="55"/>
                                        </p:tgtEl>
                                        <p:attrNameLst>
                                          <p:attrName>ppt_w</p:attrName>
                                        </p:attrNameLst>
                                      </p:cBhvr>
                                      <p:tavLst>
                                        <p:tav tm="0">
                                          <p:val>
                                            <p:fltVal val="0"/>
                                          </p:val>
                                        </p:tav>
                                        <p:tav tm="100000">
                                          <p:val>
                                            <p:strVal val="#ppt_w"/>
                                          </p:val>
                                        </p:tav>
                                      </p:tavLst>
                                    </p:anim>
                                    <p:anim calcmode="lin" valueType="num">
                                      <p:cBhvr>
                                        <p:cTn id="25" dur="500" fill="hold"/>
                                        <p:tgtEl>
                                          <p:spTgt spid="55"/>
                                        </p:tgtEl>
                                        <p:attrNameLst>
                                          <p:attrName>ppt_h</p:attrName>
                                        </p:attrNameLst>
                                      </p:cBhvr>
                                      <p:tavLst>
                                        <p:tav tm="0">
                                          <p:val>
                                            <p:fltVal val="0"/>
                                          </p:val>
                                        </p:tav>
                                        <p:tav tm="100000">
                                          <p:val>
                                            <p:strVal val="#ppt_h"/>
                                          </p:val>
                                        </p:tav>
                                      </p:tavLst>
                                    </p:anim>
                                    <p:animEffect transition="in" filter="fade">
                                      <p:cBhvr>
                                        <p:cTn id="26" dur="500"/>
                                        <p:tgtEl>
                                          <p:spTgt spid="55"/>
                                        </p:tgtEl>
                                      </p:cBhvr>
                                    </p:animEffect>
                                  </p:childTnLst>
                                </p:cTn>
                              </p:par>
                              <p:par>
                                <p:cTn id="27" presetID="53" presetClass="entr" presetSubtype="16"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500" fill="hold"/>
                                        <p:tgtEl>
                                          <p:spTgt spid="56"/>
                                        </p:tgtEl>
                                        <p:attrNameLst>
                                          <p:attrName>ppt_w</p:attrName>
                                        </p:attrNameLst>
                                      </p:cBhvr>
                                      <p:tavLst>
                                        <p:tav tm="0">
                                          <p:val>
                                            <p:fltVal val="0"/>
                                          </p:val>
                                        </p:tav>
                                        <p:tav tm="100000">
                                          <p:val>
                                            <p:strVal val="#ppt_w"/>
                                          </p:val>
                                        </p:tav>
                                      </p:tavLst>
                                    </p:anim>
                                    <p:anim calcmode="lin" valueType="num">
                                      <p:cBhvr>
                                        <p:cTn id="30" dur="500" fill="hold"/>
                                        <p:tgtEl>
                                          <p:spTgt spid="56"/>
                                        </p:tgtEl>
                                        <p:attrNameLst>
                                          <p:attrName>ppt_h</p:attrName>
                                        </p:attrNameLst>
                                      </p:cBhvr>
                                      <p:tavLst>
                                        <p:tav tm="0">
                                          <p:val>
                                            <p:fltVal val="0"/>
                                          </p:val>
                                        </p:tav>
                                        <p:tav tm="100000">
                                          <p:val>
                                            <p:strVal val="#ppt_h"/>
                                          </p:val>
                                        </p:tav>
                                      </p:tavLst>
                                    </p:anim>
                                    <p:animEffect transition="in" filter="fade">
                                      <p:cBhvr>
                                        <p:cTn id="31" dur="500"/>
                                        <p:tgtEl>
                                          <p:spTgt spid="56"/>
                                        </p:tgtEl>
                                      </p:cBhvr>
                                    </p:animEffect>
                                  </p:childTnLst>
                                </p:cTn>
                              </p:par>
                              <p:par>
                                <p:cTn id="32" presetID="53" presetClass="entr" presetSubtype="16"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p:cTn id="34" dur="500" fill="hold"/>
                                        <p:tgtEl>
                                          <p:spTgt spid="57"/>
                                        </p:tgtEl>
                                        <p:attrNameLst>
                                          <p:attrName>ppt_w</p:attrName>
                                        </p:attrNameLst>
                                      </p:cBhvr>
                                      <p:tavLst>
                                        <p:tav tm="0">
                                          <p:val>
                                            <p:fltVal val="0"/>
                                          </p:val>
                                        </p:tav>
                                        <p:tav tm="100000">
                                          <p:val>
                                            <p:strVal val="#ppt_w"/>
                                          </p:val>
                                        </p:tav>
                                      </p:tavLst>
                                    </p:anim>
                                    <p:anim calcmode="lin" valueType="num">
                                      <p:cBhvr>
                                        <p:cTn id="35" dur="500" fill="hold"/>
                                        <p:tgtEl>
                                          <p:spTgt spid="57"/>
                                        </p:tgtEl>
                                        <p:attrNameLst>
                                          <p:attrName>ppt_h</p:attrName>
                                        </p:attrNameLst>
                                      </p:cBhvr>
                                      <p:tavLst>
                                        <p:tav tm="0">
                                          <p:val>
                                            <p:fltVal val="0"/>
                                          </p:val>
                                        </p:tav>
                                        <p:tav tm="100000">
                                          <p:val>
                                            <p:strVal val="#ppt_h"/>
                                          </p:val>
                                        </p:tav>
                                      </p:tavLst>
                                    </p:anim>
                                    <p:animEffect transition="in" filter="fade">
                                      <p:cBhvr>
                                        <p:cTn id="3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1223</TotalTime>
  <Words>120</Words>
  <Application>Microsoft Office PowerPoint</Application>
  <PresentationFormat>On-screen Show (4:3)</PresentationFormat>
  <Paragraphs>24</Paragraphs>
  <Slides>27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Noura Khamis Marzouq Al Ketbi</dc:creator>
  <cp:lastModifiedBy>Noura Khamis Marzouq Al Ketbi</cp:lastModifiedBy>
  <cp:revision>68</cp:revision>
  <dcterms:created xsi:type="dcterms:W3CDTF">2021-09-07T06:03:41Z</dcterms:created>
  <dcterms:modified xsi:type="dcterms:W3CDTF">2021-09-11T07:43:10Z</dcterms:modified>
</cp:coreProperties>
</file>