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1" r:id="rId1"/>
  </p:sldMasterIdLst>
  <p:sldIdLst>
    <p:sldId id="266" r:id="rId2"/>
    <p:sldId id="267" r:id="rId3"/>
    <p:sldId id="268" r:id="rId4"/>
    <p:sldId id="261" r:id="rId5"/>
    <p:sldId id="263" r:id="rId6"/>
    <p:sldId id="269" r:id="rId7"/>
    <p:sldId id="265" r:id="rId8"/>
    <p:sldId id="271" r:id="rId9"/>
    <p:sldId id="272" r:id="rId10"/>
    <p:sldId id="273" r:id="rId11"/>
    <p:sldId id="264" r:id="rId12"/>
    <p:sldId id="290" r:id="rId13"/>
    <p:sldId id="275" r:id="rId14"/>
    <p:sldId id="277" r:id="rId15"/>
    <p:sldId id="278" r:id="rId16"/>
    <p:sldId id="279" r:id="rId17"/>
    <p:sldId id="280" r:id="rId18"/>
    <p:sldId id="286" r:id="rId19"/>
    <p:sldId id="29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713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37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4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8574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27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87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88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9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0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7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6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4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2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6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6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5CD466B-3831-41EF-A982-1C34AB2DE43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9E91BB2-FBFB-4B9D-8C79-9BA1A1F8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5FBBD96-9D9B-40D7-AEE6-024D0E1ABAC4}"/>
              </a:ext>
            </a:extLst>
          </p:cNvPr>
          <p:cNvSpPr txBox="1"/>
          <p:nvPr/>
        </p:nvSpPr>
        <p:spPr>
          <a:xfrm>
            <a:off x="3173041" y="886614"/>
            <a:ext cx="8076250" cy="76944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ar-AE" sz="4400" b="1" dirty="0">
                <a:latin typeface="Arial" panose="020B0604020202020204" pitchFamily="34" charset="0"/>
                <a:cs typeface="Arial" panose="020B0604020202020204" pitchFamily="34" charset="0"/>
              </a:rPr>
              <a:t>عنوان الدرس الحيوانات المهددة بالانقراض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D1D1413-2046-46BB-8817-44DC30D5F4B2}"/>
              </a:ext>
            </a:extLst>
          </p:cNvPr>
          <p:cNvSpPr txBox="1"/>
          <p:nvPr/>
        </p:nvSpPr>
        <p:spPr>
          <a:xfrm>
            <a:off x="650424" y="2257360"/>
            <a:ext cx="10143590" cy="31700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>
                <a:latin typeface="Arial" panose="020B0604020202020204" pitchFamily="34" charset="0"/>
                <a:cs typeface="Arial" panose="020B0604020202020204" pitchFamily="34" charset="0"/>
              </a:rPr>
              <a:t>نواتج التعلم:</a:t>
            </a:r>
          </a:p>
          <a:p>
            <a:pPr algn="r" rtl="1"/>
            <a:r>
              <a:rPr lang="ar-AE" sz="4000" b="1" dirty="0">
                <a:latin typeface="Arial" panose="020B0604020202020204" pitchFamily="34" charset="0"/>
                <a:cs typeface="Arial" panose="020B0604020202020204" pitchFamily="34" charset="0"/>
              </a:rPr>
              <a:t>يفسر المتعلم الكلمات مستخدمًا المعجم الالكتروني أو الورقي.</a:t>
            </a:r>
          </a:p>
          <a:p>
            <a:pPr algn="r" rtl="1"/>
            <a:r>
              <a:rPr lang="ar-AE" sz="4000" b="1" dirty="0">
                <a:latin typeface="Arial" panose="020B0604020202020204" pitchFamily="34" charset="0"/>
                <a:cs typeface="Arial" panose="020B0604020202020204" pitchFamily="34" charset="0"/>
              </a:rPr>
              <a:t>يقرأ المتعلم النص قراءة صحيحة.</a:t>
            </a:r>
          </a:p>
          <a:p>
            <a:pPr algn="r" rtl="1"/>
            <a:r>
              <a:rPr lang="ar-AE" sz="4000" b="1" dirty="0">
                <a:latin typeface="Arial" panose="020B0604020202020204" pitchFamily="34" charset="0"/>
                <a:cs typeface="Arial" panose="020B0604020202020204" pitchFamily="34" charset="0"/>
              </a:rPr>
              <a:t>يحلل المتعلم المعلومات المقدمة في النص بوسائل مختلفة.</a:t>
            </a:r>
          </a:p>
          <a:p>
            <a:pPr algn="r" rtl="1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50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E218136-8991-4B49-9C00-B068705CF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8" t="13931" r="26270" b="9929"/>
          <a:stretch/>
        </p:blipFill>
        <p:spPr>
          <a:xfrm>
            <a:off x="168813" y="0"/>
            <a:ext cx="11352628" cy="55989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7D03A97-E7B8-41F5-93C8-FE1A1D79F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07" t="8390" r="28231" b="5825"/>
          <a:stretch/>
        </p:blipFill>
        <p:spPr>
          <a:xfrm>
            <a:off x="1" y="0"/>
            <a:ext cx="11535508" cy="58802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370DDF0-9C32-45D0-A318-7E11B8EED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77" t="18446" r="32961" b="6030"/>
          <a:stretch/>
        </p:blipFill>
        <p:spPr>
          <a:xfrm>
            <a:off x="154745" y="0"/>
            <a:ext cx="11324491" cy="56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35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0BC27F3-E350-4EDC-8095-48B90A779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t="10647" r="28231" b="6030"/>
          <a:stretch/>
        </p:blipFill>
        <p:spPr>
          <a:xfrm>
            <a:off x="1" y="0"/>
            <a:ext cx="11563644" cy="571148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2329277-8FDC-40BF-AA99-FF830B94C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77" t="9621" r="32731" b="5825"/>
          <a:stretch/>
        </p:blipFill>
        <p:spPr>
          <a:xfrm>
            <a:off x="112543" y="0"/>
            <a:ext cx="11408898" cy="56974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5BF1E0D-88DA-4169-9FB3-5A95CC626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08" t="15367" r="31808" b="6236"/>
          <a:stretch/>
        </p:blipFill>
        <p:spPr>
          <a:xfrm>
            <a:off x="98474" y="28136"/>
            <a:ext cx="11380763" cy="55004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CF0E6AC-2485-4ECA-BE47-3819C45AD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31" t="14137" r="32615" b="47075"/>
          <a:stretch/>
        </p:blipFill>
        <p:spPr>
          <a:xfrm>
            <a:off x="0" y="0"/>
            <a:ext cx="11493305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F89DC85-461B-441D-AA3C-C30AE187C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54" t="9005" r="33769" b="8698"/>
          <a:stretch/>
        </p:blipFill>
        <p:spPr>
          <a:xfrm>
            <a:off x="5922500" y="0"/>
            <a:ext cx="5627076" cy="564114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99D35A5-1EDE-4748-8CC1-E108974E9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92" t="15573" r="30308" b="22038"/>
          <a:stretch/>
        </p:blipFill>
        <p:spPr>
          <a:xfrm>
            <a:off x="0" y="0"/>
            <a:ext cx="5922500" cy="564114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AB72AB-B8B9-4CE1-85E0-0A59C2E2E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1382" r="30326" b="19986"/>
          <a:stretch/>
        </p:blipFill>
        <p:spPr>
          <a:xfrm>
            <a:off x="1776412" y="781878"/>
            <a:ext cx="7394092" cy="470452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6673553-B602-47FB-BB62-B60734B5C268}"/>
              </a:ext>
            </a:extLst>
          </p:cNvPr>
          <p:cNvSpPr/>
          <p:nvPr/>
        </p:nvSpPr>
        <p:spPr>
          <a:xfrm>
            <a:off x="7754042" y="1511544"/>
            <a:ext cx="369541" cy="269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E0BB67-ADB7-4AA6-A000-0C984243FE6B}"/>
              </a:ext>
            </a:extLst>
          </p:cNvPr>
          <p:cNvSpPr/>
          <p:nvPr/>
        </p:nvSpPr>
        <p:spPr>
          <a:xfrm>
            <a:off x="7753560" y="3048481"/>
            <a:ext cx="357392" cy="26908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54FA6A-F2DB-4D03-98B0-279FE757FB12}"/>
              </a:ext>
            </a:extLst>
          </p:cNvPr>
          <p:cNvSpPr/>
          <p:nvPr/>
        </p:nvSpPr>
        <p:spPr>
          <a:xfrm>
            <a:off x="7766191" y="4660724"/>
            <a:ext cx="357392" cy="26908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C632BCB-25DC-4892-95F4-5544D97F3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7" t="10262" r="30653" b="9288"/>
          <a:stretch/>
        </p:blipFill>
        <p:spPr>
          <a:xfrm>
            <a:off x="2433711" y="450168"/>
            <a:ext cx="6738424" cy="5190978"/>
          </a:xfrm>
          <a:prstGeom prst="rect">
            <a:avLst/>
          </a:prstGeom>
        </p:spPr>
      </p:pic>
      <p:sp>
        <p:nvSpPr>
          <p:cNvPr id="3" name="Oval 1">
            <a:extLst>
              <a:ext uri="{FF2B5EF4-FFF2-40B4-BE49-F238E27FC236}">
                <a16:creationId xmlns:a16="http://schemas.microsoft.com/office/drawing/2014/main" id="{D7D723C2-8C45-4235-B99A-B5261102F582}"/>
              </a:ext>
            </a:extLst>
          </p:cNvPr>
          <p:cNvSpPr/>
          <p:nvPr/>
        </p:nvSpPr>
        <p:spPr>
          <a:xfrm>
            <a:off x="8218276" y="1124681"/>
            <a:ext cx="369541" cy="269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E04E47-1667-479C-B2A9-1268920119E1}"/>
              </a:ext>
            </a:extLst>
          </p:cNvPr>
          <p:cNvSpPr/>
          <p:nvPr/>
        </p:nvSpPr>
        <p:spPr>
          <a:xfrm>
            <a:off x="8174150" y="2316961"/>
            <a:ext cx="357392" cy="26908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E22F83C-8CCD-4F95-9E97-3AA2D4337F6B}"/>
              </a:ext>
            </a:extLst>
          </p:cNvPr>
          <p:cNvSpPr txBox="1"/>
          <p:nvPr/>
        </p:nvSpPr>
        <p:spPr>
          <a:xfrm>
            <a:off x="5345724" y="3882682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b="1" dirty="0"/>
              <a:t>الإجابة في المناقشة على البوابة</a:t>
            </a:r>
            <a:endParaRPr lang="en-US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CCA7B1A-85CB-4B0D-9FE6-C0F609CF2758}"/>
              </a:ext>
            </a:extLst>
          </p:cNvPr>
          <p:cNvSpPr txBox="1"/>
          <p:nvPr/>
        </p:nvSpPr>
        <p:spPr>
          <a:xfrm>
            <a:off x="5345724" y="4577248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b="1" dirty="0"/>
              <a:t>الإجابة في الدردشة</a:t>
            </a:r>
            <a:endParaRPr lang="en-US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A019F94-1F76-479C-AB77-04D6E348D0DF}"/>
              </a:ext>
            </a:extLst>
          </p:cNvPr>
          <p:cNvSpPr txBox="1"/>
          <p:nvPr/>
        </p:nvSpPr>
        <p:spPr>
          <a:xfrm>
            <a:off x="5498124" y="5274439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b="1" dirty="0"/>
              <a:t>موقع الخريطة الذهنية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558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نصة &quot;مدرسة&quot; للتعليم العربي الإلكتروني عن بعد تطلق قصص مدرسة">
            <a:extLst>
              <a:ext uri="{FF2B5EF4-FFF2-40B4-BE49-F238E27FC236}">
                <a16:creationId xmlns:a16="http://schemas.microsoft.com/office/drawing/2014/main" id="{AEE555C3-F3A2-4869-8642-08A6023EE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t="27246" b="24058"/>
          <a:stretch/>
        </p:blipFill>
        <p:spPr bwMode="auto">
          <a:xfrm>
            <a:off x="1744575" y="553676"/>
            <a:ext cx="9379463" cy="460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id="{171C82B4-50EA-4769-903A-39A9C49A8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1" b="9386"/>
          <a:stretch/>
        </p:blipFill>
        <p:spPr bwMode="auto">
          <a:xfrm>
            <a:off x="443037" y="553676"/>
            <a:ext cx="1287995" cy="101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34C56068-A73F-4EAA-BD16-37785015AE1C}"/>
              </a:ext>
            </a:extLst>
          </p:cNvPr>
          <p:cNvSpPr txBox="1"/>
          <p:nvPr/>
        </p:nvSpPr>
        <p:spPr>
          <a:xfrm>
            <a:off x="151826" y="2015554"/>
            <a:ext cx="1870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cs typeface="Akhbar MT" pitchFamily="2" charset="-78"/>
              </a:rPr>
              <a:t>كلمة انقراض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4" name="التنوع-الأحيائي-والانقراض - 10Convert.com.mp4">
            <a:hlinkClick r:id="" action="ppaction://media"/>
            <a:extLst>
              <a:ext uri="{FF2B5EF4-FFF2-40B4-BE49-F238E27FC236}">
                <a16:creationId xmlns:a16="http://schemas.microsoft.com/office/drawing/2014/main" id="{06BF53B5-F2BF-4AF8-A380-14F77A66FA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8467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18750" y="2080489"/>
            <a:ext cx="4831111" cy="2717500"/>
          </a:xfrm>
          <a:prstGeom prst="rect">
            <a:avLst/>
          </a:prstGeom>
        </p:spPr>
      </p:pic>
      <p:pic>
        <p:nvPicPr>
          <p:cNvPr id="1028" name="Picture 4" descr="مدرسة - Madrasa">
            <a:extLst>
              <a:ext uri="{FF2B5EF4-FFF2-40B4-BE49-F238E27FC236}">
                <a16:creationId xmlns:a16="http://schemas.microsoft.com/office/drawing/2014/main" id="{BB461A3F-2CBD-4E16-AC6A-D1EABDF88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4" y="1487005"/>
            <a:ext cx="1269272" cy="59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838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8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haischlib #الحكواتي ar Twitter">
            <a:extLst>
              <a:ext uri="{FF2B5EF4-FFF2-40B4-BE49-F238E27FC236}">
                <a16:creationId xmlns:a16="http://schemas.microsoft.com/office/drawing/2014/main" id="{A3860A10-728D-49C9-A9A7-464EF29D4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 r="-2" b="-2"/>
          <a:stretch/>
        </p:blipFill>
        <p:spPr bwMode="auto"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E379F744-237C-40D3-8DE4-2D5933B6C14F}"/>
              </a:ext>
            </a:extLst>
          </p:cNvPr>
          <p:cNvSpPr/>
          <p:nvPr/>
        </p:nvSpPr>
        <p:spPr>
          <a:xfrm rot="21420000">
            <a:off x="4959072" y="390182"/>
            <a:ext cx="5683314" cy="3284924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600" b="1" i="0" u="none" strike="noStrike" cap="all" spc="0" normalizeH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+mj-lt"/>
                <a:ea typeface="+mj-ea"/>
                <a:cs typeface="+mj-cs"/>
              </a:rPr>
              <a:t>استراتيجية التعلم باللعب سؤال</a:t>
            </a:r>
            <a:endParaRPr kumimoji="0" lang="ar-AE" sz="6600" b="1" i="0" u="none" strike="noStrike" cap="all" spc="0" normalizeH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600" b="1" i="0" u="none" strike="noStrike" cap="all" spc="0" normalizeH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+mj-lt"/>
                <a:ea typeface="+mj-ea"/>
                <a:cs typeface="+mj-cs"/>
              </a:rPr>
              <a:t> مع الحكواتي</a:t>
            </a:r>
            <a:endParaRPr kumimoji="0" lang="en-US" sz="6600" b="0" i="0" u="none" strike="noStrike" cap="all" spc="0" normalizeH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id="{9DF5344A-281D-4E57-AD63-F6C1E3F01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1" b="9386"/>
          <a:stretch/>
        </p:blipFill>
        <p:spPr bwMode="auto">
          <a:xfrm>
            <a:off x="7634502" y="4312374"/>
            <a:ext cx="1929303" cy="152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7555522-A221-4586-83A3-EC4B7632F620}"/>
              </a:ext>
            </a:extLst>
          </p:cNvPr>
          <p:cNvSpPr txBox="1"/>
          <p:nvPr/>
        </p:nvSpPr>
        <p:spPr>
          <a:xfrm>
            <a:off x="4123929" y="4872936"/>
            <a:ext cx="4595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الوصول إلى حكواتي محمية المعاني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01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id="{883C2A22-A1A5-4371-8B7D-BA1D656E7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1" b="9386"/>
          <a:stretch/>
        </p:blipFill>
        <p:spPr bwMode="auto">
          <a:xfrm>
            <a:off x="1139228" y="839065"/>
            <a:ext cx="1929303" cy="152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5F0D976-325D-4A0E-BF7C-96B0DC890FAB}"/>
              </a:ext>
            </a:extLst>
          </p:cNvPr>
          <p:cNvSpPr txBox="1"/>
          <p:nvPr/>
        </p:nvSpPr>
        <p:spPr>
          <a:xfrm>
            <a:off x="20082" y="1172485"/>
            <a:ext cx="187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الوصول إلى </a:t>
            </a:r>
          </a:p>
          <a:p>
            <a:pPr algn="ctr" rtl="1"/>
            <a:r>
              <a:rPr lang="ar-A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حكواتي محمية المعاني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94668E9-3B2D-41A1-AE4E-09D002110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24258" r="40520" b="41667"/>
          <a:stretch>
            <a:fillRect/>
          </a:stretch>
        </p:blipFill>
        <p:spPr bwMode="auto">
          <a:xfrm>
            <a:off x="7128001" y="436333"/>
            <a:ext cx="4108709" cy="340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2">
            <a:extLst>
              <a:ext uri="{FF2B5EF4-FFF2-40B4-BE49-F238E27FC236}">
                <a16:creationId xmlns:a16="http://schemas.microsoft.com/office/drawing/2014/main" id="{3390FDDC-984E-4B76-9689-8BF78176E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58333" r="40520" b="5185"/>
          <a:stretch>
            <a:fillRect/>
          </a:stretch>
        </p:blipFill>
        <p:spPr bwMode="auto">
          <a:xfrm>
            <a:off x="3009644" y="436333"/>
            <a:ext cx="3829250" cy="339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aischlib #الحكواتي ar Twitter">
            <a:extLst>
              <a:ext uri="{FF2B5EF4-FFF2-40B4-BE49-F238E27FC236}">
                <a16:creationId xmlns:a16="http://schemas.microsoft.com/office/drawing/2014/main" id="{7553EB31-05E4-491B-A989-3F693A685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5" y="2488715"/>
            <a:ext cx="2706365" cy="270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خطأ 1">
            <a:extLst>
              <a:ext uri="{FF2B5EF4-FFF2-40B4-BE49-F238E27FC236}">
                <a16:creationId xmlns:a16="http://schemas.microsoft.com/office/drawing/2014/main" id="{E1244E79-8A55-4350-9E80-60A1E2B35D10}"/>
              </a:ext>
            </a:extLst>
          </p:cNvPr>
          <p:cNvSpPr/>
          <p:nvPr/>
        </p:nvSpPr>
        <p:spPr>
          <a:xfrm>
            <a:off x="8075709" y="3754781"/>
            <a:ext cx="2706365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تنام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8" name="خطأ 2">
            <a:extLst>
              <a:ext uri="{FF2B5EF4-FFF2-40B4-BE49-F238E27FC236}">
                <a16:creationId xmlns:a16="http://schemas.microsoft.com/office/drawing/2014/main" id="{481B5B6D-BDAE-4AF9-B2EE-3F9F48B4C1F9}"/>
              </a:ext>
            </a:extLst>
          </p:cNvPr>
          <p:cNvSpPr/>
          <p:nvPr/>
        </p:nvSpPr>
        <p:spPr>
          <a:xfrm>
            <a:off x="8075708" y="5006838"/>
            <a:ext cx="2706365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تحضن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B8AFD90B-0779-4657-9496-B95A3F4B1814}"/>
              </a:ext>
            </a:extLst>
          </p:cNvPr>
          <p:cNvSpPr/>
          <p:nvPr/>
        </p:nvSpPr>
        <p:spPr>
          <a:xfrm>
            <a:off x="8075709" y="4386664"/>
            <a:ext cx="2706365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تلجأ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36268C7-5020-4431-9D38-5395BB2D58A4}"/>
              </a:ext>
            </a:extLst>
          </p:cNvPr>
          <p:cNvSpPr/>
          <p:nvPr/>
        </p:nvSpPr>
        <p:spPr>
          <a:xfrm>
            <a:off x="10576417" y="4302222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60AE55E-1674-49C2-B914-56E9258D0650}"/>
              </a:ext>
            </a:extLst>
          </p:cNvPr>
          <p:cNvSpPr/>
          <p:nvPr/>
        </p:nvSpPr>
        <p:spPr>
          <a:xfrm>
            <a:off x="10576416" y="4959592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2" name="صحيح">
            <a:extLst>
              <a:ext uri="{FF2B5EF4-FFF2-40B4-BE49-F238E27FC236}">
                <a16:creationId xmlns:a16="http://schemas.microsoft.com/office/drawing/2014/main" id="{417F019A-E159-48EB-9069-6EFEB8C17BFA}"/>
              </a:ext>
            </a:extLst>
          </p:cNvPr>
          <p:cNvSpPr/>
          <p:nvPr/>
        </p:nvSpPr>
        <p:spPr>
          <a:xfrm>
            <a:off x="10576416" y="3707325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" name="خطأ 1">
            <a:extLst>
              <a:ext uri="{FF2B5EF4-FFF2-40B4-BE49-F238E27FC236}">
                <a16:creationId xmlns:a16="http://schemas.microsoft.com/office/drawing/2014/main" id="{F0C6D18E-2BD5-4717-966F-40475B2CB522}"/>
              </a:ext>
            </a:extLst>
          </p:cNvPr>
          <p:cNvSpPr/>
          <p:nvPr/>
        </p:nvSpPr>
        <p:spPr>
          <a:xfrm>
            <a:off x="3607138" y="4444676"/>
            <a:ext cx="2706365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فاتحة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4" name="خطأ 2">
            <a:extLst>
              <a:ext uri="{FF2B5EF4-FFF2-40B4-BE49-F238E27FC236}">
                <a16:creationId xmlns:a16="http://schemas.microsoft.com/office/drawing/2014/main" id="{2E22E367-9AED-42A2-848E-425355AABF2E}"/>
              </a:ext>
            </a:extLst>
          </p:cNvPr>
          <p:cNvSpPr/>
          <p:nvPr/>
        </p:nvSpPr>
        <p:spPr>
          <a:xfrm>
            <a:off x="3607139" y="5087145"/>
            <a:ext cx="2706365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ملونة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5" name="صحيح">
            <a:extLst>
              <a:ext uri="{FF2B5EF4-FFF2-40B4-BE49-F238E27FC236}">
                <a16:creationId xmlns:a16="http://schemas.microsoft.com/office/drawing/2014/main" id="{9A15E176-41A2-4F5E-B07C-D78632561CE2}"/>
              </a:ext>
            </a:extLst>
          </p:cNvPr>
          <p:cNvSpPr/>
          <p:nvPr/>
        </p:nvSpPr>
        <p:spPr>
          <a:xfrm>
            <a:off x="3504311" y="3830182"/>
            <a:ext cx="2706365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غامقة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6" name="صحيح">
            <a:extLst>
              <a:ext uri="{FF2B5EF4-FFF2-40B4-BE49-F238E27FC236}">
                <a16:creationId xmlns:a16="http://schemas.microsoft.com/office/drawing/2014/main" id="{333EFD8F-6BD2-4F24-BA29-A7D004A9CA6C}"/>
              </a:ext>
            </a:extLst>
          </p:cNvPr>
          <p:cNvSpPr/>
          <p:nvPr/>
        </p:nvSpPr>
        <p:spPr>
          <a:xfrm>
            <a:off x="6107848" y="4382529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7" name="صحيح">
            <a:extLst>
              <a:ext uri="{FF2B5EF4-FFF2-40B4-BE49-F238E27FC236}">
                <a16:creationId xmlns:a16="http://schemas.microsoft.com/office/drawing/2014/main" id="{CD9ECE2D-B6FF-4BA1-9109-E2FF29CAABD3}"/>
              </a:ext>
            </a:extLst>
          </p:cNvPr>
          <p:cNvSpPr/>
          <p:nvPr/>
        </p:nvSpPr>
        <p:spPr>
          <a:xfrm>
            <a:off x="6107847" y="5039899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8" name="صحيح">
            <a:extLst>
              <a:ext uri="{FF2B5EF4-FFF2-40B4-BE49-F238E27FC236}">
                <a16:creationId xmlns:a16="http://schemas.microsoft.com/office/drawing/2014/main" id="{C75C195F-C25B-4A68-BEF3-FC674D675640}"/>
              </a:ext>
            </a:extLst>
          </p:cNvPr>
          <p:cNvSpPr/>
          <p:nvPr/>
        </p:nvSpPr>
        <p:spPr>
          <a:xfrm>
            <a:off x="6107847" y="3787632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4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id="{883C2A22-A1A5-4371-8B7D-BA1D656E7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1" b="9386"/>
          <a:stretch/>
        </p:blipFill>
        <p:spPr bwMode="auto">
          <a:xfrm>
            <a:off x="1362214" y="368710"/>
            <a:ext cx="1691568" cy="133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C09AEAF-D323-4B89-ADC0-EAC5FA7AB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4814" r="839" b="66667"/>
          <a:stretch>
            <a:fillRect/>
          </a:stretch>
        </p:blipFill>
        <p:spPr bwMode="auto">
          <a:xfrm>
            <a:off x="3724374" y="815888"/>
            <a:ext cx="7513898" cy="306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خطأ 1">
            <a:extLst>
              <a:ext uri="{FF2B5EF4-FFF2-40B4-BE49-F238E27FC236}">
                <a16:creationId xmlns:a16="http://schemas.microsoft.com/office/drawing/2014/main" id="{C70420E8-405C-4352-B0A4-3CD0B8F93621}"/>
              </a:ext>
            </a:extLst>
          </p:cNvPr>
          <p:cNvSpPr/>
          <p:nvPr/>
        </p:nvSpPr>
        <p:spPr>
          <a:xfrm>
            <a:off x="7488437" y="3764476"/>
            <a:ext cx="3321098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سنام الجمل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8" name="خطأ 2">
            <a:extLst>
              <a:ext uri="{FF2B5EF4-FFF2-40B4-BE49-F238E27FC236}">
                <a16:creationId xmlns:a16="http://schemas.microsoft.com/office/drawing/2014/main" id="{C2C2B384-B19C-490A-B60D-A3C706F61857}"/>
              </a:ext>
            </a:extLst>
          </p:cNvPr>
          <p:cNvSpPr/>
          <p:nvPr/>
        </p:nvSpPr>
        <p:spPr>
          <a:xfrm>
            <a:off x="7460974" y="4376612"/>
            <a:ext cx="3321099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الفم المشقوق في الجمل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6BF3DD01-3DFD-4C9D-B494-F633E6B3ADC9}"/>
              </a:ext>
            </a:extLst>
          </p:cNvPr>
          <p:cNvSpPr/>
          <p:nvPr/>
        </p:nvSpPr>
        <p:spPr>
          <a:xfrm>
            <a:off x="7460974" y="4965993"/>
            <a:ext cx="3154595" cy="608921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الظفر المشقوق في الرجل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C8B4F68B-75B0-445D-9107-0A13DCB5C347}"/>
              </a:ext>
            </a:extLst>
          </p:cNvPr>
          <p:cNvSpPr/>
          <p:nvPr/>
        </p:nvSpPr>
        <p:spPr>
          <a:xfrm>
            <a:off x="10576417" y="4302222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17E32A3D-4AE4-453F-A07B-384E6D07241D}"/>
              </a:ext>
            </a:extLst>
          </p:cNvPr>
          <p:cNvSpPr/>
          <p:nvPr/>
        </p:nvSpPr>
        <p:spPr>
          <a:xfrm>
            <a:off x="10576416" y="4959592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2" name="صحيح">
            <a:extLst>
              <a:ext uri="{FF2B5EF4-FFF2-40B4-BE49-F238E27FC236}">
                <a16:creationId xmlns:a16="http://schemas.microsoft.com/office/drawing/2014/main" id="{EC492A17-F8C2-4246-8B59-351900D06F57}"/>
              </a:ext>
            </a:extLst>
          </p:cNvPr>
          <p:cNvSpPr/>
          <p:nvPr/>
        </p:nvSpPr>
        <p:spPr>
          <a:xfrm>
            <a:off x="10576416" y="3707325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" name="خطأ 1">
            <a:extLst>
              <a:ext uri="{FF2B5EF4-FFF2-40B4-BE49-F238E27FC236}">
                <a16:creationId xmlns:a16="http://schemas.microsoft.com/office/drawing/2014/main" id="{D48006FA-0B5D-43D4-A016-383351794D52}"/>
              </a:ext>
            </a:extLst>
          </p:cNvPr>
          <p:cNvSpPr/>
          <p:nvPr/>
        </p:nvSpPr>
        <p:spPr>
          <a:xfrm>
            <a:off x="2865090" y="4396705"/>
            <a:ext cx="3242757" cy="602452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AE" sz="2000" b="1" dirty="0">
                <a:solidFill>
                  <a:srgbClr val="002060"/>
                </a:solidFill>
                <a:latin typeface="Cambria"/>
                <a:cs typeface="Tahoma" panose="020B0604030504040204" pitchFamily="34" charset="0"/>
              </a:rPr>
              <a:t>ثاني أكبر صحراء في العالم</a:t>
            </a:r>
            <a:endParaRPr lang="en-US" sz="2000" b="1" dirty="0">
              <a:solidFill>
                <a:srgbClr val="002060"/>
              </a:solidFill>
              <a:latin typeface="Cambria"/>
            </a:endParaRPr>
          </a:p>
        </p:txBody>
      </p:sp>
      <p:sp>
        <p:nvSpPr>
          <p:cNvPr id="14" name="خطأ 2">
            <a:extLst>
              <a:ext uri="{FF2B5EF4-FFF2-40B4-BE49-F238E27FC236}">
                <a16:creationId xmlns:a16="http://schemas.microsoft.com/office/drawing/2014/main" id="{7EC57BDD-C22A-4360-9E9A-4541A2FDAFC0}"/>
              </a:ext>
            </a:extLst>
          </p:cNvPr>
          <p:cNvSpPr/>
          <p:nvPr/>
        </p:nvSpPr>
        <p:spPr>
          <a:xfrm>
            <a:off x="3180522" y="3895257"/>
            <a:ext cx="3030153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أرض جافة</a:t>
            </a:r>
            <a:r>
              <a:rPr kumimoji="0" lang="ar-AE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 نادرة المطر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5" name="صحيح">
            <a:extLst>
              <a:ext uri="{FF2B5EF4-FFF2-40B4-BE49-F238E27FC236}">
                <a16:creationId xmlns:a16="http://schemas.microsoft.com/office/drawing/2014/main" id="{AE838D8C-2154-4479-AEA5-7D05C4B79FA3}"/>
              </a:ext>
            </a:extLst>
          </p:cNvPr>
          <p:cNvSpPr/>
          <p:nvPr/>
        </p:nvSpPr>
        <p:spPr>
          <a:xfrm>
            <a:off x="2974865" y="5026221"/>
            <a:ext cx="3132982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ar-AE" sz="3200" b="1" dirty="0">
                <a:solidFill>
                  <a:srgbClr val="002060"/>
                </a:solidFill>
                <a:latin typeface="Cambria"/>
              </a:rPr>
              <a:t>جميع ما ذكر</a:t>
            </a:r>
            <a:endParaRPr lang="en-US" sz="3200" b="1" dirty="0">
              <a:solidFill>
                <a:srgbClr val="002060"/>
              </a:solidFill>
              <a:latin typeface="Cambria"/>
            </a:endParaRPr>
          </a:p>
        </p:txBody>
      </p:sp>
      <p:sp>
        <p:nvSpPr>
          <p:cNvPr id="16" name="صحيح">
            <a:extLst>
              <a:ext uri="{FF2B5EF4-FFF2-40B4-BE49-F238E27FC236}">
                <a16:creationId xmlns:a16="http://schemas.microsoft.com/office/drawing/2014/main" id="{C1246987-E560-417C-8DC6-B2E3ECABFA1A}"/>
              </a:ext>
            </a:extLst>
          </p:cNvPr>
          <p:cNvSpPr/>
          <p:nvPr/>
        </p:nvSpPr>
        <p:spPr>
          <a:xfrm>
            <a:off x="6107848" y="4382529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7" name="صحيح">
            <a:extLst>
              <a:ext uri="{FF2B5EF4-FFF2-40B4-BE49-F238E27FC236}">
                <a16:creationId xmlns:a16="http://schemas.microsoft.com/office/drawing/2014/main" id="{633C1812-4D55-4DAB-8CA3-43F797199A16}"/>
              </a:ext>
            </a:extLst>
          </p:cNvPr>
          <p:cNvSpPr/>
          <p:nvPr/>
        </p:nvSpPr>
        <p:spPr>
          <a:xfrm>
            <a:off x="6107847" y="5039899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8" name="صحيح">
            <a:extLst>
              <a:ext uri="{FF2B5EF4-FFF2-40B4-BE49-F238E27FC236}">
                <a16:creationId xmlns:a16="http://schemas.microsoft.com/office/drawing/2014/main" id="{F2A08248-4315-438B-BB61-D125274D8B3D}"/>
              </a:ext>
            </a:extLst>
          </p:cNvPr>
          <p:cNvSpPr/>
          <p:nvPr/>
        </p:nvSpPr>
        <p:spPr>
          <a:xfrm>
            <a:off x="6107847" y="3787632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C73E2D27-B73A-4396-8F5C-433C72DAA379}"/>
              </a:ext>
            </a:extLst>
          </p:cNvPr>
          <p:cNvSpPr txBox="1"/>
          <p:nvPr/>
        </p:nvSpPr>
        <p:spPr>
          <a:xfrm>
            <a:off x="20082" y="1172485"/>
            <a:ext cx="187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الوصول إلى </a:t>
            </a:r>
          </a:p>
          <a:p>
            <a:pPr algn="ctr" rtl="1"/>
            <a:r>
              <a:rPr lang="ar-A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حكواتي محمية المعاني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haischlib #الحكواتي ar Twitter">
            <a:extLst>
              <a:ext uri="{FF2B5EF4-FFF2-40B4-BE49-F238E27FC236}">
                <a16:creationId xmlns:a16="http://schemas.microsoft.com/office/drawing/2014/main" id="{11A11B22-733C-404F-ABAC-7DA0DCC2C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5" y="2488715"/>
            <a:ext cx="2706365" cy="270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96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id="{883C2A22-A1A5-4371-8B7D-BA1D656E7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1" b="9386"/>
          <a:stretch/>
        </p:blipFill>
        <p:spPr bwMode="auto">
          <a:xfrm>
            <a:off x="1362214" y="368710"/>
            <a:ext cx="1691568" cy="133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خطأ 1">
            <a:extLst>
              <a:ext uri="{FF2B5EF4-FFF2-40B4-BE49-F238E27FC236}">
                <a16:creationId xmlns:a16="http://schemas.microsoft.com/office/drawing/2014/main" id="{C70420E8-405C-4352-B0A4-3CD0B8F93621}"/>
              </a:ext>
            </a:extLst>
          </p:cNvPr>
          <p:cNvSpPr/>
          <p:nvPr/>
        </p:nvSpPr>
        <p:spPr>
          <a:xfrm>
            <a:off x="7460974" y="4993032"/>
            <a:ext cx="3321098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dirty="0">
                <a:solidFill>
                  <a:srgbClr val="002060"/>
                </a:solidFill>
                <a:latin typeface="Cambria"/>
                <a:cs typeface="Tahoma" panose="020B0604030504040204" pitchFamily="34" charset="0"/>
              </a:rPr>
              <a:t>ت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وافق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8" name="خطأ 2">
            <a:extLst>
              <a:ext uri="{FF2B5EF4-FFF2-40B4-BE49-F238E27FC236}">
                <a16:creationId xmlns:a16="http://schemas.microsoft.com/office/drawing/2014/main" id="{C2C2B384-B19C-490A-B60D-A3C706F61857}"/>
              </a:ext>
            </a:extLst>
          </p:cNvPr>
          <p:cNvSpPr/>
          <p:nvPr/>
        </p:nvSpPr>
        <p:spPr>
          <a:xfrm>
            <a:off x="7460974" y="4376612"/>
            <a:ext cx="3321099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الإصبع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6BF3DD01-3DFD-4C9D-B494-F633E6B3ADC9}"/>
              </a:ext>
            </a:extLst>
          </p:cNvPr>
          <p:cNvSpPr/>
          <p:nvPr/>
        </p:nvSpPr>
        <p:spPr>
          <a:xfrm>
            <a:off x="7544225" y="3667079"/>
            <a:ext cx="3154595" cy="608921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الأثــر والختم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C8B4F68B-75B0-445D-9107-0A13DCB5C347}"/>
              </a:ext>
            </a:extLst>
          </p:cNvPr>
          <p:cNvSpPr/>
          <p:nvPr/>
        </p:nvSpPr>
        <p:spPr>
          <a:xfrm>
            <a:off x="10576417" y="4302222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17E32A3D-4AE4-453F-A07B-384E6D07241D}"/>
              </a:ext>
            </a:extLst>
          </p:cNvPr>
          <p:cNvSpPr/>
          <p:nvPr/>
        </p:nvSpPr>
        <p:spPr>
          <a:xfrm>
            <a:off x="10576416" y="4959592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2" name="صحيح">
            <a:extLst>
              <a:ext uri="{FF2B5EF4-FFF2-40B4-BE49-F238E27FC236}">
                <a16:creationId xmlns:a16="http://schemas.microsoft.com/office/drawing/2014/main" id="{EC492A17-F8C2-4246-8B59-351900D06F57}"/>
              </a:ext>
            </a:extLst>
          </p:cNvPr>
          <p:cNvSpPr/>
          <p:nvPr/>
        </p:nvSpPr>
        <p:spPr>
          <a:xfrm>
            <a:off x="10576416" y="3707325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" name="خطأ 1">
            <a:extLst>
              <a:ext uri="{FF2B5EF4-FFF2-40B4-BE49-F238E27FC236}">
                <a16:creationId xmlns:a16="http://schemas.microsoft.com/office/drawing/2014/main" id="{D48006FA-0B5D-43D4-A016-383351794D52}"/>
              </a:ext>
            </a:extLst>
          </p:cNvPr>
          <p:cNvSpPr/>
          <p:nvPr/>
        </p:nvSpPr>
        <p:spPr>
          <a:xfrm>
            <a:off x="3156829" y="5039899"/>
            <a:ext cx="2927325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</a:rPr>
              <a:t>رطبة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4" name="خطأ 2">
            <a:extLst>
              <a:ext uri="{FF2B5EF4-FFF2-40B4-BE49-F238E27FC236}">
                <a16:creationId xmlns:a16="http://schemas.microsoft.com/office/drawing/2014/main" id="{7EC57BDD-C22A-4360-9E9A-4541A2FDAFC0}"/>
              </a:ext>
            </a:extLst>
          </p:cNvPr>
          <p:cNvSpPr/>
          <p:nvPr/>
        </p:nvSpPr>
        <p:spPr>
          <a:xfrm>
            <a:off x="3180522" y="3895257"/>
            <a:ext cx="3030153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متشققة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5" name="صحيح">
            <a:extLst>
              <a:ext uri="{FF2B5EF4-FFF2-40B4-BE49-F238E27FC236}">
                <a16:creationId xmlns:a16="http://schemas.microsoft.com/office/drawing/2014/main" id="{AE838D8C-2154-4479-AEA5-7D05C4B79FA3}"/>
              </a:ext>
            </a:extLst>
          </p:cNvPr>
          <p:cNvSpPr/>
          <p:nvPr/>
        </p:nvSpPr>
        <p:spPr>
          <a:xfrm>
            <a:off x="3180523" y="4477147"/>
            <a:ext cx="3132982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جافة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6" name="صحيح">
            <a:extLst>
              <a:ext uri="{FF2B5EF4-FFF2-40B4-BE49-F238E27FC236}">
                <a16:creationId xmlns:a16="http://schemas.microsoft.com/office/drawing/2014/main" id="{C1246987-E560-417C-8DC6-B2E3ECABFA1A}"/>
              </a:ext>
            </a:extLst>
          </p:cNvPr>
          <p:cNvSpPr/>
          <p:nvPr/>
        </p:nvSpPr>
        <p:spPr>
          <a:xfrm>
            <a:off x="6107848" y="4382529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7" name="صحيح">
            <a:extLst>
              <a:ext uri="{FF2B5EF4-FFF2-40B4-BE49-F238E27FC236}">
                <a16:creationId xmlns:a16="http://schemas.microsoft.com/office/drawing/2014/main" id="{633C1812-4D55-4DAB-8CA3-43F797199A16}"/>
              </a:ext>
            </a:extLst>
          </p:cNvPr>
          <p:cNvSpPr/>
          <p:nvPr/>
        </p:nvSpPr>
        <p:spPr>
          <a:xfrm>
            <a:off x="6107847" y="5039899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8" name="صحيح">
            <a:extLst>
              <a:ext uri="{FF2B5EF4-FFF2-40B4-BE49-F238E27FC236}">
                <a16:creationId xmlns:a16="http://schemas.microsoft.com/office/drawing/2014/main" id="{F2A08248-4315-438B-BB61-D125274D8B3D}"/>
              </a:ext>
            </a:extLst>
          </p:cNvPr>
          <p:cNvSpPr/>
          <p:nvPr/>
        </p:nvSpPr>
        <p:spPr>
          <a:xfrm>
            <a:off x="6107847" y="3787632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C73E2D27-B73A-4396-8F5C-433C72DAA379}"/>
              </a:ext>
            </a:extLst>
          </p:cNvPr>
          <p:cNvSpPr txBox="1"/>
          <p:nvPr/>
        </p:nvSpPr>
        <p:spPr>
          <a:xfrm>
            <a:off x="20082" y="1172485"/>
            <a:ext cx="187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الوصول إلى </a:t>
            </a:r>
          </a:p>
          <a:p>
            <a:pPr algn="ctr" rtl="1"/>
            <a:r>
              <a:rPr lang="ar-A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حكواتي محمية المعاني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haischlib #الحكواتي ar Twitter">
            <a:extLst>
              <a:ext uri="{FF2B5EF4-FFF2-40B4-BE49-F238E27FC236}">
                <a16:creationId xmlns:a16="http://schemas.microsoft.com/office/drawing/2014/main" id="{11A11B22-733C-404F-ABAC-7DA0DCC2C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5" y="2488715"/>
            <a:ext cx="2706365" cy="270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">
            <a:extLst>
              <a:ext uri="{FF2B5EF4-FFF2-40B4-BE49-F238E27FC236}">
                <a16:creationId xmlns:a16="http://schemas.microsoft.com/office/drawing/2014/main" id="{C1CF0EA9-17C2-419E-8FA3-CD6FB6B57F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742" r="2" b="35139"/>
          <a:stretch/>
        </p:blipFill>
        <p:spPr bwMode="auto">
          <a:xfrm>
            <a:off x="3053782" y="582842"/>
            <a:ext cx="7894883" cy="310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19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id="{883C2A22-A1A5-4371-8B7D-BA1D656E7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1" b="9386"/>
          <a:stretch/>
        </p:blipFill>
        <p:spPr bwMode="auto">
          <a:xfrm>
            <a:off x="1124480" y="508019"/>
            <a:ext cx="1515482" cy="11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1">
            <a:extLst>
              <a:ext uri="{FF2B5EF4-FFF2-40B4-BE49-F238E27FC236}">
                <a16:creationId xmlns:a16="http://schemas.microsoft.com/office/drawing/2014/main" id="{85A4F6E0-B347-433F-8930-DA8EA89D0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t="64815" r="2351" b="5000"/>
          <a:stretch>
            <a:fillRect/>
          </a:stretch>
        </p:blipFill>
        <p:spPr bwMode="auto">
          <a:xfrm>
            <a:off x="3159756" y="508019"/>
            <a:ext cx="7516761" cy="32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506CDFC-88FD-406F-BD11-371FF68C1B27}"/>
              </a:ext>
            </a:extLst>
          </p:cNvPr>
          <p:cNvSpPr txBox="1"/>
          <p:nvPr/>
        </p:nvSpPr>
        <p:spPr>
          <a:xfrm>
            <a:off x="20082" y="1172485"/>
            <a:ext cx="187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الوصول إلى </a:t>
            </a:r>
          </a:p>
          <a:p>
            <a:pPr algn="ctr" rtl="1"/>
            <a:r>
              <a:rPr lang="ar-A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حكواتي محمية المعاني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aischlib #الحكواتي ar Twitter">
            <a:extLst>
              <a:ext uri="{FF2B5EF4-FFF2-40B4-BE49-F238E27FC236}">
                <a16:creationId xmlns:a16="http://schemas.microsoft.com/office/drawing/2014/main" id="{218C7982-0379-4E5B-AD22-1A82B298B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5" y="2488715"/>
            <a:ext cx="2706365" cy="270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خطأ 1">
            <a:extLst>
              <a:ext uri="{FF2B5EF4-FFF2-40B4-BE49-F238E27FC236}">
                <a16:creationId xmlns:a16="http://schemas.microsoft.com/office/drawing/2014/main" id="{BAAD0372-D5B6-4980-8894-B93676BA8EAB}"/>
              </a:ext>
            </a:extLst>
          </p:cNvPr>
          <p:cNvSpPr/>
          <p:nvPr/>
        </p:nvSpPr>
        <p:spPr>
          <a:xfrm>
            <a:off x="7460974" y="4993032"/>
            <a:ext cx="3321098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dirty="0">
                <a:solidFill>
                  <a:srgbClr val="002060"/>
                </a:solidFill>
                <a:latin typeface="Cambria"/>
                <a:cs typeface="Tahoma" panose="020B0604030504040204" pitchFamily="34" charset="0"/>
              </a:rPr>
              <a:t>شاهد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0" name="خطأ 2">
            <a:extLst>
              <a:ext uri="{FF2B5EF4-FFF2-40B4-BE49-F238E27FC236}">
                <a16:creationId xmlns:a16="http://schemas.microsoft.com/office/drawing/2014/main" id="{C72E3CA6-9496-4F2D-BDF3-BF61C380ED3D}"/>
              </a:ext>
            </a:extLst>
          </p:cNvPr>
          <p:cNvSpPr/>
          <p:nvPr/>
        </p:nvSpPr>
        <p:spPr>
          <a:xfrm>
            <a:off x="7406561" y="3790928"/>
            <a:ext cx="3321099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جمع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95DFAAC5-FF92-44D3-B67E-B87F3706CC2D}"/>
              </a:ext>
            </a:extLst>
          </p:cNvPr>
          <p:cNvSpPr/>
          <p:nvPr/>
        </p:nvSpPr>
        <p:spPr>
          <a:xfrm>
            <a:off x="7521922" y="4312137"/>
            <a:ext cx="3154595" cy="608921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راقب وحدد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2" name="صحيح">
            <a:extLst>
              <a:ext uri="{FF2B5EF4-FFF2-40B4-BE49-F238E27FC236}">
                <a16:creationId xmlns:a16="http://schemas.microsoft.com/office/drawing/2014/main" id="{FF0BC618-AA9B-49A3-AF70-81FFF1EC6FDF}"/>
              </a:ext>
            </a:extLst>
          </p:cNvPr>
          <p:cNvSpPr/>
          <p:nvPr/>
        </p:nvSpPr>
        <p:spPr>
          <a:xfrm>
            <a:off x="10576417" y="4302222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" name="صحيح">
            <a:extLst>
              <a:ext uri="{FF2B5EF4-FFF2-40B4-BE49-F238E27FC236}">
                <a16:creationId xmlns:a16="http://schemas.microsoft.com/office/drawing/2014/main" id="{7016533A-7083-4791-AA40-866FF108DB3A}"/>
              </a:ext>
            </a:extLst>
          </p:cNvPr>
          <p:cNvSpPr/>
          <p:nvPr/>
        </p:nvSpPr>
        <p:spPr>
          <a:xfrm>
            <a:off x="10576416" y="4959592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4" name="صحيح">
            <a:extLst>
              <a:ext uri="{FF2B5EF4-FFF2-40B4-BE49-F238E27FC236}">
                <a16:creationId xmlns:a16="http://schemas.microsoft.com/office/drawing/2014/main" id="{0D473CC4-C810-48BF-8203-78BF24F06830}"/>
              </a:ext>
            </a:extLst>
          </p:cNvPr>
          <p:cNvSpPr/>
          <p:nvPr/>
        </p:nvSpPr>
        <p:spPr>
          <a:xfrm>
            <a:off x="10576416" y="3707325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5" name="خطأ 1">
            <a:extLst>
              <a:ext uri="{FF2B5EF4-FFF2-40B4-BE49-F238E27FC236}">
                <a16:creationId xmlns:a16="http://schemas.microsoft.com/office/drawing/2014/main" id="{A9EE489D-9E5F-4169-9252-52DCAC149F08}"/>
              </a:ext>
            </a:extLst>
          </p:cNvPr>
          <p:cNvSpPr/>
          <p:nvPr/>
        </p:nvSpPr>
        <p:spPr>
          <a:xfrm>
            <a:off x="3156829" y="5039899"/>
            <a:ext cx="2927325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</a:rPr>
              <a:t>الموقع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6" name="خطأ 2">
            <a:extLst>
              <a:ext uri="{FF2B5EF4-FFF2-40B4-BE49-F238E27FC236}">
                <a16:creationId xmlns:a16="http://schemas.microsoft.com/office/drawing/2014/main" id="{00A8A25D-4935-4194-8411-53D658D7DAB6}"/>
              </a:ext>
            </a:extLst>
          </p:cNvPr>
          <p:cNvSpPr/>
          <p:nvPr/>
        </p:nvSpPr>
        <p:spPr>
          <a:xfrm>
            <a:off x="3180522" y="3895257"/>
            <a:ext cx="3030153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الغابة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7" name="صحيح">
            <a:extLst>
              <a:ext uri="{FF2B5EF4-FFF2-40B4-BE49-F238E27FC236}">
                <a16:creationId xmlns:a16="http://schemas.microsoft.com/office/drawing/2014/main" id="{99AC07E5-19F8-45C5-B165-BB91D7A9AF88}"/>
              </a:ext>
            </a:extLst>
          </p:cNvPr>
          <p:cNvSpPr/>
          <p:nvPr/>
        </p:nvSpPr>
        <p:spPr>
          <a:xfrm>
            <a:off x="3180523" y="4477147"/>
            <a:ext cx="3132982" cy="487769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Tahoma" panose="020B0604030504040204" pitchFamily="34" charset="0"/>
              </a:rPr>
              <a:t>الملجأ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</a:endParaRPr>
          </a:p>
        </p:txBody>
      </p:sp>
      <p:sp>
        <p:nvSpPr>
          <p:cNvPr id="18" name="صحيح">
            <a:extLst>
              <a:ext uri="{FF2B5EF4-FFF2-40B4-BE49-F238E27FC236}">
                <a16:creationId xmlns:a16="http://schemas.microsoft.com/office/drawing/2014/main" id="{DA88C50D-DACF-4445-8694-679CD228D728}"/>
              </a:ext>
            </a:extLst>
          </p:cNvPr>
          <p:cNvSpPr/>
          <p:nvPr/>
        </p:nvSpPr>
        <p:spPr>
          <a:xfrm>
            <a:off x="6107848" y="4382529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9" name="صحيح">
            <a:extLst>
              <a:ext uri="{FF2B5EF4-FFF2-40B4-BE49-F238E27FC236}">
                <a16:creationId xmlns:a16="http://schemas.microsoft.com/office/drawing/2014/main" id="{DB7F353D-1CED-4E52-97A8-294FA87591E3}"/>
              </a:ext>
            </a:extLst>
          </p:cNvPr>
          <p:cNvSpPr/>
          <p:nvPr/>
        </p:nvSpPr>
        <p:spPr>
          <a:xfrm>
            <a:off x="6107847" y="5039899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20" name="صحيح">
            <a:extLst>
              <a:ext uri="{FF2B5EF4-FFF2-40B4-BE49-F238E27FC236}">
                <a16:creationId xmlns:a16="http://schemas.microsoft.com/office/drawing/2014/main" id="{18D404A3-3B8E-4E95-8E75-1B9F63EA6B4D}"/>
              </a:ext>
            </a:extLst>
          </p:cNvPr>
          <p:cNvSpPr/>
          <p:nvPr/>
        </p:nvSpPr>
        <p:spPr>
          <a:xfrm>
            <a:off x="6107847" y="3787632"/>
            <a:ext cx="525493" cy="5546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4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3E9B651-C462-40BE-88DC-301AB86D6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9" t="10647" r="26154" b="9519"/>
          <a:stretch/>
        </p:blipFill>
        <p:spPr>
          <a:xfrm>
            <a:off x="98474" y="0"/>
            <a:ext cx="11380763" cy="54723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4981404-AE05-4035-AF32-6501E934E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54" t="17830" r="27308" b="55900"/>
          <a:stretch/>
        </p:blipFill>
        <p:spPr>
          <a:xfrm>
            <a:off x="0" y="0"/>
            <a:ext cx="11577711" cy="25462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6661F8E-BA5E-48AB-ADEC-C06B5C572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9" t="41234" r="27295" b="29015"/>
          <a:stretch/>
        </p:blipFill>
        <p:spPr>
          <a:xfrm>
            <a:off x="1" y="2411896"/>
            <a:ext cx="11577710" cy="325738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الحدث الرئيسي">
  <a:themeElements>
    <a:clrScheme name="الحدث الرئيسي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الحدث الرئيسي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الحدث الرئيسي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6810</TotalTime>
  <Words>143</Words>
  <Application>Microsoft Office PowerPoint</Application>
  <PresentationFormat>شاشة عريضة</PresentationFormat>
  <Paragraphs>68</Paragraphs>
  <Slides>19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3" baseType="lpstr">
      <vt:lpstr>Arial</vt:lpstr>
      <vt:lpstr>Cambria</vt:lpstr>
      <vt:lpstr>Impact</vt:lpstr>
      <vt:lpstr>الحدث الرئيسي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عنود الناعور</dc:creator>
  <cp:lastModifiedBy>حمود حاتم الناصر</cp:lastModifiedBy>
  <cp:revision>24</cp:revision>
  <dcterms:created xsi:type="dcterms:W3CDTF">2020-10-03T12:52:57Z</dcterms:created>
  <dcterms:modified xsi:type="dcterms:W3CDTF">2021-09-28T19:14:39Z</dcterms:modified>
</cp:coreProperties>
</file>