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AFDA1-1C0C-4E1C-927F-421FAB705ACB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909E-6841-42E7-A93D-BBFCBF331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5F0353-F6B1-4A6C-8183-B0EBF5681D1C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3425A7-AD65-4360-86AF-162A581055A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 descr="C:\Users\Lenovo\Desktop\الدرس الثالث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595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42" name="Picture 2" descr="C:\Users\Lenovo\Desktop\الدرس الثالث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48600" cy="3581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1066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إنشاء حساب على مواقع التواصل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1266" name="Picture 2" descr="C:\Users\Lenovo\Desktop\الدرس الثالث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782631" cy="4800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1724561"/>
            <a:ext cx="121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مواقف من حياة الرسول عن الرحمة بالحيوان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2290" name="Picture 2" descr="C:\Users\Lenovo\Desktop\الدرس الثالث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81999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75137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الرحمة بالكلاب والحشرات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3314" name="Picture 2" descr="C:\Users\Lenovo\Desktop\الدرس الثالث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013537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السعادة تغمر قلب الصديقين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4338" name="Picture 2" descr="C:\Users\Lenovo\Desktop\الدرس الثالث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8673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28800" y="1976735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dirty="0">
                <a:ln w="50800"/>
                <a:solidFill>
                  <a:srgbClr val="FF0000"/>
                </a:solidFill>
              </a:rPr>
              <a:t>شعر الصديقان بالحزن والألم لما أصاب الكلب .</a:t>
            </a:r>
          </a:p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فقد كان المقطع قاسياً وهما يحبان الحيوانات كثيراً . 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3055203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dirty="0">
                <a:ln w="50800"/>
                <a:solidFill>
                  <a:srgbClr val="FF0000"/>
                </a:solidFill>
              </a:rPr>
              <a:t>فكرا في إنشاء حساب على مواقع التواصل يدعو إلى الرحمة بالحيوان 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4122003"/>
            <a:ext cx="5486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dirty="0">
                <a:ln w="50800"/>
                <a:solidFill>
                  <a:srgbClr val="FF0000"/>
                </a:solidFill>
              </a:rPr>
              <a:t>كنوع من اللهو واللعب ، و شعوراً سلبياً بالتفاخر أمام أقرانهم بتصرف غير مسؤول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5265003"/>
            <a:ext cx="6705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dirty="0">
                <a:ln w="50800"/>
                <a:solidFill>
                  <a:srgbClr val="FF0000"/>
                </a:solidFill>
              </a:rPr>
              <a:t>كان صلى الله عليه وسلم رحيماً بالحيوان ، فقد عاتب صاحب الجمل لعدم إطعامه ، و أنكر على من أحرق النمل بالنار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3429000"/>
            <a:ext cx="3962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971800" y="3429000"/>
            <a:ext cx="4038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Users\Lenovo\Desktop\الدرس الثالث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81000"/>
            <a:ext cx="8762999" cy="56372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378803"/>
            <a:ext cx="7162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dirty="0">
                <a:ln w="50800"/>
                <a:solidFill>
                  <a:srgbClr val="FF0000"/>
                </a:solidFill>
              </a:rPr>
              <a:t>الرحمة بالحيوان ، والعمل التطوعي والإيجابة</a:t>
            </a:r>
          </a:p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مساعدة خالد للقطة ، وإنشاء الصديقين حساباُ للرحمة بالحيوان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42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342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Picture 2" descr="C:\Users\Lenovo\Desktop\الدرس الثالث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58200" cy="510539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39624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3200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860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Picture 2" descr="C:\Users\Lenovo\Desktop\الدرس الثالث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571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4600" y="259080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يتناوبون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158109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حنَّ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220980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بشاعة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21920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تتعب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2819400"/>
            <a:ext cx="1066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اللهو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358140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>
                <a:ln w="50800"/>
                <a:solidFill>
                  <a:srgbClr val="FF0000"/>
                </a:solidFill>
                <a:effectLst/>
              </a:rPr>
              <a:t>حلَّ </a:t>
            </a:r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المساء بظلاله الدافئة .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9432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تملأ القلب أملاً .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4781490"/>
            <a:ext cx="4038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أمعنتُ النظر في صور المصابين من الحادث .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5162490"/>
            <a:ext cx="4572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حدقتُ في المقطع المصور لحادثة تعذيب القطة .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5486400"/>
            <a:ext cx="4038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000" b="1" cap="none" spc="0" dirty="0">
                <a:ln w="50800"/>
                <a:solidFill>
                  <a:srgbClr val="FF0000"/>
                </a:solidFill>
                <a:effectLst/>
              </a:rPr>
              <a:t>أكلتِ القطة من خشاش الأرض .</a:t>
            </a:r>
            <a:endParaRPr lang="en-US" sz="20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" name="Picture 2" descr="C:\Users\Lenovo\Desktop\الدرس الثالث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05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 descr="C:\Users\Lenovo\Desktop\الدرس الثالث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2983"/>
            <a:ext cx="8522088" cy="559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4" name="Picture 2" descr="C:\Users\Lenovo\Desktop\الدرس الثالث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7087"/>
            <a:ext cx="8034036" cy="5652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 descr="C:\Users\Lenovo\Desktop\الدرس الثالث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8257"/>
            <a:ext cx="8369292" cy="549914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32125" y="3849469"/>
            <a:ext cx="5206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3200" b="1" cap="none" spc="0" dirty="0">
                <a:ln w="50800"/>
                <a:solidFill>
                  <a:srgbClr val="FF0000"/>
                </a:solidFill>
                <a:effectLst/>
              </a:rPr>
              <a:t>ذرفت عين الأم رحمة بابنها المريض .</a:t>
            </a:r>
            <a:endParaRPr lang="en-US" sz="3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1642" y="4267200"/>
            <a:ext cx="3863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3200" b="1" cap="none" spc="0" dirty="0">
                <a:ln w="50800"/>
                <a:solidFill>
                  <a:srgbClr val="FF0000"/>
                </a:solidFill>
                <a:effectLst/>
              </a:rPr>
              <a:t>شتان ما بين الثرى والثريا .</a:t>
            </a:r>
            <a:endParaRPr lang="en-US" sz="3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825425"/>
            <a:ext cx="3716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3200" b="1" cap="none" spc="0" dirty="0">
                <a:ln w="50800"/>
                <a:solidFill>
                  <a:srgbClr val="FF0000"/>
                </a:solidFill>
                <a:effectLst/>
              </a:rPr>
              <a:t>فجع مرض الابن قلب أمه .</a:t>
            </a:r>
            <a:endParaRPr lang="en-US" sz="32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122" name="Picture 2" descr="C:\Users\Lenovo\Desktop\الدرس الثالث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81000"/>
            <a:ext cx="8305800" cy="580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146" name="Picture 2" descr="C:\Users\Lenovo\Desktop\الدرس الثالث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1171" cy="487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2971800"/>
            <a:ext cx="106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اهتمام راشد </a:t>
            </a:r>
          </a:p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بالمقطع المرئي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0" name="Picture 2" descr="C:\Users\Lenovo\Desktop\الدرس الثالث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838200"/>
            <a:ext cx="8153400" cy="44957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38200" y="2304871"/>
            <a:ext cx="106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تعذيب الصبيان للكلب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8194" name="Picture 2" descr="C:\Users\Lenovo\Desktop\الدرس الثالث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609600"/>
            <a:ext cx="8077200" cy="487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1524000"/>
            <a:ext cx="106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رحمة النبي بالجمل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324600"/>
            <a:ext cx="387093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Ayman.gaballawy@moe.gov.ae</a:t>
            </a:r>
            <a:endParaRPr lang="en-US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218" name="Picture 2" descr="C:\Users\Lenovo\Desktop\الدرس الثالث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26" y="609600"/>
            <a:ext cx="8588032" cy="487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2667000"/>
            <a:ext cx="1066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AE" sz="2400" b="1" cap="none" spc="0" dirty="0">
                <a:ln w="50800"/>
                <a:solidFill>
                  <a:srgbClr val="FF0000"/>
                </a:solidFill>
                <a:effectLst/>
              </a:rPr>
              <a:t>علاقة الود بين القطة وخالد</a:t>
            </a:r>
            <a:endParaRPr lang="en-US" sz="2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459</TotalTime>
  <Words>333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محمد الشاذلي</cp:lastModifiedBy>
  <cp:revision>48</cp:revision>
  <dcterms:created xsi:type="dcterms:W3CDTF">2016-09-14T18:04:27Z</dcterms:created>
  <dcterms:modified xsi:type="dcterms:W3CDTF">2019-01-24T06:48:24Z</dcterms:modified>
</cp:coreProperties>
</file>