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2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8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9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5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2EAF-7951-457A-AC96-CD1736A429A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AA2E-057E-4202-A3B0-A3D2641D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9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285089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0899"/>
            <a:ext cx="12192000" cy="26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18" y="0"/>
            <a:ext cx="9871881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9867332" y="3565478"/>
            <a:ext cx="518614" cy="3104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908275" y="5493224"/>
            <a:ext cx="518614" cy="3104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604311" y="2132463"/>
            <a:ext cx="518614" cy="3104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0604311" y="5380630"/>
            <a:ext cx="518614" cy="3104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9594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399594" y="3565477"/>
            <a:ext cx="423081" cy="3650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13899" y="5349921"/>
            <a:ext cx="11518710" cy="12419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يتصف الحرُّ بالوفاء و الحياء وترك كل فعل قبيح  ، وذلك لأن عقله يفهم ويدرك الأمور جيدًا 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9311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36646" y="1228297"/>
            <a:ext cx="11518710" cy="16650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يبقى العودُ ما بقِيَ اللحاءُ ، سلامة الإنسان بحيائِهِ كما يحمي اللحاء النبات .</a:t>
            </a:r>
            <a:endParaRPr lang="en-US" sz="40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36646" y="4612942"/>
            <a:ext cx="11518710" cy="12419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نعم ؛ لأن الحياء خير كلُّه كما قال الرسول </a:t>
            </a:r>
            <a:r>
              <a:rPr lang="ar-EG" sz="4000" b="1" dirty="0" smtClean="0">
                <a:sym typeface="AGA Arabesque" panose="05010101010101010101" pitchFamily="2" charset="2"/>
              </a:rPr>
              <a:t> .</a:t>
            </a:r>
            <a:r>
              <a:rPr lang="ar-EG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387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22998" y="2296238"/>
            <a:ext cx="11518710" cy="870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وما من شدَّةٍ إلا سيأتي </a:t>
            </a:r>
            <a:r>
              <a:rPr lang="ar-EG" sz="4000" b="1" dirty="0"/>
              <a:t>**** </a:t>
            </a:r>
            <a:r>
              <a:rPr lang="ar-EG" sz="4000" b="1" dirty="0" smtClean="0"/>
              <a:t>لها من بعدِ شدَّتِها رخاءُ </a:t>
            </a:r>
            <a:endParaRPr lang="en-US" sz="40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2998" y="4004485"/>
            <a:ext cx="11518710" cy="870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رأيت الحر يجتنب </a:t>
            </a:r>
            <a:r>
              <a:rPr lang="ar-AE" sz="4000" b="1" dirty="0" err="1"/>
              <a:t>المخازي</a:t>
            </a:r>
            <a:r>
              <a:rPr lang="ar-AE" sz="4000" b="1" dirty="0"/>
              <a:t> </a:t>
            </a:r>
            <a:r>
              <a:rPr lang="ar-EG" sz="4000" b="1" dirty="0"/>
              <a:t>****</a:t>
            </a:r>
            <a:r>
              <a:rPr lang="ar-EG" sz="4000" b="1" dirty="0" smtClean="0"/>
              <a:t> ويحميه عن الغدر الوفاءُ </a:t>
            </a:r>
            <a:endParaRPr lang="ar-AE" sz="4000" b="1" dirty="0"/>
          </a:p>
        </p:txBody>
      </p:sp>
    </p:spTree>
    <p:extLst>
      <p:ext uri="{BB962C8B-B14F-4D97-AF65-F5344CB8AC3E}">
        <p14:creationId xmlns:p14="http://schemas.microsoft.com/office/powerpoint/2010/main" val="37153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811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325050" y="2230276"/>
            <a:ext cx="11518710" cy="870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فلا والله ما في العيش </a:t>
            </a:r>
            <a:r>
              <a:rPr lang="ar-AE" sz="4000" b="1" dirty="0" smtClean="0"/>
              <a:t>خير</a:t>
            </a:r>
            <a:r>
              <a:rPr lang="ar-EG" sz="4000" b="1" dirty="0" smtClean="0"/>
              <a:t> **** </a:t>
            </a:r>
            <a:r>
              <a:rPr lang="ar-AE" sz="4000" b="1" dirty="0" smtClean="0"/>
              <a:t> </a:t>
            </a:r>
            <a:r>
              <a:rPr lang="ar-AE" sz="4000" b="1" dirty="0"/>
              <a:t>ولا الدنيا إذا ذهب الحياءُ</a:t>
            </a:r>
            <a:endParaRPr lang="ar-AE" sz="40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63497" y="4238771"/>
            <a:ext cx="11518710" cy="8700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b="1" dirty="0"/>
              <a:t>إذا جاريتَ في خلقٍ </a:t>
            </a:r>
            <a:r>
              <a:rPr lang="ar-AE" sz="4000" b="1" dirty="0" smtClean="0"/>
              <a:t>دنيئًا</a:t>
            </a:r>
            <a:r>
              <a:rPr lang="ar-EG" sz="4000" b="1" dirty="0" smtClean="0"/>
              <a:t> **** </a:t>
            </a:r>
            <a:r>
              <a:rPr lang="ar-AE" sz="4000" b="1" dirty="0" smtClean="0"/>
              <a:t> </a:t>
            </a:r>
            <a:r>
              <a:rPr lang="ar-AE" sz="4000" b="1" dirty="0"/>
              <a:t>فأنت ومن تجاريه سواء</a:t>
            </a:r>
            <a:endParaRPr lang="ar-AE" sz="4000" b="1" dirty="0"/>
          </a:p>
        </p:txBody>
      </p:sp>
    </p:spTree>
    <p:extLst>
      <p:ext uri="{BB962C8B-B14F-4D97-AF65-F5344CB8AC3E}">
        <p14:creationId xmlns:p14="http://schemas.microsoft.com/office/powerpoint/2010/main" val="21584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aphicFrame>
        <p:nvGraphicFramePr>
          <p:cNvPr id="3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88613"/>
              </p:ext>
            </p:extLst>
          </p:nvPr>
        </p:nvGraphicFramePr>
        <p:xfrm>
          <a:off x="2579430" y="2333766"/>
          <a:ext cx="5008725" cy="832104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5008725"/>
              </a:tblGrid>
              <a:tr h="75062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AE" sz="5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المعاناة والصعوبة </a:t>
                      </a:r>
                      <a:endPara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46007"/>
              </p:ext>
            </p:extLst>
          </p:nvPr>
        </p:nvGraphicFramePr>
        <p:xfrm>
          <a:off x="2579430" y="3206268"/>
          <a:ext cx="5008725" cy="749808"/>
        </p:xfrm>
        <a:graphic>
          <a:graphicData uri="http://schemas.openxmlformats.org/drawingml/2006/table">
            <a:tbl>
              <a:tblPr rtl="1">
                <a:tableStyleId>{284E427A-3D55-4303-BF80-6455036E1DE7}</a:tableStyleId>
              </a:tblPr>
              <a:tblGrid>
                <a:gridCol w="5008725"/>
              </a:tblGrid>
              <a:tr h="60418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ar-AE" sz="4800" kern="1200" dirty="0" smtClean="0">
                          <a:effectLst/>
                        </a:rPr>
                        <a:t>آخر كل شيء وخاتمته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336646" y="5064613"/>
            <a:ext cx="11518710" cy="8700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 </a:t>
            </a:r>
            <a:r>
              <a:rPr lang="ar-EG" sz="4000" b="1" dirty="0"/>
              <a:t>ما </a:t>
            </a:r>
            <a:r>
              <a:rPr lang="ar-EG" sz="4000" b="1" dirty="0" smtClean="0"/>
              <a:t>دُمْتَ في </a:t>
            </a:r>
            <a:r>
              <a:rPr lang="ar-EG" sz="4000" b="1" dirty="0"/>
              <a:t>طاعةِ الله </a:t>
            </a:r>
            <a:r>
              <a:rPr lang="ar-EG" sz="4000" b="1" dirty="0" smtClean="0"/>
              <a:t>فاصنعْ ما تشاءُ .</a:t>
            </a:r>
            <a:endParaRPr lang="ar-AE" sz="4000" b="1" dirty="0"/>
          </a:p>
        </p:txBody>
      </p:sp>
    </p:spTree>
    <p:extLst>
      <p:ext uri="{BB962C8B-B14F-4D97-AF65-F5344CB8AC3E}">
        <p14:creationId xmlns:p14="http://schemas.microsoft.com/office/powerpoint/2010/main" val="341858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6149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8215952" y="1723029"/>
            <a:ext cx="3502926" cy="8700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( الحُرُّ – الدنيءُ )</a:t>
            </a:r>
            <a:endParaRPr lang="ar-AE" sz="40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162568" y="1723028"/>
            <a:ext cx="3791802" cy="8700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EG" sz="4000" b="1" dirty="0" smtClean="0"/>
              <a:t>( الغدر  - الوفاء )   </a:t>
            </a:r>
            <a:endParaRPr lang="ar-AE" sz="40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28851" y="1723027"/>
            <a:ext cx="3502926" cy="8700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( الشدَّة – الرخاءُ )</a:t>
            </a:r>
            <a:endParaRPr lang="ar-AE" sz="4000" b="1" dirty="0"/>
          </a:p>
        </p:txBody>
      </p:sp>
    </p:spTree>
    <p:extLst>
      <p:ext uri="{BB962C8B-B14F-4D97-AF65-F5344CB8AC3E}">
        <p14:creationId xmlns:p14="http://schemas.microsoft.com/office/powerpoint/2010/main" val="33159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28346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777923" y="5044554"/>
            <a:ext cx="10849970" cy="1083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/>
              <a:t>حُريَّتُكَ تنتَهي عندما تبدأُ حُريَّةُ الآخرين ، أنت حُرٌّ ما لمْ تَضُرّ</a:t>
            </a:r>
            <a:endParaRPr lang="ar-AE" sz="4000" b="1" dirty="0"/>
          </a:p>
        </p:txBody>
      </p:sp>
    </p:spTree>
    <p:extLst>
      <p:ext uri="{BB962C8B-B14F-4D97-AF65-F5344CB8AC3E}">
        <p14:creationId xmlns:p14="http://schemas.microsoft.com/office/powerpoint/2010/main" val="2066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128</Words>
  <Application>Microsoft Office PowerPoint</Application>
  <PresentationFormat>ملء الشاشة</PresentationFormat>
  <Paragraphs>14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5" baseType="lpstr">
      <vt:lpstr>AGA Arabesque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alansar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alanany ali</dc:creator>
  <cp:lastModifiedBy>alanany ali</cp:lastModifiedBy>
  <cp:revision>7</cp:revision>
  <dcterms:created xsi:type="dcterms:W3CDTF">2018-09-10T02:57:01Z</dcterms:created>
  <dcterms:modified xsi:type="dcterms:W3CDTF">2018-09-11T17:14:57Z</dcterms:modified>
</cp:coreProperties>
</file>