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61" r:id="rId2"/>
    <p:sldId id="262" r:id="rId3"/>
    <p:sldId id="263" r:id="rId4"/>
    <p:sldId id="256" r:id="rId5"/>
    <p:sldId id="310" r:id="rId6"/>
    <p:sldId id="311" r:id="rId7"/>
    <p:sldId id="312" r:id="rId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5" autoAdjust="0"/>
    <p:restoredTop sz="94660"/>
  </p:normalViewPr>
  <p:slideViewPr>
    <p:cSldViewPr snapToGrid="0">
      <p:cViewPr varScale="1">
        <p:scale>
          <a:sx n="68" d="100"/>
          <a:sy n="68" d="100"/>
        </p:scale>
        <p:origin x="130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B64DA6-6A9E-4EA3-AB6B-911AD476621D}" type="datetimeFigureOut">
              <a:rPr lang="en-US" smtClean="0"/>
              <a:t>9/18/2021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529E4C-3E1E-4D78-9F74-0BE522FBE5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43467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C38007-5B59-49B3-A99A-B82334C2D710}" type="slidenum">
              <a:rPr lang="ar-AE" smtClean="0"/>
              <a:t>1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38777662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1B8B4-C1A0-4696-82BA-4DB9DC3CA154}" type="datetimeFigureOut">
              <a:rPr lang="en-US" smtClean="0"/>
              <a:t>9/18/2021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65D37-B569-480D-ABA2-161ACD1872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815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1B8B4-C1A0-4696-82BA-4DB9DC3CA154}" type="datetimeFigureOut">
              <a:rPr lang="en-US" smtClean="0"/>
              <a:t>9/18/2021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65D37-B569-480D-ABA2-161ACD1872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16230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1B8B4-C1A0-4696-82BA-4DB9DC3CA154}" type="datetimeFigureOut">
              <a:rPr lang="en-US" smtClean="0"/>
              <a:t>9/18/2021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65D37-B569-480D-ABA2-161ACD1872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15717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1B8B4-C1A0-4696-82BA-4DB9DC3CA154}" type="datetimeFigureOut">
              <a:rPr lang="en-US" smtClean="0"/>
              <a:t>9/18/2021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65D37-B569-480D-ABA2-161ACD1872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65369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1B8B4-C1A0-4696-82BA-4DB9DC3CA154}" type="datetimeFigureOut">
              <a:rPr lang="en-US" smtClean="0"/>
              <a:t>9/18/2021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65D37-B569-480D-ABA2-161ACD1872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86725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1B8B4-C1A0-4696-82BA-4DB9DC3CA154}" type="datetimeFigureOut">
              <a:rPr lang="en-US" smtClean="0"/>
              <a:t>9/18/2021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65D37-B569-480D-ABA2-161ACD1872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70534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1B8B4-C1A0-4696-82BA-4DB9DC3CA154}" type="datetimeFigureOut">
              <a:rPr lang="en-US" smtClean="0"/>
              <a:t>9/18/2021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65D37-B569-480D-ABA2-161ACD1872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91280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1B8B4-C1A0-4696-82BA-4DB9DC3CA154}" type="datetimeFigureOut">
              <a:rPr lang="en-US" smtClean="0"/>
              <a:t>9/18/2021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65D37-B569-480D-ABA2-161ACD1872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80801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1B8B4-C1A0-4696-82BA-4DB9DC3CA154}" type="datetimeFigureOut">
              <a:rPr lang="en-US" smtClean="0"/>
              <a:t>9/18/2021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65D37-B569-480D-ABA2-161ACD1872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48169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1B8B4-C1A0-4696-82BA-4DB9DC3CA154}" type="datetimeFigureOut">
              <a:rPr lang="en-US" smtClean="0"/>
              <a:t>9/18/2021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65D37-B569-480D-ABA2-161ACD1872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12203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1B8B4-C1A0-4696-82BA-4DB9DC3CA154}" type="datetimeFigureOut">
              <a:rPr lang="en-US" smtClean="0"/>
              <a:t>9/18/2021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65D37-B569-480D-ABA2-161ACD1872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58840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71B8B4-C1A0-4696-82BA-4DB9DC3CA154}" type="datetimeFigureOut">
              <a:rPr lang="en-US" smtClean="0"/>
              <a:t>9/18/2021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F65D37-B569-480D-ABA2-161ACD1872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35093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8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" name="Picture 80">
            <a:extLst>
              <a:ext uri="{FF2B5EF4-FFF2-40B4-BE49-F238E27FC236}">
                <a16:creationId xmlns:a16="http://schemas.microsoft.com/office/drawing/2014/main" id="{FACFB630-2398-4705-890E-219AC79AFF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4403" y="3267844"/>
            <a:ext cx="8504657" cy="3420152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30D7ACC0-9501-4CD1-8E3E-DAB178BE296E}"/>
              </a:ext>
            </a:extLst>
          </p:cNvPr>
          <p:cNvSpPr/>
          <p:nvPr/>
        </p:nvSpPr>
        <p:spPr>
          <a:xfrm>
            <a:off x="0" y="0"/>
            <a:ext cx="9144000" cy="680905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30" name="Picture 6" descr="Light Fixture Street Lighting Free Download Image Clipart - Street Light  PNG Image | Transparent PNG Free Download on SeekPNG">
            <a:extLst>
              <a:ext uri="{FF2B5EF4-FFF2-40B4-BE49-F238E27FC236}">
                <a16:creationId xmlns:a16="http://schemas.microsoft.com/office/drawing/2014/main" id="{F8F9253F-A4DC-4180-949F-0BBD22B993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6340" b="95677" l="10000" r="90000">
                        <a14:foregroundMark x1="50000" y1="8357" x2="50000" y2="8357"/>
                        <a14:foregroundMark x1="51875" y1="46830" x2="51875" y2="46830"/>
                        <a14:foregroundMark x1="49063" y1="91787" x2="49063" y2="91787"/>
                        <a14:foregroundMark x1="51250" y1="95965" x2="51250" y2="95965"/>
                        <a14:foregroundMark x1="73438" y1="9222" x2="73438" y2="9222"/>
                        <a14:foregroundMark x1="56563" y1="7493" x2="56563" y2="7493"/>
                        <a14:foregroundMark x1="49375" y1="6340" x2="49375" y2="6340"/>
                        <a14:foregroundMark x1="62500" y1="9798" x2="62500" y2="9798"/>
                        <a14:foregroundMark x1="66875" y1="8069" x2="66875" y2="8069"/>
                        <a14:foregroundMark x1="29688" y1="6916" x2="29688" y2="6916"/>
                        <a14:foregroundMark x1="27187" y1="6916" x2="27187" y2="6916"/>
                        <a14:foregroundMark x1="30625" y1="6484" x2="30625" y2="6484"/>
                        <a14:foregroundMark x1="29063" y1="6628" x2="29063" y2="662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773" y="3487813"/>
            <a:ext cx="1099830" cy="2385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9" name="وسيلة شرح مستطيلة مستديرة الزوايا 38"/>
          <p:cNvSpPr/>
          <p:nvPr/>
        </p:nvSpPr>
        <p:spPr>
          <a:xfrm>
            <a:off x="4909463" y="529906"/>
            <a:ext cx="4201407" cy="1244612"/>
          </a:xfrm>
          <a:prstGeom prst="wedgeRoundRectCallout">
            <a:avLst>
              <a:gd name="adj1" fmla="val -45703"/>
              <a:gd name="adj2" fmla="val 95003"/>
              <a:gd name="adj3" fmla="val 16667"/>
            </a:avLst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AE" sz="1600"/>
          </a:p>
        </p:txBody>
      </p:sp>
      <p:sp>
        <p:nvSpPr>
          <p:cNvPr id="9" name="مربع نص 8"/>
          <p:cNvSpPr txBox="1"/>
          <p:nvPr/>
        </p:nvSpPr>
        <p:spPr>
          <a:xfrm>
            <a:off x="2634093" y="117238"/>
            <a:ext cx="3622940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1"/>
            <a:r>
              <a:rPr lang="ar-AE" sz="1400" b="1" dirty="0"/>
              <a:t>اسم المبدع :................................... الرابع(      </a:t>
            </a:r>
            <a:r>
              <a:rPr lang="ar-AE" sz="1400" dirty="0"/>
              <a:t>)</a:t>
            </a:r>
          </a:p>
        </p:txBody>
      </p:sp>
      <p:sp>
        <p:nvSpPr>
          <p:cNvPr id="11" name="Rectangle 13"/>
          <p:cNvSpPr>
            <a:spLocks noChangeArrowheads="1"/>
          </p:cNvSpPr>
          <p:nvPr/>
        </p:nvSpPr>
        <p:spPr bwMode="auto">
          <a:xfrm>
            <a:off x="7358083" y="69250"/>
            <a:ext cx="1785919" cy="5078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r-AE" sz="9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دولة الإمارات العربية المتحدة</a:t>
            </a:r>
            <a:endParaRPr kumimoji="0" lang="en-US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r-AE" sz="9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مدرسة الشاهين للتعليم الأساسي ح1             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r-AE" sz="9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             </a:t>
            </a:r>
            <a:endParaRPr kumimoji="0" lang="ar-AE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WordArt 2"/>
          <p:cNvSpPr>
            <a:spLocks noChangeArrowheads="1" noChangeShapeType="1" noTextEdit="1"/>
          </p:cNvSpPr>
          <p:nvPr/>
        </p:nvSpPr>
        <p:spPr bwMode="auto">
          <a:xfrm>
            <a:off x="3815907" y="6434236"/>
            <a:ext cx="1444625" cy="365125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 rtl="1"/>
            <a:r>
              <a:rPr lang="ar-AE" sz="1800" kern="10" spc="0" dirty="0">
                <a:ln w="9525">
                  <a:noFill/>
                  <a:round/>
                  <a:headEnd/>
                  <a:tailEnd/>
                </a:ln>
                <a:solidFill>
                  <a:srgbClr val="000000"/>
                </a:solidFill>
                <a:effectLst/>
                <a:latin typeface="Arial Black"/>
              </a:rPr>
              <a:t>معلمة المادة : نوره </a:t>
            </a:r>
            <a:r>
              <a:rPr lang="ar-AE" sz="1800" kern="10" spc="0" dirty="0" err="1">
                <a:ln w="9525">
                  <a:noFill/>
                  <a:round/>
                  <a:headEnd/>
                  <a:tailEnd/>
                </a:ln>
                <a:solidFill>
                  <a:srgbClr val="000000"/>
                </a:solidFill>
                <a:effectLst/>
                <a:latin typeface="Arial Black"/>
              </a:rPr>
              <a:t>الكتبي</a:t>
            </a:r>
            <a:endParaRPr lang="ar-AE" sz="1800" kern="10" spc="0" dirty="0">
              <a:ln w="9525">
                <a:noFill/>
                <a:round/>
                <a:headEnd/>
                <a:tailEnd/>
              </a:ln>
              <a:solidFill>
                <a:srgbClr val="000000"/>
              </a:solidFill>
              <a:effectLst/>
              <a:latin typeface="Arial Black"/>
            </a:endParaRPr>
          </a:p>
        </p:txBody>
      </p:sp>
      <p:sp>
        <p:nvSpPr>
          <p:cNvPr id="35" name="مستطيل مستدير الزوايا 34"/>
          <p:cNvSpPr/>
          <p:nvPr/>
        </p:nvSpPr>
        <p:spPr>
          <a:xfrm>
            <a:off x="58099" y="28415"/>
            <a:ext cx="2285984" cy="642918"/>
          </a:xfrm>
          <a:prstGeom prst="roundRect">
            <a:avLst/>
          </a:prstGeom>
          <a:noFill/>
          <a:ln w="76200" cap="flat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AE"/>
          </a:p>
        </p:txBody>
      </p:sp>
      <p:sp>
        <p:nvSpPr>
          <p:cNvPr id="36" name="مربع نص 35"/>
          <p:cNvSpPr txBox="1"/>
          <p:nvPr/>
        </p:nvSpPr>
        <p:spPr>
          <a:xfrm>
            <a:off x="13856" y="85197"/>
            <a:ext cx="2285984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AE" sz="3200" dirty="0">
                <a:solidFill>
                  <a:schemeClr val="tx1">
                    <a:lumMod val="65000"/>
                    <a:lumOff val="35000"/>
                  </a:schemeClr>
                </a:solidFill>
                <a:cs typeface="PT Bold Arch" pitchFamily="2" charset="-78"/>
              </a:rPr>
              <a:t>آداب </a:t>
            </a:r>
            <a:r>
              <a:rPr lang="ar-AE" sz="2400" dirty="0">
                <a:solidFill>
                  <a:schemeClr val="tx1">
                    <a:lumMod val="65000"/>
                    <a:lumOff val="35000"/>
                  </a:schemeClr>
                </a:solidFill>
                <a:cs typeface="PT Bold Arch" pitchFamily="2" charset="-78"/>
              </a:rPr>
              <a:t>الطريق</a:t>
            </a:r>
            <a:endParaRPr lang="ar-AE" sz="3200" dirty="0">
              <a:solidFill>
                <a:schemeClr val="tx1">
                  <a:lumMod val="65000"/>
                  <a:lumOff val="35000"/>
                </a:schemeClr>
              </a:solidFill>
              <a:cs typeface="PT Bold Arch" pitchFamily="2" charset="-78"/>
            </a:endParaRPr>
          </a:p>
        </p:txBody>
      </p:sp>
      <p:sp>
        <p:nvSpPr>
          <p:cNvPr id="37" name="مربع نص 36"/>
          <p:cNvSpPr txBox="1"/>
          <p:nvPr/>
        </p:nvSpPr>
        <p:spPr>
          <a:xfrm>
            <a:off x="5136569" y="2379417"/>
            <a:ext cx="3857620" cy="2462213"/>
          </a:xfrm>
          <a:prstGeom prst="rect">
            <a:avLst/>
          </a:prstGeom>
          <a:noFill/>
          <a:ln w="38100">
            <a:solidFill>
              <a:schemeClr val="tx1"/>
            </a:solidFill>
            <a:prstDash val="dash"/>
          </a:ln>
        </p:spPr>
        <p:txBody>
          <a:bodyPr wrap="square" rtlCol="1">
            <a:spAutoFit/>
          </a:bodyPr>
          <a:lstStyle/>
          <a:p>
            <a:pPr algn="ctr"/>
            <a:r>
              <a:rPr lang="ar-AE" sz="1400" dirty="0"/>
              <a:t>1- يلعب بالكرة في الشارع </a:t>
            </a:r>
          </a:p>
          <a:p>
            <a:pPr algn="ctr"/>
            <a:r>
              <a:rPr lang="ar-AE" sz="1400" dirty="0"/>
              <a:t>.......................................................................</a:t>
            </a:r>
          </a:p>
          <a:p>
            <a:pPr algn="ctr"/>
            <a:r>
              <a:rPr lang="ar-AE" sz="1400" dirty="0"/>
              <a:t>2- لا يرد السلام ويصمت </a:t>
            </a:r>
          </a:p>
          <a:p>
            <a:pPr algn="ctr"/>
            <a:r>
              <a:rPr lang="ar-AE" sz="1400" dirty="0"/>
              <a:t>........................................................................</a:t>
            </a:r>
          </a:p>
          <a:p>
            <a:pPr algn="ctr"/>
            <a:r>
              <a:rPr lang="ar-AE" sz="1400" dirty="0"/>
              <a:t>3- عندما يشاهد أحدهم يخطئ فإنه ينصحهم</a:t>
            </a:r>
          </a:p>
          <a:p>
            <a:pPr algn="ctr"/>
            <a:r>
              <a:rPr lang="ar-AE" sz="1400" dirty="0"/>
              <a:t> .........................................................................</a:t>
            </a:r>
          </a:p>
          <a:p>
            <a:pPr algn="ctr"/>
            <a:r>
              <a:rPr lang="ar-AE" sz="1400" dirty="0"/>
              <a:t>4- يبعد الزجاج المكسورة من الطريق </a:t>
            </a:r>
          </a:p>
          <a:p>
            <a:pPr algn="ctr"/>
            <a:r>
              <a:rPr lang="ar-AE" sz="1400" dirty="0"/>
              <a:t>........................................................................</a:t>
            </a:r>
          </a:p>
          <a:p>
            <a:pPr algn="ctr"/>
            <a:r>
              <a:rPr lang="ar-AE" sz="1400" dirty="0"/>
              <a:t>5- يجلس في وسط الطريق ويشاهد المارة ........................................................................</a:t>
            </a:r>
          </a:p>
          <a:p>
            <a:pPr algn="ctr"/>
            <a:endParaRPr lang="ar-AE" sz="1400" dirty="0"/>
          </a:p>
        </p:txBody>
      </p:sp>
      <p:sp>
        <p:nvSpPr>
          <p:cNvPr id="38" name="مربع نص 37"/>
          <p:cNvSpPr txBox="1"/>
          <p:nvPr/>
        </p:nvSpPr>
        <p:spPr>
          <a:xfrm>
            <a:off x="4898567" y="572250"/>
            <a:ext cx="4219585" cy="120032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AE" sz="1400" b="1" dirty="0"/>
              <a:t>صديقي أخبرني بنتيجة الأفعال التالية مع توجيه النصيحة لهم ثم اكتب خمس من آداب الطريق</a:t>
            </a:r>
          </a:p>
          <a:p>
            <a:pPr algn="ctr"/>
            <a:r>
              <a:rPr lang="ar-AE" sz="1400" b="1" dirty="0"/>
              <a:t> ثم ساعدني في معرفة الكلمة المفقودة ..وذلك بشطب الكلمات التالية من الشبكة       </a:t>
            </a:r>
          </a:p>
          <a:p>
            <a:pPr algn="ctr"/>
            <a:r>
              <a:rPr lang="ar-AE" sz="1600" b="1" dirty="0"/>
              <a:t>  ( </a:t>
            </a:r>
            <a:r>
              <a:rPr lang="ar-SA" sz="1600" b="1" dirty="0"/>
              <a:t>مجلس </a:t>
            </a:r>
            <a:r>
              <a:rPr lang="ar-AE" sz="1600" b="1" dirty="0"/>
              <a:t>– منكر –  حق– سلام – أذى–  طريق – بصر)</a:t>
            </a:r>
          </a:p>
        </p:txBody>
      </p:sp>
      <p:grpSp>
        <p:nvGrpSpPr>
          <p:cNvPr id="6" name="Group 2"/>
          <p:cNvGrpSpPr>
            <a:grpSpLocks/>
          </p:cNvGrpSpPr>
          <p:nvPr/>
        </p:nvGrpSpPr>
        <p:grpSpPr bwMode="auto">
          <a:xfrm>
            <a:off x="144340" y="948506"/>
            <a:ext cx="3429024" cy="2992434"/>
            <a:chOff x="7471" y="4713"/>
            <a:chExt cx="7272" cy="5386"/>
          </a:xfrm>
        </p:grpSpPr>
        <p:grpSp>
          <p:nvGrpSpPr>
            <p:cNvPr id="12" name="Group 3"/>
            <p:cNvGrpSpPr>
              <a:grpSpLocks/>
            </p:cNvGrpSpPr>
            <p:nvPr/>
          </p:nvGrpSpPr>
          <p:grpSpPr bwMode="auto">
            <a:xfrm>
              <a:off x="7471" y="4713"/>
              <a:ext cx="3030" cy="3588"/>
              <a:chOff x="7471" y="4713"/>
              <a:chExt cx="3030" cy="3588"/>
            </a:xfrm>
          </p:grpSpPr>
          <p:grpSp>
            <p:nvGrpSpPr>
              <p:cNvPr id="14" name="Group 4"/>
              <p:cNvGrpSpPr>
                <a:grpSpLocks/>
              </p:cNvGrpSpPr>
              <p:nvPr/>
            </p:nvGrpSpPr>
            <p:grpSpPr bwMode="auto">
              <a:xfrm>
                <a:off x="9289" y="4713"/>
                <a:ext cx="1212" cy="1196"/>
                <a:chOff x="9289" y="4713"/>
                <a:chExt cx="1212" cy="1196"/>
              </a:xfrm>
            </p:grpSpPr>
            <p:sp>
              <p:nvSpPr>
                <p:cNvPr id="116" name="Rectangle 5"/>
                <p:cNvSpPr>
                  <a:spLocks noChangeArrowheads="1"/>
                </p:cNvSpPr>
                <p:nvPr/>
              </p:nvSpPr>
              <p:spPr bwMode="auto">
                <a:xfrm>
                  <a:off x="9895" y="4713"/>
                  <a:ext cx="606" cy="598"/>
                </a:xfrm>
                <a:prstGeom prst="rect">
                  <a:avLst/>
                </a:prstGeom>
                <a:solidFill>
                  <a:srgbClr val="FFFFFF"/>
                </a:solidFill>
                <a:ln w="38100" cmpd="dbl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r" defTabSz="914400" rtl="1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100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ar-SA" sz="1400" b="1" i="0" u="none" strike="noStrike" cap="none" normalizeH="0" baseline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  <a:ea typeface="Arial" pitchFamily="34" charset="0"/>
                      <a:cs typeface="Arial" pitchFamily="34" charset="0"/>
                    </a:rPr>
                    <a:t>ب</a:t>
                  </a:r>
                  <a:endParaRPr kumimoji="0" lang="ar-AE" sz="1800" b="1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17" name="Rectangle 6"/>
                <p:cNvSpPr>
                  <a:spLocks noChangeArrowheads="1"/>
                </p:cNvSpPr>
                <p:nvPr/>
              </p:nvSpPr>
              <p:spPr bwMode="auto">
                <a:xfrm>
                  <a:off x="9895" y="5311"/>
                  <a:ext cx="606" cy="598"/>
                </a:xfrm>
                <a:prstGeom prst="rect">
                  <a:avLst/>
                </a:prstGeom>
                <a:solidFill>
                  <a:srgbClr val="FFFFFF"/>
                </a:solidFill>
                <a:ln w="38100" cmpd="dbl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r" defTabSz="914400" rtl="1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100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ar-SA" sz="1400" b="1" i="0" u="none" strike="noStrike" cap="none" normalizeH="0" baseline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  <a:ea typeface="Arial" pitchFamily="34" charset="0"/>
                      <a:cs typeface="Arial" pitchFamily="34" charset="0"/>
                    </a:rPr>
                    <a:t>ص</a:t>
                  </a:r>
                  <a:endParaRPr kumimoji="0" lang="ar-AE" sz="1800" b="1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18" name="Rectangle 7"/>
                <p:cNvSpPr>
                  <a:spLocks noChangeArrowheads="1"/>
                </p:cNvSpPr>
                <p:nvPr/>
              </p:nvSpPr>
              <p:spPr bwMode="auto">
                <a:xfrm>
                  <a:off x="9289" y="5311"/>
                  <a:ext cx="606" cy="598"/>
                </a:xfrm>
                <a:prstGeom prst="rect">
                  <a:avLst/>
                </a:prstGeom>
                <a:solidFill>
                  <a:srgbClr val="FFFFFF"/>
                </a:solidFill>
                <a:ln w="38100" cmpd="dbl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r" defTabSz="914400" rtl="1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100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ar-SA" sz="1600" b="1" i="0" u="none" strike="noStrike" cap="none" normalizeH="0" baseline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  <a:ea typeface="Arial" pitchFamily="34" charset="0"/>
                      <a:cs typeface="Arial" pitchFamily="34" charset="0"/>
                    </a:rPr>
                    <a:t>ر</a:t>
                  </a:r>
                  <a:endParaRPr kumimoji="0" lang="ar-AE" sz="1800" b="1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Arial" pitchFamily="34" charset="0"/>
                  </a:endParaRPr>
                </a:p>
              </p:txBody>
            </p:sp>
          </p:grpSp>
          <p:sp>
            <p:nvSpPr>
              <p:cNvPr id="106" name="Rectangle 8"/>
              <p:cNvSpPr>
                <a:spLocks noChangeArrowheads="1"/>
              </p:cNvSpPr>
              <p:nvPr/>
            </p:nvSpPr>
            <p:spPr bwMode="auto">
              <a:xfrm>
                <a:off x="8683" y="5311"/>
                <a:ext cx="606" cy="598"/>
              </a:xfrm>
              <a:prstGeom prst="rect">
                <a:avLst/>
              </a:prstGeom>
              <a:solidFill>
                <a:srgbClr val="FFFFFF"/>
              </a:solidFill>
              <a:ln w="38100" cmpd="dbl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ar-SA" sz="1600" b="1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Arial" pitchFamily="34" charset="0"/>
                    <a:cs typeface="Arial" pitchFamily="34" charset="0"/>
                  </a:rPr>
                  <a:t>ا</a:t>
                </a:r>
                <a:endParaRPr kumimoji="0" lang="ar-AE" sz="18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07" name="Rectangle 9"/>
              <p:cNvSpPr>
                <a:spLocks noChangeArrowheads="1"/>
              </p:cNvSpPr>
              <p:nvPr/>
            </p:nvSpPr>
            <p:spPr bwMode="auto">
              <a:xfrm>
                <a:off x="7471" y="5311"/>
                <a:ext cx="606" cy="598"/>
              </a:xfrm>
              <a:prstGeom prst="rect">
                <a:avLst/>
              </a:prstGeom>
              <a:solidFill>
                <a:srgbClr val="FFFFFF"/>
              </a:solidFill>
              <a:ln w="38100" cmpd="dbl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ar-SA" sz="1600" b="1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Arial" pitchFamily="34" charset="0"/>
                    <a:cs typeface="Arial" pitchFamily="34" charset="0"/>
                  </a:rPr>
                  <a:t>م</a:t>
                </a:r>
                <a:endParaRPr kumimoji="0" lang="ar-AE" sz="18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08" name="Rectangle 10"/>
              <p:cNvSpPr>
                <a:spLocks noChangeArrowheads="1"/>
              </p:cNvSpPr>
              <p:nvPr/>
            </p:nvSpPr>
            <p:spPr bwMode="auto">
              <a:xfrm>
                <a:off x="8077" y="5311"/>
                <a:ext cx="606" cy="598"/>
              </a:xfrm>
              <a:prstGeom prst="rect">
                <a:avLst/>
              </a:prstGeom>
              <a:solidFill>
                <a:srgbClr val="808080"/>
              </a:solidFill>
              <a:ln w="38100" cmpd="dbl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ar-AE" sz="18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09" name="Rectangle 11"/>
              <p:cNvSpPr>
                <a:spLocks noChangeArrowheads="1"/>
              </p:cNvSpPr>
              <p:nvPr/>
            </p:nvSpPr>
            <p:spPr bwMode="auto">
              <a:xfrm>
                <a:off x="7471" y="5909"/>
                <a:ext cx="606" cy="598"/>
              </a:xfrm>
              <a:prstGeom prst="rect">
                <a:avLst/>
              </a:prstGeom>
              <a:solidFill>
                <a:srgbClr val="FFFFFF"/>
              </a:solidFill>
              <a:ln w="38100" cmpd="dbl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ar-SA" sz="1600" b="1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Arial" pitchFamily="34" charset="0"/>
                    <a:cs typeface="Arial" pitchFamily="34" charset="0"/>
                  </a:rPr>
                  <a:t>ج</a:t>
                </a:r>
                <a:endParaRPr kumimoji="0" lang="ar-AE" sz="18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10" name="Rectangle 12"/>
              <p:cNvSpPr>
                <a:spLocks noChangeArrowheads="1"/>
              </p:cNvSpPr>
              <p:nvPr/>
            </p:nvSpPr>
            <p:spPr bwMode="auto">
              <a:xfrm>
                <a:off x="7471" y="6507"/>
                <a:ext cx="606" cy="598"/>
              </a:xfrm>
              <a:prstGeom prst="rect">
                <a:avLst/>
              </a:prstGeom>
              <a:solidFill>
                <a:srgbClr val="FFFFFF"/>
              </a:solidFill>
              <a:ln w="38100" cmpd="dbl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ar-SA" sz="1600" b="1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Arial" pitchFamily="34" charset="0"/>
                    <a:cs typeface="Arial" pitchFamily="34" charset="0"/>
                  </a:rPr>
                  <a:t>ل</a:t>
                </a:r>
                <a:endParaRPr kumimoji="0" lang="ar-AE" sz="18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11" name="Rectangle 13"/>
              <p:cNvSpPr>
                <a:spLocks noChangeArrowheads="1"/>
              </p:cNvSpPr>
              <p:nvPr/>
            </p:nvSpPr>
            <p:spPr bwMode="auto">
              <a:xfrm>
                <a:off x="7471" y="7105"/>
                <a:ext cx="606" cy="598"/>
              </a:xfrm>
              <a:prstGeom prst="rect">
                <a:avLst/>
              </a:prstGeom>
              <a:solidFill>
                <a:srgbClr val="FFFFFF"/>
              </a:solidFill>
              <a:ln w="38100" cmpd="dbl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ar-SA" sz="1600" b="1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Arial" pitchFamily="34" charset="0"/>
                    <a:cs typeface="Arial" pitchFamily="34" charset="0"/>
                  </a:rPr>
                  <a:t>س</a:t>
                </a:r>
                <a:endParaRPr kumimoji="0" lang="ar-AE" sz="18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12" name="Rectangle 14"/>
              <p:cNvSpPr>
                <a:spLocks noChangeArrowheads="1"/>
              </p:cNvSpPr>
              <p:nvPr/>
            </p:nvSpPr>
            <p:spPr bwMode="auto">
              <a:xfrm>
                <a:off x="8077" y="7105"/>
                <a:ext cx="606" cy="598"/>
              </a:xfrm>
              <a:prstGeom prst="rect">
                <a:avLst/>
              </a:prstGeom>
              <a:solidFill>
                <a:srgbClr val="FFFFFF"/>
              </a:solidFill>
              <a:ln w="38100" cmpd="dbl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ar-SA" sz="1600" b="1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Arial" pitchFamily="34" charset="0"/>
                    <a:cs typeface="Arial" pitchFamily="34" charset="0"/>
                  </a:rPr>
                  <a:t>س</a:t>
                </a:r>
                <a:endParaRPr kumimoji="0" lang="ar-AE" sz="18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13" name="Rectangle 15"/>
              <p:cNvSpPr>
                <a:spLocks noChangeArrowheads="1"/>
              </p:cNvSpPr>
              <p:nvPr/>
            </p:nvSpPr>
            <p:spPr bwMode="auto">
              <a:xfrm>
                <a:off x="8683" y="7109"/>
                <a:ext cx="606" cy="598"/>
              </a:xfrm>
              <a:prstGeom prst="rect">
                <a:avLst/>
              </a:prstGeom>
              <a:solidFill>
                <a:srgbClr val="FFFFFF"/>
              </a:solidFill>
              <a:ln w="38100" cmpd="dbl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ar-SA" sz="1600" b="1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Arial" pitchFamily="34" charset="0"/>
                    <a:cs typeface="Arial" pitchFamily="34" charset="0"/>
                  </a:rPr>
                  <a:t>ل</a:t>
                </a:r>
                <a:endParaRPr kumimoji="0" lang="ar-AE" sz="18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14" name="Rectangle 16"/>
              <p:cNvSpPr>
                <a:spLocks noChangeArrowheads="1"/>
              </p:cNvSpPr>
              <p:nvPr/>
            </p:nvSpPr>
            <p:spPr bwMode="auto">
              <a:xfrm>
                <a:off x="9289" y="7109"/>
                <a:ext cx="606" cy="598"/>
              </a:xfrm>
              <a:prstGeom prst="rect">
                <a:avLst/>
              </a:prstGeom>
              <a:solidFill>
                <a:srgbClr val="FFFFFF"/>
              </a:solidFill>
              <a:ln w="38100" cmpd="dbl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ar-SA" sz="1600" b="1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Arial" pitchFamily="34" charset="0"/>
                    <a:cs typeface="Arial" pitchFamily="34" charset="0"/>
                  </a:rPr>
                  <a:t>ا</a:t>
                </a:r>
                <a:endParaRPr kumimoji="0" lang="ar-AE" sz="18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15" name="Rectangle 17"/>
              <p:cNvSpPr>
                <a:spLocks noChangeArrowheads="1"/>
              </p:cNvSpPr>
              <p:nvPr/>
            </p:nvSpPr>
            <p:spPr bwMode="auto">
              <a:xfrm>
                <a:off x="9289" y="7703"/>
                <a:ext cx="606" cy="598"/>
              </a:xfrm>
              <a:prstGeom prst="rect">
                <a:avLst/>
              </a:prstGeom>
              <a:solidFill>
                <a:srgbClr val="FFFFFF"/>
              </a:solidFill>
              <a:ln w="38100" cmpd="dbl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ar-SA" sz="1600" b="1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Arial" pitchFamily="34" charset="0"/>
                    <a:cs typeface="Arial" pitchFamily="34" charset="0"/>
                  </a:rPr>
                  <a:t>م</a:t>
                </a:r>
                <a:endParaRPr kumimoji="0" lang="ar-AE" sz="18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</p:grpSp>
        <p:grpSp>
          <p:nvGrpSpPr>
            <p:cNvPr id="18" name="Group 18"/>
            <p:cNvGrpSpPr>
              <a:grpSpLocks/>
            </p:cNvGrpSpPr>
            <p:nvPr/>
          </p:nvGrpSpPr>
          <p:grpSpPr bwMode="auto">
            <a:xfrm>
              <a:off x="9289" y="5909"/>
              <a:ext cx="5454" cy="4190"/>
              <a:chOff x="9289" y="5909"/>
              <a:chExt cx="5454" cy="4190"/>
            </a:xfrm>
          </p:grpSpPr>
          <p:sp>
            <p:nvSpPr>
              <p:cNvPr id="82" name="Rectangle 19"/>
              <p:cNvSpPr>
                <a:spLocks noChangeArrowheads="1"/>
              </p:cNvSpPr>
              <p:nvPr/>
            </p:nvSpPr>
            <p:spPr bwMode="auto">
              <a:xfrm>
                <a:off x="9895" y="8305"/>
                <a:ext cx="606" cy="598"/>
              </a:xfrm>
              <a:prstGeom prst="rect">
                <a:avLst/>
              </a:prstGeom>
              <a:solidFill>
                <a:srgbClr val="808080"/>
              </a:solidFill>
              <a:ln w="38100" cmpd="dbl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ar-AE" sz="18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83" name="Rectangle 20"/>
              <p:cNvSpPr>
                <a:spLocks noChangeArrowheads="1"/>
              </p:cNvSpPr>
              <p:nvPr/>
            </p:nvSpPr>
            <p:spPr bwMode="auto">
              <a:xfrm>
                <a:off x="9289" y="8305"/>
                <a:ext cx="606" cy="598"/>
              </a:xfrm>
              <a:prstGeom prst="rect">
                <a:avLst/>
              </a:prstGeom>
              <a:solidFill>
                <a:srgbClr val="808080"/>
              </a:solidFill>
              <a:ln w="38100" cmpd="dbl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ar-AE" sz="18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84" name="Rectangle 21"/>
              <p:cNvSpPr>
                <a:spLocks noChangeArrowheads="1"/>
              </p:cNvSpPr>
              <p:nvPr/>
            </p:nvSpPr>
            <p:spPr bwMode="auto">
              <a:xfrm>
                <a:off x="10501" y="8305"/>
                <a:ext cx="606" cy="598"/>
              </a:xfrm>
              <a:prstGeom prst="rect">
                <a:avLst/>
              </a:prstGeom>
              <a:solidFill>
                <a:srgbClr val="FFFFFF"/>
              </a:solidFill>
              <a:ln w="38100" cmpd="dbl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ar-SA" sz="1600" b="1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Arial" pitchFamily="34" charset="0"/>
                    <a:cs typeface="Arial" pitchFamily="34" charset="0"/>
                  </a:rPr>
                  <a:t>ل</a:t>
                </a:r>
                <a:endParaRPr kumimoji="0" lang="ar-AE" sz="18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85" name="Rectangle 22"/>
              <p:cNvSpPr>
                <a:spLocks noChangeArrowheads="1"/>
              </p:cNvSpPr>
              <p:nvPr/>
            </p:nvSpPr>
            <p:spPr bwMode="auto">
              <a:xfrm>
                <a:off x="10501" y="7109"/>
                <a:ext cx="606" cy="598"/>
              </a:xfrm>
              <a:prstGeom prst="rect">
                <a:avLst/>
              </a:prstGeom>
              <a:solidFill>
                <a:srgbClr val="FFFFFF"/>
              </a:solidFill>
              <a:ln w="38100" cmpd="dbl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ar-SA" sz="1600" b="1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Arial" pitchFamily="34" charset="0"/>
                    <a:cs typeface="Arial" pitchFamily="34" charset="0"/>
                  </a:rPr>
                  <a:t>و</a:t>
                </a:r>
                <a:endParaRPr kumimoji="0" lang="ar-AE" sz="18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86" name="Rectangle 23"/>
              <p:cNvSpPr>
                <a:spLocks noChangeArrowheads="1"/>
              </p:cNvSpPr>
              <p:nvPr/>
            </p:nvSpPr>
            <p:spPr bwMode="auto">
              <a:xfrm>
                <a:off x="11713" y="7707"/>
                <a:ext cx="606" cy="598"/>
              </a:xfrm>
              <a:prstGeom prst="rect">
                <a:avLst/>
              </a:prstGeom>
              <a:solidFill>
                <a:srgbClr val="FFFFFF"/>
              </a:solidFill>
              <a:ln w="38100" cmpd="dbl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ar-SA" sz="1600" b="1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Arial" pitchFamily="34" charset="0"/>
                    <a:cs typeface="Arial" pitchFamily="34" charset="0"/>
                  </a:rPr>
                  <a:t>ر</a:t>
                </a:r>
                <a:endParaRPr kumimoji="0" lang="ar-AE" sz="18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87" name="Rectangle 24"/>
              <p:cNvSpPr>
                <a:spLocks noChangeArrowheads="1"/>
              </p:cNvSpPr>
              <p:nvPr/>
            </p:nvSpPr>
            <p:spPr bwMode="auto">
              <a:xfrm>
                <a:off x="11713" y="8305"/>
                <a:ext cx="606" cy="598"/>
              </a:xfrm>
              <a:prstGeom prst="rect">
                <a:avLst/>
              </a:prstGeom>
              <a:solidFill>
                <a:srgbClr val="FFFFFF"/>
              </a:solidFill>
              <a:ln w="38100" cmpd="dbl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ar-SA" sz="1600" b="1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Arial" pitchFamily="34" charset="0"/>
                    <a:cs typeface="Arial" pitchFamily="34" charset="0"/>
                  </a:rPr>
                  <a:t>ي</a:t>
                </a:r>
                <a:endParaRPr kumimoji="0" lang="ar-AE" sz="18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88" name="Rectangle 25"/>
              <p:cNvSpPr>
                <a:spLocks noChangeArrowheads="1"/>
              </p:cNvSpPr>
              <p:nvPr/>
            </p:nvSpPr>
            <p:spPr bwMode="auto">
              <a:xfrm>
                <a:off x="11107" y="8305"/>
                <a:ext cx="606" cy="598"/>
              </a:xfrm>
              <a:prstGeom prst="rect">
                <a:avLst/>
              </a:prstGeom>
              <a:solidFill>
                <a:srgbClr val="FFFFFF"/>
              </a:solidFill>
              <a:ln w="38100" cmpd="dbl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ar-SA" sz="1600" b="1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Arial" pitchFamily="34" charset="0"/>
                    <a:cs typeface="Arial" pitchFamily="34" charset="0"/>
                  </a:rPr>
                  <a:t>ق</a:t>
                </a:r>
                <a:endParaRPr kumimoji="0" lang="ar-AE" sz="18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89" name="Rectangle 26"/>
              <p:cNvSpPr>
                <a:spLocks noChangeArrowheads="1"/>
              </p:cNvSpPr>
              <p:nvPr/>
            </p:nvSpPr>
            <p:spPr bwMode="auto">
              <a:xfrm>
                <a:off x="11107" y="7105"/>
                <a:ext cx="606" cy="598"/>
              </a:xfrm>
              <a:prstGeom prst="rect">
                <a:avLst/>
              </a:prstGeom>
              <a:solidFill>
                <a:srgbClr val="808080"/>
              </a:solidFill>
              <a:ln w="38100" cmpd="dbl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ar-AE" sz="18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90" name="Rectangle 27"/>
              <p:cNvSpPr>
                <a:spLocks noChangeArrowheads="1"/>
              </p:cNvSpPr>
              <p:nvPr/>
            </p:nvSpPr>
            <p:spPr bwMode="auto">
              <a:xfrm>
                <a:off x="11713" y="7105"/>
                <a:ext cx="606" cy="598"/>
              </a:xfrm>
              <a:prstGeom prst="rect">
                <a:avLst/>
              </a:prstGeom>
              <a:solidFill>
                <a:srgbClr val="FFFFFF"/>
              </a:solidFill>
              <a:ln w="38100" cmpd="dbl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ar-SA" sz="1600" b="1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Arial" pitchFamily="34" charset="0"/>
                    <a:cs typeface="Arial" pitchFamily="34" charset="0"/>
                  </a:rPr>
                  <a:t>ط</a:t>
                </a:r>
                <a:endParaRPr kumimoji="0" lang="ar-AE" sz="18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91" name="Rectangle 28"/>
              <p:cNvSpPr>
                <a:spLocks noChangeArrowheads="1"/>
              </p:cNvSpPr>
              <p:nvPr/>
            </p:nvSpPr>
            <p:spPr bwMode="auto">
              <a:xfrm>
                <a:off x="10501" y="6511"/>
                <a:ext cx="606" cy="598"/>
              </a:xfrm>
              <a:prstGeom prst="rect">
                <a:avLst/>
              </a:prstGeom>
              <a:solidFill>
                <a:srgbClr val="808080"/>
              </a:solidFill>
              <a:ln w="38100" cmpd="dbl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ar-AE" sz="18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92" name="Rectangle 29"/>
              <p:cNvSpPr>
                <a:spLocks noChangeArrowheads="1"/>
              </p:cNvSpPr>
              <p:nvPr/>
            </p:nvSpPr>
            <p:spPr bwMode="auto">
              <a:xfrm>
                <a:off x="10501" y="5909"/>
                <a:ext cx="606" cy="598"/>
              </a:xfrm>
              <a:prstGeom prst="rect">
                <a:avLst/>
              </a:prstGeom>
              <a:solidFill>
                <a:srgbClr val="FFFFFF"/>
              </a:solidFill>
              <a:ln w="38100" cmpd="dbl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ar-SA" sz="1600" b="1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Arial" pitchFamily="34" charset="0"/>
                    <a:cs typeface="Arial" pitchFamily="34" charset="0"/>
                  </a:rPr>
                  <a:t>ر</a:t>
                </a:r>
                <a:endParaRPr kumimoji="0" lang="ar-AE" sz="18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93" name="Rectangle 30"/>
              <p:cNvSpPr>
                <a:spLocks noChangeArrowheads="1"/>
              </p:cNvSpPr>
              <p:nvPr/>
            </p:nvSpPr>
            <p:spPr bwMode="auto">
              <a:xfrm>
                <a:off x="11107" y="5913"/>
                <a:ext cx="606" cy="598"/>
              </a:xfrm>
              <a:prstGeom prst="rect">
                <a:avLst/>
              </a:prstGeom>
              <a:solidFill>
                <a:srgbClr val="FFFFFF"/>
              </a:solidFill>
              <a:ln w="38100" cmpd="dbl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ar-SA" sz="1600" b="1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Arial" pitchFamily="34" charset="0"/>
                    <a:cs typeface="Arial" pitchFamily="34" charset="0"/>
                  </a:rPr>
                  <a:t>ن</a:t>
                </a:r>
                <a:endParaRPr kumimoji="0" lang="ar-AE" sz="18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94" name="Rectangle 31"/>
              <p:cNvSpPr>
                <a:spLocks noChangeArrowheads="1"/>
              </p:cNvSpPr>
              <p:nvPr/>
            </p:nvSpPr>
            <p:spPr bwMode="auto">
              <a:xfrm>
                <a:off x="11713" y="5909"/>
                <a:ext cx="606" cy="598"/>
              </a:xfrm>
              <a:prstGeom prst="rect">
                <a:avLst/>
              </a:prstGeom>
              <a:solidFill>
                <a:srgbClr val="FFFFFF"/>
              </a:solidFill>
              <a:ln w="38100" cmpd="dbl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ar-SA" sz="1600" b="1" i="0" u="none" strike="noStrike" cap="none" normalizeH="0" baseline="0" dirty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Arial" pitchFamily="34" charset="0"/>
                    <a:cs typeface="Arial" pitchFamily="34" charset="0"/>
                  </a:rPr>
                  <a:t>م</a:t>
                </a:r>
                <a:endParaRPr kumimoji="0" lang="ar-AE" sz="18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95" name="Rectangle 32"/>
              <p:cNvSpPr>
                <a:spLocks noChangeArrowheads="1"/>
              </p:cNvSpPr>
              <p:nvPr/>
            </p:nvSpPr>
            <p:spPr bwMode="auto">
              <a:xfrm>
                <a:off x="12319" y="5913"/>
                <a:ext cx="606" cy="598"/>
              </a:xfrm>
              <a:prstGeom prst="rect">
                <a:avLst/>
              </a:prstGeom>
              <a:solidFill>
                <a:srgbClr val="FFFFFF"/>
              </a:solidFill>
              <a:ln w="38100" cmpd="dbl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ar-SA" sz="1600" b="1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Arial" pitchFamily="34" charset="0"/>
                    <a:cs typeface="Arial" pitchFamily="34" charset="0"/>
                  </a:rPr>
                  <a:t>ق</a:t>
                </a:r>
                <a:endParaRPr kumimoji="0" lang="ar-AE" sz="18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96" name="Rectangle 33"/>
              <p:cNvSpPr>
                <a:spLocks noChangeArrowheads="1"/>
              </p:cNvSpPr>
              <p:nvPr/>
            </p:nvSpPr>
            <p:spPr bwMode="auto">
              <a:xfrm>
                <a:off x="12925" y="7703"/>
                <a:ext cx="606" cy="598"/>
              </a:xfrm>
              <a:prstGeom prst="rect">
                <a:avLst/>
              </a:prstGeom>
              <a:solidFill>
                <a:srgbClr val="FFFFFF"/>
              </a:solidFill>
              <a:ln w="38100" cmpd="dbl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ar-SA" sz="1600" b="1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Arial" pitchFamily="34" charset="0"/>
                    <a:cs typeface="Arial" pitchFamily="34" charset="0"/>
                  </a:rPr>
                  <a:t>ى</a:t>
                </a:r>
                <a:endParaRPr kumimoji="0" lang="ar-AE" sz="18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97" name="Rectangle 34"/>
              <p:cNvSpPr>
                <a:spLocks noChangeArrowheads="1"/>
              </p:cNvSpPr>
              <p:nvPr/>
            </p:nvSpPr>
            <p:spPr bwMode="auto">
              <a:xfrm>
                <a:off x="12925" y="7109"/>
                <a:ext cx="606" cy="598"/>
              </a:xfrm>
              <a:prstGeom prst="rect">
                <a:avLst/>
              </a:prstGeom>
              <a:solidFill>
                <a:srgbClr val="FFFFFF"/>
              </a:solidFill>
              <a:ln w="38100" cmpd="dbl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ar-SA" sz="1600" b="1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Arial" pitchFamily="34" charset="0"/>
                    <a:cs typeface="Arial" pitchFamily="34" charset="0"/>
                  </a:rPr>
                  <a:t>ذ</a:t>
                </a:r>
                <a:endParaRPr kumimoji="0" lang="ar-AE" sz="18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98" name="Rectangle 35"/>
              <p:cNvSpPr>
                <a:spLocks noChangeArrowheads="1"/>
              </p:cNvSpPr>
              <p:nvPr/>
            </p:nvSpPr>
            <p:spPr bwMode="auto">
              <a:xfrm>
                <a:off x="12925" y="6507"/>
                <a:ext cx="606" cy="598"/>
              </a:xfrm>
              <a:prstGeom prst="rect">
                <a:avLst/>
              </a:prstGeom>
              <a:solidFill>
                <a:srgbClr val="FFFFFF"/>
              </a:solidFill>
              <a:ln w="38100" cmpd="dbl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ar-SA" sz="1600" b="1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Arial" pitchFamily="34" charset="0"/>
                    <a:cs typeface="Arial" pitchFamily="34" charset="0"/>
                  </a:rPr>
                  <a:t>أ</a:t>
                </a:r>
                <a:endParaRPr kumimoji="0" lang="ar-AE" sz="18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99" name="Rectangle 36"/>
              <p:cNvSpPr>
                <a:spLocks noChangeArrowheads="1"/>
              </p:cNvSpPr>
              <p:nvPr/>
            </p:nvSpPr>
            <p:spPr bwMode="auto">
              <a:xfrm>
                <a:off x="12925" y="5913"/>
                <a:ext cx="606" cy="598"/>
              </a:xfrm>
              <a:prstGeom prst="rect">
                <a:avLst/>
              </a:prstGeom>
              <a:solidFill>
                <a:srgbClr val="808080"/>
              </a:solidFill>
              <a:ln w="38100" cmpd="dbl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ar-AE" sz="18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00" name="Rectangle 37"/>
              <p:cNvSpPr>
                <a:spLocks noChangeArrowheads="1"/>
              </p:cNvSpPr>
              <p:nvPr/>
            </p:nvSpPr>
            <p:spPr bwMode="auto">
              <a:xfrm>
                <a:off x="13531" y="7707"/>
                <a:ext cx="606" cy="598"/>
              </a:xfrm>
              <a:prstGeom prst="rect">
                <a:avLst/>
              </a:prstGeom>
              <a:solidFill>
                <a:srgbClr val="808080"/>
              </a:solidFill>
              <a:ln w="38100" cmpd="dbl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ar-AE" sz="18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01" name="Rectangle 38"/>
              <p:cNvSpPr>
                <a:spLocks noChangeArrowheads="1"/>
              </p:cNvSpPr>
              <p:nvPr/>
            </p:nvSpPr>
            <p:spPr bwMode="auto">
              <a:xfrm>
                <a:off x="14137" y="7703"/>
                <a:ext cx="606" cy="598"/>
              </a:xfrm>
              <a:prstGeom prst="rect">
                <a:avLst/>
              </a:prstGeom>
              <a:solidFill>
                <a:srgbClr val="808080"/>
              </a:solidFill>
              <a:ln w="38100" cmpd="dbl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ar-AE" sz="18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02" name="Rectangle 39"/>
              <p:cNvSpPr>
                <a:spLocks noChangeArrowheads="1"/>
              </p:cNvSpPr>
              <p:nvPr/>
            </p:nvSpPr>
            <p:spPr bwMode="auto">
              <a:xfrm>
                <a:off x="14137" y="8305"/>
                <a:ext cx="606" cy="598"/>
              </a:xfrm>
              <a:prstGeom prst="rect">
                <a:avLst/>
              </a:prstGeom>
              <a:solidFill>
                <a:srgbClr val="FFFFFF"/>
              </a:solidFill>
              <a:ln w="38100" cmpd="dbl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ar-SA" sz="1600" b="1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Arial" pitchFamily="34" charset="0"/>
                    <a:cs typeface="Arial" pitchFamily="34" charset="0"/>
                  </a:rPr>
                  <a:t>ت</a:t>
                </a:r>
                <a:endParaRPr kumimoji="0" lang="ar-AE" sz="18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03" name="Rectangle 40"/>
              <p:cNvSpPr>
                <a:spLocks noChangeArrowheads="1"/>
              </p:cNvSpPr>
              <p:nvPr/>
            </p:nvSpPr>
            <p:spPr bwMode="auto">
              <a:xfrm>
                <a:off x="14137" y="8903"/>
                <a:ext cx="606" cy="598"/>
              </a:xfrm>
              <a:prstGeom prst="rect">
                <a:avLst/>
              </a:prstGeom>
              <a:solidFill>
                <a:srgbClr val="FFFFFF"/>
              </a:solidFill>
              <a:ln w="38100" cmpd="dbl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ar-SA" sz="1600" b="1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Arial" pitchFamily="34" charset="0"/>
                    <a:cs typeface="Arial" pitchFamily="34" charset="0"/>
                  </a:rPr>
                  <a:t>ح</a:t>
                </a:r>
                <a:endParaRPr kumimoji="0" lang="ar-AE" sz="18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04" name="Rectangle 41"/>
              <p:cNvSpPr>
                <a:spLocks noChangeArrowheads="1"/>
              </p:cNvSpPr>
              <p:nvPr/>
            </p:nvSpPr>
            <p:spPr bwMode="auto">
              <a:xfrm>
                <a:off x="14137" y="9501"/>
                <a:ext cx="606" cy="598"/>
              </a:xfrm>
              <a:prstGeom prst="rect">
                <a:avLst/>
              </a:prstGeom>
              <a:solidFill>
                <a:srgbClr val="FFFFFF"/>
              </a:solidFill>
              <a:ln w="38100" cmpd="dbl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ar-SA" sz="1600" b="1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Arial" pitchFamily="34" charset="0"/>
                    <a:cs typeface="Arial" pitchFamily="34" charset="0"/>
                  </a:rPr>
                  <a:t>ق</a:t>
                </a:r>
                <a:endParaRPr kumimoji="0" lang="ar-AE" sz="18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  <p:sp>
        <p:nvSpPr>
          <p:cNvPr id="119" name="WordArt 171"/>
          <p:cNvSpPr>
            <a:spLocks noChangeArrowheads="1" noChangeShapeType="1" noTextEdit="1"/>
          </p:cNvSpPr>
          <p:nvPr/>
        </p:nvSpPr>
        <p:spPr bwMode="auto">
          <a:xfrm>
            <a:off x="2141926" y="854338"/>
            <a:ext cx="1501537" cy="28764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1"/>
            <a:r>
              <a:rPr lang="ar-AE" sz="3600" kern="10" spc="0" dirty="0">
                <a:ln w="9525">
                  <a:noFill/>
                  <a:round/>
                  <a:headEnd/>
                  <a:tailEnd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MCS Taybah S_U rose."/>
              </a:rPr>
              <a:t>الكلمة المفقودة هي:..........</a:t>
            </a:r>
          </a:p>
        </p:txBody>
      </p:sp>
      <p:sp>
        <p:nvSpPr>
          <p:cNvPr id="71" name="مستطيل 70"/>
          <p:cNvSpPr/>
          <p:nvPr/>
        </p:nvSpPr>
        <p:spPr>
          <a:xfrm>
            <a:off x="1715976" y="5008680"/>
            <a:ext cx="6643766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1400" spc="50" dirty="0">
                <a:ln w="11430"/>
              </a:rPr>
              <a:t>،</a:t>
            </a:r>
          </a:p>
          <a:p>
            <a:pPr algn="ct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AE" sz="1600" b="1" spc="50" dirty="0">
                <a:ln w="11430"/>
              </a:rPr>
              <a:t>اكتب خمس من آداب الطريق التي يجب على المسلم التي يجب على المسلم أن يلتزم بها :</a:t>
            </a:r>
          </a:p>
          <a:p>
            <a:pPr algn="ctr" rtl="1" fontAlgn="auto">
              <a:spcBef>
                <a:spcPts val="0"/>
              </a:spcBef>
              <a:spcAft>
                <a:spcPts val="0"/>
              </a:spcAft>
              <a:defRPr/>
            </a:pPr>
            <a:endParaRPr lang="ar-AE" sz="1050" b="1" spc="50" dirty="0">
              <a:ln w="11430"/>
            </a:endParaRPr>
          </a:p>
          <a:p>
            <a:pPr algn="ct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AE" sz="1600" b="1" spc="50" dirty="0">
                <a:ln w="11430"/>
              </a:rPr>
              <a:t>1-......................... 2-........................3......................4-.5..................</a:t>
            </a:r>
            <a:endParaRPr lang="ar-SA" sz="1600" b="1" spc="50" dirty="0">
              <a:ln w="11430"/>
            </a:endParaRPr>
          </a:p>
        </p:txBody>
      </p:sp>
      <p:sp>
        <p:nvSpPr>
          <p:cNvPr id="124" name="Freeform 123"/>
          <p:cNvSpPr/>
          <p:nvPr/>
        </p:nvSpPr>
        <p:spPr>
          <a:xfrm>
            <a:off x="9429750" y="4188619"/>
            <a:ext cx="0" cy="0"/>
          </a:xfrm>
          <a:custGeom>
            <a:avLst/>
            <a:gdLst>
              <a:gd name="connsiteX0" fmla="*/ 0 w 0"/>
              <a:gd name="connsiteY0" fmla="*/ 0 h 0"/>
              <a:gd name="connsiteX1" fmla="*/ 0 w 0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1" anchor="ctr"/>
          <a:lstStyle/>
          <a:p>
            <a:pPr algn="ctr"/>
            <a:endParaRPr lang="ar-AE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5444DA4-5340-4601-AB22-E739E589BC5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3896971" y="532534"/>
            <a:ext cx="1313239" cy="2475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92463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7" name="Picture 126">
            <a:extLst>
              <a:ext uri="{FF2B5EF4-FFF2-40B4-BE49-F238E27FC236}">
                <a16:creationId xmlns:a16="http://schemas.microsoft.com/office/drawing/2014/main" id="{12395F98-8095-4EE7-B25B-BB982E2AFB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4403" y="3267844"/>
            <a:ext cx="8504657" cy="3420152"/>
          </a:xfrm>
          <a:prstGeom prst="rect">
            <a:avLst/>
          </a:prstGeom>
        </p:spPr>
      </p:pic>
      <p:sp>
        <p:nvSpPr>
          <p:cNvPr id="123" name="وسيلة شرح مستطيلة مستديرة الزوايا 38">
            <a:extLst>
              <a:ext uri="{FF2B5EF4-FFF2-40B4-BE49-F238E27FC236}">
                <a16:creationId xmlns:a16="http://schemas.microsoft.com/office/drawing/2014/main" id="{80EE3000-FA97-4922-BAF4-4B7301DF65BF}"/>
              </a:ext>
            </a:extLst>
          </p:cNvPr>
          <p:cNvSpPr/>
          <p:nvPr/>
        </p:nvSpPr>
        <p:spPr>
          <a:xfrm>
            <a:off x="4909463" y="529906"/>
            <a:ext cx="4201407" cy="1244612"/>
          </a:xfrm>
          <a:prstGeom prst="wedgeRoundRectCallout">
            <a:avLst>
              <a:gd name="adj1" fmla="val -45703"/>
              <a:gd name="adj2" fmla="val 95003"/>
              <a:gd name="adj3" fmla="val 16667"/>
            </a:avLst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AE" sz="1600"/>
          </a:p>
        </p:txBody>
      </p:sp>
      <p:sp>
        <p:nvSpPr>
          <p:cNvPr id="32" name="WordArt 2"/>
          <p:cNvSpPr>
            <a:spLocks noChangeArrowheads="1" noChangeShapeType="1" noTextEdit="1"/>
          </p:cNvSpPr>
          <p:nvPr/>
        </p:nvSpPr>
        <p:spPr bwMode="auto">
          <a:xfrm>
            <a:off x="4381932" y="6554369"/>
            <a:ext cx="1444625" cy="285728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 rtl="1"/>
            <a:r>
              <a:rPr lang="ar-AE" sz="1800" kern="10" spc="0" dirty="0">
                <a:ln w="9525">
                  <a:noFill/>
                  <a:round/>
                  <a:headEnd/>
                  <a:tailEnd/>
                </a:ln>
                <a:solidFill>
                  <a:srgbClr val="000000"/>
                </a:solidFill>
                <a:effectLst/>
                <a:latin typeface="Arial Black"/>
              </a:rPr>
              <a:t>معلمة المادة : نوره </a:t>
            </a:r>
            <a:r>
              <a:rPr lang="ar-AE" sz="1800" kern="10" spc="0" dirty="0" err="1">
                <a:ln w="9525">
                  <a:noFill/>
                  <a:round/>
                  <a:headEnd/>
                  <a:tailEnd/>
                </a:ln>
                <a:solidFill>
                  <a:srgbClr val="000000"/>
                </a:solidFill>
                <a:effectLst/>
                <a:latin typeface="Arial Black"/>
              </a:rPr>
              <a:t>الكتبي</a:t>
            </a:r>
            <a:endParaRPr lang="ar-AE" sz="1800" kern="10" spc="0" dirty="0">
              <a:ln w="9525">
                <a:noFill/>
                <a:round/>
                <a:headEnd/>
                <a:tailEnd/>
              </a:ln>
              <a:solidFill>
                <a:srgbClr val="000000"/>
              </a:solidFill>
              <a:effectLst/>
              <a:latin typeface="Arial Black"/>
            </a:endParaRPr>
          </a:p>
        </p:txBody>
      </p:sp>
      <p:sp>
        <p:nvSpPr>
          <p:cNvPr id="37" name="مربع نص 36"/>
          <p:cNvSpPr txBox="1"/>
          <p:nvPr/>
        </p:nvSpPr>
        <p:spPr>
          <a:xfrm>
            <a:off x="5325698" y="2285992"/>
            <a:ext cx="3818301" cy="2308324"/>
          </a:xfrm>
          <a:prstGeom prst="rect">
            <a:avLst/>
          </a:prstGeom>
          <a:noFill/>
          <a:ln w="38100">
            <a:solidFill>
              <a:schemeClr val="tx1"/>
            </a:solidFill>
            <a:prstDash val="dash"/>
          </a:ln>
        </p:spPr>
        <p:txBody>
          <a:bodyPr wrap="square" rtlCol="1">
            <a:spAutoFit/>
          </a:bodyPr>
          <a:lstStyle/>
          <a:p>
            <a:pPr algn="ctr" rtl="1"/>
            <a:r>
              <a:rPr lang="ar-AE" sz="1600" dirty="0"/>
              <a:t>1- يلعب بالكرة في الشارع </a:t>
            </a:r>
          </a:p>
          <a:p>
            <a:pPr algn="ctr" rtl="1"/>
            <a:r>
              <a:rPr lang="ar-AE" sz="1600" dirty="0"/>
              <a:t>............................................................... 2- لا يرد السلام ويصمت </a:t>
            </a:r>
          </a:p>
          <a:p>
            <a:pPr algn="ctr" rtl="1"/>
            <a:r>
              <a:rPr lang="ar-AE" sz="1600" dirty="0"/>
              <a:t>........................................................................</a:t>
            </a:r>
          </a:p>
          <a:p>
            <a:pPr algn="ctr" rtl="1"/>
            <a:r>
              <a:rPr lang="ar-AE" sz="1600" dirty="0"/>
              <a:t>3- يبعد الزجاج المكسورة من الطريق </a:t>
            </a:r>
          </a:p>
          <a:p>
            <a:pPr algn="ctr" rtl="1"/>
            <a:r>
              <a:rPr lang="ar-AE" sz="1600" dirty="0"/>
              <a:t>........................................................................</a:t>
            </a:r>
          </a:p>
          <a:p>
            <a:pPr algn="ctr" rtl="1"/>
            <a:endParaRPr lang="ar-AE" sz="1600" dirty="0"/>
          </a:p>
        </p:txBody>
      </p:sp>
      <p:sp>
        <p:nvSpPr>
          <p:cNvPr id="38" name="مربع نص 37"/>
          <p:cNvSpPr txBox="1"/>
          <p:nvPr/>
        </p:nvSpPr>
        <p:spPr>
          <a:xfrm>
            <a:off x="4768083" y="642918"/>
            <a:ext cx="4375917" cy="107721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AE" sz="1600" b="1" dirty="0"/>
              <a:t>صديقي أخبرني بنتيجة الأفعال التالية ثم اكتب ثلاث من آداب الطريق و ساعدني في معرفة الكلمة المفقودة ..وذلك بشطب الكلمات التالية من الشبكة       </a:t>
            </a:r>
          </a:p>
          <a:p>
            <a:pPr algn="ctr"/>
            <a:r>
              <a:rPr lang="ar-AE" sz="1600" b="1" dirty="0"/>
              <a:t>  ( </a:t>
            </a:r>
            <a:r>
              <a:rPr lang="ar-SA" sz="1600" b="1" dirty="0"/>
              <a:t>مجلس </a:t>
            </a:r>
            <a:r>
              <a:rPr lang="ar-AE" sz="1600" b="1" dirty="0"/>
              <a:t>– منكر –  حق– سلام – أذى–  طريق – بصر)</a:t>
            </a:r>
          </a:p>
        </p:txBody>
      </p:sp>
      <p:grpSp>
        <p:nvGrpSpPr>
          <p:cNvPr id="6" name="Group 2"/>
          <p:cNvGrpSpPr>
            <a:grpSpLocks/>
          </p:cNvGrpSpPr>
          <p:nvPr/>
        </p:nvGrpSpPr>
        <p:grpSpPr bwMode="auto">
          <a:xfrm>
            <a:off x="149032" y="1133808"/>
            <a:ext cx="3429024" cy="2992434"/>
            <a:chOff x="7471" y="4713"/>
            <a:chExt cx="7272" cy="5386"/>
          </a:xfrm>
        </p:grpSpPr>
        <p:grpSp>
          <p:nvGrpSpPr>
            <p:cNvPr id="12" name="Group 3"/>
            <p:cNvGrpSpPr>
              <a:grpSpLocks/>
            </p:cNvGrpSpPr>
            <p:nvPr/>
          </p:nvGrpSpPr>
          <p:grpSpPr bwMode="auto">
            <a:xfrm>
              <a:off x="7471" y="4713"/>
              <a:ext cx="3030" cy="3588"/>
              <a:chOff x="7471" y="4713"/>
              <a:chExt cx="3030" cy="3588"/>
            </a:xfrm>
          </p:grpSpPr>
          <p:grpSp>
            <p:nvGrpSpPr>
              <p:cNvPr id="14" name="Group 4"/>
              <p:cNvGrpSpPr>
                <a:grpSpLocks/>
              </p:cNvGrpSpPr>
              <p:nvPr/>
            </p:nvGrpSpPr>
            <p:grpSpPr bwMode="auto">
              <a:xfrm>
                <a:off x="9289" y="4713"/>
                <a:ext cx="1212" cy="1196"/>
                <a:chOff x="9289" y="4713"/>
                <a:chExt cx="1212" cy="1196"/>
              </a:xfrm>
            </p:grpSpPr>
            <p:sp>
              <p:nvSpPr>
                <p:cNvPr id="116" name="Rectangle 5"/>
                <p:cNvSpPr>
                  <a:spLocks noChangeArrowheads="1"/>
                </p:cNvSpPr>
                <p:nvPr/>
              </p:nvSpPr>
              <p:spPr bwMode="auto">
                <a:xfrm>
                  <a:off x="9895" y="4713"/>
                  <a:ext cx="606" cy="598"/>
                </a:xfrm>
                <a:prstGeom prst="rect">
                  <a:avLst/>
                </a:prstGeom>
                <a:solidFill>
                  <a:srgbClr val="FFFFFF"/>
                </a:solidFill>
                <a:ln w="38100" cmpd="dbl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r" defTabSz="914400" rtl="1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100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ar-SA" sz="1400" b="1" i="0" u="none" strike="noStrike" cap="none" normalizeH="0" baseline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  <a:ea typeface="Arial" pitchFamily="34" charset="0"/>
                      <a:cs typeface="Arial" pitchFamily="34" charset="0"/>
                    </a:rPr>
                    <a:t>ب</a:t>
                  </a:r>
                  <a:endParaRPr kumimoji="0" lang="ar-AE" sz="1800" b="1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17" name="Rectangle 6"/>
                <p:cNvSpPr>
                  <a:spLocks noChangeArrowheads="1"/>
                </p:cNvSpPr>
                <p:nvPr/>
              </p:nvSpPr>
              <p:spPr bwMode="auto">
                <a:xfrm>
                  <a:off x="9895" y="5311"/>
                  <a:ext cx="606" cy="598"/>
                </a:xfrm>
                <a:prstGeom prst="rect">
                  <a:avLst/>
                </a:prstGeom>
                <a:solidFill>
                  <a:srgbClr val="FFFFFF"/>
                </a:solidFill>
                <a:ln w="38100" cmpd="dbl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r" defTabSz="914400" rtl="1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100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ar-SA" sz="1400" b="1" i="0" u="none" strike="noStrike" cap="none" normalizeH="0" baseline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  <a:ea typeface="Arial" pitchFamily="34" charset="0"/>
                      <a:cs typeface="Arial" pitchFamily="34" charset="0"/>
                    </a:rPr>
                    <a:t>ص</a:t>
                  </a:r>
                  <a:endParaRPr kumimoji="0" lang="ar-AE" sz="1800" b="1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18" name="Rectangle 7"/>
                <p:cNvSpPr>
                  <a:spLocks noChangeArrowheads="1"/>
                </p:cNvSpPr>
                <p:nvPr/>
              </p:nvSpPr>
              <p:spPr bwMode="auto">
                <a:xfrm>
                  <a:off x="9289" y="5311"/>
                  <a:ext cx="606" cy="598"/>
                </a:xfrm>
                <a:prstGeom prst="rect">
                  <a:avLst/>
                </a:prstGeom>
                <a:solidFill>
                  <a:srgbClr val="FFFFFF"/>
                </a:solidFill>
                <a:ln w="38100" cmpd="dbl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r" defTabSz="914400" rtl="1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100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ar-SA" sz="1600" b="1" i="0" u="none" strike="noStrike" cap="none" normalizeH="0" baseline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  <a:ea typeface="Arial" pitchFamily="34" charset="0"/>
                      <a:cs typeface="Arial" pitchFamily="34" charset="0"/>
                    </a:rPr>
                    <a:t>ر</a:t>
                  </a:r>
                  <a:endParaRPr kumimoji="0" lang="ar-AE" sz="1800" b="1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Arial" pitchFamily="34" charset="0"/>
                  </a:endParaRPr>
                </a:p>
              </p:txBody>
            </p:sp>
          </p:grpSp>
          <p:sp>
            <p:nvSpPr>
              <p:cNvPr id="106" name="Rectangle 8"/>
              <p:cNvSpPr>
                <a:spLocks noChangeArrowheads="1"/>
              </p:cNvSpPr>
              <p:nvPr/>
            </p:nvSpPr>
            <p:spPr bwMode="auto">
              <a:xfrm>
                <a:off x="8683" y="5311"/>
                <a:ext cx="606" cy="598"/>
              </a:xfrm>
              <a:prstGeom prst="rect">
                <a:avLst/>
              </a:prstGeom>
              <a:solidFill>
                <a:srgbClr val="FFFFFF"/>
              </a:solidFill>
              <a:ln w="38100" cmpd="dbl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ar-SA" sz="1600" b="1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Arial" pitchFamily="34" charset="0"/>
                    <a:cs typeface="Arial" pitchFamily="34" charset="0"/>
                  </a:rPr>
                  <a:t>ا</a:t>
                </a:r>
                <a:endParaRPr kumimoji="0" lang="ar-AE" sz="18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07" name="Rectangle 9"/>
              <p:cNvSpPr>
                <a:spLocks noChangeArrowheads="1"/>
              </p:cNvSpPr>
              <p:nvPr/>
            </p:nvSpPr>
            <p:spPr bwMode="auto">
              <a:xfrm>
                <a:off x="7471" y="5311"/>
                <a:ext cx="606" cy="598"/>
              </a:xfrm>
              <a:prstGeom prst="rect">
                <a:avLst/>
              </a:prstGeom>
              <a:solidFill>
                <a:srgbClr val="FFFFFF"/>
              </a:solidFill>
              <a:ln w="38100" cmpd="dbl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ar-SA" sz="1600" b="1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Arial" pitchFamily="34" charset="0"/>
                    <a:cs typeface="Arial" pitchFamily="34" charset="0"/>
                  </a:rPr>
                  <a:t>م</a:t>
                </a:r>
                <a:endParaRPr kumimoji="0" lang="ar-AE" sz="18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08" name="Rectangle 10"/>
              <p:cNvSpPr>
                <a:spLocks noChangeArrowheads="1"/>
              </p:cNvSpPr>
              <p:nvPr/>
            </p:nvSpPr>
            <p:spPr bwMode="auto">
              <a:xfrm>
                <a:off x="8077" y="5311"/>
                <a:ext cx="606" cy="598"/>
              </a:xfrm>
              <a:prstGeom prst="rect">
                <a:avLst/>
              </a:prstGeom>
              <a:solidFill>
                <a:srgbClr val="808080"/>
              </a:solidFill>
              <a:ln w="38100" cmpd="dbl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ar-AE" sz="18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09" name="Rectangle 11"/>
              <p:cNvSpPr>
                <a:spLocks noChangeArrowheads="1"/>
              </p:cNvSpPr>
              <p:nvPr/>
            </p:nvSpPr>
            <p:spPr bwMode="auto">
              <a:xfrm>
                <a:off x="7471" y="5909"/>
                <a:ext cx="606" cy="598"/>
              </a:xfrm>
              <a:prstGeom prst="rect">
                <a:avLst/>
              </a:prstGeom>
              <a:solidFill>
                <a:srgbClr val="FFFFFF"/>
              </a:solidFill>
              <a:ln w="38100" cmpd="dbl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ar-SA" sz="1600" b="1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Arial" pitchFamily="34" charset="0"/>
                    <a:cs typeface="Arial" pitchFamily="34" charset="0"/>
                  </a:rPr>
                  <a:t>ج</a:t>
                </a:r>
                <a:endParaRPr kumimoji="0" lang="ar-AE" sz="18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10" name="Rectangle 12"/>
              <p:cNvSpPr>
                <a:spLocks noChangeArrowheads="1"/>
              </p:cNvSpPr>
              <p:nvPr/>
            </p:nvSpPr>
            <p:spPr bwMode="auto">
              <a:xfrm>
                <a:off x="7471" y="6507"/>
                <a:ext cx="606" cy="598"/>
              </a:xfrm>
              <a:prstGeom prst="rect">
                <a:avLst/>
              </a:prstGeom>
              <a:solidFill>
                <a:srgbClr val="FFFFFF"/>
              </a:solidFill>
              <a:ln w="38100" cmpd="dbl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ar-SA" sz="1600" b="1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Arial" pitchFamily="34" charset="0"/>
                    <a:cs typeface="Arial" pitchFamily="34" charset="0"/>
                  </a:rPr>
                  <a:t>ل</a:t>
                </a:r>
                <a:endParaRPr kumimoji="0" lang="ar-AE" sz="18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11" name="Rectangle 13"/>
              <p:cNvSpPr>
                <a:spLocks noChangeArrowheads="1"/>
              </p:cNvSpPr>
              <p:nvPr/>
            </p:nvSpPr>
            <p:spPr bwMode="auto">
              <a:xfrm>
                <a:off x="7471" y="7105"/>
                <a:ext cx="606" cy="598"/>
              </a:xfrm>
              <a:prstGeom prst="rect">
                <a:avLst/>
              </a:prstGeom>
              <a:solidFill>
                <a:srgbClr val="FFFFFF"/>
              </a:solidFill>
              <a:ln w="38100" cmpd="dbl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ar-SA" sz="1600" b="1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Arial" pitchFamily="34" charset="0"/>
                    <a:cs typeface="Arial" pitchFamily="34" charset="0"/>
                  </a:rPr>
                  <a:t>س</a:t>
                </a:r>
                <a:endParaRPr kumimoji="0" lang="ar-AE" sz="18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12" name="Rectangle 14"/>
              <p:cNvSpPr>
                <a:spLocks noChangeArrowheads="1"/>
              </p:cNvSpPr>
              <p:nvPr/>
            </p:nvSpPr>
            <p:spPr bwMode="auto">
              <a:xfrm>
                <a:off x="8077" y="7105"/>
                <a:ext cx="606" cy="598"/>
              </a:xfrm>
              <a:prstGeom prst="rect">
                <a:avLst/>
              </a:prstGeom>
              <a:solidFill>
                <a:srgbClr val="FFFFFF"/>
              </a:solidFill>
              <a:ln w="38100" cmpd="dbl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ar-SA" sz="1600" b="1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Arial" pitchFamily="34" charset="0"/>
                    <a:cs typeface="Arial" pitchFamily="34" charset="0"/>
                  </a:rPr>
                  <a:t>س</a:t>
                </a:r>
                <a:endParaRPr kumimoji="0" lang="ar-AE" sz="18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13" name="Rectangle 15"/>
              <p:cNvSpPr>
                <a:spLocks noChangeArrowheads="1"/>
              </p:cNvSpPr>
              <p:nvPr/>
            </p:nvSpPr>
            <p:spPr bwMode="auto">
              <a:xfrm>
                <a:off x="8683" y="7109"/>
                <a:ext cx="606" cy="598"/>
              </a:xfrm>
              <a:prstGeom prst="rect">
                <a:avLst/>
              </a:prstGeom>
              <a:solidFill>
                <a:srgbClr val="FFFFFF"/>
              </a:solidFill>
              <a:ln w="38100" cmpd="dbl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ar-SA" sz="1600" b="1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Arial" pitchFamily="34" charset="0"/>
                    <a:cs typeface="Arial" pitchFamily="34" charset="0"/>
                  </a:rPr>
                  <a:t>ل</a:t>
                </a:r>
                <a:endParaRPr kumimoji="0" lang="ar-AE" sz="18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14" name="Rectangle 16"/>
              <p:cNvSpPr>
                <a:spLocks noChangeArrowheads="1"/>
              </p:cNvSpPr>
              <p:nvPr/>
            </p:nvSpPr>
            <p:spPr bwMode="auto">
              <a:xfrm>
                <a:off x="9289" y="7109"/>
                <a:ext cx="606" cy="598"/>
              </a:xfrm>
              <a:prstGeom prst="rect">
                <a:avLst/>
              </a:prstGeom>
              <a:solidFill>
                <a:srgbClr val="FFFFFF"/>
              </a:solidFill>
              <a:ln w="38100" cmpd="dbl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ar-SA" sz="1600" b="1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Arial" pitchFamily="34" charset="0"/>
                    <a:cs typeface="Arial" pitchFamily="34" charset="0"/>
                  </a:rPr>
                  <a:t>ا</a:t>
                </a:r>
                <a:endParaRPr kumimoji="0" lang="ar-AE" sz="18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15" name="Rectangle 17"/>
              <p:cNvSpPr>
                <a:spLocks noChangeArrowheads="1"/>
              </p:cNvSpPr>
              <p:nvPr/>
            </p:nvSpPr>
            <p:spPr bwMode="auto">
              <a:xfrm>
                <a:off x="9289" y="7703"/>
                <a:ext cx="606" cy="598"/>
              </a:xfrm>
              <a:prstGeom prst="rect">
                <a:avLst/>
              </a:prstGeom>
              <a:solidFill>
                <a:srgbClr val="FFFFFF"/>
              </a:solidFill>
              <a:ln w="38100" cmpd="dbl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ar-SA" sz="1600" b="1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Arial" pitchFamily="34" charset="0"/>
                    <a:cs typeface="Arial" pitchFamily="34" charset="0"/>
                  </a:rPr>
                  <a:t>م</a:t>
                </a:r>
                <a:endParaRPr kumimoji="0" lang="ar-AE" sz="18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</p:grpSp>
        <p:grpSp>
          <p:nvGrpSpPr>
            <p:cNvPr id="21" name="Group 18"/>
            <p:cNvGrpSpPr>
              <a:grpSpLocks/>
            </p:cNvGrpSpPr>
            <p:nvPr/>
          </p:nvGrpSpPr>
          <p:grpSpPr bwMode="auto">
            <a:xfrm>
              <a:off x="9289" y="5909"/>
              <a:ext cx="5454" cy="4190"/>
              <a:chOff x="9289" y="5909"/>
              <a:chExt cx="5454" cy="4190"/>
            </a:xfrm>
          </p:grpSpPr>
          <p:sp>
            <p:nvSpPr>
              <p:cNvPr id="82" name="Rectangle 19"/>
              <p:cNvSpPr>
                <a:spLocks noChangeArrowheads="1"/>
              </p:cNvSpPr>
              <p:nvPr/>
            </p:nvSpPr>
            <p:spPr bwMode="auto">
              <a:xfrm>
                <a:off x="9895" y="8305"/>
                <a:ext cx="606" cy="598"/>
              </a:xfrm>
              <a:prstGeom prst="rect">
                <a:avLst/>
              </a:prstGeom>
              <a:solidFill>
                <a:srgbClr val="808080"/>
              </a:solidFill>
              <a:ln w="38100" cmpd="dbl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ar-AE" sz="18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83" name="Rectangle 20"/>
              <p:cNvSpPr>
                <a:spLocks noChangeArrowheads="1"/>
              </p:cNvSpPr>
              <p:nvPr/>
            </p:nvSpPr>
            <p:spPr bwMode="auto">
              <a:xfrm>
                <a:off x="9289" y="8305"/>
                <a:ext cx="606" cy="598"/>
              </a:xfrm>
              <a:prstGeom prst="rect">
                <a:avLst/>
              </a:prstGeom>
              <a:solidFill>
                <a:srgbClr val="808080"/>
              </a:solidFill>
              <a:ln w="38100" cmpd="dbl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ar-AE" sz="18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84" name="Rectangle 21"/>
              <p:cNvSpPr>
                <a:spLocks noChangeArrowheads="1"/>
              </p:cNvSpPr>
              <p:nvPr/>
            </p:nvSpPr>
            <p:spPr bwMode="auto">
              <a:xfrm>
                <a:off x="10501" y="8305"/>
                <a:ext cx="606" cy="598"/>
              </a:xfrm>
              <a:prstGeom prst="rect">
                <a:avLst/>
              </a:prstGeom>
              <a:solidFill>
                <a:srgbClr val="FFFFFF"/>
              </a:solidFill>
              <a:ln w="38100" cmpd="dbl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ar-SA" sz="1600" b="1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Arial" pitchFamily="34" charset="0"/>
                    <a:cs typeface="Arial" pitchFamily="34" charset="0"/>
                  </a:rPr>
                  <a:t>ل</a:t>
                </a:r>
                <a:endParaRPr kumimoji="0" lang="ar-AE" sz="18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85" name="Rectangle 22"/>
              <p:cNvSpPr>
                <a:spLocks noChangeArrowheads="1"/>
              </p:cNvSpPr>
              <p:nvPr/>
            </p:nvSpPr>
            <p:spPr bwMode="auto">
              <a:xfrm>
                <a:off x="10501" y="7109"/>
                <a:ext cx="606" cy="598"/>
              </a:xfrm>
              <a:prstGeom prst="rect">
                <a:avLst/>
              </a:prstGeom>
              <a:solidFill>
                <a:srgbClr val="FFFFFF"/>
              </a:solidFill>
              <a:ln w="38100" cmpd="dbl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ar-SA" sz="1600" b="1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Arial" pitchFamily="34" charset="0"/>
                    <a:cs typeface="Arial" pitchFamily="34" charset="0"/>
                  </a:rPr>
                  <a:t>و</a:t>
                </a:r>
                <a:endParaRPr kumimoji="0" lang="ar-AE" sz="18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86" name="Rectangle 23"/>
              <p:cNvSpPr>
                <a:spLocks noChangeArrowheads="1"/>
              </p:cNvSpPr>
              <p:nvPr/>
            </p:nvSpPr>
            <p:spPr bwMode="auto">
              <a:xfrm>
                <a:off x="11713" y="7707"/>
                <a:ext cx="606" cy="598"/>
              </a:xfrm>
              <a:prstGeom prst="rect">
                <a:avLst/>
              </a:prstGeom>
              <a:solidFill>
                <a:srgbClr val="FFFFFF"/>
              </a:solidFill>
              <a:ln w="38100" cmpd="dbl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ar-SA" sz="1600" b="1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Arial" pitchFamily="34" charset="0"/>
                    <a:cs typeface="Arial" pitchFamily="34" charset="0"/>
                  </a:rPr>
                  <a:t>ر</a:t>
                </a:r>
                <a:endParaRPr kumimoji="0" lang="ar-AE" sz="18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87" name="Rectangle 24"/>
              <p:cNvSpPr>
                <a:spLocks noChangeArrowheads="1"/>
              </p:cNvSpPr>
              <p:nvPr/>
            </p:nvSpPr>
            <p:spPr bwMode="auto">
              <a:xfrm>
                <a:off x="11713" y="8305"/>
                <a:ext cx="606" cy="598"/>
              </a:xfrm>
              <a:prstGeom prst="rect">
                <a:avLst/>
              </a:prstGeom>
              <a:solidFill>
                <a:srgbClr val="FFFFFF"/>
              </a:solidFill>
              <a:ln w="38100" cmpd="dbl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ar-SA" sz="1600" b="1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Arial" pitchFamily="34" charset="0"/>
                    <a:cs typeface="Arial" pitchFamily="34" charset="0"/>
                  </a:rPr>
                  <a:t>ي</a:t>
                </a:r>
                <a:endParaRPr kumimoji="0" lang="ar-AE" sz="18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88" name="Rectangle 25"/>
              <p:cNvSpPr>
                <a:spLocks noChangeArrowheads="1"/>
              </p:cNvSpPr>
              <p:nvPr/>
            </p:nvSpPr>
            <p:spPr bwMode="auto">
              <a:xfrm>
                <a:off x="11107" y="8305"/>
                <a:ext cx="606" cy="598"/>
              </a:xfrm>
              <a:prstGeom prst="rect">
                <a:avLst/>
              </a:prstGeom>
              <a:solidFill>
                <a:srgbClr val="FFFFFF"/>
              </a:solidFill>
              <a:ln w="38100" cmpd="dbl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ar-SA" sz="1600" b="1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Arial" pitchFamily="34" charset="0"/>
                    <a:cs typeface="Arial" pitchFamily="34" charset="0"/>
                  </a:rPr>
                  <a:t>ق</a:t>
                </a:r>
                <a:endParaRPr kumimoji="0" lang="ar-AE" sz="18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89" name="Rectangle 26"/>
              <p:cNvSpPr>
                <a:spLocks noChangeArrowheads="1"/>
              </p:cNvSpPr>
              <p:nvPr/>
            </p:nvSpPr>
            <p:spPr bwMode="auto">
              <a:xfrm>
                <a:off x="11107" y="7105"/>
                <a:ext cx="606" cy="598"/>
              </a:xfrm>
              <a:prstGeom prst="rect">
                <a:avLst/>
              </a:prstGeom>
              <a:solidFill>
                <a:srgbClr val="808080"/>
              </a:solidFill>
              <a:ln w="38100" cmpd="dbl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ar-AE" sz="18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90" name="Rectangle 27"/>
              <p:cNvSpPr>
                <a:spLocks noChangeArrowheads="1"/>
              </p:cNvSpPr>
              <p:nvPr/>
            </p:nvSpPr>
            <p:spPr bwMode="auto">
              <a:xfrm>
                <a:off x="11713" y="7105"/>
                <a:ext cx="606" cy="598"/>
              </a:xfrm>
              <a:prstGeom prst="rect">
                <a:avLst/>
              </a:prstGeom>
              <a:solidFill>
                <a:srgbClr val="FFFFFF"/>
              </a:solidFill>
              <a:ln w="38100" cmpd="dbl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ar-SA" sz="1600" b="1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Arial" pitchFamily="34" charset="0"/>
                    <a:cs typeface="Arial" pitchFamily="34" charset="0"/>
                  </a:rPr>
                  <a:t>ط</a:t>
                </a:r>
                <a:endParaRPr kumimoji="0" lang="ar-AE" sz="18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91" name="Rectangle 28"/>
              <p:cNvSpPr>
                <a:spLocks noChangeArrowheads="1"/>
              </p:cNvSpPr>
              <p:nvPr/>
            </p:nvSpPr>
            <p:spPr bwMode="auto">
              <a:xfrm>
                <a:off x="10501" y="6511"/>
                <a:ext cx="606" cy="598"/>
              </a:xfrm>
              <a:prstGeom prst="rect">
                <a:avLst/>
              </a:prstGeom>
              <a:solidFill>
                <a:srgbClr val="808080"/>
              </a:solidFill>
              <a:ln w="38100" cmpd="dbl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ar-AE" sz="18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92" name="Rectangle 29"/>
              <p:cNvSpPr>
                <a:spLocks noChangeArrowheads="1"/>
              </p:cNvSpPr>
              <p:nvPr/>
            </p:nvSpPr>
            <p:spPr bwMode="auto">
              <a:xfrm>
                <a:off x="10501" y="5909"/>
                <a:ext cx="606" cy="598"/>
              </a:xfrm>
              <a:prstGeom prst="rect">
                <a:avLst/>
              </a:prstGeom>
              <a:solidFill>
                <a:srgbClr val="FFFFFF"/>
              </a:solidFill>
              <a:ln w="38100" cmpd="dbl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ar-SA" sz="1600" b="1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Arial" pitchFamily="34" charset="0"/>
                    <a:cs typeface="Arial" pitchFamily="34" charset="0"/>
                  </a:rPr>
                  <a:t>ر</a:t>
                </a:r>
                <a:endParaRPr kumimoji="0" lang="ar-AE" sz="18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93" name="Rectangle 30"/>
              <p:cNvSpPr>
                <a:spLocks noChangeArrowheads="1"/>
              </p:cNvSpPr>
              <p:nvPr/>
            </p:nvSpPr>
            <p:spPr bwMode="auto">
              <a:xfrm>
                <a:off x="11107" y="5913"/>
                <a:ext cx="606" cy="598"/>
              </a:xfrm>
              <a:prstGeom prst="rect">
                <a:avLst/>
              </a:prstGeom>
              <a:solidFill>
                <a:srgbClr val="FFFFFF"/>
              </a:solidFill>
              <a:ln w="38100" cmpd="dbl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ar-SA" sz="1600" b="1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Arial" pitchFamily="34" charset="0"/>
                    <a:cs typeface="Arial" pitchFamily="34" charset="0"/>
                  </a:rPr>
                  <a:t>ن</a:t>
                </a:r>
                <a:endParaRPr kumimoji="0" lang="ar-AE" sz="18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94" name="Rectangle 31"/>
              <p:cNvSpPr>
                <a:spLocks noChangeArrowheads="1"/>
              </p:cNvSpPr>
              <p:nvPr/>
            </p:nvSpPr>
            <p:spPr bwMode="auto">
              <a:xfrm>
                <a:off x="11713" y="5909"/>
                <a:ext cx="606" cy="598"/>
              </a:xfrm>
              <a:prstGeom prst="rect">
                <a:avLst/>
              </a:prstGeom>
              <a:solidFill>
                <a:srgbClr val="FFFFFF"/>
              </a:solidFill>
              <a:ln w="38100" cmpd="dbl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ar-SA" sz="1600" b="1" i="0" u="none" strike="noStrike" cap="none" normalizeH="0" baseline="0" dirty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Arial" pitchFamily="34" charset="0"/>
                    <a:cs typeface="Arial" pitchFamily="34" charset="0"/>
                  </a:rPr>
                  <a:t>م</a:t>
                </a:r>
                <a:endParaRPr kumimoji="0" lang="ar-AE" sz="18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95" name="Rectangle 32"/>
              <p:cNvSpPr>
                <a:spLocks noChangeArrowheads="1"/>
              </p:cNvSpPr>
              <p:nvPr/>
            </p:nvSpPr>
            <p:spPr bwMode="auto">
              <a:xfrm>
                <a:off x="12319" y="5913"/>
                <a:ext cx="606" cy="598"/>
              </a:xfrm>
              <a:prstGeom prst="rect">
                <a:avLst/>
              </a:prstGeom>
              <a:solidFill>
                <a:srgbClr val="FFFFFF"/>
              </a:solidFill>
              <a:ln w="38100" cmpd="dbl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ar-SA" sz="1600" b="1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Arial" pitchFamily="34" charset="0"/>
                    <a:cs typeface="Arial" pitchFamily="34" charset="0"/>
                  </a:rPr>
                  <a:t>ق</a:t>
                </a:r>
                <a:endParaRPr kumimoji="0" lang="ar-AE" sz="18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96" name="Rectangle 33"/>
              <p:cNvSpPr>
                <a:spLocks noChangeArrowheads="1"/>
              </p:cNvSpPr>
              <p:nvPr/>
            </p:nvSpPr>
            <p:spPr bwMode="auto">
              <a:xfrm>
                <a:off x="12925" y="7703"/>
                <a:ext cx="606" cy="598"/>
              </a:xfrm>
              <a:prstGeom prst="rect">
                <a:avLst/>
              </a:prstGeom>
              <a:solidFill>
                <a:srgbClr val="FFFFFF"/>
              </a:solidFill>
              <a:ln w="38100" cmpd="dbl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ar-SA" sz="1600" b="1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Arial" pitchFamily="34" charset="0"/>
                    <a:cs typeface="Arial" pitchFamily="34" charset="0"/>
                  </a:rPr>
                  <a:t>ى</a:t>
                </a:r>
                <a:endParaRPr kumimoji="0" lang="ar-AE" sz="18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97" name="Rectangle 34"/>
              <p:cNvSpPr>
                <a:spLocks noChangeArrowheads="1"/>
              </p:cNvSpPr>
              <p:nvPr/>
            </p:nvSpPr>
            <p:spPr bwMode="auto">
              <a:xfrm>
                <a:off x="12925" y="7109"/>
                <a:ext cx="606" cy="598"/>
              </a:xfrm>
              <a:prstGeom prst="rect">
                <a:avLst/>
              </a:prstGeom>
              <a:solidFill>
                <a:srgbClr val="FFFFFF"/>
              </a:solidFill>
              <a:ln w="38100" cmpd="dbl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ar-SA" sz="1600" b="1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Arial" pitchFamily="34" charset="0"/>
                    <a:cs typeface="Arial" pitchFamily="34" charset="0"/>
                  </a:rPr>
                  <a:t>ذ</a:t>
                </a:r>
                <a:endParaRPr kumimoji="0" lang="ar-AE" sz="18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98" name="Rectangle 35"/>
              <p:cNvSpPr>
                <a:spLocks noChangeArrowheads="1"/>
              </p:cNvSpPr>
              <p:nvPr/>
            </p:nvSpPr>
            <p:spPr bwMode="auto">
              <a:xfrm>
                <a:off x="12925" y="6507"/>
                <a:ext cx="606" cy="598"/>
              </a:xfrm>
              <a:prstGeom prst="rect">
                <a:avLst/>
              </a:prstGeom>
              <a:solidFill>
                <a:srgbClr val="FFFFFF"/>
              </a:solidFill>
              <a:ln w="38100" cmpd="dbl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ar-SA" sz="1600" b="1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Arial" pitchFamily="34" charset="0"/>
                    <a:cs typeface="Arial" pitchFamily="34" charset="0"/>
                  </a:rPr>
                  <a:t>أ</a:t>
                </a:r>
                <a:endParaRPr kumimoji="0" lang="ar-AE" sz="18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99" name="Rectangle 36"/>
              <p:cNvSpPr>
                <a:spLocks noChangeArrowheads="1"/>
              </p:cNvSpPr>
              <p:nvPr/>
            </p:nvSpPr>
            <p:spPr bwMode="auto">
              <a:xfrm>
                <a:off x="12925" y="5913"/>
                <a:ext cx="606" cy="598"/>
              </a:xfrm>
              <a:prstGeom prst="rect">
                <a:avLst/>
              </a:prstGeom>
              <a:solidFill>
                <a:srgbClr val="808080"/>
              </a:solidFill>
              <a:ln w="38100" cmpd="dbl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ar-AE" sz="18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00" name="Rectangle 37"/>
              <p:cNvSpPr>
                <a:spLocks noChangeArrowheads="1"/>
              </p:cNvSpPr>
              <p:nvPr/>
            </p:nvSpPr>
            <p:spPr bwMode="auto">
              <a:xfrm>
                <a:off x="13531" y="7707"/>
                <a:ext cx="606" cy="598"/>
              </a:xfrm>
              <a:prstGeom prst="rect">
                <a:avLst/>
              </a:prstGeom>
              <a:solidFill>
                <a:srgbClr val="808080"/>
              </a:solidFill>
              <a:ln w="38100" cmpd="dbl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ar-AE" sz="18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01" name="Rectangle 38"/>
              <p:cNvSpPr>
                <a:spLocks noChangeArrowheads="1"/>
              </p:cNvSpPr>
              <p:nvPr/>
            </p:nvSpPr>
            <p:spPr bwMode="auto">
              <a:xfrm>
                <a:off x="14137" y="7703"/>
                <a:ext cx="606" cy="598"/>
              </a:xfrm>
              <a:prstGeom prst="rect">
                <a:avLst/>
              </a:prstGeom>
              <a:solidFill>
                <a:srgbClr val="808080"/>
              </a:solidFill>
              <a:ln w="38100" cmpd="dbl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ar-AE" sz="18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02" name="Rectangle 39"/>
              <p:cNvSpPr>
                <a:spLocks noChangeArrowheads="1"/>
              </p:cNvSpPr>
              <p:nvPr/>
            </p:nvSpPr>
            <p:spPr bwMode="auto">
              <a:xfrm>
                <a:off x="14137" y="8305"/>
                <a:ext cx="606" cy="598"/>
              </a:xfrm>
              <a:prstGeom prst="rect">
                <a:avLst/>
              </a:prstGeom>
              <a:solidFill>
                <a:srgbClr val="FFFFFF"/>
              </a:solidFill>
              <a:ln w="38100" cmpd="dbl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ar-SA" sz="1600" b="1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Arial" pitchFamily="34" charset="0"/>
                    <a:cs typeface="Arial" pitchFamily="34" charset="0"/>
                  </a:rPr>
                  <a:t>ت</a:t>
                </a:r>
                <a:endParaRPr kumimoji="0" lang="ar-AE" sz="18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03" name="Rectangle 40"/>
              <p:cNvSpPr>
                <a:spLocks noChangeArrowheads="1"/>
              </p:cNvSpPr>
              <p:nvPr/>
            </p:nvSpPr>
            <p:spPr bwMode="auto">
              <a:xfrm>
                <a:off x="14137" y="8903"/>
                <a:ext cx="606" cy="598"/>
              </a:xfrm>
              <a:prstGeom prst="rect">
                <a:avLst/>
              </a:prstGeom>
              <a:solidFill>
                <a:srgbClr val="FFFFFF"/>
              </a:solidFill>
              <a:ln w="38100" cmpd="dbl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ar-SA" sz="1600" b="1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Arial" pitchFamily="34" charset="0"/>
                    <a:cs typeface="Arial" pitchFamily="34" charset="0"/>
                  </a:rPr>
                  <a:t>ح</a:t>
                </a:r>
                <a:endParaRPr kumimoji="0" lang="ar-AE" sz="18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04" name="Rectangle 41"/>
              <p:cNvSpPr>
                <a:spLocks noChangeArrowheads="1"/>
              </p:cNvSpPr>
              <p:nvPr/>
            </p:nvSpPr>
            <p:spPr bwMode="auto">
              <a:xfrm>
                <a:off x="14137" y="9501"/>
                <a:ext cx="606" cy="598"/>
              </a:xfrm>
              <a:prstGeom prst="rect">
                <a:avLst/>
              </a:prstGeom>
              <a:solidFill>
                <a:srgbClr val="FFFFFF"/>
              </a:solidFill>
              <a:ln w="38100" cmpd="dbl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ar-SA" sz="1600" b="1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Arial" pitchFamily="34" charset="0"/>
                    <a:cs typeface="Arial" pitchFamily="34" charset="0"/>
                  </a:rPr>
                  <a:t>ق</a:t>
                </a:r>
                <a:endParaRPr kumimoji="0" lang="ar-AE" sz="18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  <p:sp>
        <p:nvSpPr>
          <p:cNvPr id="119" name="WordArt 171"/>
          <p:cNvSpPr>
            <a:spLocks noChangeArrowheads="1" noChangeShapeType="1" noTextEdit="1"/>
          </p:cNvSpPr>
          <p:nvPr/>
        </p:nvSpPr>
        <p:spPr bwMode="auto">
          <a:xfrm>
            <a:off x="2128183" y="1034881"/>
            <a:ext cx="1501537" cy="28764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1"/>
            <a:r>
              <a:rPr lang="ar-AE" sz="3600" kern="10" spc="0" dirty="0">
                <a:ln w="9525">
                  <a:noFill/>
                  <a:round/>
                  <a:headEnd/>
                  <a:tailEnd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MCS Taybah S_U rose."/>
              </a:rPr>
              <a:t>الكلمة المفقودة هي:..........</a:t>
            </a:r>
          </a:p>
        </p:txBody>
      </p:sp>
      <p:pic>
        <p:nvPicPr>
          <p:cNvPr id="77" name="Picture 76">
            <a:extLst>
              <a:ext uri="{FF2B5EF4-FFF2-40B4-BE49-F238E27FC236}">
                <a16:creationId xmlns:a16="http://schemas.microsoft.com/office/drawing/2014/main" id="{E7CE7A35-086E-4581-8A3F-A499E040DF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3896971" y="532534"/>
            <a:ext cx="1313239" cy="2475351"/>
          </a:xfrm>
          <a:prstGeom prst="rect">
            <a:avLst/>
          </a:prstGeom>
        </p:spPr>
      </p:pic>
      <p:pic>
        <p:nvPicPr>
          <p:cNvPr id="81" name="Picture 6" descr="Light Fixture Street Lighting Free Download Image Clipart - Street Light  PNG Image | Transparent PNG Free Download on SeekPNG">
            <a:extLst>
              <a:ext uri="{FF2B5EF4-FFF2-40B4-BE49-F238E27FC236}">
                <a16:creationId xmlns:a16="http://schemas.microsoft.com/office/drawing/2014/main" id="{C5E0EE04-F9A3-4DDD-985D-0EA8B8E57E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6340" b="95677" l="10000" r="90000">
                        <a14:foregroundMark x1="50000" y1="8357" x2="50000" y2="8357"/>
                        <a14:foregroundMark x1="51875" y1="46830" x2="51875" y2="46830"/>
                        <a14:foregroundMark x1="49063" y1="91787" x2="49063" y2="91787"/>
                        <a14:foregroundMark x1="51250" y1="95965" x2="51250" y2="95965"/>
                        <a14:foregroundMark x1="73438" y1="9222" x2="73438" y2="9222"/>
                        <a14:foregroundMark x1="56563" y1="7493" x2="56563" y2="7493"/>
                        <a14:foregroundMark x1="49375" y1="6340" x2="49375" y2="6340"/>
                        <a14:foregroundMark x1="62500" y1="9798" x2="62500" y2="9798"/>
                        <a14:foregroundMark x1="66875" y1="8069" x2="66875" y2="8069"/>
                        <a14:foregroundMark x1="29688" y1="6916" x2="29688" y2="6916"/>
                        <a14:foregroundMark x1="27187" y1="6916" x2="27187" y2="6916"/>
                        <a14:foregroundMark x1="30625" y1="6484" x2="30625" y2="6484"/>
                        <a14:foregroundMark x1="29063" y1="6628" x2="29063" y2="662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773" y="3487813"/>
            <a:ext cx="1099830" cy="2385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5" name="مربع نص 8">
            <a:extLst>
              <a:ext uri="{FF2B5EF4-FFF2-40B4-BE49-F238E27FC236}">
                <a16:creationId xmlns:a16="http://schemas.microsoft.com/office/drawing/2014/main" id="{404128AE-FEC1-4E82-A892-8952F96C89F3}"/>
              </a:ext>
            </a:extLst>
          </p:cNvPr>
          <p:cNvSpPr txBox="1"/>
          <p:nvPr/>
        </p:nvSpPr>
        <p:spPr>
          <a:xfrm>
            <a:off x="2634093" y="117238"/>
            <a:ext cx="3622940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1"/>
            <a:r>
              <a:rPr lang="ar-AE" sz="1400" b="1" dirty="0"/>
              <a:t>اسم المبدع :................................... الرابع(      </a:t>
            </a:r>
            <a:r>
              <a:rPr lang="ar-AE" sz="1400" dirty="0"/>
              <a:t>)</a:t>
            </a:r>
          </a:p>
        </p:txBody>
      </p:sp>
      <p:sp>
        <p:nvSpPr>
          <p:cNvPr id="120" name="Rectangle 13">
            <a:extLst>
              <a:ext uri="{FF2B5EF4-FFF2-40B4-BE49-F238E27FC236}">
                <a16:creationId xmlns:a16="http://schemas.microsoft.com/office/drawing/2014/main" id="{A31D3F73-4FF8-4960-B554-78B9556779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58083" y="69250"/>
            <a:ext cx="1785919" cy="5078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r-AE" sz="9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دولة الإمارات العربية المتحدة</a:t>
            </a:r>
            <a:endParaRPr kumimoji="0" lang="en-US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r-AE" sz="9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مدرسة الشاهين للتعليم الأساسي ح1             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r-AE" sz="9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             </a:t>
            </a:r>
            <a:endParaRPr kumimoji="0" lang="ar-AE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1" name="مربع نص 35">
            <a:extLst>
              <a:ext uri="{FF2B5EF4-FFF2-40B4-BE49-F238E27FC236}">
                <a16:creationId xmlns:a16="http://schemas.microsoft.com/office/drawing/2014/main" id="{C7B8635D-2F65-4A1D-993E-4F0B8C58AD97}"/>
              </a:ext>
            </a:extLst>
          </p:cNvPr>
          <p:cNvSpPr txBox="1"/>
          <p:nvPr/>
        </p:nvSpPr>
        <p:spPr>
          <a:xfrm>
            <a:off x="13856" y="85197"/>
            <a:ext cx="2285984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AE" sz="3200" dirty="0">
                <a:solidFill>
                  <a:schemeClr val="tx1">
                    <a:lumMod val="65000"/>
                    <a:lumOff val="35000"/>
                  </a:schemeClr>
                </a:solidFill>
                <a:cs typeface="PT Bold Arch" pitchFamily="2" charset="-78"/>
              </a:rPr>
              <a:t>آداب </a:t>
            </a:r>
            <a:r>
              <a:rPr lang="ar-AE" sz="2400" dirty="0">
                <a:solidFill>
                  <a:schemeClr val="tx1">
                    <a:lumMod val="65000"/>
                    <a:lumOff val="35000"/>
                  </a:schemeClr>
                </a:solidFill>
                <a:cs typeface="PT Bold Arch" pitchFamily="2" charset="-78"/>
              </a:rPr>
              <a:t>الطريق</a:t>
            </a:r>
            <a:endParaRPr lang="ar-AE" sz="3200" dirty="0">
              <a:solidFill>
                <a:schemeClr val="tx1">
                  <a:lumMod val="65000"/>
                  <a:lumOff val="35000"/>
                </a:schemeClr>
              </a:solidFill>
              <a:cs typeface="PT Bold Arch" pitchFamily="2" charset="-78"/>
            </a:endParaRPr>
          </a:p>
        </p:txBody>
      </p:sp>
      <p:sp>
        <p:nvSpPr>
          <p:cNvPr id="122" name="Rectangle 121">
            <a:extLst>
              <a:ext uri="{FF2B5EF4-FFF2-40B4-BE49-F238E27FC236}">
                <a16:creationId xmlns:a16="http://schemas.microsoft.com/office/drawing/2014/main" id="{1B2087A8-2C11-499A-A843-890A0B119BA4}"/>
              </a:ext>
            </a:extLst>
          </p:cNvPr>
          <p:cNvSpPr/>
          <p:nvPr/>
        </p:nvSpPr>
        <p:spPr>
          <a:xfrm>
            <a:off x="0" y="0"/>
            <a:ext cx="9144000" cy="680905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مستطيل مستدير الزوايا 34">
            <a:extLst>
              <a:ext uri="{FF2B5EF4-FFF2-40B4-BE49-F238E27FC236}">
                <a16:creationId xmlns:a16="http://schemas.microsoft.com/office/drawing/2014/main" id="{40739601-116D-4FB3-A601-D9E5A38EB974}"/>
              </a:ext>
            </a:extLst>
          </p:cNvPr>
          <p:cNvSpPr/>
          <p:nvPr/>
        </p:nvSpPr>
        <p:spPr>
          <a:xfrm>
            <a:off x="58099" y="28415"/>
            <a:ext cx="2285984" cy="642918"/>
          </a:xfrm>
          <a:prstGeom prst="roundRect">
            <a:avLst/>
          </a:prstGeom>
          <a:noFill/>
          <a:ln w="76200" cap="flat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AE"/>
          </a:p>
        </p:txBody>
      </p:sp>
      <p:sp>
        <p:nvSpPr>
          <p:cNvPr id="126" name="مستطيل 70">
            <a:extLst>
              <a:ext uri="{FF2B5EF4-FFF2-40B4-BE49-F238E27FC236}">
                <a16:creationId xmlns:a16="http://schemas.microsoft.com/office/drawing/2014/main" id="{4E65E8B5-6501-420F-A594-C13EB7D630E4}"/>
              </a:ext>
            </a:extLst>
          </p:cNvPr>
          <p:cNvSpPr/>
          <p:nvPr/>
        </p:nvSpPr>
        <p:spPr>
          <a:xfrm>
            <a:off x="1715976" y="5008680"/>
            <a:ext cx="6643766" cy="9618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1400" spc="50" dirty="0">
                <a:ln w="11430"/>
              </a:rPr>
              <a:t>،</a:t>
            </a:r>
          </a:p>
          <a:p>
            <a:pPr algn="ct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AE" sz="1600" b="1" spc="50" dirty="0">
                <a:ln w="11430"/>
              </a:rPr>
              <a:t>اكتب ثلاث من آداب الطريق التي يجب على المسلم التي يجب على المسلم أن يلتزم بها :</a:t>
            </a:r>
          </a:p>
          <a:p>
            <a:pPr algn="ctr" rtl="1" fontAlgn="auto">
              <a:spcBef>
                <a:spcPts val="0"/>
              </a:spcBef>
              <a:spcAft>
                <a:spcPts val="0"/>
              </a:spcAft>
              <a:defRPr/>
            </a:pPr>
            <a:endParaRPr lang="ar-AE" sz="1050" b="1" spc="50" dirty="0">
              <a:ln w="11430"/>
            </a:endParaRPr>
          </a:p>
          <a:p>
            <a:pPr algn="ct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AE" sz="1600" b="1" spc="50" dirty="0">
                <a:ln w="11430"/>
              </a:rPr>
              <a:t>1-......................... 2-..........................3......................</a:t>
            </a:r>
            <a:endParaRPr lang="ar-SA" sz="1600" b="1" spc="50" dirty="0">
              <a:ln w="11430"/>
            </a:endParaRPr>
          </a:p>
        </p:txBody>
      </p:sp>
    </p:spTree>
    <p:extLst>
      <p:ext uri="{BB962C8B-B14F-4D97-AF65-F5344CB8AC3E}">
        <p14:creationId xmlns:p14="http://schemas.microsoft.com/office/powerpoint/2010/main" val="24729227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5360F584-6027-4916-A7B9-8FD79892F6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4403" y="3267844"/>
            <a:ext cx="8504657" cy="3420152"/>
          </a:xfrm>
          <a:prstGeom prst="rect">
            <a:avLst/>
          </a:prstGeom>
        </p:spPr>
      </p:pic>
      <p:sp>
        <p:nvSpPr>
          <p:cNvPr id="146" name="وسيلة شرح مستطيلة مستديرة الزوايا 38">
            <a:extLst>
              <a:ext uri="{FF2B5EF4-FFF2-40B4-BE49-F238E27FC236}">
                <a16:creationId xmlns:a16="http://schemas.microsoft.com/office/drawing/2014/main" id="{E5614B5A-FD70-4E29-8FEC-34F029F2F0A1}"/>
              </a:ext>
            </a:extLst>
          </p:cNvPr>
          <p:cNvSpPr/>
          <p:nvPr/>
        </p:nvSpPr>
        <p:spPr>
          <a:xfrm>
            <a:off x="5240707" y="529906"/>
            <a:ext cx="3831871" cy="954107"/>
          </a:xfrm>
          <a:prstGeom prst="wedgeRoundRectCallout">
            <a:avLst>
              <a:gd name="adj1" fmla="val -45703"/>
              <a:gd name="adj2" fmla="val 95003"/>
              <a:gd name="adj3" fmla="val 16667"/>
            </a:avLst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AE" sz="1600"/>
          </a:p>
        </p:txBody>
      </p:sp>
      <p:graphicFrame>
        <p:nvGraphicFramePr>
          <p:cNvPr id="72" name="جدول 7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4131589"/>
              </p:ext>
            </p:extLst>
          </p:nvPr>
        </p:nvGraphicFramePr>
        <p:xfrm>
          <a:off x="5302245" y="1950351"/>
          <a:ext cx="3606172" cy="1928826"/>
        </p:xfrm>
        <a:graphic>
          <a:graphicData uri="http://schemas.openxmlformats.org/drawingml/2006/table">
            <a:tbl>
              <a:tblPr rtl="1" firstRow="1" bandRow="1">
                <a:tableStyleId>{5940675A-B579-460E-94D1-54222C63F5DA}</a:tableStyleId>
              </a:tblPr>
              <a:tblGrid>
                <a:gridCol w="29432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90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384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l" rtl="0"/>
                      <a:endParaRPr lang="ar-AE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/>
                      <a:endParaRPr lang="ar-AE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/>
                      <a:endParaRPr lang="ar-AE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rtl="0"/>
                      <a:endParaRPr lang="ar-AE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/>
                      <a:endParaRPr lang="ar-AE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/>
                      <a:endParaRPr lang="ar-AE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rtl="0"/>
                      <a:endParaRPr lang="ar-AE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/>
                      <a:endParaRPr lang="ar-AE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/>
                      <a:endParaRPr lang="ar-AE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rtl="0"/>
                      <a:endParaRPr lang="ar-AE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/>
                      <a:endParaRPr lang="ar-AE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/>
                      <a:endParaRPr lang="ar-AE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5466">
                <a:tc>
                  <a:txBody>
                    <a:bodyPr/>
                    <a:lstStyle/>
                    <a:p>
                      <a:pPr algn="l" rtl="0"/>
                      <a:endParaRPr lang="ar-AE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/>
                      <a:endParaRPr lang="ar-AE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/>
                      <a:endParaRPr lang="ar-AE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32" name="WordArt 2"/>
          <p:cNvSpPr>
            <a:spLocks noChangeArrowheads="1" noChangeShapeType="1" noTextEdit="1"/>
          </p:cNvSpPr>
          <p:nvPr/>
        </p:nvSpPr>
        <p:spPr bwMode="auto">
          <a:xfrm>
            <a:off x="3857620" y="6572272"/>
            <a:ext cx="1444625" cy="285728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 rtl="1"/>
            <a:r>
              <a:rPr lang="ar-AE" sz="1800" kern="10" spc="0" dirty="0">
                <a:ln w="9525">
                  <a:noFill/>
                  <a:round/>
                  <a:headEnd/>
                  <a:tailEnd/>
                </a:ln>
                <a:solidFill>
                  <a:srgbClr val="000000"/>
                </a:solidFill>
                <a:effectLst/>
                <a:latin typeface="Arial Black"/>
              </a:rPr>
              <a:t>معلمة المادة : نوره </a:t>
            </a:r>
            <a:r>
              <a:rPr lang="ar-AE" sz="1800" kern="10" spc="0" dirty="0" err="1">
                <a:ln w="9525">
                  <a:noFill/>
                  <a:round/>
                  <a:headEnd/>
                  <a:tailEnd/>
                </a:ln>
                <a:solidFill>
                  <a:srgbClr val="000000"/>
                </a:solidFill>
                <a:effectLst/>
                <a:latin typeface="Arial Black"/>
              </a:rPr>
              <a:t>الكتبي</a:t>
            </a:r>
            <a:endParaRPr lang="ar-AE" sz="1800" kern="10" spc="0" dirty="0">
              <a:ln w="9525">
                <a:noFill/>
                <a:round/>
                <a:headEnd/>
                <a:tailEnd/>
              </a:ln>
              <a:solidFill>
                <a:srgbClr val="000000"/>
              </a:solidFill>
              <a:effectLst/>
              <a:latin typeface="Arial Black"/>
            </a:endParaRPr>
          </a:p>
        </p:txBody>
      </p:sp>
      <p:sp>
        <p:nvSpPr>
          <p:cNvPr id="35" name="مستطيل مستدير الزوايا 34"/>
          <p:cNvSpPr/>
          <p:nvPr/>
        </p:nvSpPr>
        <p:spPr>
          <a:xfrm>
            <a:off x="71422" y="59540"/>
            <a:ext cx="2143108" cy="642918"/>
          </a:xfrm>
          <a:prstGeom prst="roundRect">
            <a:avLst/>
          </a:prstGeom>
          <a:noFill/>
          <a:ln w="76200" cap="flat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AE"/>
          </a:p>
        </p:txBody>
      </p:sp>
      <p:sp>
        <p:nvSpPr>
          <p:cNvPr id="36" name="مربع نص 35"/>
          <p:cNvSpPr txBox="1"/>
          <p:nvPr/>
        </p:nvSpPr>
        <p:spPr>
          <a:xfrm>
            <a:off x="142860" y="76027"/>
            <a:ext cx="2143108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AE" sz="3200" dirty="0">
                <a:solidFill>
                  <a:schemeClr val="tx1">
                    <a:lumMod val="65000"/>
                    <a:lumOff val="35000"/>
                  </a:schemeClr>
                </a:solidFill>
                <a:cs typeface="PT Bold Arch" pitchFamily="2" charset="-78"/>
              </a:rPr>
              <a:t>آداب </a:t>
            </a:r>
            <a:r>
              <a:rPr lang="ar-AE" sz="2400" dirty="0">
                <a:solidFill>
                  <a:schemeClr val="tx1">
                    <a:lumMod val="65000"/>
                    <a:lumOff val="35000"/>
                  </a:schemeClr>
                </a:solidFill>
                <a:cs typeface="PT Bold Arch" pitchFamily="2" charset="-78"/>
              </a:rPr>
              <a:t>الطريق</a:t>
            </a:r>
            <a:endParaRPr lang="ar-AE" sz="3200" dirty="0">
              <a:solidFill>
                <a:schemeClr val="tx1">
                  <a:lumMod val="65000"/>
                  <a:lumOff val="35000"/>
                </a:schemeClr>
              </a:solidFill>
              <a:cs typeface="PT Bold Arch" pitchFamily="2" charset="-78"/>
            </a:endParaRPr>
          </a:p>
        </p:txBody>
      </p:sp>
      <p:sp>
        <p:nvSpPr>
          <p:cNvPr id="38" name="مربع نص 37"/>
          <p:cNvSpPr txBox="1"/>
          <p:nvPr/>
        </p:nvSpPr>
        <p:spPr>
          <a:xfrm>
            <a:off x="5203787" y="574191"/>
            <a:ext cx="3845542" cy="95410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AE" sz="1400" b="1" dirty="0"/>
              <a:t>صديقي ميز السلوك الصحيح من الأفعال التالية ثم أكمل كتابة الحديث الشريف </a:t>
            </a:r>
            <a:r>
              <a:rPr lang="ar-AE" sz="1400" b="1" dirty="0" err="1"/>
              <a:t>و</a:t>
            </a:r>
            <a:r>
              <a:rPr lang="ar-AE" sz="1400" b="1" dirty="0"/>
              <a:t> ساعدني في معرفة الكلمة المفقودة ..وذلك بشطب الكلمات التالية من الشبكة       </a:t>
            </a:r>
          </a:p>
          <a:p>
            <a:pPr algn="ctr"/>
            <a:r>
              <a:rPr lang="ar-AE" sz="1400" b="1" dirty="0"/>
              <a:t>  ( </a:t>
            </a:r>
            <a:r>
              <a:rPr lang="ar-SA" sz="1400" b="1" dirty="0"/>
              <a:t>مجلس </a:t>
            </a:r>
            <a:r>
              <a:rPr lang="ar-AE" sz="1400" b="1" dirty="0"/>
              <a:t>– منكر –  حق– سلام – أذى–  طريق – بصر)</a:t>
            </a:r>
          </a:p>
        </p:txBody>
      </p:sp>
      <p:grpSp>
        <p:nvGrpSpPr>
          <p:cNvPr id="6" name="Group 2"/>
          <p:cNvGrpSpPr>
            <a:grpSpLocks/>
          </p:cNvGrpSpPr>
          <p:nvPr/>
        </p:nvGrpSpPr>
        <p:grpSpPr bwMode="auto">
          <a:xfrm>
            <a:off x="146420" y="944347"/>
            <a:ext cx="3429024" cy="2992434"/>
            <a:chOff x="7471" y="4713"/>
            <a:chExt cx="7272" cy="5386"/>
          </a:xfrm>
        </p:grpSpPr>
        <p:grpSp>
          <p:nvGrpSpPr>
            <p:cNvPr id="12" name="Group 3"/>
            <p:cNvGrpSpPr>
              <a:grpSpLocks/>
            </p:cNvGrpSpPr>
            <p:nvPr/>
          </p:nvGrpSpPr>
          <p:grpSpPr bwMode="auto">
            <a:xfrm>
              <a:off x="7471" y="4713"/>
              <a:ext cx="3030" cy="3588"/>
              <a:chOff x="7471" y="4713"/>
              <a:chExt cx="3030" cy="3588"/>
            </a:xfrm>
          </p:grpSpPr>
          <p:grpSp>
            <p:nvGrpSpPr>
              <p:cNvPr id="14" name="Group 4"/>
              <p:cNvGrpSpPr>
                <a:grpSpLocks/>
              </p:cNvGrpSpPr>
              <p:nvPr/>
            </p:nvGrpSpPr>
            <p:grpSpPr bwMode="auto">
              <a:xfrm>
                <a:off x="9289" y="4713"/>
                <a:ext cx="1212" cy="1196"/>
                <a:chOff x="9289" y="4713"/>
                <a:chExt cx="1212" cy="1196"/>
              </a:xfrm>
            </p:grpSpPr>
            <p:sp>
              <p:nvSpPr>
                <p:cNvPr id="116" name="Rectangle 5"/>
                <p:cNvSpPr>
                  <a:spLocks noChangeArrowheads="1"/>
                </p:cNvSpPr>
                <p:nvPr/>
              </p:nvSpPr>
              <p:spPr bwMode="auto">
                <a:xfrm>
                  <a:off x="9895" y="4713"/>
                  <a:ext cx="606" cy="598"/>
                </a:xfrm>
                <a:prstGeom prst="rect">
                  <a:avLst/>
                </a:prstGeom>
                <a:solidFill>
                  <a:srgbClr val="FFFFFF"/>
                </a:solidFill>
                <a:ln w="38100" cmpd="dbl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r" defTabSz="914400" rtl="1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100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ar-SA" sz="1400" b="1" i="0" u="none" strike="noStrike" cap="none" normalizeH="0" baseline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  <a:ea typeface="Arial" pitchFamily="34" charset="0"/>
                      <a:cs typeface="Arial" pitchFamily="34" charset="0"/>
                    </a:rPr>
                    <a:t>ب</a:t>
                  </a:r>
                  <a:endParaRPr kumimoji="0" lang="ar-AE" sz="1800" b="1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17" name="Rectangle 6"/>
                <p:cNvSpPr>
                  <a:spLocks noChangeArrowheads="1"/>
                </p:cNvSpPr>
                <p:nvPr/>
              </p:nvSpPr>
              <p:spPr bwMode="auto">
                <a:xfrm>
                  <a:off x="9895" y="5311"/>
                  <a:ext cx="606" cy="598"/>
                </a:xfrm>
                <a:prstGeom prst="rect">
                  <a:avLst/>
                </a:prstGeom>
                <a:solidFill>
                  <a:srgbClr val="FFFFFF"/>
                </a:solidFill>
                <a:ln w="38100" cmpd="dbl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r" defTabSz="914400" rtl="1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100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ar-SA" sz="1400" b="1" i="0" u="none" strike="noStrike" cap="none" normalizeH="0" baseline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  <a:ea typeface="Arial" pitchFamily="34" charset="0"/>
                      <a:cs typeface="Arial" pitchFamily="34" charset="0"/>
                    </a:rPr>
                    <a:t>ص</a:t>
                  </a:r>
                  <a:endParaRPr kumimoji="0" lang="ar-AE" sz="1800" b="1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18" name="Rectangle 7"/>
                <p:cNvSpPr>
                  <a:spLocks noChangeArrowheads="1"/>
                </p:cNvSpPr>
                <p:nvPr/>
              </p:nvSpPr>
              <p:spPr bwMode="auto">
                <a:xfrm>
                  <a:off x="9289" y="5311"/>
                  <a:ext cx="606" cy="598"/>
                </a:xfrm>
                <a:prstGeom prst="rect">
                  <a:avLst/>
                </a:prstGeom>
                <a:solidFill>
                  <a:srgbClr val="FFFFFF"/>
                </a:solidFill>
                <a:ln w="38100" cmpd="dbl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r" defTabSz="914400" rtl="1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100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ar-SA" sz="1600" b="1" i="0" u="none" strike="noStrike" cap="none" normalizeH="0" baseline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  <a:ea typeface="Arial" pitchFamily="34" charset="0"/>
                      <a:cs typeface="Arial" pitchFamily="34" charset="0"/>
                    </a:rPr>
                    <a:t>ر</a:t>
                  </a:r>
                  <a:endParaRPr kumimoji="0" lang="ar-AE" sz="1800" b="1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Arial" pitchFamily="34" charset="0"/>
                  </a:endParaRPr>
                </a:p>
              </p:txBody>
            </p:sp>
          </p:grpSp>
          <p:sp>
            <p:nvSpPr>
              <p:cNvPr id="106" name="Rectangle 8"/>
              <p:cNvSpPr>
                <a:spLocks noChangeArrowheads="1"/>
              </p:cNvSpPr>
              <p:nvPr/>
            </p:nvSpPr>
            <p:spPr bwMode="auto">
              <a:xfrm>
                <a:off x="8683" y="5311"/>
                <a:ext cx="606" cy="598"/>
              </a:xfrm>
              <a:prstGeom prst="rect">
                <a:avLst/>
              </a:prstGeom>
              <a:solidFill>
                <a:srgbClr val="FFFFFF"/>
              </a:solidFill>
              <a:ln w="38100" cmpd="dbl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ar-SA" sz="1600" b="1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Arial" pitchFamily="34" charset="0"/>
                    <a:cs typeface="Arial" pitchFamily="34" charset="0"/>
                  </a:rPr>
                  <a:t>ا</a:t>
                </a:r>
                <a:endParaRPr kumimoji="0" lang="ar-AE" sz="18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07" name="Rectangle 9"/>
              <p:cNvSpPr>
                <a:spLocks noChangeArrowheads="1"/>
              </p:cNvSpPr>
              <p:nvPr/>
            </p:nvSpPr>
            <p:spPr bwMode="auto">
              <a:xfrm>
                <a:off x="7471" y="5311"/>
                <a:ext cx="606" cy="598"/>
              </a:xfrm>
              <a:prstGeom prst="rect">
                <a:avLst/>
              </a:prstGeom>
              <a:solidFill>
                <a:srgbClr val="FFFFFF"/>
              </a:solidFill>
              <a:ln w="38100" cmpd="dbl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ar-SA" sz="1600" b="1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Arial" pitchFamily="34" charset="0"/>
                    <a:cs typeface="Arial" pitchFamily="34" charset="0"/>
                  </a:rPr>
                  <a:t>م</a:t>
                </a:r>
                <a:endParaRPr kumimoji="0" lang="ar-AE" sz="18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08" name="Rectangle 10"/>
              <p:cNvSpPr>
                <a:spLocks noChangeArrowheads="1"/>
              </p:cNvSpPr>
              <p:nvPr/>
            </p:nvSpPr>
            <p:spPr bwMode="auto">
              <a:xfrm>
                <a:off x="8077" y="5311"/>
                <a:ext cx="606" cy="598"/>
              </a:xfrm>
              <a:prstGeom prst="rect">
                <a:avLst/>
              </a:prstGeom>
              <a:solidFill>
                <a:srgbClr val="808080"/>
              </a:solidFill>
              <a:ln w="38100" cmpd="dbl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ar-AE" sz="18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09" name="Rectangle 11"/>
              <p:cNvSpPr>
                <a:spLocks noChangeArrowheads="1"/>
              </p:cNvSpPr>
              <p:nvPr/>
            </p:nvSpPr>
            <p:spPr bwMode="auto">
              <a:xfrm>
                <a:off x="7471" y="5909"/>
                <a:ext cx="606" cy="598"/>
              </a:xfrm>
              <a:prstGeom prst="rect">
                <a:avLst/>
              </a:prstGeom>
              <a:solidFill>
                <a:srgbClr val="FFFFFF"/>
              </a:solidFill>
              <a:ln w="38100" cmpd="dbl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ar-SA" sz="1600" b="1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Arial" pitchFamily="34" charset="0"/>
                    <a:cs typeface="Arial" pitchFamily="34" charset="0"/>
                  </a:rPr>
                  <a:t>ج</a:t>
                </a:r>
                <a:endParaRPr kumimoji="0" lang="ar-AE" sz="18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10" name="Rectangle 12"/>
              <p:cNvSpPr>
                <a:spLocks noChangeArrowheads="1"/>
              </p:cNvSpPr>
              <p:nvPr/>
            </p:nvSpPr>
            <p:spPr bwMode="auto">
              <a:xfrm>
                <a:off x="7471" y="6507"/>
                <a:ext cx="606" cy="598"/>
              </a:xfrm>
              <a:prstGeom prst="rect">
                <a:avLst/>
              </a:prstGeom>
              <a:solidFill>
                <a:srgbClr val="FFFFFF"/>
              </a:solidFill>
              <a:ln w="38100" cmpd="dbl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ar-SA" sz="1600" b="1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Arial" pitchFamily="34" charset="0"/>
                    <a:cs typeface="Arial" pitchFamily="34" charset="0"/>
                  </a:rPr>
                  <a:t>ل</a:t>
                </a:r>
                <a:endParaRPr kumimoji="0" lang="ar-AE" sz="18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11" name="Rectangle 13"/>
              <p:cNvSpPr>
                <a:spLocks noChangeArrowheads="1"/>
              </p:cNvSpPr>
              <p:nvPr/>
            </p:nvSpPr>
            <p:spPr bwMode="auto">
              <a:xfrm>
                <a:off x="7471" y="7105"/>
                <a:ext cx="606" cy="598"/>
              </a:xfrm>
              <a:prstGeom prst="rect">
                <a:avLst/>
              </a:prstGeom>
              <a:solidFill>
                <a:srgbClr val="FFFFFF"/>
              </a:solidFill>
              <a:ln w="38100" cmpd="dbl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ar-SA" sz="1600" b="1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Arial" pitchFamily="34" charset="0"/>
                    <a:cs typeface="Arial" pitchFamily="34" charset="0"/>
                  </a:rPr>
                  <a:t>س</a:t>
                </a:r>
                <a:endParaRPr kumimoji="0" lang="ar-AE" sz="18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12" name="Rectangle 14"/>
              <p:cNvSpPr>
                <a:spLocks noChangeArrowheads="1"/>
              </p:cNvSpPr>
              <p:nvPr/>
            </p:nvSpPr>
            <p:spPr bwMode="auto">
              <a:xfrm>
                <a:off x="8077" y="7105"/>
                <a:ext cx="606" cy="598"/>
              </a:xfrm>
              <a:prstGeom prst="rect">
                <a:avLst/>
              </a:prstGeom>
              <a:solidFill>
                <a:srgbClr val="FFFFFF"/>
              </a:solidFill>
              <a:ln w="38100" cmpd="dbl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ar-SA" sz="1600" b="1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Arial" pitchFamily="34" charset="0"/>
                    <a:cs typeface="Arial" pitchFamily="34" charset="0"/>
                  </a:rPr>
                  <a:t>س</a:t>
                </a:r>
                <a:endParaRPr kumimoji="0" lang="ar-AE" sz="18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13" name="Rectangle 15"/>
              <p:cNvSpPr>
                <a:spLocks noChangeArrowheads="1"/>
              </p:cNvSpPr>
              <p:nvPr/>
            </p:nvSpPr>
            <p:spPr bwMode="auto">
              <a:xfrm>
                <a:off x="8683" y="7109"/>
                <a:ext cx="606" cy="598"/>
              </a:xfrm>
              <a:prstGeom prst="rect">
                <a:avLst/>
              </a:prstGeom>
              <a:solidFill>
                <a:srgbClr val="FFFFFF"/>
              </a:solidFill>
              <a:ln w="38100" cmpd="dbl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ar-SA" sz="1600" b="1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Arial" pitchFamily="34" charset="0"/>
                    <a:cs typeface="Arial" pitchFamily="34" charset="0"/>
                  </a:rPr>
                  <a:t>ل</a:t>
                </a:r>
                <a:endParaRPr kumimoji="0" lang="ar-AE" sz="18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14" name="Rectangle 16"/>
              <p:cNvSpPr>
                <a:spLocks noChangeArrowheads="1"/>
              </p:cNvSpPr>
              <p:nvPr/>
            </p:nvSpPr>
            <p:spPr bwMode="auto">
              <a:xfrm>
                <a:off x="9289" y="7109"/>
                <a:ext cx="606" cy="598"/>
              </a:xfrm>
              <a:prstGeom prst="rect">
                <a:avLst/>
              </a:prstGeom>
              <a:solidFill>
                <a:srgbClr val="FFFFFF"/>
              </a:solidFill>
              <a:ln w="38100" cmpd="dbl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ar-SA" sz="1600" b="1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Arial" pitchFamily="34" charset="0"/>
                    <a:cs typeface="Arial" pitchFamily="34" charset="0"/>
                  </a:rPr>
                  <a:t>ا</a:t>
                </a:r>
                <a:endParaRPr kumimoji="0" lang="ar-AE" sz="18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15" name="Rectangle 17"/>
              <p:cNvSpPr>
                <a:spLocks noChangeArrowheads="1"/>
              </p:cNvSpPr>
              <p:nvPr/>
            </p:nvSpPr>
            <p:spPr bwMode="auto">
              <a:xfrm>
                <a:off x="9289" y="7703"/>
                <a:ext cx="606" cy="598"/>
              </a:xfrm>
              <a:prstGeom prst="rect">
                <a:avLst/>
              </a:prstGeom>
              <a:solidFill>
                <a:srgbClr val="FFFFFF"/>
              </a:solidFill>
              <a:ln w="38100" cmpd="dbl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ar-SA" sz="1600" b="1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Arial" pitchFamily="34" charset="0"/>
                    <a:cs typeface="Arial" pitchFamily="34" charset="0"/>
                  </a:rPr>
                  <a:t>م</a:t>
                </a:r>
                <a:endParaRPr kumimoji="0" lang="ar-AE" sz="18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</p:grpSp>
        <p:grpSp>
          <p:nvGrpSpPr>
            <p:cNvPr id="18" name="Group 18"/>
            <p:cNvGrpSpPr>
              <a:grpSpLocks/>
            </p:cNvGrpSpPr>
            <p:nvPr/>
          </p:nvGrpSpPr>
          <p:grpSpPr bwMode="auto">
            <a:xfrm>
              <a:off x="9289" y="5909"/>
              <a:ext cx="5454" cy="4190"/>
              <a:chOff x="9289" y="5909"/>
              <a:chExt cx="5454" cy="4190"/>
            </a:xfrm>
          </p:grpSpPr>
          <p:sp>
            <p:nvSpPr>
              <p:cNvPr id="82" name="Rectangle 19"/>
              <p:cNvSpPr>
                <a:spLocks noChangeArrowheads="1"/>
              </p:cNvSpPr>
              <p:nvPr/>
            </p:nvSpPr>
            <p:spPr bwMode="auto">
              <a:xfrm>
                <a:off x="9895" y="8305"/>
                <a:ext cx="606" cy="598"/>
              </a:xfrm>
              <a:prstGeom prst="rect">
                <a:avLst/>
              </a:prstGeom>
              <a:solidFill>
                <a:srgbClr val="808080"/>
              </a:solidFill>
              <a:ln w="38100" cmpd="dbl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ar-AE" sz="18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83" name="Rectangle 20"/>
              <p:cNvSpPr>
                <a:spLocks noChangeArrowheads="1"/>
              </p:cNvSpPr>
              <p:nvPr/>
            </p:nvSpPr>
            <p:spPr bwMode="auto">
              <a:xfrm>
                <a:off x="9289" y="8305"/>
                <a:ext cx="606" cy="598"/>
              </a:xfrm>
              <a:prstGeom prst="rect">
                <a:avLst/>
              </a:prstGeom>
              <a:solidFill>
                <a:srgbClr val="808080"/>
              </a:solidFill>
              <a:ln w="38100" cmpd="dbl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ar-AE" sz="18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84" name="Rectangle 21"/>
              <p:cNvSpPr>
                <a:spLocks noChangeArrowheads="1"/>
              </p:cNvSpPr>
              <p:nvPr/>
            </p:nvSpPr>
            <p:spPr bwMode="auto">
              <a:xfrm>
                <a:off x="10501" y="8305"/>
                <a:ext cx="606" cy="598"/>
              </a:xfrm>
              <a:prstGeom prst="rect">
                <a:avLst/>
              </a:prstGeom>
              <a:solidFill>
                <a:srgbClr val="FFFFFF"/>
              </a:solidFill>
              <a:ln w="38100" cmpd="dbl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ar-SA" sz="1600" b="1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Arial" pitchFamily="34" charset="0"/>
                    <a:cs typeface="Arial" pitchFamily="34" charset="0"/>
                  </a:rPr>
                  <a:t>ل</a:t>
                </a:r>
                <a:endParaRPr kumimoji="0" lang="ar-AE" sz="18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85" name="Rectangle 22"/>
              <p:cNvSpPr>
                <a:spLocks noChangeArrowheads="1"/>
              </p:cNvSpPr>
              <p:nvPr/>
            </p:nvSpPr>
            <p:spPr bwMode="auto">
              <a:xfrm>
                <a:off x="10501" y="7109"/>
                <a:ext cx="606" cy="598"/>
              </a:xfrm>
              <a:prstGeom prst="rect">
                <a:avLst/>
              </a:prstGeom>
              <a:solidFill>
                <a:srgbClr val="FFFFFF"/>
              </a:solidFill>
              <a:ln w="38100" cmpd="dbl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ar-SA" sz="1600" b="1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Arial" pitchFamily="34" charset="0"/>
                    <a:cs typeface="Arial" pitchFamily="34" charset="0"/>
                  </a:rPr>
                  <a:t>و</a:t>
                </a:r>
                <a:endParaRPr kumimoji="0" lang="ar-AE" sz="18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86" name="Rectangle 23"/>
              <p:cNvSpPr>
                <a:spLocks noChangeArrowheads="1"/>
              </p:cNvSpPr>
              <p:nvPr/>
            </p:nvSpPr>
            <p:spPr bwMode="auto">
              <a:xfrm>
                <a:off x="11713" y="7707"/>
                <a:ext cx="606" cy="598"/>
              </a:xfrm>
              <a:prstGeom prst="rect">
                <a:avLst/>
              </a:prstGeom>
              <a:solidFill>
                <a:srgbClr val="FFFFFF"/>
              </a:solidFill>
              <a:ln w="38100" cmpd="dbl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ar-SA" sz="1600" b="1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Arial" pitchFamily="34" charset="0"/>
                    <a:cs typeface="Arial" pitchFamily="34" charset="0"/>
                  </a:rPr>
                  <a:t>ر</a:t>
                </a:r>
                <a:endParaRPr kumimoji="0" lang="ar-AE" sz="18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87" name="Rectangle 24"/>
              <p:cNvSpPr>
                <a:spLocks noChangeArrowheads="1"/>
              </p:cNvSpPr>
              <p:nvPr/>
            </p:nvSpPr>
            <p:spPr bwMode="auto">
              <a:xfrm>
                <a:off x="11713" y="8305"/>
                <a:ext cx="606" cy="598"/>
              </a:xfrm>
              <a:prstGeom prst="rect">
                <a:avLst/>
              </a:prstGeom>
              <a:solidFill>
                <a:srgbClr val="FFFFFF"/>
              </a:solidFill>
              <a:ln w="38100" cmpd="dbl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ar-SA" sz="1600" b="1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Arial" pitchFamily="34" charset="0"/>
                    <a:cs typeface="Arial" pitchFamily="34" charset="0"/>
                  </a:rPr>
                  <a:t>ي</a:t>
                </a:r>
                <a:endParaRPr kumimoji="0" lang="ar-AE" sz="18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88" name="Rectangle 25"/>
              <p:cNvSpPr>
                <a:spLocks noChangeArrowheads="1"/>
              </p:cNvSpPr>
              <p:nvPr/>
            </p:nvSpPr>
            <p:spPr bwMode="auto">
              <a:xfrm>
                <a:off x="11107" y="8305"/>
                <a:ext cx="606" cy="598"/>
              </a:xfrm>
              <a:prstGeom prst="rect">
                <a:avLst/>
              </a:prstGeom>
              <a:solidFill>
                <a:srgbClr val="FFFFFF"/>
              </a:solidFill>
              <a:ln w="38100" cmpd="dbl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ar-SA" sz="1600" b="1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Arial" pitchFamily="34" charset="0"/>
                    <a:cs typeface="Arial" pitchFamily="34" charset="0"/>
                  </a:rPr>
                  <a:t>ق</a:t>
                </a:r>
                <a:endParaRPr kumimoji="0" lang="ar-AE" sz="18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89" name="Rectangle 26"/>
              <p:cNvSpPr>
                <a:spLocks noChangeArrowheads="1"/>
              </p:cNvSpPr>
              <p:nvPr/>
            </p:nvSpPr>
            <p:spPr bwMode="auto">
              <a:xfrm>
                <a:off x="11107" y="7105"/>
                <a:ext cx="606" cy="598"/>
              </a:xfrm>
              <a:prstGeom prst="rect">
                <a:avLst/>
              </a:prstGeom>
              <a:solidFill>
                <a:srgbClr val="808080"/>
              </a:solidFill>
              <a:ln w="38100" cmpd="dbl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ar-AE" sz="18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90" name="Rectangle 27"/>
              <p:cNvSpPr>
                <a:spLocks noChangeArrowheads="1"/>
              </p:cNvSpPr>
              <p:nvPr/>
            </p:nvSpPr>
            <p:spPr bwMode="auto">
              <a:xfrm>
                <a:off x="11713" y="7105"/>
                <a:ext cx="606" cy="598"/>
              </a:xfrm>
              <a:prstGeom prst="rect">
                <a:avLst/>
              </a:prstGeom>
              <a:solidFill>
                <a:srgbClr val="FFFFFF"/>
              </a:solidFill>
              <a:ln w="38100" cmpd="dbl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ar-SA" sz="1600" b="1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Arial" pitchFamily="34" charset="0"/>
                    <a:cs typeface="Arial" pitchFamily="34" charset="0"/>
                  </a:rPr>
                  <a:t>ط</a:t>
                </a:r>
                <a:endParaRPr kumimoji="0" lang="ar-AE" sz="18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91" name="Rectangle 28"/>
              <p:cNvSpPr>
                <a:spLocks noChangeArrowheads="1"/>
              </p:cNvSpPr>
              <p:nvPr/>
            </p:nvSpPr>
            <p:spPr bwMode="auto">
              <a:xfrm>
                <a:off x="10501" y="6511"/>
                <a:ext cx="606" cy="598"/>
              </a:xfrm>
              <a:prstGeom prst="rect">
                <a:avLst/>
              </a:prstGeom>
              <a:solidFill>
                <a:srgbClr val="808080"/>
              </a:solidFill>
              <a:ln w="38100" cmpd="dbl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ar-AE" sz="18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92" name="Rectangle 29"/>
              <p:cNvSpPr>
                <a:spLocks noChangeArrowheads="1"/>
              </p:cNvSpPr>
              <p:nvPr/>
            </p:nvSpPr>
            <p:spPr bwMode="auto">
              <a:xfrm>
                <a:off x="10501" y="5909"/>
                <a:ext cx="606" cy="598"/>
              </a:xfrm>
              <a:prstGeom prst="rect">
                <a:avLst/>
              </a:prstGeom>
              <a:solidFill>
                <a:srgbClr val="FFFFFF"/>
              </a:solidFill>
              <a:ln w="38100" cmpd="dbl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ar-SA" sz="1600" b="1" i="0" u="none" strike="noStrike" cap="none" normalizeH="0" baseline="0" dirty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Arial" pitchFamily="34" charset="0"/>
                    <a:cs typeface="Arial" pitchFamily="34" charset="0"/>
                  </a:rPr>
                  <a:t>ر</a:t>
                </a:r>
                <a:endParaRPr kumimoji="0" lang="ar-AE" sz="18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93" name="Rectangle 30"/>
              <p:cNvSpPr>
                <a:spLocks noChangeArrowheads="1"/>
              </p:cNvSpPr>
              <p:nvPr/>
            </p:nvSpPr>
            <p:spPr bwMode="auto">
              <a:xfrm>
                <a:off x="11107" y="5913"/>
                <a:ext cx="606" cy="598"/>
              </a:xfrm>
              <a:prstGeom prst="rect">
                <a:avLst/>
              </a:prstGeom>
              <a:solidFill>
                <a:srgbClr val="FFFFFF"/>
              </a:solidFill>
              <a:ln w="38100" cmpd="dbl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ar-SA" sz="1600" b="1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Arial" pitchFamily="34" charset="0"/>
                    <a:cs typeface="Arial" pitchFamily="34" charset="0"/>
                  </a:rPr>
                  <a:t>ن</a:t>
                </a:r>
                <a:endParaRPr kumimoji="0" lang="ar-AE" sz="18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94" name="Rectangle 31"/>
              <p:cNvSpPr>
                <a:spLocks noChangeArrowheads="1"/>
              </p:cNvSpPr>
              <p:nvPr/>
            </p:nvSpPr>
            <p:spPr bwMode="auto">
              <a:xfrm>
                <a:off x="11713" y="5909"/>
                <a:ext cx="606" cy="598"/>
              </a:xfrm>
              <a:prstGeom prst="rect">
                <a:avLst/>
              </a:prstGeom>
              <a:solidFill>
                <a:srgbClr val="FFFFFF"/>
              </a:solidFill>
              <a:ln w="38100" cmpd="dbl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ar-SA" sz="1600" b="1" i="0" u="none" strike="noStrike" cap="none" normalizeH="0" baseline="0" dirty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Arial" pitchFamily="34" charset="0"/>
                    <a:cs typeface="Arial" pitchFamily="34" charset="0"/>
                  </a:rPr>
                  <a:t>م</a:t>
                </a:r>
                <a:endParaRPr kumimoji="0" lang="ar-AE" sz="18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95" name="Rectangle 32"/>
              <p:cNvSpPr>
                <a:spLocks noChangeArrowheads="1"/>
              </p:cNvSpPr>
              <p:nvPr/>
            </p:nvSpPr>
            <p:spPr bwMode="auto">
              <a:xfrm>
                <a:off x="12319" y="5913"/>
                <a:ext cx="606" cy="598"/>
              </a:xfrm>
              <a:prstGeom prst="rect">
                <a:avLst/>
              </a:prstGeom>
              <a:solidFill>
                <a:srgbClr val="FFFFFF"/>
              </a:solidFill>
              <a:ln w="38100" cmpd="dbl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ar-SA" sz="1600" b="1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Arial" pitchFamily="34" charset="0"/>
                    <a:cs typeface="Arial" pitchFamily="34" charset="0"/>
                  </a:rPr>
                  <a:t>ق</a:t>
                </a:r>
                <a:endParaRPr kumimoji="0" lang="ar-AE" sz="18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96" name="Rectangle 33"/>
              <p:cNvSpPr>
                <a:spLocks noChangeArrowheads="1"/>
              </p:cNvSpPr>
              <p:nvPr/>
            </p:nvSpPr>
            <p:spPr bwMode="auto">
              <a:xfrm>
                <a:off x="12925" y="7703"/>
                <a:ext cx="606" cy="598"/>
              </a:xfrm>
              <a:prstGeom prst="rect">
                <a:avLst/>
              </a:prstGeom>
              <a:solidFill>
                <a:srgbClr val="FFFFFF"/>
              </a:solidFill>
              <a:ln w="38100" cmpd="dbl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ar-SA" sz="1600" b="1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Arial" pitchFamily="34" charset="0"/>
                    <a:cs typeface="Arial" pitchFamily="34" charset="0"/>
                  </a:rPr>
                  <a:t>ى</a:t>
                </a:r>
                <a:endParaRPr kumimoji="0" lang="ar-AE" sz="18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97" name="Rectangle 34"/>
              <p:cNvSpPr>
                <a:spLocks noChangeArrowheads="1"/>
              </p:cNvSpPr>
              <p:nvPr/>
            </p:nvSpPr>
            <p:spPr bwMode="auto">
              <a:xfrm>
                <a:off x="12925" y="7109"/>
                <a:ext cx="606" cy="598"/>
              </a:xfrm>
              <a:prstGeom prst="rect">
                <a:avLst/>
              </a:prstGeom>
              <a:solidFill>
                <a:srgbClr val="FFFFFF"/>
              </a:solidFill>
              <a:ln w="38100" cmpd="dbl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ar-SA" sz="1600" b="1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Arial" pitchFamily="34" charset="0"/>
                    <a:cs typeface="Arial" pitchFamily="34" charset="0"/>
                  </a:rPr>
                  <a:t>ذ</a:t>
                </a:r>
                <a:endParaRPr kumimoji="0" lang="ar-AE" sz="18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98" name="Rectangle 35"/>
              <p:cNvSpPr>
                <a:spLocks noChangeArrowheads="1"/>
              </p:cNvSpPr>
              <p:nvPr/>
            </p:nvSpPr>
            <p:spPr bwMode="auto">
              <a:xfrm>
                <a:off x="12925" y="6507"/>
                <a:ext cx="606" cy="598"/>
              </a:xfrm>
              <a:prstGeom prst="rect">
                <a:avLst/>
              </a:prstGeom>
              <a:solidFill>
                <a:srgbClr val="FFFFFF"/>
              </a:solidFill>
              <a:ln w="38100" cmpd="dbl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ar-SA" sz="1600" b="1" i="0" u="none" strike="noStrike" cap="none" normalizeH="0" baseline="0" dirty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Arial" pitchFamily="34" charset="0"/>
                    <a:cs typeface="Arial" pitchFamily="34" charset="0"/>
                  </a:rPr>
                  <a:t>أ</a:t>
                </a:r>
                <a:endParaRPr kumimoji="0" lang="ar-AE" sz="18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99" name="Rectangle 36"/>
              <p:cNvSpPr>
                <a:spLocks noChangeArrowheads="1"/>
              </p:cNvSpPr>
              <p:nvPr/>
            </p:nvSpPr>
            <p:spPr bwMode="auto">
              <a:xfrm>
                <a:off x="12925" y="5913"/>
                <a:ext cx="606" cy="598"/>
              </a:xfrm>
              <a:prstGeom prst="rect">
                <a:avLst/>
              </a:prstGeom>
              <a:solidFill>
                <a:srgbClr val="808080"/>
              </a:solidFill>
              <a:ln w="38100" cmpd="dbl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ar-AE" sz="18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00" name="Rectangle 37"/>
              <p:cNvSpPr>
                <a:spLocks noChangeArrowheads="1"/>
              </p:cNvSpPr>
              <p:nvPr/>
            </p:nvSpPr>
            <p:spPr bwMode="auto">
              <a:xfrm>
                <a:off x="13531" y="7707"/>
                <a:ext cx="606" cy="598"/>
              </a:xfrm>
              <a:prstGeom prst="rect">
                <a:avLst/>
              </a:prstGeom>
              <a:solidFill>
                <a:srgbClr val="808080"/>
              </a:solidFill>
              <a:ln w="38100" cmpd="dbl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ar-AE" sz="18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01" name="Rectangle 38"/>
              <p:cNvSpPr>
                <a:spLocks noChangeArrowheads="1"/>
              </p:cNvSpPr>
              <p:nvPr/>
            </p:nvSpPr>
            <p:spPr bwMode="auto">
              <a:xfrm>
                <a:off x="14137" y="7703"/>
                <a:ext cx="606" cy="598"/>
              </a:xfrm>
              <a:prstGeom prst="rect">
                <a:avLst/>
              </a:prstGeom>
              <a:solidFill>
                <a:srgbClr val="808080"/>
              </a:solidFill>
              <a:ln w="38100" cmpd="dbl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ar-AE" sz="18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02" name="Rectangle 39"/>
              <p:cNvSpPr>
                <a:spLocks noChangeArrowheads="1"/>
              </p:cNvSpPr>
              <p:nvPr/>
            </p:nvSpPr>
            <p:spPr bwMode="auto">
              <a:xfrm>
                <a:off x="14137" y="8305"/>
                <a:ext cx="606" cy="598"/>
              </a:xfrm>
              <a:prstGeom prst="rect">
                <a:avLst/>
              </a:prstGeom>
              <a:solidFill>
                <a:srgbClr val="FFFFFF"/>
              </a:solidFill>
              <a:ln w="38100" cmpd="dbl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ar-SA" sz="1600" b="1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Arial" pitchFamily="34" charset="0"/>
                    <a:cs typeface="Arial" pitchFamily="34" charset="0"/>
                  </a:rPr>
                  <a:t>ت</a:t>
                </a:r>
                <a:endParaRPr kumimoji="0" lang="ar-AE" sz="18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03" name="Rectangle 40"/>
              <p:cNvSpPr>
                <a:spLocks noChangeArrowheads="1"/>
              </p:cNvSpPr>
              <p:nvPr/>
            </p:nvSpPr>
            <p:spPr bwMode="auto">
              <a:xfrm>
                <a:off x="14137" y="8903"/>
                <a:ext cx="606" cy="598"/>
              </a:xfrm>
              <a:prstGeom prst="rect">
                <a:avLst/>
              </a:prstGeom>
              <a:solidFill>
                <a:srgbClr val="FFFFFF"/>
              </a:solidFill>
              <a:ln w="38100" cmpd="dbl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ar-SA" sz="1600" b="1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Arial" pitchFamily="34" charset="0"/>
                    <a:cs typeface="Arial" pitchFamily="34" charset="0"/>
                  </a:rPr>
                  <a:t>ح</a:t>
                </a:r>
                <a:endParaRPr kumimoji="0" lang="ar-AE" sz="18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04" name="Rectangle 41"/>
              <p:cNvSpPr>
                <a:spLocks noChangeArrowheads="1"/>
              </p:cNvSpPr>
              <p:nvPr/>
            </p:nvSpPr>
            <p:spPr bwMode="auto">
              <a:xfrm>
                <a:off x="14137" y="9501"/>
                <a:ext cx="606" cy="598"/>
              </a:xfrm>
              <a:prstGeom prst="rect">
                <a:avLst/>
              </a:prstGeom>
              <a:solidFill>
                <a:srgbClr val="FFFFFF"/>
              </a:solidFill>
              <a:ln w="38100" cmpd="dbl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ar-SA" sz="1600" b="1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Arial" pitchFamily="34" charset="0"/>
                    <a:cs typeface="Arial" pitchFamily="34" charset="0"/>
                  </a:rPr>
                  <a:t>ق</a:t>
                </a:r>
                <a:endParaRPr kumimoji="0" lang="ar-AE" sz="18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  <p:sp>
        <p:nvSpPr>
          <p:cNvPr id="119" name="WordArt 171"/>
          <p:cNvSpPr>
            <a:spLocks noChangeArrowheads="1" noChangeShapeType="1" noTextEdit="1"/>
          </p:cNvSpPr>
          <p:nvPr/>
        </p:nvSpPr>
        <p:spPr bwMode="auto">
          <a:xfrm>
            <a:off x="2128183" y="1034881"/>
            <a:ext cx="1501537" cy="28764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1"/>
            <a:r>
              <a:rPr lang="ar-AE" sz="3600" kern="10" spc="0" dirty="0">
                <a:ln w="9525">
                  <a:noFill/>
                  <a:round/>
                  <a:headEnd/>
                  <a:tailEnd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MCS Taybah S_U rose."/>
              </a:rPr>
              <a:t>الكلمة المفقودة هي:..........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0703482-45F9-48BD-97EE-1A279AACA0D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61131" y="1903902"/>
            <a:ext cx="3688400" cy="1975275"/>
          </a:xfrm>
          <a:prstGeom prst="rect">
            <a:avLst/>
          </a:prstGeom>
        </p:spPr>
      </p:pic>
      <p:pic>
        <p:nvPicPr>
          <p:cNvPr id="147" name="Picture 146">
            <a:extLst>
              <a:ext uri="{FF2B5EF4-FFF2-40B4-BE49-F238E27FC236}">
                <a16:creationId xmlns:a16="http://schemas.microsoft.com/office/drawing/2014/main" id="{44098E09-69E5-491B-93E0-E5C1164568F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3896971" y="532534"/>
            <a:ext cx="1313239" cy="2475351"/>
          </a:xfrm>
          <a:prstGeom prst="rect">
            <a:avLst/>
          </a:prstGeom>
        </p:spPr>
      </p:pic>
      <p:pic>
        <p:nvPicPr>
          <p:cNvPr id="151" name="Picture 6" descr="Light Fixture Street Lighting Free Download Image Clipart - Street Light  PNG Image | Transparent PNG Free Download on SeekPNG">
            <a:extLst>
              <a:ext uri="{FF2B5EF4-FFF2-40B4-BE49-F238E27FC236}">
                <a16:creationId xmlns:a16="http://schemas.microsoft.com/office/drawing/2014/main" id="{C93B4CCF-9228-401D-AA85-44A4B29D64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6340" b="95677" l="10000" r="90000">
                        <a14:foregroundMark x1="50000" y1="8357" x2="50000" y2="8357"/>
                        <a14:foregroundMark x1="51875" y1="46830" x2="51875" y2="46830"/>
                        <a14:foregroundMark x1="49063" y1="91787" x2="49063" y2="91787"/>
                        <a14:foregroundMark x1="51250" y1="95965" x2="51250" y2="95965"/>
                        <a14:foregroundMark x1="73438" y1="9222" x2="73438" y2="9222"/>
                        <a14:foregroundMark x1="56563" y1="7493" x2="56563" y2="7493"/>
                        <a14:foregroundMark x1="49375" y1="6340" x2="49375" y2="6340"/>
                        <a14:foregroundMark x1="62500" y1="9798" x2="62500" y2="9798"/>
                        <a14:foregroundMark x1="66875" y1="8069" x2="66875" y2="8069"/>
                        <a14:foregroundMark x1="29688" y1="6916" x2="29688" y2="6916"/>
                        <a14:foregroundMark x1="27187" y1="6916" x2="27187" y2="6916"/>
                        <a14:foregroundMark x1="30625" y1="6484" x2="30625" y2="6484"/>
                        <a14:foregroundMark x1="29063" y1="6628" x2="29063" y2="662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773" y="3487813"/>
            <a:ext cx="1099830" cy="2385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2" name="مربع نص 8">
            <a:extLst>
              <a:ext uri="{FF2B5EF4-FFF2-40B4-BE49-F238E27FC236}">
                <a16:creationId xmlns:a16="http://schemas.microsoft.com/office/drawing/2014/main" id="{E76969B6-41E8-4A9C-9EE2-E49AC1385679}"/>
              </a:ext>
            </a:extLst>
          </p:cNvPr>
          <p:cNvSpPr txBox="1"/>
          <p:nvPr/>
        </p:nvSpPr>
        <p:spPr>
          <a:xfrm>
            <a:off x="2634093" y="117238"/>
            <a:ext cx="3622940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1"/>
            <a:r>
              <a:rPr lang="ar-AE" sz="1400" b="1" dirty="0"/>
              <a:t>اسم المبدع :................................... الرابع(      </a:t>
            </a:r>
            <a:r>
              <a:rPr lang="ar-AE" sz="1400" dirty="0"/>
              <a:t>)</a:t>
            </a:r>
          </a:p>
        </p:txBody>
      </p:sp>
      <p:sp>
        <p:nvSpPr>
          <p:cNvPr id="153" name="Rectangle 152">
            <a:extLst>
              <a:ext uri="{FF2B5EF4-FFF2-40B4-BE49-F238E27FC236}">
                <a16:creationId xmlns:a16="http://schemas.microsoft.com/office/drawing/2014/main" id="{74F6763E-3544-4648-8D2B-9FCB6BB2EEEA}"/>
              </a:ext>
            </a:extLst>
          </p:cNvPr>
          <p:cNvSpPr/>
          <p:nvPr/>
        </p:nvSpPr>
        <p:spPr>
          <a:xfrm>
            <a:off x="0" y="0"/>
            <a:ext cx="9144000" cy="680905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4" name="Rectangle 13">
            <a:extLst>
              <a:ext uri="{FF2B5EF4-FFF2-40B4-BE49-F238E27FC236}">
                <a16:creationId xmlns:a16="http://schemas.microsoft.com/office/drawing/2014/main" id="{C459EBDF-8BEA-4B8D-8ED7-D0D94A033D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58083" y="69250"/>
            <a:ext cx="1785919" cy="5078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r-AE" sz="9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دولة الإمارات العربية المتحدة</a:t>
            </a:r>
            <a:endParaRPr kumimoji="0" lang="en-US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r-AE" sz="9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مدرسة الشاهين للتعليم الأساسي ح1             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r-AE" sz="9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             </a:t>
            </a:r>
            <a:endParaRPr kumimoji="0" lang="ar-AE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55" name="مستطيل 70">
            <a:extLst>
              <a:ext uri="{FF2B5EF4-FFF2-40B4-BE49-F238E27FC236}">
                <a16:creationId xmlns:a16="http://schemas.microsoft.com/office/drawing/2014/main" id="{332C34F8-3B64-483F-B6CA-28360E580FAC}"/>
              </a:ext>
            </a:extLst>
          </p:cNvPr>
          <p:cNvSpPr/>
          <p:nvPr/>
        </p:nvSpPr>
        <p:spPr>
          <a:xfrm>
            <a:off x="1289428" y="5090843"/>
            <a:ext cx="7123052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1700" spc="50" dirty="0">
                <a:ln w="11430"/>
              </a:rPr>
              <a:t>،</a:t>
            </a:r>
          </a:p>
          <a:p>
            <a:pPr algn="ct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AE" sz="1700" b="1" spc="50" dirty="0">
                <a:ln w="11430"/>
              </a:rPr>
              <a:t>اكتب واحدة من آداب الطريق التي يجب على المسلم التي يجب على المسلم أن يلتزم بها :</a:t>
            </a:r>
          </a:p>
          <a:p>
            <a:pPr algn="ctr" rtl="1" fontAlgn="auto">
              <a:spcBef>
                <a:spcPts val="0"/>
              </a:spcBef>
              <a:spcAft>
                <a:spcPts val="0"/>
              </a:spcAft>
              <a:defRPr/>
            </a:pPr>
            <a:endParaRPr lang="ar-AE" sz="1700" b="1" spc="50" dirty="0">
              <a:ln w="11430"/>
            </a:endParaRPr>
          </a:p>
          <a:p>
            <a:pPr algn="ct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AE" sz="1700" b="1" spc="50" dirty="0">
                <a:ln w="11430"/>
              </a:rPr>
              <a:t>................................. </a:t>
            </a:r>
            <a:endParaRPr lang="ar-SA" sz="1700" b="1" spc="50" dirty="0">
              <a:ln w="11430"/>
            </a:endParaRPr>
          </a:p>
        </p:txBody>
      </p:sp>
    </p:spTree>
    <p:extLst>
      <p:ext uri="{BB962C8B-B14F-4D97-AF65-F5344CB8AC3E}">
        <p14:creationId xmlns:p14="http://schemas.microsoft.com/office/powerpoint/2010/main" val="29615737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873750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3" name="Picture 112">
            <a:extLst>
              <a:ext uri="{FF2B5EF4-FFF2-40B4-BE49-F238E27FC236}">
                <a16:creationId xmlns:a16="http://schemas.microsoft.com/office/drawing/2014/main" id="{BCE013AC-04FE-4826-B43D-D88A55AD27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188" y="69251"/>
            <a:ext cx="1520735" cy="662270"/>
          </a:xfrm>
          <a:prstGeom prst="rect">
            <a:avLst/>
          </a:prstGeom>
        </p:spPr>
      </p:pic>
      <p:grpSp>
        <p:nvGrpSpPr>
          <p:cNvPr id="4" name="مجموعة 104"/>
          <p:cNvGrpSpPr/>
          <p:nvPr/>
        </p:nvGrpSpPr>
        <p:grpSpPr>
          <a:xfrm>
            <a:off x="3602548" y="4435941"/>
            <a:ext cx="5429256" cy="2357430"/>
            <a:chOff x="3571868" y="4500570"/>
            <a:chExt cx="5572132" cy="2357430"/>
          </a:xfrm>
        </p:grpSpPr>
        <p:grpSp>
          <p:nvGrpSpPr>
            <p:cNvPr id="5" name="مجموعة 10"/>
            <p:cNvGrpSpPr/>
            <p:nvPr/>
          </p:nvGrpSpPr>
          <p:grpSpPr>
            <a:xfrm>
              <a:off x="3571868" y="4500570"/>
              <a:ext cx="5572132" cy="2357430"/>
              <a:chOff x="1928794" y="3071808"/>
              <a:chExt cx="7215206" cy="3786192"/>
            </a:xfrm>
          </p:grpSpPr>
          <p:pic>
            <p:nvPicPr>
              <p:cNvPr id="2" name="Picture 2" descr="http://www.coloring.ws/transportation/car11.gif"/>
              <p:cNvPicPr>
                <a:picLocks noChangeAspect="1" noChangeArrowheads="1"/>
              </p:cNvPicPr>
              <p:nvPr/>
            </p:nvPicPr>
            <p:blipFill>
              <a:blip r:embed="rId3">
                <a:clrChange>
                  <a:clrFrom>
                    <a:srgbClr val="FDFDFD"/>
                  </a:clrFrom>
                  <a:clrTo>
                    <a:srgbClr val="FDFDFD">
                      <a:alpha val="0"/>
                    </a:srgbClr>
                  </a:clrTo>
                </a:clrChange>
              </a:blip>
              <a:srcRect l="8333" r="13333" b="826"/>
              <a:stretch>
                <a:fillRect/>
              </a:stretch>
            </p:blipFill>
            <p:spPr bwMode="auto">
              <a:xfrm rot="5400000" flipV="1">
                <a:off x="3643301" y="1357301"/>
                <a:ext cx="3786192" cy="7215206"/>
              </a:xfrm>
              <a:prstGeom prst="rect">
                <a:avLst/>
              </a:prstGeom>
              <a:noFill/>
            </p:spPr>
          </p:pic>
          <p:sp>
            <p:nvSpPr>
              <p:cNvPr id="10" name="شكل حر 9"/>
              <p:cNvSpPr/>
              <p:nvPr/>
            </p:nvSpPr>
            <p:spPr>
              <a:xfrm>
                <a:off x="3428992" y="3357562"/>
                <a:ext cx="2601229" cy="1129273"/>
              </a:xfrm>
              <a:custGeom>
                <a:avLst/>
                <a:gdLst>
                  <a:gd name="connsiteX0" fmla="*/ 2192314 w 2601229"/>
                  <a:gd name="connsiteY0" fmla="*/ 70366 h 1057835"/>
                  <a:gd name="connsiteX1" fmla="*/ 1713343 w 2601229"/>
                  <a:gd name="connsiteY1" fmla="*/ 55852 h 1057835"/>
                  <a:gd name="connsiteX2" fmla="*/ 1437571 w 2601229"/>
                  <a:gd name="connsiteY2" fmla="*/ 84880 h 1057835"/>
                  <a:gd name="connsiteX3" fmla="*/ 1205343 w 2601229"/>
                  <a:gd name="connsiteY3" fmla="*/ 99395 h 1057835"/>
                  <a:gd name="connsiteX4" fmla="*/ 1045685 w 2601229"/>
                  <a:gd name="connsiteY4" fmla="*/ 142937 h 1057835"/>
                  <a:gd name="connsiteX5" fmla="*/ 973114 w 2601229"/>
                  <a:gd name="connsiteY5" fmla="*/ 157452 h 1057835"/>
                  <a:gd name="connsiteX6" fmla="*/ 842485 w 2601229"/>
                  <a:gd name="connsiteY6" fmla="*/ 186480 h 1057835"/>
                  <a:gd name="connsiteX7" fmla="*/ 378028 w 2601229"/>
                  <a:gd name="connsiteY7" fmla="*/ 200995 h 1057835"/>
                  <a:gd name="connsiteX8" fmla="*/ 334485 w 2601229"/>
                  <a:gd name="connsiteY8" fmla="*/ 230023 h 1057835"/>
                  <a:gd name="connsiteX9" fmla="*/ 276428 w 2601229"/>
                  <a:gd name="connsiteY9" fmla="*/ 302595 h 1057835"/>
                  <a:gd name="connsiteX10" fmla="*/ 232885 w 2601229"/>
                  <a:gd name="connsiteY10" fmla="*/ 433223 h 1057835"/>
                  <a:gd name="connsiteX11" fmla="*/ 218371 w 2601229"/>
                  <a:gd name="connsiteY11" fmla="*/ 476766 h 1057835"/>
                  <a:gd name="connsiteX12" fmla="*/ 189343 w 2601229"/>
                  <a:gd name="connsiteY12" fmla="*/ 520309 h 1057835"/>
                  <a:gd name="connsiteX13" fmla="*/ 160314 w 2601229"/>
                  <a:gd name="connsiteY13" fmla="*/ 607395 h 1057835"/>
                  <a:gd name="connsiteX14" fmla="*/ 102257 w 2601229"/>
                  <a:gd name="connsiteY14" fmla="*/ 781566 h 1057835"/>
                  <a:gd name="connsiteX15" fmla="*/ 73228 w 2601229"/>
                  <a:gd name="connsiteY15" fmla="*/ 883166 h 1057835"/>
                  <a:gd name="connsiteX16" fmla="*/ 58714 w 2601229"/>
                  <a:gd name="connsiteY16" fmla="*/ 955737 h 1057835"/>
                  <a:gd name="connsiteX17" fmla="*/ 29685 w 2601229"/>
                  <a:gd name="connsiteY17" fmla="*/ 1042823 h 1057835"/>
                  <a:gd name="connsiteX18" fmla="*/ 145800 w 2601229"/>
                  <a:gd name="connsiteY18" fmla="*/ 1013795 h 1057835"/>
                  <a:gd name="connsiteX19" fmla="*/ 552200 w 2601229"/>
                  <a:gd name="connsiteY19" fmla="*/ 1028309 h 1057835"/>
                  <a:gd name="connsiteX20" fmla="*/ 798943 w 2601229"/>
                  <a:gd name="connsiteY20" fmla="*/ 1028309 h 1057835"/>
                  <a:gd name="connsiteX21" fmla="*/ 1016657 w 2601229"/>
                  <a:gd name="connsiteY21" fmla="*/ 999280 h 1057835"/>
                  <a:gd name="connsiteX22" fmla="*/ 1074714 w 2601229"/>
                  <a:gd name="connsiteY22" fmla="*/ 984766 h 1057835"/>
                  <a:gd name="connsiteX23" fmla="*/ 1234371 w 2601229"/>
                  <a:gd name="connsiteY23" fmla="*/ 970252 h 1057835"/>
                  <a:gd name="connsiteX24" fmla="*/ 1335971 w 2601229"/>
                  <a:gd name="connsiteY24" fmla="*/ 955737 h 1057835"/>
                  <a:gd name="connsiteX25" fmla="*/ 2584200 w 2601229"/>
                  <a:gd name="connsiteY25" fmla="*/ 941223 h 1057835"/>
                  <a:gd name="connsiteX26" fmla="*/ 2598714 w 2601229"/>
                  <a:gd name="connsiteY26" fmla="*/ 897680 h 1057835"/>
                  <a:gd name="connsiteX27" fmla="*/ 2569685 w 2601229"/>
                  <a:gd name="connsiteY27" fmla="*/ 854137 h 1057835"/>
                  <a:gd name="connsiteX28" fmla="*/ 2511628 w 2601229"/>
                  <a:gd name="connsiteY28" fmla="*/ 781566 h 1057835"/>
                  <a:gd name="connsiteX29" fmla="*/ 2453571 w 2601229"/>
                  <a:gd name="connsiteY29" fmla="*/ 650937 h 1057835"/>
                  <a:gd name="connsiteX30" fmla="*/ 2439057 w 2601229"/>
                  <a:gd name="connsiteY30" fmla="*/ 607395 h 1057835"/>
                  <a:gd name="connsiteX31" fmla="*/ 2410028 w 2601229"/>
                  <a:gd name="connsiteY31" fmla="*/ 563852 h 1057835"/>
                  <a:gd name="connsiteX32" fmla="*/ 2351971 w 2601229"/>
                  <a:gd name="connsiteY32" fmla="*/ 433223 h 1057835"/>
                  <a:gd name="connsiteX33" fmla="*/ 2308428 w 2601229"/>
                  <a:gd name="connsiteY33" fmla="*/ 346137 h 1057835"/>
                  <a:gd name="connsiteX34" fmla="*/ 2279400 w 2601229"/>
                  <a:gd name="connsiteY34" fmla="*/ 259052 h 1057835"/>
                  <a:gd name="connsiteX35" fmla="*/ 2264885 w 2601229"/>
                  <a:gd name="connsiteY35" fmla="*/ 215509 h 1057835"/>
                  <a:gd name="connsiteX36" fmla="*/ 2235857 w 2601229"/>
                  <a:gd name="connsiteY36" fmla="*/ 171966 h 1057835"/>
                  <a:gd name="connsiteX37" fmla="*/ 2192314 w 2601229"/>
                  <a:gd name="connsiteY37" fmla="*/ 84880 h 1057835"/>
                  <a:gd name="connsiteX38" fmla="*/ 2148771 w 2601229"/>
                  <a:gd name="connsiteY38" fmla="*/ 70366 h 1057835"/>
                  <a:gd name="connsiteX39" fmla="*/ 2076200 w 2601229"/>
                  <a:gd name="connsiteY39" fmla="*/ 55852 h 105783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</a:cxnLst>
                <a:rect l="l" t="t" r="r" b="b"/>
                <a:pathLst>
                  <a:path w="2601229" h="1057835">
                    <a:moveTo>
                      <a:pt x="2192314" y="70366"/>
                    </a:moveTo>
                    <a:cubicBezTo>
                      <a:pt x="1981218" y="0"/>
                      <a:pt x="2135806" y="40204"/>
                      <a:pt x="1713343" y="55852"/>
                    </a:cubicBezTo>
                    <a:cubicBezTo>
                      <a:pt x="1592096" y="71007"/>
                      <a:pt x="1570459" y="75036"/>
                      <a:pt x="1437571" y="84880"/>
                    </a:cubicBezTo>
                    <a:cubicBezTo>
                      <a:pt x="1360223" y="90610"/>
                      <a:pt x="1282752" y="94557"/>
                      <a:pt x="1205343" y="99395"/>
                    </a:cubicBezTo>
                    <a:cubicBezTo>
                      <a:pt x="1142780" y="120249"/>
                      <a:pt x="1127544" y="126564"/>
                      <a:pt x="1045685" y="142937"/>
                    </a:cubicBezTo>
                    <a:cubicBezTo>
                      <a:pt x="1021495" y="147775"/>
                      <a:pt x="997047" y="151469"/>
                      <a:pt x="973114" y="157452"/>
                    </a:cubicBezTo>
                    <a:cubicBezTo>
                      <a:pt x="902174" y="175187"/>
                      <a:pt x="943659" y="181155"/>
                      <a:pt x="842485" y="186480"/>
                    </a:cubicBezTo>
                    <a:cubicBezTo>
                      <a:pt x="687805" y="194621"/>
                      <a:pt x="532847" y="196157"/>
                      <a:pt x="378028" y="200995"/>
                    </a:cubicBezTo>
                    <a:cubicBezTo>
                      <a:pt x="363514" y="210671"/>
                      <a:pt x="345382" y="216402"/>
                      <a:pt x="334485" y="230023"/>
                    </a:cubicBezTo>
                    <a:cubicBezTo>
                      <a:pt x="254360" y="330178"/>
                      <a:pt x="401219" y="219400"/>
                      <a:pt x="276428" y="302595"/>
                    </a:cubicBezTo>
                    <a:lnTo>
                      <a:pt x="232885" y="433223"/>
                    </a:lnTo>
                    <a:cubicBezTo>
                      <a:pt x="228047" y="447737"/>
                      <a:pt x="226857" y="464036"/>
                      <a:pt x="218371" y="476766"/>
                    </a:cubicBezTo>
                    <a:cubicBezTo>
                      <a:pt x="208695" y="491280"/>
                      <a:pt x="196428" y="504369"/>
                      <a:pt x="189343" y="520309"/>
                    </a:cubicBezTo>
                    <a:cubicBezTo>
                      <a:pt x="176916" y="548271"/>
                      <a:pt x="169990" y="578366"/>
                      <a:pt x="160314" y="607395"/>
                    </a:cubicBezTo>
                    <a:lnTo>
                      <a:pt x="102257" y="781566"/>
                    </a:lnTo>
                    <a:cubicBezTo>
                      <a:pt x="86096" y="830050"/>
                      <a:pt x="85376" y="828499"/>
                      <a:pt x="73228" y="883166"/>
                    </a:cubicBezTo>
                    <a:cubicBezTo>
                      <a:pt x="67876" y="907248"/>
                      <a:pt x="65205" y="931937"/>
                      <a:pt x="58714" y="955737"/>
                    </a:cubicBezTo>
                    <a:cubicBezTo>
                      <a:pt x="50663" y="985258"/>
                      <a:pt x="0" y="1050244"/>
                      <a:pt x="29685" y="1042823"/>
                    </a:cubicBezTo>
                    <a:lnTo>
                      <a:pt x="145800" y="1013795"/>
                    </a:lnTo>
                    <a:cubicBezTo>
                      <a:pt x="281267" y="1018633"/>
                      <a:pt x="416868" y="1020576"/>
                      <a:pt x="552200" y="1028309"/>
                    </a:cubicBezTo>
                    <a:cubicBezTo>
                      <a:pt x="783607" y="1041532"/>
                      <a:pt x="503680" y="1057835"/>
                      <a:pt x="798943" y="1028309"/>
                    </a:cubicBezTo>
                    <a:cubicBezTo>
                      <a:pt x="907702" y="992056"/>
                      <a:pt x="789357" y="1027693"/>
                      <a:pt x="1016657" y="999280"/>
                    </a:cubicBezTo>
                    <a:cubicBezTo>
                      <a:pt x="1036451" y="996806"/>
                      <a:pt x="1054941" y="987402"/>
                      <a:pt x="1074714" y="984766"/>
                    </a:cubicBezTo>
                    <a:cubicBezTo>
                      <a:pt x="1127684" y="977704"/>
                      <a:pt x="1181259" y="976153"/>
                      <a:pt x="1234371" y="970252"/>
                    </a:cubicBezTo>
                    <a:cubicBezTo>
                      <a:pt x="1268372" y="966474"/>
                      <a:pt x="1301768" y="956473"/>
                      <a:pt x="1335971" y="955737"/>
                    </a:cubicBezTo>
                    <a:lnTo>
                      <a:pt x="2584200" y="941223"/>
                    </a:lnTo>
                    <a:cubicBezTo>
                      <a:pt x="2589038" y="926709"/>
                      <a:pt x="2601229" y="912771"/>
                      <a:pt x="2598714" y="897680"/>
                    </a:cubicBezTo>
                    <a:cubicBezTo>
                      <a:pt x="2595846" y="880473"/>
                      <a:pt x="2577486" y="869739"/>
                      <a:pt x="2569685" y="854137"/>
                    </a:cubicBezTo>
                    <a:cubicBezTo>
                      <a:pt x="2534631" y="784030"/>
                      <a:pt x="2585030" y="830501"/>
                      <a:pt x="2511628" y="781566"/>
                    </a:cubicBezTo>
                    <a:cubicBezTo>
                      <a:pt x="2477084" y="677931"/>
                      <a:pt x="2499573" y="719940"/>
                      <a:pt x="2453571" y="650937"/>
                    </a:cubicBezTo>
                    <a:cubicBezTo>
                      <a:pt x="2448733" y="636423"/>
                      <a:pt x="2445899" y="621079"/>
                      <a:pt x="2439057" y="607395"/>
                    </a:cubicBezTo>
                    <a:cubicBezTo>
                      <a:pt x="2431256" y="591793"/>
                      <a:pt x="2417113" y="579793"/>
                      <a:pt x="2410028" y="563852"/>
                    </a:cubicBezTo>
                    <a:cubicBezTo>
                      <a:pt x="2340938" y="408400"/>
                      <a:pt x="2417667" y="531766"/>
                      <a:pt x="2351971" y="433223"/>
                    </a:cubicBezTo>
                    <a:cubicBezTo>
                      <a:pt x="2299040" y="274427"/>
                      <a:pt x="2383456" y="514950"/>
                      <a:pt x="2308428" y="346137"/>
                    </a:cubicBezTo>
                    <a:cubicBezTo>
                      <a:pt x="2296001" y="318176"/>
                      <a:pt x="2289076" y="288080"/>
                      <a:pt x="2279400" y="259052"/>
                    </a:cubicBezTo>
                    <a:cubicBezTo>
                      <a:pt x="2274562" y="244538"/>
                      <a:pt x="2273372" y="228239"/>
                      <a:pt x="2264885" y="215509"/>
                    </a:cubicBezTo>
                    <a:cubicBezTo>
                      <a:pt x="2255209" y="200995"/>
                      <a:pt x="2243658" y="187568"/>
                      <a:pt x="2235857" y="171966"/>
                    </a:cubicBezTo>
                    <a:cubicBezTo>
                      <a:pt x="2218328" y="136907"/>
                      <a:pt x="2226978" y="112611"/>
                      <a:pt x="2192314" y="84880"/>
                    </a:cubicBezTo>
                    <a:cubicBezTo>
                      <a:pt x="2180367" y="75323"/>
                      <a:pt x="2163285" y="75204"/>
                      <a:pt x="2148771" y="70366"/>
                    </a:cubicBezTo>
                    <a:cubicBezTo>
                      <a:pt x="2096227" y="35336"/>
                      <a:pt x="2120830" y="33535"/>
                      <a:pt x="2076200" y="55852"/>
                    </a:cubicBezTo>
                  </a:path>
                </a:pathLst>
              </a:custGeom>
              <a:solidFill>
                <a:schemeClr val="bg1"/>
              </a:solidFill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1" anchor="ctr"/>
              <a:lstStyle/>
              <a:p>
                <a:pPr algn="ctr"/>
                <a:endParaRPr lang="ar-AE"/>
              </a:p>
            </p:txBody>
          </p:sp>
        </p:grpSp>
        <p:sp>
          <p:nvSpPr>
            <p:cNvPr id="97" name="مربع نص 96"/>
            <p:cNvSpPr txBox="1"/>
            <p:nvPr/>
          </p:nvSpPr>
          <p:spPr>
            <a:xfrm>
              <a:off x="7237766" y="6143644"/>
              <a:ext cx="857256" cy="553998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ar-AE" sz="1500" b="1" dirty="0"/>
                <a:t>معلمة</a:t>
              </a:r>
            </a:p>
            <a:p>
              <a:pPr algn="ctr"/>
              <a:r>
                <a:rPr lang="ar-AE" sz="1500" b="1" dirty="0"/>
                <a:t>المادة</a:t>
              </a:r>
            </a:p>
          </p:txBody>
        </p:sp>
        <p:sp>
          <p:nvSpPr>
            <p:cNvPr id="98" name="مربع نص 97"/>
            <p:cNvSpPr txBox="1"/>
            <p:nvPr/>
          </p:nvSpPr>
          <p:spPr>
            <a:xfrm>
              <a:off x="4299700" y="6174422"/>
              <a:ext cx="785819" cy="523220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ar-AE" sz="1400" b="1" dirty="0"/>
                <a:t>  نوره</a:t>
              </a:r>
            </a:p>
            <a:p>
              <a:pPr algn="ctr"/>
              <a:r>
                <a:rPr lang="ar-AE" sz="1400" b="1" dirty="0" err="1"/>
                <a:t>الكتبي</a:t>
              </a:r>
              <a:endParaRPr lang="ar-AE" sz="1400" b="1" dirty="0"/>
            </a:p>
          </p:txBody>
        </p:sp>
      </p:grpSp>
      <p:grpSp>
        <p:nvGrpSpPr>
          <p:cNvPr id="6" name="Group 88"/>
          <p:cNvGrpSpPr>
            <a:grpSpLocks/>
          </p:cNvGrpSpPr>
          <p:nvPr/>
        </p:nvGrpSpPr>
        <p:grpSpPr bwMode="auto">
          <a:xfrm>
            <a:off x="373667" y="1287540"/>
            <a:ext cx="3094412" cy="2481515"/>
            <a:chOff x="2880" y="2699"/>
            <a:chExt cx="11340" cy="6541"/>
          </a:xfrm>
        </p:grpSpPr>
        <p:grpSp>
          <p:nvGrpSpPr>
            <p:cNvPr id="11" name="Group 89"/>
            <p:cNvGrpSpPr>
              <a:grpSpLocks/>
            </p:cNvGrpSpPr>
            <p:nvPr/>
          </p:nvGrpSpPr>
          <p:grpSpPr bwMode="auto">
            <a:xfrm>
              <a:off x="2880" y="2699"/>
              <a:ext cx="11340" cy="5580"/>
              <a:chOff x="2880" y="2699"/>
              <a:chExt cx="11340" cy="5580"/>
            </a:xfrm>
          </p:grpSpPr>
          <p:grpSp>
            <p:nvGrpSpPr>
              <p:cNvPr id="12" name="Group 90"/>
              <p:cNvGrpSpPr>
                <a:grpSpLocks/>
              </p:cNvGrpSpPr>
              <p:nvPr/>
            </p:nvGrpSpPr>
            <p:grpSpPr bwMode="auto">
              <a:xfrm>
                <a:off x="2880" y="2699"/>
                <a:ext cx="11340" cy="4680"/>
                <a:chOff x="2880" y="2699"/>
                <a:chExt cx="11340" cy="4680"/>
              </a:xfrm>
            </p:grpSpPr>
            <p:grpSp>
              <p:nvGrpSpPr>
                <p:cNvPr id="13" name="Group 91"/>
                <p:cNvGrpSpPr>
                  <a:grpSpLocks/>
                </p:cNvGrpSpPr>
                <p:nvPr/>
              </p:nvGrpSpPr>
              <p:grpSpPr bwMode="auto">
                <a:xfrm>
                  <a:off x="2880" y="2699"/>
                  <a:ext cx="11340" cy="3780"/>
                  <a:chOff x="2880" y="2699"/>
                  <a:chExt cx="11340" cy="3780"/>
                </a:xfrm>
              </p:grpSpPr>
              <p:grpSp>
                <p:nvGrpSpPr>
                  <p:cNvPr id="14" name="Group 92"/>
                  <p:cNvGrpSpPr>
                    <a:grpSpLocks/>
                  </p:cNvGrpSpPr>
                  <p:nvPr/>
                </p:nvGrpSpPr>
                <p:grpSpPr bwMode="auto">
                  <a:xfrm>
                    <a:off x="2880" y="2699"/>
                    <a:ext cx="11340" cy="2880"/>
                    <a:chOff x="2880" y="2699"/>
                    <a:chExt cx="11340" cy="2880"/>
                  </a:xfrm>
                </p:grpSpPr>
                <p:grpSp>
                  <p:nvGrpSpPr>
                    <p:cNvPr id="15" name="Group 93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2880" y="2699"/>
                      <a:ext cx="10800" cy="1080"/>
                      <a:chOff x="3420" y="3239"/>
                      <a:chExt cx="10800" cy="1080"/>
                    </a:xfrm>
                  </p:grpSpPr>
                  <p:sp>
                    <p:nvSpPr>
                      <p:cNvPr id="86" name="AutoShape 94"/>
                      <p:cNvSpPr>
                        <a:spLocks noChangeArrowheads="1"/>
                      </p:cNvSpPr>
                      <p:nvPr/>
                    </p:nvSpPr>
                    <p:spPr bwMode="auto">
                      <a:xfrm rot="5400000">
                        <a:off x="10980" y="3239"/>
                        <a:ext cx="1080" cy="1080"/>
                      </a:xfrm>
                      <a:prstGeom prst="hexagon">
                        <a:avLst>
                          <a:gd name="adj" fmla="val 25000"/>
                          <a:gd name="vf" fmla="val 115470"/>
                        </a:avLst>
                      </a:prstGeom>
                      <a:noFill/>
                      <a:ln w="9525" algn="ctr">
                        <a:solidFill>
                          <a:srgbClr val="000000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  <p:txBody>
                      <a:bodyPr vert="vert270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pPr marL="0" marR="0" lvl="0" indent="0" algn="r" defTabSz="914400" rtl="1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ts val="100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ar-YE" sz="1400" b="0" i="0" u="none" strike="noStrike" cap="none" normalizeH="0" baseline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pitchFamily="34" charset="0"/>
                            <a:ea typeface="Arial" pitchFamily="34" charset="0"/>
                            <a:cs typeface="Arial" pitchFamily="34" charset="0"/>
                          </a:rPr>
                          <a:t>ل</a:t>
                        </a:r>
                        <a:endParaRPr kumimoji="0" lang="ar-AE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endParaRPr>
                      </a:p>
                    </p:txBody>
                  </p:sp>
                  <p:sp>
                    <p:nvSpPr>
                      <p:cNvPr id="87" name="AutoShape 95"/>
                      <p:cNvSpPr>
                        <a:spLocks noChangeArrowheads="1"/>
                      </p:cNvSpPr>
                      <p:nvPr/>
                    </p:nvSpPr>
                    <p:spPr bwMode="auto">
                      <a:xfrm rot="5400000">
                        <a:off x="9900" y="3239"/>
                        <a:ext cx="1080" cy="1080"/>
                      </a:xfrm>
                      <a:prstGeom prst="hexagon">
                        <a:avLst>
                          <a:gd name="adj" fmla="val 25000"/>
                          <a:gd name="vf" fmla="val 115470"/>
                        </a:avLst>
                      </a:prstGeom>
                      <a:noFill/>
                      <a:ln w="9525" algn="ctr">
                        <a:solidFill>
                          <a:srgbClr val="000000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  <p:txBody>
                      <a:bodyPr vert="vert270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pPr marL="0" marR="0" lvl="0" indent="0" algn="r" defTabSz="914400" rtl="1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ts val="100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ar-YE" sz="1400" b="0" i="0" u="none" strike="noStrike" cap="none" normalizeH="0" baseline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pitchFamily="34" charset="0"/>
                            <a:ea typeface="Arial" pitchFamily="34" charset="0"/>
                            <a:cs typeface="Arial" pitchFamily="34" charset="0"/>
                          </a:rPr>
                          <a:t>أ</a:t>
                        </a:r>
                        <a:endParaRPr kumimoji="0" lang="ar-AE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endParaRPr>
                      </a:p>
                    </p:txBody>
                  </p:sp>
                  <p:sp>
                    <p:nvSpPr>
                      <p:cNvPr id="88" name="AutoShape 96"/>
                      <p:cNvSpPr>
                        <a:spLocks noChangeArrowheads="1"/>
                      </p:cNvSpPr>
                      <p:nvPr/>
                    </p:nvSpPr>
                    <p:spPr bwMode="auto">
                      <a:xfrm rot="5400000">
                        <a:off x="8820" y="3239"/>
                        <a:ext cx="1080" cy="1080"/>
                      </a:xfrm>
                      <a:prstGeom prst="hexagon">
                        <a:avLst>
                          <a:gd name="adj" fmla="val 25000"/>
                          <a:gd name="vf" fmla="val 115470"/>
                        </a:avLst>
                      </a:prstGeom>
                      <a:noFill/>
                      <a:ln w="9525" algn="ctr">
                        <a:solidFill>
                          <a:srgbClr val="000000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  <p:txBody>
                      <a:bodyPr vert="vert270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pPr marL="0" marR="0" lvl="0" indent="0" algn="r" defTabSz="914400" rtl="1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ts val="100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ar-YE" sz="1400" b="0" i="0" u="none" strike="noStrike" cap="none" normalizeH="0" baseline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pitchFamily="34" charset="0"/>
                            <a:ea typeface="Arial" pitchFamily="34" charset="0"/>
                            <a:cs typeface="Arial" pitchFamily="34" charset="0"/>
                          </a:rPr>
                          <a:t>ذ</a:t>
                        </a:r>
                        <a:endParaRPr kumimoji="0" lang="ar-AE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endParaRPr>
                      </a:p>
                    </p:txBody>
                  </p:sp>
                  <p:sp>
                    <p:nvSpPr>
                      <p:cNvPr id="89" name="AutoShape 97"/>
                      <p:cNvSpPr>
                        <a:spLocks noChangeArrowheads="1"/>
                      </p:cNvSpPr>
                      <p:nvPr/>
                    </p:nvSpPr>
                    <p:spPr bwMode="auto">
                      <a:xfrm rot="5400000">
                        <a:off x="7740" y="3239"/>
                        <a:ext cx="1080" cy="1080"/>
                      </a:xfrm>
                      <a:prstGeom prst="hexagon">
                        <a:avLst>
                          <a:gd name="adj" fmla="val 25000"/>
                          <a:gd name="vf" fmla="val 115470"/>
                        </a:avLst>
                      </a:prstGeom>
                      <a:noFill/>
                      <a:ln w="9525" algn="ctr">
                        <a:solidFill>
                          <a:srgbClr val="000000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  <p:txBody>
                      <a:bodyPr vert="vert270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pPr marL="0" marR="0" lvl="0" indent="0" algn="r" defTabSz="914400" rtl="1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ts val="100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ar-YE" sz="1400" b="0" i="0" u="none" strike="noStrike" cap="none" normalizeH="0" baseline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pitchFamily="34" charset="0"/>
                            <a:ea typeface="Arial" pitchFamily="34" charset="0"/>
                            <a:cs typeface="Arial" pitchFamily="34" charset="0"/>
                          </a:rPr>
                          <a:t>ى</a:t>
                        </a:r>
                        <a:endParaRPr kumimoji="0" lang="ar-AE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endParaRPr>
                      </a:p>
                    </p:txBody>
                  </p:sp>
                  <p:sp>
                    <p:nvSpPr>
                      <p:cNvPr id="90" name="AutoShape 98"/>
                      <p:cNvSpPr>
                        <a:spLocks noChangeArrowheads="1"/>
                      </p:cNvSpPr>
                      <p:nvPr/>
                    </p:nvSpPr>
                    <p:spPr bwMode="auto">
                      <a:xfrm rot="5400000">
                        <a:off x="13140" y="3239"/>
                        <a:ext cx="1080" cy="1080"/>
                      </a:xfrm>
                      <a:prstGeom prst="hexagon">
                        <a:avLst>
                          <a:gd name="adj" fmla="val 25000"/>
                          <a:gd name="vf" fmla="val 115470"/>
                        </a:avLst>
                      </a:prstGeom>
                      <a:solidFill>
                        <a:srgbClr val="0D0D0D"/>
                      </a:solidFill>
                      <a:ln w="9525" algn="ctr">
                        <a:solidFill>
                          <a:srgbClr val="000000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  <p:txBody>
                      <a:bodyPr vert="vert270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pPr marL="0" marR="0" lvl="0" indent="0" algn="r" defTabSz="914400" rtl="1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ts val="100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en-US" sz="1400" b="0" i="0" u="none" strike="noStrike" cap="none" normalizeH="0" baseline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pitchFamily="34" charset="0"/>
                            <a:ea typeface="Arial" pitchFamily="34" charset="0"/>
                            <a:cs typeface="Arial" pitchFamily="34" charset="0"/>
                            <a:sym typeface="AGA Arabesque" pitchFamily="2" charset="2"/>
                          </a:rPr>
                          <a:t></a:t>
                        </a:r>
                        <a:endPara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Arial" pitchFamily="34" charset="0"/>
                          <a:cs typeface="Arial" pitchFamily="34" charset="0"/>
                        </a:endParaRPr>
                      </a:p>
                      <a:p>
                        <a:pPr marL="0" marR="0" lvl="0" indent="0" algn="r" defTabSz="914400" rtl="1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endParaRPr kumimoji="0" lang="ar-AE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endParaRPr>
                      </a:p>
                    </p:txBody>
                  </p:sp>
                  <p:sp>
                    <p:nvSpPr>
                      <p:cNvPr id="91" name="AutoShape 99"/>
                      <p:cNvSpPr>
                        <a:spLocks noChangeArrowheads="1"/>
                      </p:cNvSpPr>
                      <p:nvPr/>
                    </p:nvSpPr>
                    <p:spPr bwMode="auto">
                      <a:xfrm rot="5400000">
                        <a:off x="6660" y="3239"/>
                        <a:ext cx="1080" cy="1080"/>
                      </a:xfrm>
                      <a:prstGeom prst="hexagon">
                        <a:avLst>
                          <a:gd name="adj" fmla="val 25000"/>
                          <a:gd name="vf" fmla="val 115470"/>
                        </a:avLst>
                      </a:prstGeom>
                      <a:solidFill>
                        <a:srgbClr val="0D0D0D"/>
                      </a:solidFill>
                      <a:ln w="9525" algn="ctr">
                        <a:solidFill>
                          <a:srgbClr val="000000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  <p:txBody>
                      <a:bodyPr vert="vert270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pPr marL="0" marR="0" lvl="0" indent="0" algn="r" defTabSz="914400" rtl="1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ts val="100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en-US" sz="1400" b="0" i="0" u="none" strike="noStrike" cap="none" normalizeH="0" baseline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pitchFamily="34" charset="0"/>
                            <a:ea typeface="Arial" pitchFamily="34" charset="0"/>
                            <a:cs typeface="Arial" pitchFamily="34" charset="0"/>
                            <a:sym typeface="AGA Arabesque" pitchFamily="2" charset="2"/>
                          </a:rPr>
                          <a:t></a:t>
                        </a:r>
                        <a:endParaRPr kumimoji="0" lang="ar-AE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endParaRPr>
                      </a:p>
                    </p:txBody>
                  </p:sp>
                  <p:sp>
                    <p:nvSpPr>
                      <p:cNvPr id="92" name="AutoShape 100"/>
                      <p:cNvSpPr>
                        <a:spLocks noChangeArrowheads="1"/>
                      </p:cNvSpPr>
                      <p:nvPr/>
                    </p:nvSpPr>
                    <p:spPr bwMode="auto">
                      <a:xfrm rot="5400000">
                        <a:off x="3420" y="3239"/>
                        <a:ext cx="1080" cy="1080"/>
                      </a:xfrm>
                      <a:prstGeom prst="hexagon">
                        <a:avLst>
                          <a:gd name="adj" fmla="val 25000"/>
                          <a:gd name="vf" fmla="val 115470"/>
                        </a:avLst>
                      </a:prstGeom>
                      <a:noFill/>
                      <a:ln w="9525" algn="ctr">
                        <a:solidFill>
                          <a:srgbClr val="000000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  <p:txBody>
                      <a:bodyPr vert="vert270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pPr marL="0" marR="0" lvl="0" indent="0" algn="r" defTabSz="914400" rtl="1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ts val="100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ar-YE" sz="1400" b="0" i="0" u="none" strike="noStrike" cap="none" normalizeH="0" baseline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pitchFamily="34" charset="0"/>
                            <a:ea typeface="Arial" pitchFamily="34" charset="0"/>
                            <a:cs typeface="Arial" pitchFamily="34" charset="0"/>
                          </a:rPr>
                          <a:t>ن</a:t>
                        </a:r>
                        <a:endParaRPr kumimoji="0" lang="ar-AE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endParaRPr>
                      </a:p>
                    </p:txBody>
                  </p:sp>
                  <p:sp>
                    <p:nvSpPr>
                      <p:cNvPr id="93" name="AutoShape 101"/>
                      <p:cNvSpPr>
                        <a:spLocks noChangeArrowheads="1"/>
                      </p:cNvSpPr>
                      <p:nvPr/>
                    </p:nvSpPr>
                    <p:spPr bwMode="auto">
                      <a:xfrm rot="5400000">
                        <a:off x="4500" y="3239"/>
                        <a:ext cx="1080" cy="1080"/>
                      </a:xfrm>
                      <a:prstGeom prst="hexagon">
                        <a:avLst>
                          <a:gd name="adj" fmla="val 25000"/>
                          <a:gd name="vf" fmla="val 115470"/>
                        </a:avLst>
                      </a:prstGeom>
                      <a:noFill/>
                      <a:ln w="9525" algn="ctr">
                        <a:solidFill>
                          <a:srgbClr val="000000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  <p:txBody>
                      <a:bodyPr vert="vert270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pPr marL="0" marR="0" lvl="0" indent="0" algn="r" defTabSz="914400" rtl="1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ts val="100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ar-YE" sz="1400" b="0" i="0" u="none" strike="noStrike" cap="none" normalizeH="0" baseline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pitchFamily="34" charset="0"/>
                            <a:ea typeface="Arial" pitchFamily="34" charset="0"/>
                            <a:cs typeface="Arial" pitchFamily="34" charset="0"/>
                          </a:rPr>
                          <a:t>ك</a:t>
                        </a:r>
                        <a:endParaRPr kumimoji="0" lang="ar-AE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endParaRPr>
                      </a:p>
                    </p:txBody>
                  </p:sp>
                  <p:sp>
                    <p:nvSpPr>
                      <p:cNvPr id="94" name="AutoShape 102"/>
                      <p:cNvSpPr>
                        <a:spLocks noChangeArrowheads="1"/>
                      </p:cNvSpPr>
                      <p:nvPr/>
                    </p:nvSpPr>
                    <p:spPr bwMode="auto">
                      <a:xfrm rot="5400000">
                        <a:off x="5580" y="3239"/>
                        <a:ext cx="1080" cy="1080"/>
                      </a:xfrm>
                      <a:prstGeom prst="hexagon">
                        <a:avLst>
                          <a:gd name="adj" fmla="val 25000"/>
                          <a:gd name="vf" fmla="val 115470"/>
                        </a:avLst>
                      </a:prstGeom>
                      <a:noFill/>
                      <a:ln w="9525" algn="ctr">
                        <a:solidFill>
                          <a:srgbClr val="000000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  <p:txBody>
                      <a:bodyPr vert="vert270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pPr marL="0" marR="0" lvl="0" indent="0" algn="r" defTabSz="914400" rtl="1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ts val="100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ar-YE" sz="1400" b="0" i="0" u="none" strike="noStrike" cap="none" normalizeH="0" baseline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pitchFamily="34" charset="0"/>
                            <a:ea typeface="Arial" pitchFamily="34" charset="0"/>
                            <a:cs typeface="Arial" pitchFamily="34" charset="0"/>
                          </a:rPr>
                          <a:t>س</a:t>
                        </a:r>
                        <a:endParaRPr kumimoji="0" lang="ar-AE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endParaRPr>
                      </a:p>
                    </p:txBody>
                  </p:sp>
                  <p:sp>
                    <p:nvSpPr>
                      <p:cNvPr id="95" name="AutoShape 103"/>
                      <p:cNvSpPr>
                        <a:spLocks noChangeArrowheads="1"/>
                      </p:cNvSpPr>
                      <p:nvPr/>
                    </p:nvSpPr>
                    <p:spPr bwMode="auto">
                      <a:xfrm rot="5400000">
                        <a:off x="12060" y="3239"/>
                        <a:ext cx="1080" cy="1080"/>
                      </a:xfrm>
                      <a:prstGeom prst="hexagon">
                        <a:avLst>
                          <a:gd name="adj" fmla="val 25000"/>
                          <a:gd name="vf" fmla="val 115470"/>
                        </a:avLst>
                      </a:prstGeom>
                      <a:noFill/>
                      <a:ln w="9525" algn="ctr">
                        <a:solidFill>
                          <a:srgbClr val="000000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  <p:txBody>
                      <a:bodyPr vert="vert270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pPr marL="0" marR="0" lvl="0" indent="0" algn="r" defTabSz="914400" rtl="1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ts val="100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ar-YE" sz="1400" b="0" i="0" u="none" strike="noStrike" cap="none" normalizeH="0" baseline="0" dirty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pitchFamily="34" charset="0"/>
                            <a:ea typeface="Arial" pitchFamily="34" charset="0"/>
                            <a:cs typeface="Arial" pitchFamily="34" charset="0"/>
                          </a:rPr>
                          <a:t>ا</a:t>
                        </a:r>
                        <a:endParaRPr kumimoji="0" lang="ar-AE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endParaRPr>
                      </a:p>
                    </p:txBody>
                  </p:sp>
                </p:grpSp>
                <p:grpSp>
                  <p:nvGrpSpPr>
                    <p:cNvPr id="16" name="Group 104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420" y="3599"/>
                      <a:ext cx="10800" cy="1080"/>
                      <a:chOff x="3420" y="3239"/>
                      <a:chExt cx="10800" cy="1080"/>
                    </a:xfrm>
                  </p:grpSpPr>
                  <p:sp>
                    <p:nvSpPr>
                      <p:cNvPr id="76" name="AutoShape 105"/>
                      <p:cNvSpPr>
                        <a:spLocks noChangeArrowheads="1"/>
                      </p:cNvSpPr>
                      <p:nvPr/>
                    </p:nvSpPr>
                    <p:spPr bwMode="auto">
                      <a:xfrm rot="5400000">
                        <a:off x="10980" y="3239"/>
                        <a:ext cx="1080" cy="1080"/>
                      </a:xfrm>
                      <a:prstGeom prst="hexagon">
                        <a:avLst>
                          <a:gd name="adj" fmla="val 25000"/>
                          <a:gd name="vf" fmla="val 115470"/>
                        </a:avLst>
                      </a:prstGeom>
                      <a:solidFill>
                        <a:srgbClr val="0D0D0D"/>
                      </a:solidFill>
                      <a:ln w="9525" algn="ctr">
                        <a:solidFill>
                          <a:srgbClr val="000000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  <p:txBody>
                      <a:bodyPr vert="vert270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pPr marL="0" marR="0" lvl="0" indent="0" algn="r" defTabSz="914400" rtl="1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ts val="100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en-US" sz="1400" b="0" i="0" u="none" strike="noStrike" cap="none" normalizeH="0" baseline="0" dirty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pitchFamily="34" charset="0"/>
                            <a:ea typeface="Arial" pitchFamily="34" charset="0"/>
                            <a:cs typeface="Arial" pitchFamily="34" charset="0"/>
                            <a:sym typeface="AGA Arabesque" pitchFamily="2" charset="2"/>
                          </a:rPr>
                          <a:t></a:t>
                        </a:r>
                        <a:endParaRPr kumimoji="0" lang="ar-AE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endParaRPr>
                      </a:p>
                    </p:txBody>
                  </p:sp>
                  <p:sp>
                    <p:nvSpPr>
                      <p:cNvPr id="77" name="AutoShape 106"/>
                      <p:cNvSpPr>
                        <a:spLocks noChangeArrowheads="1"/>
                      </p:cNvSpPr>
                      <p:nvPr/>
                    </p:nvSpPr>
                    <p:spPr bwMode="auto">
                      <a:xfrm rot="5400000">
                        <a:off x="9900" y="3239"/>
                        <a:ext cx="1080" cy="1080"/>
                      </a:xfrm>
                      <a:prstGeom prst="hexagon">
                        <a:avLst>
                          <a:gd name="adj" fmla="val 25000"/>
                          <a:gd name="vf" fmla="val 115470"/>
                        </a:avLst>
                      </a:prstGeom>
                      <a:solidFill>
                        <a:srgbClr val="0D0D0D"/>
                      </a:solidFill>
                      <a:ln w="9525" algn="ctr">
                        <a:solidFill>
                          <a:srgbClr val="000000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  <p:txBody>
                      <a:bodyPr vert="vert270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pPr marL="0" marR="0" lvl="0" indent="0" algn="r" defTabSz="914400" rtl="1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ts val="100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en-US" sz="1400" b="0" i="0" u="none" strike="noStrike" cap="none" normalizeH="0" baseline="0" dirty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pitchFamily="34" charset="0"/>
                            <a:ea typeface="Arial" pitchFamily="34" charset="0"/>
                            <a:cs typeface="Arial" pitchFamily="34" charset="0"/>
                            <a:sym typeface="AGA Arabesque" pitchFamily="2" charset="2"/>
                          </a:rPr>
                          <a:t></a:t>
                        </a:r>
                        <a:endPara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Arial" pitchFamily="34" charset="0"/>
                          <a:cs typeface="Arial" pitchFamily="34" charset="0"/>
                        </a:endParaRPr>
                      </a:p>
                      <a:p>
                        <a:pPr marL="0" marR="0" lvl="0" indent="0" algn="r" defTabSz="914400" rtl="1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endParaRPr kumimoji="0" lang="ar-AE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endParaRPr>
                      </a:p>
                    </p:txBody>
                  </p:sp>
                  <p:sp>
                    <p:nvSpPr>
                      <p:cNvPr id="78" name="AutoShape 107"/>
                      <p:cNvSpPr>
                        <a:spLocks noChangeArrowheads="1"/>
                      </p:cNvSpPr>
                      <p:nvPr/>
                    </p:nvSpPr>
                    <p:spPr bwMode="auto">
                      <a:xfrm rot="5400000">
                        <a:off x="8820" y="3239"/>
                        <a:ext cx="1080" cy="1080"/>
                      </a:xfrm>
                      <a:prstGeom prst="hexagon">
                        <a:avLst>
                          <a:gd name="adj" fmla="val 25000"/>
                          <a:gd name="vf" fmla="val 115470"/>
                        </a:avLst>
                      </a:prstGeom>
                      <a:noFill/>
                      <a:ln w="9525" algn="ctr">
                        <a:solidFill>
                          <a:srgbClr val="000000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  <p:txBody>
                      <a:bodyPr vert="vert270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pPr marL="0" marR="0" lvl="0" indent="0" algn="r" defTabSz="914400" rtl="1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ts val="100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ar-SA" sz="1400" b="0" i="0" u="none" strike="noStrike" cap="none" normalizeH="0" baseline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pitchFamily="34" charset="0"/>
                            <a:ea typeface="Arial" pitchFamily="34" charset="0"/>
                            <a:cs typeface="Arial" pitchFamily="34" charset="0"/>
                          </a:rPr>
                          <a:t>ز</a:t>
                        </a:r>
                        <a:endParaRPr kumimoji="0" lang="ar-AE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endParaRPr>
                      </a:p>
                    </p:txBody>
                  </p:sp>
                  <p:sp>
                    <p:nvSpPr>
                      <p:cNvPr id="79" name="AutoShape 108"/>
                      <p:cNvSpPr>
                        <a:spLocks noChangeArrowheads="1"/>
                      </p:cNvSpPr>
                      <p:nvPr/>
                    </p:nvSpPr>
                    <p:spPr bwMode="auto">
                      <a:xfrm rot="5400000">
                        <a:off x="7740" y="3239"/>
                        <a:ext cx="1080" cy="1080"/>
                      </a:xfrm>
                      <a:prstGeom prst="hexagon">
                        <a:avLst>
                          <a:gd name="adj" fmla="val 25000"/>
                          <a:gd name="vf" fmla="val 115470"/>
                        </a:avLst>
                      </a:prstGeom>
                      <a:noFill/>
                      <a:ln w="9525" algn="ctr">
                        <a:solidFill>
                          <a:srgbClr val="000000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  <p:txBody>
                      <a:bodyPr vert="vert270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pPr marL="0" marR="0" lvl="0" indent="0" algn="r" defTabSz="914400" rtl="1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ts val="100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ar-AE" sz="1400" b="0" i="0" u="none" strike="noStrike" cap="none" normalizeH="0" baseline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pitchFamily="34" charset="0"/>
                            <a:ea typeface="Arial" pitchFamily="34" charset="0"/>
                            <a:cs typeface="Arial" pitchFamily="34" charset="0"/>
                          </a:rPr>
                          <a:t>ج</a:t>
                        </a:r>
                        <a:endParaRPr kumimoji="0" lang="ar-AE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endParaRPr>
                      </a:p>
                    </p:txBody>
                  </p:sp>
                  <p:sp>
                    <p:nvSpPr>
                      <p:cNvPr id="80" name="AutoShape 109"/>
                      <p:cNvSpPr>
                        <a:spLocks noChangeArrowheads="1"/>
                      </p:cNvSpPr>
                      <p:nvPr/>
                    </p:nvSpPr>
                    <p:spPr bwMode="auto">
                      <a:xfrm rot="5400000">
                        <a:off x="13140" y="3239"/>
                        <a:ext cx="1080" cy="1080"/>
                      </a:xfrm>
                      <a:prstGeom prst="hexagon">
                        <a:avLst>
                          <a:gd name="adj" fmla="val 25000"/>
                          <a:gd name="vf" fmla="val 115470"/>
                        </a:avLst>
                      </a:prstGeom>
                      <a:solidFill>
                        <a:srgbClr val="0D0D0D"/>
                      </a:solidFill>
                      <a:ln w="9525" algn="ctr">
                        <a:solidFill>
                          <a:srgbClr val="000000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  <p:txBody>
                      <a:bodyPr vert="vert270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pPr marL="0" marR="0" lvl="0" indent="0" algn="r" defTabSz="914400" rtl="1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ts val="100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en-US" sz="1400" b="0" i="0" u="none" strike="noStrike" cap="none" normalizeH="0" baseline="0" dirty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pitchFamily="34" charset="0"/>
                            <a:ea typeface="Arial" pitchFamily="34" charset="0"/>
                            <a:cs typeface="Arial" pitchFamily="34" charset="0"/>
                            <a:sym typeface="AGA Arabesque" pitchFamily="2" charset="2"/>
                          </a:rPr>
                          <a:t></a:t>
                        </a:r>
                        <a:endParaRPr kumimoji="0" lang="ar-AE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endParaRPr>
                      </a:p>
                    </p:txBody>
                  </p:sp>
                  <p:sp>
                    <p:nvSpPr>
                      <p:cNvPr id="81" name="AutoShape 110"/>
                      <p:cNvSpPr>
                        <a:spLocks noChangeArrowheads="1"/>
                      </p:cNvSpPr>
                      <p:nvPr/>
                    </p:nvSpPr>
                    <p:spPr bwMode="auto">
                      <a:xfrm rot="5400000">
                        <a:off x="6660" y="3239"/>
                        <a:ext cx="1080" cy="1080"/>
                      </a:xfrm>
                      <a:prstGeom prst="hexagon">
                        <a:avLst>
                          <a:gd name="adj" fmla="val 25000"/>
                          <a:gd name="vf" fmla="val 115470"/>
                        </a:avLst>
                      </a:prstGeom>
                      <a:noFill/>
                      <a:ln w="9525" algn="ctr">
                        <a:solidFill>
                          <a:srgbClr val="000000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  <p:txBody>
                      <a:bodyPr vert="vert270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pPr marL="0" marR="0" lvl="0" indent="0" algn="r" defTabSz="914400" rtl="1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ts val="100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ar-AE" sz="1400" b="0" i="0" u="none" strike="noStrike" cap="none" normalizeH="0" baseline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pitchFamily="34" charset="0"/>
                            <a:ea typeface="Arial" pitchFamily="34" charset="0"/>
                            <a:cs typeface="Arial" pitchFamily="34" charset="0"/>
                          </a:rPr>
                          <a:t>ا</a:t>
                        </a:r>
                        <a:endParaRPr kumimoji="0" lang="ar-AE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endParaRPr>
                      </a:p>
                    </p:txBody>
                  </p:sp>
                  <p:sp>
                    <p:nvSpPr>
                      <p:cNvPr id="82" name="AutoShape 111"/>
                      <p:cNvSpPr>
                        <a:spLocks noChangeArrowheads="1"/>
                      </p:cNvSpPr>
                      <p:nvPr/>
                    </p:nvSpPr>
                    <p:spPr bwMode="auto">
                      <a:xfrm rot="5400000">
                        <a:off x="3420" y="3239"/>
                        <a:ext cx="1080" cy="1080"/>
                      </a:xfrm>
                      <a:prstGeom prst="hexagon">
                        <a:avLst>
                          <a:gd name="adj" fmla="val 25000"/>
                          <a:gd name="vf" fmla="val 115470"/>
                        </a:avLst>
                      </a:prstGeom>
                      <a:noFill/>
                      <a:ln w="9525" algn="ctr">
                        <a:solidFill>
                          <a:srgbClr val="000000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  <p:txBody>
                      <a:bodyPr vert="vert270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pPr marL="0" marR="0" lvl="0" indent="0" algn="r" defTabSz="914400" rtl="1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ts val="100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ar-AE" sz="1400" b="0" i="0" u="none" strike="noStrike" cap="none" normalizeH="0" baseline="0" dirty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pitchFamily="34" charset="0"/>
                            <a:ea typeface="Arial" pitchFamily="34" charset="0"/>
                            <a:cs typeface="Arial" pitchFamily="34" charset="0"/>
                          </a:rPr>
                          <a:t>د</a:t>
                        </a:r>
                        <a:endParaRPr kumimoji="0" lang="ar-AE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endParaRPr>
                      </a:p>
                    </p:txBody>
                  </p:sp>
                  <p:sp>
                    <p:nvSpPr>
                      <p:cNvPr id="83" name="AutoShape 112"/>
                      <p:cNvSpPr>
                        <a:spLocks noChangeArrowheads="1"/>
                      </p:cNvSpPr>
                      <p:nvPr/>
                    </p:nvSpPr>
                    <p:spPr bwMode="auto">
                      <a:xfrm rot="5400000">
                        <a:off x="4500" y="3239"/>
                        <a:ext cx="1080" cy="1080"/>
                      </a:xfrm>
                      <a:prstGeom prst="hexagon">
                        <a:avLst>
                          <a:gd name="adj" fmla="val 25000"/>
                          <a:gd name="vf" fmla="val 115470"/>
                        </a:avLst>
                      </a:prstGeom>
                      <a:solidFill>
                        <a:srgbClr val="0D0D0D"/>
                      </a:solidFill>
                      <a:ln w="9525" algn="ctr">
                        <a:solidFill>
                          <a:srgbClr val="000000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  <p:txBody>
                      <a:bodyPr vert="vert270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pPr marL="0" marR="0" lvl="0" indent="0" algn="r" defTabSz="914400" rtl="1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ts val="100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en-US" sz="1400" b="0" i="0" u="none" strike="noStrike" cap="none" normalizeH="0" baseline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pitchFamily="34" charset="0"/>
                            <a:ea typeface="Arial" pitchFamily="34" charset="0"/>
                            <a:cs typeface="Arial" pitchFamily="34" charset="0"/>
                            <a:sym typeface="AGA Arabesque" pitchFamily="2" charset="2"/>
                          </a:rPr>
                          <a:t></a:t>
                        </a:r>
                        <a:endParaRPr kumimoji="0" lang="ar-AE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endParaRPr>
                      </a:p>
                    </p:txBody>
                  </p:sp>
                  <p:sp>
                    <p:nvSpPr>
                      <p:cNvPr id="84" name="AutoShape 113"/>
                      <p:cNvSpPr>
                        <a:spLocks noChangeArrowheads="1"/>
                      </p:cNvSpPr>
                      <p:nvPr/>
                    </p:nvSpPr>
                    <p:spPr bwMode="auto">
                      <a:xfrm rot="5400000">
                        <a:off x="5580" y="3239"/>
                        <a:ext cx="1080" cy="1080"/>
                      </a:xfrm>
                      <a:prstGeom prst="hexagon">
                        <a:avLst>
                          <a:gd name="adj" fmla="val 25000"/>
                          <a:gd name="vf" fmla="val 115470"/>
                        </a:avLst>
                      </a:prstGeom>
                      <a:noFill/>
                      <a:ln w="9525" algn="ctr">
                        <a:solidFill>
                          <a:srgbClr val="000000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  <p:txBody>
                      <a:bodyPr vert="vert270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pPr marL="0" marR="0" lvl="0" indent="0" algn="r" defTabSz="914400" rtl="1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ts val="100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ar-AE" sz="1400" b="0" i="0" u="none" strike="noStrike" cap="none" normalizeH="0" baseline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pitchFamily="34" charset="0"/>
                            <a:ea typeface="Arial" pitchFamily="34" charset="0"/>
                            <a:cs typeface="Arial" pitchFamily="34" charset="0"/>
                          </a:rPr>
                          <a:t>ج</a:t>
                        </a:r>
                        <a:endParaRPr kumimoji="0" lang="ar-AE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endParaRPr>
                      </a:p>
                    </p:txBody>
                  </p:sp>
                  <p:sp>
                    <p:nvSpPr>
                      <p:cNvPr id="85" name="AutoShape 114"/>
                      <p:cNvSpPr>
                        <a:spLocks noChangeArrowheads="1"/>
                      </p:cNvSpPr>
                      <p:nvPr/>
                    </p:nvSpPr>
                    <p:spPr bwMode="auto">
                      <a:xfrm rot="5400000">
                        <a:off x="12060" y="3239"/>
                        <a:ext cx="1080" cy="1080"/>
                      </a:xfrm>
                      <a:prstGeom prst="hexagon">
                        <a:avLst>
                          <a:gd name="adj" fmla="val 25000"/>
                          <a:gd name="vf" fmla="val 115470"/>
                        </a:avLst>
                      </a:prstGeom>
                      <a:noFill/>
                      <a:ln w="9525" algn="ctr">
                        <a:solidFill>
                          <a:srgbClr val="000000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  <p:txBody>
                      <a:bodyPr vert="vert270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pPr marL="0" marR="0" lvl="0" indent="0" algn="r" defTabSz="914400" rtl="1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ts val="100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ar-AE" sz="1400" b="0" i="0" u="none" strike="noStrike" cap="none" normalizeH="0" baseline="0" dirty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pitchFamily="34" charset="0"/>
                            <a:ea typeface="Arial" pitchFamily="34" charset="0"/>
                            <a:cs typeface="Arial" pitchFamily="34" charset="0"/>
                          </a:rPr>
                          <a:t>ر</a:t>
                        </a:r>
                        <a:endParaRPr kumimoji="0" lang="ar-AE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endParaRPr>
                      </a:p>
                    </p:txBody>
                  </p:sp>
                </p:grpSp>
                <p:grpSp>
                  <p:nvGrpSpPr>
                    <p:cNvPr id="27" name="Group 115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2880" y="4499"/>
                      <a:ext cx="10800" cy="1080"/>
                      <a:chOff x="3420" y="3239"/>
                      <a:chExt cx="10800" cy="1080"/>
                    </a:xfrm>
                  </p:grpSpPr>
                  <p:sp>
                    <p:nvSpPr>
                      <p:cNvPr id="66" name="AutoShape 116"/>
                      <p:cNvSpPr>
                        <a:spLocks noChangeArrowheads="1"/>
                      </p:cNvSpPr>
                      <p:nvPr/>
                    </p:nvSpPr>
                    <p:spPr bwMode="auto">
                      <a:xfrm rot="5400000">
                        <a:off x="10980" y="3239"/>
                        <a:ext cx="1080" cy="1080"/>
                      </a:xfrm>
                      <a:prstGeom prst="hexagon">
                        <a:avLst>
                          <a:gd name="adj" fmla="val 25000"/>
                          <a:gd name="vf" fmla="val 115470"/>
                        </a:avLst>
                      </a:prstGeom>
                      <a:noFill/>
                      <a:ln w="9525" algn="ctr">
                        <a:solidFill>
                          <a:srgbClr val="000000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  <p:txBody>
                      <a:bodyPr vert="vert270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pPr marL="0" marR="0" lvl="0" indent="0" algn="r" defTabSz="914400" rtl="1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ts val="100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ar-AE" sz="1400" b="0" i="0" u="none" strike="noStrike" cap="none" normalizeH="0" baseline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pitchFamily="34" charset="0"/>
                            <a:ea typeface="Arial" pitchFamily="34" charset="0"/>
                            <a:cs typeface="Arial" pitchFamily="34" charset="0"/>
                          </a:rPr>
                          <a:t>م</a:t>
                        </a:r>
                        <a:endParaRPr kumimoji="0" lang="ar-AE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endParaRPr>
                      </a:p>
                    </p:txBody>
                  </p:sp>
                  <p:sp>
                    <p:nvSpPr>
                      <p:cNvPr id="67" name="AutoShape 117"/>
                      <p:cNvSpPr>
                        <a:spLocks noChangeArrowheads="1"/>
                      </p:cNvSpPr>
                      <p:nvPr/>
                    </p:nvSpPr>
                    <p:spPr bwMode="auto">
                      <a:xfrm rot="5400000">
                        <a:off x="9900" y="3239"/>
                        <a:ext cx="1080" cy="1080"/>
                      </a:xfrm>
                      <a:prstGeom prst="hexagon">
                        <a:avLst>
                          <a:gd name="adj" fmla="val 25000"/>
                          <a:gd name="vf" fmla="val 115470"/>
                        </a:avLst>
                      </a:prstGeom>
                      <a:noFill/>
                      <a:ln w="9525" algn="ctr">
                        <a:solidFill>
                          <a:srgbClr val="000000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  <p:txBody>
                      <a:bodyPr vert="vert270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pPr marL="0" marR="0" lvl="0" indent="0" algn="r" defTabSz="914400" rtl="1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ts val="100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ar-SA" sz="1400" b="0" i="0" u="none" strike="noStrike" cap="none" normalizeH="0" baseline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pitchFamily="34" charset="0"/>
                            <a:ea typeface="Arial" pitchFamily="34" charset="0"/>
                            <a:cs typeface="Arial" pitchFamily="34" charset="0"/>
                          </a:rPr>
                          <a:t>س</a:t>
                        </a:r>
                        <a:endParaRPr kumimoji="0" lang="ar-AE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endParaRPr>
                      </a:p>
                    </p:txBody>
                  </p:sp>
                  <p:sp>
                    <p:nvSpPr>
                      <p:cNvPr id="68" name="AutoShape 118"/>
                      <p:cNvSpPr>
                        <a:spLocks noChangeArrowheads="1"/>
                      </p:cNvSpPr>
                      <p:nvPr/>
                    </p:nvSpPr>
                    <p:spPr bwMode="auto">
                      <a:xfrm rot="5400000">
                        <a:off x="8820" y="3239"/>
                        <a:ext cx="1080" cy="1080"/>
                      </a:xfrm>
                      <a:prstGeom prst="hexagon">
                        <a:avLst>
                          <a:gd name="adj" fmla="val 25000"/>
                          <a:gd name="vf" fmla="val 115470"/>
                        </a:avLst>
                      </a:prstGeom>
                      <a:noFill/>
                      <a:ln w="9525" algn="ctr">
                        <a:solidFill>
                          <a:srgbClr val="000000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  <p:txBody>
                      <a:bodyPr vert="vert270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pPr marL="0" marR="0" lvl="0" indent="0" algn="r" defTabSz="914400" rtl="1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ts val="100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ar-AE" sz="1400" b="0" i="0" u="none" strike="noStrike" cap="none" normalizeH="0" baseline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pitchFamily="34" charset="0"/>
                            <a:ea typeface="Arial" pitchFamily="34" charset="0"/>
                            <a:cs typeface="Arial" pitchFamily="34" charset="0"/>
                          </a:rPr>
                          <a:t>ل</a:t>
                        </a:r>
                        <a:endParaRPr kumimoji="0" lang="ar-AE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endParaRPr>
                      </a:p>
                    </p:txBody>
                  </p:sp>
                  <p:sp>
                    <p:nvSpPr>
                      <p:cNvPr id="69" name="AutoShape 119"/>
                      <p:cNvSpPr>
                        <a:spLocks noChangeArrowheads="1"/>
                      </p:cNvSpPr>
                      <p:nvPr/>
                    </p:nvSpPr>
                    <p:spPr bwMode="auto">
                      <a:xfrm rot="5400000">
                        <a:off x="7740" y="3239"/>
                        <a:ext cx="1080" cy="1080"/>
                      </a:xfrm>
                      <a:prstGeom prst="hexagon">
                        <a:avLst>
                          <a:gd name="adj" fmla="val 25000"/>
                          <a:gd name="vf" fmla="val 115470"/>
                        </a:avLst>
                      </a:prstGeom>
                      <a:noFill/>
                      <a:ln w="9525" algn="ctr">
                        <a:solidFill>
                          <a:srgbClr val="000000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  <p:txBody>
                      <a:bodyPr vert="vert270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pPr marL="0" marR="0" lvl="0" indent="0" algn="r" defTabSz="914400" rtl="1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ts val="100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ar-SA" sz="1400" b="0" i="0" u="none" strike="noStrike" cap="none" normalizeH="0" baseline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pitchFamily="34" charset="0"/>
                            <a:ea typeface="Arial" pitchFamily="34" charset="0"/>
                            <a:cs typeface="Arial" pitchFamily="34" charset="0"/>
                          </a:rPr>
                          <a:t>م</a:t>
                        </a:r>
                        <a:endPara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Arial" pitchFamily="34" charset="0"/>
                          <a:cs typeface="Arial" pitchFamily="34" charset="0"/>
                        </a:endParaRPr>
                      </a:p>
                      <a:p>
                        <a:pPr marL="0" marR="0" lvl="0" indent="0" algn="r" defTabSz="914400" rtl="1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endParaRPr kumimoji="0" lang="ar-AE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endParaRPr>
                      </a:p>
                    </p:txBody>
                  </p:sp>
                  <p:sp>
                    <p:nvSpPr>
                      <p:cNvPr id="70" name="AutoShape 120"/>
                      <p:cNvSpPr>
                        <a:spLocks noChangeArrowheads="1"/>
                      </p:cNvSpPr>
                      <p:nvPr/>
                    </p:nvSpPr>
                    <p:spPr bwMode="auto">
                      <a:xfrm rot="5400000">
                        <a:off x="13140" y="3239"/>
                        <a:ext cx="1080" cy="1080"/>
                      </a:xfrm>
                      <a:prstGeom prst="hexagon">
                        <a:avLst>
                          <a:gd name="adj" fmla="val 25000"/>
                          <a:gd name="vf" fmla="val 115470"/>
                        </a:avLst>
                      </a:prstGeom>
                      <a:noFill/>
                      <a:ln w="9525" algn="ctr">
                        <a:solidFill>
                          <a:srgbClr val="000000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  <p:txBody>
                      <a:bodyPr vert="vert270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pPr marL="0" marR="0" lvl="0" indent="0" algn="r" defTabSz="914400" rtl="1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ts val="100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ar-AE" sz="1400" b="0" i="0" u="none" strike="noStrike" cap="none" normalizeH="0" baseline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pitchFamily="34" charset="0"/>
                            <a:ea typeface="Arial" pitchFamily="34" charset="0"/>
                            <a:cs typeface="Arial" pitchFamily="34" charset="0"/>
                          </a:rPr>
                          <a:t>ا</a:t>
                        </a:r>
                        <a:endParaRPr kumimoji="0" lang="ar-AE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endParaRPr>
                      </a:p>
                    </p:txBody>
                  </p:sp>
                  <p:sp>
                    <p:nvSpPr>
                      <p:cNvPr id="71" name="AutoShape 121"/>
                      <p:cNvSpPr>
                        <a:spLocks noChangeArrowheads="1"/>
                      </p:cNvSpPr>
                      <p:nvPr/>
                    </p:nvSpPr>
                    <p:spPr bwMode="auto">
                      <a:xfrm rot="5400000">
                        <a:off x="6660" y="3239"/>
                        <a:ext cx="1080" cy="1080"/>
                      </a:xfrm>
                      <a:prstGeom prst="hexagon">
                        <a:avLst>
                          <a:gd name="adj" fmla="val 25000"/>
                          <a:gd name="vf" fmla="val 115470"/>
                        </a:avLst>
                      </a:prstGeom>
                      <a:noFill/>
                      <a:ln w="9525" algn="ctr">
                        <a:solidFill>
                          <a:srgbClr val="000000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  <p:txBody>
                      <a:bodyPr vert="vert270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pPr marL="0" marR="0" lvl="0" indent="0" algn="r" defTabSz="914400" rtl="1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ts val="100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ar-AE" sz="1400" b="0" i="0" u="none" strike="noStrike" cap="none" normalizeH="0" baseline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pitchFamily="34" charset="0"/>
                            <a:ea typeface="Arial" pitchFamily="34" charset="0"/>
                            <a:cs typeface="Arial" pitchFamily="34" charset="0"/>
                          </a:rPr>
                          <a:t>ي</a:t>
                        </a:r>
                        <a:endParaRPr kumimoji="0" lang="ar-AE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endParaRPr>
                      </a:p>
                    </p:txBody>
                  </p:sp>
                  <p:sp>
                    <p:nvSpPr>
                      <p:cNvPr id="72" name="AutoShape 122"/>
                      <p:cNvSpPr>
                        <a:spLocks noChangeArrowheads="1"/>
                      </p:cNvSpPr>
                      <p:nvPr/>
                    </p:nvSpPr>
                    <p:spPr bwMode="auto">
                      <a:xfrm rot="5400000">
                        <a:off x="3420" y="3239"/>
                        <a:ext cx="1080" cy="1080"/>
                      </a:xfrm>
                      <a:prstGeom prst="hexagon">
                        <a:avLst>
                          <a:gd name="adj" fmla="val 25000"/>
                          <a:gd name="vf" fmla="val 115470"/>
                        </a:avLst>
                      </a:prstGeom>
                      <a:solidFill>
                        <a:srgbClr val="0D0D0D"/>
                      </a:solidFill>
                      <a:ln w="9525" algn="ctr">
                        <a:solidFill>
                          <a:srgbClr val="000000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  <p:txBody>
                      <a:bodyPr vert="vert270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pPr marL="0" marR="0" lvl="0" indent="0" algn="r" defTabSz="914400" rtl="1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ts val="100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en-US" sz="1400" b="0" i="0" u="none" strike="noStrike" cap="none" normalizeH="0" baseline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pitchFamily="34" charset="0"/>
                            <a:ea typeface="Arial" pitchFamily="34" charset="0"/>
                            <a:cs typeface="Arial" pitchFamily="34" charset="0"/>
                            <a:sym typeface="AGA Arabesque" pitchFamily="2" charset="2"/>
                          </a:rPr>
                          <a:t></a:t>
                        </a:r>
                        <a:endParaRPr kumimoji="0" lang="ar-AE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endParaRPr>
                      </a:p>
                    </p:txBody>
                  </p:sp>
                  <p:sp>
                    <p:nvSpPr>
                      <p:cNvPr id="73" name="AutoShape 123"/>
                      <p:cNvSpPr>
                        <a:spLocks noChangeArrowheads="1"/>
                      </p:cNvSpPr>
                      <p:nvPr/>
                    </p:nvSpPr>
                    <p:spPr bwMode="auto">
                      <a:xfrm rot="5400000">
                        <a:off x="4500" y="3239"/>
                        <a:ext cx="1080" cy="1080"/>
                      </a:xfrm>
                      <a:prstGeom prst="hexagon">
                        <a:avLst>
                          <a:gd name="adj" fmla="val 25000"/>
                          <a:gd name="vf" fmla="val 115470"/>
                        </a:avLst>
                      </a:prstGeom>
                      <a:solidFill>
                        <a:srgbClr val="0D0D0D"/>
                      </a:solidFill>
                      <a:ln w="9525" algn="ctr">
                        <a:solidFill>
                          <a:srgbClr val="000000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  <p:txBody>
                      <a:bodyPr vert="vert270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pPr marL="0" marR="0" lvl="0" indent="0" algn="r" defTabSz="914400" rtl="1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ts val="100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en-US" sz="1400" b="0" i="0" u="none" strike="noStrike" cap="none" normalizeH="0" baseline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pitchFamily="34" charset="0"/>
                            <a:ea typeface="Arial" pitchFamily="34" charset="0"/>
                            <a:cs typeface="Arial" pitchFamily="34" charset="0"/>
                            <a:sym typeface="AGA Arabesque" pitchFamily="2" charset="2"/>
                          </a:rPr>
                          <a:t></a:t>
                        </a:r>
                        <a:endParaRPr kumimoji="0" lang="ar-AE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endParaRPr>
                      </a:p>
                    </p:txBody>
                  </p:sp>
                  <p:sp>
                    <p:nvSpPr>
                      <p:cNvPr id="74" name="AutoShape 124"/>
                      <p:cNvSpPr>
                        <a:spLocks noChangeArrowheads="1"/>
                      </p:cNvSpPr>
                      <p:nvPr/>
                    </p:nvSpPr>
                    <p:spPr bwMode="auto">
                      <a:xfrm rot="5400000">
                        <a:off x="5580" y="3239"/>
                        <a:ext cx="1080" cy="1080"/>
                      </a:xfrm>
                      <a:prstGeom prst="hexagon">
                        <a:avLst>
                          <a:gd name="adj" fmla="val 25000"/>
                          <a:gd name="vf" fmla="val 115470"/>
                        </a:avLst>
                      </a:prstGeom>
                      <a:noFill/>
                      <a:ln w="9525" algn="ctr">
                        <a:solidFill>
                          <a:srgbClr val="000000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  <p:txBody>
                      <a:bodyPr vert="vert270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pPr marL="0" marR="0" lvl="0" indent="0" algn="r" defTabSz="914400" rtl="1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ts val="100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ar-AE" sz="1400" b="0" i="0" u="none" strike="noStrike" cap="none" normalizeH="0" baseline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pitchFamily="34" charset="0"/>
                            <a:ea typeface="Arial" pitchFamily="34" charset="0"/>
                            <a:cs typeface="Arial" pitchFamily="34" charset="0"/>
                          </a:rPr>
                          <a:t>ن</a:t>
                        </a:r>
                        <a:endParaRPr kumimoji="0" lang="ar-AE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endParaRPr>
                      </a:p>
                    </p:txBody>
                  </p:sp>
                  <p:sp>
                    <p:nvSpPr>
                      <p:cNvPr id="75" name="AutoShape 125"/>
                      <p:cNvSpPr>
                        <a:spLocks noChangeArrowheads="1"/>
                      </p:cNvSpPr>
                      <p:nvPr/>
                    </p:nvSpPr>
                    <p:spPr bwMode="auto">
                      <a:xfrm rot="5400000">
                        <a:off x="12060" y="3239"/>
                        <a:ext cx="1080" cy="1080"/>
                      </a:xfrm>
                      <a:prstGeom prst="hexagon">
                        <a:avLst>
                          <a:gd name="adj" fmla="val 25000"/>
                          <a:gd name="vf" fmla="val 115470"/>
                        </a:avLst>
                      </a:prstGeom>
                      <a:noFill/>
                      <a:ln w="9525" algn="ctr">
                        <a:solidFill>
                          <a:srgbClr val="000000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  <p:txBody>
                      <a:bodyPr vert="vert270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pPr marL="0" marR="0" lvl="0" indent="0" algn="r" defTabSz="914400" rtl="1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ts val="100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ar-AE" sz="1400" b="0" i="0" u="none" strike="noStrike" cap="none" normalizeH="0" baseline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pitchFamily="34" charset="0"/>
                            <a:ea typeface="Arial" pitchFamily="34" charset="0"/>
                            <a:cs typeface="Arial" pitchFamily="34" charset="0"/>
                          </a:rPr>
                          <a:t>ل</a:t>
                        </a:r>
                        <a:endParaRPr kumimoji="0" lang="ar-AE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endParaRPr>
                      </a:p>
                    </p:txBody>
                  </p:sp>
                </p:grpSp>
              </p:grpSp>
              <p:grpSp>
                <p:nvGrpSpPr>
                  <p:cNvPr id="28" name="Group 126"/>
                  <p:cNvGrpSpPr>
                    <a:grpSpLocks/>
                  </p:cNvGrpSpPr>
                  <p:nvPr/>
                </p:nvGrpSpPr>
                <p:grpSpPr bwMode="auto">
                  <a:xfrm>
                    <a:off x="3420" y="5399"/>
                    <a:ext cx="10800" cy="1080"/>
                    <a:chOff x="3420" y="3239"/>
                    <a:chExt cx="10800" cy="1080"/>
                  </a:xfrm>
                </p:grpSpPr>
                <p:sp>
                  <p:nvSpPr>
                    <p:cNvPr id="53" name="AutoShape 127"/>
                    <p:cNvSpPr>
                      <a:spLocks noChangeArrowheads="1"/>
                    </p:cNvSpPr>
                    <p:nvPr/>
                  </p:nvSpPr>
                  <p:spPr bwMode="auto">
                    <a:xfrm rot="5400000">
                      <a:off x="10980" y="3239"/>
                      <a:ext cx="1080" cy="1080"/>
                    </a:xfrm>
                    <a:prstGeom prst="hexagon">
                      <a:avLst>
                        <a:gd name="adj" fmla="val 25000"/>
                        <a:gd name="vf" fmla="val 115470"/>
                      </a:avLst>
                    </a:prstGeom>
                    <a:noFill/>
                    <a:ln w="9525" algn="ctr">
                      <a:solidFill>
                        <a:srgbClr val="000000"/>
                      </a:solidFill>
                      <a:miter lim="800000"/>
                      <a:headEnd/>
                      <a:tailEnd/>
                    </a:ln>
                    <a:effectLst/>
                  </p:spPr>
                  <p:txBody>
                    <a:bodyPr vert="vert270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AE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Arial" pitchFamily="34" charset="0"/>
                          <a:cs typeface="Arial" pitchFamily="34" charset="0"/>
                        </a:rPr>
                        <a:t>ا</a:t>
                      </a:r>
                      <a:endParaRPr kumimoji="0" lang="ar-AE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p:txBody>
                </p:sp>
                <p:sp>
                  <p:nvSpPr>
                    <p:cNvPr id="54" name="AutoShape 128"/>
                    <p:cNvSpPr>
                      <a:spLocks noChangeArrowheads="1"/>
                    </p:cNvSpPr>
                    <p:nvPr/>
                  </p:nvSpPr>
                  <p:spPr bwMode="auto">
                    <a:xfrm rot="5400000">
                      <a:off x="9900" y="3239"/>
                      <a:ext cx="1080" cy="1080"/>
                    </a:xfrm>
                    <a:prstGeom prst="hexagon">
                      <a:avLst>
                        <a:gd name="adj" fmla="val 25000"/>
                        <a:gd name="vf" fmla="val 115470"/>
                      </a:avLst>
                    </a:prstGeom>
                    <a:noFill/>
                    <a:ln w="9525" algn="ctr">
                      <a:solidFill>
                        <a:srgbClr val="000000"/>
                      </a:solidFill>
                      <a:miter lim="800000"/>
                      <a:headEnd/>
                      <a:tailEnd/>
                    </a:ln>
                    <a:effectLst/>
                  </p:spPr>
                  <p:txBody>
                    <a:bodyPr vert="vert270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AE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Arial" pitchFamily="34" charset="0"/>
                          <a:cs typeface="Arial" pitchFamily="34" charset="0"/>
                        </a:rPr>
                        <a:t>ر</a:t>
                      </a:r>
                      <a:endParaRPr kumimoji="0" lang="ar-AE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p:txBody>
                </p:sp>
                <p:sp>
                  <p:nvSpPr>
                    <p:cNvPr id="55" name="AutoShape 129"/>
                    <p:cNvSpPr>
                      <a:spLocks noChangeArrowheads="1"/>
                    </p:cNvSpPr>
                    <p:nvPr/>
                  </p:nvSpPr>
                  <p:spPr bwMode="auto">
                    <a:xfrm rot="5400000">
                      <a:off x="8820" y="3239"/>
                      <a:ext cx="1080" cy="1080"/>
                    </a:xfrm>
                    <a:prstGeom prst="hexagon">
                      <a:avLst>
                        <a:gd name="adj" fmla="val 25000"/>
                        <a:gd name="vf" fmla="val 115470"/>
                      </a:avLst>
                    </a:prstGeom>
                    <a:noFill/>
                    <a:ln w="9525" algn="ctr">
                      <a:solidFill>
                        <a:srgbClr val="000000"/>
                      </a:solidFill>
                      <a:miter lim="800000"/>
                      <a:headEnd/>
                      <a:tailEnd/>
                    </a:ln>
                    <a:effectLst/>
                  </p:spPr>
                  <p:txBody>
                    <a:bodyPr vert="vert270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Arial" pitchFamily="34" charset="0"/>
                          <a:cs typeface="Arial" pitchFamily="34" charset="0"/>
                        </a:rPr>
                        <a:t>ة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AE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p:txBody>
                </p:sp>
                <p:sp>
                  <p:nvSpPr>
                    <p:cNvPr id="56" name="AutoShape 130"/>
                    <p:cNvSpPr>
                      <a:spLocks noChangeArrowheads="1"/>
                    </p:cNvSpPr>
                    <p:nvPr/>
                  </p:nvSpPr>
                  <p:spPr bwMode="auto">
                    <a:xfrm rot="5400000">
                      <a:off x="7740" y="3239"/>
                      <a:ext cx="1080" cy="1080"/>
                    </a:xfrm>
                    <a:prstGeom prst="hexagon">
                      <a:avLst>
                        <a:gd name="adj" fmla="val 25000"/>
                        <a:gd name="vf" fmla="val 115470"/>
                      </a:avLst>
                    </a:prstGeom>
                    <a:noFill/>
                    <a:ln w="9525" algn="ctr">
                      <a:solidFill>
                        <a:srgbClr val="000000"/>
                      </a:solidFill>
                      <a:miter lim="800000"/>
                      <a:headEnd/>
                      <a:tailEnd/>
                    </a:ln>
                    <a:effectLst/>
                  </p:spPr>
                  <p:txBody>
                    <a:bodyPr vert="vert270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AE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ا</a:t>
                      </a:r>
                    </a:p>
                  </p:txBody>
                </p:sp>
                <p:sp>
                  <p:nvSpPr>
                    <p:cNvPr id="57" name="AutoShape 131"/>
                    <p:cNvSpPr>
                      <a:spLocks noChangeArrowheads="1"/>
                    </p:cNvSpPr>
                    <p:nvPr/>
                  </p:nvSpPr>
                  <p:spPr bwMode="auto">
                    <a:xfrm rot="5400000">
                      <a:off x="13140" y="3239"/>
                      <a:ext cx="1080" cy="1080"/>
                    </a:xfrm>
                    <a:prstGeom prst="hexagon">
                      <a:avLst>
                        <a:gd name="adj" fmla="val 25000"/>
                        <a:gd name="vf" fmla="val 115470"/>
                      </a:avLst>
                    </a:prstGeom>
                    <a:noFill/>
                    <a:ln w="9525" algn="ctr">
                      <a:solidFill>
                        <a:srgbClr val="000000"/>
                      </a:solidFill>
                      <a:miter lim="800000"/>
                      <a:headEnd/>
                      <a:tailEnd/>
                    </a:ln>
                    <a:effectLst/>
                  </p:spPr>
                  <p:txBody>
                    <a:bodyPr vert="vert270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AE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Arial" pitchFamily="34" charset="0"/>
                          <a:cs typeface="Arial" pitchFamily="34" charset="0"/>
                        </a:rPr>
                        <a:t>س</a:t>
                      </a:r>
                      <a:endParaRPr kumimoji="0" lang="ar-AE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p:txBody>
                </p:sp>
                <p:sp>
                  <p:nvSpPr>
                    <p:cNvPr id="58" name="AutoShape 132"/>
                    <p:cNvSpPr>
                      <a:spLocks noChangeArrowheads="1"/>
                    </p:cNvSpPr>
                    <p:nvPr/>
                  </p:nvSpPr>
                  <p:spPr bwMode="auto">
                    <a:xfrm rot="5400000">
                      <a:off x="6660" y="3239"/>
                      <a:ext cx="1080" cy="1080"/>
                    </a:xfrm>
                    <a:prstGeom prst="hexagon">
                      <a:avLst>
                        <a:gd name="adj" fmla="val 25000"/>
                        <a:gd name="vf" fmla="val 115470"/>
                      </a:avLst>
                    </a:prstGeom>
                    <a:solidFill>
                      <a:srgbClr val="0D0D0D"/>
                    </a:solidFill>
                    <a:ln w="9525" algn="ctr">
                      <a:solidFill>
                        <a:srgbClr val="000000"/>
                      </a:solidFill>
                      <a:miter lim="800000"/>
                      <a:headEnd/>
                      <a:tailEnd/>
                    </a:ln>
                    <a:effectLst/>
                  </p:spPr>
                  <p:txBody>
                    <a:bodyPr vert="vert270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Arial" pitchFamily="34" charset="0"/>
                          <a:cs typeface="Arial" pitchFamily="34" charset="0"/>
                          <a:sym typeface="AGA Arabesque" pitchFamily="2" charset="2"/>
                        </a:rPr>
                        <a:t></a:t>
                      </a:r>
                      <a:endParaRPr kumimoji="0" lang="ar-AE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p:txBody>
                </p:sp>
                <p:sp>
                  <p:nvSpPr>
                    <p:cNvPr id="59" name="AutoShape 133"/>
                    <p:cNvSpPr>
                      <a:spLocks noChangeArrowheads="1"/>
                    </p:cNvSpPr>
                    <p:nvPr/>
                  </p:nvSpPr>
                  <p:spPr bwMode="auto">
                    <a:xfrm rot="5400000">
                      <a:off x="3420" y="3239"/>
                      <a:ext cx="1080" cy="1080"/>
                    </a:xfrm>
                    <a:prstGeom prst="hexagon">
                      <a:avLst>
                        <a:gd name="adj" fmla="val 25000"/>
                        <a:gd name="vf" fmla="val 115470"/>
                      </a:avLst>
                    </a:prstGeom>
                    <a:noFill/>
                    <a:ln w="9525" algn="ctr">
                      <a:solidFill>
                        <a:srgbClr val="000000"/>
                      </a:solidFill>
                      <a:miter lim="800000"/>
                      <a:headEnd/>
                      <a:tailEnd/>
                    </a:ln>
                    <a:effectLst/>
                  </p:spPr>
                  <p:txBody>
                    <a:bodyPr vert="vert270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AE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Arial" pitchFamily="34" charset="0"/>
                          <a:cs typeface="Arial" pitchFamily="34" charset="0"/>
                        </a:rPr>
                        <a:t>ب</a:t>
                      </a:r>
                      <a:endParaRPr kumimoji="0" lang="ar-AE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p:txBody>
                </p:sp>
                <p:sp>
                  <p:nvSpPr>
                    <p:cNvPr id="60" name="AutoShape 134"/>
                    <p:cNvSpPr>
                      <a:spLocks noChangeArrowheads="1"/>
                    </p:cNvSpPr>
                    <p:nvPr/>
                  </p:nvSpPr>
                  <p:spPr bwMode="auto">
                    <a:xfrm rot="5400000">
                      <a:off x="4500" y="3239"/>
                      <a:ext cx="1080" cy="1080"/>
                    </a:xfrm>
                    <a:prstGeom prst="hexagon">
                      <a:avLst>
                        <a:gd name="adj" fmla="val 25000"/>
                        <a:gd name="vf" fmla="val 115470"/>
                      </a:avLst>
                    </a:prstGeom>
                    <a:noFill/>
                    <a:ln w="9525" algn="ctr">
                      <a:solidFill>
                        <a:srgbClr val="000000"/>
                      </a:solidFill>
                      <a:miter lim="800000"/>
                      <a:headEnd/>
                      <a:tailEnd/>
                    </a:ln>
                    <a:effectLst/>
                  </p:spPr>
                  <p:txBody>
                    <a:bodyPr vert="vert270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Arial" pitchFamily="34" charset="0"/>
                          <a:cs typeface="Arial" pitchFamily="34" charset="0"/>
                        </a:rPr>
                        <a:t>ر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AE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p:txBody>
                </p:sp>
                <p:sp>
                  <p:nvSpPr>
                    <p:cNvPr id="61" name="AutoShape 135"/>
                    <p:cNvSpPr>
                      <a:spLocks noChangeArrowheads="1"/>
                    </p:cNvSpPr>
                    <p:nvPr/>
                  </p:nvSpPr>
                  <p:spPr bwMode="auto">
                    <a:xfrm rot="5400000">
                      <a:off x="5580" y="3239"/>
                      <a:ext cx="1080" cy="1080"/>
                    </a:xfrm>
                    <a:prstGeom prst="hexagon">
                      <a:avLst>
                        <a:gd name="adj" fmla="val 25000"/>
                        <a:gd name="vf" fmla="val 115470"/>
                      </a:avLst>
                    </a:prstGeom>
                    <a:noFill/>
                    <a:ln w="9525" algn="ctr">
                      <a:solidFill>
                        <a:srgbClr val="000000"/>
                      </a:solidFill>
                      <a:miter lim="800000"/>
                      <a:headEnd/>
                      <a:tailEnd/>
                    </a:ln>
                    <a:effectLst/>
                  </p:spPr>
                  <p:txBody>
                    <a:bodyPr vert="vert270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AE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هـ</a:t>
                      </a:r>
                    </a:p>
                  </p:txBody>
                </p:sp>
                <p:sp>
                  <p:nvSpPr>
                    <p:cNvPr id="62" name="AutoShape 136"/>
                    <p:cNvSpPr>
                      <a:spLocks noChangeArrowheads="1"/>
                    </p:cNvSpPr>
                    <p:nvPr/>
                  </p:nvSpPr>
                  <p:spPr bwMode="auto">
                    <a:xfrm rot="5400000">
                      <a:off x="12060" y="3239"/>
                      <a:ext cx="1080" cy="1080"/>
                    </a:xfrm>
                    <a:prstGeom prst="hexagon">
                      <a:avLst>
                        <a:gd name="adj" fmla="val 25000"/>
                        <a:gd name="vf" fmla="val 115470"/>
                      </a:avLst>
                    </a:prstGeom>
                    <a:noFill/>
                    <a:ln w="9525" algn="ctr">
                      <a:solidFill>
                        <a:srgbClr val="000000"/>
                      </a:solidFill>
                      <a:miter lim="800000"/>
                      <a:headEnd/>
                      <a:tailEnd/>
                    </a:ln>
                    <a:effectLst/>
                  </p:spPr>
                  <p:txBody>
                    <a:bodyPr vert="vert270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AE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Arial" pitchFamily="34" charset="0"/>
                          <a:cs typeface="Arial" pitchFamily="34" charset="0"/>
                        </a:rPr>
                        <a:t>ي</a:t>
                      </a:r>
                      <a:endParaRPr kumimoji="0" lang="ar-AE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p:txBody>
                </p:sp>
              </p:grpSp>
            </p:grpSp>
            <p:grpSp>
              <p:nvGrpSpPr>
                <p:cNvPr id="39" name="Group 137"/>
                <p:cNvGrpSpPr>
                  <a:grpSpLocks/>
                </p:cNvGrpSpPr>
                <p:nvPr/>
              </p:nvGrpSpPr>
              <p:grpSpPr bwMode="auto">
                <a:xfrm>
                  <a:off x="2880" y="6277"/>
                  <a:ext cx="10800" cy="1102"/>
                  <a:chOff x="3420" y="3217"/>
                  <a:chExt cx="10800" cy="1102"/>
                </a:xfrm>
              </p:grpSpPr>
              <p:sp>
                <p:nvSpPr>
                  <p:cNvPr id="41" name="AutoShape 138"/>
                  <p:cNvSpPr>
                    <a:spLocks noChangeArrowheads="1"/>
                  </p:cNvSpPr>
                  <p:nvPr/>
                </p:nvSpPr>
                <p:spPr bwMode="auto">
                  <a:xfrm rot="5400000">
                    <a:off x="10980" y="3239"/>
                    <a:ext cx="1080" cy="1080"/>
                  </a:xfrm>
                  <a:prstGeom prst="hexagon">
                    <a:avLst>
                      <a:gd name="adj" fmla="val 25000"/>
                      <a:gd name="vf" fmla="val 115470"/>
                    </a:avLst>
                  </a:prstGeom>
                  <a:noFill/>
                  <a:ln w="9525" algn="ctr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vert="vert270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r" defTabSz="914400" rtl="1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ts val="1000"/>
                      </a:spcAft>
                      <a:buClrTx/>
                      <a:buSzTx/>
                      <a:buFontTx/>
                      <a:buNone/>
                      <a:tabLst/>
                    </a:pPr>
                    <a:r>
                      <a:rPr kumimoji="0" lang="ar-AE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Arial" pitchFamily="34" charset="0"/>
                      </a:rPr>
                      <a:t>س</a:t>
                    </a:r>
                    <a:endParaRPr kumimoji="0" lang="ar-AE" sz="1400" b="0" i="0" u="none" strike="noStrike" cap="none" normalizeH="0" baseline="0" dirty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2" name="AutoShape 139"/>
                  <p:cNvSpPr>
                    <a:spLocks noChangeArrowheads="1"/>
                  </p:cNvSpPr>
                  <p:nvPr/>
                </p:nvSpPr>
                <p:spPr bwMode="auto">
                  <a:xfrm rot="5400000">
                    <a:off x="9900" y="3239"/>
                    <a:ext cx="1080" cy="1080"/>
                  </a:xfrm>
                  <a:prstGeom prst="hexagon">
                    <a:avLst>
                      <a:gd name="adj" fmla="val 25000"/>
                      <a:gd name="vf" fmla="val 115470"/>
                    </a:avLst>
                  </a:prstGeom>
                  <a:solidFill>
                    <a:srgbClr val="0D0D0D"/>
                  </a:solidFill>
                  <a:ln w="9525" algn="ctr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vert="vert270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r" defTabSz="914400" rtl="1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ts val="1000"/>
                      </a:spcAft>
                      <a:buClrTx/>
                      <a:buSzTx/>
                      <a:buFontTx/>
                      <a:buNone/>
                      <a:tabLst/>
                    </a:pPr>
                    <a:r>
                      <a: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Arial" pitchFamily="34" charset="0"/>
                        <a:sym typeface="AGA Arabesque" pitchFamily="2" charset="2"/>
                      </a:rPr>
                      <a:t></a:t>
                    </a:r>
                    <a:endParaRPr kumimoji="0" lang="en-US" sz="1400" b="0" i="0" u="none" strike="noStrike" cap="none" normalizeH="0" baseline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  <a:ea typeface="Arial" pitchFamily="34" charset="0"/>
                      <a:cs typeface="Arial" pitchFamily="34" charset="0"/>
                    </a:endParaRPr>
                  </a:p>
                  <a:p>
                    <a:pPr marL="0" marR="0" lvl="0" indent="0" algn="r" defTabSz="914400" rtl="1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ts val="1000"/>
                      </a:spcAft>
                      <a:buClrTx/>
                      <a:buSzTx/>
                      <a:buFontTx/>
                      <a:buNone/>
                      <a:tabLst/>
                    </a:pPr>
                    <a:endParaRPr kumimoji="0" lang="en-US" sz="1400" b="0" i="0" u="none" strike="noStrike" cap="none" normalizeH="0" baseline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  <a:ea typeface="Arial" pitchFamily="34" charset="0"/>
                      <a:cs typeface="Arial" pitchFamily="34" charset="0"/>
                    </a:endParaRPr>
                  </a:p>
                  <a:p>
                    <a:pPr marL="0" marR="0" lvl="0" indent="0" algn="r" defTabSz="914400" rtl="1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</a:pPr>
                    <a:endParaRPr kumimoji="0" lang="ar-AE" sz="1400" b="0" i="0" u="none" strike="noStrike" cap="none" normalizeH="0" baseline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3" name="AutoShape 140"/>
                  <p:cNvSpPr>
                    <a:spLocks noChangeArrowheads="1"/>
                  </p:cNvSpPr>
                  <p:nvPr/>
                </p:nvSpPr>
                <p:spPr bwMode="auto">
                  <a:xfrm rot="5400000">
                    <a:off x="8820" y="3239"/>
                    <a:ext cx="1080" cy="1080"/>
                  </a:xfrm>
                  <a:prstGeom prst="hexagon">
                    <a:avLst>
                      <a:gd name="adj" fmla="val 25000"/>
                      <a:gd name="vf" fmla="val 115470"/>
                    </a:avLst>
                  </a:prstGeom>
                  <a:noFill/>
                  <a:ln w="9525" algn="ctr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vert="vert270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r" defTabSz="914400" rtl="1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ts val="1000"/>
                      </a:spcAft>
                      <a:buClrTx/>
                      <a:buSzTx/>
                      <a:buFontTx/>
                      <a:buNone/>
                      <a:tabLst/>
                    </a:pPr>
                    <a:r>
                      <a:rPr kumimoji="0" lang="ar-AE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Arial" pitchFamily="34" charset="0"/>
                      </a:rPr>
                      <a:t>ا</a:t>
                    </a:r>
                    <a:endParaRPr kumimoji="0" lang="ar-AE" sz="1400" b="0" i="0" u="none" strike="noStrike" cap="none" normalizeH="0" baseline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4" name="AutoShape 141"/>
                  <p:cNvSpPr>
                    <a:spLocks noChangeArrowheads="1"/>
                  </p:cNvSpPr>
                  <p:nvPr/>
                </p:nvSpPr>
                <p:spPr bwMode="auto">
                  <a:xfrm rot="5400000">
                    <a:off x="7740" y="3239"/>
                    <a:ext cx="1080" cy="1080"/>
                  </a:xfrm>
                  <a:prstGeom prst="hexagon">
                    <a:avLst>
                      <a:gd name="adj" fmla="val 25000"/>
                      <a:gd name="vf" fmla="val 115470"/>
                    </a:avLst>
                  </a:prstGeom>
                  <a:noFill/>
                  <a:ln w="9525" algn="ctr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vert="vert270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r" defTabSz="914400" rtl="1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ts val="1000"/>
                      </a:spcAft>
                      <a:buClrTx/>
                      <a:buSzTx/>
                      <a:buFontTx/>
                      <a:buNone/>
                      <a:tabLst/>
                    </a:pPr>
                    <a:r>
                      <a:rPr kumimoji="0" lang="ar-AE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Arial" pitchFamily="34" charset="0"/>
                      </a:rPr>
                      <a:t>ل</a:t>
                    </a:r>
                    <a:endParaRPr kumimoji="0" lang="ar-AE" sz="1400" b="0" i="0" u="none" strike="noStrike" cap="none" normalizeH="0" baseline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5" name="AutoShape 142"/>
                  <p:cNvSpPr>
                    <a:spLocks noChangeArrowheads="1"/>
                  </p:cNvSpPr>
                  <p:nvPr/>
                </p:nvSpPr>
                <p:spPr bwMode="auto">
                  <a:xfrm rot="5400000">
                    <a:off x="13140" y="3239"/>
                    <a:ext cx="1080" cy="1080"/>
                  </a:xfrm>
                  <a:prstGeom prst="hexagon">
                    <a:avLst>
                      <a:gd name="adj" fmla="val 25000"/>
                      <a:gd name="vf" fmla="val 115470"/>
                    </a:avLst>
                  </a:prstGeom>
                  <a:noFill/>
                  <a:ln w="9525" algn="ctr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vert="vert270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r" defTabSz="914400" rtl="1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ts val="1000"/>
                      </a:spcAft>
                      <a:buClrTx/>
                      <a:buSzTx/>
                      <a:buFontTx/>
                      <a:buNone/>
                      <a:tabLst/>
                    </a:pPr>
                    <a:r>
                      <a:rPr kumimoji="0" lang="ar-AE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Arial" pitchFamily="34" charset="0"/>
                      </a:rPr>
                      <a:t>ل</a:t>
                    </a:r>
                    <a:endParaRPr kumimoji="0" lang="ar-AE" sz="1400" b="0" i="0" u="none" strike="noStrike" cap="none" normalizeH="0" baseline="0" dirty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6" name="AutoShape 143"/>
                  <p:cNvSpPr>
                    <a:spLocks noChangeArrowheads="1"/>
                  </p:cNvSpPr>
                  <p:nvPr/>
                </p:nvSpPr>
                <p:spPr bwMode="auto">
                  <a:xfrm rot="5400000">
                    <a:off x="6562" y="3217"/>
                    <a:ext cx="1080" cy="1080"/>
                  </a:xfrm>
                  <a:prstGeom prst="hexagon">
                    <a:avLst>
                      <a:gd name="adj" fmla="val 25000"/>
                      <a:gd name="vf" fmla="val 115470"/>
                    </a:avLst>
                  </a:prstGeom>
                  <a:noFill/>
                  <a:ln w="9525" algn="ctr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vert="vert270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r" defTabSz="914400" rtl="1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ts val="1000"/>
                      </a:spcAft>
                      <a:buClrTx/>
                      <a:buSzTx/>
                      <a:buFontTx/>
                      <a:buNone/>
                      <a:tabLst/>
                    </a:pPr>
                    <a:r>
                      <a:rPr kumimoji="0" lang="ar-AE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Arial" pitchFamily="34" charset="0"/>
                      </a:rPr>
                      <a:t>ط</a:t>
                    </a:r>
                    <a:endParaRPr kumimoji="0" lang="ar-AE" sz="1400" b="0" i="0" u="none" strike="noStrike" cap="none" normalizeH="0" baseline="0" dirty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7" name="AutoShape 144"/>
                  <p:cNvSpPr>
                    <a:spLocks noChangeArrowheads="1"/>
                  </p:cNvSpPr>
                  <p:nvPr/>
                </p:nvSpPr>
                <p:spPr bwMode="auto">
                  <a:xfrm rot="5400000">
                    <a:off x="3420" y="3239"/>
                    <a:ext cx="1080" cy="1080"/>
                  </a:xfrm>
                  <a:prstGeom prst="hexagon">
                    <a:avLst>
                      <a:gd name="adj" fmla="val 25000"/>
                      <a:gd name="vf" fmla="val 115470"/>
                    </a:avLst>
                  </a:prstGeom>
                  <a:noFill/>
                  <a:ln w="9525" algn="ctr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vert="vert270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r" defTabSz="914400" rtl="1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ts val="1000"/>
                      </a:spcAft>
                      <a:buClrTx/>
                      <a:buSzTx/>
                      <a:buFontTx/>
                      <a:buNone/>
                      <a:tabLst/>
                    </a:pPr>
                    <a:r>
                      <a:rPr kumimoji="0" lang="ar-AE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Arial" pitchFamily="34" charset="0"/>
                      </a:rPr>
                      <a:t>ق</a:t>
                    </a:r>
                    <a:endParaRPr kumimoji="0" lang="ar-AE" sz="1400" b="0" i="0" u="none" strike="noStrike" cap="none" normalizeH="0" baseline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8" name="AutoShape 145"/>
                  <p:cNvSpPr>
                    <a:spLocks noChangeArrowheads="1"/>
                  </p:cNvSpPr>
                  <p:nvPr/>
                </p:nvSpPr>
                <p:spPr bwMode="auto">
                  <a:xfrm rot="5400000">
                    <a:off x="4500" y="3239"/>
                    <a:ext cx="1080" cy="1080"/>
                  </a:xfrm>
                  <a:prstGeom prst="hexagon">
                    <a:avLst>
                      <a:gd name="adj" fmla="val 25000"/>
                      <a:gd name="vf" fmla="val 115470"/>
                    </a:avLst>
                  </a:prstGeom>
                  <a:noFill/>
                  <a:ln w="9525" algn="ctr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vert="vert270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r" defTabSz="914400" rtl="1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ts val="1000"/>
                      </a:spcAft>
                      <a:buClrTx/>
                      <a:buSzTx/>
                      <a:buFontTx/>
                      <a:buNone/>
                      <a:tabLst/>
                    </a:pPr>
                    <a:r>
                      <a:rPr kumimoji="0" lang="ar-AE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Arial" pitchFamily="34" charset="0"/>
                      </a:rPr>
                      <a:t>ي</a:t>
                    </a:r>
                    <a:endParaRPr kumimoji="0" lang="ar-AE" sz="1400" b="0" i="0" u="none" strike="noStrike" cap="none" normalizeH="0" baseline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9" name="AutoShape 146"/>
                  <p:cNvSpPr>
                    <a:spLocks noChangeArrowheads="1"/>
                  </p:cNvSpPr>
                  <p:nvPr/>
                </p:nvSpPr>
                <p:spPr bwMode="auto">
                  <a:xfrm rot="5400000">
                    <a:off x="5580" y="3239"/>
                    <a:ext cx="1080" cy="1080"/>
                  </a:xfrm>
                  <a:prstGeom prst="hexagon">
                    <a:avLst>
                      <a:gd name="adj" fmla="val 25000"/>
                      <a:gd name="vf" fmla="val 115470"/>
                    </a:avLst>
                  </a:prstGeom>
                  <a:noFill/>
                  <a:ln w="9525" algn="ctr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vert="vert270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r" defTabSz="914400" rtl="1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ts val="1000"/>
                      </a:spcAft>
                      <a:buClrTx/>
                      <a:buSzTx/>
                      <a:buFontTx/>
                      <a:buNone/>
                      <a:tabLst/>
                    </a:pPr>
                    <a:r>
                      <a:rPr kumimoji="0" lang="ar-AE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Arial" pitchFamily="34" charset="0"/>
                      </a:rPr>
                      <a:t>ر</a:t>
                    </a:r>
                    <a:endParaRPr kumimoji="0" lang="ar-AE" sz="1400" b="0" i="0" u="none" strike="noStrike" cap="none" normalizeH="0" baseline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50" name="AutoShape 147"/>
                  <p:cNvSpPr>
                    <a:spLocks noChangeArrowheads="1"/>
                  </p:cNvSpPr>
                  <p:nvPr/>
                </p:nvSpPr>
                <p:spPr bwMode="auto">
                  <a:xfrm rot="5400000">
                    <a:off x="12060" y="3239"/>
                    <a:ext cx="1080" cy="1080"/>
                  </a:xfrm>
                  <a:prstGeom prst="hexagon">
                    <a:avLst>
                      <a:gd name="adj" fmla="val 25000"/>
                      <a:gd name="vf" fmla="val 115470"/>
                    </a:avLst>
                  </a:prstGeom>
                  <a:solidFill>
                    <a:srgbClr val="0D0D0D"/>
                  </a:solidFill>
                  <a:ln w="9525" algn="ctr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vert="vert270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r" defTabSz="914400" rtl="1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ts val="1000"/>
                      </a:spcAft>
                      <a:buClrTx/>
                      <a:buSzTx/>
                      <a:buFontTx/>
                      <a:buNone/>
                      <a:tabLst/>
                    </a:pPr>
                    <a:r>
                      <a: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Arial" pitchFamily="34" charset="0"/>
                        <a:sym typeface="AGA Arabesque" pitchFamily="2" charset="2"/>
                      </a:rPr>
                      <a:t></a:t>
                    </a:r>
                    <a:endParaRPr kumimoji="0" lang="ar-AE" sz="1400" b="0" i="0" u="none" strike="noStrike" cap="none" normalizeH="0" baseline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</p:grpSp>
          </p:grpSp>
          <p:grpSp>
            <p:nvGrpSpPr>
              <p:cNvPr id="40" name="Group 148"/>
              <p:cNvGrpSpPr>
                <a:grpSpLocks/>
              </p:cNvGrpSpPr>
              <p:nvPr/>
            </p:nvGrpSpPr>
            <p:grpSpPr bwMode="auto">
              <a:xfrm>
                <a:off x="3420" y="7199"/>
                <a:ext cx="10800" cy="1080"/>
                <a:chOff x="3420" y="3239"/>
                <a:chExt cx="10800" cy="1080"/>
              </a:xfrm>
            </p:grpSpPr>
            <p:sp>
              <p:nvSpPr>
                <p:cNvPr id="29" name="AutoShape 149"/>
                <p:cNvSpPr>
                  <a:spLocks noChangeArrowheads="1"/>
                </p:cNvSpPr>
                <p:nvPr/>
              </p:nvSpPr>
              <p:spPr bwMode="auto">
                <a:xfrm rot="5400000">
                  <a:off x="10980" y="3239"/>
                  <a:ext cx="1080" cy="1080"/>
                </a:xfrm>
                <a:prstGeom prst="hexagon">
                  <a:avLst>
                    <a:gd name="adj" fmla="val 25000"/>
                    <a:gd name="vf" fmla="val 115470"/>
                  </a:avLst>
                </a:prstGeom>
                <a:noFill/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</p:spPr>
              <p:txBody>
                <a:bodyPr vert="vert270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r" defTabSz="914400" rtl="1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100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ar-SA" sz="1400" b="0" i="0" u="none" strike="noStrike" cap="none" normalizeH="0" baseline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  <a:ea typeface="Arial" pitchFamily="34" charset="0"/>
                      <a:cs typeface="Arial" pitchFamily="34" charset="0"/>
                    </a:rPr>
                    <a:t>ح</a:t>
                  </a:r>
                  <a:endParaRPr kumimoji="0" lang="en-US" sz="1400" b="0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Arial" pitchFamily="34" charset="0"/>
                    <a:cs typeface="Arial" pitchFamily="34" charset="0"/>
                  </a:endParaRPr>
                </a:p>
                <a:p>
                  <a:pPr marL="0" marR="0" lvl="0" indent="0" algn="r" defTabSz="914400" rtl="1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endParaRPr kumimoji="0" lang="ar-AE" sz="1400" b="0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30" name="AutoShape 150"/>
                <p:cNvSpPr>
                  <a:spLocks noChangeArrowheads="1"/>
                </p:cNvSpPr>
                <p:nvPr/>
              </p:nvSpPr>
              <p:spPr bwMode="auto">
                <a:xfrm rot="5400000">
                  <a:off x="9900" y="3239"/>
                  <a:ext cx="1080" cy="1080"/>
                </a:xfrm>
                <a:prstGeom prst="hexagon">
                  <a:avLst>
                    <a:gd name="adj" fmla="val 25000"/>
                    <a:gd name="vf" fmla="val 115470"/>
                  </a:avLst>
                </a:prstGeom>
                <a:noFill/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</p:spPr>
              <p:txBody>
                <a:bodyPr vert="vert270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r" defTabSz="914400" rtl="1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100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ar-AE" sz="1400" b="0" i="0" u="none" strike="noStrike" cap="none" normalizeH="0" baseline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  <a:ea typeface="Arial" pitchFamily="34" charset="0"/>
                      <a:cs typeface="Arial" pitchFamily="34" charset="0"/>
                    </a:rPr>
                    <a:t>س</a:t>
                  </a:r>
                  <a:endParaRPr kumimoji="0" lang="ar-AE" sz="1400" b="0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31" name="AutoShape 151"/>
                <p:cNvSpPr>
                  <a:spLocks noChangeArrowheads="1"/>
                </p:cNvSpPr>
                <p:nvPr/>
              </p:nvSpPr>
              <p:spPr bwMode="auto">
                <a:xfrm rot="5400000">
                  <a:off x="8820" y="3239"/>
                  <a:ext cx="1080" cy="1080"/>
                </a:xfrm>
                <a:prstGeom prst="hexagon">
                  <a:avLst>
                    <a:gd name="adj" fmla="val 25000"/>
                    <a:gd name="vf" fmla="val 115470"/>
                  </a:avLst>
                </a:prstGeom>
                <a:noFill/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</p:spPr>
              <p:txBody>
                <a:bodyPr vert="vert270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r" defTabSz="914400" rtl="1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100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ar-AE" sz="1400" b="0" i="0" u="none" strike="noStrike" cap="none" normalizeH="0" baseline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  <a:ea typeface="Arial" pitchFamily="34" charset="0"/>
                      <a:cs typeface="Arial" pitchFamily="34" charset="0"/>
                    </a:rPr>
                    <a:t>ن</a:t>
                  </a:r>
                  <a:endParaRPr kumimoji="0" lang="ar-AE" sz="1400" b="0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32" name="AutoShape 152"/>
                <p:cNvSpPr>
                  <a:spLocks noChangeArrowheads="1"/>
                </p:cNvSpPr>
                <p:nvPr/>
              </p:nvSpPr>
              <p:spPr bwMode="auto">
                <a:xfrm rot="5400000">
                  <a:off x="7740" y="3239"/>
                  <a:ext cx="1080" cy="1080"/>
                </a:xfrm>
                <a:prstGeom prst="hexagon">
                  <a:avLst>
                    <a:gd name="adj" fmla="val 25000"/>
                    <a:gd name="vf" fmla="val 115470"/>
                  </a:avLst>
                </a:prstGeom>
                <a:noFill/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</p:spPr>
              <p:txBody>
                <a:bodyPr vert="vert270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r" defTabSz="914400" rtl="1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100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ar-AE" sz="1400" b="0" i="0" u="none" strike="noStrike" cap="none" normalizeH="0" baseline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  <a:ea typeface="Arial" pitchFamily="34" charset="0"/>
                      <a:cs typeface="Arial" pitchFamily="34" charset="0"/>
                    </a:rPr>
                    <a:t>ة</a:t>
                  </a:r>
                  <a:endParaRPr kumimoji="0" lang="ar-AE" sz="1400" b="0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33" name="AutoShape 153"/>
                <p:cNvSpPr>
                  <a:spLocks noChangeArrowheads="1"/>
                </p:cNvSpPr>
                <p:nvPr/>
              </p:nvSpPr>
              <p:spPr bwMode="auto">
                <a:xfrm rot="5400000">
                  <a:off x="13140" y="3239"/>
                  <a:ext cx="1080" cy="1080"/>
                </a:xfrm>
                <a:prstGeom prst="hexagon">
                  <a:avLst>
                    <a:gd name="adj" fmla="val 25000"/>
                    <a:gd name="vf" fmla="val 115470"/>
                  </a:avLst>
                </a:prstGeom>
                <a:solidFill>
                  <a:srgbClr val="0D0D0D"/>
                </a:soli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</p:spPr>
              <p:txBody>
                <a:bodyPr vert="vert270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r" defTabSz="914400" rtl="1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100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en-US" sz="1400" b="0" i="0" u="none" strike="noStrike" cap="none" normalizeH="0" baseline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  <a:ea typeface="Arial" pitchFamily="34" charset="0"/>
                      <a:cs typeface="Arial" pitchFamily="34" charset="0"/>
                      <a:sym typeface="AGA Arabesque" pitchFamily="2" charset="2"/>
                    </a:rPr>
                    <a:t></a:t>
                  </a:r>
                  <a:endParaRPr kumimoji="0" lang="en-US" sz="1400" b="0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Arial" pitchFamily="34" charset="0"/>
                    <a:cs typeface="Arial" pitchFamily="34" charset="0"/>
                  </a:endParaRPr>
                </a:p>
                <a:p>
                  <a:pPr marL="0" marR="0" lvl="0" indent="0" algn="r" defTabSz="914400" rtl="1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endParaRPr kumimoji="0" lang="ar-AE" sz="1400" b="0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34" name="AutoShape 154"/>
                <p:cNvSpPr>
                  <a:spLocks noChangeArrowheads="1"/>
                </p:cNvSpPr>
                <p:nvPr/>
              </p:nvSpPr>
              <p:spPr bwMode="auto">
                <a:xfrm rot="5400000">
                  <a:off x="6660" y="3239"/>
                  <a:ext cx="1080" cy="1080"/>
                </a:xfrm>
                <a:prstGeom prst="hexagon">
                  <a:avLst>
                    <a:gd name="adj" fmla="val 25000"/>
                    <a:gd name="vf" fmla="val 115470"/>
                  </a:avLst>
                </a:prstGeom>
                <a:solidFill>
                  <a:srgbClr val="0D0D0D"/>
                </a:soli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</p:spPr>
              <p:txBody>
                <a:bodyPr vert="vert270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r" defTabSz="914400" rtl="1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100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en-US" sz="1400" b="0" i="0" u="none" strike="noStrike" cap="none" normalizeH="0" baseline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  <a:ea typeface="Arial" pitchFamily="34" charset="0"/>
                      <a:cs typeface="Arial" pitchFamily="34" charset="0"/>
                      <a:sym typeface="AGA Arabesque" pitchFamily="2" charset="2"/>
                    </a:rPr>
                    <a:t></a:t>
                  </a:r>
                  <a:endParaRPr kumimoji="0" lang="ar-AE" sz="1400" b="0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35" name="AutoShape 155"/>
                <p:cNvSpPr>
                  <a:spLocks noChangeArrowheads="1"/>
                </p:cNvSpPr>
                <p:nvPr/>
              </p:nvSpPr>
              <p:spPr bwMode="auto">
                <a:xfrm rot="5400000">
                  <a:off x="3420" y="3239"/>
                  <a:ext cx="1080" cy="1080"/>
                </a:xfrm>
                <a:prstGeom prst="hexagon">
                  <a:avLst>
                    <a:gd name="adj" fmla="val 25000"/>
                    <a:gd name="vf" fmla="val 115470"/>
                  </a:avLst>
                </a:prstGeom>
                <a:solidFill>
                  <a:srgbClr val="0D0D0D"/>
                </a:soli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</p:spPr>
              <p:txBody>
                <a:bodyPr vert="vert270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r" defTabSz="914400" rtl="1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100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en-US" sz="1400" b="0" i="0" u="none" strike="noStrike" cap="none" normalizeH="0" baseline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  <a:ea typeface="Arial" pitchFamily="34" charset="0"/>
                      <a:cs typeface="Arial" pitchFamily="34" charset="0"/>
                      <a:sym typeface="AGA Arabesque" pitchFamily="2" charset="2"/>
                    </a:rPr>
                    <a:t></a:t>
                  </a:r>
                  <a:endParaRPr kumimoji="0" lang="en-US" sz="1400" b="0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Arial" pitchFamily="34" charset="0"/>
                    <a:cs typeface="Arial" pitchFamily="34" charset="0"/>
                  </a:endParaRPr>
                </a:p>
                <a:p>
                  <a:pPr marL="0" marR="0" lvl="0" indent="0" algn="r" defTabSz="914400" rtl="1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endParaRPr kumimoji="0" lang="ar-AE" sz="1400" b="0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36" name="AutoShape 156"/>
                <p:cNvSpPr>
                  <a:spLocks noChangeArrowheads="1"/>
                </p:cNvSpPr>
                <p:nvPr/>
              </p:nvSpPr>
              <p:spPr bwMode="auto">
                <a:xfrm rot="5400000">
                  <a:off x="4500" y="3239"/>
                  <a:ext cx="1080" cy="1080"/>
                </a:xfrm>
                <a:prstGeom prst="hexagon">
                  <a:avLst>
                    <a:gd name="adj" fmla="val 25000"/>
                    <a:gd name="vf" fmla="val 115470"/>
                  </a:avLst>
                </a:prstGeom>
                <a:solidFill>
                  <a:srgbClr val="0D0D0D"/>
                </a:soli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</p:spPr>
              <p:txBody>
                <a:bodyPr vert="vert270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r" defTabSz="914400" rtl="1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100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en-US" sz="1400" b="0" i="0" u="none" strike="noStrike" cap="none" normalizeH="0" baseline="0" dirty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  <a:ea typeface="Arial" pitchFamily="34" charset="0"/>
                      <a:cs typeface="Arial" pitchFamily="34" charset="0"/>
                      <a:sym typeface="AGA Arabesque" pitchFamily="2" charset="2"/>
                    </a:rPr>
                    <a:t></a:t>
                  </a:r>
                  <a:endParaRPr kumimoji="0" lang="en-US" sz="1400" b="0" i="0" u="none" strike="noStrike" cap="none" normalizeH="0" baseline="0" dirty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Arial" pitchFamily="34" charset="0"/>
                    <a:cs typeface="Arial" pitchFamily="34" charset="0"/>
                  </a:endParaRPr>
                </a:p>
                <a:p>
                  <a:pPr marL="0" marR="0" lvl="0" indent="0" algn="r" defTabSz="914400" rtl="1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endParaRPr kumimoji="0" lang="ar-AE" sz="1400" b="0" i="0" u="none" strike="noStrike" cap="none" normalizeH="0" baseline="0" dirty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37" name="AutoShape 157"/>
                <p:cNvSpPr>
                  <a:spLocks noChangeArrowheads="1"/>
                </p:cNvSpPr>
                <p:nvPr/>
              </p:nvSpPr>
              <p:spPr bwMode="auto">
                <a:xfrm rot="5400000">
                  <a:off x="5580" y="3239"/>
                  <a:ext cx="1080" cy="1080"/>
                </a:xfrm>
                <a:prstGeom prst="hexagon">
                  <a:avLst>
                    <a:gd name="adj" fmla="val 25000"/>
                    <a:gd name="vf" fmla="val 115470"/>
                  </a:avLst>
                </a:prstGeom>
                <a:noFill/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</p:spPr>
              <p:txBody>
                <a:bodyPr vert="vert270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r" defTabSz="914400" rtl="1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1000"/>
                    </a:spcAft>
                    <a:buClrTx/>
                    <a:buSzTx/>
                    <a:buFontTx/>
                    <a:buNone/>
                    <a:tabLst/>
                  </a:pPr>
                  <a:r>
                    <a:rPr lang="ar-AE" sz="1400" dirty="0">
                      <a:latin typeface="Arial" pitchFamily="34" charset="0"/>
                      <a:cs typeface="Arial" pitchFamily="34" charset="0"/>
                    </a:rPr>
                    <a:t>ل</a:t>
                  </a:r>
                  <a:endParaRPr kumimoji="0" lang="ar-AE" sz="1400" b="0" i="0" u="none" strike="noStrike" cap="none" normalizeH="0" baseline="0" dirty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38" name="AutoShape 158"/>
                <p:cNvSpPr>
                  <a:spLocks noChangeArrowheads="1"/>
                </p:cNvSpPr>
                <p:nvPr/>
              </p:nvSpPr>
              <p:spPr bwMode="auto">
                <a:xfrm rot="5400000">
                  <a:off x="12060" y="3239"/>
                  <a:ext cx="1080" cy="1080"/>
                </a:xfrm>
                <a:prstGeom prst="hexagon">
                  <a:avLst>
                    <a:gd name="adj" fmla="val 25000"/>
                    <a:gd name="vf" fmla="val 115470"/>
                  </a:avLst>
                </a:prstGeom>
                <a:solidFill>
                  <a:srgbClr val="0D0D0D"/>
                </a:soli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</p:spPr>
              <p:txBody>
                <a:bodyPr vert="vert270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r" defTabSz="914400" rtl="1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100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en-US" sz="1400" b="0" i="0" u="none" strike="noStrike" cap="none" normalizeH="0" baseline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  <a:ea typeface="Arial" pitchFamily="34" charset="0"/>
                      <a:cs typeface="Arial" pitchFamily="34" charset="0"/>
                      <a:sym typeface="AGA Arabesque" pitchFamily="2" charset="2"/>
                    </a:rPr>
                    <a:t></a:t>
                  </a:r>
                  <a:endParaRPr kumimoji="0" lang="ar-AE" sz="1400" b="0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Arial" pitchFamily="34" charset="0"/>
                  </a:endParaRPr>
                </a:p>
              </p:txBody>
            </p:sp>
          </p:grpSp>
        </p:grpSp>
        <p:grpSp>
          <p:nvGrpSpPr>
            <p:cNvPr id="51" name="Group 159"/>
            <p:cNvGrpSpPr>
              <a:grpSpLocks/>
            </p:cNvGrpSpPr>
            <p:nvPr/>
          </p:nvGrpSpPr>
          <p:grpSpPr bwMode="auto">
            <a:xfrm>
              <a:off x="2880" y="8099"/>
              <a:ext cx="10800" cy="1141"/>
              <a:chOff x="3420" y="3239"/>
              <a:chExt cx="10800" cy="1141"/>
            </a:xfrm>
          </p:grpSpPr>
          <p:sp>
            <p:nvSpPr>
              <p:cNvPr id="17" name="AutoShape 160"/>
              <p:cNvSpPr>
                <a:spLocks noChangeArrowheads="1"/>
              </p:cNvSpPr>
              <p:nvPr/>
            </p:nvSpPr>
            <p:spPr bwMode="auto">
              <a:xfrm rot="5400000">
                <a:off x="10980" y="3239"/>
                <a:ext cx="1080" cy="1080"/>
              </a:xfrm>
              <a:prstGeom prst="hexagon">
                <a:avLst>
                  <a:gd name="adj" fmla="val 25000"/>
                  <a:gd name="vf" fmla="val 115470"/>
                </a:avLst>
              </a:prstGeom>
              <a:solidFill>
                <a:srgbClr val="0D0D0D"/>
              </a:soli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vert="vert270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1400" b="0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Arial" pitchFamily="34" charset="0"/>
                    <a:cs typeface="Arial" pitchFamily="34" charset="0"/>
                    <a:sym typeface="AGA Arabesque" pitchFamily="2" charset="2"/>
                  </a:rPr>
                  <a:t></a:t>
                </a:r>
                <a:endParaRPr kumimoji="0" lang="ar-AE" sz="14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8" name="AutoShape 161"/>
              <p:cNvSpPr>
                <a:spLocks noChangeArrowheads="1"/>
              </p:cNvSpPr>
              <p:nvPr/>
            </p:nvSpPr>
            <p:spPr bwMode="auto">
              <a:xfrm rot="5400000">
                <a:off x="9900" y="3239"/>
                <a:ext cx="1080" cy="1080"/>
              </a:xfrm>
              <a:prstGeom prst="hexagon">
                <a:avLst>
                  <a:gd name="adj" fmla="val 25000"/>
                  <a:gd name="vf" fmla="val 115470"/>
                </a:avLst>
              </a:prstGeom>
              <a:solidFill>
                <a:srgbClr val="0D0D0D"/>
              </a:soli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vert="vert270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1400" b="0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Arial" pitchFamily="34" charset="0"/>
                    <a:cs typeface="Arial" pitchFamily="34" charset="0"/>
                    <a:sym typeface="AGA Arabesque" pitchFamily="2" charset="2"/>
                  </a:rPr>
                  <a:t></a:t>
                </a:r>
                <a:endParaRPr kumimoji="0" lang="ar-AE" sz="14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9" name="AutoShape 162"/>
              <p:cNvSpPr>
                <a:spLocks noChangeArrowheads="1"/>
              </p:cNvSpPr>
              <p:nvPr/>
            </p:nvSpPr>
            <p:spPr bwMode="auto">
              <a:xfrm rot="5400000">
                <a:off x="8820" y="3239"/>
                <a:ext cx="1080" cy="1080"/>
              </a:xfrm>
              <a:prstGeom prst="hexagon">
                <a:avLst>
                  <a:gd name="adj" fmla="val 25000"/>
                  <a:gd name="vf" fmla="val 115470"/>
                </a:avLst>
              </a:prstGeom>
              <a:noFill/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vert="vert270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ar-AE" sz="1500" b="0" i="0" u="none" strike="noStrike" cap="none" normalizeH="0" baseline="0" dirty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Arial" pitchFamily="34" charset="0"/>
                  </a:rPr>
                  <a:t>م</a:t>
                </a:r>
              </a:p>
            </p:txBody>
          </p:sp>
          <p:sp>
            <p:nvSpPr>
              <p:cNvPr id="20" name="AutoShape 163"/>
              <p:cNvSpPr>
                <a:spLocks noChangeArrowheads="1"/>
              </p:cNvSpPr>
              <p:nvPr/>
            </p:nvSpPr>
            <p:spPr bwMode="auto">
              <a:xfrm rot="5400000">
                <a:off x="7740" y="3239"/>
                <a:ext cx="1080" cy="1080"/>
              </a:xfrm>
              <a:prstGeom prst="hexagon">
                <a:avLst>
                  <a:gd name="adj" fmla="val 25000"/>
                  <a:gd name="vf" fmla="val 115470"/>
                </a:avLst>
              </a:prstGeom>
              <a:noFill/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vert="vert270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ar-AE" sz="1400" b="0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Arial" pitchFamily="34" charset="0"/>
                    <a:cs typeface="Arial" pitchFamily="34" charset="0"/>
                  </a:rPr>
                  <a:t>ش</a:t>
                </a:r>
                <a:endParaRPr kumimoji="0" lang="ar-AE" sz="14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21" name="AutoShape 164"/>
              <p:cNvSpPr>
                <a:spLocks noChangeArrowheads="1"/>
              </p:cNvSpPr>
              <p:nvPr/>
            </p:nvSpPr>
            <p:spPr bwMode="auto">
              <a:xfrm rot="5400000">
                <a:off x="13140" y="3239"/>
                <a:ext cx="1080" cy="1080"/>
              </a:xfrm>
              <a:prstGeom prst="hexagon">
                <a:avLst>
                  <a:gd name="adj" fmla="val 25000"/>
                  <a:gd name="vf" fmla="val 115470"/>
                </a:avLst>
              </a:prstGeom>
              <a:noFill/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vert="vert270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ar-AE" sz="1600" b="0" i="0" u="none" strike="noStrike" cap="none" normalizeH="0" baseline="0" dirty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Arial" pitchFamily="34" charset="0"/>
                    <a:cs typeface="Arial" pitchFamily="34" charset="0"/>
                  </a:rPr>
                  <a:t>ا</a:t>
                </a:r>
                <a:endParaRPr kumimoji="0" lang="ar-AE" sz="16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22" name="AutoShape 165"/>
              <p:cNvSpPr>
                <a:spLocks noChangeArrowheads="1"/>
              </p:cNvSpPr>
              <p:nvPr/>
            </p:nvSpPr>
            <p:spPr bwMode="auto">
              <a:xfrm rot="5400000">
                <a:off x="6660" y="3239"/>
                <a:ext cx="1080" cy="1080"/>
              </a:xfrm>
              <a:prstGeom prst="hexagon">
                <a:avLst>
                  <a:gd name="adj" fmla="val 25000"/>
                  <a:gd name="vf" fmla="val 115470"/>
                </a:avLst>
              </a:prstGeom>
              <a:noFill/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vert="vert270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ar-AE" sz="1400" b="0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Arial" pitchFamily="34" charset="0"/>
                    <a:cs typeface="Arial" pitchFamily="34" charset="0"/>
                  </a:rPr>
                  <a:t>ا</a:t>
                </a:r>
                <a:endParaRPr kumimoji="0" lang="ar-AE" sz="14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23" name="AutoShape 166"/>
              <p:cNvSpPr>
                <a:spLocks noChangeArrowheads="1"/>
              </p:cNvSpPr>
              <p:nvPr/>
            </p:nvSpPr>
            <p:spPr bwMode="auto">
              <a:xfrm rot="5400000">
                <a:off x="3420" y="3239"/>
                <a:ext cx="1080" cy="1080"/>
              </a:xfrm>
              <a:prstGeom prst="hexagon">
                <a:avLst>
                  <a:gd name="adj" fmla="val 25000"/>
                  <a:gd name="vf" fmla="val 115470"/>
                </a:avLst>
              </a:prstGeom>
              <a:solidFill>
                <a:srgbClr val="0D0D0D"/>
              </a:soli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vert="vert270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1400" b="0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Arial" pitchFamily="34" charset="0"/>
                    <a:cs typeface="Arial" pitchFamily="34" charset="0"/>
                    <a:sym typeface="AGA Arabesque" pitchFamily="2" charset="2"/>
                  </a:rPr>
                  <a:t></a:t>
                </a:r>
                <a:endParaRPr kumimoji="0" lang="en-US" sz="14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Arial" pitchFamily="34" charset="0"/>
                  <a:cs typeface="Arial" pitchFamily="34" charset="0"/>
                </a:endParaRPr>
              </a:p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ar-AE" sz="14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24" name="AutoShape 167"/>
              <p:cNvSpPr>
                <a:spLocks noChangeArrowheads="1"/>
              </p:cNvSpPr>
              <p:nvPr/>
            </p:nvSpPr>
            <p:spPr bwMode="auto">
              <a:xfrm rot="5400000">
                <a:off x="4467" y="3300"/>
                <a:ext cx="1080" cy="1080"/>
              </a:xfrm>
              <a:prstGeom prst="hexagon">
                <a:avLst>
                  <a:gd name="adj" fmla="val 25000"/>
                  <a:gd name="vf" fmla="val 115470"/>
                </a:avLst>
              </a:prstGeom>
              <a:noFill/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vert="vert270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ar-AE" sz="1400" b="0" i="0" u="none" strike="noStrike" cap="none" normalizeH="0" baseline="0" dirty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Arial" pitchFamily="34" charset="0"/>
                    <a:cs typeface="Arial" pitchFamily="34" charset="0"/>
                  </a:rPr>
                  <a:t>ع</a:t>
                </a:r>
                <a:endParaRPr kumimoji="0" lang="ar-AE" sz="14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25" name="AutoShape 168"/>
              <p:cNvSpPr>
                <a:spLocks noChangeArrowheads="1"/>
              </p:cNvSpPr>
              <p:nvPr/>
            </p:nvSpPr>
            <p:spPr bwMode="auto">
              <a:xfrm rot="5400000">
                <a:off x="5514" y="3300"/>
                <a:ext cx="1080" cy="1080"/>
              </a:xfrm>
              <a:prstGeom prst="hexagon">
                <a:avLst>
                  <a:gd name="adj" fmla="val 25000"/>
                  <a:gd name="vf" fmla="val 115470"/>
                </a:avLst>
              </a:prstGeom>
              <a:noFill/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vert="vert270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ar-AE" sz="1400" b="0" i="0" u="none" strike="noStrike" cap="none" normalizeH="0" baseline="0" dirty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Arial" pitchFamily="34" charset="0"/>
                    <a:cs typeface="Arial" pitchFamily="34" charset="0"/>
                  </a:rPr>
                  <a:t>ر</a:t>
                </a:r>
                <a:endParaRPr kumimoji="0" lang="ar-AE" sz="14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26" name="AutoShape 169"/>
              <p:cNvSpPr>
                <a:spLocks noChangeArrowheads="1"/>
              </p:cNvSpPr>
              <p:nvPr/>
            </p:nvSpPr>
            <p:spPr bwMode="auto">
              <a:xfrm rot="5400000">
                <a:off x="12060" y="3239"/>
                <a:ext cx="1080" cy="1080"/>
              </a:xfrm>
              <a:prstGeom prst="hexagon">
                <a:avLst>
                  <a:gd name="adj" fmla="val 25000"/>
                  <a:gd name="vf" fmla="val 115470"/>
                </a:avLst>
              </a:prstGeom>
              <a:solidFill>
                <a:srgbClr val="0D0D0D"/>
              </a:soli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vert="vert270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1400" b="0" i="0" u="none" strike="noStrike" cap="none" normalizeH="0" baseline="0" dirty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Arial" pitchFamily="34" charset="0"/>
                    <a:cs typeface="Arial" pitchFamily="34" charset="0"/>
                    <a:sym typeface="AGA Arabesque" pitchFamily="2" charset="2"/>
                  </a:rPr>
                  <a:t></a:t>
                </a:r>
                <a:endParaRPr kumimoji="0" lang="ar-AE" sz="14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  <p:pic>
        <p:nvPicPr>
          <p:cNvPr id="96" name="Picture 2" descr="http://www.schoolexpress.com/fws/ws/Ages3to6/maze/maze05.gif"/>
          <p:cNvPicPr>
            <a:picLocks noChangeAspect="1" noChangeArrowheads="1"/>
          </p:cNvPicPr>
          <p:nvPr/>
        </p:nvPicPr>
        <p:blipFill>
          <a:blip r:embed="rId4">
            <a:grayscl/>
          </a:blip>
          <a:srcRect t="11131" b="10946"/>
          <a:stretch>
            <a:fillRect/>
          </a:stretch>
        </p:blipFill>
        <p:spPr bwMode="auto">
          <a:xfrm>
            <a:off x="2" y="4071943"/>
            <a:ext cx="2928927" cy="2786058"/>
          </a:xfrm>
          <a:prstGeom prst="rect">
            <a:avLst/>
          </a:prstGeom>
          <a:noFill/>
        </p:spPr>
      </p:pic>
      <p:sp>
        <p:nvSpPr>
          <p:cNvPr id="100" name="مربع نص 99"/>
          <p:cNvSpPr txBox="1"/>
          <p:nvPr/>
        </p:nvSpPr>
        <p:spPr>
          <a:xfrm>
            <a:off x="5078690" y="5178814"/>
            <a:ext cx="3500463" cy="106182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>
              <a:lnSpc>
                <a:spcPct val="150000"/>
              </a:lnSpc>
            </a:pPr>
            <a:r>
              <a:rPr lang="ar-AE" sz="1400" dirty="0"/>
              <a:t>1-.............................................</a:t>
            </a:r>
          </a:p>
          <a:p>
            <a:pPr>
              <a:lnSpc>
                <a:spcPct val="150000"/>
              </a:lnSpc>
            </a:pPr>
            <a:r>
              <a:rPr lang="ar-AE" sz="1400" dirty="0"/>
              <a:t>2-..............................................</a:t>
            </a:r>
          </a:p>
          <a:p>
            <a:pPr algn="r" rtl="1">
              <a:lnSpc>
                <a:spcPct val="150000"/>
              </a:lnSpc>
            </a:pPr>
            <a:r>
              <a:rPr lang="ar-AE" sz="1400" dirty="0"/>
              <a:t>                          3-..................................</a:t>
            </a:r>
          </a:p>
        </p:txBody>
      </p:sp>
      <p:sp>
        <p:nvSpPr>
          <p:cNvPr id="178" name="مربع نص 177"/>
          <p:cNvSpPr txBox="1"/>
          <p:nvPr/>
        </p:nvSpPr>
        <p:spPr>
          <a:xfrm>
            <a:off x="4760001" y="4650879"/>
            <a:ext cx="2286016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AE" b="1" dirty="0"/>
              <a:t>  عدد  ثلاثاً من </a:t>
            </a:r>
          </a:p>
          <a:p>
            <a:pPr algn="ctr"/>
            <a:r>
              <a:rPr lang="ar-AE" b="1" dirty="0"/>
              <a:t>آداب الطريق؟</a:t>
            </a:r>
          </a:p>
        </p:txBody>
      </p:sp>
      <p:sp>
        <p:nvSpPr>
          <p:cNvPr id="108" name="وسيلة شرح مستطيلة 107"/>
          <p:cNvSpPr/>
          <p:nvPr/>
        </p:nvSpPr>
        <p:spPr>
          <a:xfrm>
            <a:off x="3883979" y="523351"/>
            <a:ext cx="3969286" cy="1360911"/>
          </a:xfrm>
          <a:prstGeom prst="wedgeRectCallout">
            <a:avLst>
              <a:gd name="adj1" fmla="val 61235"/>
              <a:gd name="adj2" fmla="val 3486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AE" sz="1600" b="1" dirty="0">
                <a:solidFill>
                  <a:schemeClr val="tx1"/>
                </a:solidFill>
              </a:rPr>
              <a:t>صديقي العزيز ساعدني في الوصول إلى السيارة بالإجابة عن السؤال  ثم ابحث معي عن الكلمة المفقودة وذلك من خلال شطب الكلمات التالية من الخلية : (  المسلمين – الأذى – حسنة – شارع – سيارة – هرب – زجاج – سكن - الطريق</a:t>
            </a:r>
          </a:p>
        </p:txBody>
      </p:sp>
      <p:sp>
        <p:nvSpPr>
          <p:cNvPr id="109" name="WordArt 171"/>
          <p:cNvSpPr>
            <a:spLocks noChangeArrowheads="1" noChangeShapeType="1" noTextEdit="1"/>
          </p:cNvSpPr>
          <p:nvPr/>
        </p:nvSpPr>
        <p:spPr bwMode="auto">
          <a:xfrm>
            <a:off x="4019528" y="2880504"/>
            <a:ext cx="2579687" cy="23018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1"/>
            <a:r>
              <a:rPr lang="ar-AE" sz="3600" kern="10" spc="0" dirty="0">
                <a:ln w="9525">
                  <a:noFill/>
                  <a:round/>
                  <a:headEnd/>
                  <a:tailEnd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MCS Taybah S_U rose."/>
              </a:rPr>
              <a:t>الكلمة المفقودة هي:..........</a:t>
            </a:r>
          </a:p>
        </p:txBody>
      </p:sp>
      <p:sp>
        <p:nvSpPr>
          <p:cNvPr id="107" name="WordArt 176"/>
          <p:cNvSpPr>
            <a:spLocks noChangeArrowheads="1" noChangeShapeType="1" noTextEdit="1"/>
          </p:cNvSpPr>
          <p:nvPr/>
        </p:nvSpPr>
        <p:spPr bwMode="auto">
          <a:xfrm>
            <a:off x="328648" y="165263"/>
            <a:ext cx="1135817" cy="42950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1"/>
            <a:r>
              <a:rPr lang="ar-AE" sz="3600" kern="10" spc="0" dirty="0">
                <a:ln w="9525">
                  <a:noFill/>
                  <a:round/>
                  <a:headEnd/>
                  <a:tailEnd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 Black"/>
              </a:rPr>
              <a:t>آداب الطـريـق</a:t>
            </a:r>
          </a:p>
        </p:txBody>
      </p:sp>
      <p:sp>
        <p:nvSpPr>
          <p:cNvPr id="105" name="مربع نص 8">
            <a:extLst>
              <a:ext uri="{FF2B5EF4-FFF2-40B4-BE49-F238E27FC236}">
                <a16:creationId xmlns:a16="http://schemas.microsoft.com/office/drawing/2014/main" id="{6EACDFAF-8A02-47FA-8B2A-0C4D6F8B291E}"/>
              </a:ext>
            </a:extLst>
          </p:cNvPr>
          <p:cNvSpPr txBox="1"/>
          <p:nvPr/>
        </p:nvSpPr>
        <p:spPr>
          <a:xfrm>
            <a:off x="2634093" y="117238"/>
            <a:ext cx="3622940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1"/>
            <a:r>
              <a:rPr lang="ar-AE" sz="1400" b="1" dirty="0"/>
              <a:t>اسم المبدع :................................... الرابع(      </a:t>
            </a:r>
            <a:r>
              <a:rPr lang="ar-AE" sz="1400" dirty="0"/>
              <a:t>)</a:t>
            </a:r>
          </a:p>
        </p:txBody>
      </p:sp>
      <p:sp>
        <p:nvSpPr>
          <p:cNvPr id="106" name="Rectangle 105">
            <a:extLst>
              <a:ext uri="{FF2B5EF4-FFF2-40B4-BE49-F238E27FC236}">
                <a16:creationId xmlns:a16="http://schemas.microsoft.com/office/drawing/2014/main" id="{EC84A7B6-AA8A-4654-9E60-51977B00C808}"/>
              </a:ext>
            </a:extLst>
          </p:cNvPr>
          <p:cNvSpPr/>
          <p:nvPr/>
        </p:nvSpPr>
        <p:spPr>
          <a:xfrm>
            <a:off x="0" y="0"/>
            <a:ext cx="9144000" cy="680905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Rectangle 13">
            <a:extLst>
              <a:ext uri="{FF2B5EF4-FFF2-40B4-BE49-F238E27FC236}">
                <a16:creationId xmlns:a16="http://schemas.microsoft.com/office/drawing/2014/main" id="{3F84C885-25F8-43F8-BD60-F70C0F0D48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58083" y="69250"/>
            <a:ext cx="1785919" cy="5078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r-AE" sz="9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دولة الإمارات العربية المتحدة</a:t>
            </a:r>
            <a:endParaRPr kumimoji="0" lang="en-US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r-AE" sz="9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مدرسة الشاهين للتعليم الأساسي ح1             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r-AE" sz="9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             </a:t>
            </a:r>
            <a:endParaRPr kumimoji="0" lang="ar-AE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14" name="Picture 113">
            <a:extLst>
              <a:ext uri="{FF2B5EF4-FFF2-40B4-BE49-F238E27FC236}">
                <a16:creationId xmlns:a16="http://schemas.microsoft.com/office/drawing/2014/main" id="{A14C7E55-DEED-4941-94A4-0DE63C6859C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13446" y="3934636"/>
            <a:ext cx="1170533" cy="963251"/>
          </a:xfrm>
          <a:prstGeom prst="rect">
            <a:avLst/>
          </a:prstGeom>
        </p:spPr>
      </p:pic>
      <p:pic>
        <p:nvPicPr>
          <p:cNvPr id="115" name="Picture 114">
            <a:extLst>
              <a:ext uri="{FF2B5EF4-FFF2-40B4-BE49-F238E27FC236}">
                <a16:creationId xmlns:a16="http://schemas.microsoft.com/office/drawing/2014/main" id="{D7D53570-CB3F-4EB0-8345-9F40A95EC3E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43109" y="1066264"/>
            <a:ext cx="1944793" cy="4096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46161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مجموعة 104"/>
          <p:cNvGrpSpPr/>
          <p:nvPr/>
        </p:nvGrpSpPr>
        <p:grpSpPr>
          <a:xfrm>
            <a:off x="3371662" y="4067723"/>
            <a:ext cx="5429256" cy="2786058"/>
            <a:chOff x="3571868" y="4500570"/>
            <a:chExt cx="5572132" cy="2357430"/>
          </a:xfrm>
        </p:grpSpPr>
        <p:grpSp>
          <p:nvGrpSpPr>
            <p:cNvPr id="5" name="مجموعة 10"/>
            <p:cNvGrpSpPr/>
            <p:nvPr/>
          </p:nvGrpSpPr>
          <p:grpSpPr>
            <a:xfrm>
              <a:off x="3571868" y="4500570"/>
              <a:ext cx="5572132" cy="2357430"/>
              <a:chOff x="1928794" y="3071808"/>
              <a:chExt cx="7215206" cy="3786192"/>
            </a:xfrm>
          </p:grpSpPr>
          <p:pic>
            <p:nvPicPr>
              <p:cNvPr id="2" name="Picture 2" descr="http://www.coloring.ws/transportation/car11.gif"/>
              <p:cNvPicPr>
                <a:picLocks noChangeAspect="1" noChangeArrowheads="1"/>
              </p:cNvPicPr>
              <p:nvPr/>
            </p:nvPicPr>
            <p:blipFill>
              <a:blip r:embed="rId2">
                <a:clrChange>
                  <a:clrFrom>
                    <a:srgbClr val="FDFDFD"/>
                  </a:clrFrom>
                  <a:clrTo>
                    <a:srgbClr val="FDFDFD">
                      <a:alpha val="0"/>
                    </a:srgbClr>
                  </a:clrTo>
                </a:clrChange>
              </a:blip>
              <a:srcRect l="8333" r="13333" b="826"/>
              <a:stretch>
                <a:fillRect/>
              </a:stretch>
            </p:blipFill>
            <p:spPr bwMode="auto">
              <a:xfrm rot="5400000" flipV="1">
                <a:off x="3643301" y="1357301"/>
                <a:ext cx="3786192" cy="7215206"/>
              </a:xfrm>
              <a:prstGeom prst="rect">
                <a:avLst/>
              </a:prstGeom>
              <a:noFill/>
            </p:spPr>
          </p:pic>
          <p:sp>
            <p:nvSpPr>
              <p:cNvPr id="10" name="شكل حر 9"/>
              <p:cNvSpPr/>
              <p:nvPr/>
            </p:nvSpPr>
            <p:spPr>
              <a:xfrm>
                <a:off x="3428992" y="3357562"/>
                <a:ext cx="2601229" cy="1129273"/>
              </a:xfrm>
              <a:custGeom>
                <a:avLst/>
                <a:gdLst>
                  <a:gd name="connsiteX0" fmla="*/ 2192314 w 2601229"/>
                  <a:gd name="connsiteY0" fmla="*/ 70366 h 1057835"/>
                  <a:gd name="connsiteX1" fmla="*/ 1713343 w 2601229"/>
                  <a:gd name="connsiteY1" fmla="*/ 55852 h 1057835"/>
                  <a:gd name="connsiteX2" fmla="*/ 1437571 w 2601229"/>
                  <a:gd name="connsiteY2" fmla="*/ 84880 h 1057835"/>
                  <a:gd name="connsiteX3" fmla="*/ 1205343 w 2601229"/>
                  <a:gd name="connsiteY3" fmla="*/ 99395 h 1057835"/>
                  <a:gd name="connsiteX4" fmla="*/ 1045685 w 2601229"/>
                  <a:gd name="connsiteY4" fmla="*/ 142937 h 1057835"/>
                  <a:gd name="connsiteX5" fmla="*/ 973114 w 2601229"/>
                  <a:gd name="connsiteY5" fmla="*/ 157452 h 1057835"/>
                  <a:gd name="connsiteX6" fmla="*/ 842485 w 2601229"/>
                  <a:gd name="connsiteY6" fmla="*/ 186480 h 1057835"/>
                  <a:gd name="connsiteX7" fmla="*/ 378028 w 2601229"/>
                  <a:gd name="connsiteY7" fmla="*/ 200995 h 1057835"/>
                  <a:gd name="connsiteX8" fmla="*/ 334485 w 2601229"/>
                  <a:gd name="connsiteY8" fmla="*/ 230023 h 1057835"/>
                  <a:gd name="connsiteX9" fmla="*/ 276428 w 2601229"/>
                  <a:gd name="connsiteY9" fmla="*/ 302595 h 1057835"/>
                  <a:gd name="connsiteX10" fmla="*/ 232885 w 2601229"/>
                  <a:gd name="connsiteY10" fmla="*/ 433223 h 1057835"/>
                  <a:gd name="connsiteX11" fmla="*/ 218371 w 2601229"/>
                  <a:gd name="connsiteY11" fmla="*/ 476766 h 1057835"/>
                  <a:gd name="connsiteX12" fmla="*/ 189343 w 2601229"/>
                  <a:gd name="connsiteY12" fmla="*/ 520309 h 1057835"/>
                  <a:gd name="connsiteX13" fmla="*/ 160314 w 2601229"/>
                  <a:gd name="connsiteY13" fmla="*/ 607395 h 1057835"/>
                  <a:gd name="connsiteX14" fmla="*/ 102257 w 2601229"/>
                  <a:gd name="connsiteY14" fmla="*/ 781566 h 1057835"/>
                  <a:gd name="connsiteX15" fmla="*/ 73228 w 2601229"/>
                  <a:gd name="connsiteY15" fmla="*/ 883166 h 1057835"/>
                  <a:gd name="connsiteX16" fmla="*/ 58714 w 2601229"/>
                  <a:gd name="connsiteY16" fmla="*/ 955737 h 1057835"/>
                  <a:gd name="connsiteX17" fmla="*/ 29685 w 2601229"/>
                  <a:gd name="connsiteY17" fmla="*/ 1042823 h 1057835"/>
                  <a:gd name="connsiteX18" fmla="*/ 145800 w 2601229"/>
                  <a:gd name="connsiteY18" fmla="*/ 1013795 h 1057835"/>
                  <a:gd name="connsiteX19" fmla="*/ 552200 w 2601229"/>
                  <a:gd name="connsiteY19" fmla="*/ 1028309 h 1057835"/>
                  <a:gd name="connsiteX20" fmla="*/ 798943 w 2601229"/>
                  <a:gd name="connsiteY20" fmla="*/ 1028309 h 1057835"/>
                  <a:gd name="connsiteX21" fmla="*/ 1016657 w 2601229"/>
                  <a:gd name="connsiteY21" fmla="*/ 999280 h 1057835"/>
                  <a:gd name="connsiteX22" fmla="*/ 1074714 w 2601229"/>
                  <a:gd name="connsiteY22" fmla="*/ 984766 h 1057835"/>
                  <a:gd name="connsiteX23" fmla="*/ 1234371 w 2601229"/>
                  <a:gd name="connsiteY23" fmla="*/ 970252 h 1057835"/>
                  <a:gd name="connsiteX24" fmla="*/ 1335971 w 2601229"/>
                  <a:gd name="connsiteY24" fmla="*/ 955737 h 1057835"/>
                  <a:gd name="connsiteX25" fmla="*/ 2584200 w 2601229"/>
                  <a:gd name="connsiteY25" fmla="*/ 941223 h 1057835"/>
                  <a:gd name="connsiteX26" fmla="*/ 2598714 w 2601229"/>
                  <a:gd name="connsiteY26" fmla="*/ 897680 h 1057835"/>
                  <a:gd name="connsiteX27" fmla="*/ 2569685 w 2601229"/>
                  <a:gd name="connsiteY27" fmla="*/ 854137 h 1057835"/>
                  <a:gd name="connsiteX28" fmla="*/ 2511628 w 2601229"/>
                  <a:gd name="connsiteY28" fmla="*/ 781566 h 1057835"/>
                  <a:gd name="connsiteX29" fmla="*/ 2453571 w 2601229"/>
                  <a:gd name="connsiteY29" fmla="*/ 650937 h 1057835"/>
                  <a:gd name="connsiteX30" fmla="*/ 2439057 w 2601229"/>
                  <a:gd name="connsiteY30" fmla="*/ 607395 h 1057835"/>
                  <a:gd name="connsiteX31" fmla="*/ 2410028 w 2601229"/>
                  <a:gd name="connsiteY31" fmla="*/ 563852 h 1057835"/>
                  <a:gd name="connsiteX32" fmla="*/ 2351971 w 2601229"/>
                  <a:gd name="connsiteY32" fmla="*/ 433223 h 1057835"/>
                  <a:gd name="connsiteX33" fmla="*/ 2308428 w 2601229"/>
                  <a:gd name="connsiteY33" fmla="*/ 346137 h 1057835"/>
                  <a:gd name="connsiteX34" fmla="*/ 2279400 w 2601229"/>
                  <a:gd name="connsiteY34" fmla="*/ 259052 h 1057835"/>
                  <a:gd name="connsiteX35" fmla="*/ 2264885 w 2601229"/>
                  <a:gd name="connsiteY35" fmla="*/ 215509 h 1057835"/>
                  <a:gd name="connsiteX36" fmla="*/ 2235857 w 2601229"/>
                  <a:gd name="connsiteY36" fmla="*/ 171966 h 1057835"/>
                  <a:gd name="connsiteX37" fmla="*/ 2192314 w 2601229"/>
                  <a:gd name="connsiteY37" fmla="*/ 84880 h 1057835"/>
                  <a:gd name="connsiteX38" fmla="*/ 2148771 w 2601229"/>
                  <a:gd name="connsiteY38" fmla="*/ 70366 h 1057835"/>
                  <a:gd name="connsiteX39" fmla="*/ 2076200 w 2601229"/>
                  <a:gd name="connsiteY39" fmla="*/ 55852 h 105783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</a:cxnLst>
                <a:rect l="l" t="t" r="r" b="b"/>
                <a:pathLst>
                  <a:path w="2601229" h="1057835">
                    <a:moveTo>
                      <a:pt x="2192314" y="70366"/>
                    </a:moveTo>
                    <a:cubicBezTo>
                      <a:pt x="1981218" y="0"/>
                      <a:pt x="2135806" y="40204"/>
                      <a:pt x="1713343" y="55852"/>
                    </a:cubicBezTo>
                    <a:cubicBezTo>
                      <a:pt x="1592096" y="71007"/>
                      <a:pt x="1570459" y="75036"/>
                      <a:pt x="1437571" y="84880"/>
                    </a:cubicBezTo>
                    <a:cubicBezTo>
                      <a:pt x="1360223" y="90610"/>
                      <a:pt x="1282752" y="94557"/>
                      <a:pt x="1205343" y="99395"/>
                    </a:cubicBezTo>
                    <a:cubicBezTo>
                      <a:pt x="1142780" y="120249"/>
                      <a:pt x="1127544" y="126564"/>
                      <a:pt x="1045685" y="142937"/>
                    </a:cubicBezTo>
                    <a:cubicBezTo>
                      <a:pt x="1021495" y="147775"/>
                      <a:pt x="997047" y="151469"/>
                      <a:pt x="973114" y="157452"/>
                    </a:cubicBezTo>
                    <a:cubicBezTo>
                      <a:pt x="902174" y="175187"/>
                      <a:pt x="943659" y="181155"/>
                      <a:pt x="842485" y="186480"/>
                    </a:cubicBezTo>
                    <a:cubicBezTo>
                      <a:pt x="687805" y="194621"/>
                      <a:pt x="532847" y="196157"/>
                      <a:pt x="378028" y="200995"/>
                    </a:cubicBezTo>
                    <a:cubicBezTo>
                      <a:pt x="363514" y="210671"/>
                      <a:pt x="345382" y="216402"/>
                      <a:pt x="334485" y="230023"/>
                    </a:cubicBezTo>
                    <a:cubicBezTo>
                      <a:pt x="254360" y="330178"/>
                      <a:pt x="401219" y="219400"/>
                      <a:pt x="276428" y="302595"/>
                    </a:cubicBezTo>
                    <a:lnTo>
                      <a:pt x="232885" y="433223"/>
                    </a:lnTo>
                    <a:cubicBezTo>
                      <a:pt x="228047" y="447737"/>
                      <a:pt x="226857" y="464036"/>
                      <a:pt x="218371" y="476766"/>
                    </a:cubicBezTo>
                    <a:cubicBezTo>
                      <a:pt x="208695" y="491280"/>
                      <a:pt x="196428" y="504369"/>
                      <a:pt x="189343" y="520309"/>
                    </a:cubicBezTo>
                    <a:cubicBezTo>
                      <a:pt x="176916" y="548271"/>
                      <a:pt x="169990" y="578366"/>
                      <a:pt x="160314" y="607395"/>
                    </a:cubicBezTo>
                    <a:lnTo>
                      <a:pt x="102257" y="781566"/>
                    </a:lnTo>
                    <a:cubicBezTo>
                      <a:pt x="86096" y="830050"/>
                      <a:pt x="85376" y="828499"/>
                      <a:pt x="73228" y="883166"/>
                    </a:cubicBezTo>
                    <a:cubicBezTo>
                      <a:pt x="67876" y="907248"/>
                      <a:pt x="65205" y="931937"/>
                      <a:pt x="58714" y="955737"/>
                    </a:cubicBezTo>
                    <a:cubicBezTo>
                      <a:pt x="50663" y="985258"/>
                      <a:pt x="0" y="1050244"/>
                      <a:pt x="29685" y="1042823"/>
                    </a:cubicBezTo>
                    <a:lnTo>
                      <a:pt x="145800" y="1013795"/>
                    </a:lnTo>
                    <a:cubicBezTo>
                      <a:pt x="281267" y="1018633"/>
                      <a:pt x="416868" y="1020576"/>
                      <a:pt x="552200" y="1028309"/>
                    </a:cubicBezTo>
                    <a:cubicBezTo>
                      <a:pt x="783607" y="1041532"/>
                      <a:pt x="503680" y="1057835"/>
                      <a:pt x="798943" y="1028309"/>
                    </a:cubicBezTo>
                    <a:cubicBezTo>
                      <a:pt x="907702" y="992056"/>
                      <a:pt x="789357" y="1027693"/>
                      <a:pt x="1016657" y="999280"/>
                    </a:cubicBezTo>
                    <a:cubicBezTo>
                      <a:pt x="1036451" y="996806"/>
                      <a:pt x="1054941" y="987402"/>
                      <a:pt x="1074714" y="984766"/>
                    </a:cubicBezTo>
                    <a:cubicBezTo>
                      <a:pt x="1127684" y="977704"/>
                      <a:pt x="1181259" y="976153"/>
                      <a:pt x="1234371" y="970252"/>
                    </a:cubicBezTo>
                    <a:cubicBezTo>
                      <a:pt x="1268372" y="966474"/>
                      <a:pt x="1301768" y="956473"/>
                      <a:pt x="1335971" y="955737"/>
                    </a:cubicBezTo>
                    <a:lnTo>
                      <a:pt x="2584200" y="941223"/>
                    </a:lnTo>
                    <a:cubicBezTo>
                      <a:pt x="2589038" y="926709"/>
                      <a:pt x="2601229" y="912771"/>
                      <a:pt x="2598714" y="897680"/>
                    </a:cubicBezTo>
                    <a:cubicBezTo>
                      <a:pt x="2595846" y="880473"/>
                      <a:pt x="2577486" y="869739"/>
                      <a:pt x="2569685" y="854137"/>
                    </a:cubicBezTo>
                    <a:cubicBezTo>
                      <a:pt x="2534631" y="784030"/>
                      <a:pt x="2585030" y="830501"/>
                      <a:pt x="2511628" y="781566"/>
                    </a:cubicBezTo>
                    <a:cubicBezTo>
                      <a:pt x="2477084" y="677931"/>
                      <a:pt x="2499573" y="719940"/>
                      <a:pt x="2453571" y="650937"/>
                    </a:cubicBezTo>
                    <a:cubicBezTo>
                      <a:pt x="2448733" y="636423"/>
                      <a:pt x="2445899" y="621079"/>
                      <a:pt x="2439057" y="607395"/>
                    </a:cubicBezTo>
                    <a:cubicBezTo>
                      <a:pt x="2431256" y="591793"/>
                      <a:pt x="2417113" y="579793"/>
                      <a:pt x="2410028" y="563852"/>
                    </a:cubicBezTo>
                    <a:cubicBezTo>
                      <a:pt x="2340938" y="408400"/>
                      <a:pt x="2417667" y="531766"/>
                      <a:pt x="2351971" y="433223"/>
                    </a:cubicBezTo>
                    <a:cubicBezTo>
                      <a:pt x="2299040" y="274427"/>
                      <a:pt x="2383456" y="514950"/>
                      <a:pt x="2308428" y="346137"/>
                    </a:cubicBezTo>
                    <a:cubicBezTo>
                      <a:pt x="2296001" y="318176"/>
                      <a:pt x="2289076" y="288080"/>
                      <a:pt x="2279400" y="259052"/>
                    </a:cubicBezTo>
                    <a:cubicBezTo>
                      <a:pt x="2274562" y="244538"/>
                      <a:pt x="2273372" y="228239"/>
                      <a:pt x="2264885" y="215509"/>
                    </a:cubicBezTo>
                    <a:cubicBezTo>
                      <a:pt x="2255209" y="200995"/>
                      <a:pt x="2243658" y="187568"/>
                      <a:pt x="2235857" y="171966"/>
                    </a:cubicBezTo>
                    <a:cubicBezTo>
                      <a:pt x="2218328" y="136907"/>
                      <a:pt x="2226978" y="112611"/>
                      <a:pt x="2192314" y="84880"/>
                    </a:cubicBezTo>
                    <a:cubicBezTo>
                      <a:pt x="2180367" y="75323"/>
                      <a:pt x="2163285" y="75204"/>
                      <a:pt x="2148771" y="70366"/>
                    </a:cubicBezTo>
                    <a:cubicBezTo>
                      <a:pt x="2096227" y="35336"/>
                      <a:pt x="2120830" y="33535"/>
                      <a:pt x="2076200" y="55852"/>
                    </a:cubicBezTo>
                  </a:path>
                </a:pathLst>
              </a:custGeom>
              <a:solidFill>
                <a:schemeClr val="bg1"/>
              </a:solidFill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1" anchor="ctr"/>
              <a:lstStyle/>
              <a:p>
                <a:pPr algn="ctr"/>
                <a:endParaRPr lang="ar-AE"/>
              </a:p>
            </p:txBody>
          </p:sp>
        </p:grpSp>
        <p:sp>
          <p:nvSpPr>
            <p:cNvPr id="97" name="مربع نص 96"/>
            <p:cNvSpPr txBox="1"/>
            <p:nvPr/>
          </p:nvSpPr>
          <p:spPr>
            <a:xfrm>
              <a:off x="7237766" y="6143644"/>
              <a:ext cx="857256" cy="553998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ar-AE" sz="1500" b="1" dirty="0"/>
                <a:t>معلمة</a:t>
              </a:r>
            </a:p>
            <a:p>
              <a:pPr algn="ctr"/>
              <a:r>
                <a:rPr lang="ar-AE" sz="1500" b="1" dirty="0"/>
                <a:t>المادة</a:t>
              </a:r>
            </a:p>
          </p:txBody>
        </p:sp>
        <p:sp>
          <p:nvSpPr>
            <p:cNvPr id="98" name="مربع نص 97"/>
            <p:cNvSpPr txBox="1"/>
            <p:nvPr/>
          </p:nvSpPr>
          <p:spPr>
            <a:xfrm>
              <a:off x="4281120" y="6175680"/>
              <a:ext cx="785819" cy="523220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ar-AE" sz="1400" b="1" dirty="0"/>
                <a:t>  نوره</a:t>
              </a:r>
            </a:p>
            <a:p>
              <a:pPr algn="ctr"/>
              <a:r>
                <a:rPr lang="ar-AE" sz="1400" b="1" dirty="0" err="1"/>
                <a:t>الكتبي</a:t>
              </a:r>
              <a:endParaRPr lang="ar-AE" sz="1400" b="1" dirty="0"/>
            </a:p>
          </p:txBody>
        </p:sp>
      </p:grpSp>
      <p:grpSp>
        <p:nvGrpSpPr>
          <p:cNvPr id="6" name="Group 88"/>
          <p:cNvGrpSpPr>
            <a:grpSpLocks/>
          </p:cNvGrpSpPr>
          <p:nvPr/>
        </p:nvGrpSpPr>
        <p:grpSpPr bwMode="auto">
          <a:xfrm>
            <a:off x="228261" y="1023668"/>
            <a:ext cx="3094412" cy="2481515"/>
            <a:chOff x="2880" y="2699"/>
            <a:chExt cx="11340" cy="6541"/>
          </a:xfrm>
        </p:grpSpPr>
        <p:grpSp>
          <p:nvGrpSpPr>
            <p:cNvPr id="11" name="Group 89"/>
            <p:cNvGrpSpPr>
              <a:grpSpLocks/>
            </p:cNvGrpSpPr>
            <p:nvPr/>
          </p:nvGrpSpPr>
          <p:grpSpPr bwMode="auto">
            <a:xfrm>
              <a:off x="2880" y="2699"/>
              <a:ext cx="11340" cy="5580"/>
              <a:chOff x="2880" y="2699"/>
              <a:chExt cx="11340" cy="5580"/>
            </a:xfrm>
          </p:grpSpPr>
          <p:grpSp>
            <p:nvGrpSpPr>
              <p:cNvPr id="12" name="Group 90"/>
              <p:cNvGrpSpPr>
                <a:grpSpLocks/>
              </p:cNvGrpSpPr>
              <p:nvPr/>
            </p:nvGrpSpPr>
            <p:grpSpPr bwMode="auto">
              <a:xfrm>
                <a:off x="2880" y="2699"/>
                <a:ext cx="11340" cy="4680"/>
                <a:chOff x="2880" y="2699"/>
                <a:chExt cx="11340" cy="4680"/>
              </a:xfrm>
            </p:grpSpPr>
            <p:grpSp>
              <p:nvGrpSpPr>
                <p:cNvPr id="13" name="Group 91"/>
                <p:cNvGrpSpPr>
                  <a:grpSpLocks/>
                </p:cNvGrpSpPr>
                <p:nvPr/>
              </p:nvGrpSpPr>
              <p:grpSpPr bwMode="auto">
                <a:xfrm>
                  <a:off x="2880" y="2699"/>
                  <a:ext cx="11340" cy="3780"/>
                  <a:chOff x="2880" y="2699"/>
                  <a:chExt cx="11340" cy="3780"/>
                </a:xfrm>
              </p:grpSpPr>
              <p:grpSp>
                <p:nvGrpSpPr>
                  <p:cNvPr id="14" name="Group 92"/>
                  <p:cNvGrpSpPr>
                    <a:grpSpLocks/>
                  </p:cNvGrpSpPr>
                  <p:nvPr/>
                </p:nvGrpSpPr>
                <p:grpSpPr bwMode="auto">
                  <a:xfrm>
                    <a:off x="2880" y="2699"/>
                    <a:ext cx="11340" cy="2880"/>
                    <a:chOff x="2880" y="2699"/>
                    <a:chExt cx="11340" cy="2880"/>
                  </a:xfrm>
                </p:grpSpPr>
                <p:grpSp>
                  <p:nvGrpSpPr>
                    <p:cNvPr id="15" name="Group 93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2880" y="2699"/>
                      <a:ext cx="10800" cy="1080"/>
                      <a:chOff x="3420" y="3239"/>
                      <a:chExt cx="10800" cy="1080"/>
                    </a:xfrm>
                  </p:grpSpPr>
                  <p:sp>
                    <p:nvSpPr>
                      <p:cNvPr id="86" name="AutoShape 94"/>
                      <p:cNvSpPr>
                        <a:spLocks noChangeArrowheads="1"/>
                      </p:cNvSpPr>
                      <p:nvPr/>
                    </p:nvSpPr>
                    <p:spPr bwMode="auto">
                      <a:xfrm rot="5400000">
                        <a:off x="10980" y="3239"/>
                        <a:ext cx="1080" cy="1080"/>
                      </a:xfrm>
                      <a:prstGeom prst="hexagon">
                        <a:avLst>
                          <a:gd name="adj" fmla="val 25000"/>
                          <a:gd name="vf" fmla="val 115470"/>
                        </a:avLst>
                      </a:prstGeom>
                      <a:noFill/>
                      <a:ln w="9525" algn="ctr">
                        <a:solidFill>
                          <a:srgbClr val="000000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  <p:txBody>
                      <a:bodyPr vert="vert270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pPr marL="0" marR="0" lvl="0" indent="0" algn="r" defTabSz="914400" rtl="1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ts val="100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ar-YE" sz="1400" b="0" i="0" u="none" strike="noStrike" cap="none" normalizeH="0" baseline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pitchFamily="34" charset="0"/>
                            <a:ea typeface="Arial" pitchFamily="34" charset="0"/>
                            <a:cs typeface="Arial" pitchFamily="34" charset="0"/>
                          </a:rPr>
                          <a:t>ل</a:t>
                        </a:r>
                        <a:endParaRPr kumimoji="0" lang="ar-AE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endParaRPr>
                      </a:p>
                    </p:txBody>
                  </p:sp>
                  <p:sp>
                    <p:nvSpPr>
                      <p:cNvPr id="87" name="AutoShape 95"/>
                      <p:cNvSpPr>
                        <a:spLocks noChangeArrowheads="1"/>
                      </p:cNvSpPr>
                      <p:nvPr/>
                    </p:nvSpPr>
                    <p:spPr bwMode="auto">
                      <a:xfrm rot="5400000">
                        <a:off x="9900" y="3239"/>
                        <a:ext cx="1080" cy="1080"/>
                      </a:xfrm>
                      <a:prstGeom prst="hexagon">
                        <a:avLst>
                          <a:gd name="adj" fmla="val 25000"/>
                          <a:gd name="vf" fmla="val 115470"/>
                        </a:avLst>
                      </a:prstGeom>
                      <a:noFill/>
                      <a:ln w="9525" algn="ctr">
                        <a:solidFill>
                          <a:srgbClr val="000000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  <p:txBody>
                      <a:bodyPr vert="vert270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pPr marL="0" marR="0" lvl="0" indent="0" algn="r" defTabSz="914400" rtl="1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ts val="100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ar-YE" sz="1400" b="0" i="0" u="none" strike="noStrike" cap="none" normalizeH="0" baseline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pitchFamily="34" charset="0"/>
                            <a:ea typeface="Arial" pitchFamily="34" charset="0"/>
                            <a:cs typeface="Arial" pitchFamily="34" charset="0"/>
                          </a:rPr>
                          <a:t>أ</a:t>
                        </a:r>
                        <a:endParaRPr kumimoji="0" lang="ar-AE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endParaRPr>
                      </a:p>
                    </p:txBody>
                  </p:sp>
                  <p:sp>
                    <p:nvSpPr>
                      <p:cNvPr id="88" name="AutoShape 96"/>
                      <p:cNvSpPr>
                        <a:spLocks noChangeArrowheads="1"/>
                      </p:cNvSpPr>
                      <p:nvPr/>
                    </p:nvSpPr>
                    <p:spPr bwMode="auto">
                      <a:xfrm rot="5400000">
                        <a:off x="8820" y="3239"/>
                        <a:ext cx="1080" cy="1080"/>
                      </a:xfrm>
                      <a:prstGeom prst="hexagon">
                        <a:avLst>
                          <a:gd name="adj" fmla="val 25000"/>
                          <a:gd name="vf" fmla="val 115470"/>
                        </a:avLst>
                      </a:prstGeom>
                      <a:noFill/>
                      <a:ln w="9525" algn="ctr">
                        <a:solidFill>
                          <a:srgbClr val="000000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  <p:txBody>
                      <a:bodyPr vert="vert270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pPr marL="0" marR="0" lvl="0" indent="0" algn="r" defTabSz="914400" rtl="1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ts val="100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ar-YE" sz="1400" b="0" i="0" u="none" strike="noStrike" cap="none" normalizeH="0" baseline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pitchFamily="34" charset="0"/>
                            <a:ea typeface="Arial" pitchFamily="34" charset="0"/>
                            <a:cs typeface="Arial" pitchFamily="34" charset="0"/>
                          </a:rPr>
                          <a:t>ذ</a:t>
                        </a:r>
                        <a:endParaRPr kumimoji="0" lang="ar-AE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endParaRPr>
                      </a:p>
                    </p:txBody>
                  </p:sp>
                  <p:sp>
                    <p:nvSpPr>
                      <p:cNvPr id="89" name="AutoShape 97"/>
                      <p:cNvSpPr>
                        <a:spLocks noChangeArrowheads="1"/>
                      </p:cNvSpPr>
                      <p:nvPr/>
                    </p:nvSpPr>
                    <p:spPr bwMode="auto">
                      <a:xfrm rot="5400000">
                        <a:off x="7740" y="3239"/>
                        <a:ext cx="1080" cy="1080"/>
                      </a:xfrm>
                      <a:prstGeom prst="hexagon">
                        <a:avLst>
                          <a:gd name="adj" fmla="val 25000"/>
                          <a:gd name="vf" fmla="val 115470"/>
                        </a:avLst>
                      </a:prstGeom>
                      <a:noFill/>
                      <a:ln w="9525" algn="ctr">
                        <a:solidFill>
                          <a:srgbClr val="000000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  <p:txBody>
                      <a:bodyPr vert="vert270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pPr marL="0" marR="0" lvl="0" indent="0" algn="r" defTabSz="914400" rtl="1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ts val="100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ar-YE" sz="1400" b="0" i="0" u="none" strike="noStrike" cap="none" normalizeH="0" baseline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pitchFamily="34" charset="0"/>
                            <a:ea typeface="Arial" pitchFamily="34" charset="0"/>
                            <a:cs typeface="Arial" pitchFamily="34" charset="0"/>
                          </a:rPr>
                          <a:t>ى</a:t>
                        </a:r>
                        <a:endParaRPr kumimoji="0" lang="ar-AE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endParaRPr>
                      </a:p>
                    </p:txBody>
                  </p:sp>
                  <p:sp>
                    <p:nvSpPr>
                      <p:cNvPr id="90" name="AutoShape 98"/>
                      <p:cNvSpPr>
                        <a:spLocks noChangeArrowheads="1"/>
                      </p:cNvSpPr>
                      <p:nvPr/>
                    </p:nvSpPr>
                    <p:spPr bwMode="auto">
                      <a:xfrm rot="5400000">
                        <a:off x="13140" y="3239"/>
                        <a:ext cx="1080" cy="1080"/>
                      </a:xfrm>
                      <a:prstGeom prst="hexagon">
                        <a:avLst>
                          <a:gd name="adj" fmla="val 25000"/>
                          <a:gd name="vf" fmla="val 115470"/>
                        </a:avLst>
                      </a:prstGeom>
                      <a:solidFill>
                        <a:srgbClr val="0D0D0D"/>
                      </a:solidFill>
                      <a:ln w="9525" algn="ctr">
                        <a:solidFill>
                          <a:srgbClr val="000000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  <p:txBody>
                      <a:bodyPr vert="vert270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pPr marL="0" marR="0" lvl="0" indent="0" algn="r" defTabSz="914400" rtl="1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ts val="100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en-US" sz="1400" b="0" i="0" u="none" strike="noStrike" cap="none" normalizeH="0" baseline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pitchFamily="34" charset="0"/>
                            <a:ea typeface="Arial" pitchFamily="34" charset="0"/>
                            <a:cs typeface="Arial" pitchFamily="34" charset="0"/>
                            <a:sym typeface="AGA Arabesque" pitchFamily="2" charset="2"/>
                          </a:rPr>
                          <a:t></a:t>
                        </a:r>
                        <a:endPara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Arial" pitchFamily="34" charset="0"/>
                          <a:cs typeface="Arial" pitchFamily="34" charset="0"/>
                        </a:endParaRPr>
                      </a:p>
                      <a:p>
                        <a:pPr marL="0" marR="0" lvl="0" indent="0" algn="r" defTabSz="914400" rtl="1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endParaRPr kumimoji="0" lang="ar-AE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endParaRPr>
                      </a:p>
                    </p:txBody>
                  </p:sp>
                  <p:sp>
                    <p:nvSpPr>
                      <p:cNvPr id="91" name="AutoShape 99"/>
                      <p:cNvSpPr>
                        <a:spLocks noChangeArrowheads="1"/>
                      </p:cNvSpPr>
                      <p:nvPr/>
                    </p:nvSpPr>
                    <p:spPr bwMode="auto">
                      <a:xfrm rot="5400000">
                        <a:off x="6660" y="3239"/>
                        <a:ext cx="1080" cy="1080"/>
                      </a:xfrm>
                      <a:prstGeom prst="hexagon">
                        <a:avLst>
                          <a:gd name="adj" fmla="val 25000"/>
                          <a:gd name="vf" fmla="val 115470"/>
                        </a:avLst>
                      </a:prstGeom>
                      <a:solidFill>
                        <a:srgbClr val="0D0D0D"/>
                      </a:solidFill>
                      <a:ln w="9525" algn="ctr">
                        <a:solidFill>
                          <a:srgbClr val="000000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  <p:txBody>
                      <a:bodyPr vert="vert270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pPr marL="0" marR="0" lvl="0" indent="0" algn="r" defTabSz="914400" rtl="1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ts val="100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en-US" sz="1400" b="0" i="0" u="none" strike="noStrike" cap="none" normalizeH="0" baseline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pitchFamily="34" charset="0"/>
                            <a:ea typeface="Arial" pitchFamily="34" charset="0"/>
                            <a:cs typeface="Arial" pitchFamily="34" charset="0"/>
                            <a:sym typeface="AGA Arabesque" pitchFamily="2" charset="2"/>
                          </a:rPr>
                          <a:t></a:t>
                        </a:r>
                        <a:endParaRPr kumimoji="0" lang="ar-AE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endParaRPr>
                      </a:p>
                    </p:txBody>
                  </p:sp>
                  <p:sp>
                    <p:nvSpPr>
                      <p:cNvPr id="92" name="AutoShape 100"/>
                      <p:cNvSpPr>
                        <a:spLocks noChangeArrowheads="1"/>
                      </p:cNvSpPr>
                      <p:nvPr/>
                    </p:nvSpPr>
                    <p:spPr bwMode="auto">
                      <a:xfrm rot="5400000">
                        <a:off x="3420" y="3239"/>
                        <a:ext cx="1080" cy="1080"/>
                      </a:xfrm>
                      <a:prstGeom prst="hexagon">
                        <a:avLst>
                          <a:gd name="adj" fmla="val 25000"/>
                          <a:gd name="vf" fmla="val 115470"/>
                        </a:avLst>
                      </a:prstGeom>
                      <a:noFill/>
                      <a:ln w="9525" algn="ctr">
                        <a:solidFill>
                          <a:srgbClr val="000000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  <p:txBody>
                      <a:bodyPr vert="vert270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pPr marL="0" marR="0" lvl="0" indent="0" algn="r" defTabSz="914400" rtl="1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ts val="100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ar-YE" sz="1400" b="0" i="0" u="none" strike="noStrike" cap="none" normalizeH="0" baseline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pitchFamily="34" charset="0"/>
                            <a:ea typeface="Arial" pitchFamily="34" charset="0"/>
                            <a:cs typeface="Arial" pitchFamily="34" charset="0"/>
                          </a:rPr>
                          <a:t>ن</a:t>
                        </a:r>
                        <a:endParaRPr kumimoji="0" lang="ar-AE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endParaRPr>
                      </a:p>
                    </p:txBody>
                  </p:sp>
                  <p:sp>
                    <p:nvSpPr>
                      <p:cNvPr id="93" name="AutoShape 101"/>
                      <p:cNvSpPr>
                        <a:spLocks noChangeArrowheads="1"/>
                      </p:cNvSpPr>
                      <p:nvPr/>
                    </p:nvSpPr>
                    <p:spPr bwMode="auto">
                      <a:xfrm rot="5400000">
                        <a:off x="4500" y="3239"/>
                        <a:ext cx="1080" cy="1080"/>
                      </a:xfrm>
                      <a:prstGeom prst="hexagon">
                        <a:avLst>
                          <a:gd name="adj" fmla="val 25000"/>
                          <a:gd name="vf" fmla="val 115470"/>
                        </a:avLst>
                      </a:prstGeom>
                      <a:noFill/>
                      <a:ln w="9525" algn="ctr">
                        <a:solidFill>
                          <a:srgbClr val="000000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  <p:txBody>
                      <a:bodyPr vert="vert270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pPr marL="0" marR="0" lvl="0" indent="0" algn="r" defTabSz="914400" rtl="1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ts val="100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ar-YE" sz="1400" b="0" i="0" u="none" strike="noStrike" cap="none" normalizeH="0" baseline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pitchFamily="34" charset="0"/>
                            <a:ea typeface="Arial" pitchFamily="34" charset="0"/>
                            <a:cs typeface="Arial" pitchFamily="34" charset="0"/>
                          </a:rPr>
                          <a:t>ك</a:t>
                        </a:r>
                        <a:endParaRPr kumimoji="0" lang="ar-AE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endParaRPr>
                      </a:p>
                    </p:txBody>
                  </p:sp>
                  <p:sp>
                    <p:nvSpPr>
                      <p:cNvPr id="94" name="AutoShape 102"/>
                      <p:cNvSpPr>
                        <a:spLocks noChangeArrowheads="1"/>
                      </p:cNvSpPr>
                      <p:nvPr/>
                    </p:nvSpPr>
                    <p:spPr bwMode="auto">
                      <a:xfrm rot="5400000">
                        <a:off x="5580" y="3239"/>
                        <a:ext cx="1080" cy="1080"/>
                      </a:xfrm>
                      <a:prstGeom prst="hexagon">
                        <a:avLst>
                          <a:gd name="adj" fmla="val 25000"/>
                          <a:gd name="vf" fmla="val 115470"/>
                        </a:avLst>
                      </a:prstGeom>
                      <a:noFill/>
                      <a:ln w="9525" algn="ctr">
                        <a:solidFill>
                          <a:srgbClr val="000000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  <p:txBody>
                      <a:bodyPr vert="vert270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pPr marL="0" marR="0" lvl="0" indent="0" algn="r" defTabSz="914400" rtl="1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ts val="100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ar-YE" sz="1400" b="0" i="0" u="none" strike="noStrike" cap="none" normalizeH="0" baseline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pitchFamily="34" charset="0"/>
                            <a:ea typeface="Arial" pitchFamily="34" charset="0"/>
                            <a:cs typeface="Arial" pitchFamily="34" charset="0"/>
                          </a:rPr>
                          <a:t>س</a:t>
                        </a:r>
                        <a:endParaRPr kumimoji="0" lang="ar-AE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endParaRPr>
                      </a:p>
                    </p:txBody>
                  </p:sp>
                  <p:sp>
                    <p:nvSpPr>
                      <p:cNvPr id="95" name="AutoShape 103"/>
                      <p:cNvSpPr>
                        <a:spLocks noChangeArrowheads="1"/>
                      </p:cNvSpPr>
                      <p:nvPr/>
                    </p:nvSpPr>
                    <p:spPr bwMode="auto">
                      <a:xfrm rot="5400000">
                        <a:off x="12060" y="3239"/>
                        <a:ext cx="1080" cy="1080"/>
                      </a:xfrm>
                      <a:prstGeom prst="hexagon">
                        <a:avLst>
                          <a:gd name="adj" fmla="val 25000"/>
                          <a:gd name="vf" fmla="val 115470"/>
                        </a:avLst>
                      </a:prstGeom>
                      <a:noFill/>
                      <a:ln w="9525" algn="ctr">
                        <a:solidFill>
                          <a:srgbClr val="000000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  <p:txBody>
                      <a:bodyPr vert="vert270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pPr marL="0" marR="0" lvl="0" indent="0" algn="r" defTabSz="914400" rtl="1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ts val="100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ar-YE" sz="1400" b="0" i="0" u="none" strike="noStrike" cap="none" normalizeH="0" baseline="0" dirty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pitchFamily="34" charset="0"/>
                            <a:ea typeface="Arial" pitchFamily="34" charset="0"/>
                            <a:cs typeface="Arial" pitchFamily="34" charset="0"/>
                          </a:rPr>
                          <a:t>ا</a:t>
                        </a:r>
                        <a:endParaRPr kumimoji="0" lang="ar-AE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endParaRPr>
                      </a:p>
                    </p:txBody>
                  </p:sp>
                </p:grpSp>
                <p:grpSp>
                  <p:nvGrpSpPr>
                    <p:cNvPr id="16" name="Group 104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420" y="3599"/>
                      <a:ext cx="10800" cy="1080"/>
                      <a:chOff x="3420" y="3239"/>
                      <a:chExt cx="10800" cy="1080"/>
                    </a:xfrm>
                  </p:grpSpPr>
                  <p:sp>
                    <p:nvSpPr>
                      <p:cNvPr id="76" name="AutoShape 105"/>
                      <p:cNvSpPr>
                        <a:spLocks noChangeArrowheads="1"/>
                      </p:cNvSpPr>
                      <p:nvPr/>
                    </p:nvSpPr>
                    <p:spPr bwMode="auto">
                      <a:xfrm rot="5400000">
                        <a:off x="10980" y="3239"/>
                        <a:ext cx="1080" cy="1080"/>
                      </a:xfrm>
                      <a:prstGeom prst="hexagon">
                        <a:avLst>
                          <a:gd name="adj" fmla="val 25000"/>
                          <a:gd name="vf" fmla="val 115470"/>
                        </a:avLst>
                      </a:prstGeom>
                      <a:solidFill>
                        <a:srgbClr val="0D0D0D"/>
                      </a:solidFill>
                      <a:ln w="9525" algn="ctr">
                        <a:solidFill>
                          <a:srgbClr val="000000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  <p:txBody>
                      <a:bodyPr vert="vert270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pPr marL="0" marR="0" lvl="0" indent="0" algn="r" defTabSz="914400" rtl="1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ts val="100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en-US" sz="1400" b="0" i="0" u="none" strike="noStrike" cap="none" normalizeH="0" baseline="0" dirty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pitchFamily="34" charset="0"/>
                            <a:ea typeface="Arial" pitchFamily="34" charset="0"/>
                            <a:cs typeface="Arial" pitchFamily="34" charset="0"/>
                            <a:sym typeface="AGA Arabesque" pitchFamily="2" charset="2"/>
                          </a:rPr>
                          <a:t></a:t>
                        </a:r>
                        <a:endParaRPr kumimoji="0" lang="ar-AE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endParaRPr>
                      </a:p>
                    </p:txBody>
                  </p:sp>
                  <p:sp>
                    <p:nvSpPr>
                      <p:cNvPr id="77" name="AutoShape 106"/>
                      <p:cNvSpPr>
                        <a:spLocks noChangeArrowheads="1"/>
                      </p:cNvSpPr>
                      <p:nvPr/>
                    </p:nvSpPr>
                    <p:spPr bwMode="auto">
                      <a:xfrm rot="5400000">
                        <a:off x="9900" y="3239"/>
                        <a:ext cx="1080" cy="1080"/>
                      </a:xfrm>
                      <a:prstGeom prst="hexagon">
                        <a:avLst>
                          <a:gd name="adj" fmla="val 25000"/>
                          <a:gd name="vf" fmla="val 115470"/>
                        </a:avLst>
                      </a:prstGeom>
                      <a:solidFill>
                        <a:srgbClr val="0D0D0D"/>
                      </a:solidFill>
                      <a:ln w="9525" algn="ctr">
                        <a:solidFill>
                          <a:srgbClr val="000000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  <p:txBody>
                      <a:bodyPr vert="vert270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pPr marL="0" marR="0" lvl="0" indent="0" algn="r" defTabSz="914400" rtl="1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ts val="100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en-US" sz="1400" b="0" i="0" u="none" strike="noStrike" cap="none" normalizeH="0" baseline="0" dirty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pitchFamily="34" charset="0"/>
                            <a:ea typeface="Arial" pitchFamily="34" charset="0"/>
                            <a:cs typeface="Arial" pitchFamily="34" charset="0"/>
                            <a:sym typeface="AGA Arabesque" pitchFamily="2" charset="2"/>
                          </a:rPr>
                          <a:t></a:t>
                        </a:r>
                        <a:endPara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Arial" pitchFamily="34" charset="0"/>
                          <a:cs typeface="Arial" pitchFamily="34" charset="0"/>
                        </a:endParaRPr>
                      </a:p>
                      <a:p>
                        <a:pPr marL="0" marR="0" lvl="0" indent="0" algn="r" defTabSz="914400" rtl="1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endParaRPr kumimoji="0" lang="ar-AE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endParaRPr>
                      </a:p>
                    </p:txBody>
                  </p:sp>
                  <p:sp>
                    <p:nvSpPr>
                      <p:cNvPr id="78" name="AutoShape 107"/>
                      <p:cNvSpPr>
                        <a:spLocks noChangeArrowheads="1"/>
                      </p:cNvSpPr>
                      <p:nvPr/>
                    </p:nvSpPr>
                    <p:spPr bwMode="auto">
                      <a:xfrm rot="5400000">
                        <a:off x="8820" y="3239"/>
                        <a:ext cx="1080" cy="1080"/>
                      </a:xfrm>
                      <a:prstGeom prst="hexagon">
                        <a:avLst>
                          <a:gd name="adj" fmla="val 25000"/>
                          <a:gd name="vf" fmla="val 115470"/>
                        </a:avLst>
                      </a:prstGeom>
                      <a:noFill/>
                      <a:ln w="9525" algn="ctr">
                        <a:solidFill>
                          <a:srgbClr val="000000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  <p:txBody>
                      <a:bodyPr vert="vert270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pPr marL="0" marR="0" lvl="0" indent="0" algn="r" defTabSz="914400" rtl="1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ts val="100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ar-SA" sz="1400" b="0" i="0" u="none" strike="noStrike" cap="none" normalizeH="0" baseline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pitchFamily="34" charset="0"/>
                            <a:ea typeface="Arial" pitchFamily="34" charset="0"/>
                            <a:cs typeface="Arial" pitchFamily="34" charset="0"/>
                          </a:rPr>
                          <a:t>ز</a:t>
                        </a:r>
                        <a:endParaRPr kumimoji="0" lang="ar-AE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endParaRPr>
                      </a:p>
                    </p:txBody>
                  </p:sp>
                  <p:sp>
                    <p:nvSpPr>
                      <p:cNvPr id="79" name="AutoShape 108"/>
                      <p:cNvSpPr>
                        <a:spLocks noChangeArrowheads="1"/>
                      </p:cNvSpPr>
                      <p:nvPr/>
                    </p:nvSpPr>
                    <p:spPr bwMode="auto">
                      <a:xfrm rot="5400000">
                        <a:off x="7740" y="3239"/>
                        <a:ext cx="1080" cy="1080"/>
                      </a:xfrm>
                      <a:prstGeom prst="hexagon">
                        <a:avLst>
                          <a:gd name="adj" fmla="val 25000"/>
                          <a:gd name="vf" fmla="val 115470"/>
                        </a:avLst>
                      </a:prstGeom>
                      <a:noFill/>
                      <a:ln w="9525" algn="ctr">
                        <a:solidFill>
                          <a:srgbClr val="000000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  <p:txBody>
                      <a:bodyPr vert="vert270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pPr marL="0" marR="0" lvl="0" indent="0" algn="r" defTabSz="914400" rtl="1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ts val="100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ar-AE" sz="1400" b="0" i="0" u="none" strike="noStrike" cap="none" normalizeH="0" baseline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pitchFamily="34" charset="0"/>
                            <a:ea typeface="Arial" pitchFamily="34" charset="0"/>
                            <a:cs typeface="Arial" pitchFamily="34" charset="0"/>
                          </a:rPr>
                          <a:t>ج</a:t>
                        </a:r>
                        <a:endParaRPr kumimoji="0" lang="ar-AE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endParaRPr>
                      </a:p>
                    </p:txBody>
                  </p:sp>
                  <p:sp>
                    <p:nvSpPr>
                      <p:cNvPr id="80" name="AutoShape 109"/>
                      <p:cNvSpPr>
                        <a:spLocks noChangeArrowheads="1"/>
                      </p:cNvSpPr>
                      <p:nvPr/>
                    </p:nvSpPr>
                    <p:spPr bwMode="auto">
                      <a:xfrm rot="5400000">
                        <a:off x="13140" y="3239"/>
                        <a:ext cx="1080" cy="1080"/>
                      </a:xfrm>
                      <a:prstGeom prst="hexagon">
                        <a:avLst>
                          <a:gd name="adj" fmla="val 25000"/>
                          <a:gd name="vf" fmla="val 115470"/>
                        </a:avLst>
                      </a:prstGeom>
                      <a:solidFill>
                        <a:srgbClr val="0D0D0D"/>
                      </a:solidFill>
                      <a:ln w="9525" algn="ctr">
                        <a:solidFill>
                          <a:srgbClr val="000000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  <p:txBody>
                      <a:bodyPr vert="vert270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pPr marL="0" marR="0" lvl="0" indent="0" algn="r" defTabSz="914400" rtl="1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ts val="100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en-US" sz="1400" b="0" i="0" u="none" strike="noStrike" cap="none" normalizeH="0" baseline="0" dirty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pitchFamily="34" charset="0"/>
                            <a:ea typeface="Arial" pitchFamily="34" charset="0"/>
                            <a:cs typeface="Arial" pitchFamily="34" charset="0"/>
                            <a:sym typeface="AGA Arabesque" pitchFamily="2" charset="2"/>
                          </a:rPr>
                          <a:t></a:t>
                        </a:r>
                        <a:endParaRPr kumimoji="0" lang="ar-AE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endParaRPr>
                      </a:p>
                    </p:txBody>
                  </p:sp>
                  <p:sp>
                    <p:nvSpPr>
                      <p:cNvPr id="81" name="AutoShape 110"/>
                      <p:cNvSpPr>
                        <a:spLocks noChangeArrowheads="1"/>
                      </p:cNvSpPr>
                      <p:nvPr/>
                    </p:nvSpPr>
                    <p:spPr bwMode="auto">
                      <a:xfrm rot="5400000">
                        <a:off x="6660" y="3239"/>
                        <a:ext cx="1080" cy="1080"/>
                      </a:xfrm>
                      <a:prstGeom prst="hexagon">
                        <a:avLst>
                          <a:gd name="adj" fmla="val 25000"/>
                          <a:gd name="vf" fmla="val 115470"/>
                        </a:avLst>
                      </a:prstGeom>
                      <a:noFill/>
                      <a:ln w="9525" algn="ctr">
                        <a:solidFill>
                          <a:srgbClr val="000000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  <p:txBody>
                      <a:bodyPr vert="vert270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pPr marL="0" marR="0" lvl="0" indent="0" algn="r" defTabSz="914400" rtl="1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ts val="100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ar-AE" sz="1400" b="0" i="0" u="none" strike="noStrike" cap="none" normalizeH="0" baseline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pitchFamily="34" charset="0"/>
                            <a:ea typeface="Arial" pitchFamily="34" charset="0"/>
                            <a:cs typeface="Arial" pitchFamily="34" charset="0"/>
                          </a:rPr>
                          <a:t>ا</a:t>
                        </a:r>
                        <a:endParaRPr kumimoji="0" lang="ar-AE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endParaRPr>
                      </a:p>
                    </p:txBody>
                  </p:sp>
                  <p:sp>
                    <p:nvSpPr>
                      <p:cNvPr id="82" name="AutoShape 111"/>
                      <p:cNvSpPr>
                        <a:spLocks noChangeArrowheads="1"/>
                      </p:cNvSpPr>
                      <p:nvPr/>
                    </p:nvSpPr>
                    <p:spPr bwMode="auto">
                      <a:xfrm rot="5400000">
                        <a:off x="3420" y="3239"/>
                        <a:ext cx="1080" cy="1080"/>
                      </a:xfrm>
                      <a:prstGeom prst="hexagon">
                        <a:avLst>
                          <a:gd name="adj" fmla="val 25000"/>
                          <a:gd name="vf" fmla="val 115470"/>
                        </a:avLst>
                      </a:prstGeom>
                      <a:noFill/>
                      <a:ln w="9525" algn="ctr">
                        <a:solidFill>
                          <a:srgbClr val="000000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  <p:txBody>
                      <a:bodyPr vert="vert270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pPr marL="0" marR="0" lvl="0" indent="0" algn="r" defTabSz="914400" rtl="1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ts val="100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ar-AE" sz="1400" b="0" i="0" u="none" strike="noStrike" cap="none" normalizeH="0" baseline="0" dirty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pitchFamily="34" charset="0"/>
                            <a:ea typeface="Arial" pitchFamily="34" charset="0"/>
                            <a:cs typeface="Arial" pitchFamily="34" charset="0"/>
                          </a:rPr>
                          <a:t>ل</a:t>
                        </a:r>
                        <a:endParaRPr kumimoji="0" lang="ar-AE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endParaRPr>
                      </a:p>
                    </p:txBody>
                  </p:sp>
                  <p:sp>
                    <p:nvSpPr>
                      <p:cNvPr id="83" name="AutoShape 112"/>
                      <p:cNvSpPr>
                        <a:spLocks noChangeArrowheads="1"/>
                      </p:cNvSpPr>
                      <p:nvPr/>
                    </p:nvSpPr>
                    <p:spPr bwMode="auto">
                      <a:xfrm rot="5400000">
                        <a:off x="4500" y="3239"/>
                        <a:ext cx="1080" cy="1080"/>
                      </a:xfrm>
                      <a:prstGeom prst="hexagon">
                        <a:avLst>
                          <a:gd name="adj" fmla="val 25000"/>
                          <a:gd name="vf" fmla="val 115470"/>
                        </a:avLst>
                      </a:prstGeom>
                      <a:solidFill>
                        <a:srgbClr val="0D0D0D"/>
                      </a:solidFill>
                      <a:ln w="9525" algn="ctr">
                        <a:solidFill>
                          <a:srgbClr val="000000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  <p:txBody>
                      <a:bodyPr vert="vert270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pPr marL="0" marR="0" lvl="0" indent="0" algn="r" defTabSz="914400" rtl="1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ts val="100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en-US" sz="1400" b="0" i="0" u="none" strike="noStrike" cap="none" normalizeH="0" baseline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pitchFamily="34" charset="0"/>
                            <a:ea typeface="Arial" pitchFamily="34" charset="0"/>
                            <a:cs typeface="Arial" pitchFamily="34" charset="0"/>
                            <a:sym typeface="AGA Arabesque" pitchFamily="2" charset="2"/>
                          </a:rPr>
                          <a:t></a:t>
                        </a:r>
                        <a:endParaRPr kumimoji="0" lang="ar-AE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endParaRPr>
                      </a:p>
                    </p:txBody>
                  </p:sp>
                  <p:sp>
                    <p:nvSpPr>
                      <p:cNvPr id="84" name="AutoShape 113"/>
                      <p:cNvSpPr>
                        <a:spLocks noChangeArrowheads="1"/>
                      </p:cNvSpPr>
                      <p:nvPr/>
                    </p:nvSpPr>
                    <p:spPr bwMode="auto">
                      <a:xfrm rot="5400000">
                        <a:off x="5580" y="3239"/>
                        <a:ext cx="1080" cy="1080"/>
                      </a:xfrm>
                      <a:prstGeom prst="hexagon">
                        <a:avLst>
                          <a:gd name="adj" fmla="val 25000"/>
                          <a:gd name="vf" fmla="val 115470"/>
                        </a:avLst>
                      </a:prstGeom>
                      <a:noFill/>
                      <a:ln w="9525" algn="ctr">
                        <a:solidFill>
                          <a:srgbClr val="000000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  <p:txBody>
                      <a:bodyPr vert="vert270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pPr marL="0" marR="0" lvl="0" indent="0" algn="r" defTabSz="914400" rtl="1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ts val="100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ar-AE" sz="1400" b="0" i="0" u="none" strike="noStrike" cap="none" normalizeH="0" baseline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pitchFamily="34" charset="0"/>
                            <a:ea typeface="Arial" pitchFamily="34" charset="0"/>
                            <a:cs typeface="Arial" pitchFamily="34" charset="0"/>
                          </a:rPr>
                          <a:t>ج</a:t>
                        </a:r>
                        <a:endParaRPr kumimoji="0" lang="ar-AE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endParaRPr>
                      </a:p>
                    </p:txBody>
                  </p:sp>
                  <p:sp>
                    <p:nvSpPr>
                      <p:cNvPr id="85" name="AutoShape 114"/>
                      <p:cNvSpPr>
                        <a:spLocks noChangeArrowheads="1"/>
                      </p:cNvSpPr>
                      <p:nvPr/>
                    </p:nvSpPr>
                    <p:spPr bwMode="auto">
                      <a:xfrm rot="5400000">
                        <a:off x="12060" y="3239"/>
                        <a:ext cx="1080" cy="1080"/>
                      </a:xfrm>
                      <a:prstGeom prst="hexagon">
                        <a:avLst>
                          <a:gd name="adj" fmla="val 25000"/>
                          <a:gd name="vf" fmla="val 115470"/>
                        </a:avLst>
                      </a:prstGeom>
                      <a:noFill/>
                      <a:ln w="9525" algn="ctr">
                        <a:solidFill>
                          <a:srgbClr val="000000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  <p:txBody>
                      <a:bodyPr vert="vert270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pPr marL="0" marR="0" lvl="0" indent="0" algn="r" defTabSz="914400" rtl="1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ts val="100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ar-AE" sz="1400" b="0" i="0" u="none" strike="noStrike" cap="none" normalizeH="0" baseline="0" dirty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pitchFamily="34" charset="0"/>
                            <a:ea typeface="Arial" pitchFamily="34" charset="0"/>
                            <a:cs typeface="Arial" pitchFamily="34" charset="0"/>
                          </a:rPr>
                          <a:t>ا</a:t>
                        </a:r>
                        <a:endParaRPr kumimoji="0" lang="ar-AE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endParaRPr>
                      </a:p>
                    </p:txBody>
                  </p:sp>
                </p:grpSp>
                <p:grpSp>
                  <p:nvGrpSpPr>
                    <p:cNvPr id="27" name="Group 115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2880" y="4499"/>
                      <a:ext cx="10800" cy="1080"/>
                      <a:chOff x="3420" y="3239"/>
                      <a:chExt cx="10800" cy="1080"/>
                    </a:xfrm>
                  </p:grpSpPr>
                  <p:sp>
                    <p:nvSpPr>
                      <p:cNvPr id="66" name="AutoShape 116"/>
                      <p:cNvSpPr>
                        <a:spLocks noChangeArrowheads="1"/>
                      </p:cNvSpPr>
                      <p:nvPr/>
                    </p:nvSpPr>
                    <p:spPr bwMode="auto">
                      <a:xfrm rot="5400000">
                        <a:off x="10980" y="3239"/>
                        <a:ext cx="1080" cy="1080"/>
                      </a:xfrm>
                      <a:prstGeom prst="hexagon">
                        <a:avLst>
                          <a:gd name="adj" fmla="val 25000"/>
                          <a:gd name="vf" fmla="val 115470"/>
                        </a:avLst>
                      </a:prstGeom>
                      <a:noFill/>
                      <a:ln w="9525" algn="ctr">
                        <a:solidFill>
                          <a:srgbClr val="000000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  <p:txBody>
                      <a:bodyPr vert="vert270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pPr marL="0" marR="0" lvl="0" indent="0" algn="r" defTabSz="914400" rtl="1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ts val="100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ar-AE" sz="1400" b="0" i="0" u="none" strike="noStrike" cap="none" normalizeH="0" baseline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pitchFamily="34" charset="0"/>
                            <a:ea typeface="Arial" pitchFamily="34" charset="0"/>
                            <a:cs typeface="Arial" pitchFamily="34" charset="0"/>
                          </a:rPr>
                          <a:t>م</a:t>
                        </a:r>
                        <a:endParaRPr kumimoji="0" lang="ar-AE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endParaRPr>
                      </a:p>
                    </p:txBody>
                  </p:sp>
                  <p:sp>
                    <p:nvSpPr>
                      <p:cNvPr id="67" name="AutoShape 117"/>
                      <p:cNvSpPr>
                        <a:spLocks noChangeArrowheads="1"/>
                      </p:cNvSpPr>
                      <p:nvPr/>
                    </p:nvSpPr>
                    <p:spPr bwMode="auto">
                      <a:xfrm rot="5400000">
                        <a:off x="9900" y="3239"/>
                        <a:ext cx="1080" cy="1080"/>
                      </a:xfrm>
                      <a:prstGeom prst="hexagon">
                        <a:avLst>
                          <a:gd name="adj" fmla="val 25000"/>
                          <a:gd name="vf" fmla="val 115470"/>
                        </a:avLst>
                      </a:prstGeom>
                      <a:noFill/>
                      <a:ln w="9525" algn="ctr">
                        <a:solidFill>
                          <a:srgbClr val="000000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  <p:txBody>
                      <a:bodyPr vert="vert270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pPr marL="0" marR="0" lvl="0" indent="0" algn="r" defTabSz="914400" rtl="1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ts val="100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ar-SA" sz="1400" b="0" i="0" u="none" strike="noStrike" cap="none" normalizeH="0" baseline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pitchFamily="34" charset="0"/>
                            <a:ea typeface="Arial" pitchFamily="34" charset="0"/>
                            <a:cs typeface="Arial" pitchFamily="34" charset="0"/>
                          </a:rPr>
                          <a:t>س</a:t>
                        </a:r>
                        <a:endParaRPr kumimoji="0" lang="ar-AE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endParaRPr>
                      </a:p>
                    </p:txBody>
                  </p:sp>
                  <p:sp>
                    <p:nvSpPr>
                      <p:cNvPr id="68" name="AutoShape 118"/>
                      <p:cNvSpPr>
                        <a:spLocks noChangeArrowheads="1"/>
                      </p:cNvSpPr>
                      <p:nvPr/>
                    </p:nvSpPr>
                    <p:spPr bwMode="auto">
                      <a:xfrm rot="5400000">
                        <a:off x="8820" y="3239"/>
                        <a:ext cx="1080" cy="1080"/>
                      </a:xfrm>
                      <a:prstGeom prst="hexagon">
                        <a:avLst>
                          <a:gd name="adj" fmla="val 25000"/>
                          <a:gd name="vf" fmla="val 115470"/>
                        </a:avLst>
                      </a:prstGeom>
                      <a:noFill/>
                      <a:ln w="9525" algn="ctr">
                        <a:solidFill>
                          <a:srgbClr val="000000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  <p:txBody>
                      <a:bodyPr vert="vert270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pPr marL="0" marR="0" lvl="0" indent="0" algn="r" defTabSz="914400" rtl="1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ts val="100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ar-AE" sz="1400" b="0" i="0" u="none" strike="noStrike" cap="none" normalizeH="0" baseline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pitchFamily="34" charset="0"/>
                            <a:ea typeface="Arial" pitchFamily="34" charset="0"/>
                            <a:cs typeface="Arial" pitchFamily="34" charset="0"/>
                          </a:rPr>
                          <a:t>ل</a:t>
                        </a:r>
                        <a:endParaRPr kumimoji="0" lang="ar-AE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endParaRPr>
                      </a:p>
                    </p:txBody>
                  </p:sp>
                  <p:sp>
                    <p:nvSpPr>
                      <p:cNvPr id="69" name="AutoShape 119"/>
                      <p:cNvSpPr>
                        <a:spLocks noChangeArrowheads="1"/>
                      </p:cNvSpPr>
                      <p:nvPr/>
                    </p:nvSpPr>
                    <p:spPr bwMode="auto">
                      <a:xfrm rot="5400000">
                        <a:off x="7740" y="3239"/>
                        <a:ext cx="1080" cy="1080"/>
                      </a:xfrm>
                      <a:prstGeom prst="hexagon">
                        <a:avLst>
                          <a:gd name="adj" fmla="val 25000"/>
                          <a:gd name="vf" fmla="val 115470"/>
                        </a:avLst>
                      </a:prstGeom>
                      <a:noFill/>
                      <a:ln w="9525" algn="ctr">
                        <a:solidFill>
                          <a:srgbClr val="000000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  <p:txBody>
                      <a:bodyPr vert="vert270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pPr marL="0" marR="0" lvl="0" indent="0" algn="r" defTabSz="914400" rtl="1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ts val="100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ar-SA" sz="1400" b="0" i="0" u="none" strike="noStrike" cap="none" normalizeH="0" baseline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pitchFamily="34" charset="0"/>
                            <a:ea typeface="Arial" pitchFamily="34" charset="0"/>
                            <a:cs typeface="Arial" pitchFamily="34" charset="0"/>
                          </a:rPr>
                          <a:t>م</a:t>
                        </a:r>
                        <a:endPara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Arial" pitchFamily="34" charset="0"/>
                          <a:cs typeface="Arial" pitchFamily="34" charset="0"/>
                        </a:endParaRPr>
                      </a:p>
                      <a:p>
                        <a:pPr marL="0" marR="0" lvl="0" indent="0" algn="r" defTabSz="914400" rtl="1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endParaRPr kumimoji="0" lang="ar-AE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endParaRPr>
                      </a:p>
                    </p:txBody>
                  </p:sp>
                  <p:sp>
                    <p:nvSpPr>
                      <p:cNvPr id="70" name="AutoShape 120"/>
                      <p:cNvSpPr>
                        <a:spLocks noChangeArrowheads="1"/>
                      </p:cNvSpPr>
                      <p:nvPr/>
                    </p:nvSpPr>
                    <p:spPr bwMode="auto">
                      <a:xfrm rot="5400000">
                        <a:off x="13140" y="3239"/>
                        <a:ext cx="1080" cy="1080"/>
                      </a:xfrm>
                      <a:prstGeom prst="hexagon">
                        <a:avLst>
                          <a:gd name="adj" fmla="val 25000"/>
                          <a:gd name="vf" fmla="val 115470"/>
                        </a:avLst>
                      </a:prstGeom>
                      <a:noFill/>
                      <a:ln w="9525" algn="ctr">
                        <a:solidFill>
                          <a:srgbClr val="000000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  <p:txBody>
                      <a:bodyPr vert="vert270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pPr marL="0" marR="0" lvl="0" indent="0" algn="r" defTabSz="914400" rtl="1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ts val="100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ar-AE" sz="1400" b="0" i="0" u="none" strike="noStrike" cap="none" normalizeH="0" baseline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pitchFamily="34" charset="0"/>
                            <a:ea typeface="Arial" pitchFamily="34" charset="0"/>
                            <a:cs typeface="Arial" pitchFamily="34" charset="0"/>
                          </a:rPr>
                          <a:t>ا</a:t>
                        </a:r>
                        <a:endParaRPr kumimoji="0" lang="ar-AE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endParaRPr>
                      </a:p>
                    </p:txBody>
                  </p:sp>
                  <p:sp>
                    <p:nvSpPr>
                      <p:cNvPr id="71" name="AutoShape 121"/>
                      <p:cNvSpPr>
                        <a:spLocks noChangeArrowheads="1"/>
                      </p:cNvSpPr>
                      <p:nvPr/>
                    </p:nvSpPr>
                    <p:spPr bwMode="auto">
                      <a:xfrm rot="5400000">
                        <a:off x="6660" y="3239"/>
                        <a:ext cx="1080" cy="1080"/>
                      </a:xfrm>
                      <a:prstGeom prst="hexagon">
                        <a:avLst>
                          <a:gd name="adj" fmla="val 25000"/>
                          <a:gd name="vf" fmla="val 115470"/>
                        </a:avLst>
                      </a:prstGeom>
                      <a:noFill/>
                      <a:ln w="9525" algn="ctr">
                        <a:solidFill>
                          <a:srgbClr val="000000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  <p:txBody>
                      <a:bodyPr vert="vert270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pPr marL="0" marR="0" lvl="0" indent="0" algn="r" defTabSz="914400" rtl="1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ts val="100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ar-AE" sz="1400" b="0" i="0" u="none" strike="noStrike" cap="none" normalizeH="0" baseline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pitchFamily="34" charset="0"/>
                            <a:ea typeface="Arial" pitchFamily="34" charset="0"/>
                            <a:cs typeface="Arial" pitchFamily="34" charset="0"/>
                          </a:rPr>
                          <a:t>ي</a:t>
                        </a:r>
                        <a:endParaRPr kumimoji="0" lang="ar-AE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endParaRPr>
                      </a:p>
                    </p:txBody>
                  </p:sp>
                  <p:sp>
                    <p:nvSpPr>
                      <p:cNvPr id="72" name="AutoShape 122"/>
                      <p:cNvSpPr>
                        <a:spLocks noChangeArrowheads="1"/>
                      </p:cNvSpPr>
                      <p:nvPr/>
                    </p:nvSpPr>
                    <p:spPr bwMode="auto">
                      <a:xfrm rot="5400000">
                        <a:off x="3420" y="3239"/>
                        <a:ext cx="1080" cy="1080"/>
                      </a:xfrm>
                      <a:prstGeom prst="hexagon">
                        <a:avLst>
                          <a:gd name="adj" fmla="val 25000"/>
                          <a:gd name="vf" fmla="val 115470"/>
                        </a:avLst>
                      </a:prstGeom>
                      <a:solidFill>
                        <a:srgbClr val="0D0D0D"/>
                      </a:solidFill>
                      <a:ln w="9525" algn="ctr">
                        <a:solidFill>
                          <a:srgbClr val="000000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  <p:txBody>
                      <a:bodyPr vert="vert270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pPr marL="0" marR="0" lvl="0" indent="0" algn="r" defTabSz="914400" rtl="1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ts val="100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en-US" sz="1400" b="0" i="0" u="none" strike="noStrike" cap="none" normalizeH="0" baseline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pitchFamily="34" charset="0"/>
                            <a:ea typeface="Arial" pitchFamily="34" charset="0"/>
                            <a:cs typeface="Arial" pitchFamily="34" charset="0"/>
                            <a:sym typeface="AGA Arabesque" pitchFamily="2" charset="2"/>
                          </a:rPr>
                          <a:t></a:t>
                        </a:r>
                        <a:endParaRPr kumimoji="0" lang="ar-AE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endParaRPr>
                      </a:p>
                    </p:txBody>
                  </p:sp>
                  <p:sp>
                    <p:nvSpPr>
                      <p:cNvPr id="73" name="AutoShape 123"/>
                      <p:cNvSpPr>
                        <a:spLocks noChangeArrowheads="1"/>
                      </p:cNvSpPr>
                      <p:nvPr/>
                    </p:nvSpPr>
                    <p:spPr bwMode="auto">
                      <a:xfrm rot="5400000">
                        <a:off x="4500" y="3239"/>
                        <a:ext cx="1080" cy="1080"/>
                      </a:xfrm>
                      <a:prstGeom prst="hexagon">
                        <a:avLst>
                          <a:gd name="adj" fmla="val 25000"/>
                          <a:gd name="vf" fmla="val 115470"/>
                        </a:avLst>
                      </a:prstGeom>
                      <a:solidFill>
                        <a:srgbClr val="0D0D0D"/>
                      </a:solidFill>
                      <a:ln w="9525" algn="ctr">
                        <a:solidFill>
                          <a:srgbClr val="000000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  <p:txBody>
                      <a:bodyPr vert="vert270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pPr marL="0" marR="0" lvl="0" indent="0" algn="r" defTabSz="914400" rtl="1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ts val="100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en-US" sz="1400" b="0" i="0" u="none" strike="noStrike" cap="none" normalizeH="0" baseline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pitchFamily="34" charset="0"/>
                            <a:ea typeface="Arial" pitchFamily="34" charset="0"/>
                            <a:cs typeface="Arial" pitchFamily="34" charset="0"/>
                            <a:sym typeface="AGA Arabesque" pitchFamily="2" charset="2"/>
                          </a:rPr>
                          <a:t></a:t>
                        </a:r>
                        <a:endParaRPr kumimoji="0" lang="ar-AE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endParaRPr>
                      </a:p>
                    </p:txBody>
                  </p:sp>
                  <p:sp>
                    <p:nvSpPr>
                      <p:cNvPr id="74" name="AutoShape 124"/>
                      <p:cNvSpPr>
                        <a:spLocks noChangeArrowheads="1"/>
                      </p:cNvSpPr>
                      <p:nvPr/>
                    </p:nvSpPr>
                    <p:spPr bwMode="auto">
                      <a:xfrm rot="5400000">
                        <a:off x="5580" y="3239"/>
                        <a:ext cx="1080" cy="1080"/>
                      </a:xfrm>
                      <a:prstGeom prst="hexagon">
                        <a:avLst>
                          <a:gd name="adj" fmla="val 25000"/>
                          <a:gd name="vf" fmla="val 115470"/>
                        </a:avLst>
                      </a:prstGeom>
                      <a:noFill/>
                      <a:ln w="9525" algn="ctr">
                        <a:solidFill>
                          <a:srgbClr val="000000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  <p:txBody>
                      <a:bodyPr vert="vert270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pPr marL="0" marR="0" lvl="0" indent="0" algn="r" defTabSz="914400" rtl="1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ts val="100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ar-AE" sz="1400" b="0" i="0" u="none" strike="noStrike" cap="none" normalizeH="0" baseline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pitchFamily="34" charset="0"/>
                            <a:ea typeface="Arial" pitchFamily="34" charset="0"/>
                            <a:cs typeface="Arial" pitchFamily="34" charset="0"/>
                          </a:rPr>
                          <a:t>ن</a:t>
                        </a:r>
                        <a:endParaRPr kumimoji="0" lang="ar-AE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endParaRPr>
                      </a:p>
                    </p:txBody>
                  </p:sp>
                  <p:sp>
                    <p:nvSpPr>
                      <p:cNvPr id="75" name="AutoShape 125"/>
                      <p:cNvSpPr>
                        <a:spLocks noChangeArrowheads="1"/>
                      </p:cNvSpPr>
                      <p:nvPr/>
                    </p:nvSpPr>
                    <p:spPr bwMode="auto">
                      <a:xfrm rot="5400000">
                        <a:off x="12060" y="3239"/>
                        <a:ext cx="1080" cy="1080"/>
                      </a:xfrm>
                      <a:prstGeom prst="hexagon">
                        <a:avLst>
                          <a:gd name="adj" fmla="val 25000"/>
                          <a:gd name="vf" fmla="val 115470"/>
                        </a:avLst>
                      </a:prstGeom>
                      <a:noFill/>
                      <a:ln w="9525" algn="ctr">
                        <a:solidFill>
                          <a:srgbClr val="000000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  <p:txBody>
                      <a:bodyPr vert="vert270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pPr marL="0" marR="0" lvl="0" indent="0" algn="r" defTabSz="914400" rtl="1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ts val="100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ar-AE" sz="1400" b="0" i="0" u="none" strike="noStrike" cap="none" normalizeH="0" baseline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pitchFamily="34" charset="0"/>
                            <a:ea typeface="Arial" pitchFamily="34" charset="0"/>
                            <a:cs typeface="Arial" pitchFamily="34" charset="0"/>
                          </a:rPr>
                          <a:t>ل</a:t>
                        </a:r>
                        <a:endParaRPr kumimoji="0" lang="ar-AE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endParaRPr>
                      </a:p>
                    </p:txBody>
                  </p:sp>
                </p:grpSp>
              </p:grpSp>
              <p:grpSp>
                <p:nvGrpSpPr>
                  <p:cNvPr id="28" name="Group 126"/>
                  <p:cNvGrpSpPr>
                    <a:grpSpLocks/>
                  </p:cNvGrpSpPr>
                  <p:nvPr/>
                </p:nvGrpSpPr>
                <p:grpSpPr bwMode="auto">
                  <a:xfrm>
                    <a:off x="3420" y="5399"/>
                    <a:ext cx="10800" cy="1080"/>
                    <a:chOff x="3420" y="3239"/>
                    <a:chExt cx="10800" cy="1080"/>
                  </a:xfrm>
                </p:grpSpPr>
                <p:sp>
                  <p:nvSpPr>
                    <p:cNvPr id="53" name="AutoShape 127"/>
                    <p:cNvSpPr>
                      <a:spLocks noChangeArrowheads="1"/>
                    </p:cNvSpPr>
                    <p:nvPr/>
                  </p:nvSpPr>
                  <p:spPr bwMode="auto">
                    <a:xfrm rot="5400000">
                      <a:off x="10980" y="3239"/>
                      <a:ext cx="1080" cy="1080"/>
                    </a:xfrm>
                    <a:prstGeom prst="hexagon">
                      <a:avLst>
                        <a:gd name="adj" fmla="val 25000"/>
                        <a:gd name="vf" fmla="val 115470"/>
                      </a:avLst>
                    </a:prstGeom>
                    <a:noFill/>
                    <a:ln w="9525" algn="ctr">
                      <a:solidFill>
                        <a:srgbClr val="000000"/>
                      </a:solidFill>
                      <a:miter lim="800000"/>
                      <a:headEnd/>
                      <a:tailEnd/>
                    </a:ln>
                    <a:effectLst/>
                  </p:spPr>
                  <p:txBody>
                    <a:bodyPr vert="vert270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AE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Arial" pitchFamily="34" charset="0"/>
                          <a:cs typeface="Arial" pitchFamily="34" charset="0"/>
                        </a:rPr>
                        <a:t>ا</a:t>
                      </a:r>
                      <a:endParaRPr kumimoji="0" lang="ar-AE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p:txBody>
                </p:sp>
                <p:sp>
                  <p:nvSpPr>
                    <p:cNvPr id="54" name="AutoShape 128"/>
                    <p:cNvSpPr>
                      <a:spLocks noChangeArrowheads="1"/>
                    </p:cNvSpPr>
                    <p:nvPr/>
                  </p:nvSpPr>
                  <p:spPr bwMode="auto">
                    <a:xfrm rot="5400000">
                      <a:off x="9900" y="3239"/>
                      <a:ext cx="1080" cy="1080"/>
                    </a:xfrm>
                    <a:prstGeom prst="hexagon">
                      <a:avLst>
                        <a:gd name="adj" fmla="val 25000"/>
                        <a:gd name="vf" fmla="val 115470"/>
                      </a:avLst>
                    </a:prstGeom>
                    <a:noFill/>
                    <a:ln w="9525" algn="ctr">
                      <a:solidFill>
                        <a:srgbClr val="000000"/>
                      </a:solidFill>
                      <a:miter lim="800000"/>
                      <a:headEnd/>
                      <a:tailEnd/>
                    </a:ln>
                    <a:effectLst/>
                  </p:spPr>
                  <p:txBody>
                    <a:bodyPr vert="vert270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AE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Arial" pitchFamily="34" charset="0"/>
                          <a:cs typeface="Arial" pitchFamily="34" charset="0"/>
                        </a:rPr>
                        <a:t>ر</a:t>
                      </a:r>
                      <a:endParaRPr kumimoji="0" lang="ar-AE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p:txBody>
                </p:sp>
                <p:sp>
                  <p:nvSpPr>
                    <p:cNvPr id="55" name="AutoShape 129"/>
                    <p:cNvSpPr>
                      <a:spLocks noChangeArrowheads="1"/>
                    </p:cNvSpPr>
                    <p:nvPr/>
                  </p:nvSpPr>
                  <p:spPr bwMode="auto">
                    <a:xfrm rot="5400000">
                      <a:off x="8820" y="3239"/>
                      <a:ext cx="1080" cy="1080"/>
                    </a:xfrm>
                    <a:prstGeom prst="hexagon">
                      <a:avLst>
                        <a:gd name="adj" fmla="val 25000"/>
                        <a:gd name="vf" fmla="val 115470"/>
                      </a:avLst>
                    </a:prstGeom>
                    <a:noFill/>
                    <a:ln w="9525" algn="ctr">
                      <a:solidFill>
                        <a:srgbClr val="000000"/>
                      </a:solidFill>
                      <a:miter lim="800000"/>
                      <a:headEnd/>
                      <a:tailEnd/>
                    </a:ln>
                    <a:effectLst/>
                  </p:spPr>
                  <p:txBody>
                    <a:bodyPr vert="vert270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Arial" pitchFamily="34" charset="0"/>
                          <a:cs typeface="Arial" pitchFamily="34" charset="0"/>
                        </a:rPr>
                        <a:t>ة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AE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p:txBody>
                </p:sp>
                <p:sp>
                  <p:nvSpPr>
                    <p:cNvPr id="56" name="AutoShape 130"/>
                    <p:cNvSpPr>
                      <a:spLocks noChangeArrowheads="1"/>
                    </p:cNvSpPr>
                    <p:nvPr/>
                  </p:nvSpPr>
                  <p:spPr bwMode="auto">
                    <a:xfrm rot="5400000">
                      <a:off x="7740" y="3239"/>
                      <a:ext cx="1080" cy="1080"/>
                    </a:xfrm>
                    <a:prstGeom prst="hexagon">
                      <a:avLst>
                        <a:gd name="adj" fmla="val 25000"/>
                        <a:gd name="vf" fmla="val 115470"/>
                      </a:avLst>
                    </a:prstGeom>
                    <a:noFill/>
                    <a:ln w="9525" algn="ctr">
                      <a:solidFill>
                        <a:srgbClr val="000000"/>
                      </a:solidFill>
                      <a:miter lim="800000"/>
                      <a:headEnd/>
                      <a:tailEnd/>
                    </a:ln>
                    <a:effectLst/>
                  </p:spPr>
                  <p:txBody>
                    <a:bodyPr vert="vert270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AE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ا</a:t>
                      </a:r>
                    </a:p>
                  </p:txBody>
                </p:sp>
                <p:sp>
                  <p:nvSpPr>
                    <p:cNvPr id="57" name="AutoShape 131"/>
                    <p:cNvSpPr>
                      <a:spLocks noChangeArrowheads="1"/>
                    </p:cNvSpPr>
                    <p:nvPr/>
                  </p:nvSpPr>
                  <p:spPr bwMode="auto">
                    <a:xfrm rot="5400000">
                      <a:off x="13140" y="3239"/>
                      <a:ext cx="1080" cy="1080"/>
                    </a:xfrm>
                    <a:prstGeom prst="hexagon">
                      <a:avLst>
                        <a:gd name="adj" fmla="val 25000"/>
                        <a:gd name="vf" fmla="val 115470"/>
                      </a:avLst>
                    </a:prstGeom>
                    <a:noFill/>
                    <a:ln w="9525" algn="ctr">
                      <a:solidFill>
                        <a:srgbClr val="000000"/>
                      </a:solidFill>
                      <a:miter lim="800000"/>
                      <a:headEnd/>
                      <a:tailEnd/>
                    </a:ln>
                    <a:effectLst/>
                  </p:spPr>
                  <p:txBody>
                    <a:bodyPr vert="vert270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AE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Arial" pitchFamily="34" charset="0"/>
                          <a:cs typeface="Arial" pitchFamily="34" charset="0"/>
                        </a:rPr>
                        <a:t>س</a:t>
                      </a:r>
                      <a:endParaRPr kumimoji="0" lang="ar-AE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p:txBody>
                </p:sp>
                <p:sp>
                  <p:nvSpPr>
                    <p:cNvPr id="58" name="AutoShape 132"/>
                    <p:cNvSpPr>
                      <a:spLocks noChangeArrowheads="1"/>
                    </p:cNvSpPr>
                    <p:nvPr/>
                  </p:nvSpPr>
                  <p:spPr bwMode="auto">
                    <a:xfrm rot="5400000">
                      <a:off x="6660" y="3239"/>
                      <a:ext cx="1080" cy="1080"/>
                    </a:xfrm>
                    <a:prstGeom prst="hexagon">
                      <a:avLst>
                        <a:gd name="adj" fmla="val 25000"/>
                        <a:gd name="vf" fmla="val 115470"/>
                      </a:avLst>
                    </a:prstGeom>
                    <a:solidFill>
                      <a:srgbClr val="0D0D0D"/>
                    </a:solidFill>
                    <a:ln w="9525" algn="ctr">
                      <a:solidFill>
                        <a:srgbClr val="000000"/>
                      </a:solidFill>
                      <a:miter lim="800000"/>
                      <a:headEnd/>
                      <a:tailEnd/>
                    </a:ln>
                    <a:effectLst/>
                  </p:spPr>
                  <p:txBody>
                    <a:bodyPr vert="vert270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Arial" pitchFamily="34" charset="0"/>
                          <a:cs typeface="Arial" pitchFamily="34" charset="0"/>
                          <a:sym typeface="AGA Arabesque" pitchFamily="2" charset="2"/>
                        </a:rPr>
                        <a:t></a:t>
                      </a:r>
                      <a:endParaRPr kumimoji="0" lang="ar-AE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p:txBody>
                </p:sp>
                <p:sp>
                  <p:nvSpPr>
                    <p:cNvPr id="59" name="AutoShape 133"/>
                    <p:cNvSpPr>
                      <a:spLocks noChangeArrowheads="1"/>
                    </p:cNvSpPr>
                    <p:nvPr/>
                  </p:nvSpPr>
                  <p:spPr bwMode="auto">
                    <a:xfrm rot="5400000">
                      <a:off x="3420" y="3239"/>
                      <a:ext cx="1080" cy="1080"/>
                    </a:xfrm>
                    <a:prstGeom prst="hexagon">
                      <a:avLst>
                        <a:gd name="adj" fmla="val 25000"/>
                        <a:gd name="vf" fmla="val 115470"/>
                      </a:avLst>
                    </a:prstGeom>
                    <a:noFill/>
                    <a:ln w="9525" algn="ctr">
                      <a:solidFill>
                        <a:srgbClr val="000000"/>
                      </a:solidFill>
                      <a:miter lim="800000"/>
                      <a:headEnd/>
                      <a:tailEnd/>
                    </a:ln>
                    <a:effectLst/>
                  </p:spPr>
                  <p:txBody>
                    <a:bodyPr vert="vert270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AE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Arial" pitchFamily="34" charset="0"/>
                          <a:cs typeface="Arial" pitchFamily="34" charset="0"/>
                        </a:rPr>
                        <a:t>ب</a:t>
                      </a:r>
                      <a:endParaRPr kumimoji="0" lang="ar-AE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p:txBody>
                </p:sp>
                <p:sp>
                  <p:nvSpPr>
                    <p:cNvPr id="60" name="AutoShape 134"/>
                    <p:cNvSpPr>
                      <a:spLocks noChangeArrowheads="1"/>
                    </p:cNvSpPr>
                    <p:nvPr/>
                  </p:nvSpPr>
                  <p:spPr bwMode="auto">
                    <a:xfrm rot="5400000">
                      <a:off x="4500" y="3239"/>
                      <a:ext cx="1080" cy="1080"/>
                    </a:xfrm>
                    <a:prstGeom prst="hexagon">
                      <a:avLst>
                        <a:gd name="adj" fmla="val 25000"/>
                        <a:gd name="vf" fmla="val 115470"/>
                      </a:avLst>
                    </a:prstGeom>
                    <a:noFill/>
                    <a:ln w="9525" algn="ctr">
                      <a:solidFill>
                        <a:srgbClr val="000000"/>
                      </a:solidFill>
                      <a:miter lim="800000"/>
                      <a:headEnd/>
                      <a:tailEnd/>
                    </a:ln>
                    <a:effectLst/>
                  </p:spPr>
                  <p:txBody>
                    <a:bodyPr vert="vert270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Arial" pitchFamily="34" charset="0"/>
                          <a:cs typeface="Arial" pitchFamily="34" charset="0"/>
                        </a:rPr>
                        <a:t>ر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AE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p:txBody>
                </p:sp>
                <p:sp>
                  <p:nvSpPr>
                    <p:cNvPr id="61" name="AutoShape 135"/>
                    <p:cNvSpPr>
                      <a:spLocks noChangeArrowheads="1"/>
                    </p:cNvSpPr>
                    <p:nvPr/>
                  </p:nvSpPr>
                  <p:spPr bwMode="auto">
                    <a:xfrm rot="5400000">
                      <a:off x="5580" y="3239"/>
                      <a:ext cx="1080" cy="1080"/>
                    </a:xfrm>
                    <a:prstGeom prst="hexagon">
                      <a:avLst>
                        <a:gd name="adj" fmla="val 25000"/>
                        <a:gd name="vf" fmla="val 115470"/>
                      </a:avLst>
                    </a:prstGeom>
                    <a:noFill/>
                    <a:ln w="9525" algn="ctr">
                      <a:solidFill>
                        <a:srgbClr val="000000"/>
                      </a:solidFill>
                      <a:miter lim="800000"/>
                      <a:headEnd/>
                      <a:tailEnd/>
                    </a:ln>
                    <a:effectLst/>
                  </p:spPr>
                  <p:txBody>
                    <a:bodyPr vert="vert270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AE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هـ</a:t>
                      </a:r>
                    </a:p>
                  </p:txBody>
                </p:sp>
                <p:sp>
                  <p:nvSpPr>
                    <p:cNvPr id="62" name="AutoShape 136"/>
                    <p:cNvSpPr>
                      <a:spLocks noChangeArrowheads="1"/>
                    </p:cNvSpPr>
                    <p:nvPr/>
                  </p:nvSpPr>
                  <p:spPr bwMode="auto">
                    <a:xfrm rot="5400000">
                      <a:off x="12060" y="3239"/>
                      <a:ext cx="1080" cy="1080"/>
                    </a:xfrm>
                    <a:prstGeom prst="hexagon">
                      <a:avLst>
                        <a:gd name="adj" fmla="val 25000"/>
                        <a:gd name="vf" fmla="val 115470"/>
                      </a:avLst>
                    </a:prstGeom>
                    <a:noFill/>
                    <a:ln w="9525" algn="ctr">
                      <a:solidFill>
                        <a:srgbClr val="000000"/>
                      </a:solidFill>
                      <a:miter lim="800000"/>
                      <a:headEnd/>
                      <a:tailEnd/>
                    </a:ln>
                    <a:effectLst/>
                  </p:spPr>
                  <p:txBody>
                    <a:bodyPr vert="vert270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AE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Arial" pitchFamily="34" charset="0"/>
                          <a:cs typeface="Arial" pitchFamily="34" charset="0"/>
                        </a:rPr>
                        <a:t>ي</a:t>
                      </a:r>
                      <a:endParaRPr kumimoji="0" lang="ar-AE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p:txBody>
                </p:sp>
              </p:grpSp>
            </p:grpSp>
            <p:grpSp>
              <p:nvGrpSpPr>
                <p:cNvPr id="39" name="Group 137"/>
                <p:cNvGrpSpPr>
                  <a:grpSpLocks/>
                </p:cNvGrpSpPr>
                <p:nvPr/>
              </p:nvGrpSpPr>
              <p:grpSpPr bwMode="auto">
                <a:xfrm>
                  <a:off x="2880" y="6277"/>
                  <a:ext cx="10800" cy="1102"/>
                  <a:chOff x="3420" y="3217"/>
                  <a:chExt cx="10800" cy="1102"/>
                </a:xfrm>
              </p:grpSpPr>
              <p:sp>
                <p:nvSpPr>
                  <p:cNvPr id="41" name="AutoShape 138"/>
                  <p:cNvSpPr>
                    <a:spLocks noChangeArrowheads="1"/>
                  </p:cNvSpPr>
                  <p:nvPr/>
                </p:nvSpPr>
                <p:spPr bwMode="auto">
                  <a:xfrm rot="5400000">
                    <a:off x="10980" y="3239"/>
                    <a:ext cx="1080" cy="1080"/>
                  </a:xfrm>
                  <a:prstGeom prst="hexagon">
                    <a:avLst>
                      <a:gd name="adj" fmla="val 25000"/>
                      <a:gd name="vf" fmla="val 115470"/>
                    </a:avLst>
                  </a:prstGeom>
                  <a:noFill/>
                  <a:ln w="9525" algn="ctr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vert="vert270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r" defTabSz="914400" rtl="1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ts val="1000"/>
                      </a:spcAft>
                      <a:buClrTx/>
                      <a:buSzTx/>
                      <a:buFontTx/>
                      <a:buNone/>
                      <a:tabLst/>
                    </a:pPr>
                    <a:r>
                      <a:rPr kumimoji="0" lang="ar-AE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Arial" pitchFamily="34" charset="0"/>
                      </a:rPr>
                      <a:t>ا</a:t>
                    </a:r>
                    <a:endParaRPr kumimoji="0" lang="ar-AE" sz="1400" b="0" i="0" u="none" strike="noStrike" cap="none" normalizeH="0" baseline="0" dirty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2" name="AutoShape 139"/>
                  <p:cNvSpPr>
                    <a:spLocks noChangeArrowheads="1"/>
                  </p:cNvSpPr>
                  <p:nvPr/>
                </p:nvSpPr>
                <p:spPr bwMode="auto">
                  <a:xfrm rot="5400000">
                    <a:off x="9900" y="3239"/>
                    <a:ext cx="1080" cy="1080"/>
                  </a:xfrm>
                  <a:prstGeom prst="hexagon">
                    <a:avLst>
                      <a:gd name="adj" fmla="val 25000"/>
                      <a:gd name="vf" fmla="val 115470"/>
                    </a:avLst>
                  </a:prstGeom>
                  <a:solidFill>
                    <a:srgbClr val="0D0D0D"/>
                  </a:solidFill>
                  <a:ln w="9525" algn="ctr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vert="vert270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r" defTabSz="914400" rtl="1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ts val="1000"/>
                      </a:spcAft>
                      <a:buClrTx/>
                      <a:buSzTx/>
                      <a:buFontTx/>
                      <a:buNone/>
                      <a:tabLst/>
                    </a:pPr>
                    <a:r>
                      <a: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Arial" pitchFamily="34" charset="0"/>
                        <a:sym typeface="AGA Arabesque" pitchFamily="2" charset="2"/>
                      </a:rPr>
                      <a:t></a:t>
                    </a:r>
                    <a:endParaRPr kumimoji="0" lang="en-US" sz="1400" b="0" i="0" u="none" strike="noStrike" cap="none" normalizeH="0" baseline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  <a:ea typeface="Arial" pitchFamily="34" charset="0"/>
                      <a:cs typeface="Arial" pitchFamily="34" charset="0"/>
                    </a:endParaRPr>
                  </a:p>
                  <a:p>
                    <a:pPr marL="0" marR="0" lvl="0" indent="0" algn="r" defTabSz="914400" rtl="1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ts val="1000"/>
                      </a:spcAft>
                      <a:buClrTx/>
                      <a:buSzTx/>
                      <a:buFontTx/>
                      <a:buNone/>
                      <a:tabLst/>
                    </a:pPr>
                    <a:endParaRPr kumimoji="0" lang="en-US" sz="1400" b="0" i="0" u="none" strike="noStrike" cap="none" normalizeH="0" baseline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  <a:ea typeface="Arial" pitchFamily="34" charset="0"/>
                      <a:cs typeface="Arial" pitchFamily="34" charset="0"/>
                    </a:endParaRPr>
                  </a:p>
                  <a:p>
                    <a:pPr marL="0" marR="0" lvl="0" indent="0" algn="r" defTabSz="914400" rtl="1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</a:pPr>
                    <a:endParaRPr kumimoji="0" lang="ar-AE" sz="1400" b="0" i="0" u="none" strike="noStrike" cap="none" normalizeH="0" baseline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3" name="AutoShape 140"/>
                  <p:cNvSpPr>
                    <a:spLocks noChangeArrowheads="1"/>
                  </p:cNvSpPr>
                  <p:nvPr/>
                </p:nvSpPr>
                <p:spPr bwMode="auto">
                  <a:xfrm rot="5400000">
                    <a:off x="8820" y="3239"/>
                    <a:ext cx="1080" cy="1080"/>
                  </a:xfrm>
                  <a:prstGeom prst="hexagon">
                    <a:avLst>
                      <a:gd name="adj" fmla="val 25000"/>
                      <a:gd name="vf" fmla="val 115470"/>
                    </a:avLst>
                  </a:prstGeom>
                  <a:noFill/>
                  <a:ln w="9525" algn="ctr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vert="vert270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r" defTabSz="914400" rtl="1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ts val="1000"/>
                      </a:spcAft>
                      <a:buClrTx/>
                      <a:buSzTx/>
                      <a:buFontTx/>
                      <a:buNone/>
                      <a:tabLst/>
                    </a:pPr>
                    <a:r>
                      <a:rPr kumimoji="0" lang="ar-AE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Arial" pitchFamily="34" charset="0"/>
                      </a:rPr>
                      <a:t>ا</a:t>
                    </a:r>
                    <a:endParaRPr kumimoji="0" lang="ar-AE" sz="1400" b="0" i="0" u="none" strike="noStrike" cap="none" normalizeH="0" baseline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4" name="AutoShape 141"/>
                  <p:cNvSpPr>
                    <a:spLocks noChangeArrowheads="1"/>
                  </p:cNvSpPr>
                  <p:nvPr/>
                </p:nvSpPr>
                <p:spPr bwMode="auto">
                  <a:xfrm rot="5400000">
                    <a:off x="7740" y="3239"/>
                    <a:ext cx="1080" cy="1080"/>
                  </a:xfrm>
                  <a:prstGeom prst="hexagon">
                    <a:avLst>
                      <a:gd name="adj" fmla="val 25000"/>
                      <a:gd name="vf" fmla="val 115470"/>
                    </a:avLst>
                  </a:prstGeom>
                  <a:noFill/>
                  <a:ln w="9525" algn="ctr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vert="vert270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r" defTabSz="914400" rtl="1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ts val="1000"/>
                      </a:spcAft>
                      <a:buClrTx/>
                      <a:buSzTx/>
                      <a:buFontTx/>
                      <a:buNone/>
                      <a:tabLst/>
                    </a:pPr>
                    <a:r>
                      <a:rPr kumimoji="0" lang="ar-AE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Arial" pitchFamily="34" charset="0"/>
                      </a:rPr>
                      <a:t>ل</a:t>
                    </a:r>
                    <a:endParaRPr kumimoji="0" lang="ar-AE" sz="1400" b="0" i="0" u="none" strike="noStrike" cap="none" normalizeH="0" baseline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5" name="AutoShape 142"/>
                  <p:cNvSpPr>
                    <a:spLocks noChangeArrowheads="1"/>
                  </p:cNvSpPr>
                  <p:nvPr/>
                </p:nvSpPr>
                <p:spPr bwMode="auto">
                  <a:xfrm rot="5400000">
                    <a:off x="13140" y="3239"/>
                    <a:ext cx="1080" cy="1080"/>
                  </a:xfrm>
                  <a:prstGeom prst="hexagon">
                    <a:avLst>
                      <a:gd name="adj" fmla="val 25000"/>
                      <a:gd name="vf" fmla="val 115470"/>
                    </a:avLst>
                  </a:prstGeom>
                  <a:noFill/>
                  <a:ln w="9525" algn="ctr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vert="vert270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r" defTabSz="914400" rtl="1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ts val="1000"/>
                      </a:spcAft>
                      <a:buClrTx/>
                      <a:buSzTx/>
                      <a:buFontTx/>
                      <a:buNone/>
                      <a:tabLst/>
                    </a:pPr>
                    <a:r>
                      <a:rPr kumimoji="0" lang="ar-AE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Arial" pitchFamily="34" charset="0"/>
                      </a:rPr>
                      <a:t>م</a:t>
                    </a:r>
                    <a:endParaRPr kumimoji="0" lang="ar-AE" sz="1400" b="0" i="0" u="none" strike="noStrike" cap="none" normalizeH="0" baseline="0" dirty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6" name="AutoShape 143"/>
                  <p:cNvSpPr>
                    <a:spLocks noChangeArrowheads="1"/>
                  </p:cNvSpPr>
                  <p:nvPr/>
                </p:nvSpPr>
                <p:spPr bwMode="auto">
                  <a:xfrm rot="5400000">
                    <a:off x="6562" y="3217"/>
                    <a:ext cx="1080" cy="1080"/>
                  </a:xfrm>
                  <a:prstGeom prst="hexagon">
                    <a:avLst>
                      <a:gd name="adj" fmla="val 25000"/>
                      <a:gd name="vf" fmla="val 115470"/>
                    </a:avLst>
                  </a:prstGeom>
                  <a:noFill/>
                  <a:ln w="9525" algn="ctr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vert="vert270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r" defTabSz="914400" rtl="1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ts val="1000"/>
                      </a:spcAft>
                      <a:buClrTx/>
                      <a:buSzTx/>
                      <a:buFontTx/>
                      <a:buNone/>
                      <a:tabLst/>
                    </a:pPr>
                    <a:r>
                      <a:rPr kumimoji="0" lang="ar-AE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Arial" pitchFamily="34" charset="0"/>
                      </a:rPr>
                      <a:t>ط</a:t>
                    </a:r>
                    <a:endParaRPr kumimoji="0" lang="ar-AE" sz="1400" b="0" i="0" u="none" strike="noStrike" cap="none" normalizeH="0" baseline="0" dirty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7" name="AutoShape 144"/>
                  <p:cNvSpPr>
                    <a:spLocks noChangeArrowheads="1"/>
                  </p:cNvSpPr>
                  <p:nvPr/>
                </p:nvSpPr>
                <p:spPr bwMode="auto">
                  <a:xfrm rot="5400000">
                    <a:off x="3420" y="3239"/>
                    <a:ext cx="1080" cy="1080"/>
                  </a:xfrm>
                  <a:prstGeom prst="hexagon">
                    <a:avLst>
                      <a:gd name="adj" fmla="val 25000"/>
                      <a:gd name="vf" fmla="val 115470"/>
                    </a:avLst>
                  </a:prstGeom>
                  <a:noFill/>
                  <a:ln w="9525" algn="ctr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vert="vert270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r" defTabSz="914400" rtl="1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ts val="1000"/>
                      </a:spcAft>
                      <a:buClrTx/>
                      <a:buSzTx/>
                      <a:buFontTx/>
                      <a:buNone/>
                      <a:tabLst/>
                    </a:pPr>
                    <a:r>
                      <a:rPr kumimoji="0" lang="ar-AE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Arial" pitchFamily="34" charset="0"/>
                      </a:rPr>
                      <a:t>ق</a:t>
                    </a:r>
                    <a:endParaRPr kumimoji="0" lang="ar-AE" sz="1400" b="0" i="0" u="none" strike="noStrike" cap="none" normalizeH="0" baseline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8" name="AutoShape 145"/>
                  <p:cNvSpPr>
                    <a:spLocks noChangeArrowheads="1"/>
                  </p:cNvSpPr>
                  <p:nvPr/>
                </p:nvSpPr>
                <p:spPr bwMode="auto">
                  <a:xfrm rot="5400000">
                    <a:off x="4500" y="3239"/>
                    <a:ext cx="1080" cy="1080"/>
                  </a:xfrm>
                  <a:prstGeom prst="hexagon">
                    <a:avLst>
                      <a:gd name="adj" fmla="val 25000"/>
                      <a:gd name="vf" fmla="val 115470"/>
                    </a:avLst>
                  </a:prstGeom>
                  <a:noFill/>
                  <a:ln w="9525" algn="ctr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vert="vert270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r" defTabSz="914400" rtl="1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ts val="1000"/>
                      </a:spcAft>
                      <a:buClrTx/>
                      <a:buSzTx/>
                      <a:buFontTx/>
                      <a:buNone/>
                      <a:tabLst/>
                    </a:pPr>
                    <a:r>
                      <a:rPr kumimoji="0" lang="ar-AE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Arial" pitchFamily="34" charset="0"/>
                      </a:rPr>
                      <a:t>ي</a:t>
                    </a:r>
                    <a:endParaRPr kumimoji="0" lang="ar-AE" sz="1400" b="0" i="0" u="none" strike="noStrike" cap="none" normalizeH="0" baseline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9" name="AutoShape 146"/>
                  <p:cNvSpPr>
                    <a:spLocks noChangeArrowheads="1"/>
                  </p:cNvSpPr>
                  <p:nvPr/>
                </p:nvSpPr>
                <p:spPr bwMode="auto">
                  <a:xfrm rot="5400000">
                    <a:off x="5580" y="3239"/>
                    <a:ext cx="1080" cy="1080"/>
                  </a:xfrm>
                  <a:prstGeom prst="hexagon">
                    <a:avLst>
                      <a:gd name="adj" fmla="val 25000"/>
                      <a:gd name="vf" fmla="val 115470"/>
                    </a:avLst>
                  </a:prstGeom>
                  <a:noFill/>
                  <a:ln w="9525" algn="ctr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vert="vert270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r" defTabSz="914400" rtl="1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ts val="1000"/>
                      </a:spcAft>
                      <a:buClrTx/>
                      <a:buSzTx/>
                      <a:buFontTx/>
                      <a:buNone/>
                      <a:tabLst/>
                    </a:pPr>
                    <a:r>
                      <a:rPr kumimoji="0" lang="ar-AE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Arial" pitchFamily="34" charset="0"/>
                      </a:rPr>
                      <a:t>ر</a:t>
                    </a:r>
                    <a:endParaRPr kumimoji="0" lang="ar-AE" sz="1400" b="0" i="0" u="none" strike="noStrike" cap="none" normalizeH="0" baseline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50" name="AutoShape 147"/>
                  <p:cNvSpPr>
                    <a:spLocks noChangeArrowheads="1"/>
                  </p:cNvSpPr>
                  <p:nvPr/>
                </p:nvSpPr>
                <p:spPr bwMode="auto">
                  <a:xfrm rot="5400000">
                    <a:off x="12060" y="3239"/>
                    <a:ext cx="1080" cy="1080"/>
                  </a:xfrm>
                  <a:prstGeom prst="hexagon">
                    <a:avLst>
                      <a:gd name="adj" fmla="val 25000"/>
                      <a:gd name="vf" fmla="val 115470"/>
                    </a:avLst>
                  </a:prstGeom>
                  <a:solidFill>
                    <a:srgbClr val="0D0D0D"/>
                  </a:solidFill>
                  <a:ln w="9525" algn="ctr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vert="vert270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r" defTabSz="914400" rtl="1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ts val="1000"/>
                      </a:spcAft>
                      <a:buClrTx/>
                      <a:buSzTx/>
                      <a:buFontTx/>
                      <a:buNone/>
                      <a:tabLst/>
                    </a:pPr>
                    <a:r>
                      <a: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Arial" pitchFamily="34" charset="0"/>
                        <a:sym typeface="AGA Arabesque" pitchFamily="2" charset="2"/>
                      </a:rPr>
                      <a:t></a:t>
                    </a:r>
                    <a:endParaRPr kumimoji="0" lang="ar-AE" sz="1400" b="0" i="0" u="none" strike="noStrike" cap="none" normalizeH="0" baseline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</p:grpSp>
          </p:grpSp>
          <p:grpSp>
            <p:nvGrpSpPr>
              <p:cNvPr id="40" name="Group 148"/>
              <p:cNvGrpSpPr>
                <a:grpSpLocks/>
              </p:cNvGrpSpPr>
              <p:nvPr/>
            </p:nvGrpSpPr>
            <p:grpSpPr bwMode="auto">
              <a:xfrm>
                <a:off x="3420" y="7199"/>
                <a:ext cx="10800" cy="1080"/>
                <a:chOff x="3420" y="3239"/>
                <a:chExt cx="10800" cy="1080"/>
              </a:xfrm>
            </p:grpSpPr>
            <p:sp>
              <p:nvSpPr>
                <p:cNvPr id="29" name="AutoShape 149"/>
                <p:cNvSpPr>
                  <a:spLocks noChangeArrowheads="1"/>
                </p:cNvSpPr>
                <p:nvPr/>
              </p:nvSpPr>
              <p:spPr bwMode="auto">
                <a:xfrm rot="5400000">
                  <a:off x="10980" y="3239"/>
                  <a:ext cx="1080" cy="1080"/>
                </a:xfrm>
                <a:prstGeom prst="hexagon">
                  <a:avLst>
                    <a:gd name="adj" fmla="val 25000"/>
                    <a:gd name="vf" fmla="val 115470"/>
                  </a:avLst>
                </a:prstGeom>
                <a:noFill/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</p:spPr>
              <p:txBody>
                <a:bodyPr vert="vert270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r" defTabSz="914400" rtl="1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100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ar-SA" sz="1400" b="0" i="0" u="none" strike="noStrike" cap="none" normalizeH="0" baseline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  <a:ea typeface="Arial" pitchFamily="34" charset="0"/>
                      <a:cs typeface="Arial" pitchFamily="34" charset="0"/>
                    </a:rPr>
                    <a:t>ح</a:t>
                  </a:r>
                  <a:endParaRPr kumimoji="0" lang="en-US" sz="1400" b="0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Arial" pitchFamily="34" charset="0"/>
                    <a:cs typeface="Arial" pitchFamily="34" charset="0"/>
                  </a:endParaRPr>
                </a:p>
                <a:p>
                  <a:pPr marL="0" marR="0" lvl="0" indent="0" algn="r" defTabSz="914400" rtl="1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endParaRPr kumimoji="0" lang="ar-AE" sz="1400" b="0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30" name="AutoShape 150"/>
                <p:cNvSpPr>
                  <a:spLocks noChangeArrowheads="1"/>
                </p:cNvSpPr>
                <p:nvPr/>
              </p:nvSpPr>
              <p:spPr bwMode="auto">
                <a:xfrm rot="5400000">
                  <a:off x="9900" y="3239"/>
                  <a:ext cx="1080" cy="1080"/>
                </a:xfrm>
                <a:prstGeom prst="hexagon">
                  <a:avLst>
                    <a:gd name="adj" fmla="val 25000"/>
                    <a:gd name="vf" fmla="val 115470"/>
                  </a:avLst>
                </a:prstGeom>
                <a:noFill/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</p:spPr>
              <p:txBody>
                <a:bodyPr vert="vert270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r" defTabSz="914400" rtl="1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100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ar-AE" sz="1400" b="0" i="0" u="none" strike="noStrike" cap="none" normalizeH="0" baseline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  <a:ea typeface="Arial" pitchFamily="34" charset="0"/>
                      <a:cs typeface="Arial" pitchFamily="34" charset="0"/>
                    </a:rPr>
                    <a:t>س</a:t>
                  </a:r>
                  <a:endParaRPr kumimoji="0" lang="ar-AE" sz="1400" b="0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31" name="AutoShape 151"/>
                <p:cNvSpPr>
                  <a:spLocks noChangeArrowheads="1"/>
                </p:cNvSpPr>
                <p:nvPr/>
              </p:nvSpPr>
              <p:spPr bwMode="auto">
                <a:xfrm rot="5400000">
                  <a:off x="8820" y="3239"/>
                  <a:ext cx="1080" cy="1080"/>
                </a:xfrm>
                <a:prstGeom prst="hexagon">
                  <a:avLst>
                    <a:gd name="adj" fmla="val 25000"/>
                    <a:gd name="vf" fmla="val 115470"/>
                  </a:avLst>
                </a:prstGeom>
                <a:noFill/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</p:spPr>
              <p:txBody>
                <a:bodyPr vert="vert270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r" defTabSz="914400" rtl="1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100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ar-AE" sz="1400" b="0" i="0" u="none" strike="noStrike" cap="none" normalizeH="0" baseline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  <a:ea typeface="Arial" pitchFamily="34" charset="0"/>
                      <a:cs typeface="Arial" pitchFamily="34" charset="0"/>
                    </a:rPr>
                    <a:t>ن</a:t>
                  </a:r>
                  <a:endParaRPr kumimoji="0" lang="ar-AE" sz="1400" b="0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32" name="AutoShape 152"/>
                <p:cNvSpPr>
                  <a:spLocks noChangeArrowheads="1"/>
                </p:cNvSpPr>
                <p:nvPr/>
              </p:nvSpPr>
              <p:spPr bwMode="auto">
                <a:xfrm rot="5400000">
                  <a:off x="7740" y="3239"/>
                  <a:ext cx="1080" cy="1080"/>
                </a:xfrm>
                <a:prstGeom prst="hexagon">
                  <a:avLst>
                    <a:gd name="adj" fmla="val 25000"/>
                    <a:gd name="vf" fmla="val 115470"/>
                  </a:avLst>
                </a:prstGeom>
                <a:noFill/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</p:spPr>
              <p:txBody>
                <a:bodyPr vert="vert270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r" defTabSz="914400" rtl="1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100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ar-AE" sz="1400" b="0" i="0" u="none" strike="noStrike" cap="none" normalizeH="0" baseline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  <a:ea typeface="Arial" pitchFamily="34" charset="0"/>
                      <a:cs typeface="Arial" pitchFamily="34" charset="0"/>
                    </a:rPr>
                    <a:t>ة</a:t>
                  </a:r>
                  <a:endParaRPr kumimoji="0" lang="ar-AE" sz="1400" b="0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33" name="AutoShape 153"/>
                <p:cNvSpPr>
                  <a:spLocks noChangeArrowheads="1"/>
                </p:cNvSpPr>
                <p:nvPr/>
              </p:nvSpPr>
              <p:spPr bwMode="auto">
                <a:xfrm rot="5400000">
                  <a:off x="13140" y="3239"/>
                  <a:ext cx="1080" cy="1080"/>
                </a:xfrm>
                <a:prstGeom prst="hexagon">
                  <a:avLst>
                    <a:gd name="adj" fmla="val 25000"/>
                    <a:gd name="vf" fmla="val 115470"/>
                  </a:avLst>
                </a:prstGeom>
                <a:solidFill>
                  <a:srgbClr val="0D0D0D"/>
                </a:soli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</p:spPr>
              <p:txBody>
                <a:bodyPr vert="vert270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r" defTabSz="914400" rtl="1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100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en-US" sz="1400" b="0" i="0" u="none" strike="noStrike" cap="none" normalizeH="0" baseline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  <a:ea typeface="Arial" pitchFamily="34" charset="0"/>
                      <a:cs typeface="Arial" pitchFamily="34" charset="0"/>
                      <a:sym typeface="AGA Arabesque" pitchFamily="2" charset="2"/>
                    </a:rPr>
                    <a:t></a:t>
                  </a:r>
                  <a:endParaRPr kumimoji="0" lang="en-US" sz="1400" b="0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Arial" pitchFamily="34" charset="0"/>
                    <a:cs typeface="Arial" pitchFamily="34" charset="0"/>
                  </a:endParaRPr>
                </a:p>
                <a:p>
                  <a:pPr marL="0" marR="0" lvl="0" indent="0" algn="r" defTabSz="914400" rtl="1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endParaRPr kumimoji="0" lang="ar-AE" sz="1400" b="0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34" name="AutoShape 154"/>
                <p:cNvSpPr>
                  <a:spLocks noChangeArrowheads="1"/>
                </p:cNvSpPr>
                <p:nvPr/>
              </p:nvSpPr>
              <p:spPr bwMode="auto">
                <a:xfrm rot="5400000">
                  <a:off x="6660" y="3239"/>
                  <a:ext cx="1080" cy="1080"/>
                </a:xfrm>
                <a:prstGeom prst="hexagon">
                  <a:avLst>
                    <a:gd name="adj" fmla="val 25000"/>
                    <a:gd name="vf" fmla="val 115470"/>
                  </a:avLst>
                </a:prstGeom>
                <a:solidFill>
                  <a:srgbClr val="0D0D0D"/>
                </a:soli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</p:spPr>
              <p:txBody>
                <a:bodyPr vert="vert270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r" defTabSz="914400" rtl="1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100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en-US" sz="1400" b="0" i="0" u="none" strike="noStrike" cap="none" normalizeH="0" baseline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  <a:ea typeface="Arial" pitchFamily="34" charset="0"/>
                      <a:cs typeface="Arial" pitchFamily="34" charset="0"/>
                      <a:sym typeface="AGA Arabesque" pitchFamily="2" charset="2"/>
                    </a:rPr>
                    <a:t></a:t>
                  </a:r>
                  <a:endParaRPr kumimoji="0" lang="ar-AE" sz="1400" b="0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35" name="AutoShape 155"/>
                <p:cNvSpPr>
                  <a:spLocks noChangeArrowheads="1"/>
                </p:cNvSpPr>
                <p:nvPr/>
              </p:nvSpPr>
              <p:spPr bwMode="auto">
                <a:xfrm rot="5400000">
                  <a:off x="3420" y="3239"/>
                  <a:ext cx="1080" cy="1080"/>
                </a:xfrm>
                <a:prstGeom prst="hexagon">
                  <a:avLst>
                    <a:gd name="adj" fmla="val 25000"/>
                    <a:gd name="vf" fmla="val 115470"/>
                  </a:avLst>
                </a:prstGeom>
                <a:solidFill>
                  <a:srgbClr val="0D0D0D"/>
                </a:soli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</p:spPr>
              <p:txBody>
                <a:bodyPr vert="vert270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r" defTabSz="914400" rtl="1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100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en-US" sz="1400" b="0" i="0" u="none" strike="noStrike" cap="none" normalizeH="0" baseline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  <a:ea typeface="Arial" pitchFamily="34" charset="0"/>
                      <a:cs typeface="Arial" pitchFamily="34" charset="0"/>
                      <a:sym typeface="AGA Arabesque" pitchFamily="2" charset="2"/>
                    </a:rPr>
                    <a:t></a:t>
                  </a:r>
                  <a:endParaRPr kumimoji="0" lang="en-US" sz="1400" b="0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Arial" pitchFamily="34" charset="0"/>
                    <a:cs typeface="Arial" pitchFamily="34" charset="0"/>
                  </a:endParaRPr>
                </a:p>
                <a:p>
                  <a:pPr marL="0" marR="0" lvl="0" indent="0" algn="r" defTabSz="914400" rtl="1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endParaRPr kumimoji="0" lang="ar-AE" sz="1400" b="0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36" name="AutoShape 156"/>
                <p:cNvSpPr>
                  <a:spLocks noChangeArrowheads="1"/>
                </p:cNvSpPr>
                <p:nvPr/>
              </p:nvSpPr>
              <p:spPr bwMode="auto">
                <a:xfrm rot="5400000">
                  <a:off x="4500" y="3239"/>
                  <a:ext cx="1080" cy="1080"/>
                </a:xfrm>
                <a:prstGeom prst="hexagon">
                  <a:avLst>
                    <a:gd name="adj" fmla="val 25000"/>
                    <a:gd name="vf" fmla="val 115470"/>
                  </a:avLst>
                </a:prstGeom>
                <a:solidFill>
                  <a:srgbClr val="0D0D0D"/>
                </a:soli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</p:spPr>
              <p:txBody>
                <a:bodyPr vert="vert270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r" defTabSz="914400" rtl="1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100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en-US" sz="1400" b="0" i="0" u="none" strike="noStrike" cap="none" normalizeH="0" baseline="0" dirty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  <a:ea typeface="Arial" pitchFamily="34" charset="0"/>
                      <a:cs typeface="Arial" pitchFamily="34" charset="0"/>
                      <a:sym typeface="AGA Arabesque" pitchFamily="2" charset="2"/>
                    </a:rPr>
                    <a:t></a:t>
                  </a:r>
                  <a:endParaRPr kumimoji="0" lang="en-US" sz="1400" b="0" i="0" u="none" strike="noStrike" cap="none" normalizeH="0" baseline="0" dirty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Arial" pitchFamily="34" charset="0"/>
                    <a:cs typeface="Arial" pitchFamily="34" charset="0"/>
                  </a:endParaRPr>
                </a:p>
                <a:p>
                  <a:pPr marL="0" marR="0" lvl="0" indent="0" algn="r" defTabSz="914400" rtl="1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endParaRPr kumimoji="0" lang="ar-AE" sz="1400" b="0" i="0" u="none" strike="noStrike" cap="none" normalizeH="0" baseline="0" dirty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37" name="AutoShape 157"/>
                <p:cNvSpPr>
                  <a:spLocks noChangeArrowheads="1"/>
                </p:cNvSpPr>
                <p:nvPr/>
              </p:nvSpPr>
              <p:spPr bwMode="auto">
                <a:xfrm rot="5400000">
                  <a:off x="5580" y="3239"/>
                  <a:ext cx="1080" cy="1080"/>
                </a:xfrm>
                <a:prstGeom prst="hexagon">
                  <a:avLst>
                    <a:gd name="adj" fmla="val 25000"/>
                    <a:gd name="vf" fmla="val 115470"/>
                  </a:avLst>
                </a:prstGeom>
                <a:noFill/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</p:spPr>
              <p:txBody>
                <a:bodyPr vert="vert270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r" defTabSz="914400" rtl="1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1000"/>
                    </a:spcAft>
                    <a:buClrTx/>
                    <a:buSzTx/>
                    <a:buFontTx/>
                    <a:buNone/>
                    <a:tabLst/>
                  </a:pPr>
                  <a:r>
                    <a:rPr lang="ar-AE" sz="1400" dirty="0">
                      <a:latin typeface="Arial" pitchFamily="34" charset="0"/>
                      <a:cs typeface="Arial" pitchFamily="34" charset="0"/>
                    </a:rPr>
                    <a:t>ن</a:t>
                  </a:r>
                  <a:endParaRPr kumimoji="0" lang="ar-AE" sz="1400" b="0" i="0" u="none" strike="noStrike" cap="none" normalizeH="0" baseline="0" dirty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38" name="AutoShape 158"/>
                <p:cNvSpPr>
                  <a:spLocks noChangeArrowheads="1"/>
                </p:cNvSpPr>
                <p:nvPr/>
              </p:nvSpPr>
              <p:spPr bwMode="auto">
                <a:xfrm rot="5400000">
                  <a:off x="12060" y="3239"/>
                  <a:ext cx="1080" cy="1080"/>
                </a:xfrm>
                <a:prstGeom prst="hexagon">
                  <a:avLst>
                    <a:gd name="adj" fmla="val 25000"/>
                    <a:gd name="vf" fmla="val 115470"/>
                  </a:avLst>
                </a:prstGeom>
                <a:solidFill>
                  <a:schemeClr val="tx1">
                    <a:lumMod val="95000"/>
                    <a:lumOff val="5000"/>
                  </a:schemeClr>
                </a:soli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</p:spPr>
              <p:txBody>
                <a:bodyPr vert="vert270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r" defTabSz="914400" rtl="1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100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en-US" sz="1400" b="0" i="0" u="none" strike="noStrike" cap="none" normalizeH="0" baseline="0" dirty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  <a:ea typeface="Arial" pitchFamily="34" charset="0"/>
                      <a:cs typeface="Arial" pitchFamily="34" charset="0"/>
                      <a:sym typeface="AGA Arabesque" pitchFamily="2" charset="2"/>
                    </a:rPr>
                    <a:t></a:t>
                  </a:r>
                  <a:endParaRPr kumimoji="0" lang="ar-AE" sz="1400" b="0" i="0" u="none" strike="noStrike" cap="none" normalizeH="0" baseline="0" dirty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Arial" pitchFamily="34" charset="0"/>
                  </a:endParaRPr>
                </a:p>
              </p:txBody>
            </p:sp>
          </p:grpSp>
        </p:grpSp>
        <p:grpSp>
          <p:nvGrpSpPr>
            <p:cNvPr id="51" name="Group 159"/>
            <p:cNvGrpSpPr>
              <a:grpSpLocks/>
            </p:cNvGrpSpPr>
            <p:nvPr/>
          </p:nvGrpSpPr>
          <p:grpSpPr bwMode="auto">
            <a:xfrm>
              <a:off x="2880" y="8099"/>
              <a:ext cx="10800" cy="1141"/>
              <a:chOff x="3420" y="3239"/>
              <a:chExt cx="10800" cy="1141"/>
            </a:xfrm>
          </p:grpSpPr>
          <p:sp>
            <p:nvSpPr>
              <p:cNvPr id="17" name="AutoShape 160"/>
              <p:cNvSpPr>
                <a:spLocks noChangeArrowheads="1"/>
              </p:cNvSpPr>
              <p:nvPr/>
            </p:nvSpPr>
            <p:spPr bwMode="auto">
              <a:xfrm rot="5400000">
                <a:off x="10980" y="3239"/>
                <a:ext cx="1080" cy="1080"/>
              </a:xfrm>
              <a:prstGeom prst="hexagon">
                <a:avLst>
                  <a:gd name="adj" fmla="val 25000"/>
                  <a:gd name="vf" fmla="val 115470"/>
                </a:avLst>
              </a:prstGeom>
              <a:solidFill>
                <a:srgbClr val="0D0D0D"/>
              </a:soli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vert="vert270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1400" b="0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Arial" pitchFamily="34" charset="0"/>
                    <a:cs typeface="Arial" pitchFamily="34" charset="0"/>
                    <a:sym typeface="AGA Arabesque" pitchFamily="2" charset="2"/>
                  </a:rPr>
                  <a:t></a:t>
                </a:r>
                <a:endParaRPr kumimoji="0" lang="ar-AE" sz="14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8" name="AutoShape 161"/>
              <p:cNvSpPr>
                <a:spLocks noChangeArrowheads="1"/>
              </p:cNvSpPr>
              <p:nvPr/>
            </p:nvSpPr>
            <p:spPr bwMode="auto">
              <a:xfrm rot="5400000">
                <a:off x="9900" y="3239"/>
                <a:ext cx="1080" cy="1080"/>
              </a:xfrm>
              <a:prstGeom prst="hexagon">
                <a:avLst>
                  <a:gd name="adj" fmla="val 25000"/>
                  <a:gd name="vf" fmla="val 115470"/>
                </a:avLst>
              </a:prstGeom>
              <a:solidFill>
                <a:srgbClr val="0D0D0D"/>
              </a:soli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vert="vert270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1400" b="0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Arial" pitchFamily="34" charset="0"/>
                    <a:cs typeface="Arial" pitchFamily="34" charset="0"/>
                    <a:sym typeface="AGA Arabesque" pitchFamily="2" charset="2"/>
                  </a:rPr>
                  <a:t></a:t>
                </a:r>
                <a:endParaRPr kumimoji="0" lang="ar-AE" sz="14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9" name="AutoShape 162"/>
              <p:cNvSpPr>
                <a:spLocks noChangeArrowheads="1"/>
              </p:cNvSpPr>
              <p:nvPr/>
            </p:nvSpPr>
            <p:spPr bwMode="auto">
              <a:xfrm rot="5400000">
                <a:off x="8820" y="3239"/>
                <a:ext cx="1080" cy="1080"/>
              </a:xfrm>
              <a:prstGeom prst="hexagon">
                <a:avLst>
                  <a:gd name="adj" fmla="val 25000"/>
                  <a:gd name="vf" fmla="val 115470"/>
                </a:avLst>
              </a:prstGeom>
              <a:noFill/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vert="vert270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ar-AE" sz="1500" b="0" i="0" u="none" strike="noStrike" cap="none" normalizeH="0" baseline="0" dirty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Arial" pitchFamily="34" charset="0"/>
                  </a:rPr>
                  <a:t>م</a:t>
                </a:r>
              </a:p>
            </p:txBody>
          </p:sp>
          <p:sp>
            <p:nvSpPr>
              <p:cNvPr id="20" name="AutoShape 163"/>
              <p:cNvSpPr>
                <a:spLocks noChangeArrowheads="1"/>
              </p:cNvSpPr>
              <p:nvPr/>
            </p:nvSpPr>
            <p:spPr bwMode="auto">
              <a:xfrm rot="5400000">
                <a:off x="7740" y="3239"/>
                <a:ext cx="1080" cy="1080"/>
              </a:xfrm>
              <a:prstGeom prst="hexagon">
                <a:avLst>
                  <a:gd name="adj" fmla="val 25000"/>
                  <a:gd name="vf" fmla="val 115470"/>
                </a:avLst>
              </a:prstGeom>
              <a:noFill/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vert="vert270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ar-AE" sz="1400" b="0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Arial" pitchFamily="34" charset="0"/>
                    <a:cs typeface="Arial" pitchFamily="34" charset="0"/>
                  </a:rPr>
                  <a:t>ش</a:t>
                </a:r>
                <a:endParaRPr kumimoji="0" lang="ar-AE" sz="14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21" name="AutoShape 164"/>
              <p:cNvSpPr>
                <a:spLocks noChangeArrowheads="1"/>
              </p:cNvSpPr>
              <p:nvPr/>
            </p:nvSpPr>
            <p:spPr bwMode="auto">
              <a:xfrm rot="5400000">
                <a:off x="13140" y="3239"/>
                <a:ext cx="1080" cy="1080"/>
              </a:xfrm>
              <a:prstGeom prst="hexagon">
                <a:avLst>
                  <a:gd name="adj" fmla="val 25000"/>
                  <a:gd name="vf" fmla="val 115470"/>
                </a:avLst>
              </a:prstGeom>
              <a:solidFill>
                <a:schemeClr val="tx1"/>
              </a:soli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vert="vert270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ar-AE" sz="1600" b="0" i="0" u="none" strike="noStrike" cap="none" normalizeH="0" baseline="0" dirty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Arial" pitchFamily="34" charset="0"/>
                    <a:cs typeface="Arial" pitchFamily="34" charset="0"/>
                  </a:rPr>
                  <a:t>ا</a:t>
                </a:r>
                <a:endParaRPr kumimoji="0" lang="ar-AE" sz="16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22" name="AutoShape 165"/>
              <p:cNvSpPr>
                <a:spLocks noChangeArrowheads="1"/>
              </p:cNvSpPr>
              <p:nvPr/>
            </p:nvSpPr>
            <p:spPr bwMode="auto">
              <a:xfrm rot="5400000">
                <a:off x="6660" y="3239"/>
                <a:ext cx="1080" cy="1080"/>
              </a:xfrm>
              <a:prstGeom prst="hexagon">
                <a:avLst>
                  <a:gd name="adj" fmla="val 25000"/>
                  <a:gd name="vf" fmla="val 115470"/>
                </a:avLst>
              </a:prstGeom>
              <a:noFill/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vert="vert270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ar-AE" sz="1400" b="0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Arial" pitchFamily="34" charset="0"/>
                    <a:cs typeface="Arial" pitchFamily="34" charset="0"/>
                  </a:rPr>
                  <a:t>ا</a:t>
                </a:r>
                <a:endParaRPr kumimoji="0" lang="ar-AE" sz="14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23" name="AutoShape 166"/>
              <p:cNvSpPr>
                <a:spLocks noChangeArrowheads="1"/>
              </p:cNvSpPr>
              <p:nvPr/>
            </p:nvSpPr>
            <p:spPr bwMode="auto">
              <a:xfrm rot="5400000">
                <a:off x="3420" y="3239"/>
                <a:ext cx="1080" cy="1080"/>
              </a:xfrm>
              <a:prstGeom prst="hexagon">
                <a:avLst>
                  <a:gd name="adj" fmla="val 25000"/>
                  <a:gd name="vf" fmla="val 115470"/>
                </a:avLst>
              </a:prstGeom>
              <a:solidFill>
                <a:srgbClr val="0D0D0D"/>
              </a:soli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vert="vert270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1400" b="0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Arial" pitchFamily="34" charset="0"/>
                    <a:cs typeface="Arial" pitchFamily="34" charset="0"/>
                    <a:sym typeface="AGA Arabesque" pitchFamily="2" charset="2"/>
                  </a:rPr>
                  <a:t></a:t>
                </a:r>
                <a:endParaRPr kumimoji="0" lang="en-US" sz="14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Arial" pitchFamily="34" charset="0"/>
                  <a:cs typeface="Arial" pitchFamily="34" charset="0"/>
                </a:endParaRPr>
              </a:p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ar-AE" sz="14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24" name="AutoShape 167"/>
              <p:cNvSpPr>
                <a:spLocks noChangeArrowheads="1"/>
              </p:cNvSpPr>
              <p:nvPr/>
            </p:nvSpPr>
            <p:spPr bwMode="auto">
              <a:xfrm rot="5400000">
                <a:off x="4467" y="3300"/>
                <a:ext cx="1080" cy="1080"/>
              </a:xfrm>
              <a:prstGeom prst="hexagon">
                <a:avLst>
                  <a:gd name="adj" fmla="val 25000"/>
                  <a:gd name="vf" fmla="val 115470"/>
                </a:avLst>
              </a:prstGeom>
              <a:noFill/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vert="vert270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ar-AE" sz="1400" b="0" i="0" u="none" strike="noStrike" cap="none" normalizeH="0" baseline="0" dirty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Arial" pitchFamily="34" charset="0"/>
                    <a:cs typeface="Arial" pitchFamily="34" charset="0"/>
                  </a:rPr>
                  <a:t>ع</a:t>
                </a:r>
                <a:endParaRPr kumimoji="0" lang="ar-AE" sz="14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25" name="AutoShape 168"/>
              <p:cNvSpPr>
                <a:spLocks noChangeArrowheads="1"/>
              </p:cNvSpPr>
              <p:nvPr/>
            </p:nvSpPr>
            <p:spPr bwMode="auto">
              <a:xfrm rot="5400000">
                <a:off x="5514" y="3300"/>
                <a:ext cx="1080" cy="1080"/>
              </a:xfrm>
              <a:prstGeom prst="hexagon">
                <a:avLst>
                  <a:gd name="adj" fmla="val 25000"/>
                  <a:gd name="vf" fmla="val 115470"/>
                </a:avLst>
              </a:prstGeom>
              <a:noFill/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vert="vert270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ar-AE" sz="1400" b="0" i="0" u="none" strike="noStrike" cap="none" normalizeH="0" baseline="0" dirty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Arial" pitchFamily="34" charset="0"/>
                    <a:cs typeface="Arial" pitchFamily="34" charset="0"/>
                  </a:rPr>
                  <a:t>ر</a:t>
                </a:r>
                <a:endParaRPr kumimoji="0" lang="ar-AE" sz="14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26" name="AutoShape 169"/>
              <p:cNvSpPr>
                <a:spLocks noChangeArrowheads="1"/>
              </p:cNvSpPr>
              <p:nvPr/>
            </p:nvSpPr>
            <p:spPr bwMode="auto">
              <a:xfrm rot="5400000">
                <a:off x="12060" y="3239"/>
                <a:ext cx="1080" cy="1080"/>
              </a:xfrm>
              <a:prstGeom prst="hexagon">
                <a:avLst>
                  <a:gd name="adj" fmla="val 25000"/>
                  <a:gd name="vf" fmla="val 115470"/>
                </a:avLst>
              </a:prstGeom>
              <a:solidFill>
                <a:srgbClr val="0D0D0D"/>
              </a:soli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vert="vert270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1400" b="0" i="0" u="none" strike="noStrike" cap="none" normalizeH="0" baseline="0" dirty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Arial" pitchFamily="34" charset="0"/>
                    <a:cs typeface="Arial" pitchFamily="34" charset="0"/>
                    <a:sym typeface="AGA Arabesque" pitchFamily="2" charset="2"/>
                  </a:rPr>
                  <a:t></a:t>
                </a:r>
                <a:endParaRPr kumimoji="0" lang="ar-AE" sz="14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  <p:pic>
        <p:nvPicPr>
          <p:cNvPr id="96" name="Picture 2" descr="http://www.schoolexpress.com/fws/ws/Ages3to6/maze/maze05.gif"/>
          <p:cNvPicPr>
            <a:picLocks noChangeAspect="1" noChangeArrowheads="1"/>
          </p:cNvPicPr>
          <p:nvPr/>
        </p:nvPicPr>
        <p:blipFill>
          <a:blip r:embed="rId3">
            <a:grayscl/>
          </a:blip>
          <a:srcRect t="11131" b="10946"/>
          <a:stretch>
            <a:fillRect/>
          </a:stretch>
        </p:blipFill>
        <p:spPr bwMode="auto">
          <a:xfrm>
            <a:off x="52070" y="3878209"/>
            <a:ext cx="2928927" cy="2786058"/>
          </a:xfrm>
          <a:prstGeom prst="rect">
            <a:avLst/>
          </a:prstGeom>
          <a:noFill/>
        </p:spPr>
      </p:pic>
      <p:sp>
        <p:nvSpPr>
          <p:cNvPr id="178" name="مربع نص 177"/>
          <p:cNvSpPr txBox="1"/>
          <p:nvPr/>
        </p:nvSpPr>
        <p:spPr>
          <a:xfrm>
            <a:off x="4326712" y="4399110"/>
            <a:ext cx="228601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AE" sz="1600" b="1" dirty="0"/>
              <a:t>  أكمل كتابة </a:t>
            </a:r>
          </a:p>
          <a:p>
            <a:pPr algn="ctr"/>
            <a:r>
              <a:rPr lang="ar-AE" sz="1600" b="1" dirty="0"/>
              <a:t>آداب الطريق؟</a:t>
            </a:r>
          </a:p>
        </p:txBody>
      </p:sp>
      <p:sp>
        <p:nvSpPr>
          <p:cNvPr id="108" name="وسيلة شرح مستطيلة 107"/>
          <p:cNvSpPr/>
          <p:nvPr/>
        </p:nvSpPr>
        <p:spPr>
          <a:xfrm>
            <a:off x="3610180" y="712775"/>
            <a:ext cx="4165722" cy="1197202"/>
          </a:xfrm>
          <a:prstGeom prst="wedgeRectCallout">
            <a:avLst>
              <a:gd name="adj1" fmla="val 55889"/>
              <a:gd name="adj2" fmla="val 31457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AE" sz="1400" dirty="0">
                <a:solidFill>
                  <a:schemeClr val="tx1"/>
                </a:solidFill>
              </a:rPr>
              <a:t>صديقي العزيز ساعدني في الوصول إلى السيارة بالإجابة عن السؤال  ثم ابحث معي عن الكلمة المفقودة وذلك من خلال شطب الكلمات التالية من الخلية : </a:t>
            </a:r>
          </a:p>
          <a:p>
            <a:pPr algn="ctr"/>
            <a:r>
              <a:rPr lang="ar-AE" sz="1400" dirty="0">
                <a:solidFill>
                  <a:schemeClr val="tx1"/>
                </a:solidFill>
              </a:rPr>
              <a:t>(  المسلمين – الأذى – حسنة – شارع – سيارة – هرب – زجاج – سكن - الطريق</a:t>
            </a:r>
          </a:p>
        </p:txBody>
      </p:sp>
      <p:sp>
        <p:nvSpPr>
          <p:cNvPr id="109" name="WordArt 171"/>
          <p:cNvSpPr>
            <a:spLocks noChangeArrowheads="1" noChangeShapeType="1" noTextEdit="1"/>
          </p:cNvSpPr>
          <p:nvPr/>
        </p:nvSpPr>
        <p:spPr bwMode="auto">
          <a:xfrm>
            <a:off x="3597218" y="2643571"/>
            <a:ext cx="2579687" cy="23018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1"/>
            <a:r>
              <a:rPr lang="ar-AE" sz="3600" kern="10" spc="0" dirty="0">
                <a:ln w="9525">
                  <a:noFill/>
                  <a:round/>
                  <a:headEnd/>
                  <a:tailEnd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MCS Taybah S_U rose."/>
              </a:rPr>
              <a:t>الكلمة المفقودة هي:..........</a:t>
            </a:r>
          </a:p>
        </p:txBody>
      </p:sp>
      <p:sp>
        <p:nvSpPr>
          <p:cNvPr id="110" name="مربع نص 109"/>
          <p:cNvSpPr txBox="1"/>
          <p:nvPr/>
        </p:nvSpPr>
        <p:spPr>
          <a:xfrm rot="21429595">
            <a:off x="3400545" y="5074130"/>
            <a:ext cx="4903928" cy="12875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>
              <a:lnSpc>
                <a:spcPct val="150000"/>
              </a:lnSpc>
            </a:pPr>
            <a:r>
              <a:rPr lang="ar-AE" dirty="0"/>
              <a:t>من آداب الطريق : رد ............... و  إماطة ................ </a:t>
            </a:r>
          </a:p>
          <a:p>
            <a:pPr algn="ctr">
              <a:lnSpc>
                <a:spcPct val="150000"/>
              </a:lnSpc>
            </a:pPr>
            <a:r>
              <a:rPr lang="ar-AE" dirty="0"/>
              <a:t>ومساعدة .................</a:t>
            </a:r>
          </a:p>
          <a:p>
            <a:pPr algn="ctr">
              <a:lnSpc>
                <a:spcPct val="150000"/>
              </a:lnSpc>
            </a:pPr>
            <a:r>
              <a:rPr lang="ar-AE" dirty="0"/>
              <a:t> </a:t>
            </a:r>
          </a:p>
        </p:txBody>
      </p:sp>
      <p:pic>
        <p:nvPicPr>
          <p:cNvPr id="105" name="Picture 104">
            <a:extLst>
              <a:ext uri="{FF2B5EF4-FFF2-40B4-BE49-F238E27FC236}">
                <a16:creationId xmlns:a16="http://schemas.microsoft.com/office/drawing/2014/main" id="{5564758B-930B-419A-872D-068A60534FA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6188" y="69251"/>
            <a:ext cx="1520735" cy="662270"/>
          </a:xfrm>
          <a:prstGeom prst="rect">
            <a:avLst/>
          </a:prstGeom>
        </p:spPr>
      </p:pic>
      <p:sp>
        <p:nvSpPr>
          <p:cNvPr id="106" name="WordArt 176">
            <a:extLst>
              <a:ext uri="{FF2B5EF4-FFF2-40B4-BE49-F238E27FC236}">
                <a16:creationId xmlns:a16="http://schemas.microsoft.com/office/drawing/2014/main" id="{D92A4EB6-B77E-48B3-8E9C-DB0552FD9C6B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28648" y="165263"/>
            <a:ext cx="1135817" cy="42950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1"/>
            <a:r>
              <a:rPr lang="ar-AE" sz="3600" kern="10" spc="0" dirty="0">
                <a:ln w="9525">
                  <a:noFill/>
                  <a:round/>
                  <a:headEnd/>
                  <a:tailEnd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 Black"/>
              </a:rPr>
              <a:t>آداب الطـريـق</a:t>
            </a:r>
          </a:p>
        </p:txBody>
      </p:sp>
      <p:sp>
        <p:nvSpPr>
          <p:cNvPr id="112" name="مربع نص 8">
            <a:extLst>
              <a:ext uri="{FF2B5EF4-FFF2-40B4-BE49-F238E27FC236}">
                <a16:creationId xmlns:a16="http://schemas.microsoft.com/office/drawing/2014/main" id="{1537F1B1-AAC7-43EF-A64D-E66D4F32DAEF}"/>
              </a:ext>
            </a:extLst>
          </p:cNvPr>
          <p:cNvSpPr txBox="1"/>
          <p:nvPr/>
        </p:nvSpPr>
        <p:spPr>
          <a:xfrm>
            <a:off x="2634093" y="117238"/>
            <a:ext cx="3622940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1"/>
            <a:r>
              <a:rPr lang="ar-AE" sz="1400" b="1" dirty="0"/>
              <a:t>اسم المبدع :................................... الرابع(      </a:t>
            </a:r>
            <a:r>
              <a:rPr lang="ar-AE" sz="1400" dirty="0"/>
              <a:t>)</a:t>
            </a:r>
          </a:p>
        </p:txBody>
      </p:sp>
      <p:sp>
        <p:nvSpPr>
          <p:cNvPr id="113" name="Rectangle 112">
            <a:extLst>
              <a:ext uri="{FF2B5EF4-FFF2-40B4-BE49-F238E27FC236}">
                <a16:creationId xmlns:a16="http://schemas.microsoft.com/office/drawing/2014/main" id="{6E98E3EB-07E6-4321-A287-6507803D2AEC}"/>
              </a:ext>
            </a:extLst>
          </p:cNvPr>
          <p:cNvSpPr/>
          <p:nvPr/>
        </p:nvSpPr>
        <p:spPr>
          <a:xfrm>
            <a:off x="0" y="0"/>
            <a:ext cx="9144000" cy="680905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Rectangle 13">
            <a:extLst>
              <a:ext uri="{FF2B5EF4-FFF2-40B4-BE49-F238E27FC236}">
                <a16:creationId xmlns:a16="http://schemas.microsoft.com/office/drawing/2014/main" id="{56976AAE-AADC-4367-9EE2-360C5DA0B9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58083" y="69250"/>
            <a:ext cx="1785919" cy="5078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r-AE" sz="9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دولة الإمارات العربية المتحدة</a:t>
            </a:r>
            <a:endParaRPr kumimoji="0" lang="en-US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r-AE" sz="9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مدرسة الشاهين للتعليم الأساسي ح1            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r-AE" sz="9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             </a:t>
            </a:r>
            <a:endParaRPr kumimoji="0" lang="ar-AE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17" name="Picture 116">
            <a:extLst>
              <a:ext uri="{FF2B5EF4-FFF2-40B4-BE49-F238E27FC236}">
                <a16:creationId xmlns:a16="http://schemas.microsoft.com/office/drawing/2014/main" id="{BB5582DA-1B67-489B-BD83-7582D20115D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57520" y="3660190"/>
            <a:ext cx="1170533" cy="963251"/>
          </a:xfrm>
          <a:prstGeom prst="rect">
            <a:avLst/>
          </a:prstGeom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id="{CE98C4D8-DABD-4EDC-B9E3-48AA114C7CC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53376" y="850463"/>
            <a:ext cx="1877731" cy="4096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22335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مجموعة 104"/>
          <p:cNvGrpSpPr/>
          <p:nvPr/>
        </p:nvGrpSpPr>
        <p:grpSpPr>
          <a:xfrm>
            <a:off x="3286118" y="4357695"/>
            <a:ext cx="5857884" cy="2500306"/>
            <a:chOff x="3571868" y="4500570"/>
            <a:chExt cx="5572132" cy="2357430"/>
          </a:xfrm>
        </p:grpSpPr>
        <p:grpSp>
          <p:nvGrpSpPr>
            <p:cNvPr id="5" name="مجموعة 10"/>
            <p:cNvGrpSpPr/>
            <p:nvPr/>
          </p:nvGrpSpPr>
          <p:grpSpPr>
            <a:xfrm>
              <a:off x="3571868" y="4500570"/>
              <a:ext cx="5572132" cy="2357430"/>
              <a:chOff x="1928794" y="3071808"/>
              <a:chExt cx="7215206" cy="3786192"/>
            </a:xfrm>
          </p:grpSpPr>
          <p:pic>
            <p:nvPicPr>
              <p:cNvPr id="2" name="Picture 2" descr="http://www.coloring.ws/transportation/car11.gif"/>
              <p:cNvPicPr>
                <a:picLocks noChangeAspect="1" noChangeArrowheads="1"/>
              </p:cNvPicPr>
              <p:nvPr/>
            </p:nvPicPr>
            <p:blipFill>
              <a:blip r:embed="rId2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l="8333" r="13333" b="826"/>
              <a:stretch>
                <a:fillRect/>
              </a:stretch>
            </p:blipFill>
            <p:spPr bwMode="auto">
              <a:xfrm rot="5400000" flipV="1">
                <a:off x="3643301" y="1357301"/>
                <a:ext cx="3786192" cy="7215206"/>
              </a:xfrm>
              <a:prstGeom prst="rect">
                <a:avLst/>
              </a:prstGeom>
              <a:noFill/>
            </p:spPr>
          </p:pic>
          <p:sp>
            <p:nvSpPr>
              <p:cNvPr id="10" name="شكل حر 9"/>
              <p:cNvSpPr/>
              <p:nvPr/>
            </p:nvSpPr>
            <p:spPr>
              <a:xfrm>
                <a:off x="3428992" y="3357562"/>
                <a:ext cx="2601229" cy="1129273"/>
              </a:xfrm>
              <a:custGeom>
                <a:avLst/>
                <a:gdLst>
                  <a:gd name="connsiteX0" fmla="*/ 2192314 w 2601229"/>
                  <a:gd name="connsiteY0" fmla="*/ 70366 h 1057835"/>
                  <a:gd name="connsiteX1" fmla="*/ 1713343 w 2601229"/>
                  <a:gd name="connsiteY1" fmla="*/ 55852 h 1057835"/>
                  <a:gd name="connsiteX2" fmla="*/ 1437571 w 2601229"/>
                  <a:gd name="connsiteY2" fmla="*/ 84880 h 1057835"/>
                  <a:gd name="connsiteX3" fmla="*/ 1205343 w 2601229"/>
                  <a:gd name="connsiteY3" fmla="*/ 99395 h 1057835"/>
                  <a:gd name="connsiteX4" fmla="*/ 1045685 w 2601229"/>
                  <a:gd name="connsiteY4" fmla="*/ 142937 h 1057835"/>
                  <a:gd name="connsiteX5" fmla="*/ 973114 w 2601229"/>
                  <a:gd name="connsiteY5" fmla="*/ 157452 h 1057835"/>
                  <a:gd name="connsiteX6" fmla="*/ 842485 w 2601229"/>
                  <a:gd name="connsiteY6" fmla="*/ 186480 h 1057835"/>
                  <a:gd name="connsiteX7" fmla="*/ 378028 w 2601229"/>
                  <a:gd name="connsiteY7" fmla="*/ 200995 h 1057835"/>
                  <a:gd name="connsiteX8" fmla="*/ 334485 w 2601229"/>
                  <a:gd name="connsiteY8" fmla="*/ 230023 h 1057835"/>
                  <a:gd name="connsiteX9" fmla="*/ 276428 w 2601229"/>
                  <a:gd name="connsiteY9" fmla="*/ 302595 h 1057835"/>
                  <a:gd name="connsiteX10" fmla="*/ 232885 w 2601229"/>
                  <a:gd name="connsiteY10" fmla="*/ 433223 h 1057835"/>
                  <a:gd name="connsiteX11" fmla="*/ 218371 w 2601229"/>
                  <a:gd name="connsiteY11" fmla="*/ 476766 h 1057835"/>
                  <a:gd name="connsiteX12" fmla="*/ 189343 w 2601229"/>
                  <a:gd name="connsiteY12" fmla="*/ 520309 h 1057835"/>
                  <a:gd name="connsiteX13" fmla="*/ 160314 w 2601229"/>
                  <a:gd name="connsiteY13" fmla="*/ 607395 h 1057835"/>
                  <a:gd name="connsiteX14" fmla="*/ 102257 w 2601229"/>
                  <a:gd name="connsiteY14" fmla="*/ 781566 h 1057835"/>
                  <a:gd name="connsiteX15" fmla="*/ 73228 w 2601229"/>
                  <a:gd name="connsiteY15" fmla="*/ 883166 h 1057835"/>
                  <a:gd name="connsiteX16" fmla="*/ 58714 w 2601229"/>
                  <a:gd name="connsiteY16" fmla="*/ 955737 h 1057835"/>
                  <a:gd name="connsiteX17" fmla="*/ 29685 w 2601229"/>
                  <a:gd name="connsiteY17" fmla="*/ 1042823 h 1057835"/>
                  <a:gd name="connsiteX18" fmla="*/ 145800 w 2601229"/>
                  <a:gd name="connsiteY18" fmla="*/ 1013795 h 1057835"/>
                  <a:gd name="connsiteX19" fmla="*/ 552200 w 2601229"/>
                  <a:gd name="connsiteY19" fmla="*/ 1028309 h 1057835"/>
                  <a:gd name="connsiteX20" fmla="*/ 798943 w 2601229"/>
                  <a:gd name="connsiteY20" fmla="*/ 1028309 h 1057835"/>
                  <a:gd name="connsiteX21" fmla="*/ 1016657 w 2601229"/>
                  <a:gd name="connsiteY21" fmla="*/ 999280 h 1057835"/>
                  <a:gd name="connsiteX22" fmla="*/ 1074714 w 2601229"/>
                  <a:gd name="connsiteY22" fmla="*/ 984766 h 1057835"/>
                  <a:gd name="connsiteX23" fmla="*/ 1234371 w 2601229"/>
                  <a:gd name="connsiteY23" fmla="*/ 970252 h 1057835"/>
                  <a:gd name="connsiteX24" fmla="*/ 1335971 w 2601229"/>
                  <a:gd name="connsiteY24" fmla="*/ 955737 h 1057835"/>
                  <a:gd name="connsiteX25" fmla="*/ 2584200 w 2601229"/>
                  <a:gd name="connsiteY25" fmla="*/ 941223 h 1057835"/>
                  <a:gd name="connsiteX26" fmla="*/ 2598714 w 2601229"/>
                  <a:gd name="connsiteY26" fmla="*/ 897680 h 1057835"/>
                  <a:gd name="connsiteX27" fmla="*/ 2569685 w 2601229"/>
                  <a:gd name="connsiteY27" fmla="*/ 854137 h 1057835"/>
                  <a:gd name="connsiteX28" fmla="*/ 2511628 w 2601229"/>
                  <a:gd name="connsiteY28" fmla="*/ 781566 h 1057835"/>
                  <a:gd name="connsiteX29" fmla="*/ 2453571 w 2601229"/>
                  <a:gd name="connsiteY29" fmla="*/ 650937 h 1057835"/>
                  <a:gd name="connsiteX30" fmla="*/ 2439057 w 2601229"/>
                  <a:gd name="connsiteY30" fmla="*/ 607395 h 1057835"/>
                  <a:gd name="connsiteX31" fmla="*/ 2410028 w 2601229"/>
                  <a:gd name="connsiteY31" fmla="*/ 563852 h 1057835"/>
                  <a:gd name="connsiteX32" fmla="*/ 2351971 w 2601229"/>
                  <a:gd name="connsiteY32" fmla="*/ 433223 h 1057835"/>
                  <a:gd name="connsiteX33" fmla="*/ 2308428 w 2601229"/>
                  <a:gd name="connsiteY33" fmla="*/ 346137 h 1057835"/>
                  <a:gd name="connsiteX34" fmla="*/ 2279400 w 2601229"/>
                  <a:gd name="connsiteY34" fmla="*/ 259052 h 1057835"/>
                  <a:gd name="connsiteX35" fmla="*/ 2264885 w 2601229"/>
                  <a:gd name="connsiteY35" fmla="*/ 215509 h 1057835"/>
                  <a:gd name="connsiteX36" fmla="*/ 2235857 w 2601229"/>
                  <a:gd name="connsiteY36" fmla="*/ 171966 h 1057835"/>
                  <a:gd name="connsiteX37" fmla="*/ 2192314 w 2601229"/>
                  <a:gd name="connsiteY37" fmla="*/ 84880 h 1057835"/>
                  <a:gd name="connsiteX38" fmla="*/ 2148771 w 2601229"/>
                  <a:gd name="connsiteY38" fmla="*/ 70366 h 1057835"/>
                  <a:gd name="connsiteX39" fmla="*/ 2076200 w 2601229"/>
                  <a:gd name="connsiteY39" fmla="*/ 55852 h 105783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</a:cxnLst>
                <a:rect l="l" t="t" r="r" b="b"/>
                <a:pathLst>
                  <a:path w="2601229" h="1057835">
                    <a:moveTo>
                      <a:pt x="2192314" y="70366"/>
                    </a:moveTo>
                    <a:cubicBezTo>
                      <a:pt x="1981218" y="0"/>
                      <a:pt x="2135806" y="40204"/>
                      <a:pt x="1713343" y="55852"/>
                    </a:cubicBezTo>
                    <a:cubicBezTo>
                      <a:pt x="1592096" y="71007"/>
                      <a:pt x="1570459" y="75036"/>
                      <a:pt x="1437571" y="84880"/>
                    </a:cubicBezTo>
                    <a:cubicBezTo>
                      <a:pt x="1360223" y="90610"/>
                      <a:pt x="1282752" y="94557"/>
                      <a:pt x="1205343" y="99395"/>
                    </a:cubicBezTo>
                    <a:cubicBezTo>
                      <a:pt x="1142780" y="120249"/>
                      <a:pt x="1127544" y="126564"/>
                      <a:pt x="1045685" y="142937"/>
                    </a:cubicBezTo>
                    <a:cubicBezTo>
                      <a:pt x="1021495" y="147775"/>
                      <a:pt x="997047" y="151469"/>
                      <a:pt x="973114" y="157452"/>
                    </a:cubicBezTo>
                    <a:cubicBezTo>
                      <a:pt x="902174" y="175187"/>
                      <a:pt x="943659" y="181155"/>
                      <a:pt x="842485" y="186480"/>
                    </a:cubicBezTo>
                    <a:cubicBezTo>
                      <a:pt x="687805" y="194621"/>
                      <a:pt x="532847" y="196157"/>
                      <a:pt x="378028" y="200995"/>
                    </a:cubicBezTo>
                    <a:cubicBezTo>
                      <a:pt x="363514" y="210671"/>
                      <a:pt x="345382" y="216402"/>
                      <a:pt x="334485" y="230023"/>
                    </a:cubicBezTo>
                    <a:cubicBezTo>
                      <a:pt x="254360" y="330178"/>
                      <a:pt x="401219" y="219400"/>
                      <a:pt x="276428" y="302595"/>
                    </a:cubicBezTo>
                    <a:lnTo>
                      <a:pt x="232885" y="433223"/>
                    </a:lnTo>
                    <a:cubicBezTo>
                      <a:pt x="228047" y="447737"/>
                      <a:pt x="226857" y="464036"/>
                      <a:pt x="218371" y="476766"/>
                    </a:cubicBezTo>
                    <a:cubicBezTo>
                      <a:pt x="208695" y="491280"/>
                      <a:pt x="196428" y="504369"/>
                      <a:pt x="189343" y="520309"/>
                    </a:cubicBezTo>
                    <a:cubicBezTo>
                      <a:pt x="176916" y="548271"/>
                      <a:pt x="169990" y="578366"/>
                      <a:pt x="160314" y="607395"/>
                    </a:cubicBezTo>
                    <a:lnTo>
                      <a:pt x="102257" y="781566"/>
                    </a:lnTo>
                    <a:cubicBezTo>
                      <a:pt x="86096" y="830050"/>
                      <a:pt x="85376" y="828499"/>
                      <a:pt x="73228" y="883166"/>
                    </a:cubicBezTo>
                    <a:cubicBezTo>
                      <a:pt x="67876" y="907248"/>
                      <a:pt x="65205" y="931937"/>
                      <a:pt x="58714" y="955737"/>
                    </a:cubicBezTo>
                    <a:cubicBezTo>
                      <a:pt x="50663" y="985258"/>
                      <a:pt x="0" y="1050244"/>
                      <a:pt x="29685" y="1042823"/>
                    </a:cubicBezTo>
                    <a:lnTo>
                      <a:pt x="145800" y="1013795"/>
                    </a:lnTo>
                    <a:cubicBezTo>
                      <a:pt x="281267" y="1018633"/>
                      <a:pt x="416868" y="1020576"/>
                      <a:pt x="552200" y="1028309"/>
                    </a:cubicBezTo>
                    <a:cubicBezTo>
                      <a:pt x="783607" y="1041532"/>
                      <a:pt x="503680" y="1057835"/>
                      <a:pt x="798943" y="1028309"/>
                    </a:cubicBezTo>
                    <a:cubicBezTo>
                      <a:pt x="907702" y="992056"/>
                      <a:pt x="789357" y="1027693"/>
                      <a:pt x="1016657" y="999280"/>
                    </a:cubicBezTo>
                    <a:cubicBezTo>
                      <a:pt x="1036451" y="996806"/>
                      <a:pt x="1054941" y="987402"/>
                      <a:pt x="1074714" y="984766"/>
                    </a:cubicBezTo>
                    <a:cubicBezTo>
                      <a:pt x="1127684" y="977704"/>
                      <a:pt x="1181259" y="976153"/>
                      <a:pt x="1234371" y="970252"/>
                    </a:cubicBezTo>
                    <a:cubicBezTo>
                      <a:pt x="1268372" y="966474"/>
                      <a:pt x="1301768" y="956473"/>
                      <a:pt x="1335971" y="955737"/>
                    </a:cubicBezTo>
                    <a:lnTo>
                      <a:pt x="2584200" y="941223"/>
                    </a:lnTo>
                    <a:cubicBezTo>
                      <a:pt x="2589038" y="926709"/>
                      <a:pt x="2601229" y="912771"/>
                      <a:pt x="2598714" y="897680"/>
                    </a:cubicBezTo>
                    <a:cubicBezTo>
                      <a:pt x="2595846" y="880473"/>
                      <a:pt x="2577486" y="869739"/>
                      <a:pt x="2569685" y="854137"/>
                    </a:cubicBezTo>
                    <a:cubicBezTo>
                      <a:pt x="2534631" y="784030"/>
                      <a:pt x="2585030" y="830501"/>
                      <a:pt x="2511628" y="781566"/>
                    </a:cubicBezTo>
                    <a:cubicBezTo>
                      <a:pt x="2477084" y="677931"/>
                      <a:pt x="2499573" y="719940"/>
                      <a:pt x="2453571" y="650937"/>
                    </a:cubicBezTo>
                    <a:cubicBezTo>
                      <a:pt x="2448733" y="636423"/>
                      <a:pt x="2445899" y="621079"/>
                      <a:pt x="2439057" y="607395"/>
                    </a:cubicBezTo>
                    <a:cubicBezTo>
                      <a:pt x="2431256" y="591793"/>
                      <a:pt x="2417113" y="579793"/>
                      <a:pt x="2410028" y="563852"/>
                    </a:cubicBezTo>
                    <a:cubicBezTo>
                      <a:pt x="2340938" y="408400"/>
                      <a:pt x="2417667" y="531766"/>
                      <a:pt x="2351971" y="433223"/>
                    </a:cubicBezTo>
                    <a:cubicBezTo>
                      <a:pt x="2299040" y="274427"/>
                      <a:pt x="2383456" y="514950"/>
                      <a:pt x="2308428" y="346137"/>
                    </a:cubicBezTo>
                    <a:cubicBezTo>
                      <a:pt x="2296001" y="318176"/>
                      <a:pt x="2289076" y="288080"/>
                      <a:pt x="2279400" y="259052"/>
                    </a:cubicBezTo>
                    <a:cubicBezTo>
                      <a:pt x="2274562" y="244538"/>
                      <a:pt x="2273372" y="228239"/>
                      <a:pt x="2264885" y="215509"/>
                    </a:cubicBezTo>
                    <a:cubicBezTo>
                      <a:pt x="2255209" y="200995"/>
                      <a:pt x="2243658" y="187568"/>
                      <a:pt x="2235857" y="171966"/>
                    </a:cubicBezTo>
                    <a:cubicBezTo>
                      <a:pt x="2218328" y="136907"/>
                      <a:pt x="2226978" y="112611"/>
                      <a:pt x="2192314" y="84880"/>
                    </a:cubicBezTo>
                    <a:cubicBezTo>
                      <a:pt x="2180367" y="75323"/>
                      <a:pt x="2163285" y="75204"/>
                      <a:pt x="2148771" y="70366"/>
                    </a:cubicBezTo>
                    <a:cubicBezTo>
                      <a:pt x="2096227" y="35336"/>
                      <a:pt x="2120830" y="33535"/>
                      <a:pt x="2076200" y="55852"/>
                    </a:cubicBezTo>
                  </a:path>
                </a:pathLst>
              </a:custGeom>
              <a:solidFill>
                <a:schemeClr val="bg1"/>
              </a:solidFill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1" anchor="ctr"/>
              <a:lstStyle/>
              <a:p>
                <a:pPr algn="ctr"/>
                <a:endParaRPr lang="ar-AE"/>
              </a:p>
            </p:txBody>
          </p:sp>
        </p:grpSp>
        <p:sp>
          <p:nvSpPr>
            <p:cNvPr id="97" name="مربع نص 96"/>
            <p:cNvSpPr txBox="1"/>
            <p:nvPr/>
          </p:nvSpPr>
          <p:spPr>
            <a:xfrm>
              <a:off x="7237766" y="6143644"/>
              <a:ext cx="857257" cy="522341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ar-AE" sz="1500" b="1" dirty="0"/>
                <a:t>معلمة</a:t>
              </a:r>
            </a:p>
            <a:p>
              <a:pPr algn="ctr"/>
              <a:r>
                <a:rPr lang="ar-AE" sz="1500" b="1" dirty="0"/>
                <a:t>المادة</a:t>
              </a:r>
            </a:p>
          </p:txBody>
        </p:sp>
        <p:sp>
          <p:nvSpPr>
            <p:cNvPr id="98" name="مربع نص 97"/>
            <p:cNvSpPr txBox="1"/>
            <p:nvPr/>
          </p:nvSpPr>
          <p:spPr>
            <a:xfrm>
              <a:off x="4305048" y="6143644"/>
              <a:ext cx="785817" cy="493321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ar-AE" sz="1400" b="1" dirty="0"/>
                <a:t>  نوره</a:t>
              </a:r>
            </a:p>
            <a:p>
              <a:pPr algn="ctr"/>
              <a:r>
                <a:rPr lang="ar-AE" sz="1400" b="1" dirty="0" err="1"/>
                <a:t>الكتبي</a:t>
              </a:r>
              <a:endParaRPr lang="ar-AE" sz="1400" b="1" dirty="0"/>
            </a:p>
          </p:txBody>
        </p:sp>
      </p:grpSp>
      <p:grpSp>
        <p:nvGrpSpPr>
          <p:cNvPr id="6" name="Group 90"/>
          <p:cNvGrpSpPr>
            <a:grpSpLocks/>
          </p:cNvGrpSpPr>
          <p:nvPr/>
        </p:nvGrpSpPr>
        <p:grpSpPr bwMode="auto">
          <a:xfrm>
            <a:off x="155440" y="1025200"/>
            <a:ext cx="3143272" cy="2357454"/>
            <a:chOff x="6022" y="2699"/>
            <a:chExt cx="8198" cy="4680"/>
          </a:xfrm>
        </p:grpSpPr>
        <p:grpSp>
          <p:nvGrpSpPr>
            <p:cNvPr id="11" name="Group 91"/>
            <p:cNvGrpSpPr>
              <a:grpSpLocks/>
            </p:cNvGrpSpPr>
            <p:nvPr/>
          </p:nvGrpSpPr>
          <p:grpSpPr bwMode="auto">
            <a:xfrm>
              <a:off x="6120" y="2699"/>
              <a:ext cx="8100" cy="3780"/>
              <a:chOff x="6120" y="2699"/>
              <a:chExt cx="8100" cy="3780"/>
            </a:xfrm>
          </p:grpSpPr>
          <p:grpSp>
            <p:nvGrpSpPr>
              <p:cNvPr id="12" name="Group 92"/>
              <p:cNvGrpSpPr>
                <a:grpSpLocks/>
              </p:cNvGrpSpPr>
              <p:nvPr/>
            </p:nvGrpSpPr>
            <p:grpSpPr bwMode="auto">
              <a:xfrm>
                <a:off x="6120" y="2699"/>
                <a:ext cx="8100" cy="2880"/>
                <a:chOff x="6120" y="2699"/>
                <a:chExt cx="8100" cy="2880"/>
              </a:xfrm>
            </p:grpSpPr>
            <p:grpSp>
              <p:nvGrpSpPr>
                <p:cNvPr id="13" name="Group 93"/>
                <p:cNvGrpSpPr>
                  <a:grpSpLocks/>
                </p:cNvGrpSpPr>
                <p:nvPr/>
              </p:nvGrpSpPr>
              <p:grpSpPr bwMode="auto">
                <a:xfrm>
                  <a:off x="6120" y="2699"/>
                  <a:ext cx="7560" cy="1080"/>
                  <a:chOff x="6660" y="3239"/>
                  <a:chExt cx="7560" cy="1080"/>
                </a:xfrm>
              </p:grpSpPr>
              <p:sp>
                <p:nvSpPr>
                  <p:cNvPr id="86" name="AutoShape 94"/>
                  <p:cNvSpPr>
                    <a:spLocks noChangeArrowheads="1"/>
                  </p:cNvSpPr>
                  <p:nvPr/>
                </p:nvSpPr>
                <p:spPr bwMode="auto">
                  <a:xfrm rot="5400000">
                    <a:off x="10980" y="3239"/>
                    <a:ext cx="1080" cy="1080"/>
                  </a:xfrm>
                  <a:prstGeom prst="hexagon">
                    <a:avLst>
                      <a:gd name="adj" fmla="val 25000"/>
                      <a:gd name="vf" fmla="val 115470"/>
                    </a:avLst>
                  </a:prstGeom>
                  <a:solidFill>
                    <a:schemeClr val="tx1"/>
                  </a:solidFill>
                  <a:ln w="9525" algn="ctr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vert="vert270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r" defTabSz="914400" rtl="1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ts val="1000"/>
                      </a:spcAft>
                      <a:buClrTx/>
                      <a:buSzTx/>
                      <a:buFontTx/>
                      <a:buNone/>
                      <a:tabLst/>
                    </a:pPr>
                    <a:endParaRPr kumimoji="0" lang="ar-AE" sz="1600" b="0" i="0" u="none" strike="noStrike" cap="none" normalizeH="0" baseline="0" dirty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87" name="AutoShape 95"/>
                  <p:cNvSpPr>
                    <a:spLocks noChangeArrowheads="1"/>
                  </p:cNvSpPr>
                  <p:nvPr/>
                </p:nvSpPr>
                <p:spPr bwMode="auto">
                  <a:xfrm rot="5400000">
                    <a:off x="9900" y="3239"/>
                    <a:ext cx="1080" cy="1080"/>
                  </a:xfrm>
                  <a:prstGeom prst="hexagon">
                    <a:avLst>
                      <a:gd name="adj" fmla="val 25000"/>
                      <a:gd name="vf" fmla="val 115470"/>
                    </a:avLst>
                  </a:prstGeom>
                  <a:noFill/>
                  <a:ln w="9525" algn="ctr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vert="vert270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r" defTabSz="914400" rtl="1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ts val="1000"/>
                      </a:spcAft>
                      <a:buClrTx/>
                      <a:buSzTx/>
                      <a:buFontTx/>
                      <a:buNone/>
                      <a:tabLst/>
                    </a:pPr>
                    <a:r>
                      <a:rPr kumimoji="0" lang="ar-YE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Arial" pitchFamily="34" charset="0"/>
                      </a:rPr>
                      <a:t>أ</a:t>
                    </a:r>
                    <a:endParaRPr kumimoji="0" lang="ar-AE" sz="1600" b="0" i="0" u="none" strike="noStrike" cap="none" normalizeH="0" baseline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88" name="AutoShape 96"/>
                  <p:cNvSpPr>
                    <a:spLocks noChangeArrowheads="1"/>
                  </p:cNvSpPr>
                  <p:nvPr/>
                </p:nvSpPr>
                <p:spPr bwMode="auto">
                  <a:xfrm rot="5400000">
                    <a:off x="8820" y="3239"/>
                    <a:ext cx="1080" cy="1080"/>
                  </a:xfrm>
                  <a:prstGeom prst="hexagon">
                    <a:avLst>
                      <a:gd name="adj" fmla="val 25000"/>
                      <a:gd name="vf" fmla="val 115470"/>
                    </a:avLst>
                  </a:prstGeom>
                  <a:noFill/>
                  <a:ln w="9525" algn="ctr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vert="vert270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r" defTabSz="914400" rtl="1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ts val="1000"/>
                      </a:spcAft>
                      <a:buClrTx/>
                      <a:buSzTx/>
                      <a:buFontTx/>
                      <a:buNone/>
                      <a:tabLst/>
                    </a:pPr>
                    <a:r>
                      <a:rPr kumimoji="0" lang="ar-YE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Arial" pitchFamily="34" charset="0"/>
                      </a:rPr>
                      <a:t>ذ</a:t>
                    </a:r>
                    <a:endParaRPr kumimoji="0" lang="ar-AE" sz="1600" b="0" i="0" u="none" strike="noStrike" cap="none" normalizeH="0" baseline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89" name="AutoShape 97"/>
                  <p:cNvSpPr>
                    <a:spLocks noChangeArrowheads="1"/>
                  </p:cNvSpPr>
                  <p:nvPr/>
                </p:nvSpPr>
                <p:spPr bwMode="auto">
                  <a:xfrm rot="5400000">
                    <a:off x="7740" y="3239"/>
                    <a:ext cx="1080" cy="1080"/>
                  </a:xfrm>
                  <a:prstGeom prst="hexagon">
                    <a:avLst>
                      <a:gd name="adj" fmla="val 25000"/>
                      <a:gd name="vf" fmla="val 115470"/>
                    </a:avLst>
                  </a:prstGeom>
                  <a:noFill/>
                  <a:ln w="9525" algn="ctr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vert="vert270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r" defTabSz="914400" rtl="1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ts val="1000"/>
                      </a:spcAft>
                      <a:buClrTx/>
                      <a:buSzTx/>
                      <a:buFontTx/>
                      <a:buNone/>
                      <a:tabLst/>
                    </a:pPr>
                    <a:r>
                      <a:rPr kumimoji="0" lang="ar-YE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Arial" pitchFamily="34" charset="0"/>
                      </a:rPr>
                      <a:t>ى</a:t>
                    </a:r>
                    <a:endParaRPr kumimoji="0" lang="ar-AE" sz="1600" b="0" i="0" u="none" strike="noStrike" cap="none" normalizeH="0" baseline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90" name="AutoShape 98"/>
                  <p:cNvSpPr>
                    <a:spLocks noChangeArrowheads="1"/>
                  </p:cNvSpPr>
                  <p:nvPr/>
                </p:nvSpPr>
                <p:spPr bwMode="auto">
                  <a:xfrm rot="5400000">
                    <a:off x="13140" y="3239"/>
                    <a:ext cx="1080" cy="1080"/>
                  </a:xfrm>
                  <a:prstGeom prst="hexagon">
                    <a:avLst>
                      <a:gd name="adj" fmla="val 25000"/>
                      <a:gd name="vf" fmla="val 115470"/>
                    </a:avLst>
                  </a:prstGeom>
                  <a:solidFill>
                    <a:srgbClr val="0D0D0D"/>
                  </a:solidFill>
                  <a:ln w="9525" algn="ctr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vert="vert270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r" defTabSz="914400" rtl="1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ts val="1000"/>
                      </a:spcAft>
                      <a:buClrTx/>
                      <a:buSzTx/>
                      <a:buFontTx/>
                      <a:buNone/>
                      <a:tabLst/>
                    </a:pPr>
                    <a:r>
                      <a: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Arial" pitchFamily="34" charset="0"/>
                        <a:sym typeface="AGA Arabesque" pitchFamily="2" charset="2"/>
                      </a:rPr>
                      <a:t></a:t>
                    </a:r>
                    <a:endParaRPr kumimoji="0" lang="en-US" sz="1600" b="0" i="0" u="none" strike="noStrike" cap="none" normalizeH="0" baseline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  <a:ea typeface="Arial" pitchFamily="34" charset="0"/>
                      <a:cs typeface="Arial" pitchFamily="34" charset="0"/>
                    </a:endParaRPr>
                  </a:p>
                  <a:p>
                    <a:pPr marL="0" marR="0" lvl="0" indent="0" algn="r" defTabSz="914400" rtl="1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</a:pPr>
                    <a:endParaRPr kumimoji="0" lang="ar-AE" sz="1600" b="0" i="0" u="none" strike="noStrike" cap="none" normalizeH="0" baseline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91" name="AutoShape 99"/>
                  <p:cNvSpPr>
                    <a:spLocks noChangeArrowheads="1"/>
                  </p:cNvSpPr>
                  <p:nvPr/>
                </p:nvSpPr>
                <p:spPr bwMode="auto">
                  <a:xfrm rot="5400000">
                    <a:off x="6660" y="3239"/>
                    <a:ext cx="1080" cy="1080"/>
                  </a:xfrm>
                  <a:prstGeom prst="hexagon">
                    <a:avLst>
                      <a:gd name="adj" fmla="val 25000"/>
                      <a:gd name="vf" fmla="val 115470"/>
                    </a:avLst>
                  </a:prstGeom>
                  <a:solidFill>
                    <a:srgbClr val="0D0D0D"/>
                  </a:solidFill>
                  <a:ln w="9525" algn="ctr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vert="vert270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r" defTabSz="914400" rtl="1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ts val="1000"/>
                      </a:spcAft>
                      <a:buClrTx/>
                      <a:buSzTx/>
                      <a:buFontTx/>
                      <a:buNone/>
                      <a:tabLst/>
                    </a:pPr>
                    <a:r>
                      <a: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Arial" pitchFamily="34" charset="0"/>
                        <a:sym typeface="AGA Arabesque" pitchFamily="2" charset="2"/>
                      </a:rPr>
                      <a:t></a:t>
                    </a:r>
                    <a:endParaRPr kumimoji="0" lang="ar-AE" sz="1600" b="0" i="0" u="none" strike="noStrike" cap="none" normalizeH="0" baseline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95" name="AutoShape 103"/>
                  <p:cNvSpPr>
                    <a:spLocks noChangeArrowheads="1"/>
                  </p:cNvSpPr>
                  <p:nvPr/>
                </p:nvSpPr>
                <p:spPr bwMode="auto">
                  <a:xfrm rot="5400000">
                    <a:off x="12060" y="3239"/>
                    <a:ext cx="1080" cy="1080"/>
                  </a:xfrm>
                  <a:prstGeom prst="hexagon">
                    <a:avLst>
                      <a:gd name="adj" fmla="val 25000"/>
                      <a:gd name="vf" fmla="val 115470"/>
                    </a:avLst>
                  </a:prstGeom>
                  <a:noFill/>
                  <a:ln w="9525" algn="ctr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vert="vert270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r" defTabSz="914400" rtl="1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ts val="1000"/>
                      </a:spcAft>
                      <a:buClrTx/>
                      <a:buSzTx/>
                      <a:buFontTx/>
                      <a:buNone/>
                      <a:tabLst/>
                    </a:pPr>
                    <a:r>
                      <a:rPr kumimoji="0" lang="ar-YE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Arial" pitchFamily="34" charset="0"/>
                      </a:rPr>
                      <a:t>ا</a:t>
                    </a:r>
                    <a:endParaRPr kumimoji="0" lang="ar-AE" sz="1600" b="0" i="0" u="none" strike="noStrike" cap="none" normalizeH="0" baseline="0" dirty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</p:grpSp>
            <p:grpSp>
              <p:nvGrpSpPr>
                <p:cNvPr id="14" name="Group 104"/>
                <p:cNvGrpSpPr>
                  <a:grpSpLocks/>
                </p:cNvGrpSpPr>
                <p:nvPr/>
              </p:nvGrpSpPr>
              <p:grpSpPr bwMode="auto">
                <a:xfrm>
                  <a:off x="6660" y="3599"/>
                  <a:ext cx="7560" cy="1080"/>
                  <a:chOff x="6660" y="3239"/>
                  <a:chExt cx="7560" cy="1080"/>
                </a:xfrm>
              </p:grpSpPr>
              <p:sp>
                <p:nvSpPr>
                  <p:cNvPr id="76" name="AutoShape 105"/>
                  <p:cNvSpPr>
                    <a:spLocks noChangeArrowheads="1"/>
                  </p:cNvSpPr>
                  <p:nvPr/>
                </p:nvSpPr>
                <p:spPr bwMode="auto">
                  <a:xfrm rot="5400000">
                    <a:off x="10980" y="3239"/>
                    <a:ext cx="1080" cy="1080"/>
                  </a:xfrm>
                  <a:prstGeom prst="hexagon">
                    <a:avLst>
                      <a:gd name="adj" fmla="val 25000"/>
                      <a:gd name="vf" fmla="val 115470"/>
                    </a:avLst>
                  </a:prstGeom>
                  <a:solidFill>
                    <a:srgbClr val="0D0D0D"/>
                  </a:solidFill>
                  <a:ln w="9525" algn="ctr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vert="vert270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r" defTabSz="914400" rtl="1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ts val="1000"/>
                      </a:spcAft>
                      <a:buClrTx/>
                      <a:buSzTx/>
                      <a:buFontTx/>
                      <a:buNone/>
                      <a:tabLst/>
                    </a:pPr>
                    <a:r>
                      <a: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Arial" pitchFamily="34" charset="0"/>
                        <a:sym typeface="AGA Arabesque" pitchFamily="2" charset="2"/>
                      </a:rPr>
                      <a:t></a:t>
                    </a:r>
                    <a:endParaRPr kumimoji="0" lang="ar-AE" sz="1600" b="0" i="0" u="none" strike="noStrike" cap="none" normalizeH="0" baseline="0" dirty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77" name="AutoShape 106"/>
                  <p:cNvSpPr>
                    <a:spLocks noChangeArrowheads="1"/>
                  </p:cNvSpPr>
                  <p:nvPr/>
                </p:nvSpPr>
                <p:spPr bwMode="auto">
                  <a:xfrm rot="5400000">
                    <a:off x="9900" y="3239"/>
                    <a:ext cx="1080" cy="1080"/>
                  </a:xfrm>
                  <a:prstGeom prst="hexagon">
                    <a:avLst>
                      <a:gd name="adj" fmla="val 25000"/>
                      <a:gd name="vf" fmla="val 115470"/>
                    </a:avLst>
                  </a:prstGeom>
                  <a:solidFill>
                    <a:srgbClr val="0D0D0D"/>
                  </a:solidFill>
                  <a:ln w="9525" algn="ctr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vert="vert270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r" defTabSz="914400" rtl="1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ts val="1000"/>
                      </a:spcAft>
                      <a:buClrTx/>
                      <a:buSzTx/>
                      <a:buFontTx/>
                      <a:buNone/>
                      <a:tabLst/>
                    </a:pPr>
                    <a:r>
                      <a: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Arial" pitchFamily="34" charset="0"/>
                        <a:sym typeface="AGA Arabesque" pitchFamily="2" charset="2"/>
                      </a:rPr>
                      <a:t></a:t>
                    </a:r>
                    <a:endParaRPr kumimoji="0" lang="en-US" sz="1600" b="0" i="0" u="none" strike="noStrike" cap="none" normalizeH="0" baseline="0" dirty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  <a:ea typeface="Arial" pitchFamily="34" charset="0"/>
                      <a:cs typeface="Arial" pitchFamily="34" charset="0"/>
                    </a:endParaRPr>
                  </a:p>
                  <a:p>
                    <a:pPr marL="0" marR="0" lvl="0" indent="0" algn="r" defTabSz="914400" rtl="1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</a:pPr>
                    <a:endParaRPr kumimoji="0" lang="ar-AE" sz="1600" b="0" i="0" u="none" strike="noStrike" cap="none" normalizeH="0" baseline="0" dirty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78" name="AutoShape 107"/>
                  <p:cNvSpPr>
                    <a:spLocks noChangeArrowheads="1"/>
                  </p:cNvSpPr>
                  <p:nvPr/>
                </p:nvSpPr>
                <p:spPr bwMode="auto">
                  <a:xfrm rot="5400000">
                    <a:off x="8820" y="3239"/>
                    <a:ext cx="1080" cy="1080"/>
                  </a:xfrm>
                  <a:prstGeom prst="hexagon">
                    <a:avLst>
                      <a:gd name="adj" fmla="val 25000"/>
                      <a:gd name="vf" fmla="val 115470"/>
                    </a:avLst>
                  </a:prstGeom>
                  <a:noFill/>
                  <a:ln w="9525" algn="ctr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vert="vert270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r" defTabSz="914400" rtl="1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ts val="1000"/>
                      </a:spcAft>
                      <a:buClrTx/>
                      <a:buSzTx/>
                      <a:buFontTx/>
                      <a:buNone/>
                      <a:tabLst/>
                    </a:pPr>
                    <a:r>
                      <a:rPr kumimoji="0" lang="ar-AE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Arial" pitchFamily="34" charset="0"/>
                      </a:rPr>
                      <a:t>هـ</a:t>
                    </a:r>
                    <a:endParaRPr kumimoji="0" lang="ar-AE" sz="1600" b="0" i="0" u="none" strike="noStrike" cap="none" normalizeH="0" baseline="0" dirty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79" name="AutoShape 108"/>
                  <p:cNvSpPr>
                    <a:spLocks noChangeArrowheads="1"/>
                  </p:cNvSpPr>
                  <p:nvPr/>
                </p:nvSpPr>
                <p:spPr bwMode="auto">
                  <a:xfrm rot="5400000">
                    <a:off x="7740" y="3239"/>
                    <a:ext cx="1080" cy="1080"/>
                  </a:xfrm>
                  <a:prstGeom prst="hexagon">
                    <a:avLst>
                      <a:gd name="adj" fmla="val 25000"/>
                      <a:gd name="vf" fmla="val 115470"/>
                    </a:avLst>
                  </a:prstGeom>
                  <a:noFill/>
                  <a:ln w="9525" algn="ctr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vert="vert270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r" defTabSz="914400" rtl="1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ts val="1000"/>
                      </a:spcAft>
                      <a:buClrTx/>
                      <a:buSzTx/>
                      <a:buFontTx/>
                      <a:buNone/>
                      <a:tabLst/>
                    </a:pPr>
                    <a:r>
                      <a:rPr kumimoji="0" lang="ar-AE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Arial" pitchFamily="34" charset="0"/>
                      </a:rPr>
                      <a:t>ر</a:t>
                    </a:r>
                    <a:endParaRPr kumimoji="0" lang="ar-AE" sz="1600" b="0" i="0" u="none" strike="noStrike" cap="none" normalizeH="0" baseline="0" dirty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80" name="AutoShape 109"/>
                  <p:cNvSpPr>
                    <a:spLocks noChangeArrowheads="1"/>
                  </p:cNvSpPr>
                  <p:nvPr/>
                </p:nvSpPr>
                <p:spPr bwMode="auto">
                  <a:xfrm rot="5400000">
                    <a:off x="13140" y="3239"/>
                    <a:ext cx="1080" cy="1080"/>
                  </a:xfrm>
                  <a:prstGeom prst="hexagon">
                    <a:avLst>
                      <a:gd name="adj" fmla="val 25000"/>
                      <a:gd name="vf" fmla="val 115470"/>
                    </a:avLst>
                  </a:prstGeom>
                  <a:solidFill>
                    <a:srgbClr val="0D0D0D"/>
                  </a:solidFill>
                  <a:ln w="9525" algn="ctr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vert="vert270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r" defTabSz="914400" rtl="1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ts val="1000"/>
                      </a:spcAft>
                      <a:buClrTx/>
                      <a:buSzTx/>
                      <a:buFontTx/>
                      <a:buNone/>
                      <a:tabLst/>
                    </a:pPr>
                    <a:r>
                      <a: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Arial" pitchFamily="34" charset="0"/>
                        <a:sym typeface="AGA Arabesque" pitchFamily="2" charset="2"/>
                      </a:rPr>
                      <a:t></a:t>
                    </a:r>
                    <a:endParaRPr kumimoji="0" lang="ar-AE" sz="1600" b="0" i="0" u="none" strike="noStrike" cap="none" normalizeH="0" baseline="0" dirty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81" name="AutoShape 110"/>
                  <p:cNvSpPr>
                    <a:spLocks noChangeArrowheads="1"/>
                  </p:cNvSpPr>
                  <p:nvPr/>
                </p:nvSpPr>
                <p:spPr bwMode="auto">
                  <a:xfrm rot="5400000">
                    <a:off x="6660" y="3239"/>
                    <a:ext cx="1080" cy="1080"/>
                  </a:xfrm>
                  <a:prstGeom prst="hexagon">
                    <a:avLst>
                      <a:gd name="adj" fmla="val 25000"/>
                      <a:gd name="vf" fmla="val 115470"/>
                    </a:avLst>
                  </a:prstGeom>
                  <a:noFill/>
                  <a:ln w="9525" algn="ctr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vert="vert270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r" defTabSz="914400" rtl="1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ts val="1000"/>
                      </a:spcAft>
                      <a:buClrTx/>
                      <a:buSzTx/>
                      <a:buFontTx/>
                      <a:buNone/>
                      <a:tabLst/>
                    </a:pPr>
                    <a:r>
                      <a:rPr kumimoji="0" lang="ar-AE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Arial" pitchFamily="34" charset="0"/>
                      </a:rPr>
                      <a:t>ب</a:t>
                    </a:r>
                    <a:endParaRPr kumimoji="0" lang="ar-AE" sz="1600" b="0" i="0" u="none" strike="noStrike" cap="none" normalizeH="0" baseline="0" dirty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85" name="AutoShape 114"/>
                  <p:cNvSpPr>
                    <a:spLocks noChangeArrowheads="1"/>
                  </p:cNvSpPr>
                  <p:nvPr/>
                </p:nvSpPr>
                <p:spPr bwMode="auto">
                  <a:xfrm rot="5400000">
                    <a:off x="12060" y="3239"/>
                    <a:ext cx="1080" cy="1080"/>
                  </a:xfrm>
                  <a:prstGeom prst="hexagon">
                    <a:avLst>
                      <a:gd name="adj" fmla="val 25000"/>
                      <a:gd name="vf" fmla="val 115470"/>
                    </a:avLst>
                  </a:prstGeom>
                  <a:noFill/>
                  <a:ln w="9525" algn="ctr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vert="vert270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r" defTabSz="914400" rtl="1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ts val="1000"/>
                      </a:spcAft>
                      <a:buClrTx/>
                      <a:buSzTx/>
                      <a:buFontTx/>
                      <a:buNone/>
                      <a:tabLst/>
                    </a:pPr>
                    <a:r>
                      <a:rPr lang="ar-AE" sz="1600" dirty="0">
                        <a:latin typeface="Arial" pitchFamily="34" charset="0"/>
                        <a:cs typeface="Arial" pitchFamily="34" charset="0"/>
                      </a:rPr>
                      <a:t>ح</a:t>
                    </a:r>
                    <a:endParaRPr kumimoji="0" lang="ar-AE" sz="1600" b="0" i="0" u="none" strike="noStrike" cap="none" normalizeH="0" baseline="0" dirty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</p:grpSp>
            <p:grpSp>
              <p:nvGrpSpPr>
                <p:cNvPr id="15" name="Group 115"/>
                <p:cNvGrpSpPr>
                  <a:grpSpLocks/>
                </p:cNvGrpSpPr>
                <p:nvPr/>
              </p:nvGrpSpPr>
              <p:grpSpPr bwMode="auto">
                <a:xfrm>
                  <a:off x="6120" y="4499"/>
                  <a:ext cx="7560" cy="1080"/>
                  <a:chOff x="6660" y="3239"/>
                  <a:chExt cx="7560" cy="1080"/>
                </a:xfrm>
              </p:grpSpPr>
              <p:sp>
                <p:nvSpPr>
                  <p:cNvPr id="66" name="AutoShape 116"/>
                  <p:cNvSpPr>
                    <a:spLocks noChangeArrowheads="1"/>
                  </p:cNvSpPr>
                  <p:nvPr/>
                </p:nvSpPr>
                <p:spPr bwMode="auto">
                  <a:xfrm rot="5400000">
                    <a:off x="10980" y="3239"/>
                    <a:ext cx="1080" cy="1080"/>
                  </a:xfrm>
                  <a:prstGeom prst="hexagon">
                    <a:avLst>
                      <a:gd name="adj" fmla="val 25000"/>
                      <a:gd name="vf" fmla="val 115470"/>
                    </a:avLst>
                  </a:prstGeom>
                  <a:noFill/>
                  <a:ln w="9525" algn="ctr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vert="vert270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r" defTabSz="914400" rtl="1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ts val="1000"/>
                      </a:spcAft>
                      <a:buClrTx/>
                      <a:buSzTx/>
                      <a:buFontTx/>
                      <a:buNone/>
                      <a:tabLst/>
                    </a:pPr>
                    <a:r>
                      <a:rPr kumimoji="0" lang="ar-AE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Arial" pitchFamily="34" charset="0"/>
                      </a:rPr>
                      <a:t>ل</a:t>
                    </a:r>
                    <a:endParaRPr kumimoji="0" lang="ar-AE" sz="1600" b="0" i="0" u="none" strike="noStrike" cap="none" normalizeH="0" baseline="0" dirty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67" name="AutoShape 117"/>
                  <p:cNvSpPr>
                    <a:spLocks noChangeArrowheads="1"/>
                  </p:cNvSpPr>
                  <p:nvPr/>
                </p:nvSpPr>
                <p:spPr bwMode="auto">
                  <a:xfrm rot="5400000">
                    <a:off x="9900" y="3239"/>
                    <a:ext cx="1080" cy="1080"/>
                  </a:xfrm>
                  <a:prstGeom prst="hexagon">
                    <a:avLst>
                      <a:gd name="adj" fmla="val 25000"/>
                      <a:gd name="vf" fmla="val 115470"/>
                    </a:avLst>
                  </a:prstGeom>
                  <a:noFill/>
                  <a:ln w="9525" algn="ctr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vert="vert270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r" defTabSz="914400" rtl="1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ts val="1000"/>
                      </a:spcAft>
                      <a:buClrTx/>
                      <a:buSzTx/>
                      <a:buFontTx/>
                      <a:buNone/>
                      <a:tabLst/>
                    </a:pPr>
                    <a:r>
                      <a:rPr kumimoji="0" lang="ar-AE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Arial" pitchFamily="34" charset="0"/>
                      </a:rPr>
                      <a:t>م</a:t>
                    </a:r>
                    <a:endParaRPr kumimoji="0" lang="ar-AE" sz="1600" b="0" i="0" u="none" strike="noStrike" cap="none" normalizeH="0" baseline="0" dirty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68" name="AutoShape 118"/>
                  <p:cNvSpPr>
                    <a:spLocks noChangeArrowheads="1"/>
                  </p:cNvSpPr>
                  <p:nvPr/>
                </p:nvSpPr>
                <p:spPr bwMode="auto">
                  <a:xfrm rot="5400000">
                    <a:off x="8820" y="3239"/>
                    <a:ext cx="1080" cy="1080"/>
                  </a:xfrm>
                  <a:prstGeom prst="hexagon">
                    <a:avLst>
                      <a:gd name="adj" fmla="val 25000"/>
                      <a:gd name="vf" fmla="val 115470"/>
                    </a:avLst>
                  </a:prstGeom>
                  <a:solidFill>
                    <a:schemeClr val="tx1"/>
                  </a:solidFill>
                  <a:ln w="9525" algn="ctr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vert="vert270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r" defTabSz="914400" rtl="1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ts val="1000"/>
                      </a:spcAft>
                      <a:buClrTx/>
                      <a:buSzTx/>
                      <a:buFontTx/>
                      <a:buNone/>
                      <a:tabLst/>
                    </a:pPr>
                    <a:endParaRPr kumimoji="0" lang="ar-AE" sz="1600" b="0" i="0" u="none" strike="noStrike" cap="none" normalizeH="0" baseline="0" dirty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69" name="AutoShape 119"/>
                  <p:cNvSpPr>
                    <a:spLocks noChangeArrowheads="1"/>
                  </p:cNvSpPr>
                  <p:nvPr/>
                </p:nvSpPr>
                <p:spPr bwMode="auto">
                  <a:xfrm rot="5400000">
                    <a:off x="7740" y="3239"/>
                    <a:ext cx="1080" cy="1080"/>
                  </a:xfrm>
                  <a:prstGeom prst="hexagon">
                    <a:avLst>
                      <a:gd name="adj" fmla="val 25000"/>
                      <a:gd name="vf" fmla="val 115470"/>
                    </a:avLst>
                  </a:prstGeom>
                  <a:noFill/>
                  <a:ln w="9525" algn="ctr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vert="vert270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r" defTabSz="914400" rtl="1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ts val="1000"/>
                      </a:spcAft>
                      <a:buClrTx/>
                      <a:buSzTx/>
                      <a:buFontTx/>
                      <a:buNone/>
                      <a:tabLst/>
                    </a:pPr>
                    <a:r>
                      <a:rPr kumimoji="0" lang="ar-AE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Arial" pitchFamily="34" charset="0"/>
                      </a:rPr>
                      <a:t>ت</a:t>
                    </a:r>
                    <a:endParaRPr kumimoji="0" lang="en-US" sz="1600" b="0" i="0" u="none" strike="noStrike" cap="none" normalizeH="0" baseline="0" dirty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  <a:ea typeface="Arial" pitchFamily="34" charset="0"/>
                      <a:cs typeface="Arial" pitchFamily="34" charset="0"/>
                    </a:endParaRPr>
                  </a:p>
                  <a:p>
                    <a:pPr marL="0" marR="0" lvl="0" indent="0" algn="r" defTabSz="914400" rtl="1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</a:pPr>
                    <a:endParaRPr kumimoji="0" lang="ar-AE" sz="1600" b="0" i="0" u="none" strike="noStrike" cap="none" normalizeH="0" baseline="0" dirty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70" name="AutoShape 120"/>
                  <p:cNvSpPr>
                    <a:spLocks noChangeArrowheads="1"/>
                  </p:cNvSpPr>
                  <p:nvPr/>
                </p:nvSpPr>
                <p:spPr bwMode="auto">
                  <a:xfrm rot="5400000">
                    <a:off x="13140" y="3239"/>
                    <a:ext cx="1080" cy="1080"/>
                  </a:xfrm>
                  <a:prstGeom prst="hexagon">
                    <a:avLst>
                      <a:gd name="adj" fmla="val 25000"/>
                      <a:gd name="vf" fmla="val 115470"/>
                    </a:avLst>
                  </a:prstGeom>
                  <a:noFill/>
                  <a:ln w="9525" algn="ctr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vert="vert270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r" defTabSz="914400" rtl="1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ts val="1000"/>
                      </a:spcAft>
                      <a:buClrTx/>
                      <a:buSzTx/>
                      <a:buFontTx/>
                      <a:buNone/>
                      <a:tabLst/>
                    </a:pPr>
                    <a:r>
                      <a:rPr kumimoji="0" lang="ar-AE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Arial" pitchFamily="34" charset="0"/>
                      </a:rPr>
                      <a:t>م</a:t>
                    </a:r>
                    <a:endParaRPr kumimoji="0" lang="ar-AE" sz="1600" b="0" i="0" u="none" strike="noStrike" cap="none" normalizeH="0" baseline="0" dirty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71" name="AutoShape 121"/>
                  <p:cNvSpPr>
                    <a:spLocks noChangeArrowheads="1"/>
                  </p:cNvSpPr>
                  <p:nvPr/>
                </p:nvSpPr>
                <p:spPr bwMode="auto">
                  <a:xfrm rot="5400000">
                    <a:off x="6660" y="3239"/>
                    <a:ext cx="1080" cy="1080"/>
                  </a:xfrm>
                  <a:prstGeom prst="hexagon">
                    <a:avLst>
                      <a:gd name="adj" fmla="val 25000"/>
                      <a:gd name="vf" fmla="val 115470"/>
                    </a:avLst>
                  </a:prstGeom>
                  <a:solidFill>
                    <a:schemeClr val="tx1"/>
                  </a:solidFill>
                  <a:ln w="9525" algn="ctr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vert="vert270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r" defTabSz="914400" rtl="1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ts val="1000"/>
                      </a:spcAft>
                      <a:buClrTx/>
                      <a:buSzTx/>
                      <a:buFontTx/>
                      <a:buNone/>
                      <a:tabLst/>
                    </a:pPr>
                    <a:r>
                      <a:rPr kumimoji="0" lang="ar-AE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Arial" pitchFamily="34" charset="0"/>
                      </a:rPr>
                      <a:t>ي</a:t>
                    </a:r>
                    <a:endParaRPr kumimoji="0" lang="ar-AE" sz="1600" b="0" i="0" u="none" strike="noStrike" cap="none" normalizeH="0" baseline="0" dirty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75" name="AutoShape 125"/>
                  <p:cNvSpPr>
                    <a:spLocks noChangeArrowheads="1"/>
                  </p:cNvSpPr>
                  <p:nvPr/>
                </p:nvSpPr>
                <p:spPr bwMode="auto">
                  <a:xfrm rot="5400000">
                    <a:off x="12060" y="3239"/>
                    <a:ext cx="1080" cy="1080"/>
                  </a:xfrm>
                  <a:prstGeom prst="hexagon">
                    <a:avLst>
                      <a:gd name="adj" fmla="val 25000"/>
                      <a:gd name="vf" fmla="val 115470"/>
                    </a:avLst>
                  </a:prstGeom>
                  <a:noFill/>
                  <a:ln w="9525" algn="ctr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vert="vert270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r" defTabSz="914400" rtl="1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ts val="1000"/>
                      </a:spcAft>
                      <a:buClrTx/>
                      <a:buSzTx/>
                      <a:buFontTx/>
                      <a:buNone/>
                      <a:tabLst/>
                    </a:pPr>
                    <a:r>
                      <a:rPr kumimoji="0" lang="ar-AE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" pitchFamily="34" charset="0"/>
                        <a:cs typeface="Arial" pitchFamily="34" charset="0"/>
                      </a:rPr>
                      <a:t>س</a:t>
                    </a:r>
                    <a:endParaRPr kumimoji="0" lang="ar-AE" sz="1600" b="0" i="0" u="none" strike="noStrike" cap="none" normalizeH="0" baseline="0" dirty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</p:grpSp>
          </p:grpSp>
          <p:grpSp>
            <p:nvGrpSpPr>
              <p:cNvPr id="16" name="Group 126"/>
              <p:cNvGrpSpPr>
                <a:grpSpLocks/>
              </p:cNvGrpSpPr>
              <p:nvPr/>
            </p:nvGrpSpPr>
            <p:grpSpPr bwMode="auto">
              <a:xfrm>
                <a:off x="6660" y="5399"/>
                <a:ext cx="7560" cy="1080"/>
                <a:chOff x="6660" y="3239"/>
                <a:chExt cx="7560" cy="1080"/>
              </a:xfrm>
            </p:grpSpPr>
            <p:sp>
              <p:nvSpPr>
                <p:cNvPr id="53" name="AutoShape 127"/>
                <p:cNvSpPr>
                  <a:spLocks noChangeArrowheads="1"/>
                </p:cNvSpPr>
                <p:nvPr/>
              </p:nvSpPr>
              <p:spPr bwMode="auto">
                <a:xfrm rot="5400000">
                  <a:off x="10980" y="3239"/>
                  <a:ext cx="1080" cy="1080"/>
                </a:xfrm>
                <a:prstGeom prst="hexagon">
                  <a:avLst>
                    <a:gd name="adj" fmla="val 25000"/>
                    <a:gd name="vf" fmla="val 115470"/>
                  </a:avLst>
                </a:prstGeom>
                <a:noFill/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</p:spPr>
              <p:txBody>
                <a:bodyPr vert="vert270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r" defTabSz="914400" rtl="1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100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ar-AE" sz="1600" b="0" i="0" u="none" strike="noStrike" cap="none" normalizeH="0" baseline="0" dirty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  <a:ea typeface="Arial" pitchFamily="34" charset="0"/>
                      <a:cs typeface="Arial" pitchFamily="34" charset="0"/>
                    </a:rPr>
                    <a:t>ط</a:t>
                  </a:r>
                  <a:endParaRPr kumimoji="0" lang="ar-AE" sz="1600" b="0" i="0" u="none" strike="noStrike" cap="none" normalizeH="0" baseline="0" dirty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54" name="AutoShape 128"/>
                <p:cNvSpPr>
                  <a:spLocks noChangeArrowheads="1"/>
                </p:cNvSpPr>
                <p:nvPr/>
              </p:nvSpPr>
              <p:spPr bwMode="auto">
                <a:xfrm rot="5400000">
                  <a:off x="9900" y="3239"/>
                  <a:ext cx="1080" cy="1080"/>
                </a:xfrm>
                <a:prstGeom prst="hexagon">
                  <a:avLst>
                    <a:gd name="adj" fmla="val 25000"/>
                    <a:gd name="vf" fmla="val 115470"/>
                  </a:avLst>
                </a:prstGeom>
                <a:noFill/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</p:spPr>
              <p:txBody>
                <a:bodyPr vert="vert270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r" defTabSz="914400" rtl="1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100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ar-AE" sz="1600" b="0" i="0" u="none" strike="noStrike" cap="none" normalizeH="0" baseline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  <a:ea typeface="Arial" pitchFamily="34" charset="0"/>
                      <a:cs typeface="Arial" pitchFamily="34" charset="0"/>
                    </a:rPr>
                    <a:t>ر</a:t>
                  </a:r>
                  <a:endParaRPr kumimoji="0" lang="ar-AE" sz="1600" b="0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55" name="AutoShape 129"/>
                <p:cNvSpPr>
                  <a:spLocks noChangeArrowheads="1"/>
                </p:cNvSpPr>
                <p:nvPr/>
              </p:nvSpPr>
              <p:spPr bwMode="auto">
                <a:xfrm rot="5400000">
                  <a:off x="8820" y="3239"/>
                  <a:ext cx="1080" cy="1080"/>
                </a:xfrm>
                <a:prstGeom prst="hexagon">
                  <a:avLst>
                    <a:gd name="adj" fmla="val 25000"/>
                    <a:gd name="vf" fmla="val 115470"/>
                  </a:avLst>
                </a:prstGeom>
                <a:noFill/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</p:spPr>
              <p:txBody>
                <a:bodyPr vert="vert270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r" defTabSz="914400" rtl="1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100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ar-AE" sz="1600" b="0" i="0" u="none" strike="noStrike" cap="none" normalizeH="0" baseline="0" dirty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  <a:ea typeface="Arial" pitchFamily="34" charset="0"/>
                      <a:cs typeface="Arial" pitchFamily="34" charset="0"/>
                    </a:rPr>
                    <a:t>ي</a:t>
                  </a:r>
                  <a:endParaRPr kumimoji="0" lang="en-US" sz="1600" b="0" i="0" u="none" strike="noStrike" cap="none" normalizeH="0" baseline="0" dirty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Arial" pitchFamily="34" charset="0"/>
                    <a:cs typeface="Arial" pitchFamily="34" charset="0"/>
                  </a:endParaRPr>
                </a:p>
                <a:p>
                  <a:pPr marL="0" marR="0" lvl="0" indent="0" algn="r" defTabSz="914400" rtl="1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endParaRPr kumimoji="0" lang="ar-AE" sz="1600" b="0" i="0" u="none" strike="noStrike" cap="none" normalizeH="0" baseline="0" dirty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56" name="AutoShape 130"/>
                <p:cNvSpPr>
                  <a:spLocks noChangeArrowheads="1"/>
                </p:cNvSpPr>
                <p:nvPr/>
              </p:nvSpPr>
              <p:spPr bwMode="auto">
                <a:xfrm rot="5400000">
                  <a:off x="7740" y="3239"/>
                  <a:ext cx="1080" cy="1080"/>
                </a:xfrm>
                <a:prstGeom prst="hexagon">
                  <a:avLst>
                    <a:gd name="adj" fmla="val 25000"/>
                    <a:gd name="vf" fmla="val 115470"/>
                  </a:avLst>
                </a:prstGeom>
                <a:noFill/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</p:spPr>
              <p:txBody>
                <a:bodyPr vert="vert270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r" defTabSz="914400" rtl="1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100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ar-AE" sz="1600" b="0" i="0" u="none" strike="noStrike" cap="none" normalizeH="0" baseline="0" dirty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  <a:cs typeface="Arial" pitchFamily="34" charset="0"/>
                    </a:rPr>
                    <a:t>ق</a:t>
                  </a:r>
                </a:p>
              </p:txBody>
            </p:sp>
            <p:sp>
              <p:nvSpPr>
                <p:cNvPr id="57" name="AutoShape 131"/>
                <p:cNvSpPr>
                  <a:spLocks noChangeArrowheads="1"/>
                </p:cNvSpPr>
                <p:nvPr/>
              </p:nvSpPr>
              <p:spPr bwMode="auto">
                <a:xfrm rot="5400000">
                  <a:off x="13140" y="3239"/>
                  <a:ext cx="1080" cy="1080"/>
                </a:xfrm>
                <a:prstGeom prst="hexagon">
                  <a:avLst>
                    <a:gd name="adj" fmla="val 25000"/>
                    <a:gd name="vf" fmla="val 115470"/>
                  </a:avLst>
                </a:prstGeom>
                <a:noFill/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</p:spPr>
              <p:txBody>
                <a:bodyPr vert="vert270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r" defTabSz="914400" rtl="1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100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ar-AE" sz="1600" b="0" i="0" u="none" strike="noStrike" cap="none" normalizeH="0" baseline="0" dirty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  <a:ea typeface="Arial" pitchFamily="34" charset="0"/>
                      <a:cs typeface="Arial" pitchFamily="34" charset="0"/>
                    </a:rPr>
                    <a:t>ر</a:t>
                  </a:r>
                  <a:endParaRPr kumimoji="0" lang="ar-AE" sz="1600" b="0" i="0" u="none" strike="noStrike" cap="none" normalizeH="0" baseline="0" dirty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58" name="AutoShape 132"/>
                <p:cNvSpPr>
                  <a:spLocks noChangeArrowheads="1"/>
                </p:cNvSpPr>
                <p:nvPr/>
              </p:nvSpPr>
              <p:spPr bwMode="auto">
                <a:xfrm rot="5400000">
                  <a:off x="6660" y="3239"/>
                  <a:ext cx="1080" cy="1080"/>
                </a:xfrm>
                <a:prstGeom prst="hexagon">
                  <a:avLst>
                    <a:gd name="adj" fmla="val 25000"/>
                    <a:gd name="vf" fmla="val 115470"/>
                  </a:avLst>
                </a:prstGeom>
                <a:solidFill>
                  <a:srgbClr val="0D0D0D"/>
                </a:soli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</p:spPr>
              <p:txBody>
                <a:bodyPr vert="vert270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r" defTabSz="914400" rtl="1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100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en-US" sz="1600" b="0" i="0" u="none" strike="noStrike" cap="none" normalizeH="0" baseline="0" dirty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  <a:ea typeface="Arial" pitchFamily="34" charset="0"/>
                      <a:cs typeface="Arial" pitchFamily="34" charset="0"/>
                      <a:sym typeface="AGA Arabesque" pitchFamily="2" charset="2"/>
                    </a:rPr>
                    <a:t></a:t>
                  </a:r>
                  <a:endParaRPr kumimoji="0" lang="ar-AE" sz="1600" b="0" i="0" u="none" strike="noStrike" cap="none" normalizeH="0" baseline="0" dirty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62" name="AutoShape 136"/>
                <p:cNvSpPr>
                  <a:spLocks noChangeArrowheads="1"/>
                </p:cNvSpPr>
                <p:nvPr/>
              </p:nvSpPr>
              <p:spPr bwMode="auto">
                <a:xfrm rot="5400000">
                  <a:off x="12060" y="3239"/>
                  <a:ext cx="1080" cy="1080"/>
                </a:xfrm>
                <a:prstGeom prst="hexagon">
                  <a:avLst>
                    <a:gd name="adj" fmla="val 25000"/>
                    <a:gd name="vf" fmla="val 115470"/>
                  </a:avLst>
                </a:prstGeom>
                <a:solidFill>
                  <a:schemeClr val="tx1"/>
                </a:soli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</p:spPr>
              <p:txBody>
                <a:bodyPr vert="vert270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r" defTabSz="914400" rtl="1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1000"/>
                    </a:spcAft>
                    <a:buClrTx/>
                    <a:buSzTx/>
                    <a:buFontTx/>
                    <a:buNone/>
                    <a:tabLst/>
                  </a:pPr>
                  <a:endParaRPr kumimoji="0" lang="ar-AE" sz="1600" b="0" i="0" u="none" strike="noStrike" cap="none" normalizeH="0" baseline="0" dirty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Arial" pitchFamily="34" charset="0"/>
                  </a:endParaRPr>
                </a:p>
              </p:txBody>
            </p:sp>
          </p:grpSp>
        </p:grpSp>
        <p:grpSp>
          <p:nvGrpSpPr>
            <p:cNvPr id="17" name="Group 137"/>
            <p:cNvGrpSpPr>
              <a:grpSpLocks/>
            </p:cNvGrpSpPr>
            <p:nvPr/>
          </p:nvGrpSpPr>
          <p:grpSpPr bwMode="auto">
            <a:xfrm>
              <a:off x="6022" y="6277"/>
              <a:ext cx="7658" cy="1102"/>
              <a:chOff x="6562" y="3217"/>
              <a:chExt cx="7658" cy="1102"/>
            </a:xfrm>
          </p:grpSpPr>
          <p:sp>
            <p:nvSpPr>
              <p:cNvPr id="41" name="AutoShape 138"/>
              <p:cNvSpPr>
                <a:spLocks noChangeArrowheads="1"/>
              </p:cNvSpPr>
              <p:nvPr/>
            </p:nvSpPr>
            <p:spPr bwMode="auto">
              <a:xfrm rot="5400000">
                <a:off x="10980" y="3239"/>
                <a:ext cx="1080" cy="1080"/>
              </a:xfrm>
              <a:prstGeom prst="hexagon">
                <a:avLst>
                  <a:gd name="adj" fmla="val 25000"/>
                  <a:gd name="vf" fmla="val 115470"/>
                </a:avLst>
              </a:prstGeom>
              <a:noFill/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vert="vert270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ar-AE" sz="1600" b="0" i="0" u="none" strike="noStrike" cap="none" normalizeH="0" baseline="0" dirty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Arial" pitchFamily="34" charset="0"/>
                    <a:cs typeface="Arial" pitchFamily="34" charset="0"/>
                  </a:rPr>
                  <a:t>م</a:t>
                </a:r>
                <a:endParaRPr kumimoji="0" lang="ar-AE" sz="16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42" name="AutoShape 139"/>
              <p:cNvSpPr>
                <a:spLocks noChangeArrowheads="1"/>
              </p:cNvSpPr>
              <p:nvPr/>
            </p:nvSpPr>
            <p:spPr bwMode="auto">
              <a:xfrm rot="5400000">
                <a:off x="9900" y="3239"/>
                <a:ext cx="1080" cy="1080"/>
              </a:xfrm>
              <a:prstGeom prst="hexagon">
                <a:avLst>
                  <a:gd name="adj" fmla="val 25000"/>
                  <a:gd name="vf" fmla="val 115470"/>
                </a:avLst>
              </a:prstGeom>
              <a:solidFill>
                <a:srgbClr val="0D0D0D"/>
              </a:soli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vert="vert270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1600" b="0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Arial" pitchFamily="34" charset="0"/>
                    <a:cs typeface="Arial" pitchFamily="34" charset="0"/>
                    <a:sym typeface="AGA Arabesque" pitchFamily="2" charset="2"/>
                  </a:rPr>
                  <a:t></a:t>
                </a:r>
                <a:endParaRPr kumimoji="0" lang="en-US" sz="16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Arial" pitchFamily="34" charset="0"/>
                  <a:cs typeface="Arial" pitchFamily="34" charset="0"/>
                </a:endParaRPr>
              </a:p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Arial" pitchFamily="34" charset="0"/>
                  <a:cs typeface="Arial" pitchFamily="34" charset="0"/>
                </a:endParaRPr>
              </a:p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ar-AE" sz="16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43" name="AutoShape 140"/>
              <p:cNvSpPr>
                <a:spLocks noChangeArrowheads="1"/>
              </p:cNvSpPr>
              <p:nvPr/>
            </p:nvSpPr>
            <p:spPr bwMode="auto">
              <a:xfrm rot="5400000">
                <a:off x="8820" y="3239"/>
                <a:ext cx="1080" cy="1080"/>
              </a:xfrm>
              <a:prstGeom prst="hexagon">
                <a:avLst>
                  <a:gd name="adj" fmla="val 25000"/>
                  <a:gd name="vf" fmla="val 115470"/>
                </a:avLst>
              </a:prstGeom>
              <a:noFill/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vert="vert270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lang="ar-AE" sz="1600" dirty="0">
                    <a:latin typeface="Arial" pitchFamily="34" charset="0"/>
                    <a:cs typeface="Arial" pitchFamily="34" charset="0"/>
                  </a:rPr>
                  <a:t>ل</a:t>
                </a:r>
                <a:endParaRPr kumimoji="0" lang="ar-AE" sz="16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44" name="AutoShape 141"/>
              <p:cNvSpPr>
                <a:spLocks noChangeArrowheads="1"/>
              </p:cNvSpPr>
              <p:nvPr/>
            </p:nvSpPr>
            <p:spPr bwMode="auto">
              <a:xfrm rot="5400000">
                <a:off x="7740" y="3239"/>
                <a:ext cx="1080" cy="1080"/>
              </a:xfrm>
              <a:prstGeom prst="hexagon">
                <a:avLst>
                  <a:gd name="adj" fmla="val 25000"/>
                  <a:gd name="vf" fmla="val 115470"/>
                </a:avLst>
              </a:prstGeom>
              <a:noFill/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vert="vert270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ar-AE" sz="1600" b="0" i="0" u="none" strike="noStrike" cap="none" normalizeH="0" baseline="0" dirty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Arial" pitchFamily="34" charset="0"/>
                    <a:cs typeface="Arial" pitchFamily="34" charset="0"/>
                  </a:rPr>
                  <a:t>ع</a:t>
                </a:r>
                <a:endParaRPr kumimoji="0" lang="ar-AE" sz="16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45" name="AutoShape 142"/>
              <p:cNvSpPr>
                <a:spLocks noChangeArrowheads="1"/>
              </p:cNvSpPr>
              <p:nvPr/>
            </p:nvSpPr>
            <p:spPr bwMode="auto">
              <a:xfrm rot="5400000">
                <a:off x="13140" y="3239"/>
                <a:ext cx="1080" cy="1080"/>
              </a:xfrm>
              <a:prstGeom prst="hexagon">
                <a:avLst>
                  <a:gd name="adj" fmla="val 25000"/>
                  <a:gd name="vf" fmla="val 115470"/>
                </a:avLst>
              </a:prstGeom>
              <a:noFill/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vert="vert270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ar-AE" sz="1600" b="0" i="0" u="none" strike="noStrike" cap="none" normalizeH="0" baseline="0" dirty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Arial" pitchFamily="34" charset="0"/>
                    <a:cs typeface="Arial" pitchFamily="34" charset="0"/>
                  </a:rPr>
                  <a:t>ا</a:t>
                </a:r>
                <a:endParaRPr kumimoji="0" lang="ar-AE" sz="16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46" name="AutoShape 143"/>
              <p:cNvSpPr>
                <a:spLocks noChangeArrowheads="1"/>
              </p:cNvSpPr>
              <p:nvPr/>
            </p:nvSpPr>
            <p:spPr bwMode="auto">
              <a:xfrm rot="5400000">
                <a:off x="6562" y="3217"/>
                <a:ext cx="1080" cy="1080"/>
              </a:xfrm>
              <a:prstGeom prst="hexagon">
                <a:avLst>
                  <a:gd name="adj" fmla="val 25000"/>
                  <a:gd name="vf" fmla="val 115470"/>
                </a:avLst>
              </a:prstGeom>
              <a:noFill/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vert="vert270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ar-AE" sz="1600" b="0" i="0" u="none" strike="noStrike" cap="none" normalizeH="0" baseline="0" dirty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Arial" pitchFamily="34" charset="0"/>
                    <a:cs typeface="Arial" pitchFamily="34" charset="0"/>
                  </a:rPr>
                  <a:t>ب</a:t>
                </a:r>
                <a:endParaRPr kumimoji="0" lang="ar-AE" sz="16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50" name="AutoShape 147"/>
              <p:cNvSpPr>
                <a:spLocks noChangeArrowheads="1"/>
              </p:cNvSpPr>
              <p:nvPr/>
            </p:nvSpPr>
            <p:spPr bwMode="auto">
              <a:xfrm rot="5400000">
                <a:off x="12060" y="3239"/>
                <a:ext cx="1080" cy="1080"/>
              </a:xfrm>
              <a:prstGeom prst="hexagon">
                <a:avLst>
                  <a:gd name="adj" fmla="val 25000"/>
                  <a:gd name="vf" fmla="val 115470"/>
                </a:avLst>
              </a:prstGeom>
              <a:solidFill>
                <a:srgbClr val="0D0D0D"/>
              </a:soli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vert="vert270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1600" b="0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Arial" pitchFamily="34" charset="0"/>
                    <a:cs typeface="Arial" pitchFamily="34" charset="0"/>
                    <a:sym typeface="AGA Arabesque" pitchFamily="2" charset="2"/>
                  </a:rPr>
                  <a:t></a:t>
                </a:r>
                <a:endParaRPr kumimoji="0" lang="ar-AE" sz="16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  <p:pic>
        <p:nvPicPr>
          <p:cNvPr id="96" name="Picture 2" descr="http://www.schoolexpress.com/fws/ws/Ages3to6/maze/maze05.gif"/>
          <p:cNvPicPr>
            <a:picLocks noChangeAspect="1" noChangeArrowheads="1"/>
          </p:cNvPicPr>
          <p:nvPr/>
        </p:nvPicPr>
        <p:blipFill>
          <a:blip r:embed="rId3">
            <a:grayscl/>
          </a:blip>
          <a:srcRect t="11131" b="10946"/>
          <a:stretch>
            <a:fillRect/>
          </a:stretch>
        </p:blipFill>
        <p:spPr bwMode="auto">
          <a:xfrm>
            <a:off x="2" y="3786190"/>
            <a:ext cx="2928927" cy="2857520"/>
          </a:xfrm>
          <a:prstGeom prst="rect">
            <a:avLst/>
          </a:prstGeom>
          <a:noFill/>
        </p:spPr>
      </p:pic>
      <p:sp>
        <p:nvSpPr>
          <p:cNvPr id="100" name="مربع نص 99"/>
          <p:cNvSpPr txBox="1"/>
          <p:nvPr/>
        </p:nvSpPr>
        <p:spPr>
          <a:xfrm rot="21429595">
            <a:off x="3450107" y="5296517"/>
            <a:ext cx="4921357" cy="12875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>
              <a:lnSpc>
                <a:spcPct val="150000"/>
              </a:lnSpc>
            </a:pPr>
            <a:r>
              <a:rPr lang="ar-AE" dirty="0"/>
              <a:t>من آداب الطريق : رد ............... و  إماطة ................ </a:t>
            </a:r>
          </a:p>
          <a:p>
            <a:pPr algn="ctr">
              <a:lnSpc>
                <a:spcPct val="150000"/>
              </a:lnSpc>
            </a:pPr>
            <a:r>
              <a:rPr lang="ar-AE" dirty="0"/>
              <a:t>ومساعدة .................</a:t>
            </a:r>
          </a:p>
          <a:p>
            <a:pPr algn="ctr">
              <a:lnSpc>
                <a:spcPct val="150000"/>
              </a:lnSpc>
            </a:pPr>
            <a:r>
              <a:rPr lang="ar-AE" dirty="0"/>
              <a:t> </a:t>
            </a:r>
          </a:p>
        </p:txBody>
      </p:sp>
      <p:sp>
        <p:nvSpPr>
          <p:cNvPr id="178" name="مربع نص 177"/>
          <p:cNvSpPr txBox="1"/>
          <p:nvPr/>
        </p:nvSpPr>
        <p:spPr>
          <a:xfrm>
            <a:off x="4268779" y="3915268"/>
            <a:ext cx="2808720" cy="33855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1">
            <a:spAutoFit/>
          </a:bodyPr>
          <a:lstStyle/>
          <a:p>
            <a:pPr algn="ctr"/>
            <a:r>
              <a:rPr lang="ar-AE" sz="1600" b="1" dirty="0"/>
              <a:t>  أكمل العبارات بالكلمات التالية </a:t>
            </a:r>
          </a:p>
        </p:txBody>
      </p:sp>
      <p:sp>
        <p:nvSpPr>
          <p:cNvPr id="108" name="وسيلة شرح مستطيلة 107"/>
          <p:cNvSpPr/>
          <p:nvPr/>
        </p:nvSpPr>
        <p:spPr>
          <a:xfrm>
            <a:off x="3981960" y="776215"/>
            <a:ext cx="3857652" cy="1143920"/>
          </a:xfrm>
          <a:prstGeom prst="wedgeRectCallout">
            <a:avLst>
              <a:gd name="adj1" fmla="val 59407"/>
              <a:gd name="adj2" fmla="val 45525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AE" sz="1600" dirty="0">
                <a:solidFill>
                  <a:schemeClr val="tx1"/>
                </a:solidFill>
              </a:rPr>
              <a:t>صديقي العزيز ساعدني في الوصول إلى السيارة بالإجابة عن السؤال  ثم ابحث معي عن الكلمة المفقودة وذلك من خلال شطب الكلمات التالية من الخلية :</a:t>
            </a:r>
          </a:p>
          <a:p>
            <a:pPr algn="ctr"/>
            <a:r>
              <a:rPr lang="ar-AE" sz="1600" dirty="0">
                <a:solidFill>
                  <a:schemeClr val="tx1"/>
                </a:solidFill>
              </a:rPr>
              <a:t> (  مسلم – أذى – لعب -  طريق – هرب )</a:t>
            </a:r>
          </a:p>
        </p:txBody>
      </p:sp>
      <p:sp>
        <p:nvSpPr>
          <p:cNvPr id="109" name="WordArt 171"/>
          <p:cNvSpPr>
            <a:spLocks noChangeArrowheads="1" noChangeShapeType="1" noTextEdit="1"/>
          </p:cNvSpPr>
          <p:nvPr/>
        </p:nvSpPr>
        <p:spPr bwMode="auto">
          <a:xfrm>
            <a:off x="4572003" y="2571745"/>
            <a:ext cx="2579687" cy="23018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1"/>
            <a:r>
              <a:rPr lang="ar-AE" sz="3600" kern="10" spc="0" dirty="0">
                <a:ln w="9525">
                  <a:noFill/>
                  <a:round/>
                  <a:headEnd/>
                  <a:tailEnd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MCS Taybah S_U rose."/>
              </a:rPr>
              <a:t>الكلمة المفقودة هي:..........</a:t>
            </a:r>
          </a:p>
        </p:txBody>
      </p:sp>
      <p:sp>
        <p:nvSpPr>
          <p:cNvPr id="105" name="مربع نص 104"/>
          <p:cNvSpPr txBox="1"/>
          <p:nvPr/>
        </p:nvSpPr>
        <p:spPr>
          <a:xfrm rot="21416085">
            <a:off x="4436540" y="4775762"/>
            <a:ext cx="2286016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AE" sz="1600" b="1" dirty="0"/>
              <a:t> ( المحتاج – السلام - الأذى</a:t>
            </a:r>
          </a:p>
        </p:txBody>
      </p:sp>
      <p:pic>
        <p:nvPicPr>
          <p:cNvPr id="72" name="Picture 71">
            <a:extLst>
              <a:ext uri="{FF2B5EF4-FFF2-40B4-BE49-F238E27FC236}">
                <a16:creationId xmlns:a16="http://schemas.microsoft.com/office/drawing/2014/main" id="{C7B6892D-AD2C-49A1-934B-793C0B273DE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6188" y="69251"/>
            <a:ext cx="1520735" cy="662270"/>
          </a:xfrm>
          <a:prstGeom prst="rect">
            <a:avLst/>
          </a:prstGeom>
        </p:spPr>
      </p:pic>
      <p:sp>
        <p:nvSpPr>
          <p:cNvPr id="73" name="WordArt 176">
            <a:extLst>
              <a:ext uri="{FF2B5EF4-FFF2-40B4-BE49-F238E27FC236}">
                <a16:creationId xmlns:a16="http://schemas.microsoft.com/office/drawing/2014/main" id="{6A40CAD8-820B-4432-BE54-8D809E87C317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28648" y="165263"/>
            <a:ext cx="1135817" cy="42950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1"/>
            <a:r>
              <a:rPr lang="ar-AE" sz="3600" kern="10" spc="0" dirty="0">
                <a:ln w="9525">
                  <a:noFill/>
                  <a:round/>
                  <a:headEnd/>
                  <a:tailEnd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 Black"/>
              </a:rPr>
              <a:t>آداب الطـريـق</a:t>
            </a:r>
          </a:p>
        </p:txBody>
      </p:sp>
      <p:sp>
        <p:nvSpPr>
          <p:cNvPr id="74" name="مربع نص 8">
            <a:extLst>
              <a:ext uri="{FF2B5EF4-FFF2-40B4-BE49-F238E27FC236}">
                <a16:creationId xmlns:a16="http://schemas.microsoft.com/office/drawing/2014/main" id="{580AD778-670F-4496-A661-9F645763C614}"/>
              </a:ext>
            </a:extLst>
          </p:cNvPr>
          <p:cNvSpPr txBox="1"/>
          <p:nvPr/>
        </p:nvSpPr>
        <p:spPr>
          <a:xfrm>
            <a:off x="2634093" y="117238"/>
            <a:ext cx="3622940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1"/>
            <a:r>
              <a:rPr lang="ar-AE" sz="1400" b="1" dirty="0"/>
              <a:t>اسم المبدع :................................... الرابع(      </a:t>
            </a:r>
            <a:r>
              <a:rPr lang="ar-AE" sz="1400" dirty="0"/>
              <a:t>)</a:t>
            </a:r>
          </a:p>
        </p:txBody>
      </p:sp>
      <p:sp>
        <p:nvSpPr>
          <p:cNvPr id="82" name="Rectangle 81">
            <a:extLst>
              <a:ext uri="{FF2B5EF4-FFF2-40B4-BE49-F238E27FC236}">
                <a16:creationId xmlns:a16="http://schemas.microsoft.com/office/drawing/2014/main" id="{68399D5F-B70F-47C5-805C-700EF0C180B7}"/>
              </a:ext>
            </a:extLst>
          </p:cNvPr>
          <p:cNvSpPr/>
          <p:nvPr/>
        </p:nvSpPr>
        <p:spPr>
          <a:xfrm>
            <a:off x="0" y="0"/>
            <a:ext cx="9144000" cy="680905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3" name="Rectangle 13">
            <a:extLst>
              <a:ext uri="{FF2B5EF4-FFF2-40B4-BE49-F238E27FC236}">
                <a16:creationId xmlns:a16="http://schemas.microsoft.com/office/drawing/2014/main" id="{7A0E5B82-599B-4235-A0E5-E5228CD81C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58083" y="69250"/>
            <a:ext cx="1785919" cy="5078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r-AE" sz="9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دولة الإمارات العربية المتحدة</a:t>
            </a:r>
            <a:endParaRPr kumimoji="0" lang="en-US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r-AE" sz="9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مدرسة الشاهين للتعليم الأساسي ح1            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r-AE" sz="9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             </a:t>
            </a:r>
            <a:endParaRPr kumimoji="0" lang="ar-AE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93" name="Picture 92">
            <a:extLst>
              <a:ext uri="{FF2B5EF4-FFF2-40B4-BE49-F238E27FC236}">
                <a16:creationId xmlns:a16="http://schemas.microsoft.com/office/drawing/2014/main" id="{19DDF3BC-83BC-44FA-9DD4-D238CF539B0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44212" y="3779865"/>
            <a:ext cx="1170533" cy="963251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BC970CC0-D01D-4CB5-90C7-839A5CE591D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87819" y="1029698"/>
            <a:ext cx="1944793" cy="4096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30353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80</TotalTime>
  <Words>850</Words>
  <Application>Microsoft Office PowerPoint</Application>
  <PresentationFormat>On-screen Show (4:3)</PresentationFormat>
  <Paragraphs>361</Paragraphs>
  <Slides>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Arial Black</vt:lpstr>
      <vt:lpstr>Calibri</vt:lpstr>
      <vt:lpstr>Calibri Light</vt:lpstr>
      <vt:lpstr>MCS Taybah S_U rose.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Noura Khamis Marzouq Al Ketbi</dc:creator>
  <cp:lastModifiedBy>Noura Khamis Marzouq Al Ketbi</cp:lastModifiedBy>
  <cp:revision>13</cp:revision>
  <dcterms:created xsi:type="dcterms:W3CDTF">2021-09-18T05:44:02Z</dcterms:created>
  <dcterms:modified xsi:type="dcterms:W3CDTF">2021-09-18T07:04:29Z</dcterms:modified>
</cp:coreProperties>
</file>