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90" r:id="rId2"/>
    <p:sldId id="291" r:id="rId3"/>
    <p:sldId id="330" r:id="rId4"/>
    <p:sldId id="331" r:id="rId5"/>
    <p:sldId id="292" r:id="rId6"/>
    <p:sldId id="293" r:id="rId7"/>
    <p:sldId id="294" r:id="rId8"/>
    <p:sldId id="295" r:id="rId9"/>
    <p:sldId id="350" r:id="rId10"/>
    <p:sldId id="351" r:id="rId11"/>
    <p:sldId id="352" r:id="rId12"/>
    <p:sldId id="355" r:id="rId13"/>
    <p:sldId id="353" r:id="rId14"/>
    <p:sldId id="296" r:id="rId15"/>
    <p:sldId id="346" r:id="rId16"/>
    <p:sldId id="347" r:id="rId17"/>
    <p:sldId id="332" r:id="rId18"/>
    <p:sldId id="348" r:id="rId19"/>
    <p:sldId id="349" r:id="rId20"/>
    <p:sldId id="334" r:id="rId21"/>
    <p:sldId id="335" r:id="rId22"/>
    <p:sldId id="354" r:id="rId23"/>
    <p:sldId id="357" r:id="rId24"/>
    <p:sldId id="358" r:id="rId25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B72F"/>
    <a:srgbClr val="E9C4BE"/>
    <a:srgbClr val="EA3949"/>
    <a:srgbClr val="EC46A5"/>
    <a:srgbClr val="55BC6B"/>
    <a:srgbClr val="F2883B"/>
    <a:srgbClr val="54C09D"/>
    <a:srgbClr val="ED3832"/>
    <a:srgbClr val="55C5BB"/>
    <a:srgbClr val="B5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48"/>
    <p:restoredTop sz="94714"/>
  </p:normalViewPr>
  <p:slideViewPr>
    <p:cSldViewPr snapToGrid="0" snapToObjects="1">
      <p:cViewPr varScale="1">
        <p:scale>
          <a:sx n="108" d="100"/>
          <a:sy n="108" d="100"/>
        </p:scale>
        <p:origin x="1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commentAuthors" Target="commentAuthors.xml" /><Relationship Id="rId30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E5973-99B1-40DA-83E1-B62E035155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47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08/29/2021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08/29/2021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08/29/2021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08/29/2021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08/29/2021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08/29/2021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08/29/2021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08/29/2021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08/29/2021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08/29/2021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08/29/2021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08/29/2021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 /><Relationship Id="rId3" Type="http://schemas.openxmlformats.org/officeDocument/2006/relationships/image" Target="../media/image2.jpeg" /><Relationship Id="rId7" Type="http://schemas.openxmlformats.org/officeDocument/2006/relationships/image" Target="../media/image6.gif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gif" /><Relationship Id="rId5" Type="http://schemas.openxmlformats.org/officeDocument/2006/relationships/image" Target="../media/image4.jpeg" /><Relationship Id="rId4" Type="http://schemas.openxmlformats.org/officeDocument/2006/relationships/image" Target="../media/image3.jp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 /><Relationship Id="rId3" Type="http://schemas.openxmlformats.org/officeDocument/2006/relationships/image" Target="../media/image2.jpeg" /><Relationship Id="rId7" Type="http://schemas.openxmlformats.org/officeDocument/2006/relationships/image" Target="../media/image6.gif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gif" /><Relationship Id="rId5" Type="http://schemas.openxmlformats.org/officeDocument/2006/relationships/image" Target="../media/image4.jpeg" /><Relationship Id="rId4" Type="http://schemas.openxmlformats.org/officeDocument/2006/relationships/image" Target="../media/image3.jpg" /><Relationship Id="rId9" Type="http://schemas.openxmlformats.org/officeDocument/2006/relationships/image" Target="../media/image15.jpe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 /><Relationship Id="rId3" Type="http://schemas.openxmlformats.org/officeDocument/2006/relationships/image" Target="../media/image2.jpeg" /><Relationship Id="rId7" Type="http://schemas.openxmlformats.org/officeDocument/2006/relationships/image" Target="../media/image6.gif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gif" /><Relationship Id="rId5" Type="http://schemas.openxmlformats.org/officeDocument/2006/relationships/image" Target="../media/image4.jpeg" /><Relationship Id="rId4" Type="http://schemas.openxmlformats.org/officeDocument/2006/relationships/image" Target="../media/image3.jpg" /><Relationship Id="rId9" Type="http://schemas.openxmlformats.org/officeDocument/2006/relationships/image" Target="../media/image17.pn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 /><Relationship Id="rId3" Type="http://schemas.openxmlformats.org/officeDocument/2006/relationships/image" Target="../media/image1.jpeg" /><Relationship Id="rId7" Type="http://schemas.openxmlformats.org/officeDocument/2006/relationships/image" Target="../media/image6.gif" /><Relationship Id="rId12" Type="http://schemas.openxmlformats.org/officeDocument/2006/relationships/image" Target="../media/image2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gif" /><Relationship Id="rId11" Type="http://schemas.openxmlformats.org/officeDocument/2006/relationships/image" Target="../media/image20.jpeg" /><Relationship Id="rId5" Type="http://schemas.openxmlformats.org/officeDocument/2006/relationships/image" Target="../media/image4.jpeg" /><Relationship Id="rId10" Type="http://schemas.openxmlformats.org/officeDocument/2006/relationships/image" Target="../media/image19.png" /><Relationship Id="rId4" Type="http://schemas.openxmlformats.org/officeDocument/2006/relationships/image" Target="../media/image3.jpg" /><Relationship Id="rId9" Type="http://schemas.microsoft.com/office/2007/relationships/hdphoto" Target="../media/hdphoto1.wdp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 /><Relationship Id="rId3" Type="http://schemas.openxmlformats.org/officeDocument/2006/relationships/image" Target="../media/image2.jpeg" /><Relationship Id="rId7" Type="http://schemas.openxmlformats.org/officeDocument/2006/relationships/image" Target="../media/image6.gif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gif" /><Relationship Id="rId5" Type="http://schemas.openxmlformats.org/officeDocument/2006/relationships/image" Target="../media/image4.jpeg" /><Relationship Id="rId4" Type="http://schemas.openxmlformats.org/officeDocument/2006/relationships/image" Target="../media/image3.jpg" /><Relationship Id="rId9" Type="http://schemas.openxmlformats.org/officeDocument/2006/relationships/image" Target="../media/image23.pn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 /><Relationship Id="rId13" Type="http://schemas.openxmlformats.org/officeDocument/2006/relationships/image" Target="../media/image29.jpeg" /><Relationship Id="rId3" Type="http://schemas.openxmlformats.org/officeDocument/2006/relationships/image" Target="../media/image2.jpeg" /><Relationship Id="rId7" Type="http://schemas.openxmlformats.org/officeDocument/2006/relationships/image" Target="../media/image6.gif" /><Relationship Id="rId12" Type="http://schemas.openxmlformats.org/officeDocument/2006/relationships/image" Target="../media/image28.gif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gif" /><Relationship Id="rId11" Type="http://schemas.openxmlformats.org/officeDocument/2006/relationships/image" Target="../media/image27.gif" /><Relationship Id="rId5" Type="http://schemas.openxmlformats.org/officeDocument/2006/relationships/image" Target="../media/image4.jpeg" /><Relationship Id="rId10" Type="http://schemas.openxmlformats.org/officeDocument/2006/relationships/image" Target="../media/image26.gif" /><Relationship Id="rId4" Type="http://schemas.openxmlformats.org/officeDocument/2006/relationships/image" Target="../media/image3.jpg" /><Relationship Id="rId9" Type="http://schemas.openxmlformats.org/officeDocument/2006/relationships/image" Target="../media/image25.gif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 /><Relationship Id="rId3" Type="http://schemas.openxmlformats.org/officeDocument/2006/relationships/image" Target="../media/image2.jpeg" /><Relationship Id="rId7" Type="http://schemas.openxmlformats.org/officeDocument/2006/relationships/image" Target="../media/image6.gif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gif" /><Relationship Id="rId5" Type="http://schemas.openxmlformats.org/officeDocument/2006/relationships/image" Target="../media/image4.jpeg" /><Relationship Id="rId10" Type="http://schemas.openxmlformats.org/officeDocument/2006/relationships/image" Target="../media/image32.emf" /><Relationship Id="rId4" Type="http://schemas.openxmlformats.org/officeDocument/2006/relationships/image" Target="../media/image3.jpg" /><Relationship Id="rId9" Type="http://schemas.openxmlformats.org/officeDocument/2006/relationships/image" Target="../media/image31.png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 /><Relationship Id="rId3" Type="http://schemas.openxmlformats.org/officeDocument/2006/relationships/image" Target="../media/image2.jpeg" /><Relationship Id="rId7" Type="http://schemas.openxmlformats.org/officeDocument/2006/relationships/image" Target="../media/image6.gif" /><Relationship Id="rId12" Type="http://schemas.openxmlformats.org/officeDocument/2006/relationships/image" Target="../media/image37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gif" /><Relationship Id="rId11" Type="http://schemas.openxmlformats.org/officeDocument/2006/relationships/image" Target="../media/image36.png" /><Relationship Id="rId5" Type="http://schemas.openxmlformats.org/officeDocument/2006/relationships/image" Target="../media/image4.jpeg" /><Relationship Id="rId10" Type="http://schemas.openxmlformats.org/officeDocument/2006/relationships/image" Target="../media/image35.jpeg" /><Relationship Id="rId4" Type="http://schemas.openxmlformats.org/officeDocument/2006/relationships/image" Target="../media/image3.jpg" /><Relationship Id="rId9" Type="http://schemas.openxmlformats.org/officeDocument/2006/relationships/image" Target="../media/image34.png" 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 /><Relationship Id="rId3" Type="http://schemas.openxmlformats.org/officeDocument/2006/relationships/image" Target="../media/image2.jpeg" /><Relationship Id="rId7" Type="http://schemas.openxmlformats.org/officeDocument/2006/relationships/image" Target="../media/image6.gif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gif" /><Relationship Id="rId5" Type="http://schemas.openxmlformats.org/officeDocument/2006/relationships/image" Target="../media/image4.jpeg" /><Relationship Id="rId4" Type="http://schemas.openxmlformats.org/officeDocument/2006/relationships/image" Target="../media/image3.jpg" /><Relationship Id="rId9" Type="http://schemas.openxmlformats.org/officeDocument/2006/relationships/image" Target="../media/image39.gif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 /><Relationship Id="rId3" Type="http://schemas.openxmlformats.org/officeDocument/2006/relationships/image" Target="../media/image2.jpeg" /><Relationship Id="rId7" Type="http://schemas.openxmlformats.org/officeDocument/2006/relationships/image" Target="../media/image6.gif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gif" /><Relationship Id="rId5" Type="http://schemas.openxmlformats.org/officeDocument/2006/relationships/image" Target="../media/image4.jpeg" /><Relationship Id="rId4" Type="http://schemas.openxmlformats.org/officeDocument/2006/relationships/image" Target="../media/image3.jpg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 /><Relationship Id="rId3" Type="http://schemas.openxmlformats.org/officeDocument/2006/relationships/image" Target="../media/image2.jpeg" /><Relationship Id="rId7" Type="http://schemas.openxmlformats.org/officeDocument/2006/relationships/image" Target="../media/image6.gif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gif" /><Relationship Id="rId5" Type="http://schemas.openxmlformats.org/officeDocument/2006/relationships/image" Target="../media/image4.jpeg" /><Relationship Id="rId4" Type="http://schemas.openxmlformats.org/officeDocument/2006/relationships/image" Target="../media/image3.jp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 /><Relationship Id="rId3" Type="http://schemas.openxmlformats.org/officeDocument/2006/relationships/slideLayout" Target="../slideLayouts/slideLayout7.xml" /><Relationship Id="rId7" Type="http://schemas.openxmlformats.org/officeDocument/2006/relationships/image" Target="../media/image4.jpe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image" Target="../media/image3.jpg" /><Relationship Id="rId5" Type="http://schemas.openxmlformats.org/officeDocument/2006/relationships/image" Target="../media/image2.jpeg" /><Relationship Id="rId4" Type="http://schemas.openxmlformats.org/officeDocument/2006/relationships/image" Target="../media/image1.jpeg" /><Relationship Id="rId9" Type="http://schemas.openxmlformats.org/officeDocument/2006/relationships/image" Target="../media/image8.png" 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 /><Relationship Id="rId3" Type="http://schemas.openxmlformats.org/officeDocument/2006/relationships/image" Target="../media/image2.jpeg" /><Relationship Id="rId7" Type="http://schemas.openxmlformats.org/officeDocument/2006/relationships/image" Target="../media/image6.gif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gif" /><Relationship Id="rId5" Type="http://schemas.openxmlformats.org/officeDocument/2006/relationships/image" Target="../media/image4.jpeg" /><Relationship Id="rId10" Type="http://schemas.openxmlformats.org/officeDocument/2006/relationships/image" Target="../media/image44.jpeg" /><Relationship Id="rId4" Type="http://schemas.openxmlformats.org/officeDocument/2006/relationships/image" Target="../media/image3.jpg" /><Relationship Id="rId9" Type="http://schemas.openxmlformats.org/officeDocument/2006/relationships/image" Target="../media/image43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7" Type="http://schemas.openxmlformats.org/officeDocument/2006/relationships/image" Target="../media/image6.gif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gif" /><Relationship Id="rId5" Type="http://schemas.openxmlformats.org/officeDocument/2006/relationships/image" Target="../media/image4.jpeg" /><Relationship Id="rId4" Type="http://schemas.openxmlformats.org/officeDocument/2006/relationships/image" Target="../media/image3.jp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7" Type="http://schemas.openxmlformats.org/officeDocument/2006/relationships/image" Target="../media/image6.gif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gif" /><Relationship Id="rId5" Type="http://schemas.openxmlformats.org/officeDocument/2006/relationships/image" Target="../media/image4.jpeg" /><Relationship Id="rId4" Type="http://schemas.openxmlformats.org/officeDocument/2006/relationships/image" Target="../media/image3.jpg" 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 /><Relationship Id="rId3" Type="http://schemas.openxmlformats.org/officeDocument/2006/relationships/image" Target="../media/image2.jpeg" /><Relationship Id="rId7" Type="http://schemas.openxmlformats.org/officeDocument/2006/relationships/image" Target="../media/image6.gif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gif" /><Relationship Id="rId5" Type="http://schemas.openxmlformats.org/officeDocument/2006/relationships/image" Target="../media/image4.jpeg" /><Relationship Id="rId4" Type="http://schemas.openxmlformats.org/officeDocument/2006/relationships/image" Target="../media/image3.jpg" 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 /><Relationship Id="rId3" Type="http://schemas.openxmlformats.org/officeDocument/2006/relationships/image" Target="../media/image2.jpeg" /><Relationship Id="rId7" Type="http://schemas.openxmlformats.org/officeDocument/2006/relationships/image" Target="../media/image6.gif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gif" /><Relationship Id="rId5" Type="http://schemas.openxmlformats.org/officeDocument/2006/relationships/image" Target="../media/image4.jpeg" /><Relationship Id="rId4" Type="http://schemas.openxmlformats.org/officeDocument/2006/relationships/image" Target="../media/image3.jpg" /><Relationship Id="rId9" Type="http://schemas.openxmlformats.org/officeDocument/2006/relationships/image" Target="../media/image46.jpe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 /><Relationship Id="rId3" Type="http://schemas.openxmlformats.org/officeDocument/2006/relationships/slideLayout" Target="../slideLayouts/slideLayout7.xml" /><Relationship Id="rId7" Type="http://schemas.openxmlformats.org/officeDocument/2006/relationships/image" Target="../media/image4.jpeg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6" Type="http://schemas.openxmlformats.org/officeDocument/2006/relationships/image" Target="../media/image3.jpg" /><Relationship Id="rId5" Type="http://schemas.openxmlformats.org/officeDocument/2006/relationships/image" Target="../media/image2.jpeg" /><Relationship Id="rId4" Type="http://schemas.openxmlformats.org/officeDocument/2006/relationships/image" Target="../media/image1.jpeg" /><Relationship Id="rId9" Type="http://schemas.openxmlformats.org/officeDocument/2006/relationships/image" Target="../media/image9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 /><Relationship Id="rId3" Type="http://schemas.openxmlformats.org/officeDocument/2006/relationships/slideLayout" Target="../slideLayouts/slideLayout7.xml" /><Relationship Id="rId7" Type="http://schemas.openxmlformats.org/officeDocument/2006/relationships/image" Target="../media/image4.jpeg" /><Relationship Id="rId2" Type="http://schemas.openxmlformats.org/officeDocument/2006/relationships/video" Target="../media/media3.mp4" /><Relationship Id="rId1" Type="http://schemas.microsoft.com/office/2007/relationships/media" Target="../media/media3.mp4" /><Relationship Id="rId6" Type="http://schemas.openxmlformats.org/officeDocument/2006/relationships/image" Target="../media/image3.jpg" /><Relationship Id="rId5" Type="http://schemas.openxmlformats.org/officeDocument/2006/relationships/image" Target="../media/image2.jpeg" /><Relationship Id="rId4" Type="http://schemas.openxmlformats.org/officeDocument/2006/relationships/image" Target="../media/image1.jpeg" /><Relationship Id="rId9" Type="http://schemas.openxmlformats.org/officeDocument/2006/relationships/image" Target="../media/image10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7" Type="http://schemas.openxmlformats.org/officeDocument/2006/relationships/image" Target="../media/image7.emf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gif" /><Relationship Id="rId5" Type="http://schemas.openxmlformats.org/officeDocument/2006/relationships/image" Target="../media/image4.jpeg" /><Relationship Id="rId4" Type="http://schemas.openxmlformats.org/officeDocument/2006/relationships/image" Target="../media/image3.jp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 /><Relationship Id="rId3" Type="http://schemas.openxmlformats.org/officeDocument/2006/relationships/slideLayout" Target="../slideLayouts/slideLayout7.xml" /><Relationship Id="rId7" Type="http://schemas.openxmlformats.org/officeDocument/2006/relationships/image" Target="../media/image4.jpeg" /><Relationship Id="rId2" Type="http://schemas.openxmlformats.org/officeDocument/2006/relationships/video" Target="../media/media4.mp4" /><Relationship Id="rId1" Type="http://schemas.microsoft.com/office/2007/relationships/media" Target="../media/media4.mp4" /><Relationship Id="rId6" Type="http://schemas.openxmlformats.org/officeDocument/2006/relationships/image" Target="../media/image3.jpg" /><Relationship Id="rId5" Type="http://schemas.openxmlformats.org/officeDocument/2006/relationships/image" Target="../media/image2.jpeg" /><Relationship Id="rId4" Type="http://schemas.openxmlformats.org/officeDocument/2006/relationships/image" Target="../media/image1.jpeg" /><Relationship Id="rId9" Type="http://schemas.openxmlformats.org/officeDocument/2006/relationships/image" Target="../media/image11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gif" /><Relationship Id="rId5" Type="http://schemas.openxmlformats.org/officeDocument/2006/relationships/image" Target="../media/image4.jpeg" /><Relationship Id="rId4" Type="http://schemas.openxmlformats.org/officeDocument/2006/relationships/image" Target="../media/image3.jp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7" Type="http://schemas.openxmlformats.org/officeDocument/2006/relationships/image" Target="../media/image6.gif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gif" /><Relationship Id="rId5" Type="http://schemas.openxmlformats.org/officeDocument/2006/relationships/image" Target="../media/image4.jpeg" /><Relationship Id="rId4" Type="http://schemas.openxmlformats.org/officeDocument/2006/relationships/image" Target="../media/image3.jp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 /><Relationship Id="rId3" Type="http://schemas.openxmlformats.org/officeDocument/2006/relationships/image" Target="../media/image2.jpeg" /><Relationship Id="rId7" Type="http://schemas.openxmlformats.org/officeDocument/2006/relationships/image" Target="../media/image6.gif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gif" /><Relationship Id="rId5" Type="http://schemas.openxmlformats.org/officeDocument/2006/relationships/image" Target="../media/image4.jpeg" /><Relationship Id="rId4" Type="http://schemas.openxmlformats.org/officeDocument/2006/relationships/image" Target="../media/image3.jpg" /><Relationship Id="rId9" Type="http://schemas.openxmlformats.org/officeDocument/2006/relationships/image" Target="../media/image1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11" y="851395"/>
            <a:ext cx="9428496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FCE143-BD87-4363-AC4D-6772302FDE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9945" y="868905"/>
            <a:ext cx="9401739" cy="5400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2D70D9-249D-4C7F-8F2D-9C73B6C59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006" y="1285260"/>
            <a:ext cx="2920557" cy="3899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7D0A9F-F7E9-4E39-B5E9-F2D1640461E1}"/>
              </a:ext>
            </a:extLst>
          </p:cNvPr>
          <p:cNvSpPr txBox="1"/>
          <p:nvPr/>
        </p:nvSpPr>
        <p:spPr>
          <a:xfrm>
            <a:off x="2083311" y="5687089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1A9DA3-A6E2-4ECD-BFC4-50058BD48928}"/>
              </a:ext>
            </a:extLst>
          </p:cNvPr>
          <p:cNvSpPr txBox="1"/>
          <p:nvPr/>
        </p:nvSpPr>
        <p:spPr>
          <a:xfrm>
            <a:off x="6651120" y="1642369"/>
            <a:ext cx="798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dirty="0">
                <a:solidFill>
                  <a:schemeClr val="accent2">
                    <a:lumMod val="75000"/>
                  </a:schemeClr>
                </a:solidFill>
                <a:cs typeface="PT Separated Baloon" panose="02010400000000000000" pitchFamily="2" charset="-78"/>
              </a:rPr>
              <a:t>أ</a:t>
            </a:r>
            <a:endParaRPr lang="en-US" sz="8800" dirty="0">
              <a:solidFill>
                <a:schemeClr val="accent2">
                  <a:lumMod val="75000"/>
                </a:schemeClr>
              </a:solidFill>
              <a:cs typeface="PT Separated Baloon" panose="02010400000000000000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AB9EA5-6D1D-4371-BA90-5CAD554776AF}"/>
              </a:ext>
            </a:extLst>
          </p:cNvPr>
          <p:cNvSpPr txBox="1"/>
          <p:nvPr/>
        </p:nvSpPr>
        <p:spPr>
          <a:xfrm>
            <a:off x="5762754" y="1626093"/>
            <a:ext cx="798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dirty="0">
                <a:solidFill>
                  <a:srgbClr val="FF0000"/>
                </a:solidFill>
                <a:cs typeface="PT Separated Baloon" panose="02010400000000000000" pitchFamily="2" charset="-78"/>
              </a:rPr>
              <a:t>ب</a:t>
            </a:r>
            <a:endParaRPr lang="en-US" sz="8800" dirty="0">
              <a:solidFill>
                <a:srgbClr val="FF0000"/>
              </a:solidFill>
              <a:cs typeface="PT Separated Baloon" panose="02010400000000000000" pitchFamily="2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FA4A59-6E33-48F2-82BC-C64CD91BC8A2}"/>
              </a:ext>
            </a:extLst>
          </p:cNvPr>
          <p:cNvSpPr txBox="1"/>
          <p:nvPr/>
        </p:nvSpPr>
        <p:spPr>
          <a:xfrm>
            <a:off x="4904100" y="1358743"/>
            <a:ext cx="798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dirty="0">
                <a:solidFill>
                  <a:schemeClr val="accent1">
                    <a:lumMod val="75000"/>
                  </a:schemeClr>
                </a:solidFill>
                <a:cs typeface="PT Separated Baloon" panose="02010400000000000000" pitchFamily="2" charset="-78"/>
              </a:rPr>
              <a:t>ت</a:t>
            </a:r>
            <a:endParaRPr lang="en-US" sz="8800" dirty="0">
              <a:solidFill>
                <a:schemeClr val="accent1">
                  <a:lumMod val="75000"/>
                </a:schemeClr>
              </a:solidFill>
              <a:cs typeface="PT Separated Baloon" panose="020104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5A6D71-61C5-4F1F-99DD-F6AE01B87BD7}"/>
              </a:ext>
            </a:extLst>
          </p:cNvPr>
          <p:cNvSpPr txBox="1"/>
          <p:nvPr/>
        </p:nvSpPr>
        <p:spPr>
          <a:xfrm>
            <a:off x="4023120" y="1831447"/>
            <a:ext cx="798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dirty="0">
                <a:solidFill>
                  <a:srgbClr val="55BC6B"/>
                </a:solidFill>
                <a:cs typeface="PT Separated Baloon" panose="02010400000000000000" pitchFamily="2" charset="-78"/>
              </a:rPr>
              <a:t>ث</a:t>
            </a:r>
            <a:endParaRPr lang="en-US" sz="8800" dirty="0">
              <a:solidFill>
                <a:srgbClr val="55BC6B"/>
              </a:solidFill>
              <a:cs typeface="PT Separated Baloon" panose="020104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F5F316-3BC3-4266-8FC5-AF6A1514EACA}"/>
              </a:ext>
            </a:extLst>
          </p:cNvPr>
          <p:cNvSpPr txBox="1"/>
          <p:nvPr/>
        </p:nvSpPr>
        <p:spPr>
          <a:xfrm>
            <a:off x="2898206" y="2076366"/>
            <a:ext cx="798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dirty="0">
                <a:solidFill>
                  <a:schemeClr val="accent1">
                    <a:lumMod val="75000"/>
                  </a:schemeClr>
                </a:solidFill>
                <a:cs typeface="PT Separated Baloon" panose="02010400000000000000" pitchFamily="2" charset="-78"/>
              </a:rPr>
              <a:t>ج</a:t>
            </a:r>
            <a:endParaRPr lang="en-US" sz="8800" dirty="0">
              <a:solidFill>
                <a:schemeClr val="accent1">
                  <a:lumMod val="75000"/>
                </a:schemeClr>
              </a:solidFill>
              <a:cs typeface="PT Separated Baloon" panose="02010400000000000000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0B9916-3EB6-4965-9A66-C019EE471554}"/>
              </a:ext>
            </a:extLst>
          </p:cNvPr>
          <p:cNvSpPr txBox="1"/>
          <p:nvPr/>
        </p:nvSpPr>
        <p:spPr>
          <a:xfrm>
            <a:off x="6690620" y="3203980"/>
            <a:ext cx="798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dirty="0">
                <a:solidFill>
                  <a:srgbClr val="55BC6B"/>
                </a:solidFill>
                <a:cs typeface="PT Separated Baloon" panose="02010400000000000000" pitchFamily="2" charset="-78"/>
              </a:rPr>
              <a:t>ح</a:t>
            </a:r>
            <a:endParaRPr lang="en-US" sz="8800" dirty="0">
              <a:solidFill>
                <a:srgbClr val="55BC6B"/>
              </a:solidFill>
              <a:cs typeface="PT Separated Baloon" panose="02010400000000000000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7A2E58-F2A2-4BA6-8E91-1AD0F23F041D}"/>
              </a:ext>
            </a:extLst>
          </p:cNvPr>
          <p:cNvSpPr txBox="1"/>
          <p:nvPr/>
        </p:nvSpPr>
        <p:spPr>
          <a:xfrm>
            <a:off x="5802254" y="3187704"/>
            <a:ext cx="798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dirty="0">
                <a:solidFill>
                  <a:schemeClr val="accent1">
                    <a:lumMod val="75000"/>
                  </a:schemeClr>
                </a:solidFill>
                <a:cs typeface="PT Separated Baloon" panose="02010400000000000000" pitchFamily="2" charset="-78"/>
              </a:rPr>
              <a:t>خ</a:t>
            </a:r>
            <a:endParaRPr lang="en-US" sz="8800" dirty="0">
              <a:solidFill>
                <a:schemeClr val="accent1">
                  <a:lumMod val="75000"/>
                </a:schemeClr>
              </a:solidFill>
              <a:cs typeface="PT Separated Baloon" panose="020104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5577C6-CE2E-492B-B728-694173D3F1EC}"/>
              </a:ext>
            </a:extLst>
          </p:cNvPr>
          <p:cNvSpPr txBox="1"/>
          <p:nvPr/>
        </p:nvSpPr>
        <p:spPr>
          <a:xfrm>
            <a:off x="4943600" y="2920354"/>
            <a:ext cx="798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dirty="0">
                <a:solidFill>
                  <a:srgbClr val="55BC6B"/>
                </a:solidFill>
                <a:cs typeface="PT Separated Baloon" panose="02010400000000000000" pitchFamily="2" charset="-78"/>
              </a:rPr>
              <a:t>د</a:t>
            </a:r>
            <a:endParaRPr lang="en-US" sz="8800" dirty="0">
              <a:solidFill>
                <a:srgbClr val="55BC6B"/>
              </a:solidFill>
              <a:cs typeface="PT Separated Baloon" panose="02010400000000000000" pitchFamily="2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0B3BBC-1FC1-414F-8955-7FDA4C70E2B1}"/>
              </a:ext>
            </a:extLst>
          </p:cNvPr>
          <p:cNvSpPr txBox="1"/>
          <p:nvPr/>
        </p:nvSpPr>
        <p:spPr>
          <a:xfrm>
            <a:off x="4062620" y="3393058"/>
            <a:ext cx="798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dirty="0">
                <a:solidFill>
                  <a:srgbClr val="FF0000"/>
                </a:solidFill>
                <a:cs typeface="PT Separated Baloon" panose="02010400000000000000" pitchFamily="2" charset="-78"/>
              </a:rPr>
              <a:t>ذ</a:t>
            </a:r>
            <a:endParaRPr lang="en-US" sz="8800" dirty="0">
              <a:solidFill>
                <a:srgbClr val="FF0000"/>
              </a:solidFill>
              <a:cs typeface="PT Separated Baloon" panose="02010400000000000000" pitchFamily="2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C5FD42-AD17-4804-B7E4-16461F43CF63}"/>
              </a:ext>
            </a:extLst>
          </p:cNvPr>
          <p:cNvSpPr txBox="1"/>
          <p:nvPr/>
        </p:nvSpPr>
        <p:spPr>
          <a:xfrm>
            <a:off x="2937706" y="3637977"/>
            <a:ext cx="798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dirty="0">
                <a:solidFill>
                  <a:schemeClr val="accent2">
                    <a:lumMod val="75000"/>
                  </a:schemeClr>
                </a:solidFill>
                <a:cs typeface="PT Separated Baloon" panose="02010400000000000000" pitchFamily="2" charset="-78"/>
              </a:rPr>
              <a:t>ر</a:t>
            </a:r>
            <a:endParaRPr lang="en-US" sz="8800" dirty="0">
              <a:solidFill>
                <a:schemeClr val="accent2">
                  <a:lumMod val="75000"/>
                </a:schemeClr>
              </a:solidFill>
              <a:cs typeface="PT Separated Baloon" panose="02010400000000000000" pitchFamily="2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961A80-5A07-4E64-8FF8-CCB3F44DBD5C}"/>
              </a:ext>
            </a:extLst>
          </p:cNvPr>
          <p:cNvSpPr txBox="1"/>
          <p:nvPr/>
        </p:nvSpPr>
        <p:spPr>
          <a:xfrm>
            <a:off x="6201749" y="4181262"/>
            <a:ext cx="798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dirty="0">
                <a:solidFill>
                  <a:srgbClr val="FF0000"/>
                </a:solidFill>
                <a:cs typeface="PT Separated Baloon" panose="02010400000000000000" pitchFamily="2" charset="-78"/>
              </a:rPr>
              <a:t>ز</a:t>
            </a:r>
            <a:endParaRPr lang="en-US" sz="8800" dirty="0">
              <a:solidFill>
                <a:srgbClr val="FF0000"/>
              </a:solidFill>
              <a:cs typeface="PT Separated Baloon" panose="02010400000000000000" pitchFamily="2" charset="-7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51821E-6306-44B1-8CB1-A127D168388F}"/>
              </a:ext>
            </a:extLst>
          </p:cNvPr>
          <p:cNvSpPr txBox="1"/>
          <p:nvPr/>
        </p:nvSpPr>
        <p:spPr>
          <a:xfrm>
            <a:off x="5116234" y="3953196"/>
            <a:ext cx="798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dirty="0">
                <a:solidFill>
                  <a:srgbClr val="FF0000"/>
                </a:solidFill>
                <a:cs typeface="PT Separated Baloon" panose="02010400000000000000" pitchFamily="2" charset="-78"/>
              </a:rPr>
              <a:t>س</a:t>
            </a:r>
            <a:endParaRPr lang="en-US" sz="8800" dirty="0">
              <a:solidFill>
                <a:srgbClr val="FF0000"/>
              </a:solidFill>
              <a:cs typeface="PT Separated Baloon" panose="02010400000000000000" pitchFamily="2" charset="-7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D33621-87EB-4E39-9034-5B8431569C51}"/>
              </a:ext>
            </a:extLst>
          </p:cNvPr>
          <p:cNvSpPr txBox="1"/>
          <p:nvPr/>
        </p:nvSpPr>
        <p:spPr>
          <a:xfrm>
            <a:off x="3505263" y="4336231"/>
            <a:ext cx="798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dirty="0">
                <a:solidFill>
                  <a:schemeClr val="accent2">
                    <a:lumMod val="75000"/>
                  </a:schemeClr>
                </a:solidFill>
                <a:cs typeface="PT Separated Baloon" panose="02010400000000000000" pitchFamily="2" charset="-78"/>
              </a:rPr>
              <a:t>ش</a:t>
            </a:r>
            <a:endParaRPr lang="en-US" sz="8800" dirty="0">
              <a:solidFill>
                <a:schemeClr val="accent2">
                  <a:lumMod val="75000"/>
                </a:schemeClr>
              </a:solidFill>
              <a:cs typeface="PT Separated Baloon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F61D7A0-2C76-4740-99A4-C120049763F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77CD355-EE0C-4450-8693-192397AFE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60142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FED906A-BBA6-4088-AE5E-7D36EE6A4077}"/>
              </a:ext>
            </a:extLst>
          </p:cNvPr>
          <p:cNvSpPr/>
          <p:nvPr/>
        </p:nvSpPr>
        <p:spPr>
          <a:xfrm>
            <a:off x="7231775" y="666112"/>
            <a:ext cx="3712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اختر الحرف المنـاسب :- </a:t>
            </a:r>
            <a:endParaRPr lang="ar-SA" sz="32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A6A91E3-17E4-4B2D-9DB1-8B01DD8909EC}"/>
              </a:ext>
            </a:extLst>
          </p:cNvPr>
          <p:cNvSpPr/>
          <p:nvPr/>
        </p:nvSpPr>
        <p:spPr>
          <a:xfrm>
            <a:off x="9531767" y="3538032"/>
            <a:ext cx="1164772" cy="10222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ر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7513FF-D042-4681-8A68-C5FCA72EF5FC}"/>
              </a:ext>
            </a:extLst>
          </p:cNvPr>
          <p:cNvSpPr/>
          <p:nvPr/>
        </p:nvSpPr>
        <p:spPr>
          <a:xfrm>
            <a:off x="8183624" y="3481495"/>
            <a:ext cx="1164772" cy="10222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ز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4D5C973-28C3-4C76-80A9-943703C6D68C}"/>
              </a:ext>
            </a:extLst>
          </p:cNvPr>
          <p:cNvSpPr/>
          <p:nvPr/>
        </p:nvSpPr>
        <p:spPr>
          <a:xfrm>
            <a:off x="9527155" y="3541781"/>
            <a:ext cx="1164772" cy="10222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ر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E4C35A-C544-4F75-9D2F-4F199CBD0C6F}"/>
              </a:ext>
            </a:extLst>
          </p:cNvPr>
          <p:cNvSpPr/>
          <p:nvPr/>
        </p:nvSpPr>
        <p:spPr>
          <a:xfrm>
            <a:off x="8766010" y="4512342"/>
            <a:ext cx="12266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6000" dirty="0"/>
              <a:t>مـان</a:t>
            </a:r>
            <a:endParaRPr lang="en-US" sz="6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23C9242-1B4C-4C60-AF5B-AB85744CB586}"/>
              </a:ext>
            </a:extLst>
          </p:cNvPr>
          <p:cNvSpPr/>
          <p:nvPr/>
        </p:nvSpPr>
        <p:spPr>
          <a:xfrm>
            <a:off x="9723427" y="4512533"/>
            <a:ext cx="5613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6000" dirty="0">
                <a:solidFill>
                  <a:srgbClr val="C00000"/>
                </a:solidFill>
              </a:rPr>
              <a:t>ر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1240BF4-C04F-4783-9D1F-CEB509FD8A40}"/>
              </a:ext>
            </a:extLst>
          </p:cNvPr>
          <p:cNvSpPr/>
          <p:nvPr/>
        </p:nvSpPr>
        <p:spPr>
          <a:xfrm>
            <a:off x="3642782" y="3688644"/>
            <a:ext cx="1164772" cy="10222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ذ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6269592-A91C-4647-9691-E9F4B2A0417B}"/>
              </a:ext>
            </a:extLst>
          </p:cNvPr>
          <p:cNvSpPr/>
          <p:nvPr/>
        </p:nvSpPr>
        <p:spPr>
          <a:xfrm>
            <a:off x="3636399" y="3688644"/>
            <a:ext cx="1164772" cy="10222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ذ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709049-5A92-4630-8479-5CFEE7B63A60}"/>
              </a:ext>
            </a:extLst>
          </p:cNvPr>
          <p:cNvSpPr/>
          <p:nvPr/>
        </p:nvSpPr>
        <p:spPr>
          <a:xfrm>
            <a:off x="4137072" y="4649790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6000" dirty="0"/>
              <a:t>بابةٌ</a:t>
            </a:r>
            <a:endParaRPr lang="en-US" sz="60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B5D2CA-E57D-4ED4-831D-0761DB3F649F}"/>
              </a:ext>
            </a:extLst>
          </p:cNvPr>
          <p:cNvSpPr/>
          <p:nvPr/>
        </p:nvSpPr>
        <p:spPr>
          <a:xfrm>
            <a:off x="5065328" y="4682249"/>
            <a:ext cx="4443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6000" dirty="0">
                <a:solidFill>
                  <a:srgbClr val="C00000"/>
                </a:solidFill>
              </a:rPr>
              <a:t>ذُ</a:t>
            </a:r>
            <a:endParaRPr lang="en-US" sz="6000" dirty="0">
              <a:solidFill>
                <a:srgbClr val="C00000"/>
              </a:solidFill>
            </a:endParaRPr>
          </a:p>
        </p:txBody>
      </p:sp>
      <p:pic>
        <p:nvPicPr>
          <p:cNvPr id="7172" name="Picture 4" descr="5+ Pomegranate Clipart - Preview : Clip Art - Pomegr | HDClipartAll">
            <a:extLst>
              <a:ext uri="{FF2B5EF4-FFF2-40B4-BE49-F238E27FC236}">
                <a16:creationId xmlns:a16="http://schemas.microsoft.com/office/drawing/2014/main" id="{815337E9-82EE-4BE5-9886-407418EEC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514" y="1195214"/>
            <a:ext cx="21145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ly 01 Clipart | i2Clipart - Royalty Free Public Domain Clipart">
            <a:extLst>
              <a:ext uri="{FF2B5EF4-FFF2-40B4-BE49-F238E27FC236}">
                <a16:creationId xmlns:a16="http://schemas.microsoft.com/office/drawing/2014/main" id="{4C0786AD-2499-4FFC-910A-FB64E6EC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487" y="1337757"/>
            <a:ext cx="207645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D7BCFBB-117D-4840-B424-9B46EAC67D9D}"/>
              </a:ext>
            </a:extLst>
          </p:cNvPr>
          <p:cNvSpPr/>
          <p:nvPr/>
        </p:nvSpPr>
        <p:spPr>
          <a:xfrm>
            <a:off x="4853391" y="3658083"/>
            <a:ext cx="1164772" cy="10222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د</a:t>
            </a:r>
            <a:endParaRPr lang="en-US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74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6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F61D7A0-2C76-4740-99A4-C120049763F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77CD355-EE0C-4450-8693-192397AFE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60142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FED906A-BBA6-4088-AE5E-7D36EE6A4077}"/>
              </a:ext>
            </a:extLst>
          </p:cNvPr>
          <p:cNvSpPr/>
          <p:nvPr/>
        </p:nvSpPr>
        <p:spPr>
          <a:xfrm>
            <a:off x="7231775" y="666112"/>
            <a:ext cx="3712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اختر الحرف المنـاسب :- </a:t>
            </a:r>
            <a:endParaRPr lang="ar-SA" sz="32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A6A91E3-17E4-4B2D-9DB1-8B01DD8909EC}"/>
              </a:ext>
            </a:extLst>
          </p:cNvPr>
          <p:cNvSpPr/>
          <p:nvPr/>
        </p:nvSpPr>
        <p:spPr>
          <a:xfrm>
            <a:off x="8214547" y="3518429"/>
            <a:ext cx="1164772" cy="10222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خ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7513FF-D042-4681-8A68-C5FCA72EF5FC}"/>
              </a:ext>
            </a:extLst>
          </p:cNvPr>
          <p:cNvSpPr/>
          <p:nvPr/>
        </p:nvSpPr>
        <p:spPr>
          <a:xfrm>
            <a:off x="9460535" y="3518429"/>
            <a:ext cx="1164772" cy="10222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خـ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4D5C973-28C3-4C76-80A9-943703C6D68C}"/>
              </a:ext>
            </a:extLst>
          </p:cNvPr>
          <p:cNvSpPr/>
          <p:nvPr/>
        </p:nvSpPr>
        <p:spPr>
          <a:xfrm>
            <a:off x="8229046" y="3511837"/>
            <a:ext cx="1164772" cy="10222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خ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E4C35A-C544-4F75-9D2F-4F199CBD0C6F}"/>
              </a:ext>
            </a:extLst>
          </p:cNvPr>
          <p:cNvSpPr/>
          <p:nvPr/>
        </p:nvSpPr>
        <p:spPr>
          <a:xfrm>
            <a:off x="8973584" y="4415464"/>
            <a:ext cx="11657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6000" dirty="0"/>
              <a:t>بَطيـ</a:t>
            </a:r>
            <a:endParaRPr lang="en-US" sz="6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23C9242-1B4C-4C60-AF5B-AB85744CB586}"/>
              </a:ext>
            </a:extLst>
          </p:cNvPr>
          <p:cNvSpPr/>
          <p:nvPr/>
        </p:nvSpPr>
        <p:spPr>
          <a:xfrm>
            <a:off x="8702385" y="4479707"/>
            <a:ext cx="6174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6000" dirty="0">
                <a:solidFill>
                  <a:srgbClr val="C00000"/>
                </a:solidFill>
              </a:rPr>
              <a:t>خ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1240BF4-C04F-4783-9D1F-CEB509FD8A40}"/>
              </a:ext>
            </a:extLst>
          </p:cNvPr>
          <p:cNvSpPr/>
          <p:nvPr/>
        </p:nvSpPr>
        <p:spPr>
          <a:xfrm>
            <a:off x="4969706" y="3677515"/>
            <a:ext cx="1164772" cy="10222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جـ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6269592-A91C-4647-9691-E9F4B2A0417B}"/>
              </a:ext>
            </a:extLst>
          </p:cNvPr>
          <p:cNvSpPr/>
          <p:nvPr/>
        </p:nvSpPr>
        <p:spPr>
          <a:xfrm>
            <a:off x="4984205" y="3678183"/>
            <a:ext cx="1164772" cy="10222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جـ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709049-5A92-4630-8479-5CFEE7B63A60}"/>
              </a:ext>
            </a:extLst>
          </p:cNvPr>
          <p:cNvSpPr/>
          <p:nvPr/>
        </p:nvSpPr>
        <p:spPr>
          <a:xfrm>
            <a:off x="4137072" y="4649790"/>
            <a:ext cx="9204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6000" dirty="0"/>
              <a:t>بَـلٌ</a:t>
            </a:r>
            <a:endParaRPr lang="en-US" sz="60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B5D2CA-E57D-4ED4-831D-0761DB3F649F}"/>
              </a:ext>
            </a:extLst>
          </p:cNvPr>
          <p:cNvSpPr/>
          <p:nvPr/>
        </p:nvSpPr>
        <p:spPr>
          <a:xfrm>
            <a:off x="4878442" y="4645253"/>
            <a:ext cx="7505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6000" dirty="0">
                <a:solidFill>
                  <a:srgbClr val="C00000"/>
                </a:solidFill>
              </a:rPr>
              <a:t>جَـ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D7BCFBB-117D-4840-B424-9B46EAC67D9D}"/>
              </a:ext>
            </a:extLst>
          </p:cNvPr>
          <p:cNvSpPr/>
          <p:nvPr/>
        </p:nvSpPr>
        <p:spPr>
          <a:xfrm>
            <a:off x="3698649" y="3689538"/>
            <a:ext cx="1164772" cy="10222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ج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8194" name="Picture 2" descr="بطيخ 1 كجم – AlHafeez Market">
            <a:extLst>
              <a:ext uri="{FF2B5EF4-FFF2-40B4-BE49-F238E27FC236}">
                <a16:creationId xmlns:a16="http://schemas.microsoft.com/office/drawing/2014/main" id="{2AC6D04C-5C31-4866-BD27-A7B3F1E92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505" y="1430308"/>
            <a:ext cx="2232855" cy="202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ree Green Mountain Cliparts, Download Free Clip Art, Free Clip Art on  Clipart Library">
            <a:extLst>
              <a:ext uri="{FF2B5EF4-FFF2-40B4-BE49-F238E27FC236}">
                <a16:creationId xmlns:a16="http://schemas.microsoft.com/office/drawing/2014/main" id="{4A10AF85-0F5C-4812-8438-4BBEC37C4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129" y="1366110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0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6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AFEB0F9-FC78-429E-A3D5-F0A7C6183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DE49395-A77C-4ED1-8175-AA1611690D36}"/>
              </a:ext>
            </a:extLst>
          </p:cNvPr>
          <p:cNvGrpSpPr/>
          <p:nvPr/>
        </p:nvGrpSpPr>
        <p:grpSpPr>
          <a:xfrm>
            <a:off x="173678" y="109272"/>
            <a:ext cx="11197114" cy="5645648"/>
            <a:chOff x="173678" y="109272"/>
            <a:chExt cx="11197114" cy="5645648"/>
          </a:xfrm>
        </p:grpSpPr>
        <p:pic>
          <p:nvPicPr>
            <p:cNvPr id="3" name="صورة 4">
              <a:extLst>
                <a:ext uri="{FF2B5EF4-FFF2-40B4-BE49-F238E27FC236}">
                  <a16:creationId xmlns:a16="http://schemas.microsoft.com/office/drawing/2014/main" id="{6735FFD7-AD8E-46B4-93ED-5A094C525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4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A8D85FEA-834C-4813-A488-172A135D80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BCF91FC5-3C96-41F4-80E0-012240712DD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2B9361-1764-4066-A50D-DA528D351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60142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D2C7F20-E13C-4760-B404-57726D3CA2B0}"/>
              </a:ext>
            </a:extLst>
          </p:cNvPr>
          <p:cNvSpPr/>
          <p:nvPr/>
        </p:nvSpPr>
        <p:spPr>
          <a:xfrm>
            <a:off x="2906873" y="666112"/>
            <a:ext cx="80377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اقرا الكلمة ثم ضح الحركة المناسبة على الحرف الملون </a:t>
            </a:r>
            <a:endParaRPr lang="ar-SA" sz="32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01612E-B91D-4D4B-AAF9-73D091B47E43}"/>
              </a:ext>
            </a:extLst>
          </p:cNvPr>
          <p:cNvSpPr/>
          <p:nvPr/>
        </p:nvSpPr>
        <p:spPr>
          <a:xfrm>
            <a:off x="9387022" y="3428999"/>
            <a:ext cx="184858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115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</a:t>
            </a:r>
            <a:r>
              <a:rPr lang="ar-AE" sz="115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ـبْزٌ</a:t>
            </a:r>
            <a:endParaRPr lang="en-US" sz="115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B22F1D-2872-4A79-9FDD-A9C7E421095F}"/>
              </a:ext>
            </a:extLst>
          </p:cNvPr>
          <p:cNvSpPr/>
          <p:nvPr/>
        </p:nvSpPr>
        <p:spPr>
          <a:xfrm>
            <a:off x="10215262" y="3428158"/>
            <a:ext cx="102143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115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خُـ</a:t>
            </a:r>
            <a:endParaRPr lang="en-US" sz="11500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57F318-5DF9-431C-BC2B-0C80B87AD13A}"/>
              </a:ext>
            </a:extLst>
          </p:cNvPr>
          <p:cNvSpPr/>
          <p:nvPr/>
        </p:nvSpPr>
        <p:spPr>
          <a:xfrm>
            <a:off x="6892328" y="3428998"/>
            <a:ext cx="2629246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115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عَـ</a:t>
            </a:r>
            <a:r>
              <a:rPr lang="ar-AE" sz="115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AE" sz="115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ـلٌ</a:t>
            </a:r>
            <a:endParaRPr lang="en-US" sz="115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A226E3-6C61-4B0F-AB1B-5A594749E015}"/>
              </a:ext>
            </a:extLst>
          </p:cNvPr>
          <p:cNvSpPr/>
          <p:nvPr/>
        </p:nvSpPr>
        <p:spPr>
          <a:xfrm>
            <a:off x="7610460" y="3435950"/>
            <a:ext cx="120097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115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ـسَـ</a:t>
            </a:r>
            <a:endParaRPr lang="en-US" sz="11500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BD09E5-2721-44AA-97D5-4658D63156FA}"/>
              </a:ext>
            </a:extLst>
          </p:cNvPr>
          <p:cNvSpPr/>
          <p:nvPr/>
        </p:nvSpPr>
        <p:spPr>
          <a:xfrm>
            <a:off x="4533141" y="3428999"/>
            <a:ext cx="224292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115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تِــــ</a:t>
            </a:r>
            <a:r>
              <a:rPr lang="ar-AE" sz="115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لالٌ</a:t>
            </a:r>
            <a:endParaRPr lang="en-US" sz="115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6510E9-A854-449E-B53F-93BB186CE7A4}"/>
              </a:ext>
            </a:extLst>
          </p:cNvPr>
          <p:cNvSpPr/>
          <p:nvPr/>
        </p:nvSpPr>
        <p:spPr>
          <a:xfrm>
            <a:off x="6128600" y="3428158"/>
            <a:ext cx="62869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115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تِــ</a:t>
            </a:r>
            <a:endParaRPr lang="en-US" sz="11500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9C84B6-A375-47EF-9B9C-D9829E9B470E}"/>
              </a:ext>
            </a:extLst>
          </p:cNvPr>
          <p:cNvSpPr/>
          <p:nvPr/>
        </p:nvSpPr>
        <p:spPr>
          <a:xfrm>
            <a:off x="2545503" y="3513388"/>
            <a:ext cx="169469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115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بُـ</a:t>
            </a:r>
            <a:r>
              <a:rPr lang="ar-AE" sz="115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AE" sz="115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جٌ</a:t>
            </a:r>
            <a:endParaRPr lang="en-US" sz="115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20B55B-D6D2-486F-BC2C-08F26755D039}"/>
              </a:ext>
            </a:extLst>
          </p:cNvPr>
          <p:cNvSpPr/>
          <p:nvPr/>
        </p:nvSpPr>
        <p:spPr>
          <a:xfrm>
            <a:off x="3067772" y="3559632"/>
            <a:ext cx="70083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115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AE" sz="115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endParaRPr lang="en-US" sz="115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42" name="Picture 2" descr="بيتا مخبز الخبز السعرات الحرارية التغذية ، الخبز, السلع المخبوزة, والطعام  png">
            <a:extLst>
              <a:ext uri="{FF2B5EF4-FFF2-40B4-BE49-F238E27FC236}">
                <a16:creationId xmlns:a16="http://schemas.microsoft.com/office/drawing/2014/main" id="{78F1DCE0-8A57-445E-BF17-F9561603A0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31" t="27709" r="24814"/>
          <a:stretch/>
        </p:blipFill>
        <p:spPr bwMode="auto">
          <a:xfrm>
            <a:off x="9555560" y="2093312"/>
            <a:ext cx="1389091" cy="111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lip Art Honey Clipart - Emoji Miel , Free Transparent Clipart - ClipartKey">
            <a:extLst>
              <a:ext uri="{FF2B5EF4-FFF2-40B4-BE49-F238E27FC236}">
                <a16:creationId xmlns:a16="http://schemas.microsoft.com/office/drawing/2014/main" id="{2A179CD2-42C7-4AEA-AD5A-C979555EC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798" y="1904914"/>
            <a:ext cx="1694695" cy="189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ills clipart - Clip Art Library">
            <a:extLst>
              <a:ext uri="{FF2B5EF4-FFF2-40B4-BE49-F238E27FC236}">
                <a16:creationId xmlns:a16="http://schemas.microsoft.com/office/drawing/2014/main" id="{3B96E0F8-3C08-46C7-8B30-AA1B025DD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064" y="2486704"/>
            <a:ext cx="1997950" cy="81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Burj Khalifa Tower transparent PNG - StickPNG">
            <a:extLst>
              <a:ext uri="{FF2B5EF4-FFF2-40B4-BE49-F238E27FC236}">
                <a16:creationId xmlns:a16="http://schemas.microsoft.com/office/drawing/2014/main" id="{8FD2A451-BEE8-4501-B736-8F64A6903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76" y="1197711"/>
            <a:ext cx="2577986" cy="257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51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F61D7A0-2C76-4740-99A4-C120049763F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77CD355-EE0C-4450-8693-192397AFE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60142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FED906A-BBA6-4088-AE5E-7D36EE6A4077}"/>
              </a:ext>
            </a:extLst>
          </p:cNvPr>
          <p:cNvSpPr/>
          <p:nvPr/>
        </p:nvSpPr>
        <p:spPr>
          <a:xfrm>
            <a:off x="7231775" y="666112"/>
            <a:ext cx="3712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اختر الحرف المنـاسب :- </a:t>
            </a:r>
            <a:endParaRPr lang="ar-SA" sz="32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A6A91E3-17E4-4B2D-9DB1-8B01DD8909EC}"/>
              </a:ext>
            </a:extLst>
          </p:cNvPr>
          <p:cNvSpPr/>
          <p:nvPr/>
        </p:nvSpPr>
        <p:spPr>
          <a:xfrm>
            <a:off x="8214547" y="3518429"/>
            <a:ext cx="1164772" cy="10222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ت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7513FF-D042-4681-8A68-C5FCA72EF5FC}"/>
              </a:ext>
            </a:extLst>
          </p:cNvPr>
          <p:cNvSpPr/>
          <p:nvPr/>
        </p:nvSpPr>
        <p:spPr>
          <a:xfrm>
            <a:off x="9460535" y="3518429"/>
            <a:ext cx="1164772" cy="10222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تـ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4D5C973-28C3-4C76-80A9-943703C6D68C}"/>
              </a:ext>
            </a:extLst>
          </p:cNvPr>
          <p:cNvSpPr/>
          <p:nvPr/>
        </p:nvSpPr>
        <p:spPr>
          <a:xfrm>
            <a:off x="8214547" y="3515296"/>
            <a:ext cx="1164772" cy="10222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ت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E4C35A-C544-4F75-9D2F-4F199CBD0C6F}"/>
              </a:ext>
            </a:extLst>
          </p:cNvPr>
          <p:cNvSpPr/>
          <p:nvPr/>
        </p:nvSpPr>
        <p:spPr>
          <a:xfrm>
            <a:off x="9207895" y="4415464"/>
            <a:ext cx="7184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6000" dirty="0"/>
              <a:t>بَيْـ</a:t>
            </a:r>
            <a:endParaRPr lang="en-US" sz="6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23C9242-1B4C-4C60-AF5B-AB85744CB586}"/>
              </a:ext>
            </a:extLst>
          </p:cNvPr>
          <p:cNvSpPr/>
          <p:nvPr/>
        </p:nvSpPr>
        <p:spPr>
          <a:xfrm>
            <a:off x="8670360" y="4412029"/>
            <a:ext cx="7328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6000" dirty="0">
                <a:solidFill>
                  <a:srgbClr val="C00000"/>
                </a:solidFill>
              </a:rPr>
              <a:t>ت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1240BF4-C04F-4783-9D1F-CEB509FD8A40}"/>
              </a:ext>
            </a:extLst>
          </p:cNvPr>
          <p:cNvSpPr/>
          <p:nvPr/>
        </p:nvSpPr>
        <p:spPr>
          <a:xfrm>
            <a:off x="5056467" y="3457829"/>
            <a:ext cx="1164772" cy="10222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ثـ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6269592-A91C-4647-9691-E9F4B2A0417B}"/>
              </a:ext>
            </a:extLst>
          </p:cNvPr>
          <p:cNvSpPr/>
          <p:nvPr/>
        </p:nvSpPr>
        <p:spPr>
          <a:xfrm>
            <a:off x="5058302" y="3445863"/>
            <a:ext cx="1164772" cy="10222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ثـ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709049-5A92-4630-8479-5CFEE7B63A60}"/>
              </a:ext>
            </a:extLst>
          </p:cNvPr>
          <p:cNvSpPr/>
          <p:nvPr/>
        </p:nvSpPr>
        <p:spPr>
          <a:xfrm>
            <a:off x="3995187" y="4492063"/>
            <a:ext cx="14141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6000" dirty="0"/>
              <a:t>ـعبان</a:t>
            </a:r>
            <a:endParaRPr lang="en-US" sz="60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B5D2CA-E57D-4ED4-831D-0761DB3F649F}"/>
              </a:ext>
            </a:extLst>
          </p:cNvPr>
          <p:cNvSpPr/>
          <p:nvPr/>
        </p:nvSpPr>
        <p:spPr>
          <a:xfrm>
            <a:off x="5143900" y="4487526"/>
            <a:ext cx="5309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6000" dirty="0">
                <a:solidFill>
                  <a:srgbClr val="C00000"/>
                </a:solidFill>
              </a:rPr>
              <a:t>ثـ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D7BCFBB-117D-4840-B424-9B46EAC67D9D}"/>
              </a:ext>
            </a:extLst>
          </p:cNvPr>
          <p:cNvSpPr/>
          <p:nvPr/>
        </p:nvSpPr>
        <p:spPr>
          <a:xfrm>
            <a:off x="3787245" y="3445863"/>
            <a:ext cx="1164772" cy="10222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ث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9218" name="Picture 2" descr="Free Home Cliparts, Download Free Clip Art, Free Clip Art on Clipart Library">
            <a:extLst>
              <a:ext uri="{FF2B5EF4-FFF2-40B4-BE49-F238E27FC236}">
                <a16:creationId xmlns:a16="http://schemas.microsoft.com/office/drawing/2014/main" id="{11E3D8B8-9F93-471D-907E-7EDF22D75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246" y="1381991"/>
            <a:ext cx="2357763" cy="203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nake clipart - Clip Art Library">
            <a:extLst>
              <a:ext uri="{FF2B5EF4-FFF2-40B4-BE49-F238E27FC236}">
                <a16:creationId xmlns:a16="http://schemas.microsoft.com/office/drawing/2014/main" id="{41CC0130-6D0A-400A-BB30-1BEFFAA0C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043" y="1821066"/>
            <a:ext cx="30480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6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E4E41-922B-4C3F-8A6C-CE7D56E88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1726" y="331573"/>
            <a:ext cx="9010650" cy="54006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275723D-830D-486C-87B4-23E2497B6E9C}"/>
              </a:ext>
            </a:extLst>
          </p:cNvPr>
          <p:cNvSpPr/>
          <p:nvPr/>
        </p:nvSpPr>
        <p:spPr>
          <a:xfrm>
            <a:off x="4042553" y="548668"/>
            <a:ext cx="70535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اضغط على  الدائرة التي تحوي على مد الألف </a:t>
            </a:r>
            <a:endParaRPr lang="ar-SA" sz="32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E98B79-BC6B-43E7-B0FD-77B54EBB070B}"/>
              </a:ext>
            </a:extLst>
          </p:cNvPr>
          <p:cNvSpPr/>
          <p:nvPr/>
        </p:nvSpPr>
        <p:spPr>
          <a:xfrm>
            <a:off x="7468639" y="1365591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8E93F1-BE70-40F2-945D-D178791B2CA0}"/>
              </a:ext>
            </a:extLst>
          </p:cNvPr>
          <p:cNvSpPr/>
          <p:nvPr/>
        </p:nvSpPr>
        <p:spPr>
          <a:xfrm>
            <a:off x="6637315" y="2482403"/>
            <a:ext cx="53893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11500" dirty="0">
                <a:solidFill>
                  <a:srgbClr val="EC46A5"/>
                </a:solidFill>
                <a:cs typeface="PT Bold Heading" panose="02010400000000000000" pitchFamily="2" charset="-78"/>
              </a:rPr>
              <a:t>ا</a:t>
            </a:r>
            <a:endParaRPr lang="en-US" sz="11500" dirty="0">
              <a:solidFill>
                <a:srgbClr val="EC46A5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508A8D5-2B7A-40A7-B7BC-6EB6E7006679}"/>
              </a:ext>
            </a:extLst>
          </p:cNvPr>
          <p:cNvSpPr/>
          <p:nvPr/>
        </p:nvSpPr>
        <p:spPr>
          <a:xfrm>
            <a:off x="3090715" y="1689248"/>
            <a:ext cx="1699925" cy="167679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DA50B04-3865-4C3B-945A-A253523F264C}"/>
              </a:ext>
            </a:extLst>
          </p:cNvPr>
          <p:cNvSpPr/>
          <p:nvPr/>
        </p:nvSpPr>
        <p:spPr>
          <a:xfrm>
            <a:off x="5504431" y="1121156"/>
            <a:ext cx="1852881" cy="17053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6FE76A6C-43C6-4B67-8C3E-1C97D746B1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0961" y="1461001"/>
            <a:ext cx="911293" cy="756649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BBC6C48D-F589-4C97-AC35-517D3B9D3E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8060" y="2065557"/>
            <a:ext cx="795832" cy="769304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42B3A2D9-4537-4AFC-89AE-6A47476EF08D}"/>
              </a:ext>
            </a:extLst>
          </p:cNvPr>
          <p:cNvSpPr/>
          <p:nvPr/>
        </p:nvSpPr>
        <p:spPr>
          <a:xfrm>
            <a:off x="8140089" y="1277550"/>
            <a:ext cx="1699925" cy="167679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234395F-B017-4004-9B53-58BCFED5C43D}"/>
              </a:ext>
            </a:extLst>
          </p:cNvPr>
          <p:cNvSpPr/>
          <p:nvPr/>
        </p:nvSpPr>
        <p:spPr>
          <a:xfrm>
            <a:off x="8131386" y="1279772"/>
            <a:ext cx="1699924" cy="16662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lipart zarafa - Clip Art Library">
            <a:extLst>
              <a:ext uri="{FF2B5EF4-FFF2-40B4-BE49-F238E27FC236}">
                <a16:creationId xmlns:a16="http://schemas.microsoft.com/office/drawing/2014/main" id="{2A0931E4-B4FB-4C78-B1B5-EFBFB4B9A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474" y="1708172"/>
            <a:ext cx="743650" cy="89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C4DC4FD6-4297-4057-BCC7-8D688ACA69A9}"/>
              </a:ext>
            </a:extLst>
          </p:cNvPr>
          <p:cNvSpPr/>
          <p:nvPr/>
        </p:nvSpPr>
        <p:spPr>
          <a:xfrm>
            <a:off x="8554620" y="3296050"/>
            <a:ext cx="1699925" cy="167679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E4CFFA5-D106-4099-9F7A-BE577D1D7366}"/>
              </a:ext>
            </a:extLst>
          </p:cNvPr>
          <p:cNvSpPr/>
          <p:nvPr/>
        </p:nvSpPr>
        <p:spPr>
          <a:xfrm>
            <a:off x="8511647" y="3296050"/>
            <a:ext cx="1777092" cy="17170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2476EBB5-D536-4AC3-A359-7EF52BD334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27747" y="3655773"/>
            <a:ext cx="942527" cy="876490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4F934DAD-F6F2-4FDB-86EF-9FB2AF649975}"/>
              </a:ext>
            </a:extLst>
          </p:cNvPr>
          <p:cNvSpPr/>
          <p:nvPr/>
        </p:nvSpPr>
        <p:spPr>
          <a:xfrm>
            <a:off x="3503930" y="3766976"/>
            <a:ext cx="1699925" cy="156835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C2A3FA3-4E73-4FA9-B4E4-633FF882A81F}"/>
              </a:ext>
            </a:extLst>
          </p:cNvPr>
          <p:cNvSpPr/>
          <p:nvPr/>
        </p:nvSpPr>
        <p:spPr>
          <a:xfrm>
            <a:off x="3514012" y="3766975"/>
            <a:ext cx="1699925" cy="156835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C7356259-3953-43F1-A90F-66842FB6A9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2553" y="4203876"/>
            <a:ext cx="1059608" cy="902376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DF2CE70A-808A-408B-9206-5DBC93201BC5}"/>
              </a:ext>
            </a:extLst>
          </p:cNvPr>
          <p:cNvSpPr/>
          <p:nvPr/>
        </p:nvSpPr>
        <p:spPr>
          <a:xfrm>
            <a:off x="6030961" y="4077752"/>
            <a:ext cx="1699925" cy="156835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8CDFF36-252D-4493-AB3C-7CDD70183BEF}"/>
              </a:ext>
            </a:extLst>
          </p:cNvPr>
          <p:cNvSpPr/>
          <p:nvPr/>
        </p:nvSpPr>
        <p:spPr>
          <a:xfrm>
            <a:off x="6041043" y="4074661"/>
            <a:ext cx="1699925" cy="156835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FURNITURE - Baamboozle">
            <a:extLst>
              <a:ext uri="{FF2B5EF4-FFF2-40B4-BE49-F238E27FC236}">
                <a16:creationId xmlns:a16="http://schemas.microsoft.com/office/drawing/2014/main" id="{195DF771-57B6-4AEC-8F3C-375088A2E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58" y="4496990"/>
            <a:ext cx="481413" cy="8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12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38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E4E41-922B-4C3F-8A6C-CE7D56E88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1726" y="331573"/>
            <a:ext cx="9010650" cy="54006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275723D-830D-486C-87B4-23E2497B6E9C}"/>
              </a:ext>
            </a:extLst>
          </p:cNvPr>
          <p:cNvSpPr/>
          <p:nvPr/>
        </p:nvSpPr>
        <p:spPr>
          <a:xfrm>
            <a:off x="4127513" y="548668"/>
            <a:ext cx="6968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اضغط على  الصورة التي تحوي على مد الياء </a:t>
            </a:r>
            <a:endParaRPr lang="ar-SA" sz="32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E98B79-BC6B-43E7-B0FD-77B54EBB070B}"/>
              </a:ext>
            </a:extLst>
          </p:cNvPr>
          <p:cNvSpPr/>
          <p:nvPr/>
        </p:nvSpPr>
        <p:spPr>
          <a:xfrm>
            <a:off x="7468639" y="1365591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200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B9FCB8-D335-4740-B4BC-1D3B202A3E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3344" y="1465016"/>
            <a:ext cx="1428000" cy="14159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8532AA-D6D4-47B4-8943-F395616DF1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683" t="61741" r="74103" b="15172"/>
          <a:stretch/>
        </p:blipFill>
        <p:spPr>
          <a:xfrm>
            <a:off x="3200924" y="3765803"/>
            <a:ext cx="1611086" cy="15832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0895F4-923D-459C-A298-AB3CD115A8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196" t="61111" r="37590" b="15802"/>
          <a:stretch/>
        </p:blipFill>
        <p:spPr>
          <a:xfrm>
            <a:off x="9138384" y="3428999"/>
            <a:ext cx="1611086" cy="1583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437D5-8C25-4C95-B6F0-13FA0AEEC3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2103" y="1508926"/>
            <a:ext cx="1731451" cy="1728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28E93F1-BE70-40F2-945D-D178791B2CA0}"/>
              </a:ext>
            </a:extLst>
          </p:cNvPr>
          <p:cNvSpPr/>
          <p:nvPr/>
        </p:nvSpPr>
        <p:spPr>
          <a:xfrm>
            <a:off x="6155521" y="1950366"/>
            <a:ext cx="124585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11500" dirty="0">
                <a:solidFill>
                  <a:srgbClr val="EC46A5"/>
                </a:solidFill>
                <a:cs typeface="PT Bold Heading" panose="02010400000000000000" pitchFamily="2" charset="-78"/>
              </a:rPr>
              <a:t>ي</a:t>
            </a:r>
            <a:endParaRPr lang="en-US" sz="11500" dirty="0">
              <a:solidFill>
                <a:srgbClr val="EC46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9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0.24544 -0.167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79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24153 -0.1923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-0.21576 0.1516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4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E4E41-922B-4C3F-8A6C-CE7D56E88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1726" y="331573"/>
            <a:ext cx="9010650" cy="54006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275723D-830D-486C-87B4-23E2497B6E9C}"/>
              </a:ext>
            </a:extLst>
          </p:cNvPr>
          <p:cNvSpPr/>
          <p:nvPr/>
        </p:nvSpPr>
        <p:spPr>
          <a:xfrm>
            <a:off x="3992859" y="548668"/>
            <a:ext cx="7103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اضغط على  الصورة التي تحوي على مد الواو  </a:t>
            </a:r>
            <a:endParaRPr lang="ar-SA" sz="32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E98B79-BC6B-43E7-B0FD-77B54EBB070B}"/>
              </a:ext>
            </a:extLst>
          </p:cNvPr>
          <p:cNvSpPr/>
          <p:nvPr/>
        </p:nvSpPr>
        <p:spPr>
          <a:xfrm>
            <a:off x="7468639" y="1365591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200" dirty="0">
              <a:solidFill>
                <a:schemeClr val="accent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8508C0-B63B-40AE-A362-BCC5232855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7883" y="1254688"/>
            <a:ext cx="2681092" cy="16772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Little Blue Whale Clip Art - Free Clip Art | Whale pictures, Blue whale  pictures, Cartoon whale">
            <a:extLst>
              <a:ext uri="{FF2B5EF4-FFF2-40B4-BE49-F238E27FC236}">
                <a16:creationId xmlns:a16="http://schemas.microsoft.com/office/drawing/2014/main" id="{F4803B92-FA6A-49F6-99E8-60801A423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592" y="3693529"/>
            <a:ext cx="2053318" cy="163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ucumber Clipart | i2Clipart - Royalty Free Public Domain Clipart">
            <a:extLst>
              <a:ext uri="{FF2B5EF4-FFF2-40B4-BE49-F238E27FC236}">
                <a16:creationId xmlns:a16="http://schemas.microsoft.com/office/drawing/2014/main" id="{ED482C8C-A099-4599-AD27-7F9EFEDE1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344" y="3647157"/>
            <a:ext cx="3146996" cy="136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reen Worm Clipart | i2Clipart - Royalty Free Public Domain Clipart">
            <a:extLst>
              <a:ext uri="{FF2B5EF4-FFF2-40B4-BE49-F238E27FC236}">
                <a16:creationId xmlns:a16="http://schemas.microsoft.com/office/drawing/2014/main" id="{F93F908D-1245-4749-8ED5-342304521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14" y="1327866"/>
            <a:ext cx="2267958" cy="14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ee Garlic Cliparts, Download Free Clip Art, Free Clip Art on Clipart  Library">
            <a:extLst>
              <a:ext uri="{FF2B5EF4-FFF2-40B4-BE49-F238E27FC236}">
                <a16:creationId xmlns:a16="http://schemas.microsoft.com/office/drawing/2014/main" id="{E777F3A7-3E38-4FEA-B76A-C780CB6EB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728" y="1177120"/>
            <a:ext cx="1463449" cy="146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28E93F1-BE70-40F2-945D-D178791B2CA0}"/>
              </a:ext>
            </a:extLst>
          </p:cNvPr>
          <p:cNvSpPr/>
          <p:nvPr/>
        </p:nvSpPr>
        <p:spPr>
          <a:xfrm>
            <a:off x="6654242" y="2686660"/>
            <a:ext cx="7841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11500" dirty="0">
                <a:solidFill>
                  <a:srgbClr val="EC46A5"/>
                </a:solidFill>
                <a:cs typeface="PT Bold Heading" panose="02010400000000000000" pitchFamily="2" charset="-78"/>
              </a:rPr>
              <a:t>و</a:t>
            </a:r>
            <a:endParaRPr lang="en-US" sz="11500" dirty="0">
              <a:solidFill>
                <a:srgbClr val="EC46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6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-0.21107 0.219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6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18607 -0.1386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0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24258 0.2446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E4E41-922B-4C3F-8A6C-CE7D56E88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0589" y="353351"/>
            <a:ext cx="9010650" cy="54006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275723D-830D-486C-87B4-23E2497B6E9C}"/>
              </a:ext>
            </a:extLst>
          </p:cNvPr>
          <p:cNvSpPr/>
          <p:nvPr/>
        </p:nvSpPr>
        <p:spPr>
          <a:xfrm>
            <a:off x="5341637" y="535510"/>
            <a:ext cx="5745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اضغط على النحلة في مكانها المناسب </a:t>
            </a:r>
            <a:endParaRPr lang="ar-SA" sz="32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E1970C-597B-4D05-80BB-85935BEE8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4217" y="3053688"/>
            <a:ext cx="1938879" cy="22322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082048-5BD4-4D91-8E3F-A922C6244D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4991" y="3053688"/>
            <a:ext cx="1938879" cy="22322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09C905F-2D8C-4F09-A78C-2CD6495B0E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9844" y="2977879"/>
            <a:ext cx="1938879" cy="22322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6CD6FF-B095-4D71-A2EA-527BB7FB7F6D}"/>
              </a:ext>
            </a:extLst>
          </p:cNvPr>
          <p:cNvSpPr txBox="1"/>
          <p:nvPr/>
        </p:nvSpPr>
        <p:spPr>
          <a:xfrm>
            <a:off x="9037063" y="4624134"/>
            <a:ext cx="556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chemeClr val="bg1"/>
                </a:solidFill>
              </a:rPr>
              <a:t>ا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795451-F152-4A5E-A27D-DDD866F26BE0}"/>
              </a:ext>
            </a:extLst>
          </p:cNvPr>
          <p:cNvSpPr txBox="1"/>
          <p:nvPr/>
        </p:nvSpPr>
        <p:spPr>
          <a:xfrm>
            <a:off x="6583191" y="4624134"/>
            <a:ext cx="556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chemeClr val="bg1"/>
                </a:solidFill>
              </a:rPr>
              <a:t>و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FFB601-ED06-43C2-8A29-3AFCA2A49415}"/>
              </a:ext>
            </a:extLst>
          </p:cNvPr>
          <p:cNvSpPr txBox="1"/>
          <p:nvPr/>
        </p:nvSpPr>
        <p:spPr>
          <a:xfrm>
            <a:off x="3770109" y="4575784"/>
            <a:ext cx="556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chemeClr val="bg1"/>
                </a:solidFill>
              </a:rPr>
              <a:t>ي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C0ACA1-0D1C-4E7F-9756-BB887256E992}"/>
              </a:ext>
            </a:extLst>
          </p:cNvPr>
          <p:cNvGrpSpPr/>
          <p:nvPr/>
        </p:nvGrpSpPr>
        <p:grpSpPr>
          <a:xfrm>
            <a:off x="3331995" y="832781"/>
            <a:ext cx="1444840" cy="1540305"/>
            <a:chOff x="3331995" y="832781"/>
            <a:chExt cx="1444840" cy="15403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152E730-ACF8-4CE0-888F-B1384782D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31995" y="832781"/>
              <a:ext cx="1444840" cy="154030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DA9AA9-5A1B-47B3-B9DE-44E42AF7BFD8}"/>
                </a:ext>
              </a:extLst>
            </p:cNvPr>
            <p:cNvSpPr/>
            <p:nvPr/>
          </p:nvSpPr>
          <p:spPr>
            <a:xfrm>
              <a:off x="3770109" y="1883229"/>
              <a:ext cx="1006726" cy="4898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dirty="0">
                  <a:solidFill>
                    <a:schemeClr val="tx1"/>
                  </a:solidFill>
                </a:rPr>
                <a:t>دارَ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9475CB2-5B82-4ADC-8641-0D0DB6140406}"/>
              </a:ext>
            </a:extLst>
          </p:cNvPr>
          <p:cNvGrpSpPr/>
          <p:nvPr/>
        </p:nvGrpSpPr>
        <p:grpSpPr>
          <a:xfrm>
            <a:off x="4909706" y="1265476"/>
            <a:ext cx="1444840" cy="1540305"/>
            <a:chOff x="4909706" y="1265476"/>
            <a:chExt cx="1444840" cy="154030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21EBF5A-80A9-4A31-AB2D-EFE4E3A39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09706" y="1265476"/>
              <a:ext cx="1444840" cy="1540305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6E77E2-2EF9-4528-BBD0-20AD7D8D28E5}"/>
                </a:ext>
              </a:extLst>
            </p:cNvPr>
            <p:cNvSpPr/>
            <p:nvPr/>
          </p:nvSpPr>
          <p:spPr>
            <a:xfrm>
              <a:off x="5347820" y="2315924"/>
              <a:ext cx="1006726" cy="4898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dirty="0">
                  <a:solidFill>
                    <a:schemeClr val="tx1"/>
                  </a:solidFill>
                </a:rPr>
                <a:t>سورٌ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ED1A47A-90BB-48B1-93B1-F6B38FEFCB9A}"/>
              </a:ext>
            </a:extLst>
          </p:cNvPr>
          <p:cNvGrpSpPr/>
          <p:nvPr/>
        </p:nvGrpSpPr>
        <p:grpSpPr>
          <a:xfrm>
            <a:off x="6476209" y="1239010"/>
            <a:ext cx="1444840" cy="1540305"/>
            <a:chOff x="6476209" y="1239010"/>
            <a:chExt cx="1444840" cy="154030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087DB39-86C5-4821-BEDD-CE2A88132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76209" y="1239010"/>
              <a:ext cx="1444840" cy="1540305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03042FA-6529-4649-B911-B273FFDF71ED}"/>
                </a:ext>
              </a:extLst>
            </p:cNvPr>
            <p:cNvSpPr/>
            <p:nvPr/>
          </p:nvSpPr>
          <p:spPr>
            <a:xfrm>
              <a:off x="6914323" y="2289458"/>
              <a:ext cx="1006726" cy="4898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dirty="0">
                  <a:solidFill>
                    <a:schemeClr val="tx1"/>
                  </a:solidFill>
                </a:rPr>
                <a:t>تينٌ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B9C12EAA-4F20-419E-960F-362FFDBF74D9}"/>
              </a:ext>
            </a:extLst>
          </p:cNvPr>
          <p:cNvGrpSpPr/>
          <p:nvPr/>
        </p:nvGrpSpPr>
        <p:grpSpPr>
          <a:xfrm>
            <a:off x="7711483" y="1251318"/>
            <a:ext cx="1444840" cy="1540305"/>
            <a:chOff x="7711483" y="1251318"/>
            <a:chExt cx="1444840" cy="154030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5C73720-4984-4785-BA10-D07803D95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11483" y="1251318"/>
              <a:ext cx="1444840" cy="1540305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6172FF4-C09C-4593-9885-28107337407C}"/>
                </a:ext>
              </a:extLst>
            </p:cNvPr>
            <p:cNvSpPr/>
            <p:nvPr/>
          </p:nvSpPr>
          <p:spPr>
            <a:xfrm>
              <a:off x="8149597" y="2301766"/>
              <a:ext cx="1006726" cy="4898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dirty="0">
                  <a:solidFill>
                    <a:schemeClr val="tx1"/>
                  </a:solidFill>
                </a:rPr>
                <a:t>بابٌ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D9B61D47-74DE-488D-8974-82CD4BD35746}"/>
              </a:ext>
            </a:extLst>
          </p:cNvPr>
          <p:cNvGrpSpPr/>
          <p:nvPr/>
        </p:nvGrpSpPr>
        <p:grpSpPr>
          <a:xfrm>
            <a:off x="9358253" y="1272028"/>
            <a:ext cx="1444840" cy="1540305"/>
            <a:chOff x="9358253" y="1272028"/>
            <a:chExt cx="1444840" cy="1540305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F85AA0F-A4DD-4266-A2B0-2584B8847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58253" y="1272028"/>
              <a:ext cx="1444840" cy="1540305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5E0F60C-1D52-4F97-8DC3-4023781EFB87}"/>
                </a:ext>
              </a:extLst>
            </p:cNvPr>
            <p:cNvSpPr/>
            <p:nvPr/>
          </p:nvSpPr>
          <p:spPr>
            <a:xfrm>
              <a:off x="9796367" y="2322476"/>
              <a:ext cx="1006726" cy="4898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dirty="0">
                  <a:solidFill>
                    <a:schemeClr val="tx1"/>
                  </a:solidFill>
                </a:rPr>
                <a:t>حوتٌ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78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-0.29557 0.224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79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04948 0.2465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27213 0.2490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07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02279 0.3703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0.38516 0.4043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58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E4E41-922B-4C3F-8A6C-CE7D56E88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1467" y="344229"/>
            <a:ext cx="9010650" cy="54006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275723D-830D-486C-87B4-23E2497B6E9C}"/>
              </a:ext>
            </a:extLst>
          </p:cNvPr>
          <p:cNvSpPr/>
          <p:nvPr/>
        </p:nvSpPr>
        <p:spPr>
          <a:xfrm>
            <a:off x="7347945" y="720271"/>
            <a:ext cx="37481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كون كلمات من الحروف </a:t>
            </a:r>
            <a:endParaRPr lang="ar-SA" sz="32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3FD642-E6ED-4524-AD23-F264B21DFF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2371" y="1473841"/>
            <a:ext cx="3293288" cy="37074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6A802F1-6D08-4C15-9AC9-476A391CC15A}"/>
              </a:ext>
            </a:extLst>
          </p:cNvPr>
          <p:cNvSpPr/>
          <p:nvPr/>
        </p:nvSpPr>
        <p:spPr>
          <a:xfrm>
            <a:off x="5584371" y="1774371"/>
            <a:ext cx="718458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ر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C55E768-68DF-407C-A927-48B7D3EDA72A}"/>
              </a:ext>
            </a:extLst>
          </p:cNvPr>
          <p:cNvSpPr/>
          <p:nvPr/>
        </p:nvSpPr>
        <p:spPr>
          <a:xfrm>
            <a:off x="6650186" y="1938033"/>
            <a:ext cx="718458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د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60A312C-604F-4100-9B99-2C6A3C64A530}"/>
              </a:ext>
            </a:extLst>
          </p:cNvPr>
          <p:cNvSpPr/>
          <p:nvPr/>
        </p:nvSpPr>
        <p:spPr>
          <a:xfrm>
            <a:off x="5296684" y="2672819"/>
            <a:ext cx="718458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ب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7AAB078-A099-4312-88F6-BB214500450A}"/>
              </a:ext>
            </a:extLst>
          </p:cNvPr>
          <p:cNvSpPr/>
          <p:nvPr/>
        </p:nvSpPr>
        <p:spPr>
          <a:xfrm>
            <a:off x="6585245" y="2711235"/>
            <a:ext cx="718458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tx1"/>
                </a:solidFill>
              </a:rPr>
              <a:t>ت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EA7293B9-537B-4102-B11E-CA934ADEAB75}"/>
              </a:ext>
            </a:extLst>
          </p:cNvPr>
          <p:cNvSpPr/>
          <p:nvPr/>
        </p:nvSpPr>
        <p:spPr>
          <a:xfrm>
            <a:off x="6846503" y="4109291"/>
            <a:ext cx="914400" cy="772885"/>
          </a:xfrm>
          <a:prstGeom prst="hexagon">
            <a:avLst/>
          </a:prstGeom>
          <a:solidFill>
            <a:schemeClr val="bg1"/>
          </a:solidFill>
          <a:ln w="28575"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مد </a:t>
            </a:r>
          </a:p>
          <a:p>
            <a:pPr algn="ctr"/>
            <a:r>
              <a:rPr lang="ar-AE" sz="2800" dirty="0">
                <a:solidFill>
                  <a:schemeClr val="tx1"/>
                </a:solidFill>
              </a:rPr>
              <a:t>ا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E486091E-5E8F-4817-8E1A-B9276817B2DA}"/>
              </a:ext>
            </a:extLst>
          </p:cNvPr>
          <p:cNvSpPr/>
          <p:nvPr/>
        </p:nvSpPr>
        <p:spPr>
          <a:xfrm>
            <a:off x="5870406" y="4094018"/>
            <a:ext cx="914400" cy="772885"/>
          </a:xfrm>
          <a:prstGeom prst="hexagon">
            <a:avLst/>
          </a:prstGeom>
          <a:solidFill>
            <a:schemeClr val="bg1"/>
          </a:solidFill>
          <a:ln w="28575"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مد </a:t>
            </a:r>
          </a:p>
          <a:p>
            <a:pPr algn="ctr"/>
            <a:r>
              <a:rPr lang="ar-AE" sz="2800" dirty="0">
                <a:solidFill>
                  <a:schemeClr val="tx1"/>
                </a:solidFill>
              </a:rPr>
              <a:t>و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3152FDB3-34DF-4E98-A6FF-AAB58075630E}"/>
              </a:ext>
            </a:extLst>
          </p:cNvPr>
          <p:cNvSpPr/>
          <p:nvPr/>
        </p:nvSpPr>
        <p:spPr>
          <a:xfrm>
            <a:off x="4913966" y="4128238"/>
            <a:ext cx="914400" cy="772885"/>
          </a:xfrm>
          <a:prstGeom prst="hexagon">
            <a:avLst/>
          </a:prstGeom>
          <a:solidFill>
            <a:schemeClr val="bg1"/>
          </a:solidFill>
          <a:ln w="28575"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مد </a:t>
            </a:r>
          </a:p>
          <a:p>
            <a:pPr algn="ctr"/>
            <a:r>
              <a:rPr lang="ar-AE" sz="2800" dirty="0">
                <a:solidFill>
                  <a:schemeClr val="tx1"/>
                </a:solidFill>
              </a:rPr>
              <a:t>ي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99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E4E41-922B-4C3F-8A6C-CE7D56E88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1467" y="344229"/>
            <a:ext cx="9010650" cy="5400675"/>
          </a:xfrm>
          <a:prstGeom prst="rect">
            <a:avLst/>
          </a:prstGeom>
        </p:spPr>
      </p:pic>
      <p:sp>
        <p:nvSpPr>
          <p:cNvPr id="31" name="Hexagon 30">
            <a:extLst>
              <a:ext uri="{FF2B5EF4-FFF2-40B4-BE49-F238E27FC236}">
                <a16:creationId xmlns:a16="http://schemas.microsoft.com/office/drawing/2014/main" id="{E486091E-5E8F-4817-8E1A-B9276817B2DA}"/>
              </a:ext>
            </a:extLst>
          </p:cNvPr>
          <p:cNvSpPr/>
          <p:nvPr/>
        </p:nvSpPr>
        <p:spPr>
          <a:xfrm>
            <a:off x="9622970" y="2246958"/>
            <a:ext cx="1173545" cy="772885"/>
          </a:xfrm>
          <a:prstGeom prst="hexagon">
            <a:avLst/>
          </a:prstGeom>
          <a:solidFill>
            <a:schemeClr val="bg1"/>
          </a:solidFill>
          <a:ln w="28575"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بارِد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672552ED-B246-41F9-AB11-C382D1F14A6E}"/>
              </a:ext>
            </a:extLst>
          </p:cNvPr>
          <p:cNvSpPr/>
          <p:nvPr/>
        </p:nvSpPr>
        <p:spPr>
          <a:xfrm>
            <a:off x="8430021" y="1464205"/>
            <a:ext cx="1173545" cy="772885"/>
          </a:xfrm>
          <a:prstGeom prst="hexagon">
            <a:avLst/>
          </a:prstGeom>
          <a:solidFill>
            <a:schemeClr val="bg1"/>
          </a:solidFill>
          <a:ln w="28575"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شارِعٌ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25FB6EBF-3E1F-4104-A7A8-F2E62CF8C0B1}"/>
              </a:ext>
            </a:extLst>
          </p:cNvPr>
          <p:cNvSpPr/>
          <p:nvPr/>
        </p:nvSpPr>
        <p:spPr>
          <a:xfrm>
            <a:off x="8195644" y="2453080"/>
            <a:ext cx="1173545" cy="772885"/>
          </a:xfrm>
          <a:prstGeom prst="hexagon">
            <a:avLst/>
          </a:prstGeom>
          <a:solidFill>
            <a:schemeClr val="bg1"/>
          </a:solidFill>
          <a:ln w="28575"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دودٌ</a:t>
            </a: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E0B1A40B-6DD6-4E15-BCA9-31C792E12B15}"/>
              </a:ext>
            </a:extLst>
          </p:cNvPr>
          <p:cNvSpPr/>
          <p:nvPr/>
        </p:nvSpPr>
        <p:spPr>
          <a:xfrm>
            <a:off x="8745532" y="3371836"/>
            <a:ext cx="1173545" cy="772885"/>
          </a:xfrm>
          <a:prstGeom prst="hexagon">
            <a:avLst/>
          </a:prstGeom>
          <a:solidFill>
            <a:schemeClr val="bg1"/>
          </a:solidFill>
          <a:ln w="28575"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سَريرٌ</a:t>
            </a: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6B6EAD7C-D90E-460C-97BE-AD8BAC023A43}"/>
              </a:ext>
            </a:extLst>
          </p:cNvPr>
          <p:cNvSpPr/>
          <p:nvPr/>
        </p:nvSpPr>
        <p:spPr>
          <a:xfrm>
            <a:off x="7295064" y="3557054"/>
            <a:ext cx="1173545" cy="772885"/>
          </a:xfrm>
          <a:prstGeom prst="hexagon">
            <a:avLst/>
          </a:prstGeom>
          <a:solidFill>
            <a:schemeClr val="bg1"/>
          </a:solidFill>
          <a:ln w="28575"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سارَةٌ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A4227D08-4C9C-499D-AE29-859EFEF3C662}"/>
              </a:ext>
            </a:extLst>
          </p:cNvPr>
          <p:cNvSpPr/>
          <p:nvPr/>
        </p:nvSpPr>
        <p:spPr>
          <a:xfrm>
            <a:off x="6895208" y="1864258"/>
            <a:ext cx="1173545" cy="772885"/>
          </a:xfrm>
          <a:prstGeom prst="hexagon">
            <a:avLst/>
          </a:prstGeom>
          <a:solidFill>
            <a:schemeClr val="bg1"/>
          </a:solidFill>
          <a:ln w="28575"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جابِرٌ</a:t>
            </a: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608B57FB-92F7-435A-AFFB-D2440E2FCB1D}"/>
              </a:ext>
            </a:extLst>
          </p:cNvPr>
          <p:cNvSpPr/>
          <p:nvPr/>
        </p:nvSpPr>
        <p:spPr>
          <a:xfrm>
            <a:off x="8355738" y="4599260"/>
            <a:ext cx="1173545" cy="772885"/>
          </a:xfrm>
          <a:prstGeom prst="hexagon">
            <a:avLst/>
          </a:prstGeom>
          <a:solidFill>
            <a:schemeClr val="bg1"/>
          </a:solidFill>
          <a:ln w="28575"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تينٌ</a:t>
            </a: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04B24638-093F-407F-993F-162093F25914}"/>
              </a:ext>
            </a:extLst>
          </p:cNvPr>
          <p:cNvSpPr/>
          <p:nvPr/>
        </p:nvSpPr>
        <p:spPr>
          <a:xfrm>
            <a:off x="10030863" y="3496247"/>
            <a:ext cx="1173545" cy="772885"/>
          </a:xfrm>
          <a:prstGeom prst="hexagon">
            <a:avLst/>
          </a:prstGeom>
          <a:solidFill>
            <a:schemeClr val="bg1"/>
          </a:solidFill>
          <a:ln w="28575"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ثومٌ</a:t>
            </a: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84402F00-1FA0-45C8-8500-4A28FCB74CC1}"/>
              </a:ext>
            </a:extLst>
          </p:cNvPr>
          <p:cNvSpPr/>
          <p:nvPr/>
        </p:nvSpPr>
        <p:spPr>
          <a:xfrm>
            <a:off x="9720503" y="4512862"/>
            <a:ext cx="1173545" cy="772885"/>
          </a:xfrm>
          <a:prstGeom prst="hexagon">
            <a:avLst/>
          </a:prstGeom>
          <a:solidFill>
            <a:schemeClr val="bg1"/>
          </a:solidFill>
          <a:ln w="28575"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حادَ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CDAED-8C39-40EF-92F1-5755194A05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948" t="52220" r="39821" b="12092"/>
          <a:stretch/>
        </p:blipFill>
        <p:spPr>
          <a:xfrm>
            <a:off x="2859695" y="913457"/>
            <a:ext cx="4046984" cy="4212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275723D-830D-486C-87B4-23E2497B6E9C}"/>
              </a:ext>
            </a:extLst>
          </p:cNvPr>
          <p:cNvSpPr/>
          <p:nvPr/>
        </p:nvSpPr>
        <p:spPr>
          <a:xfrm>
            <a:off x="4108276" y="720271"/>
            <a:ext cx="6987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اضغط على الكلمات التي تحوي على مد الألف</a:t>
            </a:r>
            <a:endParaRPr lang="ar-SA" sz="32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7533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38502 0.230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58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22435 0.1719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24" y="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21562 -0.1127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3918 0.0810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96" y="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0.43281 -0.294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1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1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3" grpId="0" animBg="1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EFCF3F53-60EC-44AA-B4C0-9A7EAB579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52078" y="1065319"/>
            <a:ext cx="8568174" cy="473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929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E4E41-922B-4C3F-8A6C-CE7D56E88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1467" y="344229"/>
            <a:ext cx="9010650" cy="54006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275723D-830D-486C-87B4-23E2497B6E9C}"/>
              </a:ext>
            </a:extLst>
          </p:cNvPr>
          <p:cNvSpPr/>
          <p:nvPr/>
        </p:nvSpPr>
        <p:spPr>
          <a:xfrm>
            <a:off x="6947194" y="720271"/>
            <a:ext cx="41488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اضع المقطع المدود المناسب </a:t>
            </a:r>
            <a:endParaRPr lang="ar-SA" sz="32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16F55E-ADA7-4AD1-AC35-5B2A77CB2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7886" y="2153525"/>
            <a:ext cx="2596037" cy="1991867"/>
          </a:xfrm>
          <a:prstGeom prst="rect">
            <a:avLst/>
          </a:prstGeom>
        </p:spPr>
      </p:pic>
      <p:pic>
        <p:nvPicPr>
          <p:cNvPr id="4098" name="Picture 2" descr="Fig Fruit Clipart | i2Clipart - Royalty Free Public Domain Clipart">
            <a:extLst>
              <a:ext uri="{FF2B5EF4-FFF2-40B4-BE49-F238E27FC236}">
                <a16:creationId xmlns:a16="http://schemas.microsoft.com/office/drawing/2014/main" id="{99FF8739-1A21-455F-8006-7BA9AD121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16" y="2035830"/>
            <a:ext cx="2886670" cy="210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ee Image Book, Download Free Clip Art, Free Clip Art on Clipart Library">
            <a:extLst>
              <a:ext uri="{FF2B5EF4-FFF2-40B4-BE49-F238E27FC236}">
                <a16:creationId xmlns:a16="http://schemas.microsoft.com/office/drawing/2014/main" id="{66AF0CF2-0BD1-44A5-8FC4-544A60FF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105" y="2277847"/>
            <a:ext cx="294322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02DEFD-A164-4F4A-9660-D95D8A88E716}"/>
              </a:ext>
            </a:extLst>
          </p:cNvPr>
          <p:cNvSpPr/>
          <p:nvPr/>
        </p:nvSpPr>
        <p:spPr>
          <a:xfrm>
            <a:off x="9060269" y="4129524"/>
            <a:ext cx="9156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7200" dirty="0">
                <a:cs typeface="PT Bold Heading" panose="02010400000000000000" pitchFamily="2" charset="-78"/>
              </a:rPr>
              <a:t>تٌ</a:t>
            </a:r>
            <a:endParaRPr lang="en-US" sz="7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4AA3DF-67C5-4DC3-A7A2-A8AD6FA689C5}"/>
              </a:ext>
            </a:extLst>
          </p:cNvPr>
          <p:cNvSpPr/>
          <p:nvPr/>
        </p:nvSpPr>
        <p:spPr>
          <a:xfrm>
            <a:off x="6561090" y="4090637"/>
            <a:ext cx="7425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7200" dirty="0">
                <a:cs typeface="PT Bold Heading" panose="02010400000000000000" pitchFamily="2" charset="-78"/>
              </a:rPr>
              <a:t>نٌ</a:t>
            </a:r>
            <a:endParaRPr lang="en-US" sz="7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1B2578-690F-4ECE-A814-2568137ACC42}"/>
              </a:ext>
            </a:extLst>
          </p:cNvPr>
          <p:cNvSpPr/>
          <p:nvPr/>
        </p:nvSpPr>
        <p:spPr>
          <a:xfrm>
            <a:off x="2808306" y="4090636"/>
            <a:ext cx="22717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7200" dirty="0">
                <a:cs typeface="PT Bold Heading" panose="02010400000000000000" pitchFamily="2" charset="-78"/>
              </a:rPr>
              <a:t>كِـ   بٌ</a:t>
            </a:r>
            <a:endParaRPr lang="en-US" sz="7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9F09984-F72B-4D7C-9560-C2725FAA7B15}"/>
              </a:ext>
            </a:extLst>
          </p:cNvPr>
          <p:cNvSpPr/>
          <p:nvPr/>
        </p:nvSpPr>
        <p:spPr>
          <a:xfrm>
            <a:off x="5649845" y="912222"/>
            <a:ext cx="12330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7200" dirty="0">
                <a:solidFill>
                  <a:srgbClr val="EA3949"/>
                </a:solidFill>
                <a:cs typeface="PT Bold Heading" panose="02010400000000000000" pitchFamily="2" charset="-78"/>
              </a:rPr>
              <a:t>تيـ</a:t>
            </a:r>
            <a:endParaRPr lang="en-US" sz="7200" dirty="0">
              <a:solidFill>
                <a:srgbClr val="EA3949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8CB6EA-8E62-40CF-83EC-92FAFCB91612}"/>
              </a:ext>
            </a:extLst>
          </p:cNvPr>
          <p:cNvSpPr/>
          <p:nvPr/>
        </p:nvSpPr>
        <p:spPr>
          <a:xfrm>
            <a:off x="4711056" y="922238"/>
            <a:ext cx="7136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7200" dirty="0">
                <a:solidFill>
                  <a:schemeClr val="accent5">
                    <a:lumMod val="75000"/>
                  </a:schemeClr>
                </a:solidFill>
                <a:cs typeface="PT Bold Heading" panose="02010400000000000000" pitchFamily="2" charset="-78"/>
              </a:rPr>
              <a:t>تا</a:t>
            </a:r>
            <a:endParaRPr lang="en-US" sz="7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1546DFC-0100-4172-8F6A-B927738213CC}"/>
              </a:ext>
            </a:extLst>
          </p:cNvPr>
          <p:cNvSpPr/>
          <p:nvPr/>
        </p:nvSpPr>
        <p:spPr>
          <a:xfrm>
            <a:off x="3513863" y="941831"/>
            <a:ext cx="9284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72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تو</a:t>
            </a:r>
            <a:endParaRPr lang="en-US" sz="7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7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081 L 0.11511 0.460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2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-0.00162 L -0.08072 0.4636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52565 0.4671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7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5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E4E41-922B-4C3F-8A6C-CE7D56E88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5873" y="354245"/>
            <a:ext cx="9010650" cy="540067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E207D3E-9C21-4138-A6BC-AD3AD8F48654}"/>
              </a:ext>
            </a:extLst>
          </p:cNvPr>
          <p:cNvSpPr/>
          <p:nvPr/>
        </p:nvSpPr>
        <p:spPr>
          <a:xfrm>
            <a:off x="4480984" y="559121"/>
            <a:ext cx="68756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أركب من الحروف و المقاطع كلمات ثم انطقها </a:t>
            </a:r>
            <a:endParaRPr lang="ar-SA" sz="32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AADE27-7789-4216-AA39-24238E00BF69}"/>
              </a:ext>
            </a:extLst>
          </p:cNvPr>
          <p:cNvSpPr/>
          <p:nvPr/>
        </p:nvSpPr>
        <p:spPr>
          <a:xfrm>
            <a:off x="10211079" y="1358789"/>
            <a:ext cx="914400" cy="78482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90679E-D52E-4E29-8603-F11E5726890B}"/>
              </a:ext>
            </a:extLst>
          </p:cNvPr>
          <p:cNvSpPr txBox="1"/>
          <p:nvPr/>
        </p:nvSpPr>
        <p:spPr>
          <a:xfrm>
            <a:off x="10475759" y="1439982"/>
            <a:ext cx="53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b="1" dirty="0"/>
              <a:t>أَ</a:t>
            </a:r>
            <a:endParaRPr lang="en-US" sz="5400" b="1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826B0D3-746C-47C1-85DE-9D1F173FF467}"/>
              </a:ext>
            </a:extLst>
          </p:cNvPr>
          <p:cNvSpPr/>
          <p:nvPr/>
        </p:nvSpPr>
        <p:spPr>
          <a:xfrm>
            <a:off x="9268246" y="1354255"/>
            <a:ext cx="914400" cy="78482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159D56-3FA9-40CB-844D-FC8FBA6744FC}"/>
              </a:ext>
            </a:extLst>
          </p:cNvPr>
          <p:cNvSpPr txBox="1"/>
          <p:nvPr/>
        </p:nvSpPr>
        <p:spPr>
          <a:xfrm>
            <a:off x="9360698" y="1358789"/>
            <a:ext cx="683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 err="1"/>
              <a:t>ثي</a:t>
            </a:r>
            <a:r>
              <a:rPr lang="ar-AE" sz="4800" b="1" dirty="0"/>
              <a:t>ـ</a:t>
            </a:r>
            <a:endParaRPr lang="en-US" sz="4800" b="1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FCC7691-412C-4982-AA08-BA778482940C}"/>
              </a:ext>
            </a:extLst>
          </p:cNvPr>
          <p:cNvSpPr/>
          <p:nvPr/>
        </p:nvSpPr>
        <p:spPr>
          <a:xfrm>
            <a:off x="8282733" y="1352017"/>
            <a:ext cx="914400" cy="78482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97830A-2F3F-4B5A-B2A8-B54C9A5D9D16}"/>
              </a:ext>
            </a:extLst>
          </p:cNvPr>
          <p:cNvSpPr txBox="1"/>
          <p:nvPr/>
        </p:nvSpPr>
        <p:spPr>
          <a:xfrm>
            <a:off x="8461484" y="1392007"/>
            <a:ext cx="683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/>
              <a:t>رٌ</a:t>
            </a:r>
            <a:endParaRPr lang="en-US" sz="4800" b="1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F594EA6-3BC2-47D9-844B-D6BBC9DEF40D}"/>
              </a:ext>
            </a:extLst>
          </p:cNvPr>
          <p:cNvSpPr/>
          <p:nvPr/>
        </p:nvSpPr>
        <p:spPr>
          <a:xfrm>
            <a:off x="10211079" y="2527931"/>
            <a:ext cx="914400" cy="7848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A45E1B-11F9-4263-BAC1-B3154A7F5DAC}"/>
              </a:ext>
            </a:extLst>
          </p:cNvPr>
          <p:cNvSpPr txBox="1"/>
          <p:nvPr/>
        </p:nvSpPr>
        <p:spPr>
          <a:xfrm>
            <a:off x="10475759" y="2609124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/>
              <a:t>ثَـ</a:t>
            </a:r>
            <a:endParaRPr lang="en-US" sz="3600" b="1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F45F6B5-1986-44BA-AB59-D5BC9D4D772C}"/>
              </a:ext>
            </a:extLst>
          </p:cNvPr>
          <p:cNvSpPr/>
          <p:nvPr/>
        </p:nvSpPr>
        <p:spPr>
          <a:xfrm>
            <a:off x="9268246" y="2523397"/>
            <a:ext cx="914400" cy="7848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CE8DCB-83D5-4AC0-8262-6205F4DE22DA}"/>
              </a:ext>
            </a:extLst>
          </p:cNvPr>
          <p:cNvSpPr txBox="1"/>
          <p:nvPr/>
        </p:nvSpPr>
        <p:spPr>
          <a:xfrm>
            <a:off x="9360698" y="2527931"/>
            <a:ext cx="68336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4000" b="1" dirty="0"/>
              <a:t>ريـ</a:t>
            </a:r>
            <a:endParaRPr lang="en-US" sz="4000" b="1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D5571E2-8018-4EDF-BA1D-C1E5ABE88A33}"/>
              </a:ext>
            </a:extLst>
          </p:cNvPr>
          <p:cNvSpPr/>
          <p:nvPr/>
        </p:nvSpPr>
        <p:spPr>
          <a:xfrm>
            <a:off x="8282733" y="2521159"/>
            <a:ext cx="914400" cy="7848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F2140F-EF5F-4D6C-8EED-07B4CF12C8FF}"/>
              </a:ext>
            </a:extLst>
          </p:cNvPr>
          <p:cNvSpPr txBox="1"/>
          <p:nvPr/>
        </p:nvSpPr>
        <p:spPr>
          <a:xfrm>
            <a:off x="8461484" y="2561149"/>
            <a:ext cx="683367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4400" b="1" dirty="0"/>
              <a:t>دٌ</a:t>
            </a:r>
            <a:endParaRPr lang="en-US" sz="4400" b="1" dirty="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E7DE1DE-9C06-4A15-B04C-BF0FE9F72790}"/>
              </a:ext>
            </a:extLst>
          </p:cNvPr>
          <p:cNvSpPr/>
          <p:nvPr/>
        </p:nvSpPr>
        <p:spPr>
          <a:xfrm>
            <a:off x="10223110" y="3703909"/>
            <a:ext cx="914400" cy="7848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A848F23-0ABB-49C7-BFFE-8C98357862DF}"/>
              </a:ext>
            </a:extLst>
          </p:cNvPr>
          <p:cNvSpPr txBox="1"/>
          <p:nvPr/>
        </p:nvSpPr>
        <p:spPr>
          <a:xfrm>
            <a:off x="10487790" y="3785102"/>
            <a:ext cx="5334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3600" b="1" dirty="0"/>
              <a:t>سِـ</a:t>
            </a:r>
            <a:endParaRPr lang="en-US" sz="3600" b="1" dirty="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FDA9A9A-00A7-47FD-985C-090BA0082ACC}"/>
              </a:ext>
            </a:extLst>
          </p:cNvPr>
          <p:cNvSpPr/>
          <p:nvPr/>
        </p:nvSpPr>
        <p:spPr>
          <a:xfrm>
            <a:off x="9280277" y="3699375"/>
            <a:ext cx="914400" cy="7848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6BFFD1-A879-4FD9-821C-CC0F84A51C3E}"/>
              </a:ext>
            </a:extLst>
          </p:cNvPr>
          <p:cNvSpPr txBox="1"/>
          <p:nvPr/>
        </p:nvSpPr>
        <p:spPr>
          <a:xfrm>
            <a:off x="9372729" y="3703909"/>
            <a:ext cx="683367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4000" b="1" dirty="0"/>
              <a:t>را</a:t>
            </a:r>
            <a:endParaRPr lang="en-US" sz="4000" b="1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1210482-5C65-4DA1-92C7-C00E3CF4470C}"/>
              </a:ext>
            </a:extLst>
          </p:cNvPr>
          <p:cNvSpPr/>
          <p:nvPr/>
        </p:nvSpPr>
        <p:spPr>
          <a:xfrm>
            <a:off x="8294764" y="3697137"/>
            <a:ext cx="914400" cy="7848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A2F7545-DDD2-4CC5-ADB4-EC3061E22571}"/>
              </a:ext>
            </a:extLst>
          </p:cNvPr>
          <p:cNvSpPr txBox="1"/>
          <p:nvPr/>
        </p:nvSpPr>
        <p:spPr>
          <a:xfrm>
            <a:off x="8473515" y="3737127"/>
            <a:ext cx="683367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4400" b="1" dirty="0"/>
              <a:t>جٌ</a:t>
            </a:r>
            <a:endParaRPr lang="en-US" sz="4400" b="1" dirty="0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07137D35-1BD1-4C01-A68F-9E594F32A82F}"/>
              </a:ext>
            </a:extLst>
          </p:cNvPr>
          <p:cNvSpPr/>
          <p:nvPr/>
        </p:nvSpPr>
        <p:spPr>
          <a:xfrm>
            <a:off x="5747475" y="1358789"/>
            <a:ext cx="914400" cy="78482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3E00C43-3F87-4B41-AC29-30D23C869E73}"/>
              </a:ext>
            </a:extLst>
          </p:cNvPr>
          <p:cNvSpPr txBox="1"/>
          <p:nvPr/>
        </p:nvSpPr>
        <p:spPr>
          <a:xfrm>
            <a:off x="5934889" y="1439982"/>
            <a:ext cx="72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/>
              <a:t>خُبْـ</a:t>
            </a:r>
            <a:endParaRPr lang="en-US" sz="3600" b="1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0ECCDE8-72C3-4E24-B90D-F451BD43A45B}"/>
              </a:ext>
            </a:extLst>
          </p:cNvPr>
          <p:cNvSpPr/>
          <p:nvPr/>
        </p:nvSpPr>
        <p:spPr>
          <a:xfrm>
            <a:off x="4804642" y="1354255"/>
            <a:ext cx="914400" cy="78482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8B7F13-6B37-4345-8483-7C8AD4D372D1}"/>
              </a:ext>
            </a:extLst>
          </p:cNvPr>
          <p:cNvSpPr txBox="1"/>
          <p:nvPr/>
        </p:nvSpPr>
        <p:spPr>
          <a:xfrm>
            <a:off x="5028551" y="1409204"/>
            <a:ext cx="683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/>
              <a:t>ز</a:t>
            </a:r>
            <a:endParaRPr lang="en-US" sz="4000" b="1" dirty="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B516099-62EF-460B-995F-4EA51381875A}"/>
              </a:ext>
            </a:extLst>
          </p:cNvPr>
          <p:cNvSpPr/>
          <p:nvPr/>
        </p:nvSpPr>
        <p:spPr>
          <a:xfrm>
            <a:off x="5747475" y="2527931"/>
            <a:ext cx="914400" cy="7848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C59EDDE-7D80-4F04-9A7C-FC7DF118C40F}"/>
              </a:ext>
            </a:extLst>
          </p:cNvPr>
          <p:cNvSpPr txBox="1"/>
          <p:nvPr/>
        </p:nvSpPr>
        <p:spPr>
          <a:xfrm>
            <a:off x="6012155" y="2609124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/>
              <a:t>سَـ</a:t>
            </a:r>
            <a:endParaRPr lang="en-US" sz="3600" b="1" dirty="0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8DCC6157-5F1D-41A6-820E-AA7DA0D9F726}"/>
              </a:ext>
            </a:extLst>
          </p:cNvPr>
          <p:cNvSpPr/>
          <p:nvPr/>
        </p:nvSpPr>
        <p:spPr>
          <a:xfrm>
            <a:off x="4804642" y="2523397"/>
            <a:ext cx="914400" cy="7848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D0BB43A-F268-483E-9E17-23A23131EEBE}"/>
              </a:ext>
            </a:extLst>
          </p:cNvPr>
          <p:cNvSpPr txBox="1"/>
          <p:nvPr/>
        </p:nvSpPr>
        <p:spPr>
          <a:xfrm>
            <a:off x="4897094" y="2527931"/>
            <a:ext cx="68336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4000" b="1" dirty="0"/>
              <a:t>ريـ</a:t>
            </a:r>
            <a:endParaRPr lang="en-US" sz="4000" b="1" dirty="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263EBCE-85D5-40E8-B2C0-856A3D5800F0}"/>
              </a:ext>
            </a:extLst>
          </p:cNvPr>
          <p:cNvSpPr/>
          <p:nvPr/>
        </p:nvSpPr>
        <p:spPr>
          <a:xfrm>
            <a:off x="3819129" y="2521159"/>
            <a:ext cx="914400" cy="7848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EAD35CF-BAA4-4EB2-B4C2-EF3FA0810452}"/>
              </a:ext>
            </a:extLst>
          </p:cNvPr>
          <p:cNvSpPr txBox="1"/>
          <p:nvPr/>
        </p:nvSpPr>
        <p:spPr>
          <a:xfrm>
            <a:off x="3997880" y="2561149"/>
            <a:ext cx="683367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4400" b="1" dirty="0"/>
              <a:t>رٌ</a:t>
            </a:r>
            <a:endParaRPr lang="en-US" sz="4400" b="1" dirty="0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C2971BE7-D3F8-4ECB-8719-B3BF9466EF8E}"/>
              </a:ext>
            </a:extLst>
          </p:cNvPr>
          <p:cNvSpPr/>
          <p:nvPr/>
        </p:nvSpPr>
        <p:spPr>
          <a:xfrm>
            <a:off x="5759506" y="3703909"/>
            <a:ext cx="914400" cy="7848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AB85ADB-1C1E-45BC-9E3B-35C3A26223DC}"/>
              </a:ext>
            </a:extLst>
          </p:cNvPr>
          <p:cNvSpPr txBox="1"/>
          <p:nvPr/>
        </p:nvSpPr>
        <p:spPr>
          <a:xfrm>
            <a:off x="6024186" y="3785102"/>
            <a:ext cx="5334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3600" b="1" dirty="0" err="1"/>
              <a:t>با</a:t>
            </a:r>
            <a:endParaRPr lang="en-US" sz="3600" b="1" dirty="0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0FB50FAE-6EE2-40A6-8079-92E1F3F5288F}"/>
              </a:ext>
            </a:extLst>
          </p:cNvPr>
          <p:cNvSpPr/>
          <p:nvPr/>
        </p:nvSpPr>
        <p:spPr>
          <a:xfrm>
            <a:off x="4816673" y="3699375"/>
            <a:ext cx="914400" cy="7848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EA5BC19-B694-4C33-A46C-CA218B0223F3}"/>
              </a:ext>
            </a:extLst>
          </p:cNvPr>
          <p:cNvSpPr txBox="1"/>
          <p:nvPr/>
        </p:nvSpPr>
        <p:spPr>
          <a:xfrm>
            <a:off x="4909125" y="3703909"/>
            <a:ext cx="683367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4000" b="1" dirty="0"/>
              <a:t>رِ</a:t>
            </a:r>
            <a:endParaRPr lang="en-US" sz="4000" b="1" dirty="0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2430CF7-2D90-47DA-AADA-689AFF08BD64}"/>
              </a:ext>
            </a:extLst>
          </p:cNvPr>
          <p:cNvSpPr/>
          <p:nvPr/>
        </p:nvSpPr>
        <p:spPr>
          <a:xfrm>
            <a:off x="3831160" y="3697137"/>
            <a:ext cx="914400" cy="7848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B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6FC4EAA-A62D-422E-9C64-2A3509733BA1}"/>
              </a:ext>
            </a:extLst>
          </p:cNvPr>
          <p:cNvSpPr txBox="1"/>
          <p:nvPr/>
        </p:nvSpPr>
        <p:spPr>
          <a:xfrm>
            <a:off x="4009911" y="3737127"/>
            <a:ext cx="683367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4400" b="1" dirty="0"/>
              <a:t>دٌ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443763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E4E41-922B-4C3F-8A6C-CE7D56E88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5873" y="354245"/>
            <a:ext cx="9010650" cy="540067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E207D3E-9C21-4138-A6BC-AD3AD8F48654}"/>
              </a:ext>
            </a:extLst>
          </p:cNvPr>
          <p:cNvSpPr/>
          <p:nvPr/>
        </p:nvSpPr>
        <p:spPr>
          <a:xfrm>
            <a:off x="3971229" y="559121"/>
            <a:ext cx="73853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اختر الكلمات المناسبة و التي تشبهها في الدائرة</a:t>
            </a:r>
            <a:endParaRPr lang="ar-SA" sz="32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CBB551-04DB-407F-BFC4-2E69DEF82567}"/>
              </a:ext>
            </a:extLst>
          </p:cNvPr>
          <p:cNvGrpSpPr/>
          <p:nvPr/>
        </p:nvGrpSpPr>
        <p:grpSpPr>
          <a:xfrm>
            <a:off x="8622885" y="2623836"/>
            <a:ext cx="2035629" cy="784827"/>
            <a:chOff x="8622885" y="2623836"/>
            <a:chExt cx="2035629" cy="784827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07137D35-1BD1-4C01-A68F-9E594F32A82F}"/>
                </a:ext>
              </a:extLst>
            </p:cNvPr>
            <p:cNvSpPr/>
            <p:nvPr/>
          </p:nvSpPr>
          <p:spPr>
            <a:xfrm>
              <a:off x="8622885" y="2623836"/>
              <a:ext cx="2035629" cy="78482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B7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chemeClr val="tx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3E00C43-3F87-4B41-AC29-30D23C869E73}"/>
                </a:ext>
              </a:extLst>
            </p:cNvPr>
            <p:cNvSpPr txBox="1"/>
            <p:nvPr/>
          </p:nvSpPr>
          <p:spPr>
            <a:xfrm>
              <a:off x="9131695" y="2754514"/>
              <a:ext cx="1206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600" b="1" dirty="0"/>
                <a:t>قِـصَّـةٌ</a:t>
              </a:r>
              <a:endParaRPr lang="en-US" sz="3600" b="1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ACC5CD9-3A9A-4E3E-AB88-A213C13B592D}"/>
              </a:ext>
            </a:extLst>
          </p:cNvPr>
          <p:cNvGrpSpPr/>
          <p:nvPr/>
        </p:nvGrpSpPr>
        <p:grpSpPr>
          <a:xfrm>
            <a:off x="8643722" y="3651234"/>
            <a:ext cx="2035629" cy="814460"/>
            <a:chOff x="8643722" y="3651234"/>
            <a:chExt cx="2035629" cy="81446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42DD1D99-DDF7-4677-A51C-A9F136397978}"/>
                </a:ext>
              </a:extLst>
            </p:cNvPr>
            <p:cNvSpPr/>
            <p:nvPr/>
          </p:nvSpPr>
          <p:spPr>
            <a:xfrm>
              <a:off x="8643722" y="3651234"/>
              <a:ext cx="2035629" cy="784827"/>
            </a:xfrm>
            <a:prstGeom prst="roundRect">
              <a:avLst/>
            </a:prstGeom>
            <a:grpFill/>
            <a:ln>
              <a:solidFill>
                <a:srgbClr val="70B7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chemeClr val="tx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F43011C-298F-4B94-B203-BAC02EEA42E4}"/>
                </a:ext>
              </a:extLst>
            </p:cNvPr>
            <p:cNvSpPr txBox="1"/>
            <p:nvPr/>
          </p:nvSpPr>
          <p:spPr>
            <a:xfrm>
              <a:off x="9146002" y="3819363"/>
              <a:ext cx="120614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ar-AE" sz="3600" b="1" dirty="0"/>
                <a:t>بَـــطَّةٌ</a:t>
              </a:r>
              <a:endParaRPr lang="en-US" sz="3600" b="1" dirty="0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9C81A5A4-DAB2-45CB-8DF3-EED478AB5638}"/>
              </a:ext>
            </a:extLst>
          </p:cNvPr>
          <p:cNvSpPr/>
          <p:nvPr/>
        </p:nvSpPr>
        <p:spPr>
          <a:xfrm>
            <a:off x="9037630" y="1435506"/>
            <a:ext cx="1206140" cy="102739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قِطَّةٌ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3FB1C3-0D43-473E-BD84-F5D0F1465EDF}"/>
              </a:ext>
            </a:extLst>
          </p:cNvPr>
          <p:cNvGrpSpPr/>
          <p:nvPr/>
        </p:nvGrpSpPr>
        <p:grpSpPr>
          <a:xfrm>
            <a:off x="5956819" y="2636338"/>
            <a:ext cx="2035629" cy="784827"/>
            <a:chOff x="5956819" y="2636338"/>
            <a:chExt cx="2035629" cy="784827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0035BBEB-DE04-4820-9129-47B658544598}"/>
                </a:ext>
              </a:extLst>
            </p:cNvPr>
            <p:cNvSpPr/>
            <p:nvPr/>
          </p:nvSpPr>
          <p:spPr>
            <a:xfrm>
              <a:off x="5956819" y="2636338"/>
              <a:ext cx="2035629" cy="78482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B7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chemeClr val="tx1"/>
                </a:solidFill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CB71E73-5546-4216-AEE9-4F5B6BD898CA}"/>
                </a:ext>
              </a:extLst>
            </p:cNvPr>
            <p:cNvSpPr txBox="1"/>
            <p:nvPr/>
          </p:nvSpPr>
          <p:spPr>
            <a:xfrm>
              <a:off x="6465629" y="2767016"/>
              <a:ext cx="1206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600" b="1" dirty="0"/>
                <a:t>سارية</a:t>
              </a:r>
              <a:endParaRPr lang="en-US" sz="3600" b="1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F31F4F-57D9-4728-B68F-CFF175898B36}"/>
              </a:ext>
            </a:extLst>
          </p:cNvPr>
          <p:cNvGrpSpPr/>
          <p:nvPr/>
        </p:nvGrpSpPr>
        <p:grpSpPr>
          <a:xfrm>
            <a:off x="5977656" y="3663736"/>
            <a:ext cx="2035629" cy="814460"/>
            <a:chOff x="5977656" y="3663736"/>
            <a:chExt cx="2035629" cy="81446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1B7A9210-CFEA-486F-A260-DF20A1065859}"/>
                </a:ext>
              </a:extLst>
            </p:cNvPr>
            <p:cNvSpPr/>
            <p:nvPr/>
          </p:nvSpPr>
          <p:spPr>
            <a:xfrm>
              <a:off x="5977656" y="3663736"/>
              <a:ext cx="2035629" cy="784827"/>
            </a:xfrm>
            <a:prstGeom prst="roundRect">
              <a:avLst/>
            </a:prstGeom>
            <a:grpFill/>
            <a:ln>
              <a:solidFill>
                <a:srgbClr val="70B7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chemeClr val="tx1"/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32225BE-249B-4E93-8FCB-B4B944B64A4C}"/>
                </a:ext>
              </a:extLst>
            </p:cNvPr>
            <p:cNvSpPr txBox="1"/>
            <p:nvPr/>
          </p:nvSpPr>
          <p:spPr>
            <a:xfrm>
              <a:off x="6479936" y="3831865"/>
              <a:ext cx="120614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ar-AE" sz="3600" b="1" dirty="0"/>
                <a:t>حَـرير</a:t>
              </a:r>
              <a:endParaRPr lang="en-US" sz="3600" b="1" dirty="0"/>
            </a:p>
          </p:txBody>
        </p:sp>
      </p:grpSp>
      <p:sp>
        <p:nvSpPr>
          <p:cNvPr id="77" name="Oval 76">
            <a:extLst>
              <a:ext uri="{FF2B5EF4-FFF2-40B4-BE49-F238E27FC236}">
                <a16:creationId xmlns:a16="http://schemas.microsoft.com/office/drawing/2014/main" id="{75CB0795-7188-48E1-8BE1-3E34925EA304}"/>
              </a:ext>
            </a:extLst>
          </p:cNvPr>
          <p:cNvSpPr/>
          <p:nvPr/>
        </p:nvSpPr>
        <p:spPr>
          <a:xfrm>
            <a:off x="6371564" y="1448008"/>
            <a:ext cx="1206140" cy="102739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سَريـر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EBC052-9AEF-4E21-A23C-AECEA26A73D8}"/>
              </a:ext>
            </a:extLst>
          </p:cNvPr>
          <p:cNvGrpSpPr/>
          <p:nvPr/>
        </p:nvGrpSpPr>
        <p:grpSpPr>
          <a:xfrm>
            <a:off x="3146153" y="2636338"/>
            <a:ext cx="2035629" cy="784827"/>
            <a:chOff x="3146153" y="2636338"/>
            <a:chExt cx="2035629" cy="784827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3BE7FEC3-E625-4BF2-991A-79C6FDFE19CA}"/>
                </a:ext>
              </a:extLst>
            </p:cNvPr>
            <p:cNvSpPr/>
            <p:nvPr/>
          </p:nvSpPr>
          <p:spPr>
            <a:xfrm>
              <a:off x="3146153" y="2636338"/>
              <a:ext cx="2035629" cy="78482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B7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chemeClr val="tx1"/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FF74891-8FA1-4392-993B-241DE0D99254}"/>
                </a:ext>
              </a:extLst>
            </p:cNvPr>
            <p:cNvSpPr txBox="1"/>
            <p:nvPr/>
          </p:nvSpPr>
          <p:spPr>
            <a:xfrm>
              <a:off x="3654963" y="2767016"/>
              <a:ext cx="1206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600" b="1" dirty="0"/>
                <a:t>أسَدَ</a:t>
              </a:r>
              <a:endParaRPr lang="en-US" sz="3600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0CE3EE-F59F-4DBB-8461-7B8C7680AA24}"/>
              </a:ext>
            </a:extLst>
          </p:cNvPr>
          <p:cNvGrpSpPr/>
          <p:nvPr/>
        </p:nvGrpSpPr>
        <p:grpSpPr>
          <a:xfrm>
            <a:off x="3166990" y="3663736"/>
            <a:ext cx="2035629" cy="814460"/>
            <a:chOff x="3166990" y="3663736"/>
            <a:chExt cx="2035629" cy="81446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5EE767F3-014A-4BD3-B53E-9ED4A531F6F5}"/>
                </a:ext>
              </a:extLst>
            </p:cNvPr>
            <p:cNvSpPr/>
            <p:nvPr/>
          </p:nvSpPr>
          <p:spPr>
            <a:xfrm>
              <a:off x="3166990" y="3663736"/>
              <a:ext cx="2035629" cy="784827"/>
            </a:xfrm>
            <a:prstGeom prst="roundRect">
              <a:avLst/>
            </a:prstGeom>
            <a:grpFill/>
            <a:ln>
              <a:solidFill>
                <a:srgbClr val="70B7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chemeClr val="tx1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F5B0352-A803-41BF-819E-0FE0DA13781C}"/>
                </a:ext>
              </a:extLst>
            </p:cNvPr>
            <p:cNvSpPr txBox="1"/>
            <p:nvPr/>
          </p:nvSpPr>
          <p:spPr>
            <a:xfrm>
              <a:off x="3669270" y="3831865"/>
              <a:ext cx="120614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ar-AE" sz="3600" b="1" dirty="0"/>
                <a:t>حَبْـلٌ</a:t>
              </a:r>
              <a:endParaRPr lang="en-US" sz="3600" b="1" dirty="0"/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07CE613E-2C31-428C-B32E-BACBEE994AC5}"/>
              </a:ext>
            </a:extLst>
          </p:cNvPr>
          <p:cNvSpPr/>
          <p:nvPr/>
        </p:nvSpPr>
        <p:spPr>
          <a:xfrm>
            <a:off x="3560898" y="1448008"/>
            <a:ext cx="1206140" cy="102739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شِبْلٌ</a:t>
            </a:r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BD0D02E-6080-444C-B277-25F62B86D6E0}"/>
              </a:ext>
            </a:extLst>
          </p:cNvPr>
          <p:cNvGrpSpPr/>
          <p:nvPr/>
        </p:nvGrpSpPr>
        <p:grpSpPr>
          <a:xfrm>
            <a:off x="8632778" y="3659527"/>
            <a:ext cx="2035629" cy="814460"/>
            <a:chOff x="8643722" y="3651234"/>
            <a:chExt cx="2035629" cy="814460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38F6EA5D-4254-4834-A15D-5923139B6948}"/>
                </a:ext>
              </a:extLst>
            </p:cNvPr>
            <p:cNvSpPr/>
            <p:nvPr/>
          </p:nvSpPr>
          <p:spPr>
            <a:xfrm>
              <a:off x="8643722" y="3651234"/>
              <a:ext cx="2035629" cy="78482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B7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chemeClr val="tx1"/>
                </a:solidFill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3719101-B61C-49B8-93A7-8FAFB4CF17B4}"/>
                </a:ext>
              </a:extLst>
            </p:cNvPr>
            <p:cNvSpPr txBox="1"/>
            <p:nvPr/>
          </p:nvSpPr>
          <p:spPr>
            <a:xfrm>
              <a:off x="9146002" y="3819363"/>
              <a:ext cx="1206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600" b="1" dirty="0"/>
                <a:t>بَـــطَّةٌ</a:t>
              </a:r>
              <a:endParaRPr lang="en-US" sz="3600" b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F145A5-93D9-4D16-9449-5258BE6D7A36}"/>
              </a:ext>
            </a:extLst>
          </p:cNvPr>
          <p:cNvGrpSpPr/>
          <p:nvPr/>
        </p:nvGrpSpPr>
        <p:grpSpPr>
          <a:xfrm>
            <a:off x="5990617" y="3673665"/>
            <a:ext cx="2035629" cy="784827"/>
            <a:chOff x="5990617" y="3673665"/>
            <a:chExt cx="2035629" cy="784827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591DD079-6DB9-4A83-95F0-31C61D15A106}"/>
                </a:ext>
              </a:extLst>
            </p:cNvPr>
            <p:cNvSpPr/>
            <p:nvPr/>
          </p:nvSpPr>
          <p:spPr>
            <a:xfrm>
              <a:off x="5990617" y="3673665"/>
              <a:ext cx="2035629" cy="78482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B7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chemeClr val="tx1"/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F1F8F59-FC76-41DF-B4E9-EAC36911CEBB}"/>
                </a:ext>
              </a:extLst>
            </p:cNvPr>
            <p:cNvSpPr txBox="1"/>
            <p:nvPr/>
          </p:nvSpPr>
          <p:spPr>
            <a:xfrm>
              <a:off x="6427148" y="3785099"/>
              <a:ext cx="1206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600" b="1" dirty="0"/>
                <a:t>حَـرير</a:t>
              </a:r>
              <a:endParaRPr lang="en-US" sz="3600" b="1" dirty="0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6705CD3-F8C8-4FA0-9664-90F008462BC2}"/>
              </a:ext>
            </a:extLst>
          </p:cNvPr>
          <p:cNvGrpSpPr/>
          <p:nvPr/>
        </p:nvGrpSpPr>
        <p:grpSpPr>
          <a:xfrm>
            <a:off x="3166550" y="3663736"/>
            <a:ext cx="2035629" cy="814460"/>
            <a:chOff x="3166990" y="3663736"/>
            <a:chExt cx="2035629" cy="814460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E8179E7-C627-4147-923B-C3C748815063}"/>
                </a:ext>
              </a:extLst>
            </p:cNvPr>
            <p:cNvSpPr/>
            <p:nvPr/>
          </p:nvSpPr>
          <p:spPr>
            <a:xfrm>
              <a:off x="3166990" y="3663736"/>
              <a:ext cx="2035629" cy="78482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B7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chemeClr val="tx1"/>
                </a:solidFill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AE31C5F-155F-4272-B7D5-62B7AC35ED8C}"/>
                </a:ext>
              </a:extLst>
            </p:cNvPr>
            <p:cNvSpPr txBox="1"/>
            <p:nvPr/>
          </p:nvSpPr>
          <p:spPr>
            <a:xfrm>
              <a:off x="3669270" y="3831865"/>
              <a:ext cx="1206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600" b="1" dirty="0"/>
                <a:t>حَبْـلٌ</a:t>
              </a:r>
              <a:endParaRPr lang="en-US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5683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E4E41-922B-4C3F-8A6C-CE7D56E88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5873" y="354245"/>
            <a:ext cx="9010650" cy="540067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E207D3E-9C21-4138-A6BC-AD3AD8F48654}"/>
              </a:ext>
            </a:extLst>
          </p:cNvPr>
          <p:cNvSpPr/>
          <p:nvPr/>
        </p:nvSpPr>
        <p:spPr>
          <a:xfrm>
            <a:off x="4368805" y="596237"/>
            <a:ext cx="67265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اختر الكلمة المناسبة التي تدل على الصورة </a:t>
            </a:r>
            <a:endParaRPr lang="ar-SA" sz="32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D5BAB6-9D28-4A8E-8105-AE1F01AF62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059" t="60269" r="67788" b="21116"/>
          <a:stretch/>
        </p:blipFill>
        <p:spPr>
          <a:xfrm>
            <a:off x="3472543" y="1336879"/>
            <a:ext cx="3049203" cy="22486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0A673A-5437-4542-9A30-14FD5B273634}"/>
              </a:ext>
            </a:extLst>
          </p:cNvPr>
          <p:cNvSpPr txBox="1"/>
          <p:nvPr/>
        </p:nvSpPr>
        <p:spPr>
          <a:xfrm>
            <a:off x="9688236" y="3639800"/>
            <a:ext cx="1603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/>
              <a:t>سورَةٌ</a:t>
            </a:r>
            <a:endParaRPr lang="en-US" sz="4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453881-BA81-48F4-9AE4-5F8B67E2DFF0}"/>
              </a:ext>
            </a:extLst>
          </p:cNvPr>
          <p:cNvSpPr txBox="1"/>
          <p:nvPr/>
        </p:nvSpPr>
        <p:spPr>
          <a:xfrm>
            <a:off x="8130427" y="3585511"/>
            <a:ext cx="1915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/>
              <a:t>صورَةٌ</a:t>
            </a:r>
            <a:endParaRPr lang="en-US" sz="48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3CB3A4-5D71-41F6-9AE0-9C6F848AE5E7}"/>
              </a:ext>
            </a:extLst>
          </p:cNvPr>
          <p:cNvSpPr/>
          <p:nvPr/>
        </p:nvSpPr>
        <p:spPr>
          <a:xfrm>
            <a:off x="9569072" y="3501921"/>
            <a:ext cx="1470074" cy="9981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FDD342-632C-4817-88DF-414D846EA0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473" t="60233" r="43804" b="21473"/>
          <a:stretch/>
        </p:blipFill>
        <p:spPr>
          <a:xfrm>
            <a:off x="8416454" y="1262822"/>
            <a:ext cx="2733301" cy="2209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7A603B-E45B-4F86-8D0E-BD9C69CBB241}"/>
              </a:ext>
            </a:extLst>
          </p:cNvPr>
          <p:cNvSpPr txBox="1"/>
          <p:nvPr/>
        </p:nvSpPr>
        <p:spPr>
          <a:xfrm>
            <a:off x="4841758" y="3737911"/>
            <a:ext cx="1603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/>
              <a:t>خَروفٌ</a:t>
            </a:r>
            <a:endParaRPr lang="en-US" sz="4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1ACEDC-0014-46A7-8F2C-41765D5E982B}"/>
              </a:ext>
            </a:extLst>
          </p:cNvPr>
          <p:cNvSpPr txBox="1"/>
          <p:nvPr/>
        </p:nvSpPr>
        <p:spPr>
          <a:xfrm>
            <a:off x="3283949" y="3683622"/>
            <a:ext cx="1915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/>
              <a:t>حُروفٌ</a:t>
            </a:r>
            <a:endParaRPr lang="en-US" sz="4800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A93FBA9-EAC6-4FCD-8236-6B3C9F0FCF97}"/>
              </a:ext>
            </a:extLst>
          </p:cNvPr>
          <p:cNvSpPr/>
          <p:nvPr/>
        </p:nvSpPr>
        <p:spPr>
          <a:xfrm>
            <a:off x="3309987" y="3516444"/>
            <a:ext cx="1470074" cy="9981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3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E4E41-922B-4C3F-8A6C-CE7D56E88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5873" y="354245"/>
            <a:ext cx="9010650" cy="540067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E207D3E-9C21-4138-A6BC-AD3AD8F48654}"/>
              </a:ext>
            </a:extLst>
          </p:cNvPr>
          <p:cNvSpPr/>
          <p:nvPr/>
        </p:nvSpPr>
        <p:spPr>
          <a:xfrm>
            <a:off x="4368805" y="596237"/>
            <a:ext cx="67265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اختر الكلمة المناسبة التي تدل على الصورة </a:t>
            </a:r>
            <a:endParaRPr lang="ar-SA" sz="32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0A673A-5437-4542-9A30-14FD5B273634}"/>
              </a:ext>
            </a:extLst>
          </p:cNvPr>
          <p:cNvSpPr txBox="1"/>
          <p:nvPr/>
        </p:nvSpPr>
        <p:spPr>
          <a:xfrm>
            <a:off x="9688236" y="3639800"/>
            <a:ext cx="1603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/>
              <a:t>حبلٌ</a:t>
            </a:r>
            <a:endParaRPr lang="en-US" sz="4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453881-BA81-48F4-9AE4-5F8B67E2DFF0}"/>
              </a:ext>
            </a:extLst>
          </p:cNvPr>
          <p:cNvSpPr txBox="1"/>
          <p:nvPr/>
        </p:nvSpPr>
        <p:spPr>
          <a:xfrm>
            <a:off x="8130427" y="3585511"/>
            <a:ext cx="1915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/>
              <a:t>جَبلٌ</a:t>
            </a:r>
            <a:endParaRPr lang="en-US" sz="48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3CB3A4-5D71-41F6-9AE0-9C6F848AE5E7}"/>
              </a:ext>
            </a:extLst>
          </p:cNvPr>
          <p:cNvSpPr/>
          <p:nvPr/>
        </p:nvSpPr>
        <p:spPr>
          <a:xfrm>
            <a:off x="7906699" y="3516443"/>
            <a:ext cx="1470074" cy="9981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7A603B-E45B-4F86-8D0E-BD9C69CBB241}"/>
              </a:ext>
            </a:extLst>
          </p:cNvPr>
          <p:cNvSpPr txBox="1"/>
          <p:nvPr/>
        </p:nvSpPr>
        <p:spPr>
          <a:xfrm>
            <a:off x="4841758" y="3737911"/>
            <a:ext cx="1603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/>
              <a:t>بَحْـرٌ</a:t>
            </a:r>
            <a:endParaRPr lang="en-US" sz="4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1ACEDC-0014-46A7-8F2C-41765D5E982B}"/>
              </a:ext>
            </a:extLst>
          </p:cNvPr>
          <p:cNvSpPr txBox="1"/>
          <p:nvPr/>
        </p:nvSpPr>
        <p:spPr>
          <a:xfrm>
            <a:off x="3283949" y="3683622"/>
            <a:ext cx="1915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/>
              <a:t>حَرْبٌ</a:t>
            </a:r>
            <a:endParaRPr lang="en-US" sz="4800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A93FBA9-EAC6-4FCD-8236-6B3C9F0FCF97}"/>
              </a:ext>
            </a:extLst>
          </p:cNvPr>
          <p:cNvSpPr/>
          <p:nvPr/>
        </p:nvSpPr>
        <p:spPr>
          <a:xfrm>
            <a:off x="4565727" y="3639800"/>
            <a:ext cx="1470074" cy="9981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Free Green Mountain Cliparts, Download Free Clip Art, Free Clip Art on  Clipart Library">
            <a:extLst>
              <a:ext uri="{FF2B5EF4-FFF2-40B4-BE49-F238E27FC236}">
                <a16:creationId xmlns:a16="http://schemas.microsoft.com/office/drawing/2014/main" id="{56F10C07-C1EE-4F4D-917A-7F5D19012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85" y="1455206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ea PNG images free download">
            <a:extLst>
              <a:ext uri="{FF2B5EF4-FFF2-40B4-BE49-F238E27FC236}">
                <a16:creationId xmlns:a16="http://schemas.microsoft.com/office/drawing/2014/main" id="{28A8AFDE-A76F-4CE1-B5B7-EA3E08445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87" y="1710054"/>
            <a:ext cx="351472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96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E699DF0E-9335-4EC6-97AE-A5105E7454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12027" y="925388"/>
            <a:ext cx="8682836" cy="473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470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VID-20200601-WA0059">
            <a:hlinkClick r:id="" action="ppaction://media"/>
            <a:extLst>
              <a:ext uri="{FF2B5EF4-FFF2-40B4-BE49-F238E27FC236}">
                <a16:creationId xmlns:a16="http://schemas.microsoft.com/office/drawing/2014/main" id="{47354D41-D7A1-4010-BE85-E8DC37FAE7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58355" y="1028371"/>
            <a:ext cx="8697985" cy="443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7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32" y="407512"/>
            <a:ext cx="928343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68" y="1455565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60944" y="1001012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74679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62" y="10917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39634C-C628-41C3-9F2C-CA80676EE869}"/>
              </a:ext>
            </a:extLst>
          </p:cNvPr>
          <p:cNvSpPr/>
          <p:nvPr/>
        </p:nvSpPr>
        <p:spPr>
          <a:xfrm>
            <a:off x="5045580" y="658194"/>
            <a:ext cx="3930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cs typeface="PT Bold Heading" panose="02010400000000000000" pitchFamily="2" charset="-78"/>
              </a:rPr>
              <a:t>بسم الله الرحمن الرحيم </a:t>
            </a:r>
            <a:endParaRPr lang="ar-SA" sz="3200" dirty="0">
              <a:cs typeface="PT Bold Heading" panose="0201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24D06-092F-415F-A7A4-4DA707A275C3}"/>
              </a:ext>
            </a:extLst>
          </p:cNvPr>
          <p:cNvSpPr txBox="1"/>
          <p:nvPr/>
        </p:nvSpPr>
        <p:spPr>
          <a:xfrm>
            <a:off x="9773978" y="1232954"/>
            <a:ext cx="20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Gill Sans Nova Ultra Bold" panose="020B0604020202020204" pitchFamily="34" charset="0"/>
                <a:cs typeface="PT Bold Heading" panose="02010400000000000000" pitchFamily="2" charset="-78"/>
              </a:rPr>
              <a:t>اليوم :</a:t>
            </a:r>
            <a:r>
              <a:rPr lang="ar-AE" sz="1400" b="1" dirty="0">
                <a:latin typeface="Gill Sans Nova Ultra Bold" panose="020B0604020202020204" pitchFamily="34" charset="0"/>
                <a:cs typeface="PT Bold Heading" panose="02010400000000000000" pitchFamily="2" charset="-78"/>
              </a:rPr>
              <a:t> </a:t>
            </a:r>
            <a:endParaRPr lang="en-US" sz="1400" b="1" dirty="0">
              <a:latin typeface="Gill Sans Nova Ultra Bold" panose="020B060402020202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B9986B-8493-446D-AF02-0421F1E990D9}"/>
              </a:ext>
            </a:extLst>
          </p:cNvPr>
          <p:cNvSpPr txBox="1"/>
          <p:nvPr/>
        </p:nvSpPr>
        <p:spPr>
          <a:xfrm>
            <a:off x="9515952" y="1859349"/>
            <a:ext cx="2526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Gill Sans Nova Ultra Bold" panose="020B0604020202020204" pitchFamily="34" charset="0"/>
                <a:cs typeface="PT Bold Heading" panose="02010400000000000000" pitchFamily="2" charset="-78"/>
              </a:rPr>
              <a:t>التاريخ :</a:t>
            </a:r>
            <a:r>
              <a:rPr lang="ar-AE" sz="1400" b="1" dirty="0">
                <a:latin typeface="Gill Sans Nova Ultra Bold" panose="020B0604020202020204" pitchFamily="34" charset="0"/>
                <a:cs typeface="PT Bold Heading" panose="02010400000000000000" pitchFamily="2" charset="-78"/>
              </a:rPr>
              <a:t> </a:t>
            </a:r>
            <a:endParaRPr lang="en-US" sz="1400" b="1" dirty="0">
              <a:latin typeface="Gill Sans Nova Ultra Bold" panose="020B060402020202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F653C3-02B4-4449-AB84-54681CEBBE8E}"/>
              </a:ext>
            </a:extLst>
          </p:cNvPr>
          <p:cNvSpPr txBox="1"/>
          <p:nvPr/>
        </p:nvSpPr>
        <p:spPr>
          <a:xfrm>
            <a:off x="9515952" y="2441009"/>
            <a:ext cx="2526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Gill Sans Nova Ultra Bold" panose="020B0604020202020204" pitchFamily="34" charset="0"/>
                <a:cs typeface="PT Bold Heading" panose="02010400000000000000" pitchFamily="2" charset="-78"/>
              </a:rPr>
              <a:t>المادة :</a:t>
            </a:r>
            <a:r>
              <a:rPr lang="ar-AE" b="1" dirty="0">
                <a:latin typeface="Gill Sans Nova Ultra Bold" panose="020B0604020202020204" pitchFamily="34" charset="0"/>
                <a:cs typeface="PT Bold Heading" panose="02010400000000000000" pitchFamily="2" charset="-78"/>
              </a:rPr>
              <a:t> </a:t>
            </a:r>
            <a:endParaRPr lang="en-US" b="1" dirty="0">
              <a:latin typeface="Gill Sans Nova Ultra Bold" panose="020B060402020202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43C02-4577-4DED-9BA5-49E164901DA9}"/>
              </a:ext>
            </a:extLst>
          </p:cNvPr>
          <p:cNvSpPr txBox="1"/>
          <p:nvPr/>
        </p:nvSpPr>
        <p:spPr>
          <a:xfrm>
            <a:off x="7672531" y="2492611"/>
            <a:ext cx="2987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accent1"/>
                </a:solidFill>
                <a:latin typeface="Gill Sans Nova Ultra Bold" panose="020B0604020202020204" pitchFamily="34" charset="0"/>
                <a:cs typeface="PT Bold Heading" panose="02010400000000000000" pitchFamily="2" charset="-78"/>
              </a:rPr>
              <a:t>اللغة العربية</a:t>
            </a:r>
            <a:endParaRPr lang="en-US" b="1" dirty="0">
              <a:solidFill>
                <a:schemeClr val="accent1"/>
              </a:solidFill>
              <a:latin typeface="Gill Sans Nova Ultra Bold" panose="020B060402020202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82CB0C-C500-4E4B-BFC1-8C1B063200F2}"/>
              </a:ext>
            </a:extLst>
          </p:cNvPr>
          <p:cNvSpPr txBox="1"/>
          <p:nvPr/>
        </p:nvSpPr>
        <p:spPr>
          <a:xfrm>
            <a:off x="10007661" y="3136612"/>
            <a:ext cx="147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Gill Sans Nova Ultra Bold" panose="020B0604020202020204" pitchFamily="34" charset="0"/>
                <a:cs typeface="PT Bold Heading" panose="02010400000000000000" pitchFamily="2" charset="-78"/>
              </a:rPr>
              <a:t>الحصة :</a:t>
            </a:r>
            <a:r>
              <a:rPr lang="ar-AE" b="1" dirty="0">
                <a:latin typeface="Gill Sans Nova Ultra Bold" panose="020B0604020202020204" pitchFamily="34" charset="0"/>
                <a:cs typeface="PT Bold Heading" panose="02010400000000000000" pitchFamily="2" charset="-78"/>
              </a:rPr>
              <a:t> </a:t>
            </a:r>
            <a:endParaRPr lang="en-US" b="1" dirty="0">
              <a:latin typeface="Gill Sans Nova Ultra Bold" panose="020B060402020202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82EF3F-BD32-4E9F-A566-1DBA4BAAC4A1}"/>
              </a:ext>
            </a:extLst>
          </p:cNvPr>
          <p:cNvSpPr txBox="1"/>
          <p:nvPr/>
        </p:nvSpPr>
        <p:spPr>
          <a:xfrm>
            <a:off x="6303524" y="3248983"/>
            <a:ext cx="4144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accent1"/>
                </a:solidFill>
                <a:latin typeface="Gill Sans Nova Ultra Bold" panose="020B0604020202020204" pitchFamily="34" charset="0"/>
                <a:cs typeface="PT Bold Heading" panose="02010400000000000000" pitchFamily="2" charset="-78"/>
              </a:rPr>
              <a:t>الأولى (قراءة القصة و مناقشتها )</a:t>
            </a:r>
            <a:endParaRPr lang="en-US" sz="1400" b="1" dirty="0">
              <a:solidFill>
                <a:schemeClr val="accent1"/>
              </a:solidFill>
              <a:latin typeface="Gill Sans Nova Ultra Bold" panose="020B0604020202020204" pitchFamily="34" charset="0"/>
              <a:cs typeface="PT Bold Heading" panose="02010400000000000000" pitchFamily="2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E117CA-598C-48D4-B483-196718AA49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1056" y="1435024"/>
            <a:ext cx="2738443" cy="3321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8546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اغنية الحروف الهجائية بالحركات آ أُو إِي - ِAlphabet song">
            <a:hlinkClick r:id="" action="ppaction://media"/>
            <a:extLst>
              <a:ext uri="{FF2B5EF4-FFF2-40B4-BE49-F238E27FC236}">
                <a16:creationId xmlns:a16="http://schemas.microsoft.com/office/drawing/2014/main" id="{DF4A058B-9F5D-4254-9B64-77F7EB01FF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26283" y="458309"/>
            <a:ext cx="8586214" cy="484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4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E2298B-D6BE-4939-A133-F96BF5710FC0}"/>
              </a:ext>
            </a:extLst>
          </p:cNvPr>
          <p:cNvSpPr/>
          <p:nvPr/>
        </p:nvSpPr>
        <p:spPr>
          <a:xfrm>
            <a:off x="5045580" y="658194"/>
            <a:ext cx="3930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cs typeface="PT Bold Heading" panose="02010400000000000000" pitchFamily="2" charset="-78"/>
              </a:rPr>
              <a:t>بسم الله الرحمن الرحيم </a:t>
            </a:r>
            <a:endParaRPr lang="ar-SA" sz="3200" dirty="0">
              <a:cs typeface="PT Bold Heading" panose="0201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DB3B01-D0AB-47C7-A657-D465E61A9AA4}"/>
              </a:ext>
            </a:extLst>
          </p:cNvPr>
          <p:cNvSpPr txBox="1"/>
          <p:nvPr/>
        </p:nvSpPr>
        <p:spPr>
          <a:xfrm>
            <a:off x="8882097" y="1631647"/>
            <a:ext cx="20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عنوان الدرس </a:t>
            </a:r>
            <a:endParaRPr lang="en-US" sz="1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E20104-7D79-4D22-B395-FF710E7F14DC}"/>
              </a:ext>
            </a:extLst>
          </p:cNvPr>
          <p:cNvSpPr/>
          <p:nvPr/>
        </p:nvSpPr>
        <p:spPr>
          <a:xfrm>
            <a:off x="5045580" y="2310265"/>
            <a:ext cx="4129657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5400" dirty="0">
                <a:solidFill>
                  <a:srgbClr val="FF0000"/>
                </a:solidFill>
                <a:cs typeface="PT Bold Heading" panose="02010400000000000000" pitchFamily="2" charset="-78"/>
              </a:rPr>
              <a:t>مراجعة الحروف</a:t>
            </a:r>
          </a:p>
          <a:p>
            <a:pPr algn="r" rtl="1"/>
            <a:r>
              <a:rPr lang="ar-AE" sz="4000" dirty="0">
                <a:solidFill>
                  <a:srgbClr val="FF0000"/>
                </a:solidFill>
                <a:cs typeface="PT Bold Heading" panose="02010400000000000000" pitchFamily="2" charset="-78"/>
              </a:rPr>
              <a:t>                 1</a:t>
            </a:r>
            <a:endParaRPr lang="ar-SA" sz="40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689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21" y="35424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149031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3395" y="1012659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8" y="276398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6" y="109272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A1DE6F-6720-4BF0-8C9B-7A7ED2A451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0142" y="354245"/>
            <a:ext cx="9010650" cy="54006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B4E5D8-A7C5-445D-8255-EEB08FBB4D75}"/>
              </a:ext>
            </a:extLst>
          </p:cNvPr>
          <p:cNvSpPr/>
          <p:nvPr/>
        </p:nvSpPr>
        <p:spPr>
          <a:xfrm>
            <a:off x="5045580" y="658194"/>
            <a:ext cx="3930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cs typeface="PT Bold Heading" panose="02010400000000000000" pitchFamily="2" charset="-78"/>
              </a:rPr>
              <a:t>بسم الله الرحمن الرحيم </a:t>
            </a:r>
            <a:endParaRPr lang="ar-SA" sz="3200" dirty="0">
              <a:cs typeface="PT Bold Heading" panose="020104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939E57-922E-449A-801C-3197611A45E2}"/>
              </a:ext>
            </a:extLst>
          </p:cNvPr>
          <p:cNvSpPr/>
          <p:nvPr/>
        </p:nvSpPr>
        <p:spPr>
          <a:xfrm>
            <a:off x="8986433" y="2183907"/>
            <a:ext cx="1873188" cy="1910111"/>
          </a:xfrm>
          <a:prstGeom prst="rect">
            <a:avLst/>
          </a:prstGeom>
          <a:noFill/>
          <a:ln w="571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59BBBD-8CA7-49EF-85D0-F611DAC25DAE}"/>
              </a:ext>
            </a:extLst>
          </p:cNvPr>
          <p:cNvSpPr/>
          <p:nvPr/>
        </p:nvSpPr>
        <p:spPr>
          <a:xfrm>
            <a:off x="8926001" y="2750210"/>
            <a:ext cx="18117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الحروف 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7FEB57-904A-4340-A808-4BAAAA240DC6}"/>
              </a:ext>
            </a:extLst>
          </p:cNvPr>
          <p:cNvSpPr/>
          <p:nvPr/>
        </p:nvSpPr>
        <p:spPr>
          <a:xfrm>
            <a:off x="6930440" y="2183907"/>
            <a:ext cx="1873188" cy="1910111"/>
          </a:xfrm>
          <a:prstGeom prst="rect">
            <a:avLst/>
          </a:prstGeom>
          <a:noFill/>
          <a:ln w="571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83A8B3-50A2-4ECD-B1D8-8854670D6696}"/>
              </a:ext>
            </a:extLst>
          </p:cNvPr>
          <p:cNvSpPr/>
          <p:nvPr/>
        </p:nvSpPr>
        <p:spPr>
          <a:xfrm>
            <a:off x="7151972" y="2475733"/>
            <a:ext cx="168187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400" dirty="0">
                <a:solidFill>
                  <a:srgbClr val="FF0000"/>
                </a:solidFill>
                <a:cs typeface="PT Bold Heading" panose="02010400000000000000" pitchFamily="2" charset="-78"/>
              </a:rPr>
              <a:t>الصوت</a:t>
            </a:r>
          </a:p>
          <a:p>
            <a:pPr algn="ctr" rtl="1"/>
            <a:r>
              <a:rPr lang="ar-AE" sz="4400" dirty="0">
                <a:solidFill>
                  <a:srgbClr val="FF0000"/>
                </a:solidFill>
                <a:cs typeface="PT Bold Heading" panose="02010400000000000000" pitchFamily="2" charset="-78"/>
              </a:rPr>
              <a:t> القصير</a:t>
            </a:r>
            <a:endParaRPr lang="ar-SA" sz="44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01508C-2EF3-4248-AF6F-DEFA2CA11A0D}"/>
              </a:ext>
            </a:extLst>
          </p:cNvPr>
          <p:cNvSpPr/>
          <p:nvPr/>
        </p:nvSpPr>
        <p:spPr>
          <a:xfrm>
            <a:off x="4798668" y="2164572"/>
            <a:ext cx="1873188" cy="1910111"/>
          </a:xfrm>
          <a:prstGeom prst="rect">
            <a:avLst/>
          </a:prstGeom>
          <a:noFill/>
          <a:ln w="571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4B3C5D-36B4-422E-B857-8A5D48ECA651}"/>
              </a:ext>
            </a:extLst>
          </p:cNvPr>
          <p:cNvSpPr/>
          <p:nvPr/>
        </p:nvSpPr>
        <p:spPr>
          <a:xfrm>
            <a:off x="4973713" y="2456398"/>
            <a:ext cx="177484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400" dirty="0">
                <a:solidFill>
                  <a:srgbClr val="0070C0"/>
                </a:solidFill>
                <a:cs typeface="PT Bold Heading" panose="02010400000000000000" pitchFamily="2" charset="-78"/>
              </a:rPr>
              <a:t>الصوت</a:t>
            </a:r>
          </a:p>
          <a:p>
            <a:pPr algn="ctr" rtl="1"/>
            <a:r>
              <a:rPr lang="ar-AE" sz="4400" dirty="0">
                <a:solidFill>
                  <a:srgbClr val="0070C0"/>
                </a:solidFill>
                <a:cs typeface="PT Bold Heading" panose="02010400000000000000" pitchFamily="2" charset="-78"/>
              </a:rPr>
              <a:t> الطويل</a:t>
            </a:r>
            <a:endParaRPr lang="ar-SA" sz="4400" dirty="0">
              <a:solidFill>
                <a:srgbClr val="0070C0"/>
              </a:solidFill>
              <a:cs typeface="PT Bold Heading" panose="020104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4C4F3F-CE09-4101-A892-87337EF89941}"/>
              </a:ext>
            </a:extLst>
          </p:cNvPr>
          <p:cNvSpPr/>
          <p:nvPr/>
        </p:nvSpPr>
        <p:spPr>
          <a:xfrm>
            <a:off x="2757783" y="2145237"/>
            <a:ext cx="1873188" cy="1910111"/>
          </a:xfrm>
          <a:prstGeom prst="rect">
            <a:avLst/>
          </a:prstGeom>
          <a:noFill/>
          <a:ln w="5715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F10B50-8FF1-4EB6-8947-78A783CD68FA}"/>
              </a:ext>
            </a:extLst>
          </p:cNvPr>
          <p:cNvSpPr/>
          <p:nvPr/>
        </p:nvSpPr>
        <p:spPr>
          <a:xfrm>
            <a:off x="2695144" y="2774524"/>
            <a:ext cx="19207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400" dirty="0">
                <a:solidFill>
                  <a:schemeClr val="accent6">
                    <a:lumMod val="50000"/>
                  </a:schemeClr>
                </a:solidFill>
                <a:cs typeface="PT Bold Heading" panose="02010400000000000000" pitchFamily="2" charset="-78"/>
              </a:rPr>
              <a:t>التركيب</a:t>
            </a:r>
          </a:p>
        </p:txBody>
      </p:sp>
    </p:spTree>
    <p:extLst>
      <p:ext uri="{BB962C8B-B14F-4D97-AF65-F5344CB8AC3E}">
        <p14:creationId xmlns:p14="http://schemas.microsoft.com/office/powerpoint/2010/main" val="2429200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F61D7A0-2C76-4740-99A4-C120049763F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77CD355-EE0C-4450-8693-192397AFE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60142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FED906A-BBA6-4088-AE5E-7D36EE6A4077}"/>
              </a:ext>
            </a:extLst>
          </p:cNvPr>
          <p:cNvSpPr/>
          <p:nvPr/>
        </p:nvSpPr>
        <p:spPr>
          <a:xfrm>
            <a:off x="7231775" y="666112"/>
            <a:ext cx="3712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solidFill>
                  <a:schemeClr val="accent6">
                    <a:lumMod val="75000"/>
                  </a:schemeClr>
                </a:solidFill>
                <a:cs typeface="PT Bold Heading" panose="02010400000000000000" pitchFamily="2" charset="-78"/>
              </a:rPr>
              <a:t>اختر الحرف المنـاسب :- </a:t>
            </a:r>
            <a:endParaRPr lang="ar-SA" sz="3200" dirty="0">
              <a:solidFill>
                <a:schemeClr val="accent6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pic>
        <p:nvPicPr>
          <p:cNvPr id="6146" name="Picture 2" descr="Free Cow Images Free, Download Free Clip Art, Free Clip Art on Clipart  Library">
            <a:extLst>
              <a:ext uri="{FF2B5EF4-FFF2-40B4-BE49-F238E27FC236}">
                <a16:creationId xmlns:a16="http://schemas.microsoft.com/office/drawing/2014/main" id="{4253A4F9-5FBB-4B38-9F5D-D276138AE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147" y="1221388"/>
            <a:ext cx="2848498" cy="228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A6A91E3-17E4-4B2D-9DB1-8B01DD8909EC}"/>
              </a:ext>
            </a:extLst>
          </p:cNvPr>
          <p:cNvSpPr/>
          <p:nvPr/>
        </p:nvSpPr>
        <p:spPr>
          <a:xfrm>
            <a:off x="9531767" y="3538032"/>
            <a:ext cx="1164772" cy="10222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بَـ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7513FF-D042-4681-8A68-C5FCA72EF5FC}"/>
              </a:ext>
            </a:extLst>
          </p:cNvPr>
          <p:cNvSpPr/>
          <p:nvPr/>
        </p:nvSpPr>
        <p:spPr>
          <a:xfrm>
            <a:off x="8183624" y="3481495"/>
            <a:ext cx="1164772" cy="10222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ب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4D5C973-28C3-4C76-80A9-943703C6D68C}"/>
              </a:ext>
            </a:extLst>
          </p:cNvPr>
          <p:cNvSpPr/>
          <p:nvPr/>
        </p:nvSpPr>
        <p:spPr>
          <a:xfrm>
            <a:off x="9527483" y="3534512"/>
            <a:ext cx="1164772" cy="10222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بَـ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E4C35A-C544-4F75-9D2F-4F199CBD0C6F}"/>
              </a:ext>
            </a:extLst>
          </p:cNvPr>
          <p:cNvSpPr/>
          <p:nvPr/>
        </p:nvSpPr>
        <p:spPr>
          <a:xfrm>
            <a:off x="8766010" y="4512342"/>
            <a:ext cx="11416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6000" dirty="0"/>
              <a:t>قَـرَةٌ</a:t>
            </a:r>
            <a:endParaRPr lang="en-US" sz="6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23C9242-1B4C-4C60-AF5B-AB85744CB586}"/>
              </a:ext>
            </a:extLst>
          </p:cNvPr>
          <p:cNvSpPr/>
          <p:nvPr/>
        </p:nvSpPr>
        <p:spPr>
          <a:xfrm>
            <a:off x="9723427" y="4512533"/>
            <a:ext cx="5309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6000" dirty="0">
                <a:solidFill>
                  <a:srgbClr val="C00000"/>
                </a:solidFill>
              </a:rPr>
              <a:t>بَـ</a:t>
            </a:r>
            <a:endParaRPr lang="en-US" sz="6000" dirty="0">
              <a:solidFill>
                <a:srgbClr val="C00000"/>
              </a:solidFill>
            </a:endParaRPr>
          </a:p>
        </p:txBody>
      </p:sp>
      <p:pic>
        <p:nvPicPr>
          <p:cNvPr id="6148" name="Picture 4" descr="Free Sunshine Cliparts Transparent, Download Free Clip Art, Free Clip Art  on Clipart Library">
            <a:extLst>
              <a:ext uri="{FF2B5EF4-FFF2-40B4-BE49-F238E27FC236}">
                <a16:creationId xmlns:a16="http://schemas.microsoft.com/office/drawing/2014/main" id="{4BA33309-2BD2-4808-9B85-1834856D3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977" y="958500"/>
            <a:ext cx="2848498" cy="284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D7BCFBB-117D-4840-B424-9B46EAC67D9D}"/>
              </a:ext>
            </a:extLst>
          </p:cNvPr>
          <p:cNvSpPr/>
          <p:nvPr/>
        </p:nvSpPr>
        <p:spPr>
          <a:xfrm>
            <a:off x="3744299" y="3633895"/>
            <a:ext cx="1164772" cy="10222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ش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1240BF4-C04F-4783-9D1F-CEB509FD8A40}"/>
              </a:ext>
            </a:extLst>
          </p:cNvPr>
          <p:cNvSpPr/>
          <p:nvPr/>
        </p:nvSpPr>
        <p:spPr>
          <a:xfrm>
            <a:off x="5106883" y="3688644"/>
            <a:ext cx="1164772" cy="10222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شـ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6269592-A91C-4647-9691-E9F4B2A0417B}"/>
              </a:ext>
            </a:extLst>
          </p:cNvPr>
          <p:cNvSpPr/>
          <p:nvPr/>
        </p:nvSpPr>
        <p:spPr>
          <a:xfrm>
            <a:off x="5094489" y="3689538"/>
            <a:ext cx="1164772" cy="10222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شـ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709049-5A92-4630-8479-5CFEE7B63A60}"/>
              </a:ext>
            </a:extLst>
          </p:cNvPr>
          <p:cNvSpPr/>
          <p:nvPr/>
        </p:nvSpPr>
        <p:spPr>
          <a:xfrm>
            <a:off x="4137072" y="4649790"/>
            <a:ext cx="12779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6000" dirty="0"/>
              <a:t>مْـسٌ</a:t>
            </a:r>
            <a:endParaRPr lang="en-US" sz="60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B5D2CA-E57D-4ED4-831D-0761DB3F649F}"/>
              </a:ext>
            </a:extLst>
          </p:cNvPr>
          <p:cNvSpPr/>
          <p:nvPr/>
        </p:nvSpPr>
        <p:spPr>
          <a:xfrm>
            <a:off x="5212336" y="4648896"/>
            <a:ext cx="7521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6000" dirty="0">
                <a:solidFill>
                  <a:srgbClr val="C00000"/>
                </a:solidFill>
              </a:rPr>
              <a:t>شَـ</a:t>
            </a:r>
            <a:endParaRPr lang="en-US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28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6" grpId="0" animBg="1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359</Words>
  <Application>Microsoft Office PowerPoint</Application>
  <PresentationFormat>شاشة عريضة</PresentationFormat>
  <Paragraphs>193</Paragraphs>
  <Slides>24</Slides>
  <Notes>1</Notes>
  <HiddenSlides>0</HiddenSlides>
  <MMClips>4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5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Alyaa Alsereidi</cp:lastModifiedBy>
  <cp:revision>94</cp:revision>
  <dcterms:created xsi:type="dcterms:W3CDTF">2020-08-22T21:07:06Z</dcterms:created>
  <dcterms:modified xsi:type="dcterms:W3CDTF">2021-08-29T17:15:02Z</dcterms:modified>
</cp:coreProperties>
</file>