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9F362-9C6A-4701-818C-79CE45CFC61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08005-A20A-497F-88C8-4A98896B7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7257"/>
            <a:ext cx="9165771" cy="6865257"/>
            <a:chOff x="0" y="-7257"/>
            <a:chExt cx="9165771" cy="686525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9" t="7540" r="13541" b="7738"/>
            <a:stretch/>
          </p:blipFill>
          <p:spPr bwMode="auto">
            <a:xfrm>
              <a:off x="0" y="0"/>
              <a:ext cx="9165771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87" t="42700" r="24628" b="48236"/>
            <a:stretch/>
          </p:blipFill>
          <p:spPr bwMode="auto">
            <a:xfrm>
              <a:off x="6489729" y="-7257"/>
              <a:ext cx="2661528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6" t="29911" r="22619" b="40328"/>
            <a:stretch/>
          </p:blipFill>
          <p:spPr bwMode="auto">
            <a:xfrm>
              <a:off x="0" y="4572000"/>
              <a:ext cx="91440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171904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2817" r="2976" b="12500"/>
          <a:stretch/>
        </p:blipFill>
        <p:spPr bwMode="auto">
          <a:xfrm>
            <a:off x="0" y="0"/>
            <a:ext cx="91222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0057" y="2819400"/>
            <a:ext cx="78486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cs typeface="+mj-cs"/>
                <a:sym typeface="Wingdings 2" panose="05020102010507070707" pitchFamily="18" charset="2"/>
              </a:rPr>
              <a:t>إذا اصابك مرضٌ أو شيء يؤرقك تراني ساهرًا غلى جانبك أتململ وكأني أنا الذي اُصبتُ وعيني تذرف بالدموع كأني انا المريض</a:t>
            </a:r>
            <a:r>
              <a:rPr lang="ar-AE" sz="4000" b="1" dirty="0">
                <a:cs typeface="+mj-cs"/>
                <a:sym typeface="Wingdings 2" panose="05020102010507070707" pitchFamily="18" charset="2"/>
              </a:rPr>
              <a:t>.</a:t>
            </a:r>
            <a:endParaRPr lang="ar-AE" sz="4000" b="1" dirty="0" smtClean="0">
              <a:cs typeface="+mj-cs"/>
              <a:sym typeface="Wingdings 2" panose="05020102010507070707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857" y="5497155"/>
            <a:ext cx="7924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002060"/>
                </a:solidFill>
                <a:cs typeface="+mj-cs"/>
                <a:sym typeface="Wingdings 2" panose="05020102010507070707" pitchFamily="18" charset="2"/>
              </a:rPr>
              <a:t>المفند رأيه اي سيء العقل.</a:t>
            </a:r>
            <a:endParaRPr lang="en-US" sz="36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7257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857" y="6143486"/>
            <a:ext cx="7924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002060"/>
                </a:solidFill>
                <a:cs typeface="+mj-cs"/>
                <a:sym typeface="Wingdings 2" panose="05020102010507070707" pitchFamily="18" charset="2"/>
              </a:rPr>
              <a:t>رد الأب أن الفند حقيقة بأن ينسب للابن.</a:t>
            </a:r>
            <a:endParaRPr lang="en-US" sz="36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35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7659" r="6249" b="47024"/>
          <a:stretch/>
        </p:blipFill>
        <p:spPr bwMode="auto">
          <a:xfrm>
            <a:off x="0" y="-2"/>
            <a:ext cx="916577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4857" y="2895600"/>
            <a:ext cx="7162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cs typeface="+mj-cs"/>
                <a:sym typeface="Wingdings 2" panose="05020102010507070707" pitchFamily="18" charset="2"/>
              </a:rPr>
              <a:t>وصف ابنه بأنه </a:t>
            </a:r>
            <a:r>
              <a:rPr lang="ar-AE" sz="4000" b="1" dirty="0" smtClean="0">
                <a:cs typeface="+mj-cs"/>
                <a:sym typeface="Wingdings 2" panose="05020102010507070707" pitchFamily="18" charset="2"/>
              </a:rPr>
              <a:t>لم </a:t>
            </a:r>
            <a:r>
              <a:rPr lang="ar-AE" sz="4000" b="1" dirty="0" smtClean="0">
                <a:cs typeface="+mj-cs"/>
                <a:sym typeface="Wingdings 2" panose="05020102010507070707" pitchFamily="18" charset="2"/>
              </a:rPr>
              <a:t>يرع حق الأبوة.</a:t>
            </a:r>
            <a:endParaRPr lang="en-US" sz="4000" b="1" dirty="0">
              <a:cs typeface="+mj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171904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8763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cs typeface="+mj-cs"/>
                <a:sym typeface="Wingdings 2" panose="05020102010507070707" pitchFamily="18" charset="2"/>
              </a:rPr>
              <a:t>يدل صمته على أنها قضية مجتمع وليست فرد بعينه.</a:t>
            </a:r>
            <a:endParaRPr lang="en-US" sz="4000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700" y="5857464"/>
            <a:ext cx="71628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cs typeface="+mj-cs"/>
                <a:sym typeface="Wingdings 2" panose="05020102010507070707" pitchFamily="18" charset="2"/>
              </a:rPr>
              <a:t>عقوق الأبناء.</a:t>
            </a:r>
            <a:endParaRPr lang="en-US" sz="4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60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5953" r="4762" b="3968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918" y="1890171"/>
            <a:ext cx="76962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cs typeface="+mj-cs"/>
                <a:sym typeface="Wingdings 2" panose="05020102010507070707" pitchFamily="18" charset="2"/>
              </a:rPr>
              <a:t>مولودًا: حال منصوب بالفتحة الظاهرة.</a:t>
            </a:r>
            <a:endParaRPr lang="en-US" sz="4000" b="1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918" y="2598057"/>
            <a:ext cx="7696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cs typeface="+mj-cs"/>
                <a:sym typeface="Wingdings 2" panose="05020102010507070707" pitchFamily="18" charset="2"/>
              </a:rPr>
              <a:t>يافعًا: حال منصوب بالفتحة الظاهرة.</a:t>
            </a:r>
            <a:endParaRPr lang="en-US" sz="4000" b="1" dirty="0">
              <a:cs typeface="+mj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171904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289" y="3288115"/>
            <a:ext cx="769982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cs typeface="+mj-cs"/>
                <a:sym typeface="Wingdings 2" panose="05020102010507070707" pitchFamily="18" charset="2"/>
              </a:rPr>
              <a:t>ساهرًا: حال منصوب  ، خبر بات.</a:t>
            </a:r>
            <a:endParaRPr lang="en-US" sz="4000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98" y="4648200"/>
            <a:ext cx="1778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cs typeface="+mj-cs"/>
                <a:sym typeface="Wingdings 2" panose="05020102010507070707" pitchFamily="18" charset="2"/>
              </a:rPr>
              <a:t>فعلتَ</a:t>
            </a:r>
            <a:endParaRPr lang="en-US" sz="3600" b="1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98" y="5294531"/>
            <a:ext cx="1778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cs typeface="+mj-cs"/>
                <a:sym typeface="Wingdings 2" panose="05020102010507070707" pitchFamily="18" charset="2"/>
              </a:rPr>
              <a:t>حتمٌ</a:t>
            </a:r>
            <a:endParaRPr lang="en-US" sz="3600" b="1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98" y="5940862"/>
            <a:ext cx="1778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cs typeface="+mj-cs"/>
                <a:sym typeface="Wingdings 2" panose="05020102010507070707" pitchFamily="18" charset="2"/>
              </a:rPr>
              <a:t>موكلُ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55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10714" r="4463" b="28373"/>
          <a:stretch/>
        </p:blipFill>
        <p:spPr bwMode="auto">
          <a:xfrm>
            <a:off x="1" y="1"/>
            <a:ext cx="9144000" cy="686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171904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AE" sz="4800" b="1" dirty="0" smtClean="0"/>
              <a:t>مع تحيات </a:t>
            </a:r>
          </a:p>
          <a:p>
            <a:pPr algn="r"/>
            <a:r>
              <a:rPr lang="ar-AE" sz="4800" b="1" dirty="0" smtClean="0"/>
              <a:t>د. نعمة شاهين </a:t>
            </a:r>
          </a:p>
          <a:p>
            <a:pPr algn="r"/>
            <a:r>
              <a:rPr lang="ar-AE" sz="4800" b="1" dirty="0" smtClean="0"/>
              <a:t>أكاديمية راس الخيمة </a:t>
            </a:r>
            <a:endParaRPr lang="en-US" sz="4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6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7341" r="7292" b="56945"/>
          <a:stretch/>
        </p:blipFill>
        <p:spPr bwMode="auto">
          <a:xfrm>
            <a:off x="228601" y="304800"/>
            <a:ext cx="8610600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171904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11905" r="6250" b="2420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171904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72513"/>
            <a:chOff x="0" y="0"/>
            <a:chExt cx="9144000" cy="68725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1" t="21502" r="6249" b="29366"/>
            <a:stretch/>
          </p:blipFill>
          <p:spPr bwMode="auto">
            <a:xfrm>
              <a:off x="0" y="1770742"/>
              <a:ext cx="9122229" cy="510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7" t="11905" r="6250" b="71599"/>
            <a:stretch/>
          </p:blipFill>
          <p:spPr bwMode="auto">
            <a:xfrm>
              <a:off x="0" y="0"/>
              <a:ext cx="9144000" cy="177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171904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9325" r="9375" b="50593"/>
          <a:stretch/>
        </p:blipFill>
        <p:spPr bwMode="auto">
          <a:xfrm>
            <a:off x="304800" y="152400"/>
            <a:ext cx="8726714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171904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30159" r="3422" b="29266"/>
          <a:stretch/>
        </p:blipFill>
        <p:spPr bwMode="auto">
          <a:xfrm>
            <a:off x="228600" y="1524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171904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10714" r="2827" b="14484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1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8333" r="11459" b="29366"/>
          <a:stretch/>
        </p:blipFill>
        <p:spPr bwMode="auto">
          <a:xfrm>
            <a:off x="1" y="0"/>
            <a:ext cx="9144000" cy="689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1256" y="6016170"/>
            <a:ext cx="71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B050"/>
                </a:solidFill>
                <a:cs typeface="+mj-cs"/>
                <a:sym typeface="Wingdings 2"/>
              </a:rPr>
              <a:t></a:t>
            </a:r>
            <a:endParaRPr lang="en-US" sz="4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171904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2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" y="1"/>
            <a:ext cx="9144000" cy="6887027"/>
            <a:chOff x="1" y="1"/>
            <a:chExt cx="9144000" cy="688702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" t="18849" r="20684" b="30952"/>
            <a:stretch/>
          </p:blipFill>
          <p:spPr bwMode="auto">
            <a:xfrm>
              <a:off x="1" y="2330171"/>
              <a:ext cx="9144000" cy="455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5" t="8333" r="11459" b="63220"/>
            <a:stretch/>
          </p:blipFill>
          <p:spPr bwMode="auto">
            <a:xfrm>
              <a:off x="1" y="1"/>
              <a:ext cx="9144000" cy="243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765146" y="3505200"/>
            <a:ext cx="71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B050"/>
                </a:solidFill>
                <a:cs typeface="+mj-cs"/>
                <a:sym typeface="Wingdings 2"/>
              </a:rPr>
              <a:t></a:t>
            </a:r>
            <a:endParaRPr lang="en-US" sz="4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0626" y="5871534"/>
            <a:ext cx="71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B050"/>
                </a:solidFill>
                <a:cs typeface="+mj-cs"/>
                <a:sym typeface="Wingdings 2"/>
              </a:rPr>
              <a:t></a:t>
            </a:r>
            <a:endParaRPr lang="en-US" sz="40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171904"/>
            <a:ext cx="2133600" cy="365125"/>
          </a:xfrm>
        </p:spPr>
        <p:txBody>
          <a:bodyPr/>
          <a:lstStyle/>
          <a:p>
            <a:pPr algn="ctr"/>
            <a:fld id="{09D51F29-5F49-455C-BEA5-8E81D2F4B1F1}" type="datetime3">
              <a:rPr lang="en-US" sz="1600" b="1" smtClean="0">
                <a:solidFill>
                  <a:srgbClr val="00B0F0"/>
                </a:solidFill>
              </a:rPr>
              <a:pPr algn="ctr"/>
              <a:t>7 September 2016</a:t>
            </a:fld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</TotalTime>
  <Words>108</Words>
  <Application>Microsoft Office PowerPoint</Application>
  <PresentationFormat>عرض على الشاشة (3:4)‏</PresentationFormat>
  <Paragraphs>31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Waveform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alkholy</dc:creator>
  <cp:lastModifiedBy>admin</cp:lastModifiedBy>
  <cp:revision>16</cp:revision>
  <dcterms:created xsi:type="dcterms:W3CDTF">2006-08-16T00:00:00Z</dcterms:created>
  <dcterms:modified xsi:type="dcterms:W3CDTF">2016-09-07T08:06:36Z</dcterms:modified>
</cp:coreProperties>
</file>