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F4CF-88F5-4D51-AA1D-D1C9424A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6C7AD-2583-4189-9DD7-660B2C6C6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63882-340A-470F-BCA2-28F773F2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3BB0-097D-428A-9EEE-81B22438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6A51-9D9B-4B8D-B4A6-05FDB685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3BFB-52D5-4DBD-8332-3C1E2962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B2902-A315-46EB-B8BE-43C766FF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C436-DAE3-4403-9ACD-A4DBDC41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F184-0CCC-49F5-9919-1FE967A6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C2A2-973F-4250-8806-D1D1C193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44DDD-3BF2-44E9-8AFE-CA19A7D1D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DF802-D37A-455F-9A42-006EA4093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F994-8860-4905-83E3-0AA7F77A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C20F-D740-40D0-A2EE-EA0AA31F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07842-20C2-4ADB-912D-6565E270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37DB-5C2D-40AC-BEC2-AF3B8F41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5A3C-5968-43F2-BCFA-9351A0B4B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0760-B0BA-4ADB-B1FA-25EE1771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722A-E535-448B-8D49-14EE81BE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E332-0ABE-40FA-83E9-831AECE1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0F5A-0ECB-4D33-A3AC-5A4C0DAF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CBA8-B021-437A-8FD1-36085996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81887-713C-4D4B-9442-619F88B0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4F799-F3E2-4403-9212-897E9FC3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76CF-4392-4A1D-970A-7927C134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1CAC-1AE5-4BC9-8119-F641F1B3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B102-3273-43F7-BF29-A1C26F1B0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8B5F-92A5-47BF-8AF7-494003F91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7D528-ECD0-4236-8A5D-0029256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0B6BA-40B8-4D30-A46E-33B137CF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85FEE-8C36-4614-B88D-E871E45C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C480-5901-45C0-9B0B-2D9C1332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1CD26-2363-4C09-B5AC-7E7119CE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788E-4468-4730-BE1E-998631DEF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8996A-7FE5-4992-A1A7-292E6D03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34EC4-18AB-4DF8-A064-8F71CEDC7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0C691-D5CB-4AFD-8A83-74FECCAA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E23A1-854B-4B2C-9D0B-3B25F402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87F0C-8B6F-48A8-9936-779D0754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8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DA0B-D852-4501-ACF0-44A10C78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E86EB-BFA4-486E-8C12-EA81355B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3B334-0827-4BE2-BAFE-4BD9D19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4398D-833A-4BD1-A846-2AC3742E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8D7F7-0F9B-4C3A-BE0D-A5F64F75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D8391-B607-4FA8-BBD3-854EC340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0F36E-86F6-4AA4-B6FA-49ED1C0B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4859-8601-4197-8E96-CC0352BC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8496-936E-425F-88A7-82A3B8CF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E6029-399E-4377-954B-401C224D2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355C6-2DC7-466D-B95D-BD76BE8C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76504-FEB2-4DF9-B928-23CF2AF3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89AE2-5C1D-4058-A6EA-E4BF0822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DD5A-3814-440A-B829-0AC312CA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F5DDF-8944-4CD5-A189-6E3ADCBAB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19DEC-F272-4B8E-8999-6C831E828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81DC1-A209-48F8-BB0E-CC6BD908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14417-12F8-4A4C-8980-9573C3AD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8C8D-1F9D-4EFA-BF93-F86F62B8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133B4-92AA-4A13-8E98-13756CD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44BAA-6A85-4CAF-918D-F31F7B801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524E-7532-4256-ABAF-7108F5252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D881-6484-468B-AA7B-A95D35EA54E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F4B1-219D-4A35-BEFF-BA03B6ED6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56D16-C712-4B13-98AF-E7270F1FD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024D-A9FA-4DA3-BE00-B554FC9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3C5CE-334E-40E4-A95A-8653B080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168441"/>
            <a:ext cx="11381874" cy="6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A14DE-A60F-480E-B2B6-DB311854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"/>
            <a:ext cx="11957537" cy="6856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8457D-3F52-442B-AA23-E3574EBDFD9B}"/>
              </a:ext>
            </a:extLst>
          </p:cNvPr>
          <p:cNvSpPr txBox="1"/>
          <p:nvPr/>
        </p:nvSpPr>
        <p:spPr>
          <a:xfrm>
            <a:off x="1083212" y="2082018"/>
            <a:ext cx="100865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شبه الحب بالإعصار . ويدل على حبه الشديد والقوي للنبي 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81BCA-1347-45FA-9BC8-B282A761D0C9}"/>
              </a:ext>
            </a:extLst>
          </p:cNvPr>
          <p:cNvSpPr txBox="1"/>
          <p:nvPr/>
        </p:nvSpPr>
        <p:spPr>
          <a:xfrm>
            <a:off x="464235" y="4068097"/>
            <a:ext cx="105578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العبارة الثانية لأنها تحتوي على تعبير مجازي حيث شبه الغضب بجمر النار 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A27E6-15A9-4E3D-9BF9-99C8A071FA18}"/>
              </a:ext>
            </a:extLst>
          </p:cNvPr>
          <p:cNvSpPr txBox="1"/>
          <p:nvPr/>
        </p:nvSpPr>
        <p:spPr>
          <a:xfrm>
            <a:off x="1221544" y="6069565"/>
            <a:ext cx="100865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أي عُذِّب في الصحراء الحارة كما عُذِّب بلال بن رباح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066D3-BBB9-448F-A91B-0108060F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78015"/>
            <a:ext cx="11296357" cy="6301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EEE0E-B553-4A73-9479-0646AA57FCDA}"/>
              </a:ext>
            </a:extLst>
          </p:cNvPr>
          <p:cNvSpPr txBox="1"/>
          <p:nvPr/>
        </p:nvSpPr>
        <p:spPr>
          <a:xfrm>
            <a:off x="1052731" y="1125415"/>
            <a:ext cx="100865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يعبر الشاعر عن أمنيته أن يكون واحدا من صحابة النبي الذين نصروا الإسلام في بادئ الدعوة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D94AE-9552-4731-BA91-38E8E92F5E7F}"/>
              </a:ext>
            </a:extLst>
          </p:cNvPr>
          <p:cNvSpPr txBox="1"/>
          <p:nvPr/>
        </p:nvSpPr>
        <p:spPr>
          <a:xfrm>
            <a:off x="1378633" y="4409147"/>
            <a:ext cx="100865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واجب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0B854-0E58-4CE8-B2DA-C29DDAB7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" y="182880"/>
            <a:ext cx="12113763" cy="649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EE110-7A64-4497-A2BE-3B59CE6E914E}"/>
              </a:ext>
            </a:extLst>
          </p:cNvPr>
          <p:cNvSpPr txBox="1"/>
          <p:nvPr/>
        </p:nvSpPr>
        <p:spPr>
          <a:xfrm>
            <a:off x="1052731" y="3277772"/>
            <a:ext cx="1008653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7200" b="1" dirty="0">
                <a:solidFill>
                  <a:srgbClr val="FF0000"/>
                </a:solidFill>
              </a:rPr>
              <a:t>واجب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E119A0-2408-43D8-9998-C9B30B9C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211015"/>
            <a:ext cx="12037255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9352F-A8CD-450B-BDC5-1466D149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9" y="717452"/>
            <a:ext cx="11066543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80EA0-4E26-49A4-8F73-59F1D23C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87047"/>
            <a:ext cx="11788726" cy="66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F1322B-E2D1-4200-88A2-4FC867CB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7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402FB0-FD9C-421B-9A2D-3D4308AA4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" y="0"/>
            <a:ext cx="12088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F931F1-E48B-4AAE-9217-25F179E5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11016"/>
            <a:ext cx="11469955" cy="6386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7C061-0AA4-4F4E-852C-BCDF3F880989}"/>
              </a:ext>
            </a:extLst>
          </p:cNvPr>
          <p:cNvSpPr txBox="1"/>
          <p:nvPr/>
        </p:nvSpPr>
        <p:spPr>
          <a:xfrm>
            <a:off x="1463041" y="4600135"/>
            <a:ext cx="95238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عاطفة الحب ، والدليل على ذلك قوله : أحببتك – حبيبي يا رسول الله – </a:t>
            </a: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أنا نفسي لحبك يا رسول الله تواقة 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82707-69F3-4B89-8EBC-C549F6EA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EBF30-8841-4797-B299-7C074D45DAFF}"/>
              </a:ext>
            </a:extLst>
          </p:cNvPr>
          <p:cNvSpPr txBox="1"/>
          <p:nvPr/>
        </p:nvSpPr>
        <p:spPr>
          <a:xfrm>
            <a:off x="407963" y="4107765"/>
            <a:ext cx="1133856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SA" sz="4000" b="1" dirty="0">
                <a:solidFill>
                  <a:srgbClr val="FF0000"/>
                </a:solidFill>
              </a:rPr>
              <a:t>كان أنس خادما للنبي صلى الله عليه وسلم ، وعندما أسلم عمر أصبح للمسلمين قوة ومنعة في مكة ، وسمي أبو بكر بالصديق لأنه صدق النبي في خبره عن رحلة الإسراء والمعراج ، ونام علي في فراش النبي ليلة الهجرة ، وموَّل عثمان بن عفان جيش العسرة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D7FFC-8D5F-43A0-9DAF-D34A3BE1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5" y="295422"/>
            <a:ext cx="12096458" cy="6288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30DF6-828A-4CF4-9667-55B10ED5F963}"/>
              </a:ext>
            </a:extLst>
          </p:cNvPr>
          <p:cNvSpPr txBox="1"/>
          <p:nvPr/>
        </p:nvSpPr>
        <p:spPr>
          <a:xfrm>
            <a:off x="1083212" y="2082018"/>
            <a:ext cx="100865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الأبيات من البيت الرابع عشر وحتى البيت الثالث والعشرين 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3A8A5-4D7F-494A-A11D-87C8C803DBBB}"/>
              </a:ext>
            </a:extLst>
          </p:cNvPr>
          <p:cNvSpPr txBox="1"/>
          <p:nvPr/>
        </p:nvSpPr>
        <p:spPr>
          <a:xfrm>
            <a:off x="1083211" y="4303455"/>
            <a:ext cx="1008653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السؤال : ما هو موقفه يوم القيامة ومن هو ومن يكون مقارنة بصحابة رسول الله .</a:t>
            </a:r>
          </a:p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يدل هذا السؤال على خشية الشاعر وخوفه من أهوال يوم </a:t>
            </a:r>
            <a:r>
              <a:rPr lang="ar-SA" sz="4000" b="1" dirty="0" err="1">
                <a:solidFill>
                  <a:srgbClr val="FF0000"/>
                </a:solidFill>
              </a:rPr>
              <a:t>القيامه</a:t>
            </a:r>
            <a:r>
              <a:rPr lang="ar-SA" sz="4000" b="1" dirty="0">
                <a:solidFill>
                  <a:srgbClr val="FF0000"/>
                </a:solidFill>
              </a:rPr>
              <a:t> وتمنيه أن يكون من الصحابة الكرام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168</Words>
  <Application>Microsoft Office PowerPoint</Application>
  <PresentationFormat>شاشة عريضة</PresentationFormat>
  <Paragraphs>12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azab tag</dc:creator>
  <cp:lastModifiedBy>azab tag</cp:lastModifiedBy>
  <cp:revision>7</cp:revision>
  <dcterms:created xsi:type="dcterms:W3CDTF">2019-01-13T15:21:08Z</dcterms:created>
  <dcterms:modified xsi:type="dcterms:W3CDTF">2019-01-13T16:06:37Z</dcterms:modified>
</cp:coreProperties>
</file>