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0.jpg" ContentType="image/jpeg"/>
  <Override PartName="/ppt/media/image11.jpg" ContentType="image/jpeg"/>
  <Override PartName="/ppt/media/image20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5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9" r:id="rId3"/>
    <p:sldId id="257" r:id="rId4"/>
    <p:sldId id="260" r:id="rId5"/>
    <p:sldId id="263" r:id="rId6"/>
    <p:sldId id="262" r:id="rId7"/>
    <p:sldId id="264" r:id="rId8"/>
    <p:sldId id="265" r:id="rId9"/>
    <p:sldId id="275" r:id="rId10"/>
    <p:sldId id="276" r:id="rId11"/>
    <p:sldId id="270" r:id="rId12"/>
    <p:sldId id="271" r:id="rId13"/>
    <p:sldId id="278" r:id="rId14"/>
    <p:sldId id="272" r:id="rId15"/>
    <p:sldId id="274" r:id="rId16"/>
    <p:sldId id="277" r:id="rId17"/>
    <p:sldId id="269" r:id="rId18"/>
    <p:sldId id="261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D8120F94-58BB-43FF-B485-F9349DD49632}">
          <p14:sldIdLst>
            <p14:sldId id="256"/>
            <p14:sldId id="259"/>
            <p14:sldId id="257"/>
            <p14:sldId id="260"/>
            <p14:sldId id="263"/>
            <p14:sldId id="262"/>
            <p14:sldId id="264"/>
            <p14:sldId id="265"/>
            <p14:sldId id="275"/>
            <p14:sldId id="276"/>
            <p14:sldId id="270"/>
            <p14:sldId id="271"/>
            <p14:sldId id="278"/>
            <p14:sldId id="272"/>
            <p14:sldId id="274"/>
            <p14:sldId id="277"/>
            <p14:sldId id="269"/>
            <p14:sldId id="261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46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0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286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27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0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4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6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7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9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0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B5885-B340-4C90-96B0-41FA03FA3AFB}" type="datetimeFigureOut">
              <a:rPr lang="en-US" smtClean="0"/>
              <a:t>05-Sep-20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tm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3" y="3383280"/>
            <a:ext cx="3265714" cy="3474720"/>
          </a:xfrm>
          <a:prstGeom prst="rect">
            <a:avLst/>
          </a:prstGeom>
        </p:spPr>
      </p:pic>
      <p:sp>
        <p:nvSpPr>
          <p:cNvPr id="6" name="مخطط انسيابي: شريط مثقب 5"/>
          <p:cNvSpPr/>
          <p:nvPr/>
        </p:nvSpPr>
        <p:spPr>
          <a:xfrm>
            <a:off x="2081347" y="5408023"/>
            <a:ext cx="3230881" cy="1027611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 smtClean="0">
                <a:solidFill>
                  <a:schemeClr val="tx1"/>
                </a:solidFill>
              </a:rPr>
              <a:t>مادة الأخلاقية الصف 3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1" y="0"/>
            <a:ext cx="2873830" cy="375600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7" y="105405"/>
            <a:ext cx="2561093" cy="2995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1" y="3878988"/>
            <a:ext cx="2784566" cy="27845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1" y="105405"/>
            <a:ext cx="2412274" cy="2995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" y="52281"/>
            <a:ext cx="2551612" cy="3048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41" y="3426431"/>
            <a:ext cx="1670140" cy="1682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58" y="3426431"/>
            <a:ext cx="1670140" cy="1682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" y="3426431"/>
            <a:ext cx="1670140" cy="1682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10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2E3FA2-A621-48E0-B84D-0B6AAEF4EE39}"/>
              </a:ext>
            </a:extLst>
          </p:cNvPr>
          <p:cNvSpPr txBox="1">
            <a:spLocks/>
          </p:cNvSpPr>
          <p:nvPr/>
        </p:nvSpPr>
        <p:spPr>
          <a:xfrm>
            <a:off x="1800499" y="106921"/>
            <a:ext cx="9601196" cy="1086153"/>
          </a:xfrm>
          <a:prstGeom prst="rect">
            <a:avLst/>
          </a:prstGeom>
          <a:solidFill>
            <a:srgbClr val="FFFF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Arial" panose="020B0604020202020204" pitchFamily="34" charset="0"/>
              </a:rPr>
              <a:t>هيا نستمع معاً الى القصة التالية</a:t>
            </a:r>
            <a:endParaRPr kumimoji="0" lang="en-US" sz="4400" b="0" i="0" u="none" strike="noStrike" kern="1200" cap="none" spc="0" normalizeH="0" baseline="0" noProof="0" dirty="0">
              <a:ln w="3175" cmpd="sng"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6C2B666-615A-40C4-8446-C56D1D82EAC8}"/>
              </a:ext>
            </a:extLst>
          </p:cNvPr>
          <p:cNvSpPr/>
          <p:nvPr/>
        </p:nvSpPr>
        <p:spPr>
          <a:xfrm rot="21021677">
            <a:off x="1339060" y="265170"/>
            <a:ext cx="1944764" cy="646331"/>
          </a:xfrm>
          <a:prstGeom prst="rect">
            <a:avLst/>
          </a:prstGeom>
          <a:solidFill>
            <a:srgbClr val="7030A0"/>
          </a:solidFill>
          <a:ln>
            <a:solidFill>
              <a:sysClr val="windowText" lastClr="0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0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cs typeface="Times New Roman" panose="02020603050405020304" pitchFamily="18" charset="0"/>
              </a:rPr>
              <a:t>قِراءة </a:t>
            </a:r>
            <a:r>
              <a:rPr kumimoji="0" lang="ar-AE" sz="3600" b="0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cs typeface="Times New Roman" panose="02020603050405020304" pitchFamily="18" charset="0"/>
              </a:rPr>
              <a:t>القص</a:t>
            </a:r>
            <a:r>
              <a:rPr kumimoji="0" lang="ar-EG" sz="3600" b="0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cs typeface="Times New Roman" panose="02020603050405020304" pitchFamily="18" charset="0"/>
              </a:rPr>
              <a:t>ة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2E936D7-34E0-4636-85AD-2D478223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222" y="280127"/>
            <a:ext cx="1464945" cy="789623"/>
          </a:xfrm>
          <a:prstGeom prst="rect">
            <a:avLst/>
          </a:prstGeom>
        </p:spPr>
      </p:pic>
      <p:pic>
        <p:nvPicPr>
          <p:cNvPr id="10" name="صورة 9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" y="1193074"/>
            <a:ext cx="11228477" cy="5664925"/>
          </a:xfrm>
          <a:prstGeom prst="rect">
            <a:avLst/>
          </a:prstGeom>
        </p:spPr>
      </p:pic>
      <p:pic>
        <p:nvPicPr>
          <p:cNvPr id="9" name="صورة 8" descr="لقطة الشاشة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8387"/>
            <a:ext cx="1999232" cy="17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605349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6920"/>
            <a:ext cx="12192000" cy="34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estion mark cartoon png, Picture #497803 question mark cartoon png">
            <a:extLst>
              <a:ext uri="{FF2B5EF4-FFF2-40B4-BE49-F238E27FC236}">
                <a16:creationId xmlns:a16="http://schemas.microsoft.com/office/drawing/2014/main" id="{89288B17-CEA5-4636-885C-35B4DA79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88" y="0"/>
            <a:ext cx="2438054" cy="19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6C78D38-CB97-451F-8B84-9D1562861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1288" y="198360"/>
            <a:ext cx="9601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أسئلة للحوار 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090059" y="2044541"/>
            <a:ext cx="9980022" cy="898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 smtClean="0">
                <a:solidFill>
                  <a:schemeClr val="tx1"/>
                </a:solidFill>
              </a:rPr>
              <a:t>* برأيك .. كيف شعر </a:t>
            </a:r>
            <a:r>
              <a:rPr lang="ar-AE" sz="2800" dirty="0" err="1" smtClean="0">
                <a:solidFill>
                  <a:schemeClr val="tx1"/>
                </a:solidFill>
              </a:rPr>
              <a:t>راجيف</a:t>
            </a:r>
            <a:r>
              <a:rPr lang="ar-AE" sz="2800" dirty="0" smtClean="0">
                <a:solidFill>
                  <a:schemeClr val="tx1"/>
                </a:solidFill>
              </a:rPr>
              <a:t> حين رفض زملاؤه اشراكه في اللعب ؟؟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35085" y="4234747"/>
            <a:ext cx="8934995" cy="898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 smtClean="0">
                <a:solidFill>
                  <a:schemeClr val="tx1"/>
                </a:solidFill>
              </a:rPr>
              <a:t>* لو كنت مكان زملاء </a:t>
            </a:r>
            <a:r>
              <a:rPr lang="ar-AE" sz="2800" dirty="0" err="1" smtClean="0">
                <a:solidFill>
                  <a:schemeClr val="tx1"/>
                </a:solidFill>
              </a:rPr>
              <a:t>راجيف</a:t>
            </a:r>
            <a:r>
              <a:rPr lang="ar-AE" sz="2800" dirty="0" smtClean="0">
                <a:solidFill>
                  <a:schemeClr val="tx1"/>
                </a:solidFill>
              </a:rPr>
              <a:t>  ماذا كنت لتفعل ؟؟ و لماذا ؟؟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3744685" y="93857"/>
            <a:ext cx="6324597" cy="1303867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ar-AE" sz="7200" dirty="0" smtClean="0"/>
              <a:t>حقيقة وطنية </a:t>
            </a:r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377BA-3BA4-41DF-9822-FA31E6C3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23" y="93857"/>
            <a:ext cx="1811383" cy="1303867"/>
          </a:xfrm>
          <a:prstGeom prst="rect">
            <a:avLst/>
          </a:prstGeom>
        </p:spPr>
      </p:pic>
      <p:sp>
        <p:nvSpPr>
          <p:cNvPr id="6" name="Scroll: Vertical 3">
            <a:extLst>
              <a:ext uri="{FF2B5EF4-FFF2-40B4-BE49-F238E27FC236}">
                <a16:creationId xmlns:a16="http://schemas.microsoft.com/office/drawing/2014/main" id="{0ADB526F-2DEB-47AC-A352-46779A734915}"/>
              </a:ext>
            </a:extLst>
          </p:cNvPr>
          <p:cNvSpPr/>
          <p:nvPr/>
        </p:nvSpPr>
        <p:spPr>
          <a:xfrm>
            <a:off x="5479865" y="1926308"/>
            <a:ext cx="4589417" cy="4054765"/>
          </a:xfrm>
          <a:prstGeom prst="verticalScroll">
            <a:avLst/>
          </a:prstGeom>
          <a:solidFill>
            <a:schemeClr val="accent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4DE1E0-A66D-4809-B944-211CA7F02DFA}"/>
              </a:ext>
            </a:extLst>
          </p:cNvPr>
          <p:cNvSpPr/>
          <p:nvPr/>
        </p:nvSpPr>
        <p:spPr>
          <a:xfrm>
            <a:off x="6231523" y="2578541"/>
            <a:ext cx="3086100" cy="3124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تهتم دولة الإمارات بأصحاب الهمم و توفر لهم ما يحتاجونه من خدمات .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C653F7A-3706-4065-8A73-F3D5BACD9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6" y="1676399"/>
            <a:ext cx="4554583" cy="5181601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0" y="439782"/>
            <a:ext cx="2943497" cy="83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 smtClean="0"/>
              <a:t>اربط مع الأجندة الوطنية 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04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27AE16D5-95C9-4D4D-AE6E-5EA55C2F8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7" y="219525"/>
            <a:ext cx="4249402" cy="32639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222B262-F5D9-452C-9442-534CF6AFA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5" y="3943172"/>
            <a:ext cx="2978331" cy="27873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مستطيل 5"/>
          <p:cNvSpPr/>
          <p:nvPr/>
        </p:nvSpPr>
        <p:spPr>
          <a:xfrm>
            <a:off x="8865327" y="219525"/>
            <a:ext cx="3300548" cy="83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 smtClean="0"/>
              <a:t>اربط مع التربية الإسلامية + الرياضيات :</a:t>
            </a:r>
            <a:endParaRPr lang="en-US" sz="2400" dirty="0"/>
          </a:p>
        </p:txBody>
      </p:sp>
      <p:sp>
        <p:nvSpPr>
          <p:cNvPr id="7" name="سداسي 6"/>
          <p:cNvSpPr/>
          <p:nvPr/>
        </p:nvSpPr>
        <p:spPr>
          <a:xfrm>
            <a:off x="130628" y="3779520"/>
            <a:ext cx="4136572" cy="3004457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 smtClean="0">
                <a:solidFill>
                  <a:schemeClr val="tx1"/>
                </a:solidFill>
              </a:rPr>
              <a:t>الشيخ محمد بن راشد أطلق اسم أصحاب الهمم على ذوي الاحتياجات الخاصة بدلاً من اسم " ذوي الإعاقة "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6814" y="1127760"/>
            <a:ext cx="481320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4-21 at 10.58.06 PM">
            <a:hlinkClick r:id="" action="ppaction://media"/>
            <a:extLst>
              <a:ext uri="{FF2B5EF4-FFF2-40B4-BE49-F238E27FC236}">
                <a16:creationId xmlns:a16="http://schemas.microsoft.com/office/drawing/2014/main" id="{6FDD4DDA-BFCA-4906-8B8C-C8DDA87CE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068" y="-1"/>
            <a:ext cx="8273144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512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لقطة الشاشة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09" y="773150"/>
            <a:ext cx="8661381" cy="608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ستطيل 4"/>
          <p:cNvSpPr/>
          <p:nvPr/>
        </p:nvSpPr>
        <p:spPr>
          <a:xfrm>
            <a:off x="2786743" y="85173"/>
            <a:ext cx="6984274" cy="6879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تطبيق عملي من الكتاب صفحة 8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D4377BA-3BA4-41DF-9822-FA31E6C3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51" y="38384"/>
            <a:ext cx="1632149" cy="101790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754880" y="3137817"/>
            <a:ext cx="2586446" cy="51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موقف عادل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754880" y="4019005"/>
            <a:ext cx="2586446" cy="51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موقف عادل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28903" y="5930828"/>
            <a:ext cx="2586446" cy="51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موقف عادل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188823" y="4816132"/>
            <a:ext cx="3226526" cy="51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موقف غير عادل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1919" y="1349829"/>
            <a:ext cx="1724298" cy="792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الربط مع مادة الرياضيات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لقطة الشاشة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03" y="83819"/>
            <a:ext cx="1928027" cy="174513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CDE96E-AF41-4B28-ABB7-42328972EB32}"/>
              </a:ext>
            </a:extLst>
          </p:cNvPr>
          <p:cNvSpPr txBox="1">
            <a:spLocks/>
          </p:cNvSpPr>
          <p:nvPr/>
        </p:nvSpPr>
        <p:spPr>
          <a:xfrm>
            <a:off x="7186878" y="2967609"/>
            <a:ext cx="4191000" cy="319136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ماذا استفدت من درسنا لهذا اليوم ؟؟؟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Content Placeholder 3" descr="لتفكير بوي, علامة استفهام, فكر, مدروس PNG وملف PSD للتحميل مجانا ...">
            <a:extLst>
              <a:ext uri="{FF2B5EF4-FFF2-40B4-BE49-F238E27FC236}">
                <a16:creationId xmlns:a16="http://schemas.microsoft.com/office/drawing/2014/main" id="{98FBE72D-D2F4-438B-8E38-BDDE0FB6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325"/>
            <a:ext cx="6130834" cy="56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1"/>
          <p:cNvSpPr>
            <a:spLocks noGrp="1"/>
          </p:cNvSpPr>
          <p:nvPr>
            <p:ph type="title"/>
          </p:nvPr>
        </p:nvSpPr>
        <p:spPr>
          <a:xfrm>
            <a:off x="2142308" y="75111"/>
            <a:ext cx="7454537" cy="1013460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ar-AE" sz="6000" dirty="0" smtClean="0"/>
              <a:t>ختام الدرس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487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2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 smtClean="0">
                <a:solidFill>
                  <a:schemeClr val="tx1"/>
                </a:solidFill>
              </a:rPr>
              <a:t>يتم تسليم الواجب الحصة القادمة ان شاء الله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575689" y="1713283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الواجب </a:t>
            </a:r>
            <a:r>
              <a:rPr lang="ar-AE" sz="4000" b="1" dirty="0" smtClean="0">
                <a:solidFill>
                  <a:schemeClr val="tx1"/>
                </a:solidFill>
              </a:rPr>
              <a:t>: ابحث عن واحد من أصحاب الهمم و اجمع عنه بعض المعلومات البسيطة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821784" y="391885"/>
            <a:ext cx="3252649" cy="8011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 smtClean="0">
                <a:solidFill>
                  <a:srgbClr val="FF0000"/>
                </a:solidFill>
              </a:rPr>
              <a:t>التاريخ: </a:t>
            </a:r>
            <a:r>
              <a:rPr lang="ar-AE" sz="3200" dirty="0" smtClean="0">
                <a:solidFill>
                  <a:schemeClr val="tx1"/>
                </a:solidFill>
              </a:rPr>
              <a:t>2020-9-6</a:t>
            </a:r>
            <a:r>
              <a:rPr lang="ar-AE" sz="3200" dirty="0" smtClean="0"/>
              <a:t> </a:t>
            </a:r>
            <a:endParaRPr lang="en-US" sz="3200" dirty="0"/>
          </a:p>
        </p:txBody>
      </p:sp>
      <p:sp>
        <p:nvSpPr>
          <p:cNvPr id="4" name="مستطيل 3"/>
          <p:cNvSpPr/>
          <p:nvPr/>
        </p:nvSpPr>
        <p:spPr>
          <a:xfrm>
            <a:off x="465909" y="391884"/>
            <a:ext cx="2560320" cy="8011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 smtClean="0">
                <a:solidFill>
                  <a:srgbClr val="FF0000"/>
                </a:solidFill>
              </a:rPr>
              <a:t>اليوم : </a:t>
            </a:r>
            <a:r>
              <a:rPr lang="ar-AE" sz="3200" dirty="0" smtClean="0">
                <a:solidFill>
                  <a:schemeClr val="tx1"/>
                </a:solidFill>
              </a:rPr>
              <a:t>الأحد</a:t>
            </a:r>
            <a:r>
              <a:rPr lang="ar-AE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9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65920" y="113212"/>
            <a:ext cx="2838994" cy="8186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 smtClean="0"/>
              <a:t>أحبك يا وطني </a:t>
            </a:r>
          </a:p>
          <a:p>
            <a:pPr algn="ctr"/>
            <a:r>
              <a:rPr lang="ar-AE" sz="2400" dirty="0" smtClean="0"/>
              <a:t># ملتزمون يا وطن </a:t>
            </a:r>
            <a:endParaRPr lang="en-US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13212"/>
            <a:ext cx="9036496" cy="6601097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140999" y="2299062"/>
            <a:ext cx="2963915" cy="277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 smtClean="0">
                <a:solidFill>
                  <a:schemeClr val="tx1"/>
                </a:solidFill>
              </a:rPr>
              <a:t>لنردد يا أحبائي النشيد الوطني لدولتنا الحبيبة دولة الإمارات العربية المتحدة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931" y="522513"/>
            <a:ext cx="8038012" cy="4284617"/>
          </a:xfrm>
          <a:prstGeom prst="rect">
            <a:avLst/>
          </a:prstGeom>
        </p:spPr>
      </p:pic>
      <p:pic>
        <p:nvPicPr>
          <p:cNvPr id="10" name="صورة 9" descr="لقطة الشاشة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00" y="4923508"/>
            <a:ext cx="1750034" cy="11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6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lang="ar-AE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ar-AE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8217427" y="173550"/>
            <a:ext cx="1698625" cy="728889"/>
          </a:xfrm>
          <a:custGeom>
            <a:avLst/>
            <a:gdLst/>
            <a:ahLst/>
            <a:cxnLst/>
            <a:rect l="l" t="t" r="r" b="b"/>
            <a:pathLst>
              <a:path w="1698625" h="887094">
                <a:moveTo>
                  <a:pt x="59816" y="522223"/>
                </a:moveTo>
                <a:lnTo>
                  <a:pt x="40433" y="565280"/>
                </a:lnTo>
                <a:lnTo>
                  <a:pt x="24955" y="603789"/>
                </a:lnTo>
                <a:lnTo>
                  <a:pt x="5714" y="667257"/>
                </a:lnTo>
                <a:lnTo>
                  <a:pt x="0" y="718423"/>
                </a:lnTo>
                <a:lnTo>
                  <a:pt x="571" y="745392"/>
                </a:lnTo>
                <a:lnTo>
                  <a:pt x="11265" y="804090"/>
                </a:lnTo>
                <a:lnTo>
                  <a:pt x="45416" y="851473"/>
                </a:lnTo>
                <a:lnTo>
                  <a:pt x="103633" y="879590"/>
                </a:lnTo>
                <a:lnTo>
                  <a:pt x="182536" y="886725"/>
                </a:lnTo>
                <a:lnTo>
                  <a:pt x="229488" y="882268"/>
                </a:lnTo>
                <a:lnTo>
                  <a:pt x="278856" y="872936"/>
                </a:lnTo>
                <a:lnTo>
                  <a:pt x="320865" y="859996"/>
                </a:lnTo>
                <a:lnTo>
                  <a:pt x="355540" y="843460"/>
                </a:lnTo>
                <a:lnTo>
                  <a:pt x="405830" y="795432"/>
                </a:lnTo>
                <a:lnTo>
                  <a:pt x="410039" y="785701"/>
                </a:lnTo>
                <a:lnTo>
                  <a:pt x="189456" y="785701"/>
                </a:lnTo>
                <a:lnTo>
                  <a:pt x="156813" y="785177"/>
                </a:lnTo>
                <a:lnTo>
                  <a:pt x="100837" y="772413"/>
                </a:lnTo>
                <a:lnTo>
                  <a:pt x="62039" y="746299"/>
                </a:lnTo>
                <a:lnTo>
                  <a:pt x="44957" y="709040"/>
                </a:lnTo>
                <a:lnTo>
                  <a:pt x="43384" y="692564"/>
                </a:lnTo>
                <a:lnTo>
                  <a:pt x="43418" y="676100"/>
                </a:lnTo>
                <a:lnTo>
                  <a:pt x="53665" y="624254"/>
                </a:lnTo>
                <a:lnTo>
                  <a:pt x="72905" y="570585"/>
                </a:lnTo>
                <a:lnTo>
                  <a:pt x="86740" y="535939"/>
                </a:lnTo>
                <a:lnTo>
                  <a:pt x="59816" y="522223"/>
                </a:lnTo>
                <a:close/>
              </a:path>
              <a:path w="1698625" h="887094">
                <a:moveTo>
                  <a:pt x="339978" y="422274"/>
                </a:moveTo>
                <a:lnTo>
                  <a:pt x="319912" y="537463"/>
                </a:lnTo>
                <a:lnTo>
                  <a:pt x="336770" y="561016"/>
                </a:lnTo>
                <a:lnTo>
                  <a:pt x="350567" y="581199"/>
                </a:lnTo>
                <a:lnTo>
                  <a:pt x="374578" y="623413"/>
                </a:lnTo>
                <a:lnTo>
                  <a:pt x="384896" y="663035"/>
                </a:lnTo>
                <a:lnTo>
                  <a:pt x="384629" y="680430"/>
                </a:lnTo>
                <a:lnTo>
                  <a:pt x="364488" y="718442"/>
                </a:lnTo>
                <a:lnTo>
                  <a:pt x="319914" y="752548"/>
                </a:lnTo>
                <a:lnTo>
                  <a:pt x="260149" y="775460"/>
                </a:lnTo>
                <a:lnTo>
                  <a:pt x="189456" y="785701"/>
                </a:lnTo>
                <a:lnTo>
                  <a:pt x="410039" y="785701"/>
                </a:lnTo>
                <a:lnTo>
                  <a:pt x="420290" y="761999"/>
                </a:lnTo>
                <a:lnTo>
                  <a:pt x="426249" y="723042"/>
                </a:lnTo>
                <a:lnTo>
                  <a:pt x="423671" y="678560"/>
                </a:lnTo>
                <a:lnTo>
                  <a:pt x="490219" y="669035"/>
                </a:lnTo>
                <a:lnTo>
                  <a:pt x="534939" y="659534"/>
                </a:lnTo>
                <a:lnTo>
                  <a:pt x="573641" y="636966"/>
                </a:lnTo>
                <a:lnTo>
                  <a:pt x="584072" y="627633"/>
                </a:lnTo>
                <a:lnTo>
                  <a:pt x="722175" y="627633"/>
                </a:lnTo>
                <a:lnTo>
                  <a:pt x="713586" y="567562"/>
                </a:lnTo>
                <a:lnTo>
                  <a:pt x="408304" y="567562"/>
                </a:lnTo>
                <a:lnTo>
                  <a:pt x="404802" y="546822"/>
                </a:lnTo>
                <a:lnTo>
                  <a:pt x="389889" y="497458"/>
                </a:lnTo>
                <a:lnTo>
                  <a:pt x="370458" y="463438"/>
                </a:lnTo>
                <a:lnTo>
                  <a:pt x="356600" y="443755"/>
                </a:lnTo>
                <a:lnTo>
                  <a:pt x="339978" y="422274"/>
                </a:lnTo>
                <a:close/>
              </a:path>
              <a:path w="1698625" h="887094">
                <a:moveTo>
                  <a:pt x="722175" y="627633"/>
                </a:moveTo>
                <a:lnTo>
                  <a:pt x="584072" y="627633"/>
                </a:lnTo>
                <a:lnTo>
                  <a:pt x="609312" y="632708"/>
                </a:lnTo>
                <a:lnTo>
                  <a:pt x="630158" y="636508"/>
                </a:lnTo>
                <a:lnTo>
                  <a:pt x="646598" y="639046"/>
                </a:lnTo>
                <a:lnTo>
                  <a:pt x="658621" y="640333"/>
                </a:lnTo>
                <a:lnTo>
                  <a:pt x="670097" y="640504"/>
                </a:lnTo>
                <a:lnTo>
                  <a:pt x="684704" y="639698"/>
                </a:lnTo>
                <a:lnTo>
                  <a:pt x="702431" y="637940"/>
                </a:lnTo>
                <a:lnTo>
                  <a:pt x="723264" y="635253"/>
                </a:lnTo>
                <a:lnTo>
                  <a:pt x="722175" y="627633"/>
                </a:lnTo>
                <a:close/>
              </a:path>
              <a:path w="1698625" h="887094">
                <a:moveTo>
                  <a:pt x="575309" y="421766"/>
                </a:moveTo>
                <a:lnTo>
                  <a:pt x="551306" y="444499"/>
                </a:lnTo>
                <a:lnTo>
                  <a:pt x="547242" y="450468"/>
                </a:lnTo>
                <a:lnTo>
                  <a:pt x="545972" y="455802"/>
                </a:lnTo>
                <a:lnTo>
                  <a:pt x="544576" y="461009"/>
                </a:lnTo>
                <a:lnTo>
                  <a:pt x="544702" y="469137"/>
                </a:lnTo>
                <a:lnTo>
                  <a:pt x="546226" y="480059"/>
                </a:lnTo>
                <a:lnTo>
                  <a:pt x="547233" y="497587"/>
                </a:lnTo>
                <a:lnTo>
                  <a:pt x="529462" y="535431"/>
                </a:lnTo>
                <a:lnTo>
                  <a:pt x="474081" y="557274"/>
                </a:lnTo>
                <a:lnTo>
                  <a:pt x="408304" y="567562"/>
                </a:lnTo>
                <a:lnTo>
                  <a:pt x="713586" y="567562"/>
                </a:lnTo>
                <a:lnTo>
                  <a:pt x="708012" y="528573"/>
                </a:lnTo>
                <a:lnTo>
                  <a:pt x="660526" y="528573"/>
                </a:lnTo>
                <a:lnTo>
                  <a:pt x="651863" y="528411"/>
                </a:lnTo>
                <a:lnTo>
                  <a:pt x="604138" y="523478"/>
                </a:lnTo>
                <a:lnTo>
                  <a:pt x="584453" y="520318"/>
                </a:lnTo>
                <a:lnTo>
                  <a:pt x="584788" y="503678"/>
                </a:lnTo>
                <a:lnTo>
                  <a:pt x="584706" y="494156"/>
                </a:lnTo>
                <a:lnTo>
                  <a:pt x="584596" y="486187"/>
                </a:lnTo>
                <a:lnTo>
                  <a:pt x="583816" y="471939"/>
                </a:lnTo>
                <a:lnTo>
                  <a:pt x="582549" y="459866"/>
                </a:lnTo>
                <a:lnTo>
                  <a:pt x="582040" y="457199"/>
                </a:lnTo>
                <a:lnTo>
                  <a:pt x="580997" y="450468"/>
                </a:lnTo>
                <a:lnTo>
                  <a:pt x="578103" y="433831"/>
                </a:lnTo>
                <a:lnTo>
                  <a:pt x="576706" y="426846"/>
                </a:lnTo>
                <a:lnTo>
                  <a:pt x="575309" y="421766"/>
                </a:lnTo>
                <a:close/>
              </a:path>
              <a:path w="1698625" h="887094">
                <a:moveTo>
                  <a:pt x="666622" y="385444"/>
                </a:moveTo>
                <a:lnTo>
                  <a:pt x="636142" y="445515"/>
                </a:lnTo>
                <a:lnTo>
                  <a:pt x="633349" y="450976"/>
                </a:lnTo>
                <a:lnTo>
                  <a:pt x="631697" y="455167"/>
                </a:lnTo>
                <a:lnTo>
                  <a:pt x="630681" y="461390"/>
                </a:lnTo>
                <a:lnTo>
                  <a:pt x="630554" y="464565"/>
                </a:lnTo>
                <a:lnTo>
                  <a:pt x="631062" y="467867"/>
                </a:lnTo>
                <a:lnTo>
                  <a:pt x="632301" y="471939"/>
                </a:lnTo>
                <a:lnTo>
                  <a:pt x="635063" y="477678"/>
                </a:lnTo>
                <a:lnTo>
                  <a:pt x="639349" y="485084"/>
                </a:lnTo>
                <a:lnTo>
                  <a:pt x="645159" y="494156"/>
                </a:lnTo>
                <a:lnTo>
                  <a:pt x="651115" y="503678"/>
                </a:lnTo>
                <a:lnTo>
                  <a:pt x="655671" y="512651"/>
                </a:lnTo>
                <a:lnTo>
                  <a:pt x="658786" y="520910"/>
                </a:lnTo>
                <a:lnTo>
                  <a:pt x="660526" y="528573"/>
                </a:lnTo>
                <a:lnTo>
                  <a:pt x="708012" y="528573"/>
                </a:lnTo>
                <a:lnTo>
                  <a:pt x="701253" y="481335"/>
                </a:lnTo>
                <a:lnTo>
                  <a:pt x="692721" y="440703"/>
                </a:lnTo>
                <a:lnTo>
                  <a:pt x="673528" y="397230"/>
                </a:lnTo>
                <a:lnTo>
                  <a:pt x="666622" y="385444"/>
                </a:lnTo>
                <a:close/>
              </a:path>
              <a:path w="1698625" h="887094">
                <a:moveTo>
                  <a:pt x="757174" y="696086"/>
                </a:moveTo>
                <a:lnTo>
                  <a:pt x="782712" y="742799"/>
                </a:lnTo>
                <a:lnTo>
                  <a:pt x="843760" y="769850"/>
                </a:lnTo>
                <a:lnTo>
                  <a:pt x="887333" y="783877"/>
                </a:lnTo>
                <a:lnTo>
                  <a:pt x="927338" y="788501"/>
                </a:lnTo>
                <a:lnTo>
                  <a:pt x="945768" y="787145"/>
                </a:lnTo>
                <a:lnTo>
                  <a:pt x="995203" y="760928"/>
                </a:lnTo>
                <a:lnTo>
                  <a:pt x="1029848" y="724925"/>
                </a:lnTo>
                <a:lnTo>
                  <a:pt x="1030808" y="723661"/>
                </a:lnTo>
                <a:lnTo>
                  <a:pt x="845264" y="723661"/>
                </a:lnTo>
                <a:lnTo>
                  <a:pt x="833010" y="722695"/>
                </a:lnTo>
                <a:lnTo>
                  <a:pt x="821054" y="720597"/>
                </a:lnTo>
                <a:lnTo>
                  <a:pt x="808144" y="717071"/>
                </a:lnTo>
                <a:lnTo>
                  <a:pt x="793210" y="711819"/>
                </a:lnTo>
                <a:lnTo>
                  <a:pt x="776227" y="704828"/>
                </a:lnTo>
                <a:lnTo>
                  <a:pt x="757174" y="696086"/>
                </a:lnTo>
                <a:close/>
              </a:path>
              <a:path w="1698625" h="887094">
                <a:moveTo>
                  <a:pt x="991996" y="326262"/>
                </a:moveTo>
                <a:lnTo>
                  <a:pt x="985011" y="439673"/>
                </a:lnTo>
                <a:lnTo>
                  <a:pt x="996703" y="448841"/>
                </a:lnTo>
                <a:lnTo>
                  <a:pt x="1007776" y="459390"/>
                </a:lnTo>
                <a:lnTo>
                  <a:pt x="1035561" y="496415"/>
                </a:lnTo>
                <a:lnTo>
                  <a:pt x="1047241" y="525525"/>
                </a:lnTo>
                <a:lnTo>
                  <a:pt x="1045571" y="544167"/>
                </a:lnTo>
                <a:lnTo>
                  <a:pt x="1018416" y="595499"/>
                </a:lnTo>
                <a:lnTo>
                  <a:pt x="992885" y="628141"/>
                </a:lnTo>
                <a:lnTo>
                  <a:pt x="954690" y="670813"/>
                </a:lnTo>
                <a:lnTo>
                  <a:pt x="924686" y="698245"/>
                </a:lnTo>
                <a:lnTo>
                  <a:pt x="884646" y="719248"/>
                </a:lnTo>
                <a:lnTo>
                  <a:pt x="845264" y="723661"/>
                </a:lnTo>
                <a:lnTo>
                  <a:pt x="1030808" y="723661"/>
                </a:lnTo>
                <a:lnTo>
                  <a:pt x="1058181" y="684591"/>
                </a:lnTo>
                <a:lnTo>
                  <a:pt x="1079920" y="641393"/>
                </a:lnTo>
                <a:lnTo>
                  <a:pt x="1089445" y="606428"/>
                </a:lnTo>
                <a:lnTo>
                  <a:pt x="1089278" y="592708"/>
                </a:lnTo>
                <a:lnTo>
                  <a:pt x="1071371" y="467994"/>
                </a:lnTo>
                <a:lnTo>
                  <a:pt x="1061211" y="423814"/>
                </a:lnTo>
                <a:lnTo>
                  <a:pt x="1044193" y="385825"/>
                </a:lnTo>
                <a:lnTo>
                  <a:pt x="1020952" y="353472"/>
                </a:lnTo>
                <a:lnTo>
                  <a:pt x="1007189" y="339213"/>
                </a:lnTo>
                <a:lnTo>
                  <a:pt x="991996" y="326262"/>
                </a:lnTo>
                <a:close/>
              </a:path>
              <a:path w="1698625" h="887094">
                <a:moveTo>
                  <a:pt x="1134744" y="435609"/>
                </a:moveTo>
                <a:lnTo>
                  <a:pt x="1119377" y="438657"/>
                </a:lnTo>
                <a:lnTo>
                  <a:pt x="1119186" y="447246"/>
                </a:lnTo>
                <a:lnTo>
                  <a:pt x="1119155" y="460247"/>
                </a:lnTo>
                <a:lnTo>
                  <a:pt x="1119413" y="470912"/>
                </a:lnTo>
                <a:lnTo>
                  <a:pt x="1122350" y="511300"/>
                </a:lnTo>
                <a:lnTo>
                  <a:pt x="1138785" y="556289"/>
                </a:lnTo>
                <a:lnTo>
                  <a:pt x="1177611" y="569799"/>
                </a:lnTo>
                <a:lnTo>
                  <a:pt x="1190370" y="568705"/>
                </a:lnTo>
                <a:lnTo>
                  <a:pt x="1342181" y="546988"/>
                </a:lnTo>
                <a:lnTo>
                  <a:pt x="1342008" y="546988"/>
                </a:lnTo>
                <a:lnTo>
                  <a:pt x="1329123" y="457709"/>
                </a:lnTo>
                <a:lnTo>
                  <a:pt x="1172467" y="457709"/>
                </a:lnTo>
                <a:lnTo>
                  <a:pt x="1165224" y="457501"/>
                </a:lnTo>
                <a:lnTo>
                  <a:pt x="1137820" y="441993"/>
                </a:lnTo>
                <a:lnTo>
                  <a:pt x="1134744" y="435609"/>
                </a:lnTo>
                <a:close/>
              </a:path>
              <a:path w="1698625" h="887094">
                <a:moveTo>
                  <a:pt x="1359106" y="431372"/>
                </a:moveTo>
                <a:lnTo>
                  <a:pt x="1326006" y="436117"/>
                </a:lnTo>
                <a:lnTo>
                  <a:pt x="1342008" y="546988"/>
                </a:lnTo>
                <a:lnTo>
                  <a:pt x="1375024" y="542256"/>
                </a:lnTo>
                <a:lnTo>
                  <a:pt x="1359106" y="431372"/>
                </a:lnTo>
                <a:close/>
              </a:path>
              <a:path w="1698625" h="887094">
                <a:moveTo>
                  <a:pt x="1375024" y="542256"/>
                </a:moveTo>
                <a:lnTo>
                  <a:pt x="1342008" y="546988"/>
                </a:lnTo>
                <a:lnTo>
                  <a:pt x="1342181" y="546988"/>
                </a:lnTo>
                <a:lnTo>
                  <a:pt x="1375028" y="542289"/>
                </a:lnTo>
                <a:close/>
              </a:path>
              <a:path w="1698625" h="887094">
                <a:moveTo>
                  <a:pt x="1405381" y="0"/>
                </a:moveTo>
                <a:lnTo>
                  <a:pt x="1391967" y="42608"/>
                </a:lnTo>
                <a:lnTo>
                  <a:pt x="1382720" y="91027"/>
                </a:lnTo>
                <a:lnTo>
                  <a:pt x="1382172" y="103504"/>
                </a:lnTo>
                <a:lnTo>
                  <a:pt x="1382529" y="115792"/>
                </a:lnTo>
                <a:lnTo>
                  <a:pt x="1383791" y="127888"/>
                </a:lnTo>
                <a:lnTo>
                  <a:pt x="1412366" y="141350"/>
                </a:lnTo>
                <a:lnTo>
                  <a:pt x="1501393" y="410971"/>
                </a:lnTo>
                <a:lnTo>
                  <a:pt x="1359106" y="431372"/>
                </a:lnTo>
                <a:lnTo>
                  <a:pt x="1375024" y="542256"/>
                </a:lnTo>
                <a:lnTo>
                  <a:pt x="1566163" y="514857"/>
                </a:lnTo>
                <a:lnTo>
                  <a:pt x="1550288" y="403986"/>
                </a:lnTo>
                <a:lnTo>
                  <a:pt x="1469643" y="158114"/>
                </a:lnTo>
                <a:lnTo>
                  <a:pt x="1486119" y="158114"/>
                </a:lnTo>
                <a:lnTo>
                  <a:pt x="1494916" y="114934"/>
                </a:lnTo>
                <a:lnTo>
                  <a:pt x="1498203" y="75697"/>
                </a:lnTo>
                <a:lnTo>
                  <a:pt x="1498345" y="62483"/>
                </a:lnTo>
                <a:lnTo>
                  <a:pt x="1482036" y="57892"/>
                </a:lnTo>
                <a:lnTo>
                  <a:pt x="1467977" y="53276"/>
                </a:lnTo>
                <a:lnTo>
                  <a:pt x="1432004" y="33019"/>
                </a:lnTo>
                <a:lnTo>
                  <a:pt x="1425828" y="20446"/>
                </a:lnTo>
                <a:lnTo>
                  <a:pt x="1425828" y="8762"/>
                </a:lnTo>
                <a:lnTo>
                  <a:pt x="1425575" y="7111"/>
                </a:lnTo>
                <a:lnTo>
                  <a:pt x="1405381" y="0"/>
                </a:lnTo>
                <a:close/>
              </a:path>
              <a:path w="1698625" h="887094">
                <a:moveTo>
                  <a:pt x="1594230" y="5841"/>
                </a:moveTo>
                <a:lnTo>
                  <a:pt x="1579689" y="48767"/>
                </a:lnTo>
                <a:lnTo>
                  <a:pt x="1565790" y="99335"/>
                </a:lnTo>
                <a:lnTo>
                  <a:pt x="1562552" y="121763"/>
                </a:lnTo>
                <a:lnTo>
                  <a:pt x="1562861" y="129285"/>
                </a:lnTo>
                <a:lnTo>
                  <a:pt x="1563883" y="134427"/>
                </a:lnTo>
                <a:lnTo>
                  <a:pt x="1565824" y="141350"/>
                </a:lnTo>
                <a:lnTo>
                  <a:pt x="1568594" y="149806"/>
                </a:lnTo>
                <a:lnTo>
                  <a:pt x="1572259" y="160019"/>
                </a:lnTo>
                <a:lnTo>
                  <a:pt x="1583162" y="190573"/>
                </a:lnTo>
                <a:lnTo>
                  <a:pt x="1601156" y="245298"/>
                </a:lnTo>
                <a:lnTo>
                  <a:pt x="1614556" y="292639"/>
                </a:lnTo>
                <a:lnTo>
                  <a:pt x="1626506" y="339502"/>
                </a:lnTo>
                <a:lnTo>
                  <a:pt x="1637125" y="385530"/>
                </a:lnTo>
                <a:lnTo>
                  <a:pt x="1646554" y="435482"/>
                </a:lnTo>
                <a:lnTo>
                  <a:pt x="1649680" y="496258"/>
                </a:lnTo>
                <a:lnTo>
                  <a:pt x="1648967" y="521715"/>
                </a:lnTo>
                <a:lnTo>
                  <a:pt x="1674876" y="527938"/>
                </a:lnTo>
                <a:lnTo>
                  <a:pt x="1688798" y="479663"/>
                </a:lnTo>
                <a:lnTo>
                  <a:pt x="1697861" y="426862"/>
                </a:lnTo>
                <a:lnTo>
                  <a:pt x="1698205" y="411352"/>
                </a:lnTo>
                <a:lnTo>
                  <a:pt x="1698177" y="409257"/>
                </a:lnTo>
                <a:lnTo>
                  <a:pt x="1692042" y="353683"/>
                </a:lnTo>
                <a:lnTo>
                  <a:pt x="1683609" y="309383"/>
                </a:lnTo>
                <a:lnTo>
                  <a:pt x="1670891" y="255537"/>
                </a:lnTo>
                <a:lnTo>
                  <a:pt x="1651269" y="185572"/>
                </a:lnTo>
                <a:lnTo>
                  <a:pt x="1639315" y="146684"/>
                </a:lnTo>
                <a:lnTo>
                  <a:pt x="1594230" y="5841"/>
                </a:lnTo>
                <a:close/>
              </a:path>
              <a:path w="1698625" h="887094">
                <a:moveTo>
                  <a:pt x="1224406" y="170687"/>
                </a:moveTo>
                <a:lnTo>
                  <a:pt x="1213357" y="302132"/>
                </a:lnTo>
                <a:lnTo>
                  <a:pt x="1231147" y="311084"/>
                </a:lnTo>
                <a:lnTo>
                  <a:pt x="1247187" y="321357"/>
                </a:lnTo>
                <a:lnTo>
                  <a:pt x="1287611" y="363727"/>
                </a:lnTo>
                <a:lnTo>
                  <a:pt x="1310800" y="409257"/>
                </a:lnTo>
                <a:lnTo>
                  <a:pt x="1320418" y="436879"/>
                </a:lnTo>
                <a:lnTo>
                  <a:pt x="1180210" y="457072"/>
                </a:lnTo>
                <a:lnTo>
                  <a:pt x="1172467" y="457709"/>
                </a:lnTo>
                <a:lnTo>
                  <a:pt x="1329123" y="457709"/>
                </a:lnTo>
                <a:lnTo>
                  <a:pt x="1326006" y="436117"/>
                </a:lnTo>
                <a:lnTo>
                  <a:pt x="1359106" y="431372"/>
                </a:lnTo>
                <a:lnTo>
                  <a:pt x="1356167" y="410971"/>
                </a:lnTo>
                <a:lnTo>
                  <a:pt x="1348519" y="366422"/>
                </a:lnTo>
                <a:lnTo>
                  <a:pt x="1338913" y="326516"/>
                </a:lnTo>
                <a:lnTo>
                  <a:pt x="1314068" y="261873"/>
                </a:lnTo>
                <a:lnTo>
                  <a:pt x="1276143" y="209470"/>
                </a:lnTo>
                <a:lnTo>
                  <a:pt x="1252007" y="188382"/>
                </a:lnTo>
                <a:lnTo>
                  <a:pt x="1224406" y="170687"/>
                </a:lnTo>
                <a:close/>
              </a:path>
              <a:path w="1698625" h="887094">
                <a:moveTo>
                  <a:pt x="1486119" y="158114"/>
                </a:moveTo>
                <a:lnTo>
                  <a:pt x="1469643" y="158114"/>
                </a:lnTo>
                <a:lnTo>
                  <a:pt x="1485137" y="161670"/>
                </a:lnTo>
                <a:lnTo>
                  <a:pt x="1486119" y="158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097517" y="317380"/>
            <a:ext cx="583532" cy="838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 smtClean="0">
                <a:solidFill>
                  <a:schemeClr val="tx1"/>
                </a:solidFill>
              </a:rPr>
              <a:t>1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7" name="object 3"/>
          <p:cNvSpPr txBox="1">
            <a:spLocks/>
          </p:cNvSpPr>
          <p:nvPr/>
        </p:nvSpPr>
        <p:spPr>
          <a:xfrm>
            <a:off x="743585" y="1696341"/>
            <a:ext cx="11035936" cy="1371529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0" i="0" u="none" strike="noStrike" kern="1200" cap="none" spc="-18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المساواة : هل أنا شخص عادل </a:t>
            </a:r>
            <a:endParaRPr kumimoji="0" lang="ar-MA" sz="8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صورة 7" descr="لقطة الشاشة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6" y="118189"/>
            <a:ext cx="1750034" cy="11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تقسيمات السبورة البيضاء by sharifa hamada | Teachers Pay Teachers">
            <a:extLst>
              <a:ext uri="{FF2B5EF4-FFF2-40B4-BE49-F238E27FC236}">
                <a16:creationId xmlns:a16="http://schemas.microsoft.com/office/drawing/2014/main" id="{22642892-9BA3-41BC-9265-888E84B14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19780"/>
          <a:stretch/>
        </p:blipFill>
        <p:spPr bwMode="auto">
          <a:xfrm>
            <a:off x="4906935" y="216355"/>
            <a:ext cx="3190778" cy="11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2" y="0"/>
            <a:ext cx="2000611" cy="2286000"/>
          </a:xfrm>
          <a:prstGeom prst="rect">
            <a:avLst/>
          </a:prstGeom>
        </p:spPr>
      </p:pic>
      <p:sp>
        <p:nvSpPr>
          <p:cNvPr id="5" name="Rectangle 23"/>
          <p:cNvSpPr/>
          <p:nvPr/>
        </p:nvSpPr>
        <p:spPr>
          <a:xfrm>
            <a:off x="3934311" y="1363117"/>
            <a:ext cx="5136021" cy="154020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سنتعلم اليوم يا أبطال عن : 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7" y="0"/>
            <a:ext cx="1689463" cy="949234"/>
          </a:xfrm>
          <a:prstGeom prst="rect">
            <a:avLst/>
          </a:prstGeom>
        </p:spPr>
      </p:pic>
      <p:cxnSp>
        <p:nvCxnSpPr>
          <p:cNvPr id="7" name="Straight Arrow Connector 9"/>
          <p:cNvCxnSpPr>
            <a:cxnSpLocks/>
          </p:cNvCxnSpPr>
          <p:nvPr/>
        </p:nvCxnSpPr>
        <p:spPr>
          <a:xfrm>
            <a:off x="8412865" y="2722519"/>
            <a:ext cx="809512" cy="1135085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9"/>
          <p:cNvCxnSpPr>
            <a:cxnSpLocks/>
          </p:cNvCxnSpPr>
          <p:nvPr/>
        </p:nvCxnSpPr>
        <p:spPr>
          <a:xfrm flipH="1">
            <a:off x="6775269" y="2926678"/>
            <a:ext cx="236093" cy="1113657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/>
          <p:cNvCxnSpPr>
            <a:cxnSpLocks/>
          </p:cNvCxnSpPr>
          <p:nvPr/>
        </p:nvCxnSpPr>
        <p:spPr>
          <a:xfrm flipH="1">
            <a:off x="4122815" y="2924916"/>
            <a:ext cx="907612" cy="1138776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6"/>
          <p:cNvSpPr/>
          <p:nvPr/>
        </p:nvSpPr>
        <p:spPr>
          <a:xfrm>
            <a:off x="7995255" y="3887961"/>
            <a:ext cx="3193305" cy="259084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يناقش المفاهيم الجديدة الواردة في الدرس</a:t>
            </a:r>
            <a:endParaRPr lang="ar-AE" sz="32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Oval 4"/>
          <p:cNvSpPr/>
          <p:nvPr/>
        </p:nvSpPr>
        <p:spPr>
          <a:xfrm>
            <a:off x="5168456" y="4063692"/>
            <a:ext cx="2667729" cy="229144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يصنف المواقف إلى عادلة و غير عادلة </a:t>
            </a:r>
            <a:endParaRPr lang="ar-AE" sz="32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Oval 7"/>
          <p:cNvSpPr/>
          <p:nvPr/>
        </p:nvSpPr>
        <p:spPr>
          <a:xfrm>
            <a:off x="1888633" y="3858417"/>
            <a:ext cx="2870609" cy="259084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يقدر جهود دولة الامارات و مسؤوليتها تجاه أصحاب الهمم</a:t>
            </a:r>
            <a:endParaRPr lang="ar-AE" sz="32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494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D4377BA-3BA4-41DF-9822-FA31E6C3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51" y="28157"/>
            <a:ext cx="2081349" cy="1147500"/>
          </a:xfrm>
          <a:prstGeom prst="rect">
            <a:avLst/>
          </a:prstGeom>
        </p:spPr>
      </p:pic>
      <p:sp>
        <p:nvSpPr>
          <p:cNvPr id="3" name="Cloud 3">
            <a:extLst>
              <a:ext uri="{FF2B5EF4-FFF2-40B4-BE49-F238E27FC236}">
                <a16:creationId xmlns:a16="http://schemas.microsoft.com/office/drawing/2014/main" id="{A1D6606B-B4FD-4AD9-8F60-AE2ECAF23B62}"/>
              </a:ext>
            </a:extLst>
          </p:cNvPr>
          <p:cNvSpPr/>
          <p:nvPr/>
        </p:nvSpPr>
        <p:spPr>
          <a:xfrm>
            <a:off x="4061111" y="146421"/>
            <a:ext cx="5547360" cy="1464816"/>
          </a:xfrm>
          <a:prstGeom prst="cloud">
            <a:avLst/>
          </a:prstGeom>
          <a:solidFill>
            <a:sysClr val="window" lastClr="FFFFFF">
              <a:lumMod val="75000"/>
            </a:sys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مفردات الدرس الجديدة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E8DE15D-98D2-42D9-B6A9-184E0EBA8F90}"/>
              </a:ext>
            </a:extLst>
          </p:cNvPr>
          <p:cNvSpPr/>
          <p:nvPr/>
        </p:nvSpPr>
        <p:spPr>
          <a:xfrm>
            <a:off x="8904820" y="1286071"/>
            <a:ext cx="1909482" cy="650332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استراتيجية المعلم الصغير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2" descr="Stickman Illustration of Kids Reading Books Growing Off a Tree Stock Illustration - 36320340">
            <a:extLst>
              <a:ext uri="{FF2B5EF4-FFF2-40B4-BE49-F238E27FC236}">
                <a16:creationId xmlns:a16="http://schemas.microsoft.com/office/drawing/2014/main" id="{50C4B580-9FCB-4BDF-98AA-AAC453624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53491"/>
            <a:ext cx="2235230" cy="165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4">
            <a:extLst>
              <a:ext uri="{FF2B5EF4-FFF2-40B4-BE49-F238E27FC236}">
                <a16:creationId xmlns:a16="http://schemas.microsoft.com/office/drawing/2014/main" id="{022755FE-5E4A-46F9-854B-0378BEB6F329}"/>
              </a:ext>
            </a:extLst>
          </p:cNvPr>
          <p:cNvSpPr/>
          <p:nvPr/>
        </p:nvSpPr>
        <p:spPr>
          <a:xfrm>
            <a:off x="8355014" y="2127553"/>
            <a:ext cx="3661296" cy="1245093"/>
          </a:xfrm>
          <a:prstGeom prst="leftArrow">
            <a:avLst/>
          </a:prstGeom>
          <a:solidFill>
            <a:srgbClr val="FF0000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الانصاف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44DAF02-04CC-43C7-B099-5C38B5678CF9}"/>
              </a:ext>
            </a:extLst>
          </p:cNvPr>
          <p:cNvSpPr txBox="1">
            <a:spLocks/>
          </p:cNvSpPr>
          <p:nvPr/>
        </p:nvSpPr>
        <p:spPr>
          <a:xfrm>
            <a:off x="8358707" y="3662080"/>
            <a:ext cx="3657603" cy="1303868"/>
          </a:xfrm>
          <a:prstGeom prst="leftArrow">
            <a:avLst/>
          </a:prstGeom>
          <a:solidFill>
            <a:srgbClr val="FFFF00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على قدر المساواة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Arrow: Left 6">
            <a:extLst>
              <a:ext uri="{FF2B5EF4-FFF2-40B4-BE49-F238E27FC236}">
                <a16:creationId xmlns:a16="http://schemas.microsoft.com/office/drawing/2014/main" id="{312E3BD3-9C1C-46FF-9721-52D73540CDC4}"/>
              </a:ext>
            </a:extLst>
          </p:cNvPr>
          <p:cNvSpPr/>
          <p:nvPr/>
        </p:nvSpPr>
        <p:spPr>
          <a:xfrm>
            <a:off x="8384832" y="5255383"/>
            <a:ext cx="3657600" cy="1245093"/>
          </a:xfrm>
          <a:prstGeom prst="leftArrow">
            <a:avLst/>
          </a:prstGeom>
          <a:solidFill>
            <a:srgbClr val="00B050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kern="0" dirty="0" smtClean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أصحاب الهمم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09156" y="2272885"/>
            <a:ext cx="8233094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يعني العدل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9156" y="3828570"/>
            <a:ext cx="8233094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المعاملة من دون تفضيل شخص على شخص آخر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2847" y="5400715"/>
            <a:ext cx="8233094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09156" y="5255382"/>
            <a:ext cx="8395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2800" b="1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هو كل شخص يعاني من قصور في قدراته الجسدية ، الحسية ، العقلية بشكل كلي </a:t>
            </a:r>
            <a:r>
              <a:rPr lang="ar-AE" sz="2800" b="1" dirty="0" smtClean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أو جزئي </a:t>
            </a:r>
            <a:r>
              <a:rPr lang="ar-AE" sz="2800" b="1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و بشكل يحد من امكانياتهم في تلبية متطلباتهم العادية و الحياتية اليومية .</a:t>
            </a:r>
            <a:endParaRPr lang="en-US" sz="2800" b="1" dirty="0">
              <a:solidFill>
                <a:prstClr val="black"/>
              </a:solidFill>
              <a:latin typeface="Garamond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8195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874034" y="357051"/>
            <a:ext cx="3065417" cy="687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mtClean="0"/>
              <a:t>استراتيجية الاستكشاف :</a:t>
            </a:r>
            <a:endParaRPr lang="en-US"/>
          </a:p>
        </p:txBody>
      </p:sp>
      <p:sp>
        <p:nvSpPr>
          <p:cNvPr id="3" name="شكل بيضاوي 2"/>
          <p:cNvSpPr/>
          <p:nvPr/>
        </p:nvSpPr>
        <p:spPr>
          <a:xfrm>
            <a:off x="7080068" y="1748459"/>
            <a:ext cx="2124891" cy="1532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 smtClean="0">
                <a:solidFill>
                  <a:srgbClr val="FF0000"/>
                </a:solidFill>
              </a:rPr>
              <a:t>العدل</a:t>
            </a:r>
            <a:r>
              <a:rPr lang="ar-AE" dirty="0" smtClean="0"/>
              <a:t> </a:t>
            </a:r>
            <a:endParaRPr lang="en-US" dirty="0"/>
          </a:p>
        </p:txBody>
      </p:sp>
      <p:sp>
        <p:nvSpPr>
          <p:cNvPr id="6" name="شكل بيضاوي 5"/>
          <p:cNvSpPr/>
          <p:nvPr/>
        </p:nvSpPr>
        <p:spPr>
          <a:xfrm>
            <a:off x="1881050" y="1591917"/>
            <a:ext cx="3182983" cy="1532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 smtClean="0">
                <a:solidFill>
                  <a:srgbClr val="FF0000"/>
                </a:solidFill>
              </a:rPr>
              <a:t>المساواة</a:t>
            </a:r>
            <a:endParaRPr lang="en-US" dirty="0"/>
          </a:p>
        </p:txBody>
      </p:sp>
      <p:sp>
        <p:nvSpPr>
          <p:cNvPr id="4" name="مستطيل 3"/>
          <p:cNvSpPr/>
          <p:nvPr/>
        </p:nvSpPr>
        <p:spPr>
          <a:xfrm>
            <a:off x="2725782" y="198547"/>
            <a:ext cx="4972594" cy="6966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 smtClean="0">
                <a:solidFill>
                  <a:schemeClr val="tx1"/>
                </a:solidFill>
              </a:rPr>
              <a:t>ما هو الفرق بين  .....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7215051" y="914612"/>
            <a:ext cx="483325" cy="8338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>
            <a:off x="4110446" y="895232"/>
            <a:ext cx="809897" cy="7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صورة 12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3439460"/>
            <a:ext cx="2194560" cy="3418539"/>
          </a:xfrm>
          <a:prstGeom prst="rect">
            <a:avLst/>
          </a:prstGeom>
        </p:spPr>
      </p:pic>
      <p:pic>
        <p:nvPicPr>
          <p:cNvPr id="14" name="صورة 13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29" y="3613953"/>
            <a:ext cx="2283894" cy="3222597"/>
          </a:xfrm>
          <a:prstGeom prst="rect">
            <a:avLst/>
          </a:prstGeom>
        </p:spPr>
      </p:pic>
      <p:pic>
        <p:nvPicPr>
          <p:cNvPr id="15" name="صورة 14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4" y="3656850"/>
            <a:ext cx="1826621" cy="3179700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6087291" y="914612"/>
            <a:ext cx="45719" cy="5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6" y="4743882"/>
            <a:ext cx="1712146" cy="172552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320358" y="5014644"/>
            <a:ext cx="1106121" cy="1589093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42754" y="5014644"/>
            <a:ext cx="1106121" cy="15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1097281"/>
            <a:ext cx="2206904" cy="2377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22" y="3826733"/>
            <a:ext cx="2790487" cy="222898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1" y="0"/>
            <a:ext cx="2873830" cy="375600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18" y="3595180"/>
            <a:ext cx="1783460" cy="179739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00" y="1029787"/>
            <a:ext cx="2417394" cy="2512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86" y="3555133"/>
            <a:ext cx="1712146" cy="172552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99" flipH="1">
            <a:off x="6499588" y="3800346"/>
            <a:ext cx="1106121" cy="158909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01" y="112074"/>
            <a:ext cx="3278044" cy="3497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99" flipH="1">
            <a:off x="3401700" y="3800345"/>
            <a:ext cx="1106121" cy="1589093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99" flipH="1">
            <a:off x="568634" y="3515061"/>
            <a:ext cx="1078402" cy="1549271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90" y="4267200"/>
            <a:ext cx="1758932" cy="140500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11" y="4480616"/>
            <a:ext cx="1669461" cy="1682503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99" flipH="1">
            <a:off x="10421405" y="3795295"/>
            <a:ext cx="1078402" cy="1549271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0" y="112074"/>
            <a:ext cx="2934789" cy="8271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 smtClean="0"/>
              <a:t>اربط مع الرياضيات :</a:t>
            </a:r>
            <a:endParaRPr lang="en-US" sz="2400" dirty="0"/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6718">
            <a:off x="9133691" y="3832144"/>
            <a:ext cx="1327834" cy="1006608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6" y="5326854"/>
            <a:ext cx="1327834" cy="1338208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99" flipH="1">
            <a:off x="9372891" y="5015705"/>
            <a:ext cx="1106121" cy="15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240</TotalTime>
  <Words>263</Words>
  <Application>Microsoft Office PowerPoint</Application>
  <PresentationFormat>شاشة عريضة</PresentationFormat>
  <Paragraphs>46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Garamond</vt:lpstr>
      <vt:lpstr>Sakkal Majalla</vt:lpstr>
      <vt:lpstr>Tahoma</vt:lpstr>
      <vt:lpstr>Times New Roman</vt:lpstr>
      <vt:lpstr>Wingdings 3</vt:lpstr>
      <vt:lpstr>ربطة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أسئلة للحوار </vt:lpstr>
      <vt:lpstr>حقيقة وطنية </vt:lpstr>
      <vt:lpstr>عرض تقديمي في PowerPoint</vt:lpstr>
      <vt:lpstr>عرض تقديمي في PowerPoint</vt:lpstr>
      <vt:lpstr>عرض تقديمي في PowerPoint</vt:lpstr>
      <vt:lpstr>ختام الدرس 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Pc</cp:lastModifiedBy>
  <cp:revision>24</cp:revision>
  <dcterms:created xsi:type="dcterms:W3CDTF">2020-09-05T03:41:27Z</dcterms:created>
  <dcterms:modified xsi:type="dcterms:W3CDTF">2020-09-05T17:31:38Z</dcterms:modified>
</cp:coreProperties>
</file>