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80" r:id="rId26"/>
    <p:sldId id="278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3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1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1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13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0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4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7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9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4323"/>
            <a:ext cx="12192000" cy="65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0"/>
            <a:ext cx="11308456" cy="68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" y="0"/>
            <a:ext cx="1215791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6332" y="5397797"/>
            <a:ext cx="1069953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استقبل الأنصار المهاجرين ورحبوا بهم، بل وسارعوا في مقاسمتهم بيوتهم </a:t>
            </a:r>
            <a:r>
              <a:rPr lang="ar-AE" dirty="0" smtClean="0">
                <a:solidFill>
                  <a:srgbClr val="FF0000"/>
                </a:solidFill>
              </a:rPr>
              <a:t>وأموالهم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" y="0"/>
            <a:ext cx="11754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76" y="0"/>
            <a:ext cx="1218377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6705601" y="5002924"/>
            <a:ext cx="29113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الاحترام</a:t>
            </a:r>
            <a:r>
              <a:rPr lang="ar-AE" dirty="0"/>
              <a:t>، التواضع </a:t>
            </a:r>
            <a:r>
              <a:rPr lang="ar-AE" dirty="0" smtClean="0"/>
              <a:t>واللين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447393" y="4908332"/>
            <a:ext cx="27957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تحمل المسؤولية، التعاون 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88884" y="4818259"/>
            <a:ext cx="28798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فن </a:t>
            </a:r>
            <a:r>
              <a:rPr lang="ar-AE" dirty="0"/>
              <a:t>التعامل مع </a:t>
            </a:r>
            <a:r>
              <a:rPr lang="ar-AE" dirty="0" err="1" smtClean="0"/>
              <a:t>الآخرين،الحوار</a:t>
            </a:r>
            <a:r>
              <a:rPr lang="ar-AE" dirty="0" smtClean="0"/>
              <a:t> البناء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0" y="2"/>
            <a:ext cx="12231471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929352" y="4845269"/>
            <a:ext cx="658998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لأنه سبب في التقليل من البطالة ولما فيه من مكافحة للأمية، </a:t>
            </a:r>
            <a:endParaRPr lang="ar-AE" dirty="0" smtClean="0">
              <a:solidFill>
                <a:srgbClr val="FF0000"/>
              </a:solidFill>
            </a:endParaRPr>
          </a:p>
          <a:p>
            <a:pPr algn="r"/>
            <a:endParaRPr lang="ar-AE" dirty="0">
              <a:solidFill>
                <a:srgbClr val="FF0000"/>
              </a:solidFill>
            </a:endParaRPr>
          </a:p>
          <a:p>
            <a:pPr algn="r"/>
            <a:endParaRPr lang="ar-AE" dirty="0" smtClean="0">
              <a:solidFill>
                <a:srgbClr val="FF0000"/>
              </a:solidFill>
            </a:endParaRPr>
          </a:p>
          <a:p>
            <a:pPr algn="r"/>
            <a:endParaRPr lang="ar-AE" dirty="0">
              <a:solidFill>
                <a:srgbClr val="FF0000"/>
              </a:solidFill>
            </a:endParaRPr>
          </a:p>
          <a:p>
            <a:pPr algn="r"/>
            <a:r>
              <a:rPr lang="ar-AE" dirty="0" smtClean="0">
                <a:solidFill>
                  <a:srgbClr val="FF0000"/>
                </a:solidFill>
              </a:rPr>
              <a:t>ولأنه </a:t>
            </a:r>
            <a:r>
              <a:rPr lang="ar-AE" dirty="0">
                <a:solidFill>
                  <a:srgbClr val="FF0000"/>
                </a:solidFill>
              </a:rPr>
              <a:t>يحد من ظهور الجرائم الناجمة عن الحاجة والفقر</a:t>
            </a: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" y="267976"/>
            <a:ext cx="12182949" cy="63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43" y="1"/>
            <a:ext cx="1134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9" y="0"/>
            <a:ext cx="1221712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589727" y="4035972"/>
            <a:ext cx="89443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بادر القادة </a:t>
            </a:r>
            <a:r>
              <a:rPr lang="ar-AE" dirty="0"/>
              <a:t>بالتطوع بما يملكون من مال لخدمة دول </a:t>
            </a:r>
            <a:r>
              <a:rPr lang="ar-AE" dirty="0" smtClean="0"/>
              <a:t>العالم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89727" y="4960883"/>
            <a:ext cx="89443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حث القادة </a:t>
            </a:r>
            <a:r>
              <a:rPr lang="ar-AE" dirty="0"/>
              <a:t>الشعب للعمل التطوعي في كثير من </a:t>
            </a:r>
            <a:r>
              <a:rPr lang="ar-AE" dirty="0" smtClean="0"/>
              <a:t>المناسبات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9727" y="5765878"/>
            <a:ext cx="89443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دعا </a:t>
            </a:r>
            <a:r>
              <a:rPr lang="ar-AE" dirty="0"/>
              <a:t>القادة لكثير من المبادرات الخيرية الإغاثية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89725" y="6385769"/>
            <a:ext cx="89232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عملت القيادة </a:t>
            </a:r>
            <a:r>
              <a:rPr lang="ar-AE" dirty="0"/>
              <a:t>على تحفيز العمل التطوعي بالإعلان عن الكثير من الجوائز الخاصة بالتطوع</a:t>
            </a: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-16216"/>
            <a:ext cx="1219199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3483621" y="4603532"/>
            <a:ext cx="2217683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هو </a:t>
            </a:r>
            <a:r>
              <a:rPr lang="ar-AE" dirty="0"/>
              <a:t>عبادة بالمفهوم العام </a:t>
            </a:r>
            <a:endParaRPr lang="ar-AE" dirty="0" smtClean="0"/>
          </a:p>
          <a:p>
            <a:pPr algn="r"/>
            <a:r>
              <a:rPr lang="ar-AE" dirty="0" smtClean="0"/>
              <a:t>ينال </a:t>
            </a:r>
            <a:r>
              <a:rPr lang="ar-AE" dirty="0"/>
              <a:t>عليها المؤمن الأجر على قدر عمل الإنسان وبمقدار </a:t>
            </a:r>
            <a:r>
              <a:rPr lang="ar-AE" dirty="0" smtClean="0"/>
              <a:t>الخدمة  </a:t>
            </a:r>
            <a:r>
              <a:rPr lang="ar-AE" dirty="0"/>
              <a:t>والمنفعة التي قدمها للناس.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022574" y="4326533"/>
            <a:ext cx="231227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كل جهد مشروعٍ يبذله الإِنسان </a:t>
            </a:r>
          </a:p>
          <a:p>
            <a:pPr algn="r"/>
            <a:r>
              <a:rPr lang="ar-AE" dirty="0" smtClean="0"/>
              <a:t>لتحقيق منفعة للناس</a:t>
            </a:r>
          </a:p>
          <a:p>
            <a:pPr algn="r"/>
            <a:r>
              <a:rPr lang="ar-AE" dirty="0" smtClean="0"/>
              <a:t> وخدمة لوطنه </a:t>
            </a:r>
          </a:p>
          <a:p>
            <a:pPr algn="r"/>
            <a:r>
              <a:rPr lang="ar-AE" dirty="0" smtClean="0"/>
              <a:t>قاصدا وجه الله</a:t>
            </a:r>
          </a:p>
          <a:p>
            <a:pPr algn="r"/>
            <a:r>
              <a:rPr lang="ar-AE" dirty="0" smtClean="0"/>
              <a:t> دون مقابل مادي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51004" y="4603531"/>
            <a:ext cx="29450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1- جمع </a:t>
            </a:r>
            <a:r>
              <a:rPr lang="ar-AE" dirty="0"/>
              <a:t>متطوعي الهلال الأحمر الإماراتي التبرعات لمنكوبي الكوارث الطبيعيةْ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66546" y="4603532"/>
            <a:ext cx="178675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هي ثمار العمل التطوعي : صفحة 39</a:t>
            </a:r>
            <a:endParaRPr lang="ar-AE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51004" y="5612524"/>
            <a:ext cx="29450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 </a:t>
            </a:r>
            <a:r>
              <a:rPr lang="ar-AE" dirty="0" smtClean="0"/>
              <a:t>2- تنظيف </a:t>
            </a:r>
            <a:r>
              <a:rPr lang="ar-AE" dirty="0"/>
              <a:t>أصدقاء البيئة للشاطئ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851005" y="6043338"/>
            <a:ext cx="29450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dirty="0"/>
              <a:t>التبرع بالدم للمرضى في هيئة حكومية</a:t>
            </a: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5" y="0"/>
            <a:ext cx="11585620" cy="68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63" y="14104"/>
            <a:ext cx="10917887" cy="68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00" y="52675"/>
            <a:ext cx="12304861" cy="69069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914401" y="5199149"/>
            <a:ext cx="995039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المشاركة في توزيع إفطار صائم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14401" y="5850790"/>
            <a:ext cx="995039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المشاركة في جمع الملابس المستعملة وإرسالها الى الدول المحتاجة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14401" y="6533962"/>
            <a:ext cx="99503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زيارة دار المسنين ومساعدة الدار في خدمة المسنين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" y="2"/>
            <a:ext cx="12162667" cy="685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1187668" y="4099036"/>
            <a:ext cx="9417269" cy="3678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من واجب الأخوة في الإسلام رفع المسلم الظلم عن أخيه المسلم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87670" y="4776217"/>
            <a:ext cx="94172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من واجب الأخوة في الإسلام </a:t>
            </a:r>
            <a:r>
              <a:rPr lang="ar-AE" dirty="0" smtClean="0">
                <a:solidFill>
                  <a:srgbClr val="FF0000"/>
                </a:solidFill>
              </a:rPr>
              <a:t>أن يمشي  </a:t>
            </a:r>
            <a:r>
              <a:rPr lang="ar-AE" dirty="0">
                <a:solidFill>
                  <a:srgbClr val="FF0000"/>
                </a:solidFill>
              </a:rPr>
              <a:t>المسلم </a:t>
            </a:r>
            <a:r>
              <a:rPr lang="ar-AE" dirty="0" smtClean="0">
                <a:solidFill>
                  <a:srgbClr val="FF0000"/>
                </a:solidFill>
              </a:rPr>
              <a:t>في حاجة أخيه </a:t>
            </a:r>
            <a:r>
              <a:rPr lang="ar-AE" dirty="0">
                <a:solidFill>
                  <a:srgbClr val="FF0000"/>
                </a:solidFill>
              </a:rPr>
              <a:t>المسلم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187668" y="5507421"/>
            <a:ext cx="94172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من واجب الأخوة في الإسلام </a:t>
            </a:r>
            <a:r>
              <a:rPr lang="ar-AE" dirty="0" smtClean="0">
                <a:solidFill>
                  <a:srgbClr val="FF0000"/>
                </a:solidFill>
              </a:rPr>
              <a:t>أن يستر </a:t>
            </a:r>
            <a:r>
              <a:rPr lang="ar-AE" dirty="0">
                <a:solidFill>
                  <a:srgbClr val="FF0000"/>
                </a:solidFill>
              </a:rPr>
              <a:t>المسلم </a:t>
            </a:r>
            <a:r>
              <a:rPr lang="ar-AE" dirty="0" smtClean="0">
                <a:solidFill>
                  <a:srgbClr val="FF0000"/>
                </a:solidFill>
              </a:rPr>
              <a:t>ما يرى من عيوب أخيه </a:t>
            </a:r>
            <a:r>
              <a:rPr lang="ar-AE" dirty="0">
                <a:solidFill>
                  <a:srgbClr val="FF0000"/>
                </a:solidFill>
              </a:rPr>
              <a:t>المسلم </a:t>
            </a:r>
          </a:p>
        </p:txBody>
      </p:sp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4477407" y="2554014"/>
            <a:ext cx="1723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لا أوافق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66346" y="2554015"/>
            <a:ext cx="187084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العمل التطوعي يكون خالصا لوجه الله دون مقابل مادي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14042" y="4614041"/>
            <a:ext cx="150986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err="1" smtClean="0">
                <a:solidFill>
                  <a:srgbClr val="FF0000"/>
                </a:solidFill>
              </a:rPr>
              <a:t>لاأوافق</a:t>
            </a:r>
            <a:r>
              <a:rPr lang="ar-AE" dirty="0" smtClean="0">
                <a:solidFill>
                  <a:srgbClr val="FF0000"/>
                </a:solidFill>
              </a:rPr>
              <a:t>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87670" y="4540470"/>
            <a:ext cx="204951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لأن عليه أن يتبرع بقسم ويترك القسم الآخر يسد حاجة نفسه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9" y="0"/>
            <a:ext cx="1160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6" y="2"/>
            <a:ext cx="9561155" cy="68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0"/>
            <a:ext cx="10274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67808" y="2363833"/>
            <a:ext cx="34563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solidFill>
                  <a:prstClr val="black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3715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920204" y="0"/>
            <a:ext cx="42717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 smtClean="0">
                <a:solidFill>
                  <a:prstClr val="black"/>
                </a:solidFill>
              </a:rPr>
              <a:t>لا تنسونا من دعائكم </a:t>
            </a:r>
          </a:p>
          <a:p>
            <a:pPr algn="r" rtl="1"/>
            <a:r>
              <a:rPr lang="ar-AE" dirty="0" smtClean="0">
                <a:solidFill>
                  <a:prstClr val="black"/>
                </a:solidFill>
              </a:rPr>
              <a:t>إعداد المدرس : جمعة أحمد </a:t>
            </a:r>
            <a:r>
              <a:rPr lang="ar-AE" dirty="0" err="1" smtClean="0">
                <a:solidFill>
                  <a:prstClr val="black"/>
                </a:solidFill>
              </a:rPr>
              <a:t>العلوش</a:t>
            </a:r>
            <a:r>
              <a:rPr lang="ar-AE" dirty="0" smtClean="0">
                <a:solidFill>
                  <a:prstClr val="black"/>
                </a:solidFill>
              </a:rPr>
              <a:t> </a:t>
            </a:r>
          </a:p>
          <a:p>
            <a:pPr algn="r" rtl="1"/>
            <a:r>
              <a:rPr lang="ar-AE" dirty="0" smtClean="0">
                <a:solidFill>
                  <a:prstClr val="black"/>
                </a:solidFill>
              </a:rPr>
              <a:t>مدرسة المجد النموذجية </a:t>
            </a:r>
            <a:endParaRPr lang="ar-A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6264167" y="3904255"/>
            <a:ext cx="43407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sz="2400" dirty="0"/>
              <a:t>النجاح في الدنيا والفلاح في الآخرة بالفوز بالجنة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008993" y="4319754"/>
            <a:ext cx="429873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sz="2000" dirty="0"/>
              <a:t>مبادرة فزعة تساهم في عمل الخير للمجتمع، وبالتالي؛ فإن المشارك فيها يستحق الجزاء الذي </a:t>
            </a:r>
            <a:r>
              <a:rPr lang="ar-AE" sz="2000" dirty="0" smtClean="0"/>
              <a:t>وضحته الآية الكريمة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2"/>
            <a:ext cx="11204621" cy="68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563283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7924801" y="5659087"/>
            <a:ext cx="34263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جمع متطوعي </a:t>
            </a:r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الهلال الأحمر </a:t>
            </a:r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الإماراتي التبرعات </a:t>
            </a:r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لمنكوبي الكوارث </a:t>
            </a:r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الطبيعيةْ</a:t>
            </a:r>
            <a:endParaRPr lang="ar-A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77408" y="5659822"/>
            <a:ext cx="29113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  </a:t>
            </a:r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تنظيف </a:t>
            </a:r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أصدقاء البيئة للشاطئ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7079" y="5658352"/>
            <a:ext cx="37804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التبرع بالدم للمرضى في هيئة حكومية</a:t>
            </a: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9" cy="69151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14097" y="2133602"/>
            <a:ext cx="44143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الإخلاص لله </a:t>
            </a:r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تعالى</a:t>
            </a:r>
          </a:p>
          <a:p>
            <a:pPr algn="r"/>
            <a:r>
              <a:rPr lang="ar-AE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dirty="0">
                <a:solidFill>
                  <a:schemeClr val="tx2">
                    <a:lumMod val="50000"/>
                  </a:schemeClr>
                </a:solidFill>
              </a:rPr>
              <a:t>ابتغاء الأجر من اللَّه تعالى وحده</a:t>
            </a: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24608" y="6222124"/>
            <a:ext cx="102055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sz="2800" dirty="0"/>
              <a:t>مضاعفة الجزاء واستحقاق الدرجة العالية في الجنة</a:t>
            </a: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9" y="0"/>
            <a:ext cx="1140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"/>
            <a:ext cx="12192000" cy="6858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4183117" y="4130567"/>
            <a:ext cx="2133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 الدفاع المدني أو الإسعاف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261242" y="4130567"/>
            <a:ext cx="17762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الإبلاغ عن الحريق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183118" y="5299079"/>
            <a:ext cx="202796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إحدى المؤسسات </a:t>
            </a:r>
            <a:r>
              <a:rPr lang="ar-AE" dirty="0" smtClean="0"/>
              <a:t>الخيرية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56745" y="5284048"/>
            <a:ext cx="21651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كفالة اليتيم، الحنو عليه وتوفير ما يحتاجه</a:t>
            </a: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332</Words>
  <Application>Microsoft Office PowerPoint</Application>
  <PresentationFormat>مخصص</PresentationFormat>
  <Paragraphs>50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Office Theme</vt:lpstr>
      <vt:lpstr>سمة Office</vt:lpstr>
      <vt:lpstr>1_سمة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user</cp:lastModifiedBy>
  <cp:revision>20</cp:revision>
  <dcterms:created xsi:type="dcterms:W3CDTF">2016-08-24T13:36:29Z</dcterms:created>
  <dcterms:modified xsi:type="dcterms:W3CDTF">2016-08-30T22:29:28Z</dcterms:modified>
</cp:coreProperties>
</file>