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147F-88A8-4E27-B6EE-3150D73A9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0B6FC-B5B8-41EF-A07C-19315A52C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417F1-9DCD-4735-9EDC-D6E8EDC5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8F6A-53EE-44A6-971A-576AC4FF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0420-4F98-4299-A560-90D75AD8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7952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BB14-2F81-4CC1-92C0-5AC3212D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692BA-D833-44F5-9C7C-1B18C434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8A0A-FAF9-4EE9-B0E6-EBAD93BF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340E-29E4-4845-871D-DFD08069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A80B-6346-4C07-A012-1DA2784D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5586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19874-ECE8-4968-9F55-FBCA41364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78E1A-E8C5-4F5A-B5D1-540FEFF5D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487D-34B3-4B56-BED6-39358622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2E10F-6775-4372-975B-F54529B1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AA41-B063-4C70-92E9-8620554A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375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7420-6E58-4539-9DE2-9CC9B696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E510-11D9-41F3-8222-C1A939A3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05487-4529-4FB1-BB69-B0881EC1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6730-F0B6-4C21-A607-6865BD7A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0097D-A76F-4C97-B096-CFFB06D4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33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6E5-17FE-4906-BCC5-34693FEB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1C113-4017-4C70-A822-AC33EDB6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7F109-41DF-41BC-B709-D4E42061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41B0-2E25-4297-A130-5E47F550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8907F-6BC2-4223-8702-FAB9D070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01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834D-3BBA-40B8-A6DB-69DA800A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861F-08C2-45B8-B233-50D91A53E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75F0-F87D-4B59-AEAB-140E6AE78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77E21-72B1-4F4E-96D8-B0D5AD7C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2DD13-EC08-490E-9F6A-8CCB5D2D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4E9E4-21BA-4885-B02D-8C10E2B3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0287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931A-2FCC-45AC-BBAB-A896C60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CC1D-8229-4A40-97D1-9F433AA84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319F-8144-4F28-9D94-5FF7F0C1C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A94D6-0596-46C3-86B5-3EE27A117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502F8-4454-4F11-9134-72DE46527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29210-48BE-4132-BA0B-691F2C04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AE9E2-985D-4715-ADAD-6A606572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567AD-A586-494C-A6DE-35A2AC98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6476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4EC4-A350-48A6-996A-18C8978B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9B89E-8688-4C41-9179-ACB9A3FE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B0B73-0B76-4338-87DE-B745DD28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028A-AF4D-431E-BDEA-7772E60A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3646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C6D7B-E5A1-4445-9C09-90D87D82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3F4AB-3940-4E12-BFC0-15562A7E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AD30-79CF-44F9-A161-FB575D4F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4138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B5E5-0337-42F5-9D36-D038D618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A6B1-3C35-4098-B356-E27FDFA3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AE0EC-3DE9-4861-814F-5E69073AF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C1331-4D17-4139-92E2-C437EAC2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B497E-505D-4381-92AB-BC22E35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BBD0-7845-44F7-8DF1-9872E243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1495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A20B-F392-4E71-BA1F-664E5265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658FB-CD76-4C75-931B-06A1638A9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068C8-C3B2-4D63-A66B-08482AECF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C004-3A15-40BF-9131-FEC3AC9C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0F3D2-975A-4323-9793-DF64F347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9A483-00CE-4D0A-B9FE-D7B570B1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347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4531F-3626-4610-BC61-96C206F9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8F3F-9465-4740-9C96-CC1FB496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981B5-BCD1-4786-A5E6-34DB7C30D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C794-62A4-49B3-8F60-02EE37AC1D2E}" type="datetimeFigureOut">
              <a:rPr lang="ar-AE" smtClean="0"/>
              <a:t>09/01/1440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833E-F163-4676-BDF9-45D369A14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8840-5B75-48E7-8B96-1EA11E456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BBA8-8984-43ED-AD16-426EE6141E03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0912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F6F17-103E-450D-97AE-E25B4F02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8" t="7949" r="33437" b="141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019520-C590-4C44-BE3F-3D7ABCBE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38" t="10129" r="29760" b="56667"/>
          <a:stretch/>
        </p:blipFill>
        <p:spPr>
          <a:xfrm>
            <a:off x="4661388" y="0"/>
            <a:ext cx="7549661" cy="6754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9523C-43E6-41F0-AA29-133F78DF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8" t="7949" r="33437" b="14102"/>
          <a:stretch/>
        </p:blipFill>
        <p:spPr>
          <a:xfrm rot="19772957">
            <a:off x="809626" y="2990850"/>
            <a:ext cx="3238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177C3-30DF-4974-91B5-B11219A9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9" t="48730" r="29760" b="206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99684-50D1-4A6E-AEBF-4C9FE04D3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86" t="11111" r="33661" b="43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311D79-7092-4866-8652-54B56BD9D2E0}"/>
              </a:ext>
            </a:extLst>
          </p:cNvPr>
          <p:cNvSpPr txBox="1"/>
          <p:nvPr/>
        </p:nvSpPr>
        <p:spPr>
          <a:xfrm>
            <a:off x="9122228" y="2960912"/>
            <a:ext cx="5660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9AAEF-0E1A-46E3-A6B9-F4B63D85B995}"/>
              </a:ext>
            </a:extLst>
          </p:cNvPr>
          <p:cNvSpPr txBox="1"/>
          <p:nvPr/>
        </p:nvSpPr>
        <p:spPr>
          <a:xfrm>
            <a:off x="9089572" y="6248398"/>
            <a:ext cx="5660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49557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33E18C-9ED9-4F04-A4D6-F0EC52D2D35E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06F69B-C6DA-4D50-94B6-1FD12B7FA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786" t="55999" r="33661" b="27143"/>
            <a:stretch/>
          </p:blipFill>
          <p:spPr>
            <a:xfrm>
              <a:off x="0" y="0"/>
              <a:ext cx="12192000" cy="310242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F1FAF7-74EE-4C5C-B430-FED20611A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429" t="11746" r="30625" b="65079"/>
            <a:stretch/>
          </p:blipFill>
          <p:spPr>
            <a:xfrm>
              <a:off x="0" y="3102428"/>
              <a:ext cx="12192000" cy="375557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279379-F6FA-4B5F-890E-D06193326FBF}"/>
              </a:ext>
            </a:extLst>
          </p:cNvPr>
          <p:cNvSpPr txBox="1"/>
          <p:nvPr/>
        </p:nvSpPr>
        <p:spPr>
          <a:xfrm>
            <a:off x="9078684" y="2296884"/>
            <a:ext cx="5660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  <a:cs typeface="+mj-cs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222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4572BC-5A43-4F60-A379-3791410713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29" t="37302" r="30625" b="24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F17B4-3F42-4E35-A3D7-0334239A03E9}"/>
              </a:ext>
            </a:extLst>
          </p:cNvPr>
          <p:cNvSpPr txBox="1"/>
          <p:nvPr/>
        </p:nvSpPr>
        <p:spPr>
          <a:xfrm>
            <a:off x="468086" y="1186544"/>
            <a:ext cx="1109254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  <a:cs typeface="+mj-cs"/>
              </a:rPr>
              <a:t>العمل على تطوير الفكرة و تحويلها إلى سيناريو أي نص مكتوب مناسب للعمل </a:t>
            </a:r>
            <a:endParaRPr lang="ar-AE" sz="4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0ADA6-1499-4515-8B5C-18CBFBD36373}"/>
              </a:ext>
            </a:extLst>
          </p:cNvPr>
          <p:cNvSpPr txBox="1"/>
          <p:nvPr/>
        </p:nvSpPr>
        <p:spPr>
          <a:xfrm>
            <a:off x="54428" y="3439885"/>
            <a:ext cx="89807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cs typeface="+mj-cs"/>
              </a:rPr>
              <a:t>اختيار مواقع التصوير </a:t>
            </a:r>
            <a:r>
              <a:rPr lang="ar-SA" sz="3200" b="1">
                <a:solidFill>
                  <a:srgbClr val="FF0000"/>
                </a:solidFill>
                <a:cs typeface="+mj-cs"/>
              </a:rPr>
              <a:t>و الديكور </a:t>
            </a:r>
            <a:r>
              <a:rPr lang="ar-SA" sz="3200" b="1" dirty="0">
                <a:solidFill>
                  <a:srgbClr val="FF0000"/>
                </a:solidFill>
                <a:cs typeface="+mj-cs"/>
              </a:rPr>
              <a:t>و الإضاءة و الزي و الممثلين </a:t>
            </a:r>
            <a:endParaRPr lang="ar-AE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EB83C-79A2-444B-8771-C896379DA0D0}"/>
              </a:ext>
            </a:extLst>
          </p:cNvPr>
          <p:cNvSpPr txBox="1"/>
          <p:nvPr/>
        </p:nvSpPr>
        <p:spPr>
          <a:xfrm>
            <a:off x="-43543" y="4136570"/>
            <a:ext cx="89807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cs typeface="+mj-cs"/>
              </a:rPr>
              <a:t>مساعدة المخرج في تنسيق مشاهد الفلم بعد التصوير</a:t>
            </a:r>
            <a:endParaRPr lang="ar-AE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A43D0-48B1-44E4-967A-612796ACA60C}"/>
              </a:ext>
            </a:extLst>
          </p:cNvPr>
          <p:cNvSpPr txBox="1"/>
          <p:nvPr/>
        </p:nvSpPr>
        <p:spPr>
          <a:xfrm>
            <a:off x="206828" y="4680856"/>
            <a:ext cx="89807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cs typeface="+mj-cs"/>
              </a:rPr>
              <a:t>توفير جميع احتياجات الفلم التي أقرها مساعد المخرج</a:t>
            </a:r>
            <a:endParaRPr lang="ar-AE" sz="32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37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7735947-DF5F-43F6-91EC-2BE65805511D}"/>
              </a:ext>
            </a:extLst>
          </p:cNvPr>
          <p:cNvGrpSpPr/>
          <p:nvPr/>
        </p:nvGrpSpPr>
        <p:grpSpPr>
          <a:xfrm>
            <a:off x="24180" y="10885"/>
            <a:ext cx="12143640" cy="6858000"/>
            <a:chOff x="24180" y="10885"/>
            <a:chExt cx="1214364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2531CD-3303-4262-A665-923A9C1125D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0" r="23997" b="14474"/>
            <a:stretch/>
          </p:blipFill>
          <p:spPr bwMode="auto">
            <a:xfrm>
              <a:off x="5943600" y="10885"/>
              <a:ext cx="6224220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9224C0-4F87-484F-9DF0-50243976D30A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7" t="12415" r="20119" b="10332"/>
            <a:stretch/>
          </p:blipFill>
          <p:spPr bwMode="auto">
            <a:xfrm>
              <a:off x="24180" y="10885"/>
              <a:ext cx="6020699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7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شما الزعابي</cp:lastModifiedBy>
  <cp:revision>5</cp:revision>
  <dcterms:created xsi:type="dcterms:W3CDTF">2018-09-19T16:51:02Z</dcterms:created>
  <dcterms:modified xsi:type="dcterms:W3CDTF">2018-09-19T17:24:22Z</dcterms:modified>
</cp:coreProperties>
</file>