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42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A74-48EC-4FEA-85CF-5B4A5009DB3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329-2B22-4336-9C0B-A350DB9E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A74-48EC-4FEA-85CF-5B4A5009DB3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329-2B22-4336-9C0B-A350DB9E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9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A74-48EC-4FEA-85CF-5B4A5009DB3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329-2B22-4336-9C0B-A350DB9E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A74-48EC-4FEA-85CF-5B4A5009DB3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329-2B22-4336-9C0B-A350DB9E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A74-48EC-4FEA-85CF-5B4A5009DB3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329-2B22-4336-9C0B-A350DB9E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A74-48EC-4FEA-85CF-5B4A5009DB3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329-2B22-4336-9C0B-A350DB9E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A74-48EC-4FEA-85CF-5B4A5009DB3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329-2B22-4336-9C0B-A350DB9E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9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A74-48EC-4FEA-85CF-5B4A5009DB3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329-2B22-4336-9C0B-A350DB9E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A74-48EC-4FEA-85CF-5B4A5009DB3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329-2B22-4336-9C0B-A350DB9E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0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A74-48EC-4FEA-85CF-5B4A5009DB3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329-2B22-4336-9C0B-A350DB9E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A74-48EC-4FEA-85CF-5B4A5009DB3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2329-2B22-4336-9C0B-A350DB9E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22A74-48EC-4FEA-85CF-5B4A5009DB3F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F2329-2B22-4336-9C0B-A350DB9E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2" y="0"/>
            <a:ext cx="12033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77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ECA29F-E481-4BCE-8C73-095DA33F9B90}"/>
              </a:ext>
            </a:extLst>
          </p:cNvPr>
          <p:cNvSpPr txBox="1"/>
          <p:nvPr/>
        </p:nvSpPr>
        <p:spPr>
          <a:xfrm>
            <a:off x="0" y="829341"/>
            <a:ext cx="2551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زيادة مساحة المسجد </a:t>
            </a:r>
          </a:p>
          <a:p>
            <a:pPr algn="r"/>
            <a:r>
              <a:rPr lang="ar-AE" sz="2400" b="1" dirty="0">
                <a:solidFill>
                  <a:srgbClr val="FF0000"/>
                </a:solidFill>
              </a:rPr>
              <a:t>النبوي من الجنوب الغربي في عهد الملك خالد بن عبد العزيز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28F58-3650-4534-A4A6-7572E0B59C3D}"/>
              </a:ext>
            </a:extLst>
          </p:cNvPr>
          <p:cNvSpPr txBox="1"/>
          <p:nvPr/>
        </p:nvSpPr>
        <p:spPr>
          <a:xfrm>
            <a:off x="265814" y="2644170"/>
            <a:ext cx="2200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القيام بأكبر توسعة للمسجد النبوي في عهد الملك فهد بن عبد العزيز آل سعود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0BA9C87-C916-45AA-AA17-04B620893E84}"/>
              </a:ext>
            </a:extLst>
          </p:cNvPr>
          <p:cNvSpPr/>
          <p:nvPr/>
        </p:nvSpPr>
        <p:spPr>
          <a:xfrm>
            <a:off x="8920716" y="2052084"/>
            <a:ext cx="435935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861A83-AD50-4A88-9956-77DBAD2440BF}"/>
              </a:ext>
            </a:extLst>
          </p:cNvPr>
          <p:cNvSpPr/>
          <p:nvPr/>
        </p:nvSpPr>
        <p:spPr>
          <a:xfrm>
            <a:off x="8995144" y="2732567"/>
            <a:ext cx="435935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92696D-59C2-497C-8252-FF2D3F749522}"/>
              </a:ext>
            </a:extLst>
          </p:cNvPr>
          <p:cNvSpPr/>
          <p:nvPr/>
        </p:nvSpPr>
        <p:spPr>
          <a:xfrm>
            <a:off x="8920715" y="3955311"/>
            <a:ext cx="435936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1FF17E-65FA-45BE-A2C0-9D5D95A46E01}"/>
              </a:ext>
            </a:extLst>
          </p:cNvPr>
          <p:cNvSpPr/>
          <p:nvPr/>
        </p:nvSpPr>
        <p:spPr>
          <a:xfrm>
            <a:off x="8995144" y="4635794"/>
            <a:ext cx="435935" cy="318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7F2362-F7D2-4148-AC29-9C2C1ADEC099}"/>
              </a:ext>
            </a:extLst>
          </p:cNvPr>
          <p:cNvSpPr/>
          <p:nvPr/>
        </p:nvSpPr>
        <p:spPr>
          <a:xfrm>
            <a:off x="8995144" y="5571459"/>
            <a:ext cx="435935" cy="318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970A80-879E-4CD6-BA4D-87D44F4A0C01}"/>
              </a:ext>
            </a:extLst>
          </p:cNvPr>
          <p:cNvSpPr/>
          <p:nvPr/>
        </p:nvSpPr>
        <p:spPr>
          <a:xfrm>
            <a:off x="8495414" y="871870"/>
            <a:ext cx="382772" cy="350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D77651-5050-47E8-916A-E7148F3CA747}"/>
              </a:ext>
            </a:extLst>
          </p:cNvPr>
          <p:cNvSpPr/>
          <p:nvPr/>
        </p:nvSpPr>
        <p:spPr>
          <a:xfrm>
            <a:off x="8367823" y="2073349"/>
            <a:ext cx="510363" cy="350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613895-CFC9-4C44-8A20-CE198989B925}"/>
              </a:ext>
            </a:extLst>
          </p:cNvPr>
          <p:cNvSpPr/>
          <p:nvPr/>
        </p:nvSpPr>
        <p:spPr>
          <a:xfrm>
            <a:off x="8495414" y="2775098"/>
            <a:ext cx="382772" cy="350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6DAA83-7C55-444F-AB3E-59A1E84209E5}"/>
              </a:ext>
            </a:extLst>
          </p:cNvPr>
          <p:cNvSpPr/>
          <p:nvPr/>
        </p:nvSpPr>
        <p:spPr>
          <a:xfrm>
            <a:off x="8495414" y="3742660"/>
            <a:ext cx="382772" cy="350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A9BF26-6242-45D3-BEFC-D0BDA554A7FC}"/>
              </a:ext>
            </a:extLst>
          </p:cNvPr>
          <p:cNvSpPr/>
          <p:nvPr/>
        </p:nvSpPr>
        <p:spPr>
          <a:xfrm>
            <a:off x="8495414" y="4688958"/>
            <a:ext cx="382772" cy="350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E78C1-13D2-4901-B97F-92CD335C118B}"/>
              </a:ext>
            </a:extLst>
          </p:cNvPr>
          <p:cNvSpPr txBox="1"/>
          <p:nvPr/>
        </p:nvSpPr>
        <p:spPr>
          <a:xfrm>
            <a:off x="1637414" y="1233376"/>
            <a:ext cx="564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لوجود حجرات أزواج النبي صلى الله عليه وسلم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A98A5-1B2D-4648-9A2F-92D0BEB78AE0}"/>
              </a:ext>
            </a:extLst>
          </p:cNvPr>
          <p:cNvSpPr txBox="1"/>
          <p:nvPr/>
        </p:nvSpPr>
        <p:spPr>
          <a:xfrm>
            <a:off x="2093494" y="1845309"/>
            <a:ext cx="606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بسبب غزو التتار وسقوط بغداد عام 656 هــ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64EA-32FA-406B-B4F7-E6DE7A2AC28E}"/>
              </a:ext>
            </a:extLst>
          </p:cNvPr>
          <p:cNvSpPr txBox="1"/>
          <p:nvPr/>
        </p:nvSpPr>
        <p:spPr>
          <a:xfrm>
            <a:off x="2093494" y="2562445"/>
            <a:ext cx="574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لتخصيصها لمن يريد التحدث في أمور الدنيا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3E424-0866-452F-A243-0CD3378F09F3}"/>
              </a:ext>
            </a:extLst>
          </p:cNvPr>
          <p:cNvSpPr txBox="1"/>
          <p:nvPr/>
        </p:nvSpPr>
        <p:spPr>
          <a:xfrm>
            <a:off x="1489957" y="3372226"/>
            <a:ext cx="634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بناء المآذن الأربع وإيجاد المحراب المجوف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32944-B346-4439-A8D0-F02A347E397E}"/>
              </a:ext>
            </a:extLst>
          </p:cNvPr>
          <p:cNvSpPr txBox="1"/>
          <p:nvPr/>
        </p:nvSpPr>
        <p:spPr>
          <a:xfrm>
            <a:off x="668452" y="3870298"/>
            <a:ext cx="7485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إضافة مظلات من الألياف الزجاجية </a:t>
            </a:r>
          </a:p>
          <a:p>
            <a:pPr algn="r"/>
            <a:r>
              <a:rPr lang="ar-AE" sz="2400" b="1" dirty="0">
                <a:solidFill>
                  <a:srgbClr val="FF0000"/>
                </a:solidFill>
              </a:rPr>
              <a:t>تخصيص الأرض الواقعة غرب المسجد للصلاة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1210C-6B46-4285-8C26-74C40943275A}"/>
              </a:ext>
            </a:extLst>
          </p:cNvPr>
          <p:cNvSpPr txBox="1"/>
          <p:nvPr/>
        </p:nvSpPr>
        <p:spPr>
          <a:xfrm>
            <a:off x="701748" y="5067267"/>
            <a:ext cx="792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عثمان بن عفان : زيادة مساحة المسجد – بناء الاعمدة من الحجارة </a:t>
            </a:r>
          </a:p>
          <a:p>
            <a:pPr algn="r"/>
            <a:r>
              <a:rPr lang="ar-AE" sz="2400" b="1" dirty="0" err="1">
                <a:solidFill>
                  <a:srgbClr val="FF0000"/>
                </a:solidFill>
              </a:rPr>
              <a:t>قايتباي</a:t>
            </a:r>
            <a:r>
              <a:rPr lang="ar-AE" sz="2400" b="1" dirty="0">
                <a:solidFill>
                  <a:srgbClr val="FF0000"/>
                </a:solidFill>
              </a:rPr>
              <a:t> : زيادة مساحة المسجد الأولى – تجديد القبة الشريفة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19A8D-E480-4E77-8AE6-D1A852AF8EDE}"/>
              </a:ext>
            </a:extLst>
          </p:cNvPr>
          <p:cNvSpPr txBox="1"/>
          <p:nvPr/>
        </p:nvSpPr>
        <p:spPr>
          <a:xfrm>
            <a:off x="372140" y="6033403"/>
            <a:ext cx="1024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إضافة مظلات من الألياف الزجاجية – تخصيص الأرض الغربية للمسجد للصلاة وإقامة مظلات عليها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DDB0F-E2F6-42C7-891A-7C46BDE056FE}"/>
              </a:ext>
            </a:extLst>
          </p:cNvPr>
          <p:cNvSpPr txBox="1"/>
          <p:nvPr/>
        </p:nvSpPr>
        <p:spPr>
          <a:xfrm>
            <a:off x="1573619" y="1137684"/>
            <a:ext cx="5773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حجرة خاصة مفصولة عن الغرف المجاورة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E41CB-21F9-45F8-9BCC-92BCA8420E70}"/>
              </a:ext>
            </a:extLst>
          </p:cNvPr>
          <p:cNvSpPr txBox="1"/>
          <p:nvPr/>
        </p:nvSpPr>
        <p:spPr>
          <a:xfrm>
            <a:off x="1977656" y="1456661"/>
            <a:ext cx="5773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ما يخصص من مال لصرفه لجهة معينة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638CE-C552-4ED4-9044-A2EEBD7FCAF4}"/>
              </a:ext>
            </a:extLst>
          </p:cNvPr>
          <p:cNvSpPr txBox="1"/>
          <p:nvPr/>
        </p:nvSpPr>
        <p:spPr>
          <a:xfrm>
            <a:off x="2105247" y="1769471"/>
            <a:ext cx="500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المضروب من الطين الذي يبنى به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B26D2-C4C6-43D5-A5DC-23C97E198C29}"/>
              </a:ext>
            </a:extLst>
          </p:cNvPr>
          <p:cNvSpPr txBox="1"/>
          <p:nvPr/>
        </p:nvSpPr>
        <p:spPr>
          <a:xfrm>
            <a:off x="1095153" y="2088448"/>
            <a:ext cx="687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خصص رئيس الدولة كثير من الأوقاف لمساعدة المحتاجين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9" y="0"/>
            <a:ext cx="12121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5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B351BC-AB24-4280-962D-7EC528A9347E}"/>
              </a:ext>
            </a:extLst>
          </p:cNvPr>
          <p:cNvSpPr txBox="1"/>
          <p:nvPr/>
        </p:nvSpPr>
        <p:spPr>
          <a:xfrm>
            <a:off x="0" y="4431324"/>
            <a:ext cx="6752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600" b="1" dirty="0">
                <a:solidFill>
                  <a:srgbClr val="FF0000"/>
                </a:solidFill>
              </a:rPr>
              <a:t>بذلت كثير من الجهود والأموال لتوسعة المسجد النبوي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4E0F2-B77C-4DFE-859C-B526C22D3936}"/>
              </a:ext>
            </a:extLst>
          </p:cNvPr>
          <p:cNvSpPr txBox="1"/>
          <p:nvPr/>
        </p:nvSpPr>
        <p:spPr>
          <a:xfrm>
            <a:off x="1204194" y="4974745"/>
            <a:ext cx="79432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600" b="1" dirty="0">
                <a:solidFill>
                  <a:srgbClr val="FF0000"/>
                </a:solidFill>
              </a:rPr>
              <a:t>خصصت الأموال للإنفاق على إعمار المسجد النبوي وترميمه من التصدع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4D064-4026-4DDD-8939-4E86FB66AA1F}"/>
              </a:ext>
            </a:extLst>
          </p:cNvPr>
          <p:cNvSpPr txBox="1"/>
          <p:nvPr/>
        </p:nvSpPr>
        <p:spPr>
          <a:xfrm>
            <a:off x="1804736" y="5544711"/>
            <a:ext cx="73426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600" b="1" dirty="0">
                <a:solidFill>
                  <a:srgbClr val="FF0000"/>
                </a:solidFill>
              </a:rPr>
              <a:t>تطورت مراحل الإنارة من سرج الزيت إلى الإنارة بالكهرباء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8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175332-076C-4AC2-B3BD-0A8F60B9D4C4}"/>
              </a:ext>
            </a:extLst>
          </p:cNvPr>
          <p:cNvSpPr txBox="1"/>
          <p:nvPr/>
        </p:nvSpPr>
        <p:spPr>
          <a:xfrm>
            <a:off x="625642" y="3657600"/>
            <a:ext cx="1949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بداية تأسيس المسجد النبوي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5EBCB4-0C75-458F-8EEF-FEEEEB6727D6}"/>
              </a:ext>
            </a:extLst>
          </p:cNvPr>
          <p:cNvSpPr txBox="1"/>
          <p:nvPr/>
        </p:nvSpPr>
        <p:spPr>
          <a:xfrm>
            <a:off x="938464" y="914399"/>
            <a:ext cx="2213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القيام بأول توسعة للمسجد النبوي عام 7 هـ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B778C-7F00-4909-A11A-F2926A27AEBD}"/>
              </a:ext>
            </a:extLst>
          </p:cNvPr>
          <p:cNvSpPr txBox="1"/>
          <p:nvPr/>
        </p:nvSpPr>
        <p:spPr>
          <a:xfrm>
            <a:off x="758689" y="2391766"/>
            <a:ext cx="25733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600" b="1" dirty="0">
                <a:solidFill>
                  <a:srgbClr val="FF0000"/>
                </a:solidFill>
              </a:rPr>
              <a:t>قيام عمر بن الخطاب بتوسعة المسجد بع ازدياد عدد المسلمين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4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8"/>
            <a:ext cx="12192000" cy="68547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B8849-F202-463A-BD72-44F0B25C7157}"/>
              </a:ext>
            </a:extLst>
          </p:cNvPr>
          <p:cNvSpPr txBox="1"/>
          <p:nvPr/>
        </p:nvSpPr>
        <p:spPr>
          <a:xfrm>
            <a:off x="265814" y="1244009"/>
            <a:ext cx="2310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تطوير سيدنا عثمان لبناء المسجد النبوي وتوسعته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26074-5D89-408F-86C4-A16EE573593E}"/>
              </a:ext>
            </a:extLst>
          </p:cNvPr>
          <p:cNvSpPr txBox="1"/>
          <p:nvPr/>
        </p:nvSpPr>
        <p:spPr>
          <a:xfrm>
            <a:off x="0" y="3084884"/>
            <a:ext cx="2573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توسعة المسجد النبوي بأمر من الخليفة عبد الملك بن مروان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91483D-E2DA-4DD8-BEC2-854EDE4DEF08}"/>
              </a:ext>
            </a:extLst>
          </p:cNvPr>
          <p:cNvSpPr txBox="1"/>
          <p:nvPr/>
        </p:nvSpPr>
        <p:spPr>
          <a:xfrm>
            <a:off x="765545" y="659218"/>
            <a:ext cx="2615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التوسعة الخامسة للمسجد في عهد الخليفة المهدي العباسي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39E07-BEF0-4662-94F7-FD7068324AC4}"/>
              </a:ext>
            </a:extLst>
          </p:cNvPr>
          <p:cNvSpPr txBox="1"/>
          <p:nvPr/>
        </p:nvSpPr>
        <p:spPr>
          <a:xfrm>
            <a:off x="605830" y="2558280"/>
            <a:ext cx="2615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استكمال بناء المسجد وإعادة إعماره بعد حريقه المرة الأولى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7A796-6CA9-49A2-B00C-9618EB5696B5}"/>
              </a:ext>
            </a:extLst>
          </p:cNvPr>
          <p:cNvSpPr txBox="1"/>
          <p:nvPr/>
        </p:nvSpPr>
        <p:spPr>
          <a:xfrm>
            <a:off x="861238" y="4606198"/>
            <a:ext cx="236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زيادة مساحة المسجد النبوي وتجديد بناء القبة الشريفة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B31811-EF56-4B46-8DB6-CEB5014C29EB}"/>
              </a:ext>
            </a:extLst>
          </p:cNvPr>
          <p:cNvSpPr txBox="1"/>
          <p:nvPr/>
        </p:nvSpPr>
        <p:spPr>
          <a:xfrm>
            <a:off x="850606" y="818708"/>
            <a:ext cx="254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تجديد عمارة المسجد النبوي وإضاءته بالمصابيح الكهربائية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BC000-E5C5-4C69-AA2D-E1BE58F6401C}"/>
              </a:ext>
            </a:extLst>
          </p:cNvPr>
          <p:cNvSpPr txBox="1"/>
          <p:nvPr/>
        </p:nvSpPr>
        <p:spPr>
          <a:xfrm>
            <a:off x="648586" y="2339162"/>
            <a:ext cx="2636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زيادة مساحة المسجد النبوي في عهد الملك عبد العزيز آل سعود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F1951-51EC-4058-B3A7-C5A6B69B1FE4}"/>
              </a:ext>
            </a:extLst>
          </p:cNvPr>
          <p:cNvSpPr txBox="1"/>
          <p:nvPr/>
        </p:nvSpPr>
        <p:spPr>
          <a:xfrm>
            <a:off x="-116955" y="3998416"/>
            <a:ext cx="350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توسعة المسجد النبوي وزيادة مساحته للمرة العاشرة في عهد الملك فيصل بن عبد العزيز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254</Words>
  <Application>Microsoft Office PowerPoint</Application>
  <PresentationFormat>شاشة عريضة</PresentationFormat>
  <Paragraphs>30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ADEC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Hamed Mohamed Ebrahim Eldahshan</dc:creator>
  <cp:lastModifiedBy>مستخدم غير معروف</cp:lastModifiedBy>
  <cp:revision>8</cp:revision>
  <dcterms:created xsi:type="dcterms:W3CDTF">2018-12-04T06:53:59Z</dcterms:created>
  <dcterms:modified xsi:type="dcterms:W3CDTF">2019-01-25T11:49:21Z</dcterms:modified>
</cp:coreProperties>
</file>