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6858000" cy="9144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70" d="100"/>
          <a:sy n="70" d="100"/>
        </p:scale>
        <p:origin x="-2502" y="-1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2A116-CBC2-43E7-97D5-53CA09150958}" type="datetimeFigureOut">
              <a:rPr lang="ar-EG" smtClean="0"/>
              <a:pPr/>
              <a:t>05/01/1438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9FBB9-3254-4572-9346-3CEC5BDBEF7C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04448286"/>
      </p:ext>
    </p:extLst>
  </p:cSld>
  <p:clrMapOvr>
    <a:masterClrMapping/>
  </p:clrMapOvr>
  <p:transition>
    <p:check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2A116-CBC2-43E7-97D5-53CA09150958}" type="datetimeFigureOut">
              <a:rPr lang="ar-EG" smtClean="0"/>
              <a:pPr/>
              <a:t>05/01/1438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9FBB9-3254-4572-9346-3CEC5BDBEF7C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15994962"/>
      </p:ext>
    </p:extLst>
  </p:cSld>
  <p:clrMapOvr>
    <a:masterClrMapping/>
  </p:clrMapOvr>
  <p:transition>
    <p:check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2A116-CBC2-43E7-97D5-53CA09150958}" type="datetimeFigureOut">
              <a:rPr lang="ar-EG" smtClean="0"/>
              <a:pPr/>
              <a:t>05/01/1438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9FBB9-3254-4572-9346-3CEC5BDBEF7C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112819719"/>
      </p:ext>
    </p:extLst>
  </p:cSld>
  <p:clrMapOvr>
    <a:masterClrMapping/>
  </p:clrMapOvr>
  <p:transition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2A116-CBC2-43E7-97D5-53CA09150958}" type="datetimeFigureOut">
              <a:rPr lang="ar-EG" smtClean="0"/>
              <a:pPr/>
              <a:t>05/01/1438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9FBB9-3254-4572-9346-3CEC5BDBEF7C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344160826"/>
      </p:ext>
    </p:extLst>
  </p:cSld>
  <p:clrMapOvr>
    <a:masterClrMapping/>
  </p:clrMapOvr>
  <p:transition>
    <p:check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2A116-CBC2-43E7-97D5-53CA09150958}" type="datetimeFigureOut">
              <a:rPr lang="ar-EG" smtClean="0"/>
              <a:pPr/>
              <a:t>05/01/1438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9FBB9-3254-4572-9346-3CEC5BDBEF7C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239554668"/>
      </p:ext>
    </p:extLst>
  </p:cSld>
  <p:clrMapOvr>
    <a:masterClrMapping/>
  </p:clrMapOvr>
  <p:transition>
    <p:check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2A116-CBC2-43E7-97D5-53CA09150958}" type="datetimeFigureOut">
              <a:rPr lang="ar-EG" smtClean="0"/>
              <a:pPr/>
              <a:t>05/01/1438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9FBB9-3254-4572-9346-3CEC5BDBEF7C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46318422"/>
      </p:ext>
    </p:extLst>
  </p:cSld>
  <p:clrMapOvr>
    <a:masterClrMapping/>
  </p:clrMapOvr>
  <p:transition>
    <p:check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2A116-CBC2-43E7-97D5-53CA09150958}" type="datetimeFigureOut">
              <a:rPr lang="ar-EG" smtClean="0"/>
              <a:pPr/>
              <a:t>05/01/1438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9FBB9-3254-4572-9346-3CEC5BDBEF7C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05805833"/>
      </p:ext>
    </p:extLst>
  </p:cSld>
  <p:clrMapOvr>
    <a:masterClrMapping/>
  </p:clrMapOvr>
  <p:transition>
    <p:check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2A116-CBC2-43E7-97D5-53CA09150958}" type="datetimeFigureOut">
              <a:rPr lang="ar-EG" smtClean="0"/>
              <a:pPr/>
              <a:t>05/01/1438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9FBB9-3254-4572-9346-3CEC5BDBEF7C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94159269"/>
      </p:ext>
    </p:extLst>
  </p:cSld>
  <p:clrMapOvr>
    <a:masterClrMapping/>
  </p:clrMapOvr>
  <p:transition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2A116-CBC2-43E7-97D5-53CA09150958}" type="datetimeFigureOut">
              <a:rPr lang="ar-EG" smtClean="0"/>
              <a:pPr/>
              <a:t>05/01/1438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9FBB9-3254-4572-9346-3CEC5BDBEF7C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3298324"/>
      </p:ext>
    </p:extLst>
  </p:cSld>
  <p:clrMapOvr>
    <a:masterClrMapping/>
  </p:clrMapOvr>
  <p:transition>
    <p:check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2A116-CBC2-43E7-97D5-53CA09150958}" type="datetimeFigureOut">
              <a:rPr lang="ar-EG" smtClean="0"/>
              <a:pPr/>
              <a:t>05/01/1438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9FBB9-3254-4572-9346-3CEC5BDBEF7C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019858297"/>
      </p:ext>
    </p:extLst>
  </p:cSld>
  <p:clrMapOvr>
    <a:masterClrMapping/>
  </p:clrMapOvr>
  <p:transition>
    <p:check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2A116-CBC2-43E7-97D5-53CA09150958}" type="datetimeFigureOut">
              <a:rPr lang="ar-EG" smtClean="0"/>
              <a:pPr/>
              <a:t>05/01/1438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9FBB9-3254-4572-9346-3CEC5BDBEF7C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168881036"/>
      </p:ext>
    </p:extLst>
  </p:cSld>
  <p:clrMapOvr>
    <a:masterClrMapping/>
  </p:clrMapOvr>
  <p:transition>
    <p:check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2A116-CBC2-43E7-97D5-53CA09150958}" type="datetimeFigureOut">
              <a:rPr lang="ar-EG" smtClean="0"/>
              <a:pPr/>
              <a:t>05/01/1438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9FBB9-3254-4572-9346-3CEC5BDBEF7C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154679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hecker/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858000" cy="9248686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1">
            <a:spAutoFit/>
          </a:bodyPr>
          <a:lstStyle/>
          <a:p>
            <a:endParaRPr lang="ar-EG" sz="59500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143000" y="406400"/>
            <a:ext cx="3371850" cy="889000"/>
          </a:xfrm>
          <a:prstGeom prst="round2DiagRect">
            <a:avLst>
              <a:gd name="adj1" fmla="val 38438"/>
              <a:gd name="adj2" fmla="val 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ar-AE" b="1" dirty="0" smtClean="0"/>
              <a:t>التربية الاسلامية</a:t>
            </a:r>
            <a:endParaRPr lang="ar-EG" b="1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28600" y="1828800"/>
            <a:ext cx="2057400" cy="711200"/>
          </a:xfrm>
          <a:prstGeom prst="round2Same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AE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الوحدة الأولى</a:t>
            </a:r>
            <a:endParaRPr lang="ar-EG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057400" y="2844800"/>
            <a:ext cx="1828800" cy="711200"/>
          </a:xfrm>
          <a:prstGeom prst="round2Same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1">
            <a:normAutofit fontScale="77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AE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الدرس السادس</a:t>
            </a:r>
            <a:endParaRPr lang="ar-EG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819150" y="4412891"/>
            <a:ext cx="3067050" cy="768709"/>
          </a:xfrm>
          <a:prstGeom prst="round2Same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1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AE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نعمة الأمن</a:t>
            </a:r>
            <a:endParaRPr lang="ar-EG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905000" y="6724769"/>
            <a:ext cx="1676400" cy="508000"/>
          </a:xfrm>
          <a:prstGeom prst="round2Same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1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AE" sz="2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إعداد المدرس</a:t>
            </a:r>
            <a:endParaRPr lang="ar-EG" sz="24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828800" y="7975600"/>
            <a:ext cx="1882715" cy="508000"/>
          </a:xfrm>
          <a:prstGeom prst="round2Same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1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AE" sz="2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محمد </a:t>
            </a:r>
            <a:r>
              <a:rPr lang="ar-AE" sz="28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الحماد</a:t>
            </a:r>
            <a:endParaRPr lang="ar-EG" sz="28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833168" y="914400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819150" y="914400"/>
            <a:ext cx="30012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438400" y="3574691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438400" y="7232769"/>
            <a:ext cx="0" cy="74283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1497335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5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 animBg="1"/>
      <p:bldP spid="7" grpId="0" animBg="1"/>
      <p:bldP spid="8" grpId="0" animBg="1"/>
      <p:bldP spid="9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-228600" y="0"/>
            <a:ext cx="6858000" cy="9144000"/>
          </a:xfrm>
          <a:prstGeom prst="round2SameRect">
            <a:avLst>
              <a:gd name="adj1" fmla="val 0"/>
              <a:gd name="adj2" fmla="val 0"/>
            </a:avLst>
          </a:prstGeom>
          <a:blipFill>
            <a:blip r:embed="rId2" cstate="print"/>
            <a:stretch>
              <a:fillRect/>
            </a:stretch>
          </a:blip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1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EG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0" y="6172200"/>
            <a:ext cx="64008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كل الشكر والتقدير لكل من يساهم في نشر الأمن ويحقق الأمن والأمان لوطنه</a:t>
            </a:r>
            <a:endParaRPr lang="ar-AE" sz="2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04800" y="4267200"/>
            <a:ext cx="55626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التأكد والتثبت من صحة الأخبار من أولي الأمر علينا</a:t>
            </a:r>
            <a:endParaRPr lang="ar-AE" sz="2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-152400" y="2667000"/>
            <a:ext cx="59436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الأسرة نواة المجتمع فإن صلحت صلح سائر المجتمع</a:t>
            </a:r>
            <a:endParaRPr lang="ar-AE" sz="2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0184893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228600" y="0"/>
            <a:ext cx="6858000" cy="9144000"/>
          </a:xfrm>
          <a:prstGeom prst="round2SameRect">
            <a:avLst>
              <a:gd name="adj1" fmla="val 0"/>
              <a:gd name="adj2" fmla="val 0"/>
            </a:avLst>
          </a:prstGeom>
          <a:blipFill>
            <a:blip r:embed="rId2" cstate="print"/>
            <a:stretch>
              <a:fillRect/>
            </a:stretch>
          </a:blip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1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EG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057400" y="838200"/>
            <a:ext cx="4800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الاتصال بهم وقت الحاجة والضرورة</a:t>
            </a:r>
            <a:endParaRPr lang="ar-AE" sz="2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4191000" y="4236720"/>
            <a:ext cx="1377875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الأمن </a:t>
            </a:r>
          </a:p>
          <a:p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من أعظم </a:t>
            </a:r>
          </a:p>
          <a:p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الغايات</a:t>
            </a:r>
          </a:p>
          <a:p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وأجلّ </a:t>
            </a:r>
          </a:p>
          <a:p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النعم</a:t>
            </a:r>
            <a:endParaRPr lang="ar-AE" sz="2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276600" y="3886200"/>
            <a:ext cx="1149275" cy="175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العدل والمساواة والتسامح وتقوى الله والمسؤولية</a:t>
            </a:r>
            <a:endParaRPr lang="ar-AE" sz="2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981200" y="3916680"/>
            <a:ext cx="1301675" cy="16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الأمن </a:t>
            </a:r>
          </a:p>
          <a:p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أساس </a:t>
            </a:r>
          </a:p>
          <a:p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التقدم </a:t>
            </a:r>
          </a:p>
          <a:p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والحضارة </a:t>
            </a:r>
          </a:p>
          <a:p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والاستقرار</a:t>
            </a:r>
            <a:endParaRPr lang="ar-AE" sz="2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5486400" y="3825240"/>
            <a:ext cx="137160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الأمن ضد الخوف وهو توفر الطمأنينة والاستقرار وسبل الحياة الكريمة </a:t>
            </a:r>
            <a:endParaRPr lang="ar-AE" sz="2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04800" y="4648200"/>
            <a:ext cx="1758875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أساهم </a:t>
            </a:r>
          </a:p>
          <a:p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وأشارك </a:t>
            </a:r>
          </a:p>
          <a:p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من أجل </a:t>
            </a:r>
          </a:p>
          <a:p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تحقيق </a:t>
            </a:r>
          </a:p>
          <a:p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الأمن </a:t>
            </a:r>
          </a:p>
          <a:p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لوطني</a:t>
            </a:r>
          </a:p>
          <a:p>
            <a:endParaRPr lang="ar-AE" sz="2800" b="1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ar-AE" sz="2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3041725" y="7239000"/>
            <a:ext cx="3587675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أتأكد من صحة الأخبار قبل نشرها</a:t>
            </a:r>
            <a:endParaRPr lang="ar-AE" sz="2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0156164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0" y="0"/>
            <a:ext cx="6858000" cy="9144000"/>
          </a:xfrm>
          <a:prstGeom prst="round2SameRect">
            <a:avLst>
              <a:gd name="adj1" fmla="val 0"/>
              <a:gd name="adj2" fmla="val 0"/>
            </a:avLst>
          </a:prstGeom>
          <a:blipFill>
            <a:blip r:embed="rId2" cstate="print"/>
            <a:stretch>
              <a:fillRect/>
            </a:stretch>
          </a:blip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1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EG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-381000" y="3733800"/>
            <a:ext cx="63246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لو كان الإسلام دين عنف وإرهاب لما انتشر في كل مكان ودخل الناس فيه أفواجاً</a:t>
            </a:r>
            <a:endParaRPr lang="ar-AE" sz="2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57200" y="2148840"/>
            <a:ext cx="54864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انتشار الفساد والجرائم والفقر والحروب في المجتمع</a:t>
            </a:r>
            <a:endParaRPr lang="ar-AE" sz="2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98525" y="5181600"/>
            <a:ext cx="1835075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الغيبة والنميمة</a:t>
            </a:r>
            <a:endParaRPr lang="ar-AE" sz="2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914400" y="3810000"/>
            <a:ext cx="3587675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ar-AE" sz="2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4160520" y="5166360"/>
            <a:ext cx="1789355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السب والشتم</a:t>
            </a:r>
            <a:endParaRPr lang="ar-AE" sz="2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4413325" y="5715000"/>
            <a:ext cx="1149275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الخيانة</a:t>
            </a:r>
            <a:endParaRPr lang="ar-AE" sz="2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2778163" y="5151120"/>
            <a:ext cx="1184237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الكذب</a:t>
            </a:r>
            <a:endParaRPr lang="ar-AE" sz="2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2651760" y="5745480"/>
            <a:ext cx="1149275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القتل </a:t>
            </a:r>
            <a:endParaRPr lang="ar-AE" sz="2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640080" y="5730240"/>
            <a:ext cx="1149275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السرقة</a:t>
            </a:r>
            <a:endParaRPr lang="ar-AE" sz="2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4972126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9" grpId="0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0" y="0"/>
            <a:ext cx="6858000" cy="9144000"/>
          </a:xfrm>
          <a:prstGeom prst="round2SameRect">
            <a:avLst>
              <a:gd name="adj1" fmla="val 0"/>
              <a:gd name="adj2" fmla="val 0"/>
            </a:avLst>
          </a:prstGeom>
          <a:blipFill>
            <a:blip r:embed="rId2" cstate="print"/>
            <a:stretch>
              <a:fillRect/>
            </a:stretch>
          </a:blip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1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EG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4657883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04800" y="0"/>
            <a:ext cx="6858000" cy="9144000"/>
          </a:xfrm>
          <a:prstGeom prst="round2SameRect">
            <a:avLst>
              <a:gd name="adj1" fmla="val 0"/>
              <a:gd name="adj2" fmla="val 0"/>
            </a:avLst>
          </a:prstGeom>
          <a:blipFill>
            <a:blip r:embed="rId2" cstate="print"/>
            <a:stretch>
              <a:fillRect/>
            </a:stretch>
          </a:blip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1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EG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مستطيل 2"/>
          <p:cNvSpPr/>
          <p:nvPr/>
        </p:nvSpPr>
        <p:spPr>
          <a:xfrm rot="20885555">
            <a:off x="30480" y="4023360"/>
            <a:ext cx="4044875" cy="1495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الأمن والأمان والاستقرار</a:t>
            </a:r>
            <a:endParaRPr lang="ar-AE" sz="2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 rot="20977241">
            <a:off x="167640" y="4557590"/>
            <a:ext cx="4044875" cy="1495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الخوف والقلق </a:t>
            </a:r>
            <a:endParaRPr lang="ar-AE" sz="2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 rot="21036145">
            <a:off x="113670" y="5172590"/>
            <a:ext cx="4044875" cy="1495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شكر الله وشكر الحكام</a:t>
            </a:r>
            <a:endParaRPr lang="ar-AE" sz="2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1426073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0" y="0"/>
            <a:ext cx="6858000" cy="9144000"/>
          </a:xfrm>
          <a:prstGeom prst="round2SameRect">
            <a:avLst>
              <a:gd name="adj1" fmla="val 0"/>
              <a:gd name="adj2" fmla="val 0"/>
            </a:avLst>
          </a:prstGeom>
          <a:blipFill>
            <a:blip r:embed="rId2" cstate="print"/>
            <a:stretch>
              <a:fillRect/>
            </a:stretch>
          </a:blip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1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EG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640080" y="7376160"/>
            <a:ext cx="5949875" cy="929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4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لأن الأمن من أعظم النعم التي امتن الله بها على عباده ففي ظله تستثمر خيرات الوطن وثرواته </a:t>
            </a:r>
            <a:endParaRPr lang="ar-AE" sz="2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1301262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0" y="0"/>
            <a:ext cx="6858000" cy="9144000"/>
          </a:xfrm>
          <a:prstGeom prst="round2SameRect">
            <a:avLst>
              <a:gd name="adj1" fmla="val 0"/>
              <a:gd name="adj2" fmla="val 0"/>
            </a:avLst>
          </a:prstGeom>
          <a:blipFill>
            <a:blip r:embed="rId2" cstate="print"/>
            <a:stretch>
              <a:fillRect/>
            </a:stretch>
          </a:blip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1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EG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06680" y="4175760"/>
            <a:ext cx="4267199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نشر المجلات والصحف وجميع </a:t>
            </a:r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وسائل الإعلام</a:t>
            </a:r>
            <a:endParaRPr lang="ar-AE" sz="2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838200" y="8046720"/>
            <a:ext cx="3200399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نفاذ الماء وانتشار الأمراض</a:t>
            </a:r>
            <a:endParaRPr lang="ar-AE" sz="2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18160" y="4312920"/>
            <a:ext cx="39624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4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اختيار القضاة وإنشاء المحاكم</a:t>
            </a:r>
            <a:endParaRPr lang="ar-AE" sz="2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0" y="5623560"/>
            <a:ext cx="65532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زيادة الإنتاج والأرباح يوفر للشعب سبل الحياة الكريمة والسعادة</a:t>
            </a:r>
            <a:endParaRPr lang="ar-AE" sz="2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0" y="7498080"/>
            <a:ext cx="4191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4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انتشار البطالة والفقر والجرائم</a:t>
            </a:r>
            <a:endParaRPr lang="ar-AE" sz="2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533400" y="3611880"/>
            <a:ext cx="3587675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بناء المدارس والجامعات </a:t>
            </a:r>
            <a:endParaRPr lang="ar-AE" sz="2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304800" y="3200400"/>
            <a:ext cx="3587675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بناء المستشفيات والعيادات</a:t>
            </a:r>
            <a:endParaRPr lang="ar-AE" sz="2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-30480" y="4785360"/>
            <a:ext cx="4349675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تدريب وتأمين الشرطة في كل مكان </a:t>
            </a:r>
            <a:endParaRPr lang="ar-AE" sz="2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3886804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0" y="0"/>
            <a:ext cx="6858000" cy="9144000"/>
          </a:xfrm>
          <a:prstGeom prst="round2SameRect">
            <a:avLst>
              <a:gd name="adj1" fmla="val 0"/>
              <a:gd name="adj2" fmla="val 0"/>
            </a:avLst>
          </a:prstGeom>
          <a:blipFill>
            <a:blip r:embed="rId2" cstate="print"/>
            <a:stretch>
              <a:fillRect/>
            </a:stretch>
          </a:blip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1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EG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514600" y="1539240"/>
            <a:ext cx="4197275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1- الاستمرار في الإرشاد والتوعية</a:t>
            </a:r>
            <a:endParaRPr lang="ar-AE" sz="2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514600" y="2179320"/>
            <a:ext cx="41910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</a:t>
            </a:r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  <a:r>
              <a:rPr lang="ar-AE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وضع عقوبات على كل مسرف</a:t>
            </a:r>
            <a:endParaRPr lang="ar-AE" sz="2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2094395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533400" y="0"/>
            <a:ext cx="6858000" cy="9144000"/>
          </a:xfrm>
          <a:prstGeom prst="round2SameRect">
            <a:avLst>
              <a:gd name="adj1" fmla="val 0"/>
              <a:gd name="adj2" fmla="val 0"/>
            </a:avLst>
          </a:prstGeom>
          <a:blipFill>
            <a:blip r:embed="rId2" cstate="print"/>
            <a:stretch>
              <a:fillRect/>
            </a:stretch>
          </a:blip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1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EG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807720" y="2636520"/>
            <a:ext cx="1301675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العقوبات </a:t>
            </a:r>
          </a:p>
          <a:p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والسجن والتوعية والإرشاد</a:t>
            </a:r>
            <a:endParaRPr lang="ar-AE" sz="2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316480" y="3840480"/>
            <a:ext cx="1835075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نشر الرعب</a:t>
            </a:r>
          </a:p>
          <a:p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التعرض للقتل والسجن</a:t>
            </a:r>
            <a:endParaRPr lang="ar-AE" sz="2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76200" y="3992880"/>
            <a:ext cx="2292275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مصاحبة الأخيار</a:t>
            </a:r>
          </a:p>
          <a:p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التوبة الصادقة</a:t>
            </a:r>
          </a:p>
          <a:p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endParaRPr lang="ar-AE" sz="2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545080" y="2514600"/>
            <a:ext cx="1758875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انتشار الأمراض     </a:t>
            </a:r>
          </a:p>
          <a:p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الفقر والإفلاس</a:t>
            </a:r>
            <a:endParaRPr lang="ar-AE" sz="2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579120" y="5867400"/>
            <a:ext cx="61722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لأن تعاليم الإسلام تحرم علينا القتل والاعتداء وإراقة الدماء</a:t>
            </a:r>
            <a:endParaRPr lang="ar-AE" sz="2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624840" y="7345680"/>
            <a:ext cx="6172200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قوة الدولة وازدهارها وتقدمها وتسابق الناس للعمل فيها</a:t>
            </a:r>
            <a:endParaRPr lang="ar-AE" sz="2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4040501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0" y="0"/>
            <a:ext cx="6858000" cy="9144000"/>
          </a:xfrm>
          <a:prstGeom prst="round2SameRect">
            <a:avLst>
              <a:gd name="adj1" fmla="val 0"/>
              <a:gd name="adj2" fmla="val 0"/>
            </a:avLst>
          </a:prstGeom>
          <a:blipFill>
            <a:blip r:embed="rId2" cstate="print"/>
            <a:stretch>
              <a:fillRect/>
            </a:stretch>
          </a:blip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1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EG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1979034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0" y="0"/>
            <a:ext cx="6858000" cy="9144000"/>
          </a:xfrm>
          <a:prstGeom prst="round2SameRect">
            <a:avLst>
              <a:gd name="adj1" fmla="val 0"/>
              <a:gd name="adj2" fmla="val 0"/>
            </a:avLst>
          </a:prstGeom>
          <a:blipFill>
            <a:blip r:embed="rId2" cstate="print"/>
            <a:stretch>
              <a:fillRect/>
            </a:stretch>
          </a:blip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1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EG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722120" y="3383280"/>
            <a:ext cx="44958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الإتحاد قوة وأمان وتقدم وازدهار للوطن</a:t>
            </a:r>
            <a:endParaRPr lang="ar-AE" sz="2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6556392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0" y="0"/>
            <a:ext cx="6858000" cy="9144000"/>
          </a:xfrm>
          <a:prstGeom prst="round2SameRect">
            <a:avLst>
              <a:gd name="adj1" fmla="val 0"/>
              <a:gd name="adj2" fmla="val 0"/>
            </a:avLst>
          </a:prstGeom>
          <a:blipFill>
            <a:blip r:embed="rId2" cstate="print"/>
            <a:stretch>
              <a:fillRect/>
            </a:stretch>
          </a:blip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1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EG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0" y="3886200"/>
            <a:ext cx="68580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أشكر جميع الحكام على جهودهم المبذولة في تحقيق الأمن والأمان والاستقرار</a:t>
            </a:r>
            <a:endParaRPr lang="ar-AE" sz="2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971801" y="1676400"/>
            <a:ext cx="38862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تحقيق الأمن والسعادة والاستقرار للجميع</a:t>
            </a:r>
            <a:endParaRPr lang="ar-AE" sz="2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1068086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285</Words>
  <Application>Microsoft Office PowerPoint</Application>
  <PresentationFormat>عرض على الشاشة (3:4)‏</PresentationFormat>
  <Paragraphs>66</Paragraphs>
  <Slides>13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4" baseType="lpstr">
      <vt:lpstr>Office Theme</vt:lpstr>
      <vt:lpstr>التربية الاسلامية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wael</dc:creator>
  <cp:lastModifiedBy>وحيد</cp:lastModifiedBy>
  <cp:revision>37</cp:revision>
  <dcterms:created xsi:type="dcterms:W3CDTF">2016-09-07T08:16:22Z</dcterms:created>
  <dcterms:modified xsi:type="dcterms:W3CDTF">2016-10-06T17:05:06Z</dcterms:modified>
</cp:coreProperties>
</file>