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4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4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3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1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9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95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2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1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47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18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13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02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4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73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1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57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9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78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8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03/01/1438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90"/>
            <a:ext cx="12192000" cy="65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" y="0"/>
            <a:ext cx="12179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5"/>
            <a:ext cx="12192000" cy="68507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2488235" y="2257937"/>
            <a:ext cx="882966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 </a:t>
            </a:r>
            <a:r>
              <a:rPr lang="ar-AE" dirty="0" smtClean="0">
                <a:solidFill>
                  <a:srgbClr val="FF0000"/>
                </a:solidFill>
              </a:rPr>
              <a:t>تصرف صحيح</a:t>
            </a:r>
            <a:r>
              <a:rPr lang="ar-AE" dirty="0">
                <a:solidFill>
                  <a:srgbClr val="FF0000"/>
                </a:solidFill>
              </a:rPr>
              <a:t>؛ فقد أخذت بالأسباب، وسألت اللَّه تعالى التوفيق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095746" y="4103238"/>
            <a:ext cx="80880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فهم خطأ </a:t>
            </a:r>
            <a:r>
              <a:rPr lang="ar-AE" dirty="0">
                <a:solidFill>
                  <a:srgbClr val="FF0000"/>
                </a:solidFill>
              </a:rPr>
              <a:t>للتوكل على اللَّه وسؤاله تعالى الشفاء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667321" y="5900507"/>
            <a:ext cx="80417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تصرف خطأ</a:t>
            </a:r>
            <a:r>
              <a:rPr lang="ar-AE" dirty="0">
                <a:solidFill>
                  <a:srgbClr val="FF0000"/>
                </a:solidFill>
              </a:rPr>
              <a:t>، فكيف يسأل اللَّه السلامة والأمان وهو مستهتر</a:t>
            </a: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218942"/>
            <a:ext cx="11755192" cy="63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"/>
            <a:ext cx="12192000" cy="6853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1497726" y="3756714"/>
            <a:ext cx="36996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يسمي اللَّه ثم يأخذ دواءه داعا الله بالشفاء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497726" y="4529959"/>
            <a:ext cx="36155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يتخذ كل إجراءات الأمن والأمان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497726" y="5385709"/>
            <a:ext cx="35630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لا يشارك العمل إلا بلباسه الرسمي الواقي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995716" y="2913681"/>
            <a:ext cx="288732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يثابر </a:t>
            </a:r>
            <a:r>
              <a:rPr lang="ar-AE" dirty="0">
                <a:solidFill>
                  <a:srgbClr val="FF0000"/>
                </a:solidFill>
              </a:rPr>
              <a:t>ويجتهد ويدرس </a:t>
            </a:r>
            <a:r>
              <a:rPr lang="ar-AE" dirty="0" smtClean="0">
                <a:solidFill>
                  <a:srgbClr val="FF0000"/>
                </a:solidFill>
              </a:rPr>
              <a:t>استعدا للامتحان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9" y="0"/>
            <a:ext cx="12179193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3" name="مربع نص 2"/>
          <p:cNvSpPr txBox="1"/>
          <p:nvPr/>
        </p:nvSpPr>
        <p:spPr>
          <a:xfrm>
            <a:off x="809298" y="4735645"/>
            <a:ext cx="43407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لا </a:t>
            </a:r>
            <a:r>
              <a:rPr lang="ar-AE" dirty="0">
                <a:solidFill>
                  <a:srgbClr val="FF0000"/>
                </a:solidFill>
              </a:rPr>
              <a:t>حول ولا قوة إلا باللَّه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2807" y="3494997"/>
            <a:ext cx="242559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إياك نعبد وإياك نستعين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645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00"/>
            <a:ext cx="12192000" cy="68499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مربع نص 3"/>
          <p:cNvSpPr txBox="1"/>
          <p:nvPr/>
        </p:nvSpPr>
        <p:spPr>
          <a:xfrm>
            <a:off x="6201103" y="3703589"/>
            <a:ext cx="530772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فهم خطأ وحجة للتكاسل لأن القدر واقع ذهب أم لم</a:t>
            </a:r>
            <a:endParaRPr lang="ar-AE" dirty="0"/>
          </a:p>
          <a:p>
            <a:pPr algn="r"/>
            <a:endParaRPr lang="ar-AE" dirty="0" smtClean="0"/>
          </a:p>
          <a:p>
            <a:pPr algn="r"/>
            <a:r>
              <a:rPr lang="ar-AE" dirty="0" smtClean="0"/>
              <a:t>يذهب</a:t>
            </a:r>
            <a:endParaRPr lang="ar-AE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72967" y="3724609"/>
            <a:ext cx="526102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 فهم خطأ لأن الإيمان </a:t>
            </a:r>
            <a:r>
              <a:rPr lang="ar-AE" dirty="0"/>
              <a:t>بالقدر لا يعني أن نرمي </a:t>
            </a:r>
            <a:endParaRPr lang="ar-AE" dirty="0" smtClean="0"/>
          </a:p>
          <a:p>
            <a:pPr algn="r"/>
            <a:endParaRPr lang="ar-AE" dirty="0"/>
          </a:p>
          <a:p>
            <a:pPr algn="r"/>
            <a:r>
              <a:rPr lang="ar-AE" dirty="0" smtClean="0"/>
              <a:t>بأنفسنا </a:t>
            </a:r>
            <a:r>
              <a:rPr lang="ar-AE" dirty="0"/>
              <a:t>إلى التهلكة، بل يجب أخذ </a:t>
            </a:r>
            <a:r>
              <a:rPr lang="ar-AE" dirty="0" smtClean="0"/>
              <a:t>الحَّيطة والحذر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8" y="0"/>
            <a:ext cx="12204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9" y="0"/>
            <a:ext cx="11281892" cy="68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" y="901186"/>
            <a:ext cx="12176395" cy="51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66789"/>
            <a:ext cx="121158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0" y="0"/>
            <a:ext cx="12233711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680488" y="1664666"/>
            <a:ext cx="677293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أغض بصري </a:t>
            </a:r>
            <a:r>
              <a:rPr lang="ar-AE" dirty="0"/>
              <a:t>عن أعراض الناس </a:t>
            </a:r>
            <a:r>
              <a:rPr lang="ar-AE" dirty="0" smtClean="0"/>
              <a:t>وكل حرام  </a:t>
            </a:r>
            <a:endParaRPr lang="ar-AE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80488" y="3205655"/>
            <a:ext cx="677293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/>
              <a:t>لا </a:t>
            </a:r>
            <a:r>
              <a:rPr lang="ar-AE" dirty="0"/>
              <a:t>أغتاب </a:t>
            </a:r>
            <a:r>
              <a:rPr lang="ar-AE" dirty="0" smtClean="0"/>
              <a:t>أحد ولا </a:t>
            </a:r>
            <a:r>
              <a:rPr lang="ar-AE" dirty="0"/>
              <a:t>أتكلم في أعراض </a:t>
            </a:r>
            <a:r>
              <a:rPr lang="ar-AE" dirty="0" smtClean="0"/>
              <a:t>الناس</a:t>
            </a:r>
            <a:endParaRPr lang="ar-AE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80485" y="4303004"/>
            <a:ext cx="677293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/>
              <a:t>فعل الخير ولا أعتدي على أحد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80485" y="5559972"/>
            <a:ext cx="677293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/>
              <a:t>أستخدمها في طاعة اللَّه تعالى وفعل الخير</a:t>
            </a:r>
          </a:p>
        </p:txBody>
      </p:sp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مستطيل 2"/>
          <p:cNvSpPr/>
          <p:nvPr/>
        </p:nvSpPr>
        <p:spPr>
          <a:xfrm>
            <a:off x="861848" y="1277035"/>
            <a:ext cx="664253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AE" dirty="0"/>
              <a:t> أصون نفسي عن المعاصي </a:t>
            </a:r>
            <a:r>
              <a:rPr lang="ar-AE" dirty="0" smtClean="0"/>
              <a:t>والزلل</a:t>
            </a:r>
            <a:endParaRPr lang="ar-AE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61850" y="2396359"/>
            <a:ext cx="655845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/>
              <a:t>أكون من الفائزين برضا اللَّه تعالى وجنته</a:t>
            </a:r>
          </a:p>
        </p:txBody>
      </p:sp>
    </p:spTree>
    <p:extLst>
      <p:ext uri="{BB962C8B-B14F-4D97-AF65-F5344CB8AC3E}">
        <p14:creationId xmlns:p14="http://schemas.microsoft.com/office/powerpoint/2010/main" val="15764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12191999" cy="686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0"/>
            <a:ext cx="10274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367808" y="2363833"/>
            <a:ext cx="345638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solidFill>
                  <a:prstClr val="black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37157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920204" y="0"/>
            <a:ext cx="42717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dirty="0" smtClean="0">
                <a:solidFill>
                  <a:prstClr val="black"/>
                </a:solidFill>
              </a:rPr>
              <a:t>لا تنسونا من دعائكم </a:t>
            </a:r>
          </a:p>
          <a:p>
            <a:pPr algn="r" rtl="1"/>
            <a:r>
              <a:rPr lang="ar-AE" dirty="0" smtClean="0">
                <a:solidFill>
                  <a:prstClr val="black"/>
                </a:solidFill>
              </a:rPr>
              <a:t>إعداد المدرس : جمعة أحمد </a:t>
            </a:r>
            <a:r>
              <a:rPr lang="ar-AE" dirty="0" err="1" smtClean="0">
                <a:solidFill>
                  <a:prstClr val="black"/>
                </a:solidFill>
              </a:rPr>
              <a:t>العلوش</a:t>
            </a:r>
            <a:r>
              <a:rPr lang="ar-AE" dirty="0" smtClean="0">
                <a:solidFill>
                  <a:prstClr val="black"/>
                </a:solidFill>
              </a:rPr>
              <a:t> </a:t>
            </a:r>
          </a:p>
          <a:p>
            <a:pPr algn="r" rtl="1"/>
            <a:r>
              <a:rPr lang="ar-AE" dirty="0" smtClean="0">
                <a:solidFill>
                  <a:prstClr val="black"/>
                </a:solidFill>
              </a:rPr>
              <a:t>مدرسة المجد النموذجية </a:t>
            </a:r>
            <a:endParaRPr lang="ar-A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7" y="0"/>
            <a:ext cx="11670675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48000" y="2628378"/>
            <a:ext cx="36786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يستغل ﷺ فرصة وجود طفل وراءه على جمل فيسمعه وصايا </a:t>
            </a:r>
            <a:r>
              <a:rPr lang="ar-AE" dirty="0" smtClean="0">
                <a:solidFill>
                  <a:srgbClr val="FF0000"/>
                </a:solidFill>
              </a:rPr>
              <a:t>عظيمة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30622" y="4750676"/>
            <a:ext cx="1057340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 صفاء الذهن، سرعة الحفظ وثباته، تربية الولد وتعليمه.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082568" y="5990897"/>
            <a:ext cx="999533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 السمع والطاعة والتعلم</a:t>
            </a:r>
          </a:p>
        </p:txBody>
      </p:sp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0" y="158102"/>
            <a:ext cx="12163080" cy="65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4" y="0"/>
            <a:ext cx="11604535" cy="68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4325"/>
            <a:ext cx="12179007" cy="50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0"/>
            <a:ext cx="11681608" cy="68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9" y="1064520"/>
            <a:ext cx="12147793" cy="45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0"/>
            <a:ext cx="12192000" cy="68515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مربع نص 2"/>
          <p:cNvSpPr txBox="1"/>
          <p:nvPr/>
        </p:nvSpPr>
        <p:spPr>
          <a:xfrm>
            <a:off x="5570484" y="3668618"/>
            <a:ext cx="166109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المحافظة </a:t>
            </a:r>
            <a:r>
              <a:rPr lang="ar-AE" dirty="0">
                <a:solidFill>
                  <a:srgbClr val="FF0000"/>
                </a:solidFill>
              </a:rPr>
              <a:t>على ديننا</a:t>
            </a:r>
            <a:r>
              <a:rPr lang="ar-AE" dirty="0" smtClean="0">
                <a:solidFill>
                  <a:srgbClr val="FF0000"/>
                </a:solidFill>
              </a:rPr>
              <a:t>،،،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00952" y="4868947"/>
            <a:ext cx="216775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المحافظة على صلوات الفرائض،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101199" y="6020959"/>
            <a:ext cx="7407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dirty="0">
                <a:solidFill>
                  <a:srgbClr val="FF0000"/>
                </a:solidFill>
              </a:rPr>
              <a:t>الصدق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597587" y="4880024"/>
            <a:ext cx="13435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dirty="0">
                <a:solidFill>
                  <a:srgbClr val="FF0000"/>
                </a:solidFill>
              </a:rPr>
              <a:t>اجتناب الكبائر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421951" y="6020958"/>
            <a:ext cx="16258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بر الوالدين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800952" y="6020959"/>
            <a:ext cx="21677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اجتناب النميمة والغيبة،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314101" y="4866857"/>
            <a:ext cx="183933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dirty="0" smtClean="0">
                <a:solidFill>
                  <a:srgbClr val="FF0000"/>
                </a:solidFill>
              </a:rPr>
              <a:t>العدل</a:t>
            </a:r>
            <a:endParaRPr lang="ar-A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197</Words>
  <Application>Microsoft Office PowerPoint</Application>
  <PresentationFormat>Custom</PresentationFormat>
  <Paragraphs>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سمة Office</vt:lpstr>
      <vt:lpstr>1_سمة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USER</cp:lastModifiedBy>
  <cp:revision>19</cp:revision>
  <dcterms:created xsi:type="dcterms:W3CDTF">2016-08-24T13:36:29Z</dcterms:created>
  <dcterms:modified xsi:type="dcterms:W3CDTF">2016-10-04T08:13:16Z</dcterms:modified>
</cp:coreProperties>
</file>