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4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otenoughgood.com/2012/06/world-environment-day/world-environment-day-2012-wallpap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91401-DFAF-4F92-ADD5-C63A6BD4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A0915-3FB6-4C96-9278-FFF7EB073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8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A2D78-3F8C-4B16-A55F-844C081A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614" y="2596442"/>
            <a:ext cx="4234552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16AD5B-1379-451E-B91A-E45F5E8E6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819400"/>
            <a:ext cx="4002388" cy="297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38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A7F9C-DEE5-4C38-A7C7-896BEFF9E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4276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546570-7F50-4DAB-9B36-69552BF0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71800"/>
            <a:ext cx="4118365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2A494C-75E7-4F57-AC13-90EE3031F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18" y="2971800"/>
            <a:ext cx="4176713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58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DD975-6963-4D8A-B49C-45AED809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352D5-D3C3-4FC9-8C05-5B996D3D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86200"/>
            <a:ext cx="8991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7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9C501-D2DA-433F-83A9-D7596C85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ED56C3-459F-466A-B028-D3BCA434F041}"/>
              </a:ext>
            </a:extLst>
          </p:cNvPr>
          <p:cNvSpPr txBox="1"/>
          <p:nvPr/>
        </p:nvSpPr>
        <p:spPr>
          <a:xfrm>
            <a:off x="5943600" y="34391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 النمو السكاني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31E0-1680-4B4A-9462-4B711776F679}"/>
              </a:ext>
            </a:extLst>
          </p:cNvPr>
          <p:cNvSpPr txBox="1"/>
          <p:nvPr/>
        </p:nvSpPr>
        <p:spPr>
          <a:xfrm>
            <a:off x="3200401" y="3429000"/>
            <a:ext cx="25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نمو الاقتصاد العالمي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C428C-773D-4D63-8FBF-4FE8F909A293}"/>
              </a:ext>
            </a:extLst>
          </p:cNvPr>
          <p:cNvSpPr txBox="1"/>
          <p:nvPr/>
        </p:nvSpPr>
        <p:spPr>
          <a:xfrm>
            <a:off x="52755" y="3439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ارتفاع استهلاك الطاقة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35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5EF76-FB92-42B1-BFCD-E4F85FF5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51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55A0D-F55C-457A-9662-5593EC86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7181"/>
            <a:ext cx="9127067" cy="128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4CF5AD-197F-446F-AC1E-C19D9C73D4DA}"/>
              </a:ext>
            </a:extLst>
          </p:cNvPr>
          <p:cNvSpPr txBox="1"/>
          <p:nvPr/>
        </p:nvSpPr>
        <p:spPr>
          <a:xfrm>
            <a:off x="334433" y="1981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الوكالة الدولية للطاقة المتجددة</a:t>
            </a:r>
            <a:endParaRPr lang="en-US" sz="28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511F0-7D18-4C3D-AAF2-A7EB7838A9B4}"/>
              </a:ext>
            </a:extLst>
          </p:cNvPr>
          <p:cNvSpPr txBox="1"/>
          <p:nvPr/>
        </p:nvSpPr>
        <p:spPr>
          <a:xfrm>
            <a:off x="-29308" y="3365718"/>
            <a:ext cx="8746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مستقبل الطاقة العالمية </a:t>
            </a:r>
          </a:p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تأثير مصادر الطاقة الجديدة في منطقة الشرق الاوسط وشمال افريقيا </a:t>
            </a:r>
          </a:p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نتائج قمة باريس لتغير المناخ </a:t>
            </a:r>
          </a:p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 فرص تطوير مزيج متنوع من مصادر الطاقة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3CEE3-690F-4B94-8F66-AB96111A11B1}"/>
              </a:ext>
            </a:extLst>
          </p:cNvPr>
          <p:cNvSpPr txBox="1"/>
          <p:nvPr/>
        </p:nvSpPr>
        <p:spPr>
          <a:xfrm>
            <a:off x="334433" y="5791200"/>
            <a:ext cx="81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التنمية             التطوير            الاستدامة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40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037FF8-BEF9-4855-B2F6-94926A58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56A71-E379-4894-95A8-3D3C39153AA2}"/>
              </a:ext>
            </a:extLst>
          </p:cNvPr>
          <p:cNvSpPr txBox="1"/>
          <p:nvPr/>
        </p:nvSpPr>
        <p:spPr>
          <a:xfrm>
            <a:off x="228600" y="2590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علاقة تبادلية ومتساوية من حيث الأهمية 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9AE99-E065-423A-B923-F90A72AB8F1C}"/>
              </a:ext>
            </a:extLst>
          </p:cNvPr>
          <p:cNvSpPr txBox="1"/>
          <p:nvPr/>
        </p:nvSpPr>
        <p:spPr>
          <a:xfrm>
            <a:off x="228600" y="3886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التنمية الاقتصادية الخادعة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عدم اكتمال الأطر المؤسسية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عدم وجود قيادة وارادة سياسية تواكب التطور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FC65A-3DD2-45CE-AE0F-4B8E9C9E68EA}"/>
              </a:ext>
            </a:extLst>
          </p:cNvPr>
          <p:cNvSpPr txBox="1"/>
          <p:nvPr/>
        </p:nvSpPr>
        <p:spPr>
          <a:xfrm>
            <a:off x="381000" y="5715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أقل الدول تاثرا بتراجع اسعار النفط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نجاح الامارات في تنفيذ السياسة المرنة والناجحة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تنويع مصادر الدخل وتقليل الاعتماد علي ايراد النفط مستقبلا </a:t>
            </a:r>
            <a:endParaRPr lang="en-US" sz="2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1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0A631-7874-42AB-8FFD-52FB045B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18"/>
            <a:ext cx="9144000" cy="4972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CA747-23C2-4C6D-8422-EF51C96B71CD}"/>
              </a:ext>
            </a:extLst>
          </p:cNvPr>
          <p:cNvSpPr txBox="1"/>
          <p:nvPr/>
        </p:nvSpPr>
        <p:spPr>
          <a:xfrm>
            <a:off x="6858000" y="3505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الاكتشافات الجديدة المجدية تجاريا من الهيدروكربونات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CBC04-3189-4229-A3B7-33D4EF560789}"/>
              </a:ext>
            </a:extLst>
          </p:cNvPr>
          <p:cNvSpPr txBox="1"/>
          <p:nvPr/>
        </p:nvSpPr>
        <p:spPr>
          <a:xfrm>
            <a:off x="4724400" y="3505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الزيادة في انتاج النفط والغاز غير التقليدي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2190-5039-4788-89CE-141F80CF9AA6}"/>
              </a:ext>
            </a:extLst>
          </p:cNvPr>
          <p:cNvSpPr txBox="1"/>
          <p:nvPr/>
        </p:nvSpPr>
        <p:spPr>
          <a:xfrm>
            <a:off x="2514600" y="3581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التقنيات الجديدة لاستخراج النفط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B27F2-6454-4971-9975-1C2DC08205B1}"/>
              </a:ext>
            </a:extLst>
          </p:cNvPr>
          <p:cNvSpPr txBox="1"/>
          <p:nvPr/>
        </p:nvSpPr>
        <p:spPr>
          <a:xfrm>
            <a:off x="128954" y="3581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تطوير انواع معينة من الطاقة المتجددة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0F7E2-B977-4BBB-A035-D107CE0A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29199"/>
            <a:ext cx="7238999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4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AE8D1-7B08-4FD0-AE2E-A2C0CE67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4397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0B2BEB-EB9F-4189-9686-8EC9822AC163}"/>
              </a:ext>
            </a:extLst>
          </p:cNvPr>
          <p:cNvSpPr/>
          <p:nvPr/>
        </p:nvSpPr>
        <p:spPr>
          <a:xfrm rot="20928827">
            <a:off x="1143000" y="4953000"/>
            <a:ext cx="635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معلم المادة / رمضان محمد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2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116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2006-08-16T00:00:00Z</dcterms:created>
  <dcterms:modified xsi:type="dcterms:W3CDTF">2018-04-07T05:44:20Z</dcterms:modified>
</cp:coreProperties>
</file>