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71"/>
  </p:notesMasterIdLst>
  <p:sldIdLst>
    <p:sldId id="1145" r:id="rId2"/>
    <p:sldId id="263" r:id="rId3"/>
    <p:sldId id="5537" r:id="rId4"/>
    <p:sldId id="4084" r:id="rId5"/>
    <p:sldId id="264" r:id="rId6"/>
    <p:sldId id="5492" r:id="rId7"/>
    <p:sldId id="5456" r:id="rId8"/>
    <p:sldId id="5461" r:id="rId9"/>
    <p:sldId id="5502" r:id="rId10"/>
    <p:sldId id="5503" r:id="rId11"/>
    <p:sldId id="5504" r:id="rId12"/>
    <p:sldId id="5505" r:id="rId13"/>
    <p:sldId id="5506" r:id="rId14"/>
    <p:sldId id="3963" r:id="rId15"/>
    <p:sldId id="4153" r:id="rId16"/>
    <p:sldId id="5493" r:id="rId17"/>
    <p:sldId id="5495" r:id="rId18"/>
    <p:sldId id="260" r:id="rId19"/>
    <p:sldId id="5496" r:id="rId20"/>
    <p:sldId id="430" r:id="rId21"/>
    <p:sldId id="5508" r:id="rId22"/>
    <p:sldId id="5499" r:id="rId23"/>
    <p:sldId id="5500" r:id="rId24"/>
    <p:sldId id="5515" r:id="rId25"/>
    <p:sldId id="5464" r:id="rId26"/>
    <p:sldId id="5539" r:id="rId27"/>
    <p:sldId id="5516" r:id="rId28"/>
    <p:sldId id="4889" r:id="rId29"/>
    <p:sldId id="5497" r:id="rId30"/>
    <p:sldId id="5498" r:id="rId31"/>
    <p:sldId id="5501" r:id="rId32"/>
    <p:sldId id="5507" r:id="rId33"/>
    <p:sldId id="3958" r:id="rId34"/>
    <p:sldId id="5509" r:id="rId35"/>
    <p:sldId id="5510" r:id="rId36"/>
    <p:sldId id="5511" r:id="rId37"/>
    <p:sldId id="5512" r:id="rId38"/>
    <p:sldId id="5514" r:id="rId39"/>
    <p:sldId id="5517" r:id="rId40"/>
    <p:sldId id="5518" r:id="rId41"/>
    <p:sldId id="5519" r:id="rId42"/>
    <p:sldId id="5513" r:id="rId43"/>
    <p:sldId id="5529" r:id="rId44"/>
    <p:sldId id="5538" r:id="rId45"/>
    <p:sldId id="5541" r:id="rId46"/>
    <p:sldId id="5540" r:id="rId47"/>
    <p:sldId id="5466" r:id="rId48"/>
    <p:sldId id="5491" r:id="rId49"/>
    <p:sldId id="5458" r:id="rId50"/>
    <p:sldId id="5467" r:id="rId51"/>
    <p:sldId id="5468" r:id="rId52"/>
    <p:sldId id="5520" r:id="rId53"/>
    <p:sldId id="5521" r:id="rId54"/>
    <p:sldId id="5522" r:id="rId55"/>
    <p:sldId id="5523" r:id="rId56"/>
    <p:sldId id="5524" r:id="rId57"/>
    <p:sldId id="5527" r:id="rId58"/>
    <p:sldId id="256" r:id="rId59"/>
    <p:sldId id="259" r:id="rId60"/>
    <p:sldId id="4966" r:id="rId61"/>
    <p:sldId id="5533" r:id="rId62"/>
    <p:sldId id="5536" r:id="rId63"/>
    <p:sldId id="5528" r:id="rId64"/>
    <p:sldId id="5535" r:id="rId65"/>
    <p:sldId id="5534" r:id="rId66"/>
    <p:sldId id="5542" r:id="rId67"/>
    <p:sldId id="5530" r:id="rId68"/>
    <p:sldId id="5531" r:id="rId69"/>
    <p:sldId id="5532" r:id="rId70"/>
  </p:sldIdLst>
  <p:sldSz cx="12192000" cy="6858000"/>
  <p:notesSz cx="6858000" cy="9144000"/>
  <p:defaultTextStyle>
    <a:defPPr>
      <a:defRPr lang="ar-AE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6985" autoAdjust="0"/>
    <p:restoredTop sz="94660"/>
  </p:normalViewPr>
  <p:slideViewPr>
    <p:cSldViewPr snapToGrid="0">
      <p:cViewPr varScale="1">
        <p:scale>
          <a:sx n="68" d="100"/>
          <a:sy n="68" d="100"/>
        </p:scale>
        <p:origin x="40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E9B4E8A0-9724-47E9-9F85-B1EE0865B1DA}" type="datetimeFigureOut">
              <a:rPr lang="ar-AE" smtClean="0"/>
              <a:t>21/02/1443</a:t>
            </a:fld>
            <a:endParaRPr lang="ar-AE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AE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8587C3C-A162-44B9-97A7-CABDC5E256C1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032502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3ABBD-184C-4247-95AC-593CCD4463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183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3ABBD-184C-4247-95AC-593CCD4463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060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6ed1d3ee59_0_100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6ed1d3ee59_0_100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0777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6ed1d3ee59_0_100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6ed1d3ee59_0_100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2780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6ed1d3ee59_0_100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6ed1d3ee59_0_100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7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3ABBD-184C-4247-95AC-593CCD4463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060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E6A1EFC-3858-4F0C-8B5D-A201B3FB9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72B7CEB-4877-43BE-9458-E75619B55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65F7101-CFBA-4821-A774-CFD71A6D6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6829-3A24-4F5B-AD18-C97FFB172067}" type="datetimeFigureOut">
              <a:rPr lang="ar-AE" smtClean="0"/>
              <a:t>21/02/1443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9C18232-5507-494B-A6CC-23810033E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4CA0714-D752-45B2-8717-3B7ED887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F1F91-845D-40F2-AF28-28DB447B16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947432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51656C9-8BE6-4EC7-BB33-BC5ABE80E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68AEB14-BC90-4016-A48E-ECD4063772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9BBCAD5-C966-4175-B9CB-537879ACF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6829-3A24-4F5B-AD18-C97FFB172067}" type="datetimeFigureOut">
              <a:rPr lang="ar-AE" smtClean="0"/>
              <a:t>21/02/1443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EE6E6F3-035A-4115-BDC3-E0007E11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1AF6C5B-E765-4D73-ACEF-3E91C0A2A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F1F91-845D-40F2-AF28-28DB447B16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777076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58A8381-3931-42D9-A233-AEDCE339D0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6B5AA6D-60CC-4D88-A531-FC7E2116E0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C37975A-FAC1-44B5-8DF9-979A4D24E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6829-3A24-4F5B-AD18-C97FFB172067}" type="datetimeFigureOut">
              <a:rPr lang="ar-AE" smtClean="0"/>
              <a:t>21/02/1443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EE45F6D-13DE-4F73-93DB-B9B21D232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7F0CA75-5E9A-4EA8-9101-4DB7D7790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F1F91-845D-40F2-AF28-28DB447B16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140252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9"/>
          <p:cNvSpPr txBox="1">
            <a:spLocks noGrp="1"/>
          </p:cNvSpPr>
          <p:nvPr>
            <p:ph type="title"/>
          </p:nvPr>
        </p:nvSpPr>
        <p:spPr>
          <a:xfrm>
            <a:off x="950971" y="1908640"/>
            <a:ext cx="51452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" name="Google Shape;89;p9"/>
          <p:cNvSpPr txBox="1">
            <a:spLocks noGrp="1"/>
          </p:cNvSpPr>
          <p:nvPr>
            <p:ph type="subTitle" idx="1"/>
          </p:nvPr>
        </p:nvSpPr>
        <p:spPr>
          <a:xfrm>
            <a:off x="950967" y="2628967"/>
            <a:ext cx="4653600" cy="25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0988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E584CD4-FEB2-4A28-B07D-A134C2C44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0A9B243-93C4-4A25-A55D-787D8A6207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7B1C4F9-B211-430A-9334-0EB27762C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6829-3A24-4F5B-AD18-C97FFB172067}" type="datetimeFigureOut">
              <a:rPr lang="ar-AE" smtClean="0"/>
              <a:t>21/02/1443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668EB00-88C4-4220-88F6-35DAEEF0F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033F2B7-46F2-4474-899E-0C4250ACC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F1F91-845D-40F2-AF28-28DB447B16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877656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FC1F2F3-C871-4845-85CE-464EAB9AB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4B10C41-FAF0-48AD-AB71-3FD4FD51C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B3C777C-BDAE-470D-859D-16CFF724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6829-3A24-4F5B-AD18-C97FFB172067}" type="datetimeFigureOut">
              <a:rPr lang="ar-AE" smtClean="0"/>
              <a:t>21/02/1443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D76C22F-8410-488D-8FDF-7EC068B05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AA28C51-4B1D-45D2-AD8C-6C59A70D4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F1F91-845D-40F2-AF28-28DB447B16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37593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E5F5EFA-90B9-4982-A72D-CA1AADF11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8EC8D24-3F69-4783-9AF4-29D407F38A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70CEBF3-2F2F-4632-B8D3-622E88CF67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10A0DE1-3E1A-48B7-86ED-3CDA7FB1E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6829-3A24-4F5B-AD18-C97FFB172067}" type="datetimeFigureOut">
              <a:rPr lang="ar-AE" smtClean="0"/>
              <a:t>21/02/1443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52F5B84-B622-444D-839C-73B48E9B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FBA2591-31E9-42C5-B36F-495D3BE77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F1F91-845D-40F2-AF28-28DB447B16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739152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B8FC5D1-3371-401A-BFA0-89C822907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35F3701-F994-4E6F-90CB-8DEFAACA4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03451D5-3090-41CB-971E-E279F21026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957209EF-18D5-43F2-BFE0-B19A03C18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B38B76C8-6285-489D-8B29-4459EE4EF1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77A15054-9DBD-4482-BD9A-4567B67C4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6829-3A24-4F5B-AD18-C97FFB172067}" type="datetimeFigureOut">
              <a:rPr lang="ar-AE" smtClean="0"/>
              <a:t>21/02/1443</a:t>
            </a:fld>
            <a:endParaRPr lang="ar-AE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4C038BA8-50B6-4F55-B1E1-807DBBB90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6E86D188-39CA-4295-84BE-9C781DBA3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F1F91-845D-40F2-AF28-28DB447B16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397502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291320B-3D0F-49A0-93E6-3383E488B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084AFDB-7935-45B6-8F4E-382E92377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6829-3A24-4F5B-AD18-C97FFB172067}" type="datetimeFigureOut">
              <a:rPr lang="ar-AE" smtClean="0"/>
              <a:t>21/02/1443</a:t>
            </a:fld>
            <a:endParaRPr lang="ar-AE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9D9B33C-F291-4A3E-86A2-CC90F96BE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EA6B3876-6BAB-4A12-B5B8-7A7F6DD95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F1F91-845D-40F2-AF28-28DB447B16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667065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C959813D-5905-4822-A2C2-BE1AF217C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6829-3A24-4F5B-AD18-C97FFB172067}" type="datetimeFigureOut">
              <a:rPr lang="ar-AE" smtClean="0"/>
              <a:t>21/02/1443</a:t>
            </a:fld>
            <a:endParaRPr lang="ar-AE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12C9A572-EFDE-4D37-A654-1E2C53910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437C2D1E-8E01-490F-A087-816F3153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F1F91-845D-40F2-AF28-28DB447B16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989621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25D540F-5CB1-4B75-B0FC-9B0D65DDF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84303B2-3DBF-45DC-AF9E-D11D7BDDC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B0372FA-587F-4986-95E0-5DDBEEC89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911C79D-9B0B-47C1-BE9C-98BCD33BF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6829-3A24-4F5B-AD18-C97FFB172067}" type="datetimeFigureOut">
              <a:rPr lang="ar-AE" smtClean="0"/>
              <a:t>21/02/1443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31AC878-FD29-495E-B2A5-352A046D4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F669C6D-E0D9-48E7-A00A-D07BDA54B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F1F91-845D-40F2-AF28-28DB447B16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31346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0C37132-9C7D-412D-B26A-79E5EB1EA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5EDDCDD4-0F1C-4A50-860F-A4E5F07BE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4964769-528F-4C4B-A430-6686937AC6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678E962-49F0-432A-BE47-8F9F2043D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6829-3A24-4F5B-AD18-C97FFB172067}" type="datetimeFigureOut">
              <a:rPr lang="ar-AE" smtClean="0"/>
              <a:t>21/02/1443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8BE3823-4146-45A2-81CC-ECB6C01D6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61B86A9-B9C9-4664-9F6A-A0D0B1EA6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F1F91-845D-40F2-AF28-28DB447B16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65714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B6C65941-301E-4FB5-9485-4B0AC1546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20580A0-1D5A-4851-8514-FFD733D76E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FF74CE3-F61F-4C43-B2A8-FE85E38D10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8B6829-3A24-4F5B-AD18-C97FFB172067}" type="datetimeFigureOut">
              <a:rPr lang="ar-AE" smtClean="0"/>
              <a:t>21/02/1443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6241365-BBE5-4C7B-A79E-20E4CD3031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91E27E4-5FD1-4CAC-8780-F9063B8C44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F1F91-845D-40F2-AF28-28DB447B16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870271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1.png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s://www.ahlaimages.com/2017/11/emirates-flag-uae.html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3.wdp"/><Relationship Id="rId12" Type="http://schemas.openxmlformats.org/officeDocument/2006/relationships/image" Target="../media/image15.gif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3.png"/><Relationship Id="rId11" Type="http://schemas.openxmlformats.org/officeDocument/2006/relationships/image" Target="../media/image36.gif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image" Target="../media/image1.jpg"/><Relationship Id="rId9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1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pixabay.com/en/room-empty-interior-wood-floor-2147609/" TargetMode="External"/><Relationship Id="rId7" Type="http://schemas.openxmlformats.org/officeDocument/2006/relationships/hyperlink" Target="https://pixabay.com/en/kids-cute-clipart-cartoon-box-2798918/" TargetMode="External"/><Relationship Id="rId12" Type="http://schemas.openxmlformats.org/officeDocument/2006/relationships/image" Target="../media/image7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11" Type="http://schemas.microsoft.com/office/2007/relationships/hdphoto" Target="../media/hdphoto2.wdp"/><Relationship Id="rId5" Type="http://schemas.openxmlformats.org/officeDocument/2006/relationships/hyperlink" Target="https://pixabay.com/en/blackboard-green-frame-school-green-1788630/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15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pixabay.com/en/room-empty-interior-wood-floor-2147609/" TargetMode="External"/><Relationship Id="rId7" Type="http://schemas.openxmlformats.org/officeDocument/2006/relationships/hyperlink" Target="https://pixabay.com/en/kids-cute-clipart-cartoon-box-2798918/" TargetMode="External"/><Relationship Id="rId12" Type="http://schemas.openxmlformats.org/officeDocument/2006/relationships/image" Target="../media/image7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11" Type="http://schemas.microsoft.com/office/2007/relationships/hdphoto" Target="../media/hdphoto2.wdp"/><Relationship Id="rId5" Type="http://schemas.openxmlformats.org/officeDocument/2006/relationships/hyperlink" Target="https://pixabay.com/en/blackboard-green-frame-school-green-1788630/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www.ahlaimages.com/2017/11/emirates-flag-uae.html" TargetMode="External"/><Relationship Id="rId5" Type="http://schemas.openxmlformats.org/officeDocument/2006/relationships/image" Target="../media/image12.jpg"/><Relationship Id="rId4" Type="http://schemas.openxmlformats.org/officeDocument/2006/relationships/image" Target="../media/image1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4.jpeg"/><Relationship Id="rId7" Type="http://schemas.microsoft.com/office/2007/relationships/hdphoto" Target="../media/hdphoto2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15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12.jpg"/><Relationship Id="rId7" Type="http://schemas.microsoft.com/office/2007/relationships/hdphoto" Target="../media/hdphoto4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s://www.ahlaimages.com/2017/11/emirates-flag-uae.html" TargetMode="External"/><Relationship Id="rId9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pixabay.com/en/room-empty-interior-wood-floor-2147609/" TargetMode="External"/><Relationship Id="rId7" Type="http://schemas.openxmlformats.org/officeDocument/2006/relationships/hyperlink" Target="https://pixabay.com/en/kids-cute-clipart-cartoon-box-2798918/" TargetMode="External"/><Relationship Id="rId12" Type="http://schemas.openxmlformats.org/officeDocument/2006/relationships/image" Target="../media/image7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11" Type="http://schemas.microsoft.com/office/2007/relationships/hdphoto" Target="../media/hdphoto2.wdp"/><Relationship Id="rId5" Type="http://schemas.openxmlformats.org/officeDocument/2006/relationships/hyperlink" Target="https://pixabay.com/en/blackboard-green-frame-school-green-1788630/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4.jpeg"/><Relationship Id="rId7" Type="http://schemas.microsoft.com/office/2007/relationships/hdphoto" Target="../media/hdphoto2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1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6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openxmlformats.org/officeDocument/2006/relationships/image" Target="../media/image27.jpeg"/><Relationship Id="rId4" Type="http://schemas.openxmlformats.org/officeDocument/2006/relationships/image" Target="../media/image26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ordwall.net/resource/21872050/%D8%B3%D9%84%D8%B7%D8%A7%D8%AA-%D8%A7%D9%84%D8%A7%D8%AA%D8%AD%D8%A7%D8%AF" TargetMode="External"/><Relationship Id="rId5" Type="http://schemas.microsoft.com/office/2007/relationships/hdphoto" Target="../media/hdphoto4.wdp"/><Relationship Id="rId4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7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www.ahlaimages.com/2017/11/emirates-flag-uae.html" TargetMode="External"/><Relationship Id="rId5" Type="http://schemas.openxmlformats.org/officeDocument/2006/relationships/image" Target="../media/image12.jpg"/><Relationship Id="rId4" Type="http://schemas.openxmlformats.org/officeDocument/2006/relationships/image" Target="../media/image1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pixabay.com/en/room-empty-interior-wood-floor-2147609/" TargetMode="External"/><Relationship Id="rId7" Type="http://schemas.openxmlformats.org/officeDocument/2006/relationships/hyperlink" Target="https://pixabay.com/en/kids-cute-clipart-cartoon-box-2798918/" TargetMode="External"/><Relationship Id="rId12" Type="http://schemas.openxmlformats.org/officeDocument/2006/relationships/image" Target="../media/image7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11" Type="http://schemas.microsoft.com/office/2007/relationships/hdphoto" Target="../media/hdphoto2.wdp"/><Relationship Id="rId5" Type="http://schemas.openxmlformats.org/officeDocument/2006/relationships/hyperlink" Target="https://pixabay.com/en/blackboard-green-frame-school-green-1788630/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www.ahlaimages.com/2017/11/emirates-flag-uae.html" TargetMode="External"/><Relationship Id="rId5" Type="http://schemas.openxmlformats.org/officeDocument/2006/relationships/image" Target="../media/image12.jpg"/><Relationship Id="rId4" Type="http://schemas.openxmlformats.org/officeDocument/2006/relationships/image" Target="../media/image1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openxmlformats.org/officeDocument/2006/relationships/image" Target="../media/image27.jpeg"/><Relationship Id="rId4" Type="http://schemas.openxmlformats.org/officeDocument/2006/relationships/image" Target="../media/image26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81.gif"/><Relationship Id="rId4" Type="http://schemas.openxmlformats.org/officeDocument/2006/relationships/image" Target="../media/image80.gi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audio" Target="../media/audio5.wav"/><Relationship Id="rId7" Type="http://schemas.openxmlformats.org/officeDocument/2006/relationships/image" Target="../media/image8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11" Type="http://schemas.openxmlformats.org/officeDocument/2006/relationships/image" Target="../media/image87.png"/><Relationship Id="rId5" Type="http://schemas.openxmlformats.org/officeDocument/2006/relationships/image" Target="../media/image79.png"/><Relationship Id="rId10" Type="http://schemas.openxmlformats.org/officeDocument/2006/relationships/image" Target="../media/image86.png"/><Relationship Id="rId4" Type="http://schemas.openxmlformats.org/officeDocument/2006/relationships/audio" Target="../media/audio6.wav"/><Relationship Id="rId9" Type="http://schemas.openxmlformats.org/officeDocument/2006/relationships/image" Target="../media/image8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4.jpeg"/><Relationship Id="rId7" Type="http://schemas.microsoft.com/office/2007/relationships/hdphoto" Target="../media/hdphoto2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audio" Target="../media/audio6.wav"/><Relationship Id="rId7" Type="http://schemas.openxmlformats.org/officeDocument/2006/relationships/image" Target="../media/image8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79.png"/><Relationship Id="rId10" Type="http://schemas.openxmlformats.org/officeDocument/2006/relationships/image" Target="../media/image86.png"/><Relationship Id="rId4" Type="http://schemas.openxmlformats.org/officeDocument/2006/relationships/audio" Target="../media/audio5.wav"/><Relationship Id="rId9" Type="http://schemas.openxmlformats.org/officeDocument/2006/relationships/image" Target="../media/image85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audio" Target="../media/audio5.wav"/><Relationship Id="rId7" Type="http://schemas.openxmlformats.org/officeDocument/2006/relationships/image" Target="../media/image8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79.png"/><Relationship Id="rId10" Type="http://schemas.openxmlformats.org/officeDocument/2006/relationships/image" Target="../media/image86.png"/><Relationship Id="rId4" Type="http://schemas.openxmlformats.org/officeDocument/2006/relationships/audio" Target="../media/audio6.wav"/><Relationship Id="rId9" Type="http://schemas.openxmlformats.org/officeDocument/2006/relationships/image" Target="../media/image8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s://www.ahlaimages.com/2017/11/emirates-flag-uae.html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openxmlformats.org/officeDocument/2006/relationships/image" Target="../media/image27.jpeg"/><Relationship Id="rId4" Type="http://schemas.openxmlformats.org/officeDocument/2006/relationships/image" Target="../media/image26.gi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73.gi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openxmlformats.org/officeDocument/2006/relationships/image" Target="../media/image27.jpeg"/><Relationship Id="rId4" Type="http://schemas.openxmlformats.org/officeDocument/2006/relationships/image" Target="../media/image2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6F3ECEB5-B6A3-4584-9924-DF9135EEA35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0" cy="121920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1404ECD-B55B-4E43-8BAB-88EA22130476}"/>
              </a:ext>
            </a:extLst>
          </p:cNvPr>
          <p:cNvSpPr/>
          <p:nvPr/>
        </p:nvSpPr>
        <p:spPr>
          <a:xfrm>
            <a:off x="4999876" y="590188"/>
            <a:ext cx="2420856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0000"/>
                </a:highligh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5014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5E0D2DC2-7E6F-46CA-BD91-E507476A7F4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0" cy="12192002"/>
          </a:xfrm>
          <a:prstGeom prst="rect">
            <a:avLst/>
          </a:prstGeom>
        </p:spPr>
      </p:pic>
      <p:sp>
        <p:nvSpPr>
          <p:cNvPr id="4" name="السؤال">
            <a:extLst>
              <a:ext uri="{FF2B5EF4-FFF2-40B4-BE49-F238E27FC236}">
                <a16:creationId xmlns:a16="http://schemas.microsoft.com/office/drawing/2014/main" id="{7B62798F-CCBA-4CB4-9E2C-55D596A1027C}"/>
              </a:ext>
            </a:extLst>
          </p:cNvPr>
          <p:cNvSpPr/>
          <p:nvPr/>
        </p:nvSpPr>
        <p:spPr>
          <a:xfrm>
            <a:off x="7033281" y="246545"/>
            <a:ext cx="3915339" cy="2361398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>
              <a:defRPr/>
            </a:pPr>
            <a:r>
              <a:rPr lang="ar-SA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أسلوب يختار به الشعب أشخاصا محددين ليتكلموا باسمه ،ويدافعوا عن مصالحه </a:t>
            </a:r>
            <a:endParaRPr lang="en-US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خطأ 1">
            <a:extLst>
              <a:ext uri="{FF2B5EF4-FFF2-40B4-BE49-F238E27FC236}">
                <a16:creationId xmlns:a16="http://schemas.microsoft.com/office/drawing/2014/main" id="{C89F594B-1C0B-4277-A7D2-EDD9B92F9B89}"/>
              </a:ext>
            </a:extLst>
          </p:cNvPr>
          <p:cNvSpPr/>
          <p:nvPr/>
        </p:nvSpPr>
        <p:spPr>
          <a:xfrm>
            <a:off x="4385331" y="4974466"/>
            <a:ext cx="3915339" cy="689113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>
              <a:defRPr/>
            </a:pPr>
            <a:r>
              <a:rPr lang="ar-SA" sz="3704" b="1" dirty="0">
                <a:solidFill>
                  <a:srgbClr val="002060"/>
                </a:solidFill>
              </a:rPr>
              <a:t>الدستور</a:t>
            </a:r>
            <a:r>
              <a:rPr lang="ar-AE" sz="3704" b="1" dirty="0">
                <a:solidFill>
                  <a:srgbClr val="002060"/>
                </a:solidFill>
              </a:rPr>
              <a:t> </a:t>
            </a:r>
            <a:endParaRPr lang="en-US" sz="3704" b="1" dirty="0">
              <a:solidFill>
                <a:srgbClr val="002060"/>
              </a:solidFill>
            </a:endParaRPr>
          </a:p>
        </p:txBody>
      </p:sp>
      <p:sp>
        <p:nvSpPr>
          <p:cNvPr id="6" name="خطأ 2">
            <a:extLst>
              <a:ext uri="{FF2B5EF4-FFF2-40B4-BE49-F238E27FC236}">
                <a16:creationId xmlns:a16="http://schemas.microsoft.com/office/drawing/2014/main" id="{13E089B6-F789-41B1-B7D3-520A901F73FE}"/>
              </a:ext>
            </a:extLst>
          </p:cNvPr>
          <p:cNvSpPr/>
          <p:nvPr/>
        </p:nvSpPr>
        <p:spPr>
          <a:xfrm>
            <a:off x="4385331" y="4034486"/>
            <a:ext cx="3915339" cy="689113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>
              <a:defRPr/>
            </a:pPr>
            <a:r>
              <a:rPr lang="ar-SA" sz="3704" b="1" dirty="0">
                <a:solidFill>
                  <a:srgbClr val="002060"/>
                </a:solidFill>
              </a:rPr>
              <a:t>السلطة</a:t>
            </a:r>
            <a:endParaRPr lang="en-US" sz="3704" b="1" dirty="0">
              <a:solidFill>
                <a:srgbClr val="002060"/>
              </a:solidFill>
            </a:endParaRPr>
          </a:p>
        </p:txBody>
      </p:sp>
      <p:sp>
        <p:nvSpPr>
          <p:cNvPr id="7" name="صحيح">
            <a:extLst>
              <a:ext uri="{FF2B5EF4-FFF2-40B4-BE49-F238E27FC236}">
                <a16:creationId xmlns:a16="http://schemas.microsoft.com/office/drawing/2014/main" id="{C455D7F9-38D6-4B3D-B813-327E6BB5CA5F}"/>
              </a:ext>
            </a:extLst>
          </p:cNvPr>
          <p:cNvSpPr/>
          <p:nvPr/>
        </p:nvSpPr>
        <p:spPr>
          <a:xfrm>
            <a:off x="4385331" y="3094505"/>
            <a:ext cx="3915339" cy="689113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>
              <a:defRPr/>
            </a:pPr>
            <a:r>
              <a:rPr lang="ar-SA" sz="3704" b="1" dirty="0">
                <a:solidFill>
                  <a:srgbClr val="002060"/>
                </a:solidFill>
              </a:rPr>
              <a:t>الانتخاب</a:t>
            </a:r>
            <a:r>
              <a:rPr lang="ar-AE" sz="3704" b="1" dirty="0">
                <a:solidFill>
                  <a:srgbClr val="002060"/>
                </a:solidFill>
              </a:rPr>
              <a:t>  </a:t>
            </a:r>
            <a:endParaRPr lang="en-US" sz="3704" b="1" dirty="0">
              <a:solidFill>
                <a:srgbClr val="002060"/>
              </a:solidFill>
            </a:endParaRPr>
          </a:p>
        </p:txBody>
      </p:sp>
      <p:sp>
        <p:nvSpPr>
          <p:cNvPr id="8" name="التالي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44B7D06-A64A-4285-B5FC-F83663F0DCD9}"/>
              </a:ext>
            </a:extLst>
          </p:cNvPr>
          <p:cNvSpPr/>
          <p:nvPr/>
        </p:nvSpPr>
        <p:spPr>
          <a:xfrm>
            <a:off x="5786213" y="5914445"/>
            <a:ext cx="988974" cy="762000"/>
          </a:xfrm>
          <a:prstGeom prst="leftArrow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>
              <a:defRPr/>
            </a:pPr>
            <a:r>
              <a:rPr lang="ar-SA" sz="1893" b="1" dirty="0">
                <a:solidFill>
                  <a:prstClr val="white"/>
                </a:solidFill>
              </a:rPr>
              <a:t>التالي</a:t>
            </a:r>
            <a:endParaRPr lang="en-US" sz="1893" b="1" dirty="0">
              <a:solidFill>
                <a:prstClr val="white"/>
              </a:solidFill>
            </a:endParaRPr>
          </a:p>
        </p:txBody>
      </p:sp>
      <p:sp>
        <p:nvSpPr>
          <p:cNvPr id="9" name="صحيح">
            <a:extLst>
              <a:ext uri="{FF2B5EF4-FFF2-40B4-BE49-F238E27FC236}">
                <a16:creationId xmlns:a16="http://schemas.microsoft.com/office/drawing/2014/main" id="{93C1F280-F51A-435A-A960-E6262C35E724}"/>
              </a:ext>
            </a:extLst>
          </p:cNvPr>
          <p:cNvSpPr/>
          <p:nvPr/>
        </p:nvSpPr>
        <p:spPr>
          <a:xfrm>
            <a:off x="7823458" y="3010063"/>
            <a:ext cx="760239" cy="78360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>
              <a:defRPr/>
            </a:pPr>
            <a:r>
              <a:rPr lang="ar-SA" sz="3704" b="1" dirty="0">
                <a:solidFill>
                  <a:srgbClr val="002060"/>
                </a:solidFill>
              </a:rPr>
              <a:t>1</a:t>
            </a:r>
            <a:endParaRPr lang="en-US" sz="3704" b="1" dirty="0">
              <a:solidFill>
                <a:srgbClr val="002060"/>
              </a:solidFill>
            </a:endParaRPr>
          </a:p>
        </p:txBody>
      </p:sp>
      <p:sp>
        <p:nvSpPr>
          <p:cNvPr id="10" name="صحيح">
            <a:extLst>
              <a:ext uri="{FF2B5EF4-FFF2-40B4-BE49-F238E27FC236}">
                <a16:creationId xmlns:a16="http://schemas.microsoft.com/office/drawing/2014/main" id="{8221B84E-BF72-448B-BADB-7E42EA62BAF7}"/>
              </a:ext>
            </a:extLst>
          </p:cNvPr>
          <p:cNvSpPr/>
          <p:nvPr/>
        </p:nvSpPr>
        <p:spPr>
          <a:xfrm>
            <a:off x="7823458" y="3987240"/>
            <a:ext cx="760239" cy="78360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>
              <a:defRPr/>
            </a:pPr>
            <a:r>
              <a:rPr lang="ar-SA" sz="3704" b="1" dirty="0">
                <a:solidFill>
                  <a:srgbClr val="002060"/>
                </a:solidFill>
              </a:rPr>
              <a:t>2</a:t>
            </a:r>
            <a:endParaRPr lang="en-US" sz="3704" b="1" dirty="0">
              <a:solidFill>
                <a:srgbClr val="002060"/>
              </a:solidFill>
            </a:endParaRPr>
          </a:p>
        </p:txBody>
      </p:sp>
      <p:sp>
        <p:nvSpPr>
          <p:cNvPr id="11" name="صحيح">
            <a:extLst>
              <a:ext uri="{FF2B5EF4-FFF2-40B4-BE49-F238E27FC236}">
                <a16:creationId xmlns:a16="http://schemas.microsoft.com/office/drawing/2014/main" id="{87BF325B-3B70-4214-9880-7DA51D9C31D0}"/>
              </a:ext>
            </a:extLst>
          </p:cNvPr>
          <p:cNvSpPr/>
          <p:nvPr/>
        </p:nvSpPr>
        <p:spPr>
          <a:xfrm>
            <a:off x="7823457" y="4927010"/>
            <a:ext cx="760239" cy="78360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>
              <a:defRPr/>
            </a:pPr>
            <a:r>
              <a:rPr lang="ar-SA" sz="3704" b="1" dirty="0">
                <a:solidFill>
                  <a:srgbClr val="002060"/>
                </a:solidFill>
              </a:rPr>
              <a:t>3</a:t>
            </a:r>
            <a:endParaRPr lang="en-US" sz="3704" b="1" dirty="0">
              <a:solidFill>
                <a:srgbClr val="002060"/>
              </a:solidFill>
            </a:endParaRP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49F6CE45-536C-4153-9526-CDB7756BCB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712" y="2848538"/>
            <a:ext cx="2800414" cy="3164636"/>
          </a:xfrm>
          <a:prstGeom prst="rect">
            <a:avLst/>
          </a:prstGeom>
        </p:spPr>
      </p:pic>
      <p:sp>
        <p:nvSpPr>
          <p:cNvPr id="2" name="AutoShape 2" descr="المجلس الأعلى للاتحاد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975" y="433557"/>
            <a:ext cx="5367317" cy="245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2FE266BB-F9FE-4850-A2DA-D23CCD92CCB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0" cy="12192002"/>
          </a:xfrm>
          <a:prstGeom prst="rect">
            <a:avLst/>
          </a:prstGeom>
        </p:spPr>
      </p:pic>
      <p:sp>
        <p:nvSpPr>
          <p:cNvPr id="4" name="السؤال">
            <a:extLst>
              <a:ext uri="{FF2B5EF4-FFF2-40B4-BE49-F238E27FC236}">
                <a16:creationId xmlns:a16="http://schemas.microsoft.com/office/drawing/2014/main" id="{7B62798F-CCBA-4CB4-9E2C-55D596A1027C}"/>
              </a:ext>
            </a:extLst>
          </p:cNvPr>
          <p:cNvSpPr/>
          <p:nvPr/>
        </p:nvSpPr>
        <p:spPr>
          <a:xfrm>
            <a:off x="7014231" y="74212"/>
            <a:ext cx="3915339" cy="2361398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>
              <a:defRPr/>
            </a:pPr>
            <a:r>
              <a:rPr lang="ar-SA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برنامج عمل حكومي يحتوي على مجموعة من القواعد التي تلتزم الحكومة بتطبيقها في المجتمع من اجل تحقيق رفاهيته</a:t>
            </a:r>
            <a:endParaRPr lang="en-US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خطأ 1">
            <a:extLst>
              <a:ext uri="{FF2B5EF4-FFF2-40B4-BE49-F238E27FC236}">
                <a16:creationId xmlns:a16="http://schemas.microsoft.com/office/drawing/2014/main" id="{C89F594B-1C0B-4277-A7D2-EDD9B92F9B89}"/>
              </a:ext>
            </a:extLst>
          </p:cNvPr>
          <p:cNvSpPr/>
          <p:nvPr/>
        </p:nvSpPr>
        <p:spPr>
          <a:xfrm>
            <a:off x="4138330" y="3518265"/>
            <a:ext cx="3915339" cy="689113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>
              <a:defRPr/>
            </a:pPr>
            <a:r>
              <a:rPr lang="ar-SA" sz="3704" b="1" dirty="0">
                <a:solidFill>
                  <a:srgbClr val="002060"/>
                </a:solidFill>
              </a:rPr>
              <a:t>الدستور</a:t>
            </a:r>
            <a:endParaRPr lang="en-US" sz="3704" b="1" dirty="0">
              <a:solidFill>
                <a:srgbClr val="002060"/>
              </a:solidFill>
            </a:endParaRPr>
          </a:p>
        </p:txBody>
      </p:sp>
      <p:sp>
        <p:nvSpPr>
          <p:cNvPr id="6" name="خطأ 2">
            <a:extLst>
              <a:ext uri="{FF2B5EF4-FFF2-40B4-BE49-F238E27FC236}">
                <a16:creationId xmlns:a16="http://schemas.microsoft.com/office/drawing/2014/main" id="{13E089B6-F789-41B1-B7D3-520A901F73FE}"/>
              </a:ext>
            </a:extLst>
          </p:cNvPr>
          <p:cNvSpPr/>
          <p:nvPr/>
        </p:nvSpPr>
        <p:spPr>
          <a:xfrm>
            <a:off x="4385331" y="2626435"/>
            <a:ext cx="3915339" cy="689113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>
              <a:defRPr/>
            </a:pPr>
            <a:r>
              <a:rPr lang="ar-SA" sz="3704" b="1" dirty="0">
                <a:solidFill>
                  <a:srgbClr val="002060"/>
                </a:solidFill>
              </a:rPr>
              <a:t>السلطات</a:t>
            </a:r>
            <a:endParaRPr lang="en-US" sz="3704" b="1" dirty="0">
              <a:solidFill>
                <a:srgbClr val="002060"/>
              </a:solidFill>
            </a:endParaRPr>
          </a:p>
        </p:txBody>
      </p:sp>
      <p:sp>
        <p:nvSpPr>
          <p:cNvPr id="7" name="صحيح">
            <a:extLst>
              <a:ext uri="{FF2B5EF4-FFF2-40B4-BE49-F238E27FC236}">
                <a16:creationId xmlns:a16="http://schemas.microsoft.com/office/drawing/2014/main" id="{C455D7F9-38D6-4B3D-B813-327E6BB5CA5F}"/>
              </a:ext>
            </a:extLst>
          </p:cNvPr>
          <p:cNvSpPr/>
          <p:nvPr/>
        </p:nvSpPr>
        <p:spPr>
          <a:xfrm>
            <a:off x="4143425" y="4494537"/>
            <a:ext cx="3915339" cy="689113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>
              <a:defRPr/>
            </a:pPr>
            <a:r>
              <a:rPr lang="ar-SA" sz="3704" b="1" dirty="0">
                <a:solidFill>
                  <a:srgbClr val="002060"/>
                </a:solidFill>
              </a:rPr>
              <a:t>السياسة العامة</a:t>
            </a:r>
            <a:endParaRPr lang="en-US" sz="3704" b="1" dirty="0">
              <a:solidFill>
                <a:srgbClr val="002060"/>
              </a:solidFill>
            </a:endParaRPr>
          </a:p>
        </p:txBody>
      </p:sp>
      <p:sp>
        <p:nvSpPr>
          <p:cNvPr id="8" name="التالي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44B7D06-A64A-4285-B5FC-F83663F0DCD9}"/>
              </a:ext>
            </a:extLst>
          </p:cNvPr>
          <p:cNvSpPr/>
          <p:nvPr/>
        </p:nvSpPr>
        <p:spPr>
          <a:xfrm>
            <a:off x="5786213" y="5914445"/>
            <a:ext cx="988974" cy="762000"/>
          </a:xfrm>
          <a:prstGeom prst="leftArrow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>
              <a:defRPr/>
            </a:pPr>
            <a:r>
              <a:rPr lang="ar-SA" sz="1893" b="1" dirty="0">
                <a:solidFill>
                  <a:prstClr val="white"/>
                </a:solidFill>
              </a:rPr>
              <a:t>التالي</a:t>
            </a:r>
            <a:endParaRPr lang="en-US" sz="1893" b="1" dirty="0">
              <a:solidFill>
                <a:prstClr val="white"/>
              </a:solidFill>
            </a:endParaRPr>
          </a:p>
        </p:txBody>
      </p:sp>
      <p:sp>
        <p:nvSpPr>
          <p:cNvPr id="9" name="صحيح">
            <a:extLst>
              <a:ext uri="{FF2B5EF4-FFF2-40B4-BE49-F238E27FC236}">
                <a16:creationId xmlns:a16="http://schemas.microsoft.com/office/drawing/2014/main" id="{93C1F280-F51A-435A-A960-E6262C35E724}"/>
              </a:ext>
            </a:extLst>
          </p:cNvPr>
          <p:cNvSpPr/>
          <p:nvPr/>
        </p:nvSpPr>
        <p:spPr>
          <a:xfrm>
            <a:off x="7823457" y="4410095"/>
            <a:ext cx="760239" cy="78360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>
              <a:defRPr/>
            </a:pPr>
            <a:r>
              <a:rPr lang="ar-AE" sz="3704" b="1" dirty="0">
                <a:solidFill>
                  <a:srgbClr val="002060"/>
                </a:solidFill>
              </a:rPr>
              <a:t>3</a:t>
            </a:r>
            <a:endParaRPr lang="en-US" sz="3704" b="1" dirty="0">
              <a:solidFill>
                <a:srgbClr val="002060"/>
              </a:solidFill>
            </a:endParaRPr>
          </a:p>
        </p:txBody>
      </p:sp>
      <p:sp>
        <p:nvSpPr>
          <p:cNvPr id="10" name="صحيح">
            <a:extLst>
              <a:ext uri="{FF2B5EF4-FFF2-40B4-BE49-F238E27FC236}">
                <a16:creationId xmlns:a16="http://schemas.microsoft.com/office/drawing/2014/main" id="{8221B84E-BF72-448B-BADB-7E42EA62BAF7}"/>
              </a:ext>
            </a:extLst>
          </p:cNvPr>
          <p:cNvSpPr/>
          <p:nvPr/>
        </p:nvSpPr>
        <p:spPr>
          <a:xfrm>
            <a:off x="7823458" y="2579189"/>
            <a:ext cx="760239" cy="78360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>
              <a:defRPr/>
            </a:pPr>
            <a:r>
              <a:rPr lang="ar-AE" sz="3704" b="1" dirty="0">
                <a:solidFill>
                  <a:srgbClr val="002060"/>
                </a:solidFill>
              </a:rPr>
              <a:t>1</a:t>
            </a:r>
            <a:endParaRPr lang="en-US" sz="3704" b="1" dirty="0">
              <a:solidFill>
                <a:srgbClr val="002060"/>
              </a:solidFill>
            </a:endParaRPr>
          </a:p>
        </p:txBody>
      </p:sp>
      <p:sp>
        <p:nvSpPr>
          <p:cNvPr id="11" name="صحيح">
            <a:extLst>
              <a:ext uri="{FF2B5EF4-FFF2-40B4-BE49-F238E27FC236}">
                <a16:creationId xmlns:a16="http://schemas.microsoft.com/office/drawing/2014/main" id="{87BF325B-3B70-4214-9880-7DA51D9C31D0}"/>
              </a:ext>
            </a:extLst>
          </p:cNvPr>
          <p:cNvSpPr/>
          <p:nvPr/>
        </p:nvSpPr>
        <p:spPr>
          <a:xfrm>
            <a:off x="7823457" y="3518959"/>
            <a:ext cx="760239" cy="78360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>
              <a:defRPr/>
            </a:pPr>
            <a:r>
              <a:rPr lang="ar-AE" sz="3704" b="1" dirty="0">
                <a:solidFill>
                  <a:srgbClr val="002060"/>
                </a:solidFill>
              </a:rPr>
              <a:t>2</a:t>
            </a:r>
            <a:endParaRPr lang="en-US" sz="3704" b="1" dirty="0">
              <a:solidFill>
                <a:srgbClr val="002060"/>
              </a:solidFill>
            </a:endParaRP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49F6CE45-536C-4153-9526-CDB7756BCB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712" y="2848538"/>
            <a:ext cx="2800414" cy="3164636"/>
          </a:xfrm>
          <a:prstGeom prst="rect">
            <a:avLst/>
          </a:prstGeom>
        </p:spPr>
      </p:pic>
      <p:sp>
        <p:nvSpPr>
          <p:cNvPr id="2" name="AutoShape 2" descr="المجلس الأعلى للاتحاد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535" y="615909"/>
            <a:ext cx="3752164" cy="171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8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E275E794-3551-4763-8469-71CB8431E51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0" cy="12192002"/>
          </a:xfrm>
          <a:prstGeom prst="rect">
            <a:avLst/>
          </a:prstGeom>
        </p:spPr>
      </p:pic>
      <p:sp>
        <p:nvSpPr>
          <p:cNvPr id="4" name="السؤال">
            <a:extLst>
              <a:ext uri="{FF2B5EF4-FFF2-40B4-BE49-F238E27FC236}">
                <a16:creationId xmlns:a16="http://schemas.microsoft.com/office/drawing/2014/main" id="{7B62798F-CCBA-4CB4-9E2C-55D596A1027C}"/>
              </a:ext>
            </a:extLst>
          </p:cNvPr>
          <p:cNvSpPr/>
          <p:nvPr/>
        </p:nvSpPr>
        <p:spPr>
          <a:xfrm>
            <a:off x="6775187" y="181555"/>
            <a:ext cx="3915339" cy="2361398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>
              <a:defRPr/>
            </a:pPr>
            <a:r>
              <a:rPr lang="ar-SA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وثيقة وطنية توضح القواعد الأساسية للدولة ، وحقوق وواجبات المواطنين وكل المقيمين على الأرض الدولة </a:t>
            </a:r>
          </a:p>
          <a:p>
            <a:pPr algn="ctr">
              <a:defRPr/>
            </a:pPr>
            <a:r>
              <a:rPr lang="ar-SA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جمعها : </a:t>
            </a:r>
            <a:r>
              <a:rPr lang="ar-SA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الدسانير</a:t>
            </a:r>
            <a:r>
              <a:rPr lang="ar-SA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خطأ 1">
            <a:extLst>
              <a:ext uri="{FF2B5EF4-FFF2-40B4-BE49-F238E27FC236}">
                <a16:creationId xmlns:a16="http://schemas.microsoft.com/office/drawing/2014/main" id="{C89F594B-1C0B-4277-A7D2-EDD9B92F9B89}"/>
              </a:ext>
            </a:extLst>
          </p:cNvPr>
          <p:cNvSpPr/>
          <p:nvPr/>
        </p:nvSpPr>
        <p:spPr>
          <a:xfrm>
            <a:off x="4385331" y="3082774"/>
            <a:ext cx="3915339" cy="689113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>
              <a:defRPr/>
            </a:pPr>
            <a:r>
              <a:rPr lang="ar-SA" sz="3704" b="1" dirty="0">
                <a:solidFill>
                  <a:srgbClr val="002060"/>
                </a:solidFill>
              </a:rPr>
              <a:t>السياسة العامة</a:t>
            </a:r>
            <a:endParaRPr lang="en-US" sz="3704" b="1" dirty="0">
              <a:solidFill>
                <a:srgbClr val="002060"/>
              </a:solidFill>
            </a:endParaRPr>
          </a:p>
        </p:txBody>
      </p:sp>
      <p:sp>
        <p:nvSpPr>
          <p:cNvPr id="6" name="خطأ 2">
            <a:extLst>
              <a:ext uri="{FF2B5EF4-FFF2-40B4-BE49-F238E27FC236}">
                <a16:creationId xmlns:a16="http://schemas.microsoft.com/office/drawing/2014/main" id="{13E089B6-F789-41B1-B7D3-520A901F73FE}"/>
              </a:ext>
            </a:extLst>
          </p:cNvPr>
          <p:cNvSpPr/>
          <p:nvPr/>
        </p:nvSpPr>
        <p:spPr>
          <a:xfrm>
            <a:off x="4385331" y="4034486"/>
            <a:ext cx="3915339" cy="689113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>
              <a:defRPr/>
            </a:pPr>
            <a:r>
              <a:rPr lang="ar-SA" sz="3704" b="1" dirty="0">
                <a:solidFill>
                  <a:srgbClr val="002060"/>
                </a:solidFill>
              </a:rPr>
              <a:t>السلطات</a:t>
            </a:r>
            <a:endParaRPr lang="en-US" sz="3704" b="1" dirty="0">
              <a:solidFill>
                <a:srgbClr val="002060"/>
              </a:solidFill>
            </a:endParaRPr>
          </a:p>
        </p:txBody>
      </p:sp>
      <p:sp>
        <p:nvSpPr>
          <p:cNvPr id="7" name="صحيح">
            <a:extLst>
              <a:ext uri="{FF2B5EF4-FFF2-40B4-BE49-F238E27FC236}">
                <a16:creationId xmlns:a16="http://schemas.microsoft.com/office/drawing/2014/main" id="{C455D7F9-38D6-4B3D-B813-327E6BB5CA5F}"/>
              </a:ext>
            </a:extLst>
          </p:cNvPr>
          <p:cNvSpPr/>
          <p:nvPr/>
        </p:nvSpPr>
        <p:spPr>
          <a:xfrm>
            <a:off x="4368547" y="4984514"/>
            <a:ext cx="3915339" cy="689113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>
              <a:defRPr/>
            </a:pPr>
            <a:r>
              <a:rPr lang="ar-SA" sz="2964" b="1" dirty="0">
                <a:solidFill>
                  <a:srgbClr val="002060"/>
                </a:solidFill>
              </a:rPr>
              <a:t>الدستور</a:t>
            </a:r>
            <a:endParaRPr lang="en-US" sz="2964" b="1" dirty="0">
              <a:solidFill>
                <a:srgbClr val="002060"/>
              </a:solidFill>
            </a:endParaRPr>
          </a:p>
        </p:txBody>
      </p:sp>
      <p:sp>
        <p:nvSpPr>
          <p:cNvPr id="8" name="التالي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44B7D06-A64A-4285-B5FC-F83663F0DCD9}"/>
              </a:ext>
            </a:extLst>
          </p:cNvPr>
          <p:cNvSpPr/>
          <p:nvPr/>
        </p:nvSpPr>
        <p:spPr>
          <a:xfrm>
            <a:off x="5786213" y="5914445"/>
            <a:ext cx="988974" cy="762000"/>
          </a:xfrm>
          <a:prstGeom prst="leftArrow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>
              <a:defRPr/>
            </a:pPr>
            <a:r>
              <a:rPr lang="ar-SA" sz="1893" b="1" dirty="0">
                <a:solidFill>
                  <a:prstClr val="white"/>
                </a:solidFill>
              </a:rPr>
              <a:t>التالي</a:t>
            </a:r>
            <a:endParaRPr lang="en-US" sz="1893" b="1" dirty="0">
              <a:solidFill>
                <a:prstClr val="white"/>
              </a:solidFill>
            </a:endParaRPr>
          </a:p>
        </p:txBody>
      </p:sp>
      <p:sp>
        <p:nvSpPr>
          <p:cNvPr id="9" name="صحيح">
            <a:extLst>
              <a:ext uri="{FF2B5EF4-FFF2-40B4-BE49-F238E27FC236}">
                <a16:creationId xmlns:a16="http://schemas.microsoft.com/office/drawing/2014/main" id="{93C1F280-F51A-435A-A960-E6262C35E724}"/>
              </a:ext>
            </a:extLst>
          </p:cNvPr>
          <p:cNvSpPr/>
          <p:nvPr/>
        </p:nvSpPr>
        <p:spPr>
          <a:xfrm>
            <a:off x="7823458" y="3010063"/>
            <a:ext cx="760239" cy="78360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>
              <a:defRPr/>
            </a:pPr>
            <a:r>
              <a:rPr lang="ar-SA" sz="3704" b="1" dirty="0">
                <a:solidFill>
                  <a:srgbClr val="002060"/>
                </a:solidFill>
              </a:rPr>
              <a:t>1</a:t>
            </a:r>
            <a:endParaRPr lang="en-US" sz="3704" b="1" dirty="0">
              <a:solidFill>
                <a:srgbClr val="002060"/>
              </a:solidFill>
            </a:endParaRPr>
          </a:p>
        </p:txBody>
      </p:sp>
      <p:sp>
        <p:nvSpPr>
          <p:cNvPr id="10" name="صحيح">
            <a:extLst>
              <a:ext uri="{FF2B5EF4-FFF2-40B4-BE49-F238E27FC236}">
                <a16:creationId xmlns:a16="http://schemas.microsoft.com/office/drawing/2014/main" id="{8221B84E-BF72-448B-BADB-7E42EA62BAF7}"/>
              </a:ext>
            </a:extLst>
          </p:cNvPr>
          <p:cNvSpPr/>
          <p:nvPr/>
        </p:nvSpPr>
        <p:spPr>
          <a:xfrm>
            <a:off x="7823458" y="3987240"/>
            <a:ext cx="760239" cy="78360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>
              <a:defRPr/>
            </a:pPr>
            <a:r>
              <a:rPr lang="ar-SA" sz="3704" b="1" dirty="0">
                <a:solidFill>
                  <a:srgbClr val="002060"/>
                </a:solidFill>
              </a:rPr>
              <a:t>2</a:t>
            </a:r>
            <a:endParaRPr lang="en-US" sz="3704" b="1" dirty="0">
              <a:solidFill>
                <a:srgbClr val="002060"/>
              </a:solidFill>
            </a:endParaRPr>
          </a:p>
        </p:txBody>
      </p:sp>
      <p:sp>
        <p:nvSpPr>
          <p:cNvPr id="11" name="صحيح">
            <a:extLst>
              <a:ext uri="{FF2B5EF4-FFF2-40B4-BE49-F238E27FC236}">
                <a16:creationId xmlns:a16="http://schemas.microsoft.com/office/drawing/2014/main" id="{87BF325B-3B70-4214-9880-7DA51D9C31D0}"/>
              </a:ext>
            </a:extLst>
          </p:cNvPr>
          <p:cNvSpPr/>
          <p:nvPr/>
        </p:nvSpPr>
        <p:spPr>
          <a:xfrm>
            <a:off x="7823457" y="4927010"/>
            <a:ext cx="760239" cy="78360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>
              <a:defRPr/>
            </a:pPr>
            <a:r>
              <a:rPr lang="ar-SA" sz="3704" b="1" dirty="0">
                <a:solidFill>
                  <a:srgbClr val="002060"/>
                </a:solidFill>
              </a:rPr>
              <a:t>3</a:t>
            </a:r>
            <a:endParaRPr lang="en-US" sz="3704" b="1" dirty="0">
              <a:solidFill>
                <a:srgbClr val="002060"/>
              </a:solidFill>
            </a:endParaRP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49F6CE45-536C-4153-9526-CDB7756BCB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712" y="2848538"/>
            <a:ext cx="2800414" cy="31646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564" y="412032"/>
            <a:ext cx="5218649" cy="238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05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CDA4C36A-8766-4A99-8E7E-6A2AC06BA3F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0" cy="12192002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FA6372C4-BFD8-4542-8179-F1A0AC33668A}"/>
              </a:ext>
            </a:extLst>
          </p:cNvPr>
          <p:cNvSpPr txBox="1"/>
          <p:nvPr/>
        </p:nvSpPr>
        <p:spPr>
          <a:xfrm>
            <a:off x="-1282875" y="95164"/>
            <a:ext cx="394635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3600" b="1" dirty="0">
                <a:solidFill>
                  <a:schemeClr val="bg1"/>
                </a:solidFill>
                <a:highlight>
                  <a:srgbClr val="800000"/>
                </a:highlight>
              </a:rPr>
              <a:t>التهيئة الحافزة </a:t>
            </a:r>
          </a:p>
        </p:txBody>
      </p:sp>
      <p:pic>
        <p:nvPicPr>
          <p:cNvPr id="5" name="المجلس الأعلى للاتحاد الإماراتي.. 48 عاماً من العطاء وحلم زايد يتحقق">
            <a:hlinkClick r:id="" action="ppaction://media"/>
            <a:extLst>
              <a:ext uri="{FF2B5EF4-FFF2-40B4-BE49-F238E27FC236}">
                <a16:creationId xmlns:a16="http://schemas.microsoft.com/office/drawing/2014/main" id="{B806F4CC-058B-4AC4-B4F5-DA872532A3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3179" y="741495"/>
            <a:ext cx="9785684" cy="56913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7259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440FB4E0-B181-4DC8-AD9D-5600913567B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707244"/>
            <a:ext cx="6858000" cy="1219200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BF2056C-C2BB-4DC7-8A1A-48C18806FD1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3704" y="343538"/>
            <a:ext cx="12124592" cy="737082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5997B5E0-5115-4BCA-8CBB-9B811997B119}"/>
              </a:ext>
            </a:extLst>
          </p:cNvPr>
          <p:cNvSpPr txBox="1"/>
          <p:nvPr/>
        </p:nvSpPr>
        <p:spPr>
          <a:xfrm>
            <a:off x="3524929" y="6812820"/>
            <a:ext cx="5726777" cy="2308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900">
                <a:hlinkClick r:id="rId4" tooltip="https://www.ahlaimages.com/2017/11/emirates-flag-uae.html"/>
              </a:rPr>
              <a:t>هذه الصورة</a:t>
            </a:r>
            <a:r>
              <a:rPr lang="ar-AE" sz="900"/>
              <a:t> بواسطة كاتب غير معروف مرخصة بالاسم </a:t>
            </a:r>
            <a:r>
              <a:rPr lang="ar-AE" sz="900">
                <a:hlinkClick r:id="rId5" tooltip="https://creativecommons.org/licenses/by-nc-nd/3.0/"/>
              </a:rPr>
              <a:t>CC BY-NC-ND</a:t>
            </a:r>
            <a:endParaRPr lang="ar-AE" sz="90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ADAF3133-BE8E-48F7-8FCC-A3336C9915B9}"/>
              </a:ext>
            </a:extLst>
          </p:cNvPr>
          <p:cNvSpPr/>
          <p:nvPr/>
        </p:nvSpPr>
        <p:spPr>
          <a:xfrm>
            <a:off x="5146912" y="830873"/>
            <a:ext cx="681308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AE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عنوان درسنا لهذا اليوم... </a:t>
            </a:r>
            <a:endParaRPr lang="ar-SA" sz="6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8AE04F38-AF94-4B6F-9929-9B6070AD526B}"/>
              </a:ext>
            </a:extLst>
          </p:cNvPr>
          <p:cNvSpPr/>
          <p:nvPr/>
        </p:nvSpPr>
        <p:spPr>
          <a:xfrm>
            <a:off x="5522816" y="2892567"/>
            <a:ext cx="606127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highlight>
                  <a:srgbClr val="80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سلطات الاتحاد1</a:t>
            </a:r>
            <a:endParaRPr lang="ar-SA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highlight>
                <a:srgbClr val="8000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5CD8B662-98FF-483D-A549-BA67ABDC21E7}"/>
              </a:ext>
            </a:extLst>
          </p:cNvPr>
          <p:cNvGrpSpPr/>
          <p:nvPr/>
        </p:nvGrpSpPr>
        <p:grpSpPr>
          <a:xfrm>
            <a:off x="3730253" y="4926677"/>
            <a:ext cx="8229743" cy="1484289"/>
            <a:chOff x="3750980" y="5287838"/>
            <a:chExt cx="8229743" cy="148428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9C70D02-27A4-450C-8575-BE11BC2D3B11}"/>
                </a:ext>
              </a:extLst>
            </p:cNvPr>
            <p:cNvSpPr/>
            <p:nvPr/>
          </p:nvSpPr>
          <p:spPr>
            <a:xfrm>
              <a:off x="11016997" y="6052797"/>
              <a:ext cx="963726" cy="461665"/>
            </a:xfrm>
            <a:custGeom>
              <a:avLst/>
              <a:gdLst>
                <a:gd name="connsiteX0" fmla="*/ 0 w 963726"/>
                <a:gd name="connsiteY0" fmla="*/ 0 h 461665"/>
                <a:gd name="connsiteX1" fmla="*/ 452951 w 963726"/>
                <a:gd name="connsiteY1" fmla="*/ 0 h 461665"/>
                <a:gd name="connsiteX2" fmla="*/ 963726 w 963726"/>
                <a:gd name="connsiteY2" fmla="*/ 0 h 461665"/>
                <a:gd name="connsiteX3" fmla="*/ 963726 w 963726"/>
                <a:gd name="connsiteY3" fmla="*/ 461665 h 461665"/>
                <a:gd name="connsiteX4" fmla="*/ 462588 w 963726"/>
                <a:gd name="connsiteY4" fmla="*/ 461665 h 461665"/>
                <a:gd name="connsiteX5" fmla="*/ 0 w 963726"/>
                <a:gd name="connsiteY5" fmla="*/ 461665 h 461665"/>
                <a:gd name="connsiteX6" fmla="*/ 0 w 963726"/>
                <a:gd name="connsiteY6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3726" h="461665" fill="none" extrusionOk="0">
                  <a:moveTo>
                    <a:pt x="0" y="0"/>
                  </a:moveTo>
                  <a:cubicBezTo>
                    <a:pt x="192558" y="-7884"/>
                    <a:pt x="344796" y="11828"/>
                    <a:pt x="452951" y="0"/>
                  </a:cubicBezTo>
                  <a:cubicBezTo>
                    <a:pt x="561106" y="-11828"/>
                    <a:pt x="803005" y="4019"/>
                    <a:pt x="963726" y="0"/>
                  </a:cubicBezTo>
                  <a:cubicBezTo>
                    <a:pt x="945570" y="142233"/>
                    <a:pt x="957981" y="316963"/>
                    <a:pt x="963726" y="461665"/>
                  </a:cubicBezTo>
                  <a:cubicBezTo>
                    <a:pt x="814840" y="445211"/>
                    <a:pt x="638538" y="486380"/>
                    <a:pt x="462588" y="461665"/>
                  </a:cubicBezTo>
                  <a:cubicBezTo>
                    <a:pt x="286638" y="436950"/>
                    <a:pt x="188188" y="469111"/>
                    <a:pt x="0" y="461665"/>
                  </a:cubicBezTo>
                  <a:cubicBezTo>
                    <a:pt x="13792" y="334057"/>
                    <a:pt x="15570" y="168992"/>
                    <a:pt x="0" y="0"/>
                  </a:cubicBezTo>
                  <a:close/>
                </a:path>
                <a:path w="963726" h="461665" stroke="0" extrusionOk="0">
                  <a:moveTo>
                    <a:pt x="0" y="0"/>
                  </a:moveTo>
                  <a:cubicBezTo>
                    <a:pt x="142521" y="13784"/>
                    <a:pt x="266834" y="-3208"/>
                    <a:pt x="462588" y="0"/>
                  </a:cubicBezTo>
                  <a:cubicBezTo>
                    <a:pt x="658342" y="3208"/>
                    <a:pt x="784534" y="-16729"/>
                    <a:pt x="963726" y="0"/>
                  </a:cubicBezTo>
                  <a:cubicBezTo>
                    <a:pt x="968089" y="188001"/>
                    <a:pt x="945211" y="365984"/>
                    <a:pt x="963726" y="461665"/>
                  </a:cubicBezTo>
                  <a:cubicBezTo>
                    <a:pt x="790480" y="446060"/>
                    <a:pt x="683764" y="448568"/>
                    <a:pt x="501138" y="461665"/>
                  </a:cubicBezTo>
                  <a:cubicBezTo>
                    <a:pt x="318512" y="474762"/>
                    <a:pt x="232052" y="456226"/>
                    <a:pt x="0" y="461665"/>
                  </a:cubicBezTo>
                  <a:cubicBezTo>
                    <a:pt x="21841" y="303063"/>
                    <a:pt x="353" y="136892"/>
                    <a:pt x="0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2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الأهداف</a:t>
              </a:r>
              <a:endParaRPr lang="ar-AE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2" name="Rectangle 12">
              <a:extLst>
                <a:ext uri="{FF2B5EF4-FFF2-40B4-BE49-F238E27FC236}">
                  <a16:creationId xmlns:a16="http://schemas.microsoft.com/office/drawing/2014/main" id="{00C98A35-4844-4B4B-B5B7-4098688760F7}"/>
                </a:ext>
              </a:extLst>
            </p:cNvPr>
            <p:cNvSpPr/>
            <p:nvPr/>
          </p:nvSpPr>
          <p:spPr>
            <a:xfrm>
              <a:off x="10941884" y="5287838"/>
              <a:ext cx="954108" cy="461665"/>
            </a:xfrm>
            <a:custGeom>
              <a:avLst/>
              <a:gdLst>
                <a:gd name="connsiteX0" fmla="*/ 0 w 954108"/>
                <a:gd name="connsiteY0" fmla="*/ 0 h 461665"/>
                <a:gd name="connsiteX1" fmla="*/ 448431 w 954108"/>
                <a:gd name="connsiteY1" fmla="*/ 0 h 461665"/>
                <a:gd name="connsiteX2" fmla="*/ 954108 w 954108"/>
                <a:gd name="connsiteY2" fmla="*/ 0 h 461665"/>
                <a:gd name="connsiteX3" fmla="*/ 954108 w 954108"/>
                <a:gd name="connsiteY3" fmla="*/ 461665 h 461665"/>
                <a:gd name="connsiteX4" fmla="*/ 457972 w 954108"/>
                <a:gd name="connsiteY4" fmla="*/ 461665 h 461665"/>
                <a:gd name="connsiteX5" fmla="*/ 0 w 954108"/>
                <a:gd name="connsiteY5" fmla="*/ 461665 h 461665"/>
                <a:gd name="connsiteX6" fmla="*/ 0 w 954108"/>
                <a:gd name="connsiteY6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4108" h="461665" fill="none" extrusionOk="0">
                  <a:moveTo>
                    <a:pt x="0" y="0"/>
                  </a:moveTo>
                  <a:cubicBezTo>
                    <a:pt x="101038" y="6759"/>
                    <a:pt x="316131" y="17410"/>
                    <a:pt x="448431" y="0"/>
                  </a:cubicBezTo>
                  <a:cubicBezTo>
                    <a:pt x="580731" y="-17410"/>
                    <a:pt x="798520" y="-732"/>
                    <a:pt x="954108" y="0"/>
                  </a:cubicBezTo>
                  <a:cubicBezTo>
                    <a:pt x="935952" y="142233"/>
                    <a:pt x="948363" y="316963"/>
                    <a:pt x="954108" y="461665"/>
                  </a:cubicBezTo>
                  <a:cubicBezTo>
                    <a:pt x="741187" y="443780"/>
                    <a:pt x="674374" y="472599"/>
                    <a:pt x="457972" y="461665"/>
                  </a:cubicBezTo>
                  <a:cubicBezTo>
                    <a:pt x="241570" y="450731"/>
                    <a:pt x="220443" y="441095"/>
                    <a:pt x="0" y="461665"/>
                  </a:cubicBezTo>
                  <a:cubicBezTo>
                    <a:pt x="13792" y="334057"/>
                    <a:pt x="15570" y="168992"/>
                    <a:pt x="0" y="0"/>
                  </a:cubicBezTo>
                  <a:close/>
                </a:path>
                <a:path w="954108" h="461665" stroke="0" extrusionOk="0">
                  <a:moveTo>
                    <a:pt x="0" y="0"/>
                  </a:moveTo>
                  <a:cubicBezTo>
                    <a:pt x="218061" y="16801"/>
                    <a:pt x="302967" y="-13000"/>
                    <a:pt x="457972" y="0"/>
                  </a:cubicBezTo>
                  <a:cubicBezTo>
                    <a:pt x="612977" y="13000"/>
                    <a:pt x="834578" y="5810"/>
                    <a:pt x="954108" y="0"/>
                  </a:cubicBezTo>
                  <a:cubicBezTo>
                    <a:pt x="958471" y="188001"/>
                    <a:pt x="935593" y="365984"/>
                    <a:pt x="954108" y="461665"/>
                  </a:cubicBezTo>
                  <a:cubicBezTo>
                    <a:pt x="787965" y="449801"/>
                    <a:pt x="618794" y="461340"/>
                    <a:pt x="496136" y="461665"/>
                  </a:cubicBezTo>
                  <a:cubicBezTo>
                    <a:pt x="373478" y="461990"/>
                    <a:pt x="226118" y="465140"/>
                    <a:pt x="0" y="461665"/>
                  </a:cubicBezTo>
                  <a:cubicBezTo>
                    <a:pt x="21841" y="303063"/>
                    <a:pt x="353" y="136892"/>
                    <a:pt x="0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2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العنوان </a:t>
              </a:r>
              <a:endPara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3" name="Rectangle 9">
              <a:extLst>
                <a:ext uri="{FF2B5EF4-FFF2-40B4-BE49-F238E27FC236}">
                  <a16:creationId xmlns:a16="http://schemas.microsoft.com/office/drawing/2014/main" id="{257C6545-0853-4EBE-9792-AF68B2BDDCBF}"/>
                </a:ext>
              </a:extLst>
            </p:cNvPr>
            <p:cNvSpPr/>
            <p:nvPr/>
          </p:nvSpPr>
          <p:spPr>
            <a:xfrm>
              <a:off x="9098282" y="5341502"/>
              <a:ext cx="178286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91440" tIns="45720" rIns="91440" bIns="45720">
              <a:spAutoFit/>
            </a:bodyPr>
            <a:lstStyle/>
            <a:p>
              <a:pPr algn="r"/>
              <a:r>
                <a:rPr lang="ar-AE" sz="2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سلطات الاتحاد1</a:t>
              </a:r>
            </a:p>
          </p:txBody>
        </p:sp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4EAA584B-59E4-4333-AA28-5380B6A942D8}"/>
                </a:ext>
              </a:extLst>
            </p:cNvPr>
            <p:cNvSpPr txBox="1"/>
            <p:nvPr/>
          </p:nvSpPr>
          <p:spPr>
            <a:xfrm>
              <a:off x="3750980" y="5848797"/>
              <a:ext cx="7190904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r>
                <a:rPr lang="ar-AE" b="1" dirty="0"/>
                <a:t>1- يقرأ المتعلم النص قراءة جهرية صحيحة </a:t>
              </a:r>
            </a:p>
            <a:p>
              <a:r>
                <a:rPr lang="ar-AE" b="1" dirty="0"/>
                <a:t>2- يناقش المتعلم ويحاور الفقرات القرائية  </a:t>
              </a:r>
            </a:p>
            <a:p>
              <a:endParaRPr lang="ar-AE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698621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0AE523C5-63B9-49F1-9B37-2A0B6E46D7F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0016" y="-2643025"/>
            <a:ext cx="6858000" cy="12192002"/>
          </a:xfrm>
          <a:prstGeom prst="rect">
            <a:avLst/>
          </a:prstGeom>
        </p:spPr>
      </p:pic>
      <p:grpSp>
        <p:nvGrpSpPr>
          <p:cNvPr id="29" name="组合 9">
            <a:extLst>
              <a:ext uri="{FF2B5EF4-FFF2-40B4-BE49-F238E27FC236}">
                <a16:creationId xmlns:a16="http://schemas.microsoft.com/office/drawing/2014/main" id="{F65CAE94-F19D-45CC-B959-1CD950035716}"/>
              </a:ext>
            </a:extLst>
          </p:cNvPr>
          <p:cNvGrpSpPr/>
          <p:nvPr/>
        </p:nvGrpSpPr>
        <p:grpSpPr>
          <a:xfrm>
            <a:off x="1998881" y="2477178"/>
            <a:ext cx="2607832" cy="3678796"/>
            <a:chOff x="1121980" y="1952625"/>
            <a:chExt cx="1992695" cy="3609975"/>
          </a:xfrm>
          <a:solidFill>
            <a:schemeClr val="bg1"/>
          </a:solidFill>
        </p:grpSpPr>
        <p:sp>
          <p:nvSpPr>
            <p:cNvPr id="30" name="矩形 3">
              <a:extLst>
                <a:ext uri="{FF2B5EF4-FFF2-40B4-BE49-F238E27FC236}">
                  <a16:creationId xmlns:a16="http://schemas.microsoft.com/office/drawing/2014/main" id="{0D7CBB66-6F3C-45E1-BD69-9F15E90D8747}"/>
                </a:ext>
              </a:extLst>
            </p:cNvPr>
            <p:cNvSpPr/>
            <p:nvPr/>
          </p:nvSpPr>
          <p:spPr>
            <a:xfrm>
              <a:off x="1121980" y="1952625"/>
              <a:ext cx="1992695" cy="3609975"/>
            </a:xfrm>
            <a:prstGeom prst="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华文楷体" panose="02010600040101010101" pitchFamily="2" charset="-122"/>
                <a:cs typeface="+mn-cs"/>
              </a:endParaRPr>
            </a:p>
          </p:txBody>
        </p:sp>
        <p:sp>
          <p:nvSpPr>
            <p:cNvPr id="31" name="矩形 5">
              <a:extLst>
                <a:ext uri="{FF2B5EF4-FFF2-40B4-BE49-F238E27FC236}">
                  <a16:creationId xmlns:a16="http://schemas.microsoft.com/office/drawing/2014/main" id="{4E29C938-EAA0-4E9C-A787-BD038FF3AECA}"/>
                </a:ext>
              </a:extLst>
            </p:cNvPr>
            <p:cNvSpPr/>
            <p:nvPr/>
          </p:nvSpPr>
          <p:spPr>
            <a:xfrm>
              <a:off x="1275895" y="3185100"/>
              <a:ext cx="1684864" cy="25653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矩形 8">
              <a:extLst>
                <a:ext uri="{FF2B5EF4-FFF2-40B4-BE49-F238E27FC236}">
                  <a16:creationId xmlns:a16="http://schemas.microsoft.com/office/drawing/2014/main" id="{CF1DD7F9-D13A-4FBD-ACBB-EA6EB0BEDA39}"/>
                </a:ext>
              </a:extLst>
            </p:cNvPr>
            <p:cNvSpPr/>
            <p:nvPr/>
          </p:nvSpPr>
          <p:spPr>
            <a:xfrm>
              <a:off x="1225942" y="2116991"/>
              <a:ext cx="1805059" cy="88487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38373E"/>
                  </a:solidFill>
                  <a:effectLst/>
                  <a:uLnTx/>
                  <a:uFillTx/>
                  <a:latin typeface="Corbel"/>
                  <a:ea typeface="华文楷体" panose="02010600040101010101" pitchFamily="2" charset="-122"/>
                  <a:cs typeface="Tahoma" panose="020B0604030504040204" pitchFamily="34" charset="0"/>
                </a:rPr>
                <a:t>ماذا تعلمت</a:t>
              </a:r>
              <a:endParaRPr kumimoji="0" lang="en-US" altLang="zh-CN" sz="1500" b="1" i="0" u="none" strike="noStrike" kern="1200" cap="none" spc="0" normalizeH="0" baseline="0" noProof="0" dirty="0">
                <a:ln>
                  <a:noFill/>
                </a:ln>
                <a:solidFill>
                  <a:srgbClr val="38373E"/>
                </a:solidFill>
                <a:effectLst/>
                <a:uLnTx/>
                <a:uFillTx/>
                <a:latin typeface="Corbel"/>
                <a:ea typeface="华文楷体" panose="02010600040101010101" pitchFamily="2" charset="-122"/>
                <a:cs typeface="+mn-cs"/>
              </a:endParaRP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38373E"/>
                  </a:solidFill>
                  <a:effectLst/>
                  <a:uLnTx/>
                  <a:uFillTx/>
                  <a:latin typeface="Corbel"/>
                  <a:ea typeface="华文楷体" panose="02010600040101010101" pitchFamily="2" charset="-122"/>
                  <a:cs typeface="+mn-cs"/>
                </a:rPr>
                <a:t>What I have learned</a:t>
              </a:r>
              <a:endParaRPr kumimoji="0" lang="zh-CN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8373E"/>
                </a:solidFill>
                <a:effectLst/>
                <a:uLnTx/>
                <a:uFillTx/>
                <a:latin typeface="Corbel"/>
                <a:ea typeface="华文楷体" panose="02010600040101010101" pitchFamily="2" charset="-122"/>
                <a:cs typeface="+mn-cs"/>
              </a:endParaRPr>
            </a:p>
          </p:txBody>
        </p:sp>
      </p:grpSp>
      <p:grpSp>
        <p:nvGrpSpPr>
          <p:cNvPr id="33" name="组合 9">
            <a:extLst>
              <a:ext uri="{FF2B5EF4-FFF2-40B4-BE49-F238E27FC236}">
                <a16:creationId xmlns:a16="http://schemas.microsoft.com/office/drawing/2014/main" id="{C44A4DB5-41BF-4D44-B0FC-26CE0B5A6ABF}"/>
              </a:ext>
            </a:extLst>
          </p:cNvPr>
          <p:cNvGrpSpPr/>
          <p:nvPr/>
        </p:nvGrpSpPr>
        <p:grpSpPr>
          <a:xfrm>
            <a:off x="5126856" y="2502857"/>
            <a:ext cx="2694523" cy="3678796"/>
            <a:chOff x="1121980" y="1952625"/>
            <a:chExt cx="1992695" cy="3609975"/>
          </a:xfrm>
          <a:solidFill>
            <a:schemeClr val="bg1"/>
          </a:solidFill>
        </p:grpSpPr>
        <p:sp>
          <p:nvSpPr>
            <p:cNvPr id="34" name="矩形 3">
              <a:extLst>
                <a:ext uri="{FF2B5EF4-FFF2-40B4-BE49-F238E27FC236}">
                  <a16:creationId xmlns:a16="http://schemas.microsoft.com/office/drawing/2014/main" id="{314480D5-EC1C-405C-AFE9-CC23BEB00B20}"/>
                </a:ext>
              </a:extLst>
            </p:cNvPr>
            <p:cNvSpPr/>
            <p:nvPr/>
          </p:nvSpPr>
          <p:spPr>
            <a:xfrm>
              <a:off x="1121980" y="1952625"/>
              <a:ext cx="1992695" cy="3609975"/>
            </a:xfrm>
            <a:prstGeom prst="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华文楷体" panose="02010600040101010101" pitchFamily="2" charset="-122"/>
                <a:cs typeface="+mn-cs"/>
              </a:endParaRPr>
            </a:p>
          </p:txBody>
        </p:sp>
        <p:sp>
          <p:nvSpPr>
            <p:cNvPr id="35" name="矩形 5">
              <a:extLst>
                <a:ext uri="{FF2B5EF4-FFF2-40B4-BE49-F238E27FC236}">
                  <a16:creationId xmlns:a16="http://schemas.microsoft.com/office/drawing/2014/main" id="{A2E1AC33-A5E3-4448-B64A-DDBB984C196C}"/>
                </a:ext>
              </a:extLst>
            </p:cNvPr>
            <p:cNvSpPr/>
            <p:nvPr/>
          </p:nvSpPr>
          <p:spPr>
            <a:xfrm>
              <a:off x="1275895" y="3185100"/>
              <a:ext cx="1684864" cy="25653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矩形 8">
              <a:extLst>
                <a:ext uri="{FF2B5EF4-FFF2-40B4-BE49-F238E27FC236}">
                  <a16:creationId xmlns:a16="http://schemas.microsoft.com/office/drawing/2014/main" id="{E4C65CFC-6B25-4644-B015-27784EFBB163}"/>
                </a:ext>
              </a:extLst>
            </p:cNvPr>
            <p:cNvSpPr/>
            <p:nvPr/>
          </p:nvSpPr>
          <p:spPr>
            <a:xfrm>
              <a:off x="1237031" y="2060571"/>
              <a:ext cx="1805059" cy="88487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38373E"/>
                  </a:solidFill>
                  <a:effectLst/>
                  <a:uLnTx/>
                  <a:uFillTx/>
                  <a:latin typeface="Corbel"/>
                  <a:ea typeface="华文楷体" panose="02010600040101010101" pitchFamily="2" charset="-122"/>
                  <a:cs typeface="Tahoma" panose="020B0604030504040204" pitchFamily="34" charset="0"/>
                </a:rPr>
                <a:t>ماذا أود أن أعرف</a:t>
              </a:r>
              <a:endParaRPr kumimoji="0" lang="en-US" altLang="zh-CN" sz="1500" b="1" i="0" u="none" strike="noStrike" kern="1200" cap="none" spc="0" normalizeH="0" baseline="0" noProof="0" dirty="0">
                <a:ln>
                  <a:noFill/>
                </a:ln>
                <a:solidFill>
                  <a:srgbClr val="38373E"/>
                </a:solidFill>
                <a:effectLst/>
                <a:uLnTx/>
                <a:uFillTx/>
                <a:latin typeface="Corbel"/>
                <a:ea typeface="华文楷体" panose="02010600040101010101" pitchFamily="2" charset="-122"/>
                <a:cs typeface="+mn-cs"/>
              </a:endParaRP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38373E"/>
                  </a:solidFill>
                  <a:effectLst/>
                  <a:uLnTx/>
                  <a:uFillTx/>
                  <a:latin typeface="Corbel"/>
                  <a:ea typeface="华文楷体" panose="02010600040101010101" pitchFamily="2" charset="-122"/>
                  <a:cs typeface="+mn-cs"/>
                </a:rPr>
                <a:t>What I want to know</a:t>
              </a:r>
              <a:endParaRPr kumimoji="0" lang="zh-CN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8373E"/>
                </a:solidFill>
                <a:effectLst/>
                <a:uLnTx/>
                <a:uFillTx/>
                <a:latin typeface="Corbel"/>
                <a:ea typeface="华文楷体" panose="02010600040101010101" pitchFamily="2" charset="-122"/>
                <a:cs typeface="+mn-cs"/>
              </a:endParaRPr>
            </a:p>
          </p:txBody>
        </p:sp>
      </p:grpSp>
      <p:grpSp>
        <p:nvGrpSpPr>
          <p:cNvPr id="37" name="组合 9">
            <a:extLst>
              <a:ext uri="{FF2B5EF4-FFF2-40B4-BE49-F238E27FC236}">
                <a16:creationId xmlns:a16="http://schemas.microsoft.com/office/drawing/2014/main" id="{7214E7D2-8E3E-498B-A267-E0653BC0A91C}"/>
              </a:ext>
            </a:extLst>
          </p:cNvPr>
          <p:cNvGrpSpPr/>
          <p:nvPr/>
        </p:nvGrpSpPr>
        <p:grpSpPr>
          <a:xfrm>
            <a:off x="8204187" y="2502857"/>
            <a:ext cx="2607831" cy="3678796"/>
            <a:chOff x="1222260" y="1952625"/>
            <a:chExt cx="1992695" cy="3609975"/>
          </a:xfrm>
        </p:grpSpPr>
        <p:sp>
          <p:nvSpPr>
            <p:cNvPr id="38" name="矩形 3">
              <a:extLst>
                <a:ext uri="{FF2B5EF4-FFF2-40B4-BE49-F238E27FC236}">
                  <a16:creationId xmlns:a16="http://schemas.microsoft.com/office/drawing/2014/main" id="{2DA12B98-17A1-4D6F-A06E-85976F30B76E}"/>
                </a:ext>
              </a:extLst>
            </p:cNvPr>
            <p:cNvSpPr/>
            <p:nvPr/>
          </p:nvSpPr>
          <p:spPr>
            <a:xfrm>
              <a:off x="1222260" y="1952625"/>
              <a:ext cx="1992695" cy="36099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华文楷体" panose="02010600040101010101" pitchFamily="2" charset="-122"/>
                <a:cs typeface="+mn-cs"/>
              </a:endParaRPr>
            </a:p>
          </p:txBody>
        </p:sp>
        <p:sp>
          <p:nvSpPr>
            <p:cNvPr id="39" name="矩形 5">
              <a:extLst>
                <a:ext uri="{FF2B5EF4-FFF2-40B4-BE49-F238E27FC236}">
                  <a16:creationId xmlns:a16="http://schemas.microsoft.com/office/drawing/2014/main" id="{482B6D2E-1628-4C59-B0E8-A2F8618BFF21}"/>
                </a:ext>
              </a:extLst>
            </p:cNvPr>
            <p:cNvSpPr/>
            <p:nvPr/>
          </p:nvSpPr>
          <p:spPr>
            <a:xfrm>
              <a:off x="1275895" y="3185100"/>
              <a:ext cx="1684864" cy="2788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0" name="矩形 8">
              <a:extLst>
                <a:ext uri="{FF2B5EF4-FFF2-40B4-BE49-F238E27FC236}">
                  <a16:creationId xmlns:a16="http://schemas.microsoft.com/office/drawing/2014/main" id="{6E1ACB1F-5B6A-4BFD-A6B0-F542E13AE742}"/>
                </a:ext>
              </a:extLst>
            </p:cNvPr>
            <p:cNvSpPr/>
            <p:nvPr/>
          </p:nvSpPr>
          <p:spPr>
            <a:xfrm>
              <a:off x="1295256" y="2060213"/>
              <a:ext cx="1846703" cy="88487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38373E"/>
                  </a:solidFill>
                  <a:effectLst/>
                  <a:uLnTx/>
                  <a:uFillTx/>
                  <a:latin typeface="Corbel"/>
                  <a:ea typeface="华文楷体" panose="02010600040101010101" pitchFamily="2" charset="-122"/>
                  <a:cs typeface="Tahoma" panose="020B0604030504040204" pitchFamily="34" charset="0"/>
                </a:rPr>
                <a:t>ماذا أعرف</a:t>
              </a:r>
              <a:endParaRPr kumimoji="0" lang="en-US" altLang="zh-CN" sz="1500" b="1" i="0" u="none" strike="noStrike" kern="1200" cap="none" spc="0" normalizeH="0" baseline="0" noProof="0" dirty="0">
                <a:ln>
                  <a:noFill/>
                </a:ln>
                <a:solidFill>
                  <a:srgbClr val="38373E"/>
                </a:solidFill>
                <a:effectLst/>
                <a:uLnTx/>
                <a:uFillTx/>
                <a:latin typeface="Corbel"/>
                <a:ea typeface="华文楷体" panose="02010600040101010101" pitchFamily="2" charset="-122"/>
                <a:cs typeface="+mn-cs"/>
              </a:endParaRP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38373E"/>
                  </a:solidFill>
                  <a:effectLst/>
                  <a:uLnTx/>
                  <a:uFillTx/>
                  <a:latin typeface="Corbel"/>
                  <a:ea typeface="华文楷体" panose="02010600040101010101" pitchFamily="2" charset="-122"/>
                  <a:cs typeface="+mn-cs"/>
                </a:rPr>
                <a:t>What I know</a:t>
              </a:r>
              <a:endParaRPr kumimoji="0" lang="zh-CN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8373E"/>
                </a:solidFill>
                <a:effectLst/>
                <a:uLnTx/>
                <a:uFillTx/>
                <a:latin typeface="Corbel"/>
                <a:ea typeface="华文楷体" panose="02010600040101010101" pitchFamily="2" charset="-122"/>
                <a:cs typeface="+mn-cs"/>
              </a:endParaRP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94D0EB09-4830-4DCF-9AD9-9DC5DCB43CFC}"/>
              </a:ext>
            </a:extLst>
          </p:cNvPr>
          <p:cNvSpPr/>
          <p:nvPr/>
        </p:nvSpPr>
        <p:spPr>
          <a:xfrm>
            <a:off x="1623213" y="3855411"/>
            <a:ext cx="75293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华文楷体" panose="02010600040101010101" pitchFamily="2" charset="-122"/>
                <a:cs typeface="Tahoma" panose="020B0604030504040204" pitchFamily="34" charset="0"/>
              </a:rPr>
              <a:t>النشاط التمهيدي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华文楷体" panose="02010600040101010101" pitchFamily="2" charset="-122"/>
                <a:cs typeface="+mn-cs"/>
              </a:rPr>
              <a:t>Opening Activity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42" name="VID-20201117-WA0014">
            <a:hlinkClick r:id="" action="ppaction://media"/>
            <a:extLst>
              <a:ext uri="{FF2B5EF4-FFF2-40B4-BE49-F238E27FC236}">
                <a16:creationId xmlns:a16="http://schemas.microsoft.com/office/drawing/2014/main" id="{955978BF-F7F8-4557-BABB-7041A37134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03700" y="898838"/>
            <a:ext cx="1322341" cy="700205"/>
          </a:xfrm>
          <a:prstGeom prst="rect">
            <a:avLst/>
          </a:prstGeom>
        </p:spPr>
      </p:pic>
      <p:pic>
        <p:nvPicPr>
          <p:cNvPr id="46" name="Picture 45" descr="التعبيرات مبتسم تعبيري ، مبتسم, متنوعة, إشارة الإبهام, أيقونات الكمبيوتر png thumbnail">
            <a:extLst>
              <a:ext uri="{FF2B5EF4-FFF2-40B4-BE49-F238E27FC236}">
                <a16:creationId xmlns:a16="http://schemas.microsoft.com/office/drawing/2014/main" id="{01E24CA3-0C61-4916-B1B0-84DB90B76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3" b="99625" l="811" r="98649">
                        <a14:foregroundMark x1="93243" y1="43715" x2="96757" y2="24203"/>
                        <a14:foregroundMark x1="96757" y1="24203" x2="80541" y2="8818"/>
                        <a14:foregroundMark x1="80541" y1="8818" x2="53784" y2="2627"/>
                        <a14:foregroundMark x1="53784" y1="2627" x2="39189" y2="3002"/>
                        <a14:foregroundMark x1="39189" y1="3002" x2="16216" y2="14071"/>
                        <a14:foregroundMark x1="16216" y1="14071" x2="7027" y2="23265"/>
                        <a14:foregroundMark x1="7027" y1="23265" x2="2973" y2="33583"/>
                        <a14:foregroundMark x1="2973" y1="33583" x2="6486" y2="42964"/>
                        <a14:foregroundMark x1="6486" y1="42964" x2="12973" y2="48968"/>
                        <a14:foregroundMark x1="68649" y1="3752" x2="55135" y2="1313"/>
                        <a14:foregroundMark x1="55135" y1="1313" x2="40000" y2="2439"/>
                        <a14:foregroundMark x1="40000" y1="2439" x2="27297" y2="8255"/>
                        <a14:foregroundMark x1="27297" y1="8255" x2="32973" y2="19137"/>
                        <a14:foregroundMark x1="32973" y1="19137" x2="43514" y2="26829"/>
                        <a14:foregroundMark x1="43514" y1="26829" x2="58649" y2="23077"/>
                        <a14:foregroundMark x1="58649" y1="23077" x2="58108" y2="17073"/>
                        <a14:foregroundMark x1="58108" y1="17073" x2="71351" y2="21201"/>
                        <a14:foregroundMark x1="71351" y1="21201" x2="56486" y2="23640"/>
                        <a14:foregroundMark x1="56486" y1="23640" x2="68649" y2="29644"/>
                        <a14:foregroundMark x1="68649" y1="29644" x2="67027" y2="19512"/>
                        <a14:foregroundMark x1="67027" y1="19512" x2="56486" y2="27392"/>
                        <a14:foregroundMark x1="56486" y1="27392" x2="43243" y2="21951"/>
                        <a14:foregroundMark x1="43243" y1="21951" x2="29459" y2="24390"/>
                        <a14:foregroundMark x1="29459" y1="24390" x2="38378" y2="15009"/>
                        <a14:foregroundMark x1="38378" y1="15009" x2="52432" y2="10507"/>
                        <a14:foregroundMark x1="52432" y1="10507" x2="48919" y2="1313"/>
                        <a14:foregroundMark x1="48919" y1="1313" x2="34595" y2="4315"/>
                        <a14:foregroundMark x1="34595" y1="4315" x2="33514" y2="5441"/>
                        <a14:foregroundMark x1="96757" y1="40338" x2="98649" y2="30957"/>
                        <a14:foregroundMark x1="98649" y1="30957" x2="92162" y2="24578"/>
                        <a14:foregroundMark x1="28649" y1="21201" x2="46486" y2="31520"/>
                        <a14:foregroundMark x1="58919" y1="1313" x2="37838" y2="563"/>
                        <a14:foregroundMark x1="37838" y1="563" x2="57027" y2="3189"/>
                        <a14:foregroundMark x1="69189" y1="75797" x2="45405" y2="90994"/>
                        <a14:foregroundMark x1="45405" y1="90994" x2="47838" y2="99625"/>
                        <a14:foregroundMark x1="811" y1="27580" x2="811" y2="38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678" y="303306"/>
            <a:ext cx="966753" cy="139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1AE02CB-7C5A-46EA-BD9C-865C8BC7FA88}"/>
              </a:ext>
            </a:extLst>
          </p:cNvPr>
          <p:cNvGrpSpPr/>
          <p:nvPr/>
        </p:nvGrpSpPr>
        <p:grpSpPr>
          <a:xfrm>
            <a:off x="283764" y="26914"/>
            <a:ext cx="7943123" cy="2632778"/>
            <a:chOff x="63870" y="175621"/>
            <a:chExt cx="8070863" cy="2632778"/>
          </a:xfrm>
        </p:grpSpPr>
        <p:sp>
          <p:nvSpPr>
            <p:cNvPr id="48" name="Arrow: Striped Right 47">
              <a:extLst>
                <a:ext uri="{FF2B5EF4-FFF2-40B4-BE49-F238E27FC236}">
                  <a16:creationId xmlns:a16="http://schemas.microsoft.com/office/drawing/2014/main" id="{43E92ED7-B5D7-46A7-988D-0303B57B21A5}"/>
                </a:ext>
              </a:extLst>
            </p:cNvPr>
            <p:cNvSpPr/>
            <p:nvPr/>
          </p:nvSpPr>
          <p:spPr>
            <a:xfrm rot="1073505">
              <a:off x="63870" y="175621"/>
              <a:ext cx="3594273" cy="2632778"/>
            </a:xfrm>
            <a:custGeom>
              <a:avLst/>
              <a:gdLst>
                <a:gd name="connsiteX0" fmla="*/ 0 w 3594273"/>
                <a:gd name="connsiteY0" fmla="*/ 658195 h 2632778"/>
                <a:gd name="connsiteX1" fmla="*/ 82274 w 3594273"/>
                <a:gd name="connsiteY1" fmla="*/ 658195 h 2632778"/>
                <a:gd name="connsiteX2" fmla="*/ 82274 w 3594273"/>
                <a:gd name="connsiteY2" fmla="*/ 1110155 h 2632778"/>
                <a:gd name="connsiteX3" fmla="*/ 82274 w 3594273"/>
                <a:gd name="connsiteY3" fmla="*/ 1562115 h 2632778"/>
                <a:gd name="connsiteX4" fmla="*/ 82274 w 3594273"/>
                <a:gd name="connsiteY4" fmla="*/ 1974584 h 2632778"/>
                <a:gd name="connsiteX5" fmla="*/ 0 w 3594273"/>
                <a:gd name="connsiteY5" fmla="*/ 1974584 h 2632778"/>
                <a:gd name="connsiteX6" fmla="*/ 0 w 3594273"/>
                <a:gd name="connsiteY6" fmla="*/ 1522624 h 2632778"/>
                <a:gd name="connsiteX7" fmla="*/ 0 w 3594273"/>
                <a:gd name="connsiteY7" fmla="*/ 1057500 h 2632778"/>
                <a:gd name="connsiteX8" fmla="*/ 0 w 3594273"/>
                <a:gd name="connsiteY8" fmla="*/ 658195 h 2632778"/>
                <a:gd name="connsiteX9" fmla="*/ 164549 w 3594273"/>
                <a:gd name="connsiteY9" fmla="*/ 658195 h 2632778"/>
                <a:gd name="connsiteX10" fmla="*/ 329097 w 3594273"/>
                <a:gd name="connsiteY10" fmla="*/ 658195 h 2632778"/>
                <a:gd name="connsiteX11" fmla="*/ 329097 w 3594273"/>
                <a:gd name="connsiteY11" fmla="*/ 1123319 h 2632778"/>
                <a:gd name="connsiteX12" fmla="*/ 329097 w 3594273"/>
                <a:gd name="connsiteY12" fmla="*/ 1575279 h 2632778"/>
                <a:gd name="connsiteX13" fmla="*/ 329097 w 3594273"/>
                <a:gd name="connsiteY13" fmla="*/ 1974584 h 2632778"/>
                <a:gd name="connsiteX14" fmla="*/ 164549 w 3594273"/>
                <a:gd name="connsiteY14" fmla="*/ 1974584 h 2632778"/>
                <a:gd name="connsiteX15" fmla="*/ 164549 w 3594273"/>
                <a:gd name="connsiteY15" fmla="*/ 1548952 h 2632778"/>
                <a:gd name="connsiteX16" fmla="*/ 164549 w 3594273"/>
                <a:gd name="connsiteY16" fmla="*/ 1136483 h 2632778"/>
                <a:gd name="connsiteX17" fmla="*/ 164549 w 3594273"/>
                <a:gd name="connsiteY17" fmla="*/ 658195 h 2632778"/>
                <a:gd name="connsiteX18" fmla="*/ 411372 w 3594273"/>
                <a:gd name="connsiteY18" fmla="*/ 658195 h 2632778"/>
                <a:gd name="connsiteX19" fmla="*/ 915330 w 3594273"/>
                <a:gd name="connsiteY19" fmla="*/ 658195 h 2632778"/>
                <a:gd name="connsiteX20" fmla="*/ 1344628 w 3594273"/>
                <a:gd name="connsiteY20" fmla="*/ 658195 h 2632778"/>
                <a:gd name="connsiteX21" fmla="*/ 1829921 w 3594273"/>
                <a:gd name="connsiteY21" fmla="*/ 658195 h 2632778"/>
                <a:gd name="connsiteX22" fmla="*/ 2277884 w 3594273"/>
                <a:gd name="connsiteY22" fmla="*/ 658195 h 2632778"/>
                <a:gd name="connsiteX23" fmla="*/ 2277884 w 3594273"/>
                <a:gd name="connsiteY23" fmla="*/ 329098 h 2632778"/>
                <a:gd name="connsiteX24" fmla="*/ 2277884 w 3594273"/>
                <a:gd name="connsiteY24" fmla="*/ 0 h 2632778"/>
                <a:gd name="connsiteX25" fmla="*/ 2567490 w 3594273"/>
                <a:gd name="connsiteY25" fmla="*/ 289606 h 2632778"/>
                <a:gd name="connsiteX26" fmla="*/ 2909751 w 3594273"/>
                <a:gd name="connsiteY26" fmla="*/ 631867 h 2632778"/>
                <a:gd name="connsiteX27" fmla="*/ 3199356 w 3594273"/>
                <a:gd name="connsiteY27" fmla="*/ 921472 h 2632778"/>
                <a:gd name="connsiteX28" fmla="*/ 3594273 w 3594273"/>
                <a:gd name="connsiteY28" fmla="*/ 1316389 h 2632778"/>
                <a:gd name="connsiteX29" fmla="*/ 3265176 w 3594273"/>
                <a:gd name="connsiteY29" fmla="*/ 1645486 h 2632778"/>
                <a:gd name="connsiteX30" fmla="*/ 2962406 w 3594273"/>
                <a:gd name="connsiteY30" fmla="*/ 1948256 h 2632778"/>
                <a:gd name="connsiteX31" fmla="*/ 2606981 w 3594273"/>
                <a:gd name="connsiteY31" fmla="*/ 2303681 h 2632778"/>
                <a:gd name="connsiteX32" fmla="*/ 2277884 w 3594273"/>
                <a:gd name="connsiteY32" fmla="*/ 2632778 h 2632778"/>
                <a:gd name="connsiteX33" fmla="*/ 2277884 w 3594273"/>
                <a:gd name="connsiteY33" fmla="*/ 2316845 h 2632778"/>
                <a:gd name="connsiteX34" fmla="*/ 2277884 w 3594273"/>
                <a:gd name="connsiteY34" fmla="*/ 1974584 h 2632778"/>
                <a:gd name="connsiteX35" fmla="*/ 1773926 w 3594273"/>
                <a:gd name="connsiteY35" fmla="*/ 1974584 h 2632778"/>
                <a:gd name="connsiteX36" fmla="*/ 1363293 w 3594273"/>
                <a:gd name="connsiteY36" fmla="*/ 1974584 h 2632778"/>
                <a:gd name="connsiteX37" fmla="*/ 915330 w 3594273"/>
                <a:gd name="connsiteY37" fmla="*/ 1974584 h 2632778"/>
                <a:gd name="connsiteX38" fmla="*/ 411372 w 3594273"/>
                <a:gd name="connsiteY38" fmla="*/ 1974584 h 2632778"/>
                <a:gd name="connsiteX39" fmla="*/ 411372 w 3594273"/>
                <a:gd name="connsiteY39" fmla="*/ 1535788 h 2632778"/>
                <a:gd name="connsiteX40" fmla="*/ 411372 w 3594273"/>
                <a:gd name="connsiteY40" fmla="*/ 1136483 h 2632778"/>
                <a:gd name="connsiteX41" fmla="*/ 411372 w 3594273"/>
                <a:gd name="connsiteY41" fmla="*/ 658195 h 263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594273" h="2632778" fill="none" extrusionOk="0">
                  <a:moveTo>
                    <a:pt x="0" y="658195"/>
                  </a:moveTo>
                  <a:cubicBezTo>
                    <a:pt x="29477" y="656970"/>
                    <a:pt x="64959" y="667115"/>
                    <a:pt x="82274" y="658195"/>
                  </a:cubicBezTo>
                  <a:cubicBezTo>
                    <a:pt x="83622" y="856091"/>
                    <a:pt x="28569" y="958223"/>
                    <a:pt x="82274" y="1110155"/>
                  </a:cubicBezTo>
                  <a:cubicBezTo>
                    <a:pt x="135979" y="1262087"/>
                    <a:pt x="41574" y="1437797"/>
                    <a:pt x="82274" y="1562115"/>
                  </a:cubicBezTo>
                  <a:cubicBezTo>
                    <a:pt x="122974" y="1686433"/>
                    <a:pt x="37811" y="1823419"/>
                    <a:pt x="82274" y="1974584"/>
                  </a:cubicBezTo>
                  <a:cubicBezTo>
                    <a:pt x="62680" y="1982741"/>
                    <a:pt x="38746" y="1970336"/>
                    <a:pt x="0" y="1974584"/>
                  </a:cubicBezTo>
                  <a:cubicBezTo>
                    <a:pt x="-48366" y="1802479"/>
                    <a:pt x="53705" y="1648014"/>
                    <a:pt x="0" y="1522624"/>
                  </a:cubicBezTo>
                  <a:cubicBezTo>
                    <a:pt x="-53705" y="1397234"/>
                    <a:pt x="36388" y="1264201"/>
                    <a:pt x="0" y="1057500"/>
                  </a:cubicBezTo>
                  <a:cubicBezTo>
                    <a:pt x="-36388" y="850799"/>
                    <a:pt x="39259" y="818032"/>
                    <a:pt x="0" y="658195"/>
                  </a:cubicBezTo>
                  <a:close/>
                  <a:moveTo>
                    <a:pt x="164549" y="658195"/>
                  </a:moveTo>
                  <a:cubicBezTo>
                    <a:pt x="204251" y="649131"/>
                    <a:pt x="293135" y="674003"/>
                    <a:pt x="329097" y="658195"/>
                  </a:cubicBezTo>
                  <a:cubicBezTo>
                    <a:pt x="337202" y="789255"/>
                    <a:pt x="276359" y="984572"/>
                    <a:pt x="329097" y="1123319"/>
                  </a:cubicBezTo>
                  <a:cubicBezTo>
                    <a:pt x="381835" y="1262066"/>
                    <a:pt x="310088" y="1475183"/>
                    <a:pt x="329097" y="1575279"/>
                  </a:cubicBezTo>
                  <a:cubicBezTo>
                    <a:pt x="348106" y="1675375"/>
                    <a:pt x="309424" y="1786976"/>
                    <a:pt x="329097" y="1974584"/>
                  </a:cubicBezTo>
                  <a:cubicBezTo>
                    <a:pt x="290581" y="1990434"/>
                    <a:pt x="236301" y="1962498"/>
                    <a:pt x="164549" y="1974584"/>
                  </a:cubicBezTo>
                  <a:cubicBezTo>
                    <a:pt x="158836" y="1789316"/>
                    <a:pt x="215298" y="1761471"/>
                    <a:pt x="164549" y="1548952"/>
                  </a:cubicBezTo>
                  <a:cubicBezTo>
                    <a:pt x="113800" y="1336433"/>
                    <a:pt x="193949" y="1304828"/>
                    <a:pt x="164549" y="1136483"/>
                  </a:cubicBezTo>
                  <a:cubicBezTo>
                    <a:pt x="135149" y="968138"/>
                    <a:pt x="220433" y="828074"/>
                    <a:pt x="164549" y="658195"/>
                  </a:cubicBezTo>
                  <a:close/>
                  <a:moveTo>
                    <a:pt x="411372" y="658195"/>
                  </a:moveTo>
                  <a:cubicBezTo>
                    <a:pt x="570321" y="636693"/>
                    <a:pt x="737091" y="659452"/>
                    <a:pt x="915330" y="658195"/>
                  </a:cubicBezTo>
                  <a:cubicBezTo>
                    <a:pt x="1093569" y="656938"/>
                    <a:pt x="1204794" y="694147"/>
                    <a:pt x="1344628" y="658195"/>
                  </a:cubicBezTo>
                  <a:cubicBezTo>
                    <a:pt x="1484462" y="622243"/>
                    <a:pt x="1668404" y="665744"/>
                    <a:pt x="1829921" y="658195"/>
                  </a:cubicBezTo>
                  <a:cubicBezTo>
                    <a:pt x="1991438" y="650646"/>
                    <a:pt x="2163309" y="708356"/>
                    <a:pt x="2277884" y="658195"/>
                  </a:cubicBezTo>
                  <a:cubicBezTo>
                    <a:pt x="2242918" y="514517"/>
                    <a:pt x="2279802" y="400261"/>
                    <a:pt x="2277884" y="329098"/>
                  </a:cubicBezTo>
                  <a:cubicBezTo>
                    <a:pt x="2275966" y="257935"/>
                    <a:pt x="2314173" y="122448"/>
                    <a:pt x="2277884" y="0"/>
                  </a:cubicBezTo>
                  <a:cubicBezTo>
                    <a:pt x="2389257" y="100840"/>
                    <a:pt x="2477298" y="250638"/>
                    <a:pt x="2567490" y="289606"/>
                  </a:cubicBezTo>
                  <a:cubicBezTo>
                    <a:pt x="2657682" y="328574"/>
                    <a:pt x="2817958" y="582568"/>
                    <a:pt x="2909751" y="631867"/>
                  </a:cubicBezTo>
                  <a:cubicBezTo>
                    <a:pt x="3001544" y="681166"/>
                    <a:pt x="3042664" y="795420"/>
                    <a:pt x="3199356" y="921472"/>
                  </a:cubicBezTo>
                  <a:cubicBezTo>
                    <a:pt x="3356048" y="1047524"/>
                    <a:pt x="3435670" y="1245232"/>
                    <a:pt x="3594273" y="1316389"/>
                  </a:cubicBezTo>
                  <a:cubicBezTo>
                    <a:pt x="3451179" y="1479505"/>
                    <a:pt x="3345485" y="1556460"/>
                    <a:pt x="3265176" y="1645486"/>
                  </a:cubicBezTo>
                  <a:cubicBezTo>
                    <a:pt x="3184867" y="1734512"/>
                    <a:pt x="3007939" y="1833382"/>
                    <a:pt x="2962406" y="1948256"/>
                  </a:cubicBezTo>
                  <a:cubicBezTo>
                    <a:pt x="2916873" y="2063130"/>
                    <a:pt x="2653941" y="2194432"/>
                    <a:pt x="2606981" y="2303681"/>
                  </a:cubicBezTo>
                  <a:cubicBezTo>
                    <a:pt x="2560021" y="2412930"/>
                    <a:pt x="2411489" y="2439482"/>
                    <a:pt x="2277884" y="2632778"/>
                  </a:cubicBezTo>
                  <a:cubicBezTo>
                    <a:pt x="2261678" y="2559285"/>
                    <a:pt x="2314740" y="2462661"/>
                    <a:pt x="2277884" y="2316845"/>
                  </a:cubicBezTo>
                  <a:cubicBezTo>
                    <a:pt x="2241028" y="2171029"/>
                    <a:pt x="2284291" y="2126059"/>
                    <a:pt x="2277884" y="1974584"/>
                  </a:cubicBezTo>
                  <a:cubicBezTo>
                    <a:pt x="2075715" y="2008386"/>
                    <a:pt x="2010768" y="1960857"/>
                    <a:pt x="1773926" y="1974584"/>
                  </a:cubicBezTo>
                  <a:cubicBezTo>
                    <a:pt x="1537084" y="1988311"/>
                    <a:pt x="1468475" y="1957180"/>
                    <a:pt x="1363293" y="1974584"/>
                  </a:cubicBezTo>
                  <a:cubicBezTo>
                    <a:pt x="1258111" y="1991988"/>
                    <a:pt x="1069646" y="1974438"/>
                    <a:pt x="915330" y="1974584"/>
                  </a:cubicBezTo>
                  <a:cubicBezTo>
                    <a:pt x="761014" y="1974730"/>
                    <a:pt x="539810" y="1969664"/>
                    <a:pt x="411372" y="1974584"/>
                  </a:cubicBezTo>
                  <a:cubicBezTo>
                    <a:pt x="403411" y="1883650"/>
                    <a:pt x="460495" y="1746434"/>
                    <a:pt x="411372" y="1535788"/>
                  </a:cubicBezTo>
                  <a:cubicBezTo>
                    <a:pt x="362249" y="1325142"/>
                    <a:pt x="432070" y="1325664"/>
                    <a:pt x="411372" y="1136483"/>
                  </a:cubicBezTo>
                  <a:cubicBezTo>
                    <a:pt x="390674" y="947303"/>
                    <a:pt x="436774" y="860818"/>
                    <a:pt x="411372" y="658195"/>
                  </a:cubicBezTo>
                  <a:close/>
                </a:path>
                <a:path w="3594273" h="2632778" stroke="0" extrusionOk="0">
                  <a:moveTo>
                    <a:pt x="0" y="658195"/>
                  </a:moveTo>
                  <a:cubicBezTo>
                    <a:pt x="22374" y="648481"/>
                    <a:pt x="63360" y="661814"/>
                    <a:pt x="82274" y="658195"/>
                  </a:cubicBezTo>
                  <a:cubicBezTo>
                    <a:pt x="110006" y="845385"/>
                    <a:pt x="50446" y="901838"/>
                    <a:pt x="82274" y="1057500"/>
                  </a:cubicBezTo>
                  <a:cubicBezTo>
                    <a:pt x="114102" y="1213163"/>
                    <a:pt x="51551" y="1365973"/>
                    <a:pt x="82274" y="1522624"/>
                  </a:cubicBezTo>
                  <a:cubicBezTo>
                    <a:pt x="112997" y="1679275"/>
                    <a:pt x="34552" y="1781557"/>
                    <a:pt x="82274" y="1974584"/>
                  </a:cubicBezTo>
                  <a:cubicBezTo>
                    <a:pt x="47524" y="1982658"/>
                    <a:pt x="39835" y="1965631"/>
                    <a:pt x="0" y="1974584"/>
                  </a:cubicBezTo>
                  <a:cubicBezTo>
                    <a:pt x="-3820" y="1826514"/>
                    <a:pt x="31060" y="1722703"/>
                    <a:pt x="0" y="1562115"/>
                  </a:cubicBezTo>
                  <a:cubicBezTo>
                    <a:pt x="-31060" y="1401527"/>
                    <a:pt x="41425" y="1295888"/>
                    <a:pt x="0" y="1162811"/>
                  </a:cubicBezTo>
                  <a:cubicBezTo>
                    <a:pt x="-41425" y="1029734"/>
                    <a:pt x="25653" y="864983"/>
                    <a:pt x="0" y="658195"/>
                  </a:cubicBezTo>
                  <a:close/>
                  <a:moveTo>
                    <a:pt x="164549" y="658195"/>
                  </a:moveTo>
                  <a:cubicBezTo>
                    <a:pt x="212020" y="644793"/>
                    <a:pt x="289251" y="675557"/>
                    <a:pt x="329097" y="658195"/>
                  </a:cubicBezTo>
                  <a:cubicBezTo>
                    <a:pt x="334451" y="866029"/>
                    <a:pt x="328921" y="912049"/>
                    <a:pt x="329097" y="1110155"/>
                  </a:cubicBezTo>
                  <a:cubicBezTo>
                    <a:pt x="329273" y="1308261"/>
                    <a:pt x="293584" y="1400654"/>
                    <a:pt x="329097" y="1509460"/>
                  </a:cubicBezTo>
                  <a:cubicBezTo>
                    <a:pt x="364610" y="1618266"/>
                    <a:pt x="314590" y="1803922"/>
                    <a:pt x="329097" y="1974584"/>
                  </a:cubicBezTo>
                  <a:cubicBezTo>
                    <a:pt x="268239" y="1988896"/>
                    <a:pt x="207807" y="1962538"/>
                    <a:pt x="164549" y="1974584"/>
                  </a:cubicBezTo>
                  <a:cubicBezTo>
                    <a:pt x="143033" y="1796047"/>
                    <a:pt x="180610" y="1713659"/>
                    <a:pt x="164549" y="1509460"/>
                  </a:cubicBezTo>
                  <a:cubicBezTo>
                    <a:pt x="148488" y="1305261"/>
                    <a:pt x="204409" y="1223624"/>
                    <a:pt x="164549" y="1057500"/>
                  </a:cubicBezTo>
                  <a:cubicBezTo>
                    <a:pt x="124689" y="891376"/>
                    <a:pt x="209429" y="793085"/>
                    <a:pt x="164549" y="658195"/>
                  </a:cubicBezTo>
                  <a:close/>
                  <a:moveTo>
                    <a:pt x="411372" y="658195"/>
                  </a:moveTo>
                  <a:cubicBezTo>
                    <a:pt x="587102" y="634803"/>
                    <a:pt x="718897" y="703675"/>
                    <a:pt x="896665" y="658195"/>
                  </a:cubicBezTo>
                  <a:cubicBezTo>
                    <a:pt x="1074433" y="612715"/>
                    <a:pt x="1152210" y="659655"/>
                    <a:pt x="1400623" y="658195"/>
                  </a:cubicBezTo>
                  <a:cubicBezTo>
                    <a:pt x="1649036" y="656735"/>
                    <a:pt x="2042809" y="671879"/>
                    <a:pt x="2277884" y="658195"/>
                  </a:cubicBezTo>
                  <a:cubicBezTo>
                    <a:pt x="2260820" y="511980"/>
                    <a:pt x="2306013" y="392676"/>
                    <a:pt x="2277884" y="315934"/>
                  </a:cubicBezTo>
                  <a:cubicBezTo>
                    <a:pt x="2249755" y="239192"/>
                    <a:pt x="2309172" y="89025"/>
                    <a:pt x="2277884" y="0"/>
                  </a:cubicBezTo>
                  <a:cubicBezTo>
                    <a:pt x="2447103" y="155892"/>
                    <a:pt x="2532122" y="281952"/>
                    <a:pt x="2620145" y="342261"/>
                  </a:cubicBezTo>
                  <a:cubicBezTo>
                    <a:pt x="2708168" y="402570"/>
                    <a:pt x="2855004" y="623716"/>
                    <a:pt x="2962406" y="684522"/>
                  </a:cubicBezTo>
                  <a:cubicBezTo>
                    <a:pt x="3069808" y="745328"/>
                    <a:pt x="3141657" y="918452"/>
                    <a:pt x="3304667" y="1026783"/>
                  </a:cubicBezTo>
                  <a:cubicBezTo>
                    <a:pt x="3467677" y="1135114"/>
                    <a:pt x="3451535" y="1230232"/>
                    <a:pt x="3594273" y="1316389"/>
                  </a:cubicBezTo>
                  <a:cubicBezTo>
                    <a:pt x="3474079" y="1441513"/>
                    <a:pt x="3327771" y="1556462"/>
                    <a:pt x="3238848" y="1671814"/>
                  </a:cubicBezTo>
                  <a:cubicBezTo>
                    <a:pt x="3149925" y="1787166"/>
                    <a:pt x="3060812" y="1840701"/>
                    <a:pt x="2949242" y="1961420"/>
                  </a:cubicBezTo>
                  <a:cubicBezTo>
                    <a:pt x="2837672" y="2082139"/>
                    <a:pt x="2710906" y="2174323"/>
                    <a:pt x="2646473" y="2264189"/>
                  </a:cubicBezTo>
                  <a:cubicBezTo>
                    <a:pt x="2582040" y="2354055"/>
                    <a:pt x="2348275" y="2512597"/>
                    <a:pt x="2277884" y="2632778"/>
                  </a:cubicBezTo>
                  <a:cubicBezTo>
                    <a:pt x="2275940" y="2518565"/>
                    <a:pt x="2303396" y="2387928"/>
                    <a:pt x="2277884" y="2297099"/>
                  </a:cubicBezTo>
                  <a:cubicBezTo>
                    <a:pt x="2252372" y="2206270"/>
                    <a:pt x="2307176" y="2105532"/>
                    <a:pt x="2277884" y="1974584"/>
                  </a:cubicBezTo>
                  <a:cubicBezTo>
                    <a:pt x="2134347" y="2021637"/>
                    <a:pt x="1991222" y="1939882"/>
                    <a:pt x="1848586" y="1974584"/>
                  </a:cubicBezTo>
                  <a:cubicBezTo>
                    <a:pt x="1705950" y="2009286"/>
                    <a:pt x="1529206" y="1950245"/>
                    <a:pt x="1363293" y="1974584"/>
                  </a:cubicBezTo>
                  <a:cubicBezTo>
                    <a:pt x="1197380" y="1998923"/>
                    <a:pt x="1036651" y="1968867"/>
                    <a:pt x="878000" y="1974584"/>
                  </a:cubicBezTo>
                  <a:cubicBezTo>
                    <a:pt x="719349" y="1980301"/>
                    <a:pt x="626959" y="1938143"/>
                    <a:pt x="411372" y="1974584"/>
                  </a:cubicBezTo>
                  <a:cubicBezTo>
                    <a:pt x="366737" y="1797234"/>
                    <a:pt x="411420" y="1697862"/>
                    <a:pt x="411372" y="1548952"/>
                  </a:cubicBezTo>
                  <a:cubicBezTo>
                    <a:pt x="411324" y="1400042"/>
                    <a:pt x="450575" y="1179464"/>
                    <a:pt x="411372" y="1083827"/>
                  </a:cubicBezTo>
                  <a:cubicBezTo>
                    <a:pt x="372169" y="988190"/>
                    <a:pt x="431481" y="791671"/>
                    <a:pt x="411372" y="658195"/>
                  </a:cubicBezTo>
                  <a:close/>
                </a:path>
              </a:pathLst>
            </a:custGeom>
            <a:solidFill>
              <a:srgbClr val="0FF9F9"/>
            </a:solidFill>
            <a:ln w="762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695217212">
                    <a:prstGeom prst="stripedRightArrow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glow rad="254000">
                <a:srgbClr val="FFFF00"/>
              </a:glow>
            </a:effectLst>
          </p:spPr>
          <p:txBody>
            <a:bodyPr wrap="square" lIns="89993" tIns="44996" rIns="89993" bIns="44996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7B23B37-1EFF-4283-A8D0-C2ED53A39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65959" y="1298099"/>
              <a:ext cx="5868774" cy="816935"/>
            </a:xfrm>
            <a:prstGeom prst="rect">
              <a:avLst/>
            </a:prstGeom>
          </p:spPr>
        </p:pic>
      </p:grpSp>
      <p:sp>
        <p:nvSpPr>
          <p:cNvPr id="23" name="Action Button: Sound 22">
            <a:hlinkClick r:id="" action="ppaction://noaction" highlightClick="1">
              <a:snd r:embed="rId9" name="applause.wav"/>
            </a:hlinkClick>
            <a:extLst>
              <a:ext uri="{FF2B5EF4-FFF2-40B4-BE49-F238E27FC236}">
                <a16:creationId xmlns:a16="http://schemas.microsoft.com/office/drawing/2014/main" id="{4EA68ABB-C48D-4567-8049-A46E55F1CA8C}"/>
              </a:ext>
            </a:extLst>
          </p:cNvPr>
          <p:cNvSpPr/>
          <p:nvPr/>
        </p:nvSpPr>
        <p:spPr>
          <a:xfrm>
            <a:off x="11095782" y="1994461"/>
            <a:ext cx="812454" cy="591665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EC18773-65A9-4D96-89CA-3F29D388BD2C}"/>
              </a:ext>
            </a:extLst>
          </p:cNvPr>
          <p:cNvGrpSpPr/>
          <p:nvPr/>
        </p:nvGrpSpPr>
        <p:grpSpPr>
          <a:xfrm>
            <a:off x="211004" y="5444807"/>
            <a:ext cx="2337955" cy="1223284"/>
            <a:chOff x="4656298" y="1171182"/>
            <a:chExt cx="2337955" cy="122328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A199841-731B-4228-86FC-A1BD6B2626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1477" t="66068" r="44432" b="24230"/>
            <a:stretch/>
          </p:blipFill>
          <p:spPr>
            <a:xfrm>
              <a:off x="4656298" y="2020392"/>
              <a:ext cx="2337955" cy="374074"/>
            </a:xfrm>
            <a:prstGeom prst="rect">
              <a:avLst/>
            </a:prstGeom>
          </p:spPr>
        </p:pic>
        <p:pic>
          <p:nvPicPr>
            <p:cNvPr id="26" name="Picture 4" descr="نتيجة بحث الصور عن down clipart gif">
              <a:extLst>
                <a:ext uri="{FF2B5EF4-FFF2-40B4-BE49-F238E27FC236}">
                  <a16:creationId xmlns:a16="http://schemas.microsoft.com/office/drawing/2014/main" id="{0228BB30-D3C0-4AB2-9431-FD37F24BF81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5275" y="1171182"/>
              <a:ext cx="505073" cy="741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3" name="Picture 2" descr="ÙØªÙØ¬Ø© Ø¨Ø­Ø« Ø§ÙØµÙØ± Ø¹Ù Ø¹ÙÙ Ø¯ÙÙØ© Ø§ÙØ§ÙØ§Ø±Ø§Øª">
            <a:extLst>
              <a:ext uri="{FF2B5EF4-FFF2-40B4-BE49-F238E27FC236}">
                <a16:creationId xmlns:a16="http://schemas.microsoft.com/office/drawing/2014/main" id="{B0EF9046-EBCB-4C10-BA94-5B64A15AC1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654" y="142352"/>
            <a:ext cx="1908732" cy="106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35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A close up of a bench&#10;&#10;Description automatically generated">
            <a:extLst>
              <a:ext uri="{FF2B5EF4-FFF2-40B4-BE49-F238E27FC236}">
                <a16:creationId xmlns:a16="http://schemas.microsoft.com/office/drawing/2014/main" id="{E1282846-5853-42CF-A184-231259BF699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7001"/>
            <a:ext cx="6858000" cy="12192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ÙØªÙØ¬Ø© Ø¨Ø­Ø« Ø§ÙØµÙØ± Ø¹Ù Ø¹ÙÙ Ø¯ÙÙØ© Ø§ÙØ§ÙØ§Ø±Ø§Øª">
            <a:extLst>
              <a:ext uri="{FF2B5EF4-FFF2-40B4-BE49-F238E27FC236}">
                <a16:creationId xmlns:a16="http://schemas.microsoft.com/office/drawing/2014/main" id="{807E4E7C-302B-4C21-8ED4-2B38582EA4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617" y="0"/>
            <a:ext cx="2067960" cy="125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D21CD873-EFE9-4AC3-9408-81A790974258}"/>
              </a:ext>
            </a:extLst>
          </p:cNvPr>
          <p:cNvGrpSpPr/>
          <p:nvPr/>
        </p:nvGrpSpPr>
        <p:grpSpPr>
          <a:xfrm>
            <a:off x="8549596" y="230034"/>
            <a:ext cx="3453776" cy="1136614"/>
            <a:chOff x="8549596" y="230034"/>
            <a:chExt cx="3453776" cy="1136614"/>
          </a:xfrm>
        </p:grpSpPr>
        <p:pic>
          <p:nvPicPr>
            <p:cNvPr id="6" name="Picture 7">
              <a:extLst>
                <a:ext uri="{FF2B5EF4-FFF2-40B4-BE49-F238E27FC236}">
                  <a16:creationId xmlns:a16="http://schemas.microsoft.com/office/drawing/2014/main" id="{AE5B625D-2408-43C2-8E70-778EBDFD88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0063" y="230034"/>
              <a:ext cx="2073309" cy="1136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مربع نص 1">
              <a:extLst>
                <a:ext uri="{FF2B5EF4-FFF2-40B4-BE49-F238E27FC236}">
                  <a16:creationId xmlns:a16="http://schemas.microsoft.com/office/drawing/2014/main" id="{B9910C6F-EA14-4CCF-B4EB-94A9EC043E65}"/>
                </a:ext>
              </a:extLst>
            </p:cNvPr>
            <p:cNvSpPr txBox="1"/>
            <p:nvPr/>
          </p:nvSpPr>
          <p:spPr>
            <a:xfrm>
              <a:off x="8549596" y="311623"/>
              <a:ext cx="3256547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AE" sz="3600" b="1" dirty="0"/>
                <a:t>أقرأ النص</a:t>
              </a:r>
            </a:p>
          </p:txBody>
        </p: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FC4EC276-BE77-48B1-99C2-55C1DBFEE3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4228" y="175728"/>
            <a:ext cx="4584589" cy="1140051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4831943-14B9-4CA8-8EFB-1B6188926EB5}"/>
              </a:ext>
            </a:extLst>
          </p:cNvPr>
          <p:cNvSpPr txBox="1"/>
          <p:nvPr/>
        </p:nvSpPr>
        <p:spPr>
          <a:xfrm>
            <a:off x="4454620" y="254648"/>
            <a:ext cx="325654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3600" b="1" dirty="0"/>
              <a:t>سلطات الاتحاد1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E612CD35-6006-4218-BB82-745CCD179C2F}"/>
              </a:ext>
            </a:extLst>
          </p:cNvPr>
          <p:cNvSpPr txBox="1"/>
          <p:nvPr/>
        </p:nvSpPr>
        <p:spPr>
          <a:xfrm>
            <a:off x="-1691583" y="3105833"/>
            <a:ext cx="3256547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400" b="1" dirty="0">
                <a:highlight>
                  <a:srgbClr val="FFFF00"/>
                </a:highlight>
              </a:rPr>
              <a:t>109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E5E3A3D-9704-46C1-AE24-D6534B0D2A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695" t="33325" r="28685" b="10814"/>
          <a:stretch/>
        </p:blipFill>
        <p:spPr>
          <a:xfrm>
            <a:off x="1691578" y="1429078"/>
            <a:ext cx="9374357" cy="5366492"/>
          </a:xfrm>
          <a:prstGeom prst="rect">
            <a:avLst/>
          </a:prstGeom>
          <a:ln w="3810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EE63374D-4F07-482F-821C-E2796060B5A6}"/>
              </a:ext>
            </a:extLst>
          </p:cNvPr>
          <p:cNvCxnSpPr/>
          <p:nvPr/>
        </p:nvCxnSpPr>
        <p:spPr>
          <a:xfrm flipH="1">
            <a:off x="8055429" y="1930400"/>
            <a:ext cx="248194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مستقيم 13">
            <a:extLst>
              <a:ext uri="{FF2B5EF4-FFF2-40B4-BE49-F238E27FC236}">
                <a16:creationId xmlns:a16="http://schemas.microsoft.com/office/drawing/2014/main" id="{B7DEA527-F21C-4AC9-8468-E54F01278EDF}"/>
              </a:ext>
            </a:extLst>
          </p:cNvPr>
          <p:cNvCxnSpPr>
            <a:cxnSpLocks/>
          </p:cNvCxnSpPr>
          <p:nvPr/>
        </p:nvCxnSpPr>
        <p:spPr>
          <a:xfrm flipH="1">
            <a:off x="2641600" y="3269381"/>
            <a:ext cx="79704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664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A close up of a bench&#10;&#10;Description automatically generated">
            <a:extLst>
              <a:ext uri="{FF2B5EF4-FFF2-40B4-BE49-F238E27FC236}">
                <a16:creationId xmlns:a16="http://schemas.microsoft.com/office/drawing/2014/main" id="{E1282846-5853-42CF-A184-231259BF699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7001"/>
            <a:ext cx="6858000" cy="12192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ÙØªÙØ¬Ø© Ø¨Ø­Ø« Ø§ÙØµÙØ± Ø¹Ù Ø¹ÙÙ Ø¯ÙÙØ© Ø§ÙØ§ÙØ§Ø±Ø§Øª">
            <a:extLst>
              <a:ext uri="{FF2B5EF4-FFF2-40B4-BE49-F238E27FC236}">
                <a16:creationId xmlns:a16="http://schemas.microsoft.com/office/drawing/2014/main" id="{807E4E7C-302B-4C21-8ED4-2B38582EA4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617" y="0"/>
            <a:ext cx="2067960" cy="125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6159A95-5DA8-4BF1-9D78-BACBD38F3D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2" r="1" b="25677"/>
          <a:stretch/>
        </p:blipFill>
        <p:spPr>
          <a:xfrm>
            <a:off x="8303741" y="5016"/>
            <a:ext cx="5330304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2F31589-CA23-41F9-8C44-77BCE1BB0F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210" t="33506" r="10912" b="33685"/>
          <a:stretch/>
        </p:blipFill>
        <p:spPr>
          <a:xfrm>
            <a:off x="2940908" y="766120"/>
            <a:ext cx="6104238" cy="32004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5C256816-BF62-45A9-A24E-6D9A5162729F}"/>
              </a:ext>
            </a:extLst>
          </p:cNvPr>
          <p:cNvSpPr txBox="1"/>
          <p:nvPr/>
        </p:nvSpPr>
        <p:spPr>
          <a:xfrm>
            <a:off x="3113903" y="4353282"/>
            <a:ext cx="636677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3200" dirty="0">
                <a:highlight>
                  <a:srgbClr val="FFFF00"/>
                </a:highlight>
              </a:rPr>
              <a:t>الفكرة الرئيسية للفقرة الأولى تحقق حلم الاتحاد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C799084D-A6BB-4DC6-941D-02CB0E52EDA2}"/>
              </a:ext>
            </a:extLst>
          </p:cNvPr>
          <p:cNvSpPr txBox="1"/>
          <p:nvPr/>
        </p:nvSpPr>
        <p:spPr>
          <a:xfrm>
            <a:off x="3266303" y="5332640"/>
            <a:ext cx="636677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3200" dirty="0">
                <a:highlight>
                  <a:srgbClr val="00FFFF"/>
                </a:highlight>
              </a:rPr>
              <a:t>الفكرة الرئيسية للفقرة الثانية  السلطات الاتحادية </a:t>
            </a:r>
          </a:p>
        </p:txBody>
      </p:sp>
    </p:spTree>
    <p:extLst>
      <p:ext uri="{BB962C8B-B14F-4D97-AF65-F5344CB8AC3E}">
        <p14:creationId xmlns:p14="http://schemas.microsoft.com/office/powerpoint/2010/main" val="118765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E158D99E-00C3-4F74-988D-F46457507BD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2934" y="-2651468"/>
            <a:ext cx="6858000" cy="12192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DF7057-456E-4067-8284-E3A1FA4FA1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396" t="13207" b="44109"/>
          <a:stretch/>
        </p:blipFill>
        <p:spPr>
          <a:xfrm>
            <a:off x="4241376" y="359026"/>
            <a:ext cx="3385625" cy="2569526"/>
          </a:xfrm>
          <a:prstGeom prst="rect">
            <a:avLst/>
          </a:prstGeom>
        </p:spPr>
      </p:pic>
      <p:pic>
        <p:nvPicPr>
          <p:cNvPr id="14" name="Picture 2" descr="ÙØªÙØ¬Ø© Ø¨Ø­Ø« Ø§ÙØµÙØ± Ø¹Ù Ø¹ÙÙ Ø¯ÙÙØ© Ø§ÙØ§ÙØ§Ø±Ø§Øª">
            <a:extLst>
              <a:ext uri="{FF2B5EF4-FFF2-40B4-BE49-F238E27FC236}">
                <a16:creationId xmlns:a16="http://schemas.microsoft.com/office/drawing/2014/main" id="{BB97AB34-F3BB-4C4B-A74D-CD261BF000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873" y="16821"/>
            <a:ext cx="3072779" cy="187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E2E73265-1722-45FA-B9B0-C449D6961C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2" r="1" b="25677"/>
          <a:stretch/>
        </p:blipFill>
        <p:spPr>
          <a:xfrm>
            <a:off x="7060716" y="20549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D9F06535-E487-4A8B-9A0A-C195E285DD71}"/>
              </a:ext>
            </a:extLst>
          </p:cNvPr>
          <p:cNvSpPr txBox="1"/>
          <p:nvPr/>
        </p:nvSpPr>
        <p:spPr>
          <a:xfrm>
            <a:off x="1223319" y="2850296"/>
            <a:ext cx="747933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000" b="1" dirty="0">
                <a:highlight>
                  <a:srgbClr val="00FFFF"/>
                </a:highlight>
              </a:rPr>
              <a:t>1- كم عدد السلطات الاتحادية في الإمارات؟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6328BC83-5B26-4B74-825D-502B1E1B7787}"/>
              </a:ext>
            </a:extLst>
          </p:cNvPr>
          <p:cNvSpPr txBox="1"/>
          <p:nvPr/>
        </p:nvSpPr>
        <p:spPr>
          <a:xfrm>
            <a:off x="1223319" y="4726127"/>
            <a:ext cx="762855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3600" b="1" dirty="0">
                <a:highlight>
                  <a:srgbClr val="FFFF00"/>
                </a:highlight>
              </a:rPr>
              <a:t>2- عدد السلطات الاتحادية في دولة الإمارات؟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109BE9C9-9522-492D-B0EA-C22DEEF917A6}"/>
              </a:ext>
            </a:extLst>
          </p:cNvPr>
          <p:cNvSpPr txBox="1"/>
          <p:nvPr/>
        </p:nvSpPr>
        <p:spPr>
          <a:xfrm>
            <a:off x="2287648" y="197708"/>
            <a:ext cx="242192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2800" b="1" dirty="0">
                <a:solidFill>
                  <a:schemeClr val="bg1"/>
                </a:solidFill>
                <a:highlight>
                  <a:srgbClr val="FF0000"/>
                </a:highlight>
              </a:rPr>
              <a:t>المناقشة والحوار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09C4F85B-55F2-4347-9B4E-5398C498E7C4}"/>
              </a:ext>
            </a:extLst>
          </p:cNvPr>
          <p:cNvSpPr txBox="1"/>
          <p:nvPr/>
        </p:nvSpPr>
        <p:spPr>
          <a:xfrm>
            <a:off x="3618471" y="3662388"/>
            <a:ext cx="495505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3600" b="1" dirty="0">
                <a:solidFill>
                  <a:schemeClr val="bg1"/>
                </a:solidFill>
                <a:highlight>
                  <a:srgbClr val="000080"/>
                </a:highlight>
              </a:rPr>
              <a:t> 5  سلطات اتحادية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70301FE3-34B1-4042-8E2B-E892C5FB21BD}"/>
              </a:ext>
            </a:extLst>
          </p:cNvPr>
          <p:cNvSpPr txBox="1"/>
          <p:nvPr/>
        </p:nvSpPr>
        <p:spPr>
          <a:xfrm>
            <a:off x="2219236" y="5648967"/>
            <a:ext cx="663263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2400" b="1" dirty="0">
                <a:highlight>
                  <a:srgbClr val="00FF00"/>
                </a:highlight>
              </a:rPr>
              <a:t>المجلس الأعلى للاتحاد </a:t>
            </a:r>
            <a:r>
              <a:rPr lang="ar-AE" sz="2400" b="1" dirty="0">
                <a:highlight>
                  <a:srgbClr val="00FFFF"/>
                </a:highlight>
              </a:rPr>
              <a:t>– </a:t>
            </a:r>
            <a:r>
              <a:rPr lang="ar-AE" sz="2400" b="1" dirty="0">
                <a:highlight>
                  <a:srgbClr val="FF00FF"/>
                </a:highlight>
              </a:rPr>
              <a:t>رئيس الدولة ونائبة </a:t>
            </a:r>
            <a:r>
              <a:rPr lang="ar-AE" sz="2400" b="1" dirty="0">
                <a:highlight>
                  <a:srgbClr val="00FFFF"/>
                </a:highlight>
              </a:rPr>
              <a:t>– </a:t>
            </a:r>
            <a:r>
              <a:rPr lang="ar-AE" sz="2400" b="1" dirty="0">
                <a:highlight>
                  <a:srgbClr val="808000"/>
                </a:highlight>
              </a:rPr>
              <a:t>المجلس الوزاري الاتحادي</a:t>
            </a:r>
            <a:r>
              <a:rPr lang="ar-AE" sz="2400" b="1" dirty="0">
                <a:highlight>
                  <a:srgbClr val="00FFFF"/>
                </a:highlight>
              </a:rPr>
              <a:t> – </a:t>
            </a:r>
            <a:r>
              <a:rPr lang="ar-AE" sz="2400" b="1" dirty="0">
                <a:highlight>
                  <a:srgbClr val="008080"/>
                </a:highlight>
              </a:rPr>
              <a:t>المجلس الوطني الاتحادي </a:t>
            </a:r>
            <a:r>
              <a:rPr lang="ar-AE" sz="2400" b="1" dirty="0">
                <a:solidFill>
                  <a:schemeClr val="bg1"/>
                </a:solidFill>
                <a:highlight>
                  <a:srgbClr val="800000"/>
                </a:highlight>
              </a:rPr>
              <a:t>– القضاء الاتحادي</a:t>
            </a:r>
          </a:p>
        </p:txBody>
      </p:sp>
    </p:spTree>
    <p:extLst>
      <p:ext uri="{BB962C8B-B14F-4D97-AF65-F5344CB8AC3E}">
        <p14:creationId xmlns:p14="http://schemas.microsoft.com/office/powerpoint/2010/main" val="370423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8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A7714397-4701-4C09-9C04-1351597D2D6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0" cy="1219200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47CFE29F-57D7-4988-B640-586CD95862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7" t="17805" r="25936" b="9908"/>
          <a:stretch/>
        </p:blipFill>
        <p:spPr>
          <a:xfrm>
            <a:off x="1869141" y="1253783"/>
            <a:ext cx="9294159" cy="5138091"/>
          </a:xfrm>
          <a:prstGeom prst="rect">
            <a:avLst/>
          </a:prstGeom>
          <a:ln w="228600" cap="sq" cmpd="thickThin">
            <a:solidFill>
              <a:srgbClr val="66003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F5F4533B-9238-4B68-BD12-AFB1F0D4B8E6}"/>
              </a:ext>
            </a:extLst>
          </p:cNvPr>
          <p:cNvSpPr txBox="1"/>
          <p:nvPr/>
        </p:nvSpPr>
        <p:spPr>
          <a:xfrm>
            <a:off x="257175" y="70983"/>
            <a:ext cx="139065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400" b="1" dirty="0">
                <a:highlight>
                  <a:srgbClr val="FFFF00"/>
                </a:highlight>
              </a:rPr>
              <a:t>110</a:t>
            </a:r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109DCE81-6D3E-4C1A-8A7F-D9208867CA63}"/>
              </a:ext>
            </a:extLst>
          </p:cNvPr>
          <p:cNvGrpSpPr/>
          <p:nvPr/>
        </p:nvGrpSpPr>
        <p:grpSpPr>
          <a:xfrm>
            <a:off x="8549596" y="58584"/>
            <a:ext cx="3453776" cy="1136614"/>
            <a:chOff x="8549596" y="230034"/>
            <a:chExt cx="3453776" cy="1136614"/>
          </a:xfrm>
        </p:grpSpPr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E89CCDAA-E08A-4F0A-81CA-E8A4B3304A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0063" y="230034"/>
              <a:ext cx="2073309" cy="1136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9309FFE7-DB86-4503-A765-383E0D2898D1}"/>
                </a:ext>
              </a:extLst>
            </p:cNvPr>
            <p:cNvSpPr txBox="1"/>
            <p:nvPr/>
          </p:nvSpPr>
          <p:spPr>
            <a:xfrm>
              <a:off x="8549596" y="311623"/>
              <a:ext cx="3256547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AE" sz="3600" b="1" dirty="0"/>
                <a:t>أقرأ النص</a:t>
              </a:r>
            </a:p>
          </p:txBody>
        </p:sp>
      </p:grpSp>
      <p:sp>
        <p:nvSpPr>
          <p:cNvPr id="5" name="مربع نص 4">
            <a:extLst>
              <a:ext uri="{FF2B5EF4-FFF2-40B4-BE49-F238E27FC236}">
                <a16:creationId xmlns:a16="http://schemas.microsoft.com/office/drawing/2014/main" id="{A2684EBB-EA90-4A89-8306-D4AA4A8E4F5D}"/>
              </a:ext>
            </a:extLst>
          </p:cNvPr>
          <p:cNvSpPr txBox="1"/>
          <p:nvPr/>
        </p:nvSpPr>
        <p:spPr>
          <a:xfrm>
            <a:off x="3028292" y="265203"/>
            <a:ext cx="5820033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400" b="1" dirty="0">
                <a:solidFill>
                  <a:schemeClr val="bg1"/>
                </a:solidFill>
                <a:highlight>
                  <a:srgbClr val="800000"/>
                </a:highlight>
              </a:rPr>
              <a:t>أولاً : - المجلس الأعلى للاتحاد</a:t>
            </a:r>
          </a:p>
        </p:txBody>
      </p:sp>
      <p:cxnSp>
        <p:nvCxnSpPr>
          <p:cNvPr id="11" name="رابط مستقيم 10">
            <a:extLst>
              <a:ext uri="{FF2B5EF4-FFF2-40B4-BE49-F238E27FC236}">
                <a16:creationId xmlns:a16="http://schemas.microsoft.com/office/drawing/2014/main" id="{A5266DD0-A86E-4584-A71C-47CF4A287BDE}"/>
              </a:ext>
            </a:extLst>
          </p:cNvPr>
          <p:cNvCxnSpPr/>
          <p:nvPr/>
        </p:nvCxnSpPr>
        <p:spPr>
          <a:xfrm flipH="1">
            <a:off x="8859795" y="5288692"/>
            <a:ext cx="19647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مستقيم 11">
            <a:extLst>
              <a:ext uri="{FF2B5EF4-FFF2-40B4-BE49-F238E27FC236}">
                <a16:creationId xmlns:a16="http://schemas.microsoft.com/office/drawing/2014/main" id="{B96EEA02-A81A-4033-9C1A-ECE36466552D}"/>
              </a:ext>
            </a:extLst>
          </p:cNvPr>
          <p:cNvCxnSpPr>
            <a:cxnSpLocks/>
          </p:cNvCxnSpPr>
          <p:nvPr/>
        </p:nvCxnSpPr>
        <p:spPr>
          <a:xfrm flipH="1">
            <a:off x="4670854" y="5288692"/>
            <a:ext cx="33898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219CACA9-79FD-4BF9-9343-5D03C7434E15}"/>
              </a:ext>
            </a:extLst>
          </p:cNvPr>
          <p:cNvSpPr/>
          <p:nvPr/>
        </p:nvSpPr>
        <p:spPr>
          <a:xfrm>
            <a:off x="3805881" y="4905634"/>
            <a:ext cx="494270" cy="38305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cxnSp>
        <p:nvCxnSpPr>
          <p:cNvPr id="15" name="رابط مستقيم 14">
            <a:extLst>
              <a:ext uri="{FF2B5EF4-FFF2-40B4-BE49-F238E27FC236}">
                <a16:creationId xmlns:a16="http://schemas.microsoft.com/office/drawing/2014/main" id="{24348FE5-00D3-41E0-9857-683B25696C59}"/>
              </a:ext>
            </a:extLst>
          </p:cNvPr>
          <p:cNvCxnSpPr>
            <a:cxnSpLocks/>
          </p:cNvCxnSpPr>
          <p:nvPr/>
        </p:nvCxnSpPr>
        <p:spPr>
          <a:xfrm flipH="1">
            <a:off x="4905632" y="5651157"/>
            <a:ext cx="57541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4F6573C6-9738-44C1-A517-4225C6B76E19}"/>
              </a:ext>
            </a:extLst>
          </p:cNvPr>
          <p:cNvSpPr/>
          <p:nvPr/>
        </p:nvSpPr>
        <p:spPr>
          <a:xfrm>
            <a:off x="3915032" y="5330226"/>
            <a:ext cx="755822" cy="38305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cxnSp>
        <p:nvCxnSpPr>
          <p:cNvPr id="18" name="رابط مستقيم 17">
            <a:extLst>
              <a:ext uri="{FF2B5EF4-FFF2-40B4-BE49-F238E27FC236}">
                <a16:creationId xmlns:a16="http://schemas.microsoft.com/office/drawing/2014/main" id="{BE185ECA-61AE-4B52-9190-FDA10031E388}"/>
              </a:ext>
            </a:extLst>
          </p:cNvPr>
          <p:cNvCxnSpPr>
            <a:cxnSpLocks/>
          </p:cNvCxnSpPr>
          <p:nvPr/>
        </p:nvCxnSpPr>
        <p:spPr>
          <a:xfrm flipH="1">
            <a:off x="3028292" y="6124833"/>
            <a:ext cx="79094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060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داخلي, مرآة, ستارة, جالس&#10;&#10;تم إنشاء الوصف تلقائياً">
            <a:extLst>
              <a:ext uri="{FF2B5EF4-FFF2-40B4-BE49-F238E27FC236}">
                <a16:creationId xmlns:a16="http://schemas.microsoft.com/office/drawing/2014/main" id="{4E5DA747-22D4-4740-8717-56E9A3856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272D4A6C-1F63-49D0-A875-55A8334D16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726873" y="1462062"/>
            <a:ext cx="4738254" cy="4067320"/>
          </a:xfrm>
          <a:prstGeom prst="rect">
            <a:avLst/>
          </a:prstGeom>
        </p:spPr>
      </p:pic>
      <p:pic>
        <p:nvPicPr>
          <p:cNvPr id="6" name="صورة 5" descr="صورة تحتوي على لعبة, دمية, رسم, ساعة حائط&#10;&#10;تم إنشاء الوصف تلقائياً">
            <a:extLst>
              <a:ext uri="{FF2B5EF4-FFF2-40B4-BE49-F238E27FC236}">
                <a16:creationId xmlns:a16="http://schemas.microsoft.com/office/drawing/2014/main" id="{4E03BF4F-336F-49C1-8A13-6523BE91D38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-463908" y="1476111"/>
            <a:ext cx="5262836" cy="5421042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8E48BB0C-082E-456A-B2E2-CF064055CC0E}"/>
              </a:ext>
            </a:extLst>
          </p:cNvPr>
          <p:cNvSpPr txBox="1"/>
          <p:nvPr/>
        </p:nvSpPr>
        <p:spPr>
          <a:xfrm>
            <a:off x="5313376" y="1621547"/>
            <a:ext cx="186836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اليوم : </a:t>
            </a:r>
            <a:r>
              <a:rPr lang="ar-AE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الثلاثاء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43384963-B99B-4B48-AFF7-D392A05BD5AE}"/>
              </a:ext>
            </a:extLst>
          </p:cNvPr>
          <p:cNvSpPr txBox="1"/>
          <p:nvPr/>
        </p:nvSpPr>
        <p:spPr>
          <a:xfrm>
            <a:off x="4182179" y="2208585"/>
            <a:ext cx="382043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الموافق :</a:t>
            </a:r>
            <a:r>
              <a:rPr lang="ar-AE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21 /  سبتمبر/ 2021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38C59C9-BA53-45D7-B0DA-5A67C6A3729F}"/>
              </a:ext>
            </a:extLst>
          </p:cNvPr>
          <p:cNvSpPr txBox="1"/>
          <p:nvPr/>
        </p:nvSpPr>
        <p:spPr>
          <a:xfrm>
            <a:off x="4698784" y="2847680"/>
            <a:ext cx="309755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صفي الرائع الثالث الاساسي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E55E79DD-3E26-41F5-881F-B84C8339320B}"/>
              </a:ext>
            </a:extLst>
          </p:cNvPr>
          <p:cNvSpPr/>
          <p:nvPr/>
        </p:nvSpPr>
        <p:spPr>
          <a:xfrm>
            <a:off x="2680977" y="3438254"/>
            <a:ext cx="667170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AE" sz="3200" b="1" dirty="0">
                <a:ln/>
                <a:solidFill>
                  <a:schemeClr val="accent4"/>
                </a:solidFill>
              </a:rPr>
              <a:t>أقرأ</a:t>
            </a:r>
            <a:endParaRPr lang="ar-SA" sz="32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88FF04A9-EBD9-4E7B-B41E-FFBCF4F77D77}"/>
              </a:ext>
            </a:extLst>
          </p:cNvPr>
          <p:cNvSpPr/>
          <p:nvPr/>
        </p:nvSpPr>
        <p:spPr>
          <a:xfrm>
            <a:off x="2446914" y="1831032"/>
            <a:ext cx="1008610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3200" b="1" dirty="0">
                <a:ln/>
              </a:rPr>
              <a:t>ات</a:t>
            </a:r>
            <a:r>
              <a:rPr lang="ar-AE" sz="3200" b="1" dirty="0">
                <a:ln/>
              </a:rPr>
              <a:t>حدث</a:t>
            </a:r>
            <a:endParaRPr lang="ar-SA" sz="3200" b="1" cap="none" spc="0" dirty="0">
              <a:ln/>
              <a:effectLst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67B7E14A-C0A3-4283-BD24-62CAAF66AC8A}"/>
              </a:ext>
            </a:extLst>
          </p:cNvPr>
          <p:cNvSpPr/>
          <p:nvPr/>
        </p:nvSpPr>
        <p:spPr>
          <a:xfrm>
            <a:off x="2418060" y="2601459"/>
            <a:ext cx="1066318" cy="707886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4000" b="1" dirty="0">
                <a:ln/>
                <a:solidFill>
                  <a:schemeClr val="accent6">
                    <a:lumMod val="75000"/>
                  </a:schemeClr>
                </a:solidFill>
              </a:rPr>
              <a:t>ا</a:t>
            </a:r>
            <a:r>
              <a:rPr lang="ar-AE" sz="4000" b="1" dirty="0">
                <a:ln/>
                <a:solidFill>
                  <a:schemeClr val="accent6">
                    <a:lumMod val="75000"/>
                  </a:schemeClr>
                </a:solidFill>
              </a:rPr>
              <a:t>تعلم </a:t>
            </a:r>
            <a:endParaRPr lang="ar-SA" sz="4000" b="1" cap="none" spc="0" dirty="0">
              <a:ln/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E8F4440B-8ACC-4CD4-80BF-8BD62A36C557}"/>
              </a:ext>
            </a:extLst>
          </p:cNvPr>
          <p:cNvSpPr/>
          <p:nvPr/>
        </p:nvSpPr>
        <p:spPr>
          <a:xfrm>
            <a:off x="2348803" y="4186632"/>
            <a:ext cx="848310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أطبق</a:t>
            </a:r>
            <a:endParaRPr lang="ar-SA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6323515-EC66-412D-9363-E367186FC8E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778" b="90069" l="37061" r="52038">
                        <a14:foregroundMark x1="42868" y1="7986" x2="43097" y2="25833"/>
                        <a14:foregroundMark x1="41416" y1="11875" x2="39277" y2="32014"/>
                        <a14:foregroundMark x1="41314" y1="10903" x2="45313" y2="7778"/>
                        <a14:foregroundMark x1="45313" y1="7778" x2="46434" y2="19028"/>
                        <a14:foregroundMark x1="46434" y1="19028" x2="46307" y2="28125"/>
                        <a14:foregroundMark x1="42028" y1="18056" x2="44880" y2="17361"/>
                        <a14:foregroundMark x1="42155" y1="29097" x2="44396" y2="29097"/>
                        <a14:foregroundMark x1="37748" y1="59236" x2="40245" y2="34583"/>
                        <a14:foregroundMark x1="50586" y1="56042" x2="49694" y2="45139"/>
                        <a14:foregroundMark x1="49694" y1="45139" x2="47860" y2="37153"/>
                        <a14:foregroundMark x1="47020" y1="90069" x2="47020" y2="83264"/>
                        <a14:foregroundMark x1="51426" y1="58611" x2="50841" y2="56667"/>
                        <a14:foregroundMark x1="42028" y1="86875" x2="42028" y2="81944"/>
                      </a14:backgroundRemoval>
                    </a14:imgEffect>
                  </a14:imgLayer>
                </a14:imgProps>
              </a:ext>
            </a:extLst>
          </a:blip>
          <a:srcRect l="35238" t="-3969" r="46072" b="3969"/>
          <a:stretch/>
        </p:blipFill>
        <p:spPr>
          <a:xfrm>
            <a:off x="3144934" y="1831032"/>
            <a:ext cx="2327190" cy="49172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47ACA82-0E6A-4AC9-8F8B-E801C403D82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64" b="90000" l="72338" r="96918">
                        <a14:foregroundMark x1="76796" y1="8958" x2="78528" y2="39931"/>
                        <a14:foregroundMark x1="74758" y1="48333" x2="75599" y2="36875"/>
                        <a14:foregroundMark x1="80718" y1="31667" x2="80718" y2="39931"/>
                        <a14:foregroundMark x1="78910" y1="8750" x2="81381" y2="13958"/>
                        <a14:foregroundMark x1="79827" y1="16181" x2="80005" y2="20208"/>
                        <a14:foregroundMark x1="78528" y1="21944" x2="79827" y2="21458"/>
                        <a14:foregroundMark x1="76796" y1="34931" x2="78961" y2="43819"/>
                        <a14:foregroundMark x1="78961" y1="43819" x2="79547" y2="32639"/>
                        <a14:foregroundMark x1="79547" y1="32639" x2="82476" y2="36181"/>
                        <a14:foregroundMark x1="85201" y1="52639" x2="83851" y2="42917"/>
                        <a14:foregroundMark x1="82654" y1="36389" x2="79725" y2="31389"/>
                        <a14:foregroundMark x1="77152" y1="31181" x2="74885" y2="39167"/>
                        <a14:foregroundMark x1="77076" y1="39931" x2="80540" y2="43611"/>
                        <a14:foregroundMark x1="74783" y1="39931" x2="75140" y2="40903"/>
                        <a14:foregroundMark x1="75802" y1="32639" x2="79827" y2="30208"/>
                        <a14:foregroundMark x1="79827" y1="30208" x2="82832" y2="35694"/>
                        <a14:foregroundMark x1="81381" y1="43125" x2="77611" y2="46111"/>
                        <a14:foregroundMark x1="77611" y1="46111" x2="75700" y2="32153"/>
                        <a14:foregroundMark x1="75700" y1="31181" x2="75344" y2="33403"/>
                        <a14:foregroundMark x1="76516" y1="22431" x2="79368" y2="20417"/>
                        <a14:foregroundMark x1="75700" y1="13958" x2="79598" y2="8264"/>
                        <a14:foregroundMark x1="79598" y1="8264" x2="81559" y2="11736"/>
                        <a14:foregroundMark x1="80820" y1="31181" x2="83393" y2="37639"/>
                        <a14:foregroundMark x1="76694" y1="85278" x2="77254" y2="82292"/>
                        <a14:foregroundMark x1="83571" y1="85278" x2="83469" y2="83542"/>
                        <a14:foregroundMark x1="85558" y1="52708" x2="85405" y2="53403"/>
                        <a14:foregroundMark x1="80948" y1="29653" x2="82629" y2="34375"/>
                        <a14:foregroundMark x1="79445" y1="26319" x2="79648" y2="28611"/>
                        <a14:foregroundMark x1="76184" y1="59861" x2="76083" y2="60417"/>
                        <a14:foregroundMark x1="82527" y1="85347" x2="84131" y2="83819"/>
                        <a14:foregroundMark x1="73026" y1="56528" x2="73892" y2="54583"/>
                        <a14:foregroundMark x1="73663" y1="56667" x2="73968" y2="54653"/>
                        <a14:foregroundMark x1="72338" y1="57361" x2="73816" y2="54861"/>
                        <a14:foregroundMark x1="73357" y1="54792" x2="73459" y2="54514"/>
                        <a14:backgroundMark x1="73357" y1="53125" x2="74019" y2="51111"/>
                      </a14:backgroundRemoval>
                    </a14:imgEffect>
                  </a14:imgLayer>
                </a14:imgProps>
              </a:ext>
            </a:extLst>
          </a:blip>
          <a:srcRect l="71551" r="12616"/>
          <a:stretch/>
        </p:blipFill>
        <p:spPr>
          <a:xfrm flipH="1">
            <a:off x="232748" y="2111811"/>
            <a:ext cx="2781814" cy="51974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0" descr="A picture containing curtain&#10;&#10;Description automatically generated">
            <a:extLst>
              <a:ext uri="{FF2B5EF4-FFF2-40B4-BE49-F238E27FC236}">
                <a16:creationId xmlns:a16="http://schemas.microsoft.com/office/drawing/2014/main" id="{C6B39A93-4EF8-4280-8DCC-FE1B28A7B9B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2859">
            <a:off x="4921811" y="204602"/>
            <a:ext cx="2341172" cy="114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3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A7714397-4701-4C09-9C04-1351597D2D6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0" cy="12192002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CC56F1BC-308A-48BB-8077-1089C0F71F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0" t="45387" r="23930" b="8244"/>
          <a:stretch/>
        </p:blipFill>
        <p:spPr>
          <a:xfrm>
            <a:off x="1026738" y="1695855"/>
            <a:ext cx="10138523" cy="4589964"/>
          </a:xfrm>
          <a:prstGeom prst="rect">
            <a:avLst/>
          </a:prstGeom>
          <a:ln w="228600" cap="sq" cmpd="thickThin">
            <a:solidFill>
              <a:srgbClr val="66003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B8872CB3-6676-46DB-B5A1-D61A19D810E9}"/>
              </a:ext>
            </a:extLst>
          </p:cNvPr>
          <p:cNvSpPr txBox="1"/>
          <p:nvPr/>
        </p:nvSpPr>
        <p:spPr>
          <a:xfrm>
            <a:off x="939844" y="338844"/>
            <a:ext cx="127635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800" b="1" dirty="0">
                <a:highlight>
                  <a:srgbClr val="FFFF00"/>
                </a:highlight>
              </a:rPr>
              <a:t>110</a:t>
            </a:r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073C4D86-EE26-4FF6-A503-C465711CB303}"/>
              </a:ext>
            </a:extLst>
          </p:cNvPr>
          <p:cNvGrpSpPr/>
          <p:nvPr/>
        </p:nvGrpSpPr>
        <p:grpSpPr>
          <a:xfrm>
            <a:off x="8549596" y="230034"/>
            <a:ext cx="3453776" cy="1136614"/>
            <a:chOff x="8549596" y="230034"/>
            <a:chExt cx="3453776" cy="1136614"/>
          </a:xfrm>
        </p:grpSpPr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DAE76F4C-9D1C-4148-983A-8BB3FCB1D8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0063" y="230034"/>
              <a:ext cx="2073309" cy="1136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3DB5D339-4015-4367-92D4-9B6BE8BA8060}"/>
                </a:ext>
              </a:extLst>
            </p:cNvPr>
            <p:cNvSpPr txBox="1"/>
            <p:nvPr/>
          </p:nvSpPr>
          <p:spPr>
            <a:xfrm>
              <a:off x="8549596" y="311623"/>
              <a:ext cx="3256547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AE" sz="3600" b="1" dirty="0"/>
                <a:t>أقرأ النص</a:t>
              </a:r>
            </a:p>
          </p:txBody>
        </p:sp>
      </p:grp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B860ACB3-750D-42A4-B36C-57568288878F}"/>
              </a:ext>
            </a:extLst>
          </p:cNvPr>
          <p:cNvSpPr txBox="1"/>
          <p:nvPr/>
        </p:nvSpPr>
        <p:spPr>
          <a:xfrm>
            <a:off x="2729563" y="573487"/>
            <a:ext cx="5820033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400" b="1" dirty="0">
                <a:solidFill>
                  <a:schemeClr val="bg1"/>
                </a:solidFill>
                <a:highlight>
                  <a:srgbClr val="800000"/>
                </a:highlight>
              </a:rPr>
              <a:t> المجلس الأعلى للاتحاد</a:t>
            </a:r>
          </a:p>
        </p:txBody>
      </p:sp>
    </p:spTree>
    <p:extLst>
      <p:ext uri="{BB962C8B-B14F-4D97-AF65-F5344CB8AC3E}">
        <p14:creationId xmlns:p14="http://schemas.microsoft.com/office/powerpoint/2010/main" val="31742973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A close up of a bench&#10;&#10;Description automatically generated">
            <a:extLst>
              <a:ext uri="{FF2B5EF4-FFF2-40B4-BE49-F238E27FC236}">
                <a16:creationId xmlns:a16="http://schemas.microsoft.com/office/drawing/2014/main" id="{E1282846-5853-42CF-A184-231259BF699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7001"/>
            <a:ext cx="6858000" cy="12192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ÙØªÙØ¬Ø© Ø¨Ø­Ø« Ø§ÙØµÙØ± Ø¹Ù Ø¹ÙÙ Ø¯ÙÙØ© Ø§ÙØ§ÙØ§Ø±Ø§Øª">
            <a:extLst>
              <a:ext uri="{FF2B5EF4-FFF2-40B4-BE49-F238E27FC236}">
                <a16:creationId xmlns:a16="http://schemas.microsoft.com/office/drawing/2014/main" id="{807E4E7C-302B-4C21-8ED4-2B38582EA4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617" y="0"/>
            <a:ext cx="2067960" cy="125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6159A95-5DA8-4BF1-9D78-BACBD38F3D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2" r="1" b="25677"/>
          <a:stretch/>
        </p:blipFill>
        <p:spPr>
          <a:xfrm>
            <a:off x="8303741" y="5016"/>
            <a:ext cx="5330304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2F31589-CA23-41F9-8C44-77BCE1BB0F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210" t="33506" r="10912" b="33685"/>
          <a:stretch/>
        </p:blipFill>
        <p:spPr>
          <a:xfrm>
            <a:off x="2940908" y="766120"/>
            <a:ext cx="6104238" cy="32004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5C256816-BF62-45A9-A24E-6D9A5162729F}"/>
              </a:ext>
            </a:extLst>
          </p:cNvPr>
          <p:cNvSpPr txBox="1"/>
          <p:nvPr/>
        </p:nvSpPr>
        <p:spPr>
          <a:xfrm>
            <a:off x="1235676" y="4349490"/>
            <a:ext cx="877329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3200" dirty="0">
                <a:highlight>
                  <a:srgbClr val="FFFF00"/>
                </a:highlight>
              </a:rPr>
              <a:t>الفكرة الرئيسية للفقرة الأولى معلومات عن المجلس الأعلى للاتحاد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C799084D-A6BB-4DC6-941D-02CB0E52EDA2}"/>
              </a:ext>
            </a:extLst>
          </p:cNvPr>
          <p:cNvSpPr txBox="1"/>
          <p:nvPr/>
        </p:nvSpPr>
        <p:spPr>
          <a:xfrm>
            <a:off x="1941343" y="5332640"/>
            <a:ext cx="769173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3200" dirty="0">
                <a:highlight>
                  <a:srgbClr val="00FFFF"/>
                </a:highlight>
              </a:rPr>
              <a:t>الفكرة الرئيسية للفقرة الثانية  مهام المجلس الأعلى للاتحاد</a:t>
            </a:r>
          </a:p>
        </p:txBody>
      </p:sp>
    </p:spTree>
    <p:extLst>
      <p:ext uri="{BB962C8B-B14F-4D97-AF65-F5344CB8AC3E}">
        <p14:creationId xmlns:p14="http://schemas.microsoft.com/office/powerpoint/2010/main" val="196768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E158D99E-00C3-4F74-988D-F46457507BD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2934" y="-2651468"/>
            <a:ext cx="6858000" cy="12192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DF7057-456E-4067-8284-E3A1FA4FA1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396" t="13207" b="44109"/>
          <a:stretch/>
        </p:blipFill>
        <p:spPr>
          <a:xfrm>
            <a:off x="4241376" y="359026"/>
            <a:ext cx="3385625" cy="2569526"/>
          </a:xfrm>
          <a:prstGeom prst="rect">
            <a:avLst/>
          </a:prstGeom>
        </p:spPr>
      </p:pic>
      <p:pic>
        <p:nvPicPr>
          <p:cNvPr id="14" name="Picture 2" descr="ÙØªÙØ¬Ø© Ø¨Ø­Ø« Ø§ÙØµÙØ± Ø¹Ù Ø¹ÙÙ Ø¯ÙÙØ© Ø§ÙØ§ÙØ§Ø±Ø§Øª">
            <a:extLst>
              <a:ext uri="{FF2B5EF4-FFF2-40B4-BE49-F238E27FC236}">
                <a16:creationId xmlns:a16="http://schemas.microsoft.com/office/drawing/2014/main" id="{BB97AB34-F3BB-4C4B-A74D-CD261BF000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873" y="16821"/>
            <a:ext cx="3072779" cy="187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E2E73265-1722-45FA-B9B0-C449D6961C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2" r="1" b="25677"/>
          <a:stretch/>
        </p:blipFill>
        <p:spPr>
          <a:xfrm>
            <a:off x="7060716" y="20549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D9F06535-E487-4A8B-9A0A-C195E285DD71}"/>
              </a:ext>
            </a:extLst>
          </p:cNvPr>
          <p:cNvSpPr txBox="1"/>
          <p:nvPr/>
        </p:nvSpPr>
        <p:spPr>
          <a:xfrm>
            <a:off x="1458098" y="2928552"/>
            <a:ext cx="7738827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3200" b="1" dirty="0">
                <a:highlight>
                  <a:srgbClr val="00FFFF"/>
                </a:highlight>
              </a:rPr>
              <a:t>1- متى انتخب الشيخ خليفة بن زايد رئيساً للمجلس الأعلى للاتحاد؟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6328BC83-5B26-4B74-825D-502B1E1B7787}"/>
              </a:ext>
            </a:extLst>
          </p:cNvPr>
          <p:cNvSpPr txBox="1"/>
          <p:nvPr/>
        </p:nvSpPr>
        <p:spPr>
          <a:xfrm>
            <a:off x="1223319" y="4726127"/>
            <a:ext cx="762855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3600" b="1" dirty="0">
                <a:highlight>
                  <a:srgbClr val="FFFF00"/>
                </a:highlight>
              </a:rPr>
              <a:t>2- عدد مهام المجلس الأعلى للاتحاد؟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109BE9C9-9522-492D-B0EA-C22DEEF917A6}"/>
              </a:ext>
            </a:extLst>
          </p:cNvPr>
          <p:cNvSpPr txBox="1"/>
          <p:nvPr/>
        </p:nvSpPr>
        <p:spPr>
          <a:xfrm>
            <a:off x="2287648" y="197708"/>
            <a:ext cx="242192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2800" b="1" dirty="0">
                <a:solidFill>
                  <a:schemeClr val="bg1"/>
                </a:solidFill>
                <a:highlight>
                  <a:srgbClr val="FF0000"/>
                </a:highlight>
              </a:rPr>
              <a:t>المناقشة والحوار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09C4F85B-55F2-4347-9B4E-5398C498E7C4}"/>
              </a:ext>
            </a:extLst>
          </p:cNvPr>
          <p:cNvSpPr txBox="1"/>
          <p:nvPr/>
        </p:nvSpPr>
        <p:spPr>
          <a:xfrm>
            <a:off x="2676906" y="4020669"/>
            <a:ext cx="597350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2800" b="1" dirty="0">
                <a:solidFill>
                  <a:schemeClr val="bg1"/>
                </a:solidFill>
                <a:highlight>
                  <a:srgbClr val="000080"/>
                </a:highlight>
              </a:rPr>
              <a:t> بعد وفاة الشيخ زايد بن سلطان آل نهيان 2004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70301FE3-34B1-4042-8E2B-E892C5FB21BD}"/>
              </a:ext>
            </a:extLst>
          </p:cNvPr>
          <p:cNvSpPr txBox="1"/>
          <p:nvPr/>
        </p:nvSpPr>
        <p:spPr>
          <a:xfrm>
            <a:off x="2219236" y="5648967"/>
            <a:ext cx="663263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2400" b="1" dirty="0">
                <a:highlight>
                  <a:srgbClr val="00FF00"/>
                </a:highlight>
              </a:rPr>
              <a:t>انتخاب رئيس الدولة </a:t>
            </a:r>
            <a:r>
              <a:rPr lang="ar-AE" sz="2400" b="1" dirty="0">
                <a:highlight>
                  <a:srgbClr val="00FFFF"/>
                </a:highlight>
              </a:rPr>
              <a:t>– </a:t>
            </a:r>
            <a:r>
              <a:rPr lang="ar-AE" sz="2400" b="1" dirty="0">
                <a:highlight>
                  <a:srgbClr val="FF00FF"/>
                </a:highlight>
              </a:rPr>
              <a:t>الموافقة على تعيين مجلس الوزراء</a:t>
            </a:r>
            <a:r>
              <a:rPr lang="ar-AE" sz="2400" b="1" dirty="0">
                <a:highlight>
                  <a:srgbClr val="00FFFF"/>
                </a:highlight>
              </a:rPr>
              <a:t>– </a:t>
            </a:r>
            <a:r>
              <a:rPr lang="ar-AE" sz="2400" b="1" dirty="0">
                <a:highlight>
                  <a:srgbClr val="808000"/>
                </a:highlight>
              </a:rPr>
              <a:t>التصديق على الاتفاقات والمعاهدات الدولية </a:t>
            </a:r>
            <a:r>
              <a:rPr lang="ar-AE" sz="2400" b="1" dirty="0">
                <a:highlight>
                  <a:srgbClr val="00FFFF"/>
                </a:highlight>
              </a:rPr>
              <a:t>– </a:t>
            </a:r>
            <a:r>
              <a:rPr lang="ar-AE" sz="2400" b="1" dirty="0">
                <a:highlight>
                  <a:srgbClr val="008080"/>
                </a:highlight>
              </a:rPr>
              <a:t>رسم السياسة العامة للاتحادي </a:t>
            </a:r>
            <a:r>
              <a:rPr lang="ar-AE" sz="2400" b="1" dirty="0">
                <a:solidFill>
                  <a:schemeClr val="bg1"/>
                </a:solidFill>
                <a:highlight>
                  <a:srgbClr val="800000"/>
                </a:highlight>
              </a:rPr>
              <a:t>– الموافقة على بنود الدستور</a:t>
            </a:r>
          </a:p>
        </p:txBody>
      </p:sp>
    </p:spTree>
    <p:extLst>
      <p:ext uri="{BB962C8B-B14F-4D97-AF65-F5344CB8AC3E}">
        <p14:creationId xmlns:p14="http://schemas.microsoft.com/office/powerpoint/2010/main" val="295650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8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6F3ECEB5-B6A3-4584-9924-DF9135EEA35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0" cy="121920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1404ECD-B55B-4E43-8BAB-88EA22130476}"/>
              </a:ext>
            </a:extLst>
          </p:cNvPr>
          <p:cNvSpPr/>
          <p:nvPr/>
        </p:nvSpPr>
        <p:spPr>
          <a:xfrm>
            <a:off x="4999876" y="590188"/>
            <a:ext cx="2420856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0000"/>
                </a:highligh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915193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داخلي, مرآة, ستارة, جالس&#10;&#10;تم إنشاء الوصف تلقائياً">
            <a:extLst>
              <a:ext uri="{FF2B5EF4-FFF2-40B4-BE49-F238E27FC236}">
                <a16:creationId xmlns:a16="http://schemas.microsoft.com/office/drawing/2014/main" id="{4E5DA747-22D4-4740-8717-56E9A3856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272D4A6C-1F63-49D0-A875-55A8334D16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726873" y="1462062"/>
            <a:ext cx="4738254" cy="4067320"/>
          </a:xfrm>
          <a:prstGeom prst="rect">
            <a:avLst/>
          </a:prstGeom>
        </p:spPr>
      </p:pic>
      <p:pic>
        <p:nvPicPr>
          <p:cNvPr id="6" name="صورة 5" descr="صورة تحتوي على لعبة, دمية, رسم, ساعة حائط&#10;&#10;تم إنشاء الوصف تلقائياً">
            <a:extLst>
              <a:ext uri="{FF2B5EF4-FFF2-40B4-BE49-F238E27FC236}">
                <a16:creationId xmlns:a16="http://schemas.microsoft.com/office/drawing/2014/main" id="{4E03BF4F-336F-49C1-8A13-6523BE91D38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-463908" y="1476111"/>
            <a:ext cx="5262836" cy="5421042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8E48BB0C-082E-456A-B2E2-CF064055CC0E}"/>
              </a:ext>
            </a:extLst>
          </p:cNvPr>
          <p:cNvSpPr txBox="1"/>
          <p:nvPr/>
        </p:nvSpPr>
        <p:spPr>
          <a:xfrm>
            <a:off x="5313376" y="1621547"/>
            <a:ext cx="186836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اليوم : </a:t>
            </a:r>
            <a:r>
              <a:rPr lang="ar-AE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الاثنين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43384963-B99B-4B48-AFF7-D392A05BD5AE}"/>
              </a:ext>
            </a:extLst>
          </p:cNvPr>
          <p:cNvSpPr txBox="1"/>
          <p:nvPr/>
        </p:nvSpPr>
        <p:spPr>
          <a:xfrm>
            <a:off x="4182179" y="2208585"/>
            <a:ext cx="382043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الموافق :</a:t>
            </a:r>
            <a:r>
              <a:rPr lang="ar-AE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27/  سبتمبر/ 2021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38C59C9-BA53-45D7-B0DA-5A67C6A3729F}"/>
              </a:ext>
            </a:extLst>
          </p:cNvPr>
          <p:cNvSpPr txBox="1"/>
          <p:nvPr/>
        </p:nvSpPr>
        <p:spPr>
          <a:xfrm>
            <a:off x="4698784" y="2847680"/>
            <a:ext cx="309755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صفي الرائع الثالث الاساسي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E55E79DD-3E26-41F5-881F-B84C8339320B}"/>
              </a:ext>
            </a:extLst>
          </p:cNvPr>
          <p:cNvSpPr/>
          <p:nvPr/>
        </p:nvSpPr>
        <p:spPr>
          <a:xfrm>
            <a:off x="2680977" y="3438254"/>
            <a:ext cx="667170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AE" sz="3200" b="1" dirty="0">
                <a:ln/>
                <a:solidFill>
                  <a:schemeClr val="accent4"/>
                </a:solidFill>
              </a:rPr>
              <a:t>أقرأ</a:t>
            </a:r>
            <a:endParaRPr lang="ar-SA" sz="32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88FF04A9-EBD9-4E7B-B41E-FFBCF4F77D77}"/>
              </a:ext>
            </a:extLst>
          </p:cNvPr>
          <p:cNvSpPr/>
          <p:nvPr/>
        </p:nvSpPr>
        <p:spPr>
          <a:xfrm>
            <a:off x="2446914" y="1831032"/>
            <a:ext cx="1008610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3200" b="1" dirty="0">
                <a:ln/>
              </a:rPr>
              <a:t>ات</a:t>
            </a:r>
            <a:r>
              <a:rPr lang="ar-AE" sz="3200" b="1" dirty="0">
                <a:ln/>
              </a:rPr>
              <a:t>حدث</a:t>
            </a:r>
            <a:endParaRPr lang="ar-SA" sz="3200" b="1" cap="none" spc="0" dirty="0">
              <a:ln/>
              <a:effectLst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67B7E14A-C0A3-4283-BD24-62CAAF66AC8A}"/>
              </a:ext>
            </a:extLst>
          </p:cNvPr>
          <p:cNvSpPr/>
          <p:nvPr/>
        </p:nvSpPr>
        <p:spPr>
          <a:xfrm>
            <a:off x="2418060" y="2601459"/>
            <a:ext cx="1066318" cy="707886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4000" b="1" dirty="0">
                <a:ln/>
                <a:solidFill>
                  <a:schemeClr val="accent6">
                    <a:lumMod val="75000"/>
                  </a:schemeClr>
                </a:solidFill>
              </a:rPr>
              <a:t>ا</a:t>
            </a:r>
            <a:r>
              <a:rPr lang="ar-AE" sz="4000" b="1" dirty="0">
                <a:ln/>
                <a:solidFill>
                  <a:schemeClr val="accent6">
                    <a:lumMod val="75000"/>
                  </a:schemeClr>
                </a:solidFill>
              </a:rPr>
              <a:t>تعلم </a:t>
            </a:r>
            <a:endParaRPr lang="ar-SA" sz="4000" b="1" cap="none" spc="0" dirty="0">
              <a:ln/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E8F4440B-8ACC-4CD4-80BF-8BD62A36C557}"/>
              </a:ext>
            </a:extLst>
          </p:cNvPr>
          <p:cNvSpPr/>
          <p:nvPr/>
        </p:nvSpPr>
        <p:spPr>
          <a:xfrm>
            <a:off x="2348803" y="4186632"/>
            <a:ext cx="848310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أطبق</a:t>
            </a:r>
            <a:endParaRPr lang="ar-SA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6323515-EC66-412D-9363-E367186FC8E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778" b="90069" l="37061" r="52038">
                        <a14:foregroundMark x1="42868" y1="7986" x2="43097" y2="25833"/>
                        <a14:foregroundMark x1="41416" y1="11875" x2="39277" y2="32014"/>
                        <a14:foregroundMark x1="41314" y1="10903" x2="45313" y2="7778"/>
                        <a14:foregroundMark x1="45313" y1="7778" x2="46434" y2="19028"/>
                        <a14:foregroundMark x1="46434" y1="19028" x2="46307" y2="28125"/>
                        <a14:foregroundMark x1="42028" y1="18056" x2="44880" y2="17361"/>
                        <a14:foregroundMark x1="42155" y1="29097" x2="44396" y2="29097"/>
                        <a14:foregroundMark x1="37748" y1="59236" x2="40245" y2="34583"/>
                        <a14:foregroundMark x1="50586" y1="56042" x2="49694" y2="45139"/>
                        <a14:foregroundMark x1="49694" y1="45139" x2="47860" y2="37153"/>
                        <a14:foregroundMark x1="47020" y1="90069" x2="47020" y2="83264"/>
                        <a14:foregroundMark x1="51426" y1="58611" x2="50841" y2="56667"/>
                        <a14:foregroundMark x1="42028" y1="86875" x2="42028" y2="81944"/>
                      </a14:backgroundRemoval>
                    </a14:imgEffect>
                  </a14:imgLayer>
                </a14:imgProps>
              </a:ext>
            </a:extLst>
          </a:blip>
          <a:srcRect l="35238" t="-3969" r="46072" b="3969"/>
          <a:stretch/>
        </p:blipFill>
        <p:spPr>
          <a:xfrm>
            <a:off x="3144934" y="1831032"/>
            <a:ext cx="2327190" cy="49172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47ACA82-0E6A-4AC9-8F8B-E801C403D82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64" b="90000" l="72338" r="96918">
                        <a14:foregroundMark x1="76796" y1="8958" x2="78528" y2="39931"/>
                        <a14:foregroundMark x1="74758" y1="48333" x2="75599" y2="36875"/>
                        <a14:foregroundMark x1="80718" y1="31667" x2="80718" y2="39931"/>
                        <a14:foregroundMark x1="78910" y1="8750" x2="81381" y2="13958"/>
                        <a14:foregroundMark x1="79827" y1="16181" x2="80005" y2="20208"/>
                        <a14:foregroundMark x1="78528" y1="21944" x2="79827" y2="21458"/>
                        <a14:foregroundMark x1="76796" y1="34931" x2="78961" y2="43819"/>
                        <a14:foregroundMark x1="78961" y1="43819" x2="79547" y2="32639"/>
                        <a14:foregroundMark x1="79547" y1="32639" x2="82476" y2="36181"/>
                        <a14:foregroundMark x1="85201" y1="52639" x2="83851" y2="42917"/>
                        <a14:foregroundMark x1="82654" y1="36389" x2="79725" y2="31389"/>
                        <a14:foregroundMark x1="77152" y1="31181" x2="74885" y2="39167"/>
                        <a14:foregroundMark x1="77076" y1="39931" x2="80540" y2="43611"/>
                        <a14:foregroundMark x1="74783" y1="39931" x2="75140" y2="40903"/>
                        <a14:foregroundMark x1="75802" y1="32639" x2="79827" y2="30208"/>
                        <a14:foregroundMark x1="79827" y1="30208" x2="82832" y2="35694"/>
                        <a14:foregroundMark x1="81381" y1="43125" x2="77611" y2="46111"/>
                        <a14:foregroundMark x1="77611" y1="46111" x2="75700" y2="32153"/>
                        <a14:foregroundMark x1="75700" y1="31181" x2="75344" y2="33403"/>
                        <a14:foregroundMark x1="76516" y1="22431" x2="79368" y2="20417"/>
                        <a14:foregroundMark x1="75700" y1="13958" x2="79598" y2="8264"/>
                        <a14:foregroundMark x1="79598" y1="8264" x2="81559" y2="11736"/>
                        <a14:foregroundMark x1="80820" y1="31181" x2="83393" y2="37639"/>
                        <a14:foregroundMark x1="76694" y1="85278" x2="77254" y2="82292"/>
                        <a14:foregroundMark x1="83571" y1="85278" x2="83469" y2="83542"/>
                        <a14:foregroundMark x1="85558" y1="52708" x2="85405" y2="53403"/>
                        <a14:foregroundMark x1="80948" y1="29653" x2="82629" y2="34375"/>
                        <a14:foregroundMark x1="79445" y1="26319" x2="79648" y2="28611"/>
                        <a14:foregroundMark x1="76184" y1="59861" x2="76083" y2="60417"/>
                        <a14:foregroundMark x1="82527" y1="85347" x2="84131" y2="83819"/>
                        <a14:foregroundMark x1="73026" y1="56528" x2="73892" y2="54583"/>
                        <a14:foregroundMark x1="73663" y1="56667" x2="73968" y2="54653"/>
                        <a14:foregroundMark x1="72338" y1="57361" x2="73816" y2="54861"/>
                        <a14:foregroundMark x1="73357" y1="54792" x2="73459" y2="54514"/>
                        <a14:backgroundMark x1="73357" y1="53125" x2="74019" y2="51111"/>
                      </a14:backgroundRemoval>
                    </a14:imgEffect>
                  </a14:imgLayer>
                </a14:imgProps>
              </a:ext>
            </a:extLst>
          </a:blip>
          <a:srcRect l="71551" r="12616"/>
          <a:stretch/>
        </p:blipFill>
        <p:spPr>
          <a:xfrm flipH="1">
            <a:off x="232748" y="2111811"/>
            <a:ext cx="2781814" cy="51974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0" descr="A picture containing curtain&#10;&#10;Description automatically generated">
            <a:extLst>
              <a:ext uri="{FF2B5EF4-FFF2-40B4-BE49-F238E27FC236}">
                <a16:creationId xmlns:a16="http://schemas.microsoft.com/office/drawing/2014/main" id="{C6B39A93-4EF8-4280-8DCC-FE1B28A7B9B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2859">
            <a:off x="4921811" y="204602"/>
            <a:ext cx="2341172" cy="114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26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06A898B-74B7-4131-B71C-5EE399A3C6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39" t="2538" r="5357" b="87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E9A0A4-60D7-4518-8221-51556B9E8C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t="50000" r="56047"/>
          <a:stretch/>
        </p:blipFill>
        <p:spPr>
          <a:xfrm rot="21131145">
            <a:off x="6141857" y="1478987"/>
            <a:ext cx="3061410" cy="2117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curtain&#10;&#10;Description automatically generated">
            <a:extLst>
              <a:ext uri="{FF2B5EF4-FFF2-40B4-BE49-F238E27FC236}">
                <a16:creationId xmlns:a16="http://schemas.microsoft.com/office/drawing/2014/main" id="{5E638812-E60B-4F60-A789-6CDC790114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6406">
            <a:off x="1933496" y="1895223"/>
            <a:ext cx="3925059" cy="2119281"/>
          </a:xfrm>
          <a:prstGeom prst="rect">
            <a:avLst/>
          </a:prstGeom>
        </p:spPr>
      </p:pic>
      <p:pic>
        <p:nvPicPr>
          <p:cNvPr id="12" name="1 النشيد الوطني الاماراتي UAE National Anthem">
            <a:hlinkClick r:id="" action="ppaction://media"/>
            <a:extLst>
              <a:ext uri="{FF2B5EF4-FFF2-40B4-BE49-F238E27FC236}">
                <a16:creationId xmlns:a16="http://schemas.microsoft.com/office/drawing/2014/main" id="{00CC1CFC-0216-4EAB-B253-06BCFDC93A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08368" y="1928030"/>
            <a:ext cx="72887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4231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22635261-8B58-44C8-B9CB-2F353B8A1CC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707244"/>
            <a:ext cx="6858000" cy="1219200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F9E05C1-3337-4675-9F34-5B5E9D2581C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0" y="-439615"/>
            <a:ext cx="12192000" cy="7737230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AC820C64-1405-438A-8B70-F3446248C434}"/>
              </a:ext>
            </a:extLst>
          </p:cNvPr>
          <p:cNvSpPr txBox="1"/>
          <p:nvPr/>
        </p:nvSpPr>
        <p:spPr>
          <a:xfrm>
            <a:off x="1948070" y="1557928"/>
            <a:ext cx="2510714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4800" b="1" dirty="0">
                <a:cs typeface="(AH) Manal Black" pitchFamily="2" charset="-78"/>
              </a:rPr>
              <a:t>دولة</a:t>
            </a:r>
          </a:p>
          <a:p>
            <a:pPr algn="ctr"/>
            <a:r>
              <a:rPr lang="ar-AE" sz="4800" b="1" dirty="0">
                <a:solidFill>
                  <a:srgbClr val="FF0000"/>
                </a:solidFill>
                <a:cs typeface="(AH) Manal Black" pitchFamily="2" charset="-78"/>
              </a:rPr>
              <a:t>الامارات</a:t>
            </a:r>
          </a:p>
          <a:p>
            <a:pPr algn="ctr"/>
            <a:r>
              <a:rPr lang="ar-AE" sz="4800" b="1" dirty="0">
                <a:solidFill>
                  <a:srgbClr val="00B050"/>
                </a:solidFill>
                <a:cs typeface="(AH) Manal Black" pitchFamily="2" charset="-78"/>
              </a:rPr>
              <a:t>العربية</a:t>
            </a:r>
            <a:r>
              <a:rPr lang="ar-AE" sz="4800" b="1" dirty="0">
                <a:cs typeface="(AH) Manal Black" pitchFamily="2" charset="-78"/>
              </a:rPr>
              <a:t> </a:t>
            </a:r>
          </a:p>
          <a:p>
            <a:pPr algn="ctr"/>
            <a:r>
              <a:rPr lang="ar-AE" sz="4800" b="1" dirty="0">
                <a:cs typeface="(AH) Manal Black" pitchFamily="2" charset="-78"/>
              </a:rPr>
              <a:t>المتحدة</a:t>
            </a:r>
          </a:p>
        </p:txBody>
      </p:sp>
      <p:pic>
        <p:nvPicPr>
          <p:cNvPr id="6" name="جمعه مباركه رب اشرح لي صدري ويسر لي أمري واحلل عقدة من لساني يفقهوا قولي">
            <a:hlinkClick r:id="" action="ppaction://media"/>
            <a:extLst>
              <a:ext uri="{FF2B5EF4-FFF2-40B4-BE49-F238E27FC236}">
                <a16:creationId xmlns:a16="http://schemas.microsoft.com/office/drawing/2014/main" id="{E7395572-04AF-4055-8EEC-91E60983E7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41047" y="1440629"/>
            <a:ext cx="5695988" cy="39767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C9818965-A860-461B-82EF-DFDF33952166}"/>
              </a:ext>
            </a:extLst>
          </p:cNvPr>
          <p:cNvSpPr txBox="1"/>
          <p:nvPr/>
        </p:nvSpPr>
        <p:spPr>
          <a:xfrm>
            <a:off x="6766560" y="323557"/>
            <a:ext cx="3137095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5400" dirty="0">
                <a:highlight>
                  <a:srgbClr val="C0C0C0"/>
                </a:highlight>
              </a:rPr>
              <a:t>دعاء اليوم</a:t>
            </a:r>
          </a:p>
        </p:txBody>
      </p:sp>
    </p:spTree>
    <p:extLst>
      <p:ext uri="{BB962C8B-B14F-4D97-AF65-F5344CB8AC3E}">
        <p14:creationId xmlns:p14="http://schemas.microsoft.com/office/powerpoint/2010/main" val="129014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22635261-8B58-44C8-B9CB-2F353B8A1CC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707244"/>
            <a:ext cx="6858000" cy="12192002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AC820C64-1405-438A-8B70-F3446248C434}"/>
              </a:ext>
            </a:extLst>
          </p:cNvPr>
          <p:cNvSpPr txBox="1"/>
          <p:nvPr/>
        </p:nvSpPr>
        <p:spPr>
          <a:xfrm>
            <a:off x="1948070" y="1557928"/>
            <a:ext cx="2510714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4800" b="1" dirty="0">
                <a:cs typeface="(AH) Manal Black" pitchFamily="2" charset="-78"/>
              </a:rPr>
              <a:t>دولة</a:t>
            </a:r>
          </a:p>
          <a:p>
            <a:pPr algn="ctr"/>
            <a:r>
              <a:rPr lang="ar-AE" sz="4800" b="1" dirty="0">
                <a:solidFill>
                  <a:srgbClr val="FF0000"/>
                </a:solidFill>
                <a:cs typeface="(AH) Manal Black" pitchFamily="2" charset="-78"/>
              </a:rPr>
              <a:t>الامارات</a:t>
            </a:r>
          </a:p>
          <a:p>
            <a:pPr algn="ctr"/>
            <a:r>
              <a:rPr lang="ar-AE" sz="4800" b="1" dirty="0">
                <a:solidFill>
                  <a:srgbClr val="00B050"/>
                </a:solidFill>
                <a:cs typeface="(AH) Manal Black" pitchFamily="2" charset="-78"/>
              </a:rPr>
              <a:t>العربية</a:t>
            </a:r>
            <a:r>
              <a:rPr lang="ar-AE" sz="4800" b="1" dirty="0">
                <a:cs typeface="(AH) Manal Black" pitchFamily="2" charset="-78"/>
              </a:rPr>
              <a:t> </a:t>
            </a:r>
          </a:p>
          <a:p>
            <a:pPr algn="ctr"/>
            <a:r>
              <a:rPr lang="ar-AE" sz="4800" b="1" dirty="0">
                <a:cs typeface="(AH) Manal Black" pitchFamily="2" charset="-78"/>
              </a:rPr>
              <a:t>المتحدة</a:t>
            </a:r>
          </a:p>
        </p:txBody>
      </p:sp>
      <p:pic>
        <p:nvPicPr>
          <p:cNvPr id="9" name="Picture 2" descr="مشاهدة صورة المصدر">
            <a:extLst>
              <a:ext uri="{FF2B5EF4-FFF2-40B4-BE49-F238E27FC236}">
                <a16:creationId xmlns:a16="http://schemas.microsoft.com/office/drawing/2014/main" id="{A489E7BC-4C0C-45A8-B791-211B5E037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9" y="-27955"/>
            <a:ext cx="121091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EFFC86D8-F06E-48CE-92AB-B7D5E9F24061}"/>
              </a:ext>
            </a:extLst>
          </p:cNvPr>
          <p:cNvGrpSpPr/>
          <p:nvPr/>
        </p:nvGrpSpPr>
        <p:grpSpPr>
          <a:xfrm>
            <a:off x="82858" y="2143973"/>
            <a:ext cx="8477269" cy="4654728"/>
            <a:chOff x="82858" y="2143973"/>
            <a:chExt cx="8477269" cy="4654728"/>
          </a:xfrm>
        </p:grpSpPr>
        <p:pic>
          <p:nvPicPr>
            <p:cNvPr id="13" name="Picture 113">
              <a:extLst>
                <a:ext uri="{FF2B5EF4-FFF2-40B4-BE49-F238E27FC236}">
                  <a16:creationId xmlns:a16="http://schemas.microsoft.com/office/drawing/2014/main" id="{04B1ABE8-6EAB-417A-A1AA-81329CC4D9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778" b="90069" l="37061" r="52038">
                          <a14:foregroundMark x1="42868" y1="7986" x2="43097" y2="25833"/>
                          <a14:foregroundMark x1="41416" y1="11875" x2="39277" y2="32014"/>
                          <a14:foregroundMark x1="41314" y1="10903" x2="45313" y2="7778"/>
                          <a14:foregroundMark x1="45313" y1="7778" x2="46434" y2="19028"/>
                          <a14:foregroundMark x1="46434" y1="19028" x2="46307" y2="28125"/>
                          <a14:foregroundMark x1="42028" y1="18056" x2="44880" y2="17361"/>
                          <a14:foregroundMark x1="42155" y1="29097" x2="44396" y2="29097"/>
                          <a14:foregroundMark x1="37748" y1="59236" x2="40245" y2="34583"/>
                          <a14:foregroundMark x1="50586" y1="56042" x2="49694" y2="45139"/>
                          <a14:foregroundMark x1="49694" y1="45139" x2="47860" y2="37153"/>
                          <a14:foregroundMark x1="47020" y1="90069" x2="47020" y2="83264"/>
                          <a14:foregroundMark x1="51426" y1="58611" x2="50841" y2="56667"/>
                          <a14:foregroundMark x1="42028" y1="86875" x2="42028" y2="81944"/>
                        </a14:backgroundRemoval>
                      </a14:imgEffect>
                    </a14:imgLayer>
                  </a14:imgProps>
                </a:ext>
              </a:extLst>
            </a:blip>
            <a:srcRect l="35238" t="-3969" r="46072" b="3969"/>
            <a:stretch/>
          </p:blipFill>
          <p:spPr>
            <a:xfrm>
              <a:off x="6712622" y="2255159"/>
              <a:ext cx="1196321" cy="2347682"/>
            </a:xfrm>
            <a:prstGeom prst="rect">
              <a:avLst/>
            </a:prstGeom>
          </p:spPr>
        </p:pic>
        <p:pic>
          <p:nvPicPr>
            <p:cNvPr id="14" name="Picture 112">
              <a:extLst>
                <a:ext uri="{FF2B5EF4-FFF2-40B4-BE49-F238E27FC236}">
                  <a16:creationId xmlns:a16="http://schemas.microsoft.com/office/drawing/2014/main" id="{759F3FCB-D1D4-4C5E-980A-4E500FD663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264" b="90000" l="72338" r="96918">
                          <a14:foregroundMark x1="76796" y1="8958" x2="78528" y2="39931"/>
                          <a14:foregroundMark x1="74758" y1="48333" x2="75599" y2="36875"/>
                          <a14:foregroundMark x1="80718" y1="31667" x2="80718" y2="39931"/>
                          <a14:foregroundMark x1="78910" y1="8750" x2="81381" y2="13958"/>
                          <a14:foregroundMark x1="79827" y1="16181" x2="80005" y2="20208"/>
                          <a14:foregroundMark x1="78528" y1="21944" x2="79827" y2="21458"/>
                          <a14:foregroundMark x1="76796" y1="34931" x2="78961" y2="43819"/>
                          <a14:foregroundMark x1="78961" y1="43819" x2="79547" y2="32639"/>
                          <a14:foregroundMark x1="79547" y1="32639" x2="82476" y2="36181"/>
                          <a14:foregroundMark x1="85201" y1="52639" x2="83851" y2="42917"/>
                          <a14:foregroundMark x1="82654" y1="36389" x2="79725" y2="31389"/>
                          <a14:foregroundMark x1="77152" y1="31181" x2="74885" y2="39167"/>
                          <a14:foregroundMark x1="77076" y1="39931" x2="80540" y2="43611"/>
                          <a14:foregroundMark x1="74783" y1="39931" x2="75140" y2="40903"/>
                          <a14:foregroundMark x1="75802" y1="32639" x2="79827" y2="30208"/>
                          <a14:foregroundMark x1="79827" y1="30208" x2="82832" y2="35694"/>
                          <a14:foregroundMark x1="81381" y1="43125" x2="77611" y2="46111"/>
                          <a14:foregroundMark x1="77611" y1="46111" x2="75700" y2="32153"/>
                          <a14:foregroundMark x1="75700" y1="31181" x2="75344" y2="33403"/>
                          <a14:foregroundMark x1="76516" y1="22431" x2="79368" y2="20417"/>
                          <a14:foregroundMark x1="75700" y1="13958" x2="79598" y2="8264"/>
                          <a14:foregroundMark x1="79598" y1="8264" x2="81559" y2="11736"/>
                          <a14:foregroundMark x1="80820" y1="31181" x2="83393" y2="37639"/>
                          <a14:foregroundMark x1="76694" y1="85278" x2="77254" y2="82292"/>
                          <a14:foregroundMark x1="83571" y1="85278" x2="83469" y2="83542"/>
                          <a14:foregroundMark x1="85558" y1="52708" x2="85405" y2="53403"/>
                          <a14:foregroundMark x1="80948" y1="29653" x2="82629" y2="34375"/>
                          <a14:foregroundMark x1="79445" y1="26319" x2="79648" y2="28611"/>
                          <a14:foregroundMark x1="76184" y1="59861" x2="76083" y2="60417"/>
                          <a14:foregroundMark x1="82527" y1="85347" x2="84131" y2="83819"/>
                          <a14:foregroundMark x1="73026" y1="56528" x2="73892" y2="54583"/>
                          <a14:foregroundMark x1="73663" y1="56667" x2="73968" y2="54653"/>
                          <a14:foregroundMark x1="72338" y1="57361" x2="73816" y2="54861"/>
                          <a14:foregroundMark x1="73357" y1="54792" x2="73459" y2="54514"/>
                          <a14:backgroundMark x1="73357" y1="53125" x2="74019" y2="51111"/>
                        </a14:backgroundRemoval>
                      </a14:imgEffect>
                    </a14:imgLayer>
                  </a14:imgProps>
                </a:ext>
              </a:extLst>
            </a:blip>
            <a:srcRect l="71551" r="12616"/>
            <a:stretch/>
          </p:blipFill>
          <p:spPr>
            <a:xfrm>
              <a:off x="7370600" y="2946960"/>
              <a:ext cx="1189527" cy="2755587"/>
            </a:xfrm>
            <a:prstGeom prst="rect">
              <a:avLst/>
            </a:prstGeom>
          </p:spPr>
        </p:pic>
        <p:pic>
          <p:nvPicPr>
            <p:cNvPr id="15" name="Picture 115">
              <a:extLst>
                <a:ext uri="{FF2B5EF4-FFF2-40B4-BE49-F238E27FC236}">
                  <a16:creationId xmlns:a16="http://schemas.microsoft.com/office/drawing/2014/main" id="{49939E82-95E2-48DC-B1A4-F188E0B544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778" b="90069" l="37061" r="52038">
                          <a14:foregroundMark x1="42868" y1="7986" x2="43097" y2="25833"/>
                          <a14:foregroundMark x1="41416" y1="11875" x2="39277" y2="32014"/>
                          <a14:foregroundMark x1="41314" y1="10903" x2="45313" y2="7778"/>
                          <a14:foregroundMark x1="45313" y1="7778" x2="46434" y2="19028"/>
                          <a14:foregroundMark x1="46434" y1="19028" x2="46307" y2="28125"/>
                          <a14:foregroundMark x1="42028" y1="18056" x2="44880" y2="17361"/>
                          <a14:foregroundMark x1="42155" y1="29097" x2="44396" y2="29097"/>
                          <a14:foregroundMark x1="37748" y1="59236" x2="40245" y2="34583"/>
                          <a14:foregroundMark x1="50586" y1="56042" x2="49694" y2="45139"/>
                          <a14:foregroundMark x1="49694" y1="45139" x2="47860" y2="37153"/>
                          <a14:foregroundMark x1="47020" y1="90069" x2="47020" y2="83264"/>
                          <a14:foregroundMark x1="51426" y1="58611" x2="50841" y2="56667"/>
                          <a14:foregroundMark x1="42028" y1="86875" x2="42028" y2="81944"/>
                        </a14:backgroundRemoval>
                      </a14:imgEffect>
                    </a14:imgLayer>
                  </a14:imgProps>
                </a:ext>
              </a:extLst>
            </a:blip>
            <a:srcRect l="35238" t="-3969" r="46072" b="40663"/>
            <a:stretch/>
          </p:blipFill>
          <p:spPr>
            <a:xfrm>
              <a:off x="553780" y="2237711"/>
              <a:ext cx="1196321" cy="1597442"/>
            </a:xfrm>
            <a:prstGeom prst="rect">
              <a:avLst/>
            </a:prstGeom>
          </p:spPr>
        </p:pic>
        <p:pic>
          <p:nvPicPr>
            <p:cNvPr id="16" name="Picture 116">
              <a:extLst>
                <a:ext uri="{FF2B5EF4-FFF2-40B4-BE49-F238E27FC236}">
                  <a16:creationId xmlns:a16="http://schemas.microsoft.com/office/drawing/2014/main" id="{44B2F305-F3EB-4317-9930-5074355205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264" b="90000" l="72338" r="96918">
                          <a14:foregroundMark x1="76796" y1="8958" x2="78528" y2="39931"/>
                          <a14:foregroundMark x1="74758" y1="48333" x2="75599" y2="36875"/>
                          <a14:foregroundMark x1="80718" y1="31667" x2="80718" y2="39931"/>
                          <a14:foregroundMark x1="78910" y1="8750" x2="81381" y2="13958"/>
                          <a14:foregroundMark x1="79827" y1="16181" x2="80005" y2="20208"/>
                          <a14:foregroundMark x1="78528" y1="21944" x2="79827" y2="21458"/>
                          <a14:foregroundMark x1="76796" y1="34931" x2="78961" y2="43819"/>
                          <a14:foregroundMark x1="78961" y1="43819" x2="79547" y2="32639"/>
                          <a14:foregroundMark x1="79547" y1="32639" x2="82476" y2="36181"/>
                          <a14:foregroundMark x1="85201" y1="52639" x2="83851" y2="42917"/>
                          <a14:foregroundMark x1="82654" y1="36389" x2="79725" y2="31389"/>
                          <a14:foregroundMark x1="77152" y1="31181" x2="74885" y2="39167"/>
                          <a14:foregroundMark x1="77076" y1="39931" x2="80540" y2="43611"/>
                          <a14:foregroundMark x1="74783" y1="39931" x2="75140" y2="40903"/>
                          <a14:foregroundMark x1="75802" y1="32639" x2="79827" y2="30208"/>
                          <a14:foregroundMark x1="79827" y1="30208" x2="82832" y2="35694"/>
                          <a14:foregroundMark x1="81381" y1="43125" x2="77611" y2="46111"/>
                          <a14:foregroundMark x1="77611" y1="46111" x2="75700" y2="32153"/>
                          <a14:foregroundMark x1="75700" y1="31181" x2="75344" y2="33403"/>
                          <a14:foregroundMark x1="76516" y1="22431" x2="79368" y2="20417"/>
                          <a14:foregroundMark x1="75700" y1="13958" x2="79598" y2="8264"/>
                          <a14:foregroundMark x1="79598" y1="8264" x2="81559" y2="11736"/>
                          <a14:foregroundMark x1="80820" y1="31181" x2="83393" y2="37639"/>
                          <a14:foregroundMark x1="76694" y1="85278" x2="77254" y2="82292"/>
                          <a14:foregroundMark x1="83571" y1="85278" x2="83469" y2="83542"/>
                          <a14:foregroundMark x1="85558" y1="52708" x2="85405" y2="53403"/>
                          <a14:foregroundMark x1="80948" y1="29653" x2="82629" y2="34375"/>
                          <a14:foregroundMark x1="79445" y1="26319" x2="79648" y2="28611"/>
                          <a14:foregroundMark x1="76184" y1="59861" x2="76083" y2="60417"/>
                          <a14:foregroundMark x1="82527" y1="85347" x2="84131" y2="83819"/>
                          <a14:foregroundMark x1="73026" y1="56528" x2="73892" y2="54583"/>
                          <a14:foregroundMark x1="73663" y1="56667" x2="73968" y2="54653"/>
                          <a14:foregroundMark x1="72338" y1="57361" x2="73816" y2="54861"/>
                          <a14:foregroundMark x1="73357" y1="54792" x2="73459" y2="54514"/>
                          <a14:backgroundMark x1="73357" y1="53125" x2="74019" y2="51111"/>
                        </a14:backgroundRemoval>
                      </a14:imgEffect>
                    </a14:imgLayer>
                  </a14:imgProps>
                </a:ext>
              </a:extLst>
            </a:blip>
            <a:srcRect l="69759" t="-149" r="14408" b="42178"/>
            <a:stretch/>
          </p:blipFill>
          <p:spPr>
            <a:xfrm>
              <a:off x="3954301" y="2143973"/>
              <a:ext cx="1196321" cy="1597443"/>
            </a:xfrm>
            <a:prstGeom prst="rect">
              <a:avLst/>
            </a:prstGeom>
          </p:spPr>
        </p:pic>
        <p:pic>
          <p:nvPicPr>
            <p:cNvPr id="17" name="Picture 117">
              <a:extLst>
                <a:ext uri="{FF2B5EF4-FFF2-40B4-BE49-F238E27FC236}">
                  <a16:creationId xmlns:a16="http://schemas.microsoft.com/office/drawing/2014/main" id="{8098EBB3-E261-465B-9432-3A31532232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778" b="90069" l="37061" r="52038">
                          <a14:foregroundMark x1="42868" y1="7986" x2="43097" y2="25833"/>
                          <a14:foregroundMark x1="41416" y1="11875" x2="39277" y2="32014"/>
                          <a14:foregroundMark x1="41314" y1="10903" x2="45313" y2="7778"/>
                          <a14:foregroundMark x1="45313" y1="7778" x2="46434" y2="19028"/>
                          <a14:foregroundMark x1="46434" y1="19028" x2="46307" y2="28125"/>
                          <a14:foregroundMark x1="42028" y1="18056" x2="44880" y2="17361"/>
                          <a14:foregroundMark x1="42155" y1="29097" x2="44396" y2="29097"/>
                          <a14:foregroundMark x1="37748" y1="59236" x2="40245" y2="34583"/>
                          <a14:foregroundMark x1="50586" y1="56042" x2="49694" y2="45139"/>
                          <a14:foregroundMark x1="49694" y1="45139" x2="47860" y2="37153"/>
                          <a14:foregroundMark x1="47020" y1="90069" x2="47020" y2="83264"/>
                          <a14:foregroundMark x1="51426" y1="58611" x2="50841" y2="56667"/>
                          <a14:foregroundMark x1="42028" y1="86875" x2="42028" y2="81944"/>
                        </a14:backgroundRemoval>
                      </a14:imgEffect>
                    </a14:imgLayer>
                  </a14:imgProps>
                </a:ext>
              </a:extLst>
            </a:blip>
            <a:srcRect l="35238" t="-3969" r="46072" b="37856"/>
            <a:stretch/>
          </p:blipFill>
          <p:spPr>
            <a:xfrm>
              <a:off x="4344021" y="2521269"/>
              <a:ext cx="1404179" cy="2040676"/>
            </a:xfrm>
            <a:prstGeom prst="rect">
              <a:avLst/>
            </a:prstGeom>
          </p:spPr>
        </p:pic>
        <p:pic>
          <p:nvPicPr>
            <p:cNvPr id="18" name="Picture 103">
              <a:extLst>
                <a:ext uri="{FF2B5EF4-FFF2-40B4-BE49-F238E27FC236}">
                  <a16:creationId xmlns:a16="http://schemas.microsoft.com/office/drawing/2014/main" id="{39DEC51D-EF6C-467F-990E-860B0289E3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264" b="90000" l="72338" r="96918">
                          <a14:foregroundMark x1="76796" y1="8958" x2="78528" y2="39931"/>
                          <a14:foregroundMark x1="74758" y1="48333" x2="75599" y2="36875"/>
                          <a14:foregroundMark x1="80718" y1="31667" x2="80718" y2="39931"/>
                          <a14:foregroundMark x1="78910" y1="8750" x2="81381" y2="13958"/>
                          <a14:foregroundMark x1="79827" y1="16181" x2="80005" y2="20208"/>
                          <a14:foregroundMark x1="78528" y1="21944" x2="79827" y2="21458"/>
                          <a14:foregroundMark x1="76796" y1="34931" x2="78961" y2="43819"/>
                          <a14:foregroundMark x1="78961" y1="43819" x2="79547" y2="32639"/>
                          <a14:foregroundMark x1="79547" y1="32639" x2="82476" y2="36181"/>
                          <a14:foregroundMark x1="85201" y1="52639" x2="83851" y2="42917"/>
                          <a14:foregroundMark x1="82654" y1="36389" x2="79725" y2="31389"/>
                          <a14:foregroundMark x1="77152" y1="31181" x2="74885" y2="39167"/>
                          <a14:foregroundMark x1="77076" y1="39931" x2="80540" y2="43611"/>
                          <a14:foregroundMark x1="74783" y1="39931" x2="75140" y2="40903"/>
                          <a14:foregroundMark x1="75802" y1="32639" x2="79827" y2="30208"/>
                          <a14:foregroundMark x1="79827" y1="30208" x2="82832" y2="35694"/>
                          <a14:foregroundMark x1="81381" y1="43125" x2="77611" y2="46111"/>
                          <a14:foregroundMark x1="77611" y1="46111" x2="75700" y2="32153"/>
                          <a14:foregroundMark x1="75700" y1="31181" x2="75344" y2="33403"/>
                          <a14:foregroundMark x1="76516" y1="22431" x2="79368" y2="20417"/>
                          <a14:foregroundMark x1="75700" y1="13958" x2="79598" y2="8264"/>
                          <a14:foregroundMark x1="79598" y1="8264" x2="81559" y2="11736"/>
                          <a14:foregroundMark x1="80820" y1="31181" x2="83393" y2="37639"/>
                          <a14:foregroundMark x1="76694" y1="85278" x2="77254" y2="82292"/>
                          <a14:foregroundMark x1="83571" y1="85278" x2="83469" y2="83542"/>
                          <a14:foregroundMark x1="85558" y1="52708" x2="85405" y2="53403"/>
                          <a14:foregroundMark x1="80948" y1="29653" x2="82629" y2="34375"/>
                          <a14:foregroundMark x1="79445" y1="26319" x2="79648" y2="28611"/>
                          <a14:foregroundMark x1="76184" y1="59861" x2="76083" y2="60417"/>
                          <a14:foregroundMark x1="82527" y1="85347" x2="84131" y2="83819"/>
                          <a14:foregroundMark x1="73026" y1="56528" x2="73892" y2="54583"/>
                          <a14:foregroundMark x1="73663" y1="56667" x2="73968" y2="54653"/>
                          <a14:foregroundMark x1="72338" y1="57361" x2="73816" y2="54861"/>
                          <a14:foregroundMark x1="73357" y1="54792" x2="73459" y2="54514"/>
                          <a14:backgroundMark x1="73357" y1="53125" x2="74019" y2="51111"/>
                        </a14:backgroundRemoval>
                      </a14:imgEffect>
                    </a14:imgLayer>
                  </a14:imgProps>
                </a:ext>
              </a:extLst>
            </a:blip>
            <a:srcRect l="71551" r="12616" b="45114"/>
            <a:stretch/>
          </p:blipFill>
          <p:spPr>
            <a:xfrm>
              <a:off x="325309" y="2982650"/>
              <a:ext cx="1256390" cy="1597442"/>
            </a:xfrm>
            <a:prstGeom prst="rect">
              <a:avLst/>
            </a:prstGeom>
          </p:spPr>
        </p:pic>
        <p:pic>
          <p:nvPicPr>
            <p:cNvPr id="19" name="Picture 97">
              <a:extLst>
                <a:ext uri="{FF2B5EF4-FFF2-40B4-BE49-F238E27FC236}">
                  <a16:creationId xmlns:a16="http://schemas.microsoft.com/office/drawing/2014/main" id="{5D1FD152-6E30-4D81-AB51-5C8A8F6E83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778" b="90069" l="37061" r="52038">
                          <a14:foregroundMark x1="42868" y1="7986" x2="43097" y2="25833"/>
                          <a14:foregroundMark x1="41416" y1="11875" x2="39277" y2="32014"/>
                          <a14:foregroundMark x1="41314" y1="10903" x2="45313" y2="7778"/>
                          <a14:foregroundMark x1="45313" y1="7778" x2="46434" y2="19028"/>
                          <a14:foregroundMark x1="46434" y1="19028" x2="46307" y2="28125"/>
                          <a14:foregroundMark x1="42028" y1="18056" x2="44880" y2="17361"/>
                          <a14:foregroundMark x1="42155" y1="29097" x2="44396" y2="29097"/>
                          <a14:foregroundMark x1="37748" y1="59236" x2="40245" y2="34583"/>
                          <a14:foregroundMark x1="50586" y1="56042" x2="49694" y2="45139"/>
                          <a14:foregroundMark x1="49694" y1="45139" x2="47860" y2="37153"/>
                          <a14:foregroundMark x1="47020" y1="90069" x2="47020" y2="83264"/>
                          <a14:foregroundMark x1="51426" y1="58611" x2="50841" y2="56667"/>
                          <a14:foregroundMark x1="42028" y1="86875" x2="42028" y2="81944"/>
                        </a14:backgroundRemoval>
                      </a14:imgEffect>
                    </a14:imgLayer>
                  </a14:imgProps>
                </a:ext>
              </a:extLst>
            </a:blip>
            <a:srcRect l="35238" t="-3969" r="46072" b="3969"/>
            <a:stretch/>
          </p:blipFill>
          <p:spPr>
            <a:xfrm>
              <a:off x="82858" y="3720258"/>
              <a:ext cx="1466695" cy="2755587"/>
            </a:xfrm>
            <a:prstGeom prst="rect">
              <a:avLst/>
            </a:prstGeom>
          </p:spPr>
        </p:pic>
        <p:pic>
          <p:nvPicPr>
            <p:cNvPr id="20" name="Picture 91">
              <a:extLst>
                <a:ext uri="{FF2B5EF4-FFF2-40B4-BE49-F238E27FC236}">
                  <a16:creationId xmlns:a16="http://schemas.microsoft.com/office/drawing/2014/main" id="{5A8FB490-CD11-4107-8FA0-0DE96ABAF8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264" b="90000" l="72338" r="96918">
                          <a14:foregroundMark x1="76796" y1="8958" x2="78528" y2="39931"/>
                          <a14:foregroundMark x1="74758" y1="48333" x2="75599" y2="36875"/>
                          <a14:foregroundMark x1="80718" y1="31667" x2="80718" y2="39931"/>
                          <a14:foregroundMark x1="78910" y1="8750" x2="81381" y2="13958"/>
                          <a14:foregroundMark x1="79827" y1="16181" x2="80005" y2="20208"/>
                          <a14:foregroundMark x1="78528" y1="21944" x2="79827" y2="21458"/>
                          <a14:foregroundMark x1="76796" y1="34931" x2="78961" y2="43819"/>
                          <a14:foregroundMark x1="78961" y1="43819" x2="79547" y2="32639"/>
                          <a14:foregroundMark x1="79547" y1="32639" x2="82476" y2="36181"/>
                          <a14:foregroundMark x1="85201" y1="52639" x2="83851" y2="42917"/>
                          <a14:foregroundMark x1="82654" y1="36389" x2="79725" y2="31389"/>
                          <a14:foregroundMark x1="77152" y1="31181" x2="74885" y2="39167"/>
                          <a14:foregroundMark x1="77076" y1="39931" x2="80540" y2="43611"/>
                          <a14:foregroundMark x1="74783" y1="39931" x2="75140" y2="40903"/>
                          <a14:foregroundMark x1="75802" y1="32639" x2="79827" y2="30208"/>
                          <a14:foregroundMark x1="79827" y1="30208" x2="82832" y2="35694"/>
                          <a14:foregroundMark x1="81381" y1="43125" x2="77611" y2="46111"/>
                          <a14:foregroundMark x1="77611" y1="46111" x2="75700" y2="32153"/>
                          <a14:foregroundMark x1="75700" y1="31181" x2="75344" y2="33403"/>
                          <a14:foregroundMark x1="76516" y1="22431" x2="79368" y2="20417"/>
                          <a14:foregroundMark x1="75700" y1="13958" x2="79598" y2="8264"/>
                          <a14:foregroundMark x1="79598" y1="8264" x2="81559" y2="11736"/>
                          <a14:foregroundMark x1="80820" y1="31181" x2="83393" y2="37639"/>
                          <a14:foregroundMark x1="76694" y1="85278" x2="77254" y2="82292"/>
                          <a14:foregroundMark x1="83571" y1="85278" x2="83469" y2="83542"/>
                          <a14:foregroundMark x1="85558" y1="52708" x2="85405" y2="53403"/>
                          <a14:foregroundMark x1="80948" y1="29653" x2="82629" y2="34375"/>
                          <a14:foregroundMark x1="79445" y1="26319" x2="79648" y2="28611"/>
                          <a14:foregroundMark x1="76184" y1="59861" x2="76083" y2="60417"/>
                          <a14:foregroundMark x1="82527" y1="85347" x2="84131" y2="83819"/>
                          <a14:foregroundMark x1="73026" y1="56528" x2="73892" y2="54583"/>
                          <a14:foregroundMark x1="73663" y1="56667" x2="73968" y2="54653"/>
                          <a14:foregroundMark x1="72338" y1="57361" x2="73816" y2="54861"/>
                          <a14:foregroundMark x1="73357" y1="54792" x2="73459" y2="54514"/>
                          <a14:backgroundMark x1="73357" y1="53125" x2="74019" y2="51111"/>
                        </a14:backgroundRemoval>
                      </a14:imgEffect>
                    </a14:imgLayer>
                  </a14:imgProps>
                </a:ext>
              </a:extLst>
            </a:blip>
            <a:srcRect l="71551" r="12616"/>
            <a:stretch/>
          </p:blipFill>
          <p:spPr>
            <a:xfrm>
              <a:off x="4491810" y="3401045"/>
              <a:ext cx="1466694" cy="3397656"/>
            </a:xfrm>
            <a:prstGeom prst="rect">
              <a:avLst/>
            </a:prstGeom>
          </p:spPr>
        </p:pic>
      </p:grpSp>
      <p:pic>
        <p:nvPicPr>
          <p:cNvPr id="22" name="Picture 114">
            <a:extLst>
              <a:ext uri="{FF2B5EF4-FFF2-40B4-BE49-F238E27FC236}">
                <a16:creationId xmlns:a16="http://schemas.microsoft.com/office/drawing/2014/main" id="{2C7A4D3D-95F2-4F46-909E-9D42A1181E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90069" l="37061" r="52038">
                        <a14:foregroundMark x1="42868" y1="7986" x2="43097" y2="25833"/>
                        <a14:foregroundMark x1="41416" y1="11875" x2="39277" y2="32014"/>
                        <a14:foregroundMark x1="41314" y1="10903" x2="45313" y2="7778"/>
                        <a14:foregroundMark x1="45313" y1="7778" x2="46434" y2="19028"/>
                        <a14:foregroundMark x1="46434" y1="19028" x2="46307" y2="28125"/>
                        <a14:foregroundMark x1="42028" y1="18056" x2="44880" y2="17361"/>
                        <a14:foregroundMark x1="42155" y1="29097" x2="44396" y2="29097"/>
                        <a14:foregroundMark x1="37748" y1="59236" x2="40245" y2="34583"/>
                        <a14:foregroundMark x1="50586" y1="56042" x2="49694" y2="45139"/>
                        <a14:foregroundMark x1="49694" y1="45139" x2="47860" y2="37153"/>
                        <a14:foregroundMark x1="47020" y1="90069" x2="47020" y2="83264"/>
                        <a14:foregroundMark x1="51426" y1="58611" x2="50841" y2="56667"/>
                        <a14:foregroundMark x1="42028" y1="86875" x2="42028" y2="81944"/>
                      </a14:backgroundRemoval>
                    </a14:imgEffect>
                  </a14:imgLayer>
                </a14:imgProps>
              </a:ext>
            </a:extLst>
          </a:blip>
          <a:srcRect l="35238" t="-3969" r="46072" b="3969"/>
          <a:stretch/>
        </p:blipFill>
        <p:spPr>
          <a:xfrm>
            <a:off x="7892312" y="3225269"/>
            <a:ext cx="1404179" cy="3086634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AE7FD89-8F50-4C19-B515-3DF4C6AA2C01}"/>
              </a:ext>
            </a:extLst>
          </p:cNvPr>
          <p:cNvSpPr/>
          <p:nvPr/>
        </p:nvSpPr>
        <p:spPr>
          <a:xfrm>
            <a:off x="3109522" y="1517685"/>
            <a:ext cx="38731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AE" sz="5400" b="1" cap="none" spc="0" dirty="0">
                <a:ln/>
                <a:solidFill>
                  <a:schemeClr val="accent4"/>
                </a:solidFill>
                <a:effectLst/>
              </a:rPr>
              <a:t>الحضور والغياب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24" name="Picture 2" descr="ÙØªÙØ¬Ø© Ø¨Ø­Ø« Ø§ÙØµÙØ± Ø¹Ù Ø¹ÙÙ Ø¯ÙÙØ© Ø§ÙØ§ÙØ§Ø±Ø§Øª">
            <a:extLst>
              <a:ext uri="{FF2B5EF4-FFF2-40B4-BE49-F238E27FC236}">
                <a16:creationId xmlns:a16="http://schemas.microsoft.com/office/drawing/2014/main" id="{6C8BD45B-F616-447A-A740-541564BC24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268" y="719600"/>
            <a:ext cx="1908732" cy="106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5">
            <a:extLst>
              <a:ext uri="{FF2B5EF4-FFF2-40B4-BE49-F238E27FC236}">
                <a16:creationId xmlns:a16="http://schemas.microsoft.com/office/drawing/2014/main" id="{78938FC1-91E1-488F-AE07-4978F63293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7347" y="996126"/>
            <a:ext cx="917658" cy="17611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664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F8EEAFA2-6A18-4ABB-9698-75D21D98BB5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0" cy="12192002"/>
          </a:xfrm>
          <a:prstGeom prst="rect">
            <a:avLst/>
          </a:prstGeom>
        </p:spPr>
      </p:pic>
      <p:pic>
        <p:nvPicPr>
          <p:cNvPr id="18434" name="Picture 11">
            <a:extLst>
              <a:ext uri="{FF2B5EF4-FFF2-40B4-BE49-F238E27FC236}">
                <a16:creationId xmlns:a16="http://schemas.microsoft.com/office/drawing/2014/main" id="{2AB31DF7-266C-4C0D-B91F-37DA851FD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-69850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C6ED2B6B-C483-4766-A0C2-58C3CD3C2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" r="8510" b="17168"/>
          <a:stretch>
            <a:fillRect/>
          </a:stretch>
        </p:blipFill>
        <p:spPr bwMode="auto">
          <a:xfrm>
            <a:off x="10877550" y="5775325"/>
            <a:ext cx="1196975" cy="108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437" name="تجميع">
            <a:extLst>
              <a:ext uri="{FF2B5EF4-FFF2-40B4-BE49-F238E27FC236}">
                <a16:creationId xmlns:a16="http://schemas.microsoft.com/office/drawing/2014/main" id="{09406C1C-0F9A-4015-90C6-0F3B3F23538A}"/>
              </a:ext>
            </a:extLst>
          </p:cNvPr>
          <p:cNvGrpSpPr>
            <a:grpSpLocks/>
          </p:cNvGrpSpPr>
          <p:nvPr/>
        </p:nvGrpSpPr>
        <p:grpSpPr bwMode="auto">
          <a:xfrm>
            <a:off x="7956550" y="1352550"/>
            <a:ext cx="1655763" cy="1498600"/>
            <a:chOff x="267096" y="0"/>
            <a:chExt cx="4610101" cy="3629422"/>
          </a:xfrm>
        </p:grpSpPr>
        <p:pic>
          <p:nvPicPr>
            <p:cNvPr id="39" name="IMG_1456.jpeg" descr="IMG_1456.jpeg">
              <a:extLst>
                <a:ext uri="{FF2B5EF4-FFF2-40B4-BE49-F238E27FC236}">
                  <a16:creationId xmlns:a16="http://schemas.microsoft.com/office/drawing/2014/main" id="{1F9AC2A7-95A3-4094-8DA7-72BB4D712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67170" t="14795" r="3961" b="39167"/>
            <a:stretch>
              <a:fillRect/>
            </a:stretch>
          </p:blipFill>
          <p:spPr>
            <a:xfrm>
              <a:off x="267096" y="0"/>
              <a:ext cx="4610101" cy="3629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20" y="0"/>
                  </a:moveTo>
                  <a:cubicBezTo>
                    <a:pt x="4877" y="49"/>
                    <a:pt x="0" y="8784"/>
                    <a:pt x="0" y="19049"/>
                  </a:cubicBezTo>
                  <a:cubicBezTo>
                    <a:pt x="0" y="20027"/>
                    <a:pt x="41" y="20828"/>
                    <a:pt x="89" y="20828"/>
                  </a:cubicBezTo>
                  <a:cubicBezTo>
                    <a:pt x="137" y="20828"/>
                    <a:pt x="626" y="20366"/>
                    <a:pt x="1175" y="19803"/>
                  </a:cubicBezTo>
                  <a:cubicBezTo>
                    <a:pt x="1725" y="19239"/>
                    <a:pt x="2571" y="18418"/>
                    <a:pt x="3057" y="17979"/>
                  </a:cubicBezTo>
                  <a:lnTo>
                    <a:pt x="3938" y="17183"/>
                  </a:lnTo>
                  <a:lnTo>
                    <a:pt x="5039" y="18239"/>
                  </a:lnTo>
                  <a:cubicBezTo>
                    <a:pt x="5645" y="18821"/>
                    <a:pt x="6424" y="19543"/>
                    <a:pt x="6767" y="19845"/>
                  </a:cubicBezTo>
                  <a:lnTo>
                    <a:pt x="7390" y="20398"/>
                  </a:lnTo>
                  <a:lnTo>
                    <a:pt x="9022" y="18808"/>
                  </a:lnTo>
                  <a:cubicBezTo>
                    <a:pt x="9920" y="17934"/>
                    <a:pt x="10747" y="17262"/>
                    <a:pt x="10861" y="17318"/>
                  </a:cubicBezTo>
                  <a:cubicBezTo>
                    <a:pt x="10975" y="17373"/>
                    <a:pt x="11759" y="18079"/>
                    <a:pt x="12602" y="18884"/>
                  </a:cubicBezTo>
                  <a:cubicBezTo>
                    <a:pt x="13445" y="19688"/>
                    <a:pt x="14193" y="20346"/>
                    <a:pt x="14262" y="20346"/>
                  </a:cubicBezTo>
                  <a:cubicBezTo>
                    <a:pt x="14332" y="20346"/>
                    <a:pt x="15095" y="19645"/>
                    <a:pt x="15960" y="18789"/>
                  </a:cubicBezTo>
                  <a:cubicBezTo>
                    <a:pt x="16825" y="17933"/>
                    <a:pt x="17588" y="17235"/>
                    <a:pt x="17654" y="17235"/>
                  </a:cubicBezTo>
                  <a:cubicBezTo>
                    <a:pt x="17720" y="17235"/>
                    <a:pt x="18304" y="17749"/>
                    <a:pt x="18950" y="18376"/>
                  </a:cubicBezTo>
                  <a:cubicBezTo>
                    <a:pt x="19597" y="19003"/>
                    <a:pt x="20456" y="19830"/>
                    <a:pt x="20862" y="20214"/>
                  </a:cubicBezTo>
                  <a:lnTo>
                    <a:pt x="21600" y="20906"/>
                  </a:lnTo>
                  <a:lnTo>
                    <a:pt x="21485" y="17814"/>
                  </a:lnTo>
                  <a:cubicBezTo>
                    <a:pt x="21270" y="12032"/>
                    <a:pt x="19748" y="7127"/>
                    <a:pt x="17102" y="3699"/>
                  </a:cubicBezTo>
                  <a:cubicBezTo>
                    <a:pt x="15091" y="1094"/>
                    <a:pt x="13225" y="12"/>
                    <a:pt x="10711" y="0"/>
                  </a:cubicBezTo>
                  <a:lnTo>
                    <a:pt x="10620" y="0"/>
                  </a:lnTo>
                  <a:close/>
                  <a:moveTo>
                    <a:pt x="3818" y="18473"/>
                  </a:moveTo>
                  <a:cubicBezTo>
                    <a:pt x="3816" y="18473"/>
                    <a:pt x="3789" y="18500"/>
                    <a:pt x="3788" y="18501"/>
                  </a:cubicBezTo>
                  <a:cubicBezTo>
                    <a:pt x="3808" y="18492"/>
                    <a:pt x="3843" y="18504"/>
                    <a:pt x="3875" y="18511"/>
                  </a:cubicBezTo>
                  <a:cubicBezTo>
                    <a:pt x="3865" y="18509"/>
                    <a:pt x="3823" y="18470"/>
                    <a:pt x="3818" y="18473"/>
                  </a:cubicBezTo>
                  <a:close/>
                  <a:moveTo>
                    <a:pt x="10928" y="18586"/>
                  </a:moveTo>
                  <a:cubicBezTo>
                    <a:pt x="10988" y="18614"/>
                    <a:pt x="11056" y="18660"/>
                    <a:pt x="11131" y="18718"/>
                  </a:cubicBezTo>
                  <a:cubicBezTo>
                    <a:pt x="11085" y="18674"/>
                    <a:pt x="11048" y="18640"/>
                    <a:pt x="11003" y="18596"/>
                  </a:cubicBezTo>
                  <a:cubicBezTo>
                    <a:pt x="10986" y="18580"/>
                    <a:pt x="10951" y="18592"/>
                    <a:pt x="10928" y="18586"/>
                  </a:cubicBezTo>
                  <a:close/>
                  <a:moveTo>
                    <a:pt x="4747" y="19158"/>
                  </a:moveTo>
                  <a:cubicBezTo>
                    <a:pt x="5114" y="19474"/>
                    <a:pt x="5511" y="19835"/>
                    <a:pt x="5895" y="20214"/>
                  </a:cubicBezTo>
                  <a:cubicBezTo>
                    <a:pt x="5383" y="19711"/>
                    <a:pt x="5062" y="19433"/>
                    <a:pt x="4747" y="19158"/>
                  </a:cubicBezTo>
                  <a:close/>
                  <a:moveTo>
                    <a:pt x="8686" y="20341"/>
                  </a:moveTo>
                  <a:cubicBezTo>
                    <a:pt x="8147" y="20842"/>
                    <a:pt x="7525" y="21428"/>
                    <a:pt x="7423" y="21477"/>
                  </a:cubicBezTo>
                  <a:cubicBezTo>
                    <a:pt x="7379" y="21499"/>
                    <a:pt x="7311" y="21489"/>
                    <a:pt x="7237" y="21463"/>
                  </a:cubicBezTo>
                  <a:lnTo>
                    <a:pt x="7352" y="21600"/>
                  </a:lnTo>
                  <a:lnTo>
                    <a:pt x="7901" y="21095"/>
                  </a:lnTo>
                  <a:cubicBezTo>
                    <a:pt x="8303" y="20725"/>
                    <a:pt x="8454" y="20560"/>
                    <a:pt x="8686" y="20341"/>
                  </a:cubicBezTo>
                  <a:close/>
                  <a:moveTo>
                    <a:pt x="13522" y="20920"/>
                  </a:moveTo>
                  <a:cubicBezTo>
                    <a:pt x="13548" y="20943"/>
                    <a:pt x="13598" y="20994"/>
                    <a:pt x="13621" y="21014"/>
                  </a:cubicBezTo>
                  <a:lnTo>
                    <a:pt x="14259" y="21586"/>
                  </a:lnTo>
                  <a:lnTo>
                    <a:pt x="14601" y="21265"/>
                  </a:lnTo>
                  <a:cubicBezTo>
                    <a:pt x="14468" y="21377"/>
                    <a:pt x="14285" y="21543"/>
                    <a:pt x="14262" y="21543"/>
                  </a:cubicBezTo>
                  <a:cubicBezTo>
                    <a:pt x="14226" y="21543"/>
                    <a:pt x="13840" y="21196"/>
                    <a:pt x="13522" y="20920"/>
                  </a:cubicBezTo>
                  <a:close/>
                  <a:moveTo>
                    <a:pt x="10828" y="20967"/>
                  </a:moveTo>
                  <a:cubicBezTo>
                    <a:pt x="10827" y="20967"/>
                    <a:pt x="10811" y="20981"/>
                    <a:pt x="10809" y="20981"/>
                  </a:cubicBezTo>
                  <a:cubicBezTo>
                    <a:pt x="10823" y="20978"/>
                    <a:pt x="10831" y="20982"/>
                    <a:pt x="10843" y="20981"/>
                  </a:cubicBezTo>
                  <a:cubicBezTo>
                    <a:pt x="10842" y="20981"/>
                    <a:pt x="10828" y="20967"/>
                    <a:pt x="10828" y="20967"/>
                  </a:cubicBezTo>
                  <a:close/>
                  <a:moveTo>
                    <a:pt x="17715" y="20967"/>
                  </a:moveTo>
                  <a:cubicBezTo>
                    <a:pt x="17714" y="20967"/>
                    <a:pt x="17697" y="20985"/>
                    <a:pt x="17695" y="20986"/>
                  </a:cubicBezTo>
                  <a:cubicBezTo>
                    <a:pt x="17736" y="20996"/>
                    <a:pt x="17781" y="21017"/>
                    <a:pt x="17835" y="21047"/>
                  </a:cubicBezTo>
                  <a:cubicBezTo>
                    <a:pt x="17801" y="21027"/>
                    <a:pt x="17730" y="20967"/>
                    <a:pt x="17715" y="20967"/>
                  </a:cubicBezTo>
                  <a:close/>
                  <a:moveTo>
                    <a:pt x="17939" y="21118"/>
                  </a:moveTo>
                  <a:cubicBezTo>
                    <a:pt x="18044" y="21197"/>
                    <a:pt x="18160" y="21297"/>
                    <a:pt x="18316" y="21439"/>
                  </a:cubicBezTo>
                  <a:cubicBezTo>
                    <a:pt x="18193" y="21334"/>
                    <a:pt x="18023" y="21176"/>
                    <a:pt x="17939" y="21118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40" name="سباب">
              <a:extLst>
                <a:ext uri="{FF2B5EF4-FFF2-40B4-BE49-F238E27FC236}">
                  <a16:creationId xmlns:a16="http://schemas.microsoft.com/office/drawing/2014/main" id="{8703337B-F1CE-4D3D-BC8C-019F501BE708}"/>
                </a:ext>
              </a:extLst>
            </p:cNvPr>
            <p:cNvSpPr txBox="1"/>
            <p:nvPr/>
          </p:nvSpPr>
          <p:spPr>
            <a:xfrm>
              <a:off x="911091" y="307350"/>
              <a:ext cx="3322106" cy="30147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67733" tIns="67733" rIns="67733" bIns="67733" anchor="ctr">
              <a:spAutoFit/>
            </a:bodyPr>
            <a:lstStyle>
              <a:lvl1pPr defTabSz="1828800">
                <a:defRPr sz="100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algn="ctr" defTabSz="914400">
                <a:defRPr/>
              </a:pPr>
              <a:r>
                <a:rPr lang="ar-AE" sz="3600" b="1" kern="0" dirty="0">
                  <a:solidFill>
                    <a:srgbClr val="000000"/>
                  </a:solidFill>
                </a:rPr>
                <a:t>رئيس</a:t>
              </a:r>
            </a:p>
            <a:p>
              <a:pPr algn="ctr" defTabSz="914400">
                <a:defRPr/>
              </a:pPr>
              <a:r>
                <a:rPr lang="ar-AE" sz="3600" b="1" kern="0" dirty="0">
                  <a:solidFill>
                    <a:srgbClr val="000000"/>
                  </a:solidFill>
                </a:rPr>
                <a:t> الدولة</a:t>
              </a:r>
              <a:endParaRPr sz="3600" b="1" kern="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1" name="تجميع">
            <a:extLst>
              <a:ext uri="{FF2B5EF4-FFF2-40B4-BE49-F238E27FC236}">
                <a16:creationId xmlns:a16="http://schemas.microsoft.com/office/drawing/2014/main" id="{54A498CB-D216-4484-9FD9-9D29D2D95AB5}"/>
              </a:ext>
            </a:extLst>
          </p:cNvPr>
          <p:cNvGrpSpPr>
            <a:grpSpLocks/>
          </p:cNvGrpSpPr>
          <p:nvPr/>
        </p:nvGrpSpPr>
        <p:grpSpPr bwMode="auto">
          <a:xfrm>
            <a:off x="7332663" y="3602038"/>
            <a:ext cx="1695450" cy="1347787"/>
            <a:chOff x="48815" y="0"/>
            <a:chExt cx="4720053" cy="3265146"/>
          </a:xfrm>
        </p:grpSpPr>
        <p:pic>
          <p:nvPicPr>
            <p:cNvPr id="42" name="IMG_1456.jpeg" descr="IMG_1456.jpeg">
              <a:extLst>
                <a:ext uri="{FF2B5EF4-FFF2-40B4-BE49-F238E27FC236}">
                  <a16:creationId xmlns:a16="http://schemas.microsoft.com/office/drawing/2014/main" id="{AB264B01-6F60-4D8A-84E6-EF68B2E21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67124" t="53560" r="3935" b="5886"/>
            <a:stretch>
              <a:fillRect/>
            </a:stretch>
          </p:blipFill>
          <p:spPr>
            <a:xfrm>
              <a:off x="48815" y="0"/>
              <a:ext cx="4720053" cy="3265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9" h="21545" extrusionOk="0">
                  <a:moveTo>
                    <a:pt x="71" y="0"/>
                  </a:moveTo>
                  <a:cubicBezTo>
                    <a:pt x="71" y="5"/>
                    <a:pt x="71" y="8"/>
                    <a:pt x="71" y="13"/>
                  </a:cubicBezTo>
                  <a:lnTo>
                    <a:pt x="60" y="524"/>
                  </a:lnTo>
                  <a:cubicBezTo>
                    <a:pt x="65" y="331"/>
                    <a:pt x="69" y="167"/>
                    <a:pt x="74" y="0"/>
                  </a:cubicBezTo>
                  <a:lnTo>
                    <a:pt x="71" y="0"/>
                  </a:lnTo>
                  <a:close/>
                  <a:moveTo>
                    <a:pt x="60" y="524"/>
                  </a:moveTo>
                  <a:lnTo>
                    <a:pt x="0" y="3101"/>
                  </a:lnTo>
                  <a:lnTo>
                    <a:pt x="303" y="2784"/>
                  </a:lnTo>
                  <a:cubicBezTo>
                    <a:pt x="318" y="2768"/>
                    <a:pt x="342" y="2744"/>
                    <a:pt x="359" y="2726"/>
                  </a:cubicBezTo>
                  <a:cubicBezTo>
                    <a:pt x="339" y="2743"/>
                    <a:pt x="281" y="2807"/>
                    <a:pt x="274" y="2807"/>
                  </a:cubicBezTo>
                  <a:cubicBezTo>
                    <a:pt x="124" y="2807"/>
                    <a:pt x="45" y="2500"/>
                    <a:pt x="45" y="1914"/>
                  </a:cubicBezTo>
                  <a:cubicBezTo>
                    <a:pt x="46" y="1280"/>
                    <a:pt x="52" y="863"/>
                    <a:pt x="60" y="524"/>
                  </a:cubicBezTo>
                  <a:close/>
                  <a:moveTo>
                    <a:pt x="359" y="2726"/>
                  </a:moveTo>
                  <a:cubicBezTo>
                    <a:pt x="423" y="2674"/>
                    <a:pt x="520" y="2576"/>
                    <a:pt x="679" y="2401"/>
                  </a:cubicBezTo>
                  <a:cubicBezTo>
                    <a:pt x="563" y="2518"/>
                    <a:pt x="455" y="2627"/>
                    <a:pt x="359" y="2726"/>
                  </a:cubicBezTo>
                  <a:close/>
                  <a:moveTo>
                    <a:pt x="679" y="2401"/>
                  </a:moveTo>
                  <a:cubicBezTo>
                    <a:pt x="767" y="2313"/>
                    <a:pt x="855" y="2223"/>
                    <a:pt x="924" y="2155"/>
                  </a:cubicBezTo>
                  <a:cubicBezTo>
                    <a:pt x="1099" y="1982"/>
                    <a:pt x="1821" y="1205"/>
                    <a:pt x="2527" y="429"/>
                  </a:cubicBezTo>
                  <a:cubicBezTo>
                    <a:pt x="2679" y="263"/>
                    <a:pt x="2794" y="149"/>
                    <a:pt x="2936" y="0"/>
                  </a:cubicBezTo>
                  <a:lnTo>
                    <a:pt x="2883" y="0"/>
                  </a:lnTo>
                  <a:cubicBezTo>
                    <a:pt x="2441" y="483"/>
                    <a:pt x="2022" y="927"/>
                    <a:pt x="1994" y="927"/>
                  </a:cubicBezTo>
                  <a:cubicBezTo>
                    <a:pt x="1962" y="927"/>
                    <a:pt x="1582" y="1350"/>
                    <a:pt x="1149" y="1867"/>
                  </a:cubicBezTo>
                  <a:cubicBezTo>
                    <a:pt x="973" y="2076"/>
                    <a:pt x="821" y="2245"/>
                    <a:pt x="679" y="2401"/>
                  </a:cubicBezTo>
                  <a:close/>
                  <a:moveTo>
                    <a:pt x="4973" y="0"/>
                  </a:moveTo>
                  <a:cubicBezTo>
                    <a:pt x="5718" y="838"/>
                    <a:pt x="6469" y="1618"/>
                    <a:pt x="6920" y="2043"/>
                  </a:cubicBezTo>
                  <a:cubicBezTo>
                    <a:pt x="6682" y="1800"/>
                    <a:pt x="6251" y="1345"/>
                    <a:pt x="5960" y="1024"/>
                  </a:cubicBezTo>
                  <a:cubicBezTo>
                    <a:pt x="5677" y="712"/>
                    <a:pt x="5253" y="264"/>
                    <a:pt x="4990" y="0"/>
                  </a:cubicBezTo>
                  <a:lnTo>
                    <a:pt x="4973" y="0"/>
                  </a:lnTo>
                  <a:close/>
                  <a:moveTo>
                    <a:pt x="9756" y="0"/>
                  </a:moveTo>
                  <a:cubicBezTo>
                    <a:pt x="9177" y="629"/>
                    <a:pt x="8682" y="1153"/>
                    <a:pt x="8165" y="1673"/>
                  </a:cubicBezTo>
                  <a:cubicBezTo>
                    <a:pt x="8480" y="1356"/>
                    <a:pt x="8609" y="1258"/>
                    <a:pt x="9081" y="746"/>
                  </a:cubicBezTo>
                  <a:cubicBezTo>
                    <a:pt x="9354" y="451"/>
                    <a:pt x="9581" y="209"/>
                    <a:pt x="9785" y="0"/>
                  </a:cubicBezTo>
                  <a:lnTo>
                    <a:pt x="9756" y="0"/>
                  </a:lnTo>
                  <a:close/>
                  <a:moveTo>
                    <a:pt x="8165" y="1673"/>
                  </a:moveTo>
                  <a:lnTo>
                    <a:pt x="7372" y="2469"/>
                  </a:lnTo>
                  <a:cubicBezTo>
                    <a:pt x="7372" y="2470"/>
                    <a:pt x="7379" y="2475"/>
                    <a:pt x="7379" y="2475"/>
                  </a:cubicBezTo>
                  <a:cubicBezTo>
                    <a:pt x="7406" y="2475"/>
                    <a:pt x="7894" y="1947"/>
                    <a:pt x="8165" y="1673"/>
                  </a:cubicBezTo>
                  <a:close/>
                  <a:moveTo>
                    <a:pt x="11843" y="0"/>
                  </a:moveTo>
                  <a:cubicBezTo>
                    <a:pt x="12441" y="619"/>
                    <a:pt x="13181" y="1423"/>
                    <a:pt x="13704" y="2048"/>
                  </a:cubicBezTo>
                  <a:cubicBezTo>
                    <a:pt x="13889" y="2269"/>
                    <a:pt x="14106" y="2439"/>
                    <a:pt x="14214" y="2459"/>
                  </a:cubicBezTo>
                  <a:cubicBezTo>
                    <a:pt x="14141" y="2453"/>
                    <a:pt x="13811" y="2116"/>
                    <a:pt x="13472" y="1697"/>
                  </a:cubicBezTo>
                  <a:cubicBezTo>
                    <a:pt x="13130" y="1274"/>
                    <a:pt x="12813" y="927"/>
                    <a:pt x="12770" y="927"/>
                  </a:cubicBezTo>
                  <a:cubicBezTo>
                    <a:pt x="12726" y="927"/>
                    <a:pt x="12358" y="557"/>
                    <a:pt x="11953" y="105"/>
                  </a:cubicBezTo>
                  <a:cubicBezTo>
                    <a:pt x="11911" y="58"/>
                    <a:pt x="11896" y="44"/>
                    <a:pt x="11857" y="0"/>
                  </a:cubicBezTo>
                  <a:lnTo>
                    <a:pt x="11843" y="0"/>
                  </a:lnTo>
                  <a:close/>
                  <a:moveTo>
                    <a:pt x="16595" y="0"/>
                  </a:moveTo>
                  <a:lnTo>
                    <a:pt x="16001" y="649"/>
                  </a:lnTo>
                  <a:cubicBezTo>
                    <a:pt x="15090" y="1646"/>
                    <a:pt x="14287" y="2464"/>
                    <a:pt x="14218" y="2464"/>
                  </a:cubicBezTo>
                  <a:cubicBezTo>
                    <a:pt x="14223" y="2465"/>
                    <a:pt x="14235" y="2475"/>
                    <a:pt x="14239" y="2475"/>
                  </a:cubicBezTo>
                  <a:cubicBezTo>
                    <a:pt x="14338" y="2475"/>
                    <a:pt x="15111" y="1697"/>
                    <a:pt x="15954" y="746"/>
                  </a:cubicBezTo>
                  <a:cubicBezTo>
                    <a:pt x="16211" y="456"/>
                    <a:pt x="16417" y="241"/>
                    <a:pt x="16642" y="0"/>
                  </a:cubicBezTo>
                  <a:lnTo>
                    <a:pt x="16595" y="0"/>
                  </a:lnTo>
                  <a:close/>
                  <a:moveTo>
                    <a:pt x="18687" y="0"/>
                  </a:moveTo>
                  <a:cubicBezTo>
                    <a:pt x="19076" y="422"/>
                    <a:pt x="19608" y="997"/>
                    <a:pt x="20182" y="1621"/>
                  </a:cubicBezTo>
                  <a:cubicBezTo>
                    <a:pt x="20888" y="2390"/>
                    <a:pt x="21489" y="3019"/>
                    <a:pt x="21515" y="3019"/>
                  </a:cubicBezTo>
                  <a:cubicBezTo>
                    <a:pt x="21596" y="3019"/>
                    <a:pt x="21587" y="1534"/>
                    <a:pt x="21544" y="0"/>
                  </a:cubicBezTo>
                  <a:lnTo>
                    <a:pt x="21535" y="0"/>
                  </a:lnTo>
                  <a:cubicBezTo>
                    <a:pt x="21555" y="1380"/>
                    <a:pt x="21536" y="2634"/>
                    <a:pt x="21444" y="2716"/>
                  </a:cubicBezTo>
                  <a:cubicBezTo>
                    <a:pt x="21382" y="2771"/>
                    <a:pt x="21023" y="2479"/>
                    <a:pt x="20646" y="2069"/>
                  </a:cubicBezTo>
                  <a:cubicBezTo>
                    <a:pt x="20270" y="1658"/>
                    <a:pt x="19446" y="767"/>
                    <a:pt x="18812" y="84"/>
                  </a:cubicBezTo>
                  <a:lnTo>
                    <a:pt x="18734" y="0"/>
                  </a:lnTo>
                  <a:lnTo>
                    <a:pt x="18687" y="0"/>
                  </a:lnTo>
                  <a:close/>
                  <a:moveTo>
                    <a:pt x="3934" y="291"/>
                  </a:moveTo>
                  <a:cubicBezTo>
                    <a:pt x="3857" y="291"/>
                    <a:pt x="3636" y="477"/>
                    <a:pt x="3442" y="702"/>
                  </a:cubicBezTo>
                  <a:cubicBezTo>
                    <a:pt x="3248" y="927"/>
                    <a:pt x="2398" y="1846"/>
                    <a:pt x="1551" y="2747"/>
                  </a:cubicBezTo>
                  <a:lnTo>
                    <a:pt x="13" y="4386"/>
                  </a:lnTo>
                  <a:lnTo>
                    <a:pt x="85" y="6387"/>
                  </a:lnTo>
                  <a:cubicBezTo>
                    <a:pt x="191" y="9193"/>
                    <a:pt x="983" y="13001"/>
                    <a:pt x="1804" y="14662"/>
                  </a:cubicBezTo>
                  <a:cubicBezTo>
                    <a:pt x="1943" y="14945"/>
                    <a:pt x="2054" y="15248"/>
                    <a:pt x="2054" y="15335"/>
                  </a:cubicBezTo>
                  <a:cubicBezTo>
                    <a:pt x="2054" y="15423"/>
                    <a:pt x="2440" y="16068"/>
                    <a:pt x="2910" y="16765"/>
                  </a:cubicBezTo>
                  <a:cubicBezTo>
                    <a:pt x="3704" y="17944"/>
                    <a:pt x="5006" y="19344"/>
                    <a:pt x="5910" y="19997"/>
                  </a:cubicBezTo>
                  <a:cubicBezTo>
                    <a:pt x="6661" y="20540"/>
                    <a:pt x="8316" y="21209"/>
                    <a:pt x="9310" y="21369"/>
                  </a:cubicBezTo>
                  <a:cubicBezTo>
                    <a:pt x="10742" y="21600"/>
                    <a:pt x="10960" y="21600"/>
                    <a:pt x="12120" y="21390"/>
                  </a:cubicBezTo>
                  <a:cubicBezTo>
                    <a:pt x="17488" y="20419"/>
                    <a:pt x="20930" y="15129"/>
                    <a:pt x="21495" y="6971"/>
                  </a:cubicBezTo>
                  <a:cubicBezTo>
                    <a:pt x="21571" y="5880"/>
                    <a:pt x="21600" y="4808"/>
                    <a:pt x="21562" y="4593"/>
                  </a:cubicBezTo>
                  <a:cubicBezTo>
                    <a:pt x="21525" y="4379"/>
                    <a:pt x="21223" y="3938"/>
                    <a:pt x="20891" y="3617"/>
                  </a:cubicBezTo>
                  <a:cubicBezTo>
                    <a:pt x="20559" y="3295"/>
                    <a:pt x="19811" y="2506"/>
                    <a:pt x="19229" y="1862"/>
                  </a:cubicBezTo>
                  <a:cubicBezTo>
                    <a:pt x="17674" y="140"/>
                    <a:pt x="17716" y="160"/>
                    <a:pt x="17057" y="814"/>
                  </a:cubicBezTo>
                  <a:cubicBezTo>
                    <a:pt x="16751" y="1119"/>
                    <a:pt x="15990" y="1938"/>
                    <a:pt x="15366" y="2634"/>
                  </a:cubicBezTo>
                  <a:lnTo>
                    <a:pt x="14232" y="3899"/>
                  </a:lnTo>
                  <a:lnTo>
                    <a:pt x="13664" y="3271"/>
                  </a:lnTo>
                  <a:cubicBezTo>
                    <a:pt x="12046" y="1482"/>
                    <a:pt x="11674" y="1079"/>
                    <a:pt x="11293" y="702"/>
                  </a:cubicBezTo>
                  <a:cubicBezTo>
                    <a:pt x="11064" y="476"/>
                    <a:pt x="10847" y="291"/>
                    <a:pt x="10810" y="291"/>
                  </a:cubicBezTo>
                  <a:cubicBezTo>
                    <a:pt x="10695" y="291"/>
                    <a:pt x="9597" y="1418"/>
                    <a:pt x="8738" y="2412"/>
                  </a:cubicBezTo>
                  <a:cubicBezTo>
                    <a:pt x="7372" y="3994"/>
                    <a:pt x="7484" y="4010"/>
                    <a:pt x="5654" y="2016"/>
                  </a:cubicBezTo>
                  <a:cubicBezTo>
                    <a:pt x="4784" y="1069"/>
                    <a:pt x="4010" y="291"/>
                    <a:pt x="3934" y="291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43" name="العمل المستمر…">
              <a:extLst>
                <a:ext uri="{FF2B5EF4-FFF2-40B4-BE49-F238E27FC236}">
                  <a16:creationId xmlns:a16="http://schemas.microsoft.com/office/drawing/2014/main" id="{A3CEC5CB-2E04-4FF3-81F8-F21F6C4CB46E}"/>
                </a:ext>
              </a:extLst>
            </p:cNvPr>
            <p:cNvSpPr txBox="1"/>
            <p:nvPr/>
          </p:nvSpPr>
          <p:spPr>
            <a:xfrm>
              <a:off x="694066" y="869168"/>
              <a:ext cx="3429552" cy="15268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67733" tIns="67733" rIns="67733" bIns="67733" anchor="ctr">
              <a:spAutoFit/>
            </a:bodyPr>
            <a:lstStyle/>
            <a:p>
              <a:pPr algn="ctr">
                <a:defRPr sz="5600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ar-AE" sz="1600" b="1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اجتماع </a:t>
              </a:r>
            </a:p>
            <a:p>
              <a:pPr algn="ctr">
                <a:defRPr sz="5600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ar-AE" sz="1600" b="1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عرقوب السديرة</a:t>
              </a:r>
              <a:endParaRPr sz="16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439" name="تجميع">
            <a:extLst>
              <a:ext uri="{FF2B5EF4-FFF2-40B4-BE49-F238E27FC236}">
                <a16:creationId xmlns:a16="http://schemas.microsoft.com/office/drawing/2014/main" id="{2D6BC42D-5270-45CC-8563-7203B24AEC1B}"/>
              </a:ext>
            </a:extLst>
          </p:cNvPr>
          <p:cNvGrpSpPr>
            <a:grpSpLocks/>
          </p:cNvGrpSpPr>
          <p:nvPr/>
        </p:nvGrpSpPr>
        <p:grpSpPr bwMode="auto">
          <a:xfrm>
            <a:off x="5216525" y="1389063"/>
            <a:ext cx="1606550" cy="1431925"/>
            <a:chOff x="411559" y="201077"/>
            <a:chExt cx="4475957" cy="3469223"/>
          </a:xfrm>
        </p:grpSpPr>
        <p:pic>
          <p:nvPicPr>
            <p:cNvPr id="45" name="IMG_1456.jpeg" descr="IMG_1456.jpeg">
              <a:extLst>
                <a:ext uri="{FF2B5EF4-FFF2-40B4-BE49-F238E27FC236}">
                  <a16:creationId xmlns:a16="http://schemas.microsoft.com/office/drawing/2014/main" id="{03844293-2014-4D9D-97E0-BCC2B1CDB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6617" t="18375" r="35354" b="37619"/>
            <a:stretch>
              <a:fillRect/>
            </a:stretch>
          </p:blipFill>
          <p:spPr>
            <a:xfrm>
              <a:off x="411559" y="201077"/>
              <a:ext cx="4475957" cy="3469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8" extrusionOk="0">
                  <a:moveTo>
                    <a:pt x="10813" y="1"/>
                  </a:moveTo>
                  <a:cubicBezTo>
                    <a:pt x="10046" y="-12"/>
                    <a:pt x="9284" y="117"/>
                    <a:pt x="8550" y="396"/>
                  </a:cubicBezTo>
                  <a:cubicBezTo>
                    <a:pt x="7170" y="920"/>
                    <a:pt x="5095" y="2703"/>
                    <a:pt x="4009" y="4300"/>
                  </a:cubicBezTo>
                  <a:cubicBezTo>
                    <a:pt x="2251" y="6885"/>
                    <a:pt x="781" y="11001"/>
                    <a:pt x="195" y="14987"/>
                  </a:cubicBezTo>
                  <a:cubicBezTo>
                    <a:pt x="86" y="15728"/>
                    <a:pt x="0" y="17451"/>
                    <a:pt x="0" y="18817"/>
                  </a:cubicBezTo>
                  <a:cubicBezTo>
                    <a:pt x="0" y="20740"/>
                    <a:pt x="53" y="21259"/>
                    <a:pt x="241" y="21109"/>
                  </a:cubicBezTo>
                  <a:cubicBezTo>
                    <a:pt x="375" y="21003"/>
                    <a:pt x="1207" y="20206"/>
                    <a:pt x="2090" y="19341"/>
                  </a:cubicBezTo>
                  <a:cubicBezTo>
                    <a:pt x="2972" y="18475"/>
                    <a:pt x="3767" y="17767"/>
                    <a:pt x="3855" y="17767"/>
                  </a:cubicBezTo>
                  <a:cubicBezTo>
                    <a:pt x="3944" y="17767"/>
                    <a:pt x="4709" y="18441"/>
                    <a:pt x="5558" y="19267"/>
                  </a:cubicBezTo>
                  <a:cubicBezTo>
                    <a:pt x="6407" y="20092"/>
                    <a:pt x="7217" y="20767"/>
                    <a:pt x="7356" y="20768"/>
                  </a:cubicBezTo>
                  <a:cubicBezTo>
                    <a:pt x="7496" y="20769"/>
                    <a:pt x="8286" y="20097"/>
                    <a:pt x="9115" y="19271"/>
                  </a:cubicBezTo>
                  <a:cubicBezTo>
                    <a:pt x="9943" y="18445"/>
                    <a:pt x="10695" y="17767"/>
                    <a:pt x="10787" y="17767"/>
                  </a:cubicBezTo>
                  <a:cubicBezTo>
                    <a:pt x="10878" y="17767"/>
                    <a:pt x="11650" y="18445"/>
                    <a:pt x="12501" y="19271"/>
                  </a:cubicBezTo>
                  <a:cubicBezTo>
                    <a:pt x="13351" y="20097"/>
                    <a:pt x="14149" y="20767"/>
                    <a:pt x="14272" y="20763"/>
                  </a:cubicBezTo>
                  <a:cubicBezTo>
                    <a:pt x="14396" y="20760"/>
                    <a:pt x="15190" y="20084"/>
                    <a:pt x="16038" y="19262"/>
                  </a:cubicBezTo>
                  <a:cubicBezTo>
                    <a:pt x="16886" y="18439"/>
                    <a:pt x="17683" y="17767"/>
                    <a:pt x="17806" y="17767"/>
                  </a:cubicBezTo>
                  <a:cubicBezTo>
                    <a:pt x="17929" y="17767"/>
                    <a:pt x="18374" y="18136"/>
                    <a:pt x="18794" y="18590"/>
                  </a:cubicBezTo>
                  <a:cubicBezTo>
                    <a:pt x="19215" y="19043"/>
                    <a:pt x="20019" y="19844"/>
                    <a:pt x="20581" y="20366"/>
                  </a:cubicBezTo>
                  <a:lnTo>
                    <a:pt x="21600" y="21311"/>
                  </a:lnTo>
                  <a:lnTo>
                    <a:pt x="21600" y="18565"/>
                  </a:lnTo>
                  <a:cubicBezTo>
                    <a:pt x="21600" y="13074"/>
                    <a:pt x="19929" y="7481"/>
                    <a:pt x="17145" y="3663"/>
                  </a:cubicBezTo>
                  <a:cubicBezTo>
                    <a:pt x="15456" y="1347"/>
                    <a:pt x="13117" y="39"/>
                    <a:pt x="10813" y="1"/>
                  </a:cubicBezTo>
                  <a:close/>
                  <a:moveTo>
                    <a:pt x="17768" y="18837"/>
                  </a:moveTo>
                  <a:lnTo>
                    <a:pt x="17488" y="19108"/>
                  </a:lnTo>
                  <a:cubicBezTo>
                    <a:pt x="17569" y="19054"/>
                    <a:pt x="17731" y="18906"/>
                    <a:pt x="17764" y="18906"/>
                  </a:cubicBezTo>
                  <a:cubicBezTo>
                    <a:pt x="17794" y="18906"/>
                    <a:pt x="18034" y="19117"/>
                    <a:pt x="18248" y="19301"/>
                  </a:cubicBezTo>
                  <a:lnTo>
                    <a:pt x="17768" y="18837"/>
                  </a:lnTo>
                  <a:close/>
                  <a:moveTo>
                    <a:pt x="17722" y="21425"/>
                  </a:moveTo>
                  <a:lnTo>
                    <a:pt x="17553" y="21588"/>
                  </a:lnTo>
                  <a:lnTo>
                    <a:pt x="17904" y="21588"/>
                  </a:lnTo>
                  <a:lnTo>
                    <a:pt x="17722" y="21425"/>
                  </a:lnTo>
                  <a:close/>
                  <a:moveTo>
                    <a:pt x="3848" y="21430"/>
                  </a:moveTo>
                  <a:cubicBezTo>
                    <a:pt x="3841" y="21430"/>
                    <a:pt x="3710" y="21558"/>
                    <a:pt x="3673" y="21588"/>
                  </a:cubicBezTo>
                  <a:lnTo>
                    <a:pt x="4024" y="21588"/>
                  </a:lnTo>
                  <a:cubicBezTo>
                    <a:pt x="3981" y="21551"/>
                    <a:pt x="3853" y="21430"/>
                    <a:pt x="3848" y="21430"/>
                  </a:cubicBezTo>
                  <a:close/>
                  <a:moveTo>
                    <a:pt x="10756" y="21465"/>
                  </a:moveTo>
                  <a:cubicBezTo>
                    <a:pt x="10753" y="21466"/>
                    <a:pt x="10637" y="21578"/>
                    <a:pt x="10626" y="21588"/>
                  </a:cubicBezTo>
                  <a:lnTo>
                    <a:pt x="10907" y="21588"/>
                  </a:lnTo>
                  <a:cubicBezTo>
                    <a:pt x="10875" y="21565"/>
                    <a:pt x="10762" y="21461"/>
                    <a:pt x="10756" y="2146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46" name="فسوق">
              <a:extLst>
                <a:ext uri="{FF2B5EF4-FFF2-40B4-BE49-F238E27FC236}">
                  <a16:creationId xmlns:a16="http://schemas.microsoft.com/office/drawing/2014/main" id="{863DB152-13EE-4E74-B8FF-F3F6133B00C1}"/>
                </a:ext>
              </a:extLst>
            </p:cNvPr>
            <p:cNvSpPr txBox="1"/>
            <p:nvPr/>
          </p:nvSpPr>
          <p:spPr>
            <a:xfrm>
              <a:off x="1419976" y="645275"/>
              <a:ext cx="2417632" cy="24192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67733" tIns="67733" rIns="67733" bIns="67733" anchor="ctr">
              <a:spAutoFit/>
            </a:bodyPr>
            <a:lstStyle>
              <a:lvl1pPr algn="l" defTabSz="1828800">
                <a:defRPr sz="80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defTabSz="914400">
                <a:defRPr/>
              </a:pPr>
              <a:r>
                <a:rPr lang="ar-AE" sz="2800" b="1" kern="0" dirty="0">
                  <a:solidFill>
                    <a:srgbClr val="000000"/>
                  </a:solidFill>
                </a:rPr>
                <a:t>تولى </a:t>
              </a:r>
            </a:p>
            <a:p>
              <a:pPr defTabSz="914400">
                <a:defRPr/>
              </a:pPr>
              <a:r>
                <a:rPr lang="ar-AE" sz="2800" b="1" kern="0" dirty="0">
                  <a:solidFill>
                    <a:srgbClr val="000000"/>
                  </a:solidFill>
                </a:rPr>
                <a:t>الحكم</a:t>
              </a:r>
              <a:endParaRPr sz="2800" b="1" kern="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7" name="تجميع">
            <a:extLst>
              <a:ext uri="{FF2B5EF4-FFF2-40B4-BE49-F238E27FC236}">
                <a16:creationId xmlns:a16="http://schemas.microsoft.com/office/drawing/2014/main" id="{DEE6CE95-549B-4D3C-B878-B941744F4D2D}"/>
              </a:ext>
            </a:extLst>
          </p:cNvPr>
          <p:cNvGrpSpPr>
            <a:grpSpLocks/>
          </p:cNvGrpSpPr>
          <p:nvPr/>
        </p:nvGrpSpPr>
        <p:grpSpPr bwMode="auto">
          <a:xfrm>
            <a:off x="1585913" y="3479800"/>
            <a:ext cx="1662112" cy="1387475"/>
            <a:chOff x="529028" y="0"/>
            <a:chExt cx="4624791" cy="3359150"/>
          </a:xfrm>
        </p:grpSpPr>
        <p:pic>
          <p:nvPicPr>
            <p:cNvPr id="48" name="IMG_1456.jpeg" descr="IMG_1456.jpeg">
              <a:extLst>
                <a:ext uri="{FF2B5EF4-FFF2-40B4-BE49-F238E27FC236}">
                  <a16:creationId xmlns:a16="http://schemas.microsoft.com/office/drawing/2014/main" id="{6CB303E3-65B2-4426-AD88-D32239D8C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6486" t="53896" r="35156" b="4383"/>
            <a:stretch>
              <a:fillRect/>
            </a:stretch>
          </p:blipFill>
          <p:spPr>
            <a:xfrm>
              <a:off x="529028" y="0"/>
              <a:ext cx="4624791" cy="3359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extrusionOk="0">
                  <a:moveTo>
                    <a:pt x="15264" y="0"/>
                  </a:moveTo>
                  <a:cubicBezTo>
                    <a:pt x="14756" y="503"/>
                    <a:pt x="14366" y="867"/>
                    <a:pt x="14253" y="937"/>
                  </a:cubicBezTo>
                  <a:cubicBezTo>
                    <a:pt x="14387" y="875"/>
                    <a:pt x="14564" y="745"/>
                    <a:pt x="14759" y="531"/>
                  </a:cubicBezTo>
                  <a:cubicBezTo>
                    <a:pt x="15005" y="260"/>
                    <a:pt x="15114" y="163"/>
                    <a:pt x="15269" y="0"/>
                  </a:cubicBezTo>
                  <a:lnTo>
                    <a:pt x="15264" y="0"/>
                  </a:lnTo>
                  <a:close/>
                  <a:moveTo>
                    <a:pt x="17532" y="245"/>
                  </a:moveTo>
                  <a:lnTo>
                    <a:pt x="16365" y="1472"/>
                  </a:lnTo>
                  <a:cubicBezTo>
                    <a:pt x="16089" y="1763"/>
                    <a:pt x="15953" y="1916"/>
                    <a:pt x="15700" y="2187"/>
                  </a:cubicBezTo>
                  <a:cubicBezTo>
                    <a:pt x="15805" y="2081"/>
                    <a:pt x="15801" y="2095"/>
                    <a:pt x="15911" y="1983"/>
                  </a:cubicBezTo>
                  <a:cubicBezTo>
                    <a:pt x="16943" y="924"/>
                    <a:pt x="17537" y="417"/>
                    <a:pt x="17720" y="424"/>
                  </a:cubicBezTo>
                  <a:lnTo>
                    <a:pt x="17532" y="245"/>
                  </a:lnTo>
                  <a:close/>
                  <a:moveTo>
                    <a:pt x="13414" y="319"/>
                  </a:moveTo>
                  <a:cubicBezTo>
                    <a:pt x="13689" y="597"/>
                    <a:pt x="14034" y="960"/>
                    <a:pt x="14101" y="995"/>
                  </a:cubicBezTo>
                  <a:cubicBezTo>
                    <a:pt x="14104" y="997"/>
                    <a:pt x="14116" y="989"/>
                    <a:pt x="14120" y="990"/>
                  </a:cubicBezTo>
                  <a:cubicBezTo>
                    <a:pt x="14058" y="951"/>
                    <a:pt x="13717" y="616"/>
                    <a:pt x="13414" y="319"/>
                  </a:cubicBezTo>
                  <a:close/>
                  <a:moveTo>
                    <a:pt x="3880" y="396"/>
                  </a:moveTo>
                  <a:cubicBezTo>
                    <a:pt x="3791" y="396"/>
                    <a:pt x="2959" y="1192"/>
                    <a:pt x="2029" y="2164"/>
                  </a:cubicBezTo>
                  <a:cubicBezTo>
                    <a:pt x="998" y="3243"/>
                    <a:pt x="269" y="3893"/>
                    <a:pt x="161" y="3836"/>
                  </a:cubicBezTo>
                  <a:cubicBezTo>
                    <a:pt x="97" y="3802"/>
                    <a:pt x="47" y="3686"/>
                    <a:pt x="9" y="3512"/>
                  </a:cubicBezTo>
                  <a:cubicBezTo>
                    <a:pt x="15" y="3578"/>
                    <a:pt x="9" y="3717"/>
                    <a:pt x="17" y="3772"/>
                  </a:cubicBezTo>
                  <a:lnTo>
                    <a:pt x="78" y="4201"/>
                  </a:lnTo>
                  <a:lnTo>
                    <a:pt x="481" y="3787"/>
                  </a:lnTo>
                  <a:cubicBezTo>
                    <a:pt x="702" y="3561"/>
                    <a:pt x="1539" y="2698"/>
                    <a:pt x="2342" y="1873"/>
                  </a:cubicBezTo>
                  <a:cubicBezTo>
                    <a:pt x="3119" y="1075"/>
                    <a:pt x="3823" y="474"/>
                    <a:pt x="3974" y="464"/>
                  </a:cubicBezTo>
                  <a:cubicBezTo>
                    <a:pt x="3955" y="457"/>
                    <a:pt x="3894" y="396"/>
                    <a:pt x="3880" y="396"/>
                  </a:cubicBezTo>
                  <a:close/>
                  <a:moveTo>
                    <a:pt x="10739" y="396"/>
                  </a:moveTo>
                  <a:cubicBezTo>
                    <a:pt x="10632" y="396"/>
                    <a:pt x="10102" y="870"/>
                    <a:pt x="9562" y="1447"/>
                  </a:cubicBezTo>
                  <a:cubicBezTo>
                    <a:pt x="9021" y="2024"/>
                    <a:pt x="8483" y="2547"/>
                    <a:pt x="8368" y="2608"/>
                  </a:cubicBezTo>
                  <a:cubicBezTo>
                    <a:pt x="8259" y="2666"/>
                    <a:pt x="8176" y="2777"/>
                    <a:pt x="8166" y="2863"/>
                  </a:cubicBezTo>
                  <a:cubicBezTo>
                    <a:pt x="8493" y="2556"/>
                    <a:pt x="8619" y="2463"/>
                    <a:pt x="9098" y="1978"/>
                  </a:cubicBezTo>
                  <a:cubicBezTo>
                    <a:pt x="9955" y="1108"/>
                    <a:pt x="10674" y="484"/>
                    <a:pt x="10824" y="464"/>
                  </a:cubicBezTo>
                  <a:cubicBezTo>
                    <a:pt x="10808" y="456"/>
                    <a:pt x="10747" y="396"/>
                    <a:pt x="10739" y="396"/>
                  </a:cubicBezTo>
                  <a:close/>
                  <a:moveTo>
                    <a:pt x="7098" y="829"/>
                  </a:moveTo>
                  <a:cubicBezTo>
                    <a:pt x="7157" y="882"/>
                    <a:pt x="7326" y="1061"/>
                    <a:pt x="7338" y="1062"/>
                  </a:cubicBezTo>
                  <a:cubicBezTo>
                    <a:pt x="7356" y="1062"/>
                    <a:pt x="7468" y="933"/>
                    <a:pt x="7530" y="875"/>
                  </a:cubicBezTo>
                  <a:cubicBezTo>
                    <a:pt x="7388" y="960"/>
                    <a:pt x="7260" y="944"/>
                    <a:pt x="7098" y="829"/>
                  </a:cubicBezTo>
                  <a:close/>
                  <a:moveTo>
                    <a:pt x="11441" y="990"/>
                  </a:moveTo>
                  <a:cubicBezTo>
                    <a:pt x="11653" y="1209"/>
                    <a:pt x="11753" y="1301"/>
                    <a:pt x="12040" y="1608"/>
                  </a:cubicBezTo>
                  <a:cubicBezTo>
                    <a:pt x="12593" y="2197"/>
                    <a:pt x="13140" y="2761"/>
                    <a:pt x="13258" y="2858"/>
                  </a:cubicBezTo>
                  <a:cubicBezTo>
                    <a:pt x="13304" y="2896"/>
                    <a:pt x="13391" y="2980"/>
                    <a:pt x="13462" y="3045"/>
                  </a:cubicBezTo>
                  <a:cubicBezTo>
                    <a:pt x="13023" y="2536"/>
                    <a:pt x="12125" y="1628"/>
                    <a:pt x="11441" y="990"/>
                  </a:cubicBezTo>
                  <a:close/>
                  <a:moveTo>
                    <a:pt x="3922" y="1531"/>
                  </a:moveTo>
                  <a:cubicBezTo>
                    <a:pt x="3876" y="1531"/>
                    <a:pt x="3068" y="2330"/>
                    <a:pt x="2127" y="3305"/>
                  </a:cubicBezTo>
                  <a:cubicBezTo>
                    <a:pt x="1187" y="4280"/>
                    <a:pt x="363" y="5073"/>
                    <a:pt x="299" y="5073"/>
                  </a:cubicBezTo>
                  <a:cubicBezTo>
                    <a:pt x="5" y="5073"/>
                    <a:pt x="-61" y="5789"/>
                    <a:pt x="52" y="7659"/>
                  </a:cubicBezTo>
                  <a:cubicBezTo>
                    <a:pt x="217" y="10399"/>
                    <a:pt x="759" y="12978"/>
                    <a:pt x="1525" y="14651"/>
                  </a:cubicBezTo>
                  <a:cubicBezTo>
                    <a:pt x="1702" y="15038"/>
                    <a:pt x="1847" y="15413"/>
                    <a:pt x="1848" y="15488"/>
                  </a:cubicBezTo>
                  <a:cubicBezTo>
                    <a:pt x="1860" y="15970"/>
                    <a:pt x="4502" y="19607"/>
                    <a:pt x="4846" y="19615"/>
                  </a:cubicBezTo>
                  <a:cubicBezTo>
                    <a:pt x="4906" y="19616"/>
                    <a:pt x="5108" y="19763"/>
                    <a:pt x="5296" y="19946"/>
                  </a:cubicBezTo>
                  <a:cubicBezTo>
                    <a:pt x="5769" y="20407"/>
                    <a:pt x="7388" y="21196"/>
                    <a:pt x="8466" y="21488"/>
                  </a:cubicBezTo>
                  <a:cubicBezTo>
                    <a:pt x="8649" y="21538"/>
                    <a:pt x="8898" y="21571"/>
                    <a:pt x="9168" y="21600"/>
                  </a:cubicBezTo>
                  <a:lnTo>
                    <a:pt x="11800" y="21600"/>
                  </a:lnTo>
                  <a:cubicBezTo>
                    <a:pt x="12566" y="21543"/>
                    <a:pt x="13278" y="21453"/>
                    <a:pt x="13661" y="21309"/>
                  </a:cubicBezTo>
                  <a:cubicBezTo>
                    <a:pt x="16651" y="20182"/>
                    <a:pt x="18788" y="17855"/>
                    <a:pt x="20158" y="14230"/>
                  </a:cubicBezTo>
                  <a:cubicBezTo>
                    <a:pt x="20795" y="12546"/>
                    <a:pt x="21349" y="9604"/>
                    <a:pt x="21452" y="7373"/>
                  </a:cubicBezTo>
                  <a:lnTo>
                    <a:pt x="21539" y="5500"/>
                  </a:lnTo>
                  <a:lnTo>
                    <a:pt x="19570" y="3491"/>
                  </a:lnTo>
                  <a:cubicBezTo>
                    <a:pt x="17901" y="1786"/>
                    <a:pt x="17571" y="1517"/>
                    <a:pt x="17375" y="1687"/>
                  </a:cubicBezTo>
                  <a:cubicBezTo>
                    <a:pt x="17247" y="1797"/>
                    <a:pt x="16499" y="2571"/>
                    <a:pt x="15711" y="3409"/>
                  </a:cubicBezTo>
                  <a:cubicBezTo>
                    <a:pt x="14044" y="5182"/>
                    <a:pt x="14404" y="5220"/>
                    <a:pt x="12281" y="3029"/>
                  </a:cubicBezTo>
                  <a:cubicBezTo>
                    <a:pt x="11480" y="2204"/>
                    <a:pt x="10797" y="1531"/>
                    <a:pt x="10761" y="1531"/>
                  </a:cubicBezTo>
                  <a:cubicBezTo>
                    <a:pt x="10725" y="1531"/>
                    <a:pt x="9997" y="2253"/>
                    <a:pt x="9144" y="3139"/>
                  </a:cubicBezTo>
                  <a:cubicBezTo>
                    <a:pt x="8290" y="4025"/>
                    <a:pt x="7517" y="4790"/>
                    <a:pt x="7425" y="4839"/>
                  </a:cubicBezTo>
                  <a:cubicBezTo>
                    <a:pt x="7270" y="4920"/>
                    <a:pt x="5720" y="3463"/>
                    <a:pt x="4516" y="2103"/>
                  </a:cubicBezTo>
                  <a:cubicBezTo>
                    <a:pt x="4235" y="1786"/>
                    <a:pt x="3969" y="1531"/>
                    <a:pt x="3922" y="1531"/>
                  </a:cubicBezTo>
                  <a:close/>
                  <a:moveTo>
                    <a:pt x="19149" y="1863"/>
                  </a:moveTo>
                  <a:cubicBezTo>
                    <a:pt x="19793" y="2550"/>
                    <a:pt x="20520" y="3282"/>
                    <a:pt x="21053" y="3777"/>
                  </a:cubicBezTo>
                  <a:cubicBezTo>
                    <a:pt x="20916" y="3664"/>
                    <a:pt x="20740" y="3494"/>
                    <a:pt x="20558" y="3290"/>
                  </a:cubicBezTo>
                  <a:cubicBezTo>
                    <a:pt x="20234" y="2927"/>
                    <a:pt x="19640" y="2359"/>
                    <a:pt x="19149" y="1863"/>
                  </a:cubicBezTo>
                  <a:close/>
                  <a:moveTo>
                    <a:pt x="21053" y="3777"/>
                  </a:moveTo>
                  <a:cubicBezTo>
                    <a:pt x="21139" y="3857"/>
                    <a:pt x="21310" y="4040"/>
                    <a:pt x="21369" y="4091"/>
                  </a:cubicBezTo>
                  <a:cubicBezTo>
                    <a:pt x="21458" y="4167"/>
                    <a:pt x="21492" y="3894"/>
                    <a:pt x="21500" y="3305"/>
                  </a:cubicBezTo>
                  <a:cubicBezTo>
                    <a:pt x="21442" y="3573"/>
                    <a:pt x="21362" y="3842"/>
                    <a:pt x="21313" y="3907"/>
                  </a:cubicBezTo>
                  <a:cubicBezTo>
                    <a:pt x="21288" y="3941"/>
                    <a:pt x="21190" y="3889"/>
                    <a:pt x="21053" y="3777"/>
                  </a:cubicBezTo>
                  <a:close/>
                  <a:moveTo>
                    <a:pt x="7571" y="3420"/>
                  </a:moveTo>
                  <a:cubicBezTo>
                    <a:pt x="7435" y="3498"/>
                    <a:pt x="7305" y="3560"/>
                    <a:pt x="7222" y="3560"/>
                  </a:cubicBezTo>
                  <a:cubicBezTo>
                    <a:pt x="7211" y="3560"/>
                    <a:pt x="7182" y="3534"/>
                    <a:pt x="7168" y="3529"/>
                  </a:cubicBezTo>
                  <a:cubicBezTo>
                    <a:pt x="7202" y="3550"/>
                    <a:pt x="7306" y="3660"/>
                    <a:pt x="7323" y="3660"/>
                  </a:cubicBezTo>
                  <a:cubicBezTo>
                    <a:pt x="7332" y="3660"/>
                    <a:pt x="7534" y="3448"/>
                    <a:pt x="7571" y="3420"/>
                  </a:cubicBezTo>
                  <a:close/>
                  <a:moveTo>
                    <a:pt x="14406" y="3445"/>
                  </a:moveTo>
                  <a:cubicBezTo>
                    <a:pt x="14271" y="3514"/>
                    <a:pt x="14144" y="3548"/>
                    <a:pt x="14033" y="3545"/>
                  </a:cubicBezTo>
                  <a:cubicBezTo>
                    <a:pt x="14081" y="3578"/>
                    <a:pt x="14165" y="3660"/>
                    <a:pt x="14184" y="3660"/>
                  </a:cubicBezTo>
                  <a:cubicBezTo>
                    <a:pt x="14191" y="3660"/>
                    <a:pt x="14377" y="3469"/>
                    <a:pt x="14406" y="344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49" name="الفسق الخروج…">
              <a:extLst>
                <a:ext uri="{FF2B5EF4-FFF2-40B4-BE49-F238E27FC236}">
                  <a16:creationId xmlns:a16="http://schemas.microsoft.com/office/drawing/2014/main" id="{3BDCCCFB-D65B-4351-9B02-9E9D52B22C67}"/>
                </a:ext>
              </a:extLst>
            </p:cNvPr>
            <p:cNvSpPr txBox="1"/>
            <p:nvPr/>
          </p:nvSpPr>
          <p:spPr>
            <a:xfrm>
              <a:off x="767556" y="1378654"/>
              <a:ext cx="4081479" cy="13743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lIns="67733" tIns="67733" rIns="67733" bIns="67733" anchor="ctr">
              <a:spAutoFit/>
            </a:bodyPr>
            <a:lstStyle/>
            <a:p>
              <a:pPr algn="ctr">
                <a:defRPr sz="4200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ar-AE" sz="2800" b="1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عام 2004</a:t>
              </a:r>
              <a:endParaRPr sz="28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" name="تجميع">
            <a:extLst>
              <a:ext uri="{FF2B5EF4-FFF2-40B4-BE49-F238E27FC236}">
                <a16:creationId xmlns:a16="http://schemas.microsoft.com/office/drawing/2014/main" id="{C9E2EC3B-DACF-4CC0-A5B8-31120DE09A68}"/>
              </a:ext>
            </a:extLst>
          </p:cNvPr>
          <p:cNvGrpSpPr>
            <a:grpSpLocks/>
          </p:cNvGrpSpPr>
          <p:nvPr/>
        </p:nvGrpSpPr>
        <p:grpSpPr bwMode="auto">
          <a:xfrm>
            <a:off x="3463924" y="3602038"/>
            <a:ext cx="1695450" cy="1347787"/>
            <a:chOff x="48815" y="0"/>
            <a:chExt cx="4720053" cy="3265146"/>
          </a:xfrm>
        </p:grpSpPr>
        <p:pic>
          <p:nvPicPr>
            <p:cNvPr id="51" name="IMG_1456.jpeg" descr="IMG_1456.jpeg">
              <a:extLst>
                <a:ext uri="{FF2B5EF4-FFF2-40B4-BE49-F238E27FC236}">
                  <a16:creationId xmlns:a16="http://schemas.microsoft.com/office/drawing/2014/main" id="{2283DE06-B1A0-480E-9FDC-679043C17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67124" t="53560" r="3935" b="5886"/>
            <a:stretch>
              <a:fillRect/>
            </a:stretch>
          </p:blipFill>
          <p:spPr>
            <a:xfrm>
              <a:off x="48815" y="0"/>
              <a:ext cx="4720053" cy="3265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9" h="21545" extrusionOk="0">
                  <a:moveTo>
                    <a:pt x="71" y="0"/>
                  </a:moveTo>
                  <a:cubicBezTo>
                    <a:pt x="71" y="5"/>
                    <a:pt x="71" y="8"/>
                    <a:pt x="71" y="13"/>
                  </a:cubicBezTo>
                  <a:lnTo>
                    <a:pt x="60" y="524"/>
                  </a:lnTo>
                  <a:cubicBezTo>
                    <a:pt x="65" y="331"/>
                    <a:pt x="69" y="167"/>
                    <a:pt x="74" y="0"/>
                  </a:cubicBezTo>
                  <a:lnTo>
                    <a:pt x="71" y="0"/>
                  </a:lnTo>
                  <a:close/>
                  <a:moveTo>
                    <a:pt x="60" y="524"/>
                  </a:moveTo>
                  <a:lnTo>
                    <a:pt x="0" y="3101"/>
                  </a:lnTo>
                  <a:lnTo>
                    <a:pt x="303" y="2784"/>
                  </a:lnTo>
                  <a:cubicBezTo>
                    <a:pt x="318" y="2768"/>
                    <a:pt x="342" y="2744"/>
                    <a:pt x="359" y="2726"/>
                  </a:cubicBezTo>
                  <a:cubicBezTo>
                    <a:pt x="339" y="2743"/>
                    <a:pt x="281" y="2807"/>
                    <a:pt x="274" y="2807"/>
                  </a:cubicBezTo>
                  <a:cubicBezTo>
                    <a:pt x="124" y="2807"/>
                    <a:pt x="45" y="2500"/>
                    <a:pt x="45" y="1914"/>
                  </a:cubicBezTo>
                  <a:cubicBezTo>
                    <a:pt x="46" y="1280"/>
                    <a:pt x="52" y="863"/>
                    <a:pt x="60" y="524"/>
                  </a:cubicBezTo>
                  <a:close/>
                  <a:moveTo>
                    <a:pt x="359" y="2726"/>
                  </a:moveTo>
                  <a:cubicBezTo>
                    <a:pt x="423" y="2674"/>
                    <a:pt x="520" y="2576"/>
                    <a:pt x="679" y="2401"/>
                  </a:cubicBezTo>
                  <a:cubicBezTo>
                    <a:pt x="563" y="2518"/>
                    <a:pt x="455" y="2627"/>
                    <a:pt x="359" y="2726"/>
                  </a:cubicBezTo>
                  <a:close/>
                  <a:moveTo>
                    <a:pt x="679" y="2401"/>
                  </a:moveTo>
                  <a:cubicBezTo>
                    <a:pt x="767" y="2313"/>
                    <a:pt x="855" y="2223"/>
                    <a:pt x="924" y="2155"/>
                  </a:cubicBezTo>
                  <a:cubicBezTo>
                    <a:pt x="1099" y="1982"/>
                    <a:pt x="1821" y="1205"/>
                    <a:pt x="2527" y="429"/>
                  </a:cubicBezTo>
                  <a:cubicBezTo>
                    <a:pt x="2679" y="263"/>
                    <a:pt x="2794" y="149"/>
                    <a:pt x="2936" y="0"/>
                  </a:cubicBezTo>
                  <a:lnTo>
                    <a:pt x="2883" y="0"/>
                  </a:lnTo>
                  <a:cubicBezTo>
                    <a:pt x="2441" y="483"/>
                    <a:pt x="2022" y="927"/>
                    <a:pt x="1994" y="927"/>
                  </a:cubicBezTo>
                  <a:cubicBezTo>
                    <a:pt x="1962" y="927"/>
                    <a:pt x="1582" y="1350"/>
                    <a:pt x="1149" y="1867"/>
                  </a:cubicBezTo>
                  <a:cubicBezTo>
                    <a:pt x="973" y="2076"/>
                    <a:pt x="821" y="2245"/>
                    <a:pt x="679" y="2401"/>
                  </a:cubicBezTo>
                  <a:close/>
                  <a:moveTo>
                    <a:pt x="4973" y="0"/>
                  </a:moveTo>
                  <a:cubicBezTo>
                    <a:pt x="5718" y="838"/>
                    <a:pt x="6469" y="1618"/>
                    <a:pt x="6920" y="2043"/>
                  </a:cubicBezTo>
                  <a:cubicBezTo>
                    <a:pt x="6682" y="1800"/>
                    <a:pt x="6251" y="1345"/>
                    <a:pt x="5960" y="1024"/>
                  </a:cubicBezTo>
                  <a:cubicBezTo>
                    <a:pt x="5677" y="712"/>
                    <a:pt x="5253" y="264"/>
                    <a:pt x="4990" y="0"/>
                  </a:cubicBezTo>
                  <a:lnTo>
                    <a:pt x="4973" y="0"/>
                  </a:lnTo>
                  <a:close/>
                  <a:moveTo>
                    <a:pt x="9756" y="0"/>
                  </a:moveTo>
                  <a:cubicBezTo>
                    <a:pt x="9177" y="629"/>
                    <a:pt x="8682" y="1153"/>
                    <a:pt x="8165" y="1673"/>
                  </a:cubicBezTo>
                  <a:cubicBezTo>
                    <a:pt x="8480" y="1356"/>
                    <a:pt x="8609" y="1258"/>
                    <a:pt x="9081" y="746"/>
                  </a:cubicBezTo>
                  <a:cubicBezTo>
                    <a:pt x="9354" y="451"/>
                    <a:pt x="9581" y="209"/>
                    <a:pt x="9785" y="0"/>
                  </a:cubicBezTo>
                  <a:lnTo>
                    <a:pt x="9756" y="0"/>
                  </a:lnTo>
                  <a:close/>
                  <a:moveTo>
                    <a:pt x="8165" y="1673"/>
                  </a:moveTo>
                  <a:lnTo>
                    <a:pt x="7372" y="2469"/>
                  </a:lnTo>
                  <a:cubicBezTo>
                    <a:pt x="7372" y="2470"/>
                    <a:pt x="7379" y="2475"/>
                    <a:pt x="7379" y="2475"/>
                  </a:cubicBezTo>
                  <a:cubicBezTo>
                    <a:pt x="7406" y="2475"/>
                    <a:pt x="7894" y="1947"/>
                    <a:pt x="8165" y="1673"/>
                  </a:cubicBezTo>
                  <a:close/>
                  <a:moveTo>
                    <a:pt x="11843" y="0"/>
                  </a:moveTo>
                  <a:cubicBezTo>
                    <a:pt x="12441" y="619"/>
                    <a:pt x="13181" y="1423"/>
                    <a:pt x="13704" y="2048"/>
                  </a:cubicBezTo>
                  <a:cubicBezTo>
                    <a:pt x="13889" y="2269"/>
                    <a:pt x="14106" y="2439"/>
                    <a:pt x="14214" y="2459"/>
                  </a:cubicBezTo>
                  <a:cubicBezTo>
                    <a:pt x="14141" y="2453"/>
                    <a:pt x="13811" y="2116"/>
                    <a:pt x="13472" y="1697"/>
                  </a:cubicBezTo>
                  <a:cubicBezTo>
                    <a:pt x="13130" y="1274"/>
                    <a:pt x="12813" y="927"/>
                    <a:pt x="12770" y="927"/>
                  </a:cubicBezTo>
                  <a:cubicBezTo>
                    <a:pt x="12726" y="927"/>
                    <a:pt x="12358" y="557"/>
                    <a:pt x="11953" y="105"/>
                  </a:cubicBezTo>
                  <a:cubicBezTo>
                    <a:pt x="11911" y="58"/>
                    <a:pt x="11896" y="44"/>
                    <a:pt x="11857" y="0"/>
                  </a:cubicBezTo>
                  <a:lnTo>
                    <a:pt x="11843" y="0"/>
                  </a:lnTo>
                  <a:close/>
                  <a:moveTo>
                    <a:pt x="16595" y="0"/>
                  </a:moveTo>
                  <a:lnTo>
                    <a:pt x="16001" y="649"/>
                  </a:lnTo>
                  <a:cubicBezTo>
                    <a:pt x="15090" y="1646"/>
                    <a:pt x="14287" y="2464"/>
                    <a:pt x="14218" y="2464"/>
                  </a:cubicBezTo>
                  <a:cubicBezTo>
                    <a:pt x="14223" y="2465"/>
                    <a:pt x="14235" y="2475"/>
                    <a:pt x="14239" y="2475"/>
                  </a:cubicBezTo>
                  <a:cubicBezTo>
                    <a:pt x="14338" y="2475"/>
                    <a:pt x="15111" y="1697"/>
                    <a:pt x="15954" y="746"/>
                  </a:cubicBezTo>
                  <a:cubicBezTo>
                    <a:pt x="16211" y="456"/>
                    <a:pt x="16417" y="241"/>
                    <a:pt x="16642" y="0"/>
                  </a:cubicBezTo>
                  <a:lnTo>
                    <a:pt x="16595" y="0"/>
                  </a:lnTo>
                  <a:close/>
                  <a:moveTo>
                    <a:pt x="18687" y="0"/>
                  </a:moveTo>
                  <a:cubicBezTo>
                    <a:pt x="19076" y="422"/>
                    <a:pt x="19608" y="997"/>
                    <a:pt x="20182" y="1621"/>
                  </a:cubicBezTo>
                  <a:cubicBezTo>
                    <a:pt x="20888" y="2390"/>
                    <a:pt x="21489" y="3019"/>
                    <a:pt x="21515" y="3019"/>
                  </a:cubicBezTo>
                  <a:cubicBezTo>
                    <a:pt x="21596" y="3019"/>
                    <a:pt x="21587" y="1534"/>
                    <a:pt x="21544" y="0"/>
                  </a:cubicBezTo>
                  <a:lnTo>
                    <a:pt x="21535" y="0"/>
                  </a:lnTo>
                  <a:cubicBezTo>
                    <a:pt x="21555" y="1380"/>
                    <a:pt x="21536" y="2634"/>
                    <a:pt x="21444" y="2716"/>
                  </a:cubicBezTo>
                  <a:cubicBezTo>
                    <a:pt x="21382" y="2771"/>
                    <a:pt x="21023" y="2479"/>
                    <a:pt x="20646" y="2069"/>
                  </a:cubicBezTo>
                  <a:cubicBezTo>
                    <a:pt x="20270" y="1658"/>
                    <a:pt x="19446" y="767"/>
                    <a:pt x="18812" y="84"/>
                  </a:cubicBezTo>
                  <a:lnTo>
                    <a:pt x="18734" y="0"/>
                  </a:lnTo>
                  <a:lnTo>
                    <a:pt x="18687" y="0"/>
                  </a:lnTo>
                  <a:close/>
                  <a:moveTo>
                    <a:pt x="3934" y="291"/>
                  </a:moveTo>
                  <a:cubicBezTo>
                    <a:pt x="3857" y="291"/>
                    <a:pt x="3636" y="477"/>
                    <a:pt x="3442" y="702"/>
                  </a:cubicBezTo>
                  <a:cubicBezTo>
                    <a:pt x="3248" y="927"/>
                    <a:pt x="2398" y="1846"/>
                    <a:pt x="1551" y="2747"/>
                  </a:cubicBezTo>
                  <a:lnTo>
                    <a:pt x="13" y="4386"/>
                  </a:lnTo>
                  <a:lnTo>
                    <a:pt x="85" y="6387"/>
                  </a:lnTo>
                  <a:cubicBezTo>
                    <a:pt x="191" y="9193"/>
                    <a:pt x="983" y="13001"/>
                    <a:pt x="1804" y="14662"/>
                  </a:cubicBezTo>
                  <a:cubicBezTo>
                    <a:pt x="1943" y="14945"/>
                    <a:pt x="2054" y="15248"/>
                    <a:pt x="2054" y="15335"/>
                  </a:cubicBezTo>
                  <a:cubicBezTo>
                    <a:pt x="2054" y="15423"/>
                    <a:pt x="2440" y="16068"/>
                    <a:pt x="2910" y="16765"/>
                  </a:cubicBezTo>
                  <a:cubicBezTo>
                    <a:pt x="3704" y="17944"/>
                    <a:pt x="5006" y="19344"/>
                    <a:pt x="5910" y="19997"/>
                  </a:cubicBezTo>
                  <a:cubicBezTo>
                    <a:pt x="6661" y="20540"/>
                    <a:pt x="8316" y="21209"/>
                    <a:pt x="9310" y="21369"/>
                  </a:cubicBezTo>
                  <a:cubicBezTo>
                    <a:pt x="10742" y="21600"/>
                    <a:pt x="10960" y="21600"/>
                    <a:pt x="12120" y="21390"/>
                  </a:cubicBezTo>
                  <a:cubicBezTo>
                    <a:pt x="17488" y="20419"/>
                    <a:pt x="20930" y="15129"/>
                    <a:pt x="21495" y="6971"/>
                  </a:cubicBezTo>
                  <a:cubicBezTo>
                    <a:pt x="21571" y="5880"/>
                    <a:pt x="21600" y="4808"/>
                    <a:pt x="21562" y="4593"/>
                  </a:cubicBezTo>
                  <a:cubicBezTo>
                    <a:pt x="21525" y="4379"/>
                    <a:pt x="21223" y="3938"/>
                    <a:pt x="20891" y="3617"/>
                  </a:cubicBezTo>
                  <a:cubicBezTo>
                    <a:pt x="20559" y="3295"/>
                    <a:pt x="19811" y="2506"/>
                    <a:pt x="19229" y="1862"/>
                  </a:cubicBezTo>
                  <a:cubicBezTo>
                    <a:pt x="17674" y="140"/>
                    <a:pt x="17716" y="160"/>
                    <a:pt x="17057" y="814"/>
                  </a:cubicBezTo>
                  <a:cubicBezTo>
                    <a:pt x="16751" y="1119"/>
                    <a:pt x="15990" y="1938"/>
                    <a:pt x="15366" y="2634"/>
                  </a:cubicBezTo>
                  <a:lnTo>
                    <a:pt x="14232" y="3899"/>
                  </a:lnTo>
                  <a:lnTo>
                    <a:pt x="13664" y="3271"/>
                  </a:lnTo>
                  <a:cubicBezTo>
                    <a:pt x="12046" y="1482"/>
                    <a:pt x="11674" y="1079"/>
                    <a:pt x="11293" y="702"/>
                  </a:cubicBezTo>
                  <a:cubicBezTo>
                    <a:pt x="11064" y="476"/>
                    <a:pt x="10847" y="291"/>
                    <a:pt x="10810" y="291"/>
                  </a:cubicBezTo>
                  <a:cubicBezTo>
                    <a:pt x="10695" y="291"/>
                    <a:pt x="9597" y="1418"/>
                    <a:pt x="8738" y="2412"/>
                  </a:cubicBezTo>
                  <a:cubicBezTo>
                    <a:pt x="7372" y="3994"/>
                    <a:pt x="7484" y="4010"/>
                    <a:pt x="5654" y="2016"/>
                  </a:cubicBezTo>
                  <a:cubicBezTo>
                    <a:pt x="4784" y="1069"/>
                    <a:pt x="4010" y="291"/>
                    <a:pt x="3934" y="291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52" name="السب هو الشتم…">
              <a:extLst>
                <a:ext uri="{FF2B5EF4-FFF2-40B4-BE49-F238E27FC236}">
                  <a16:creationId xmlns:a16="http://schemas.microsoft.com/office/drawing/2014/main" id="{E70C3246-A812-498C-8274-9C25E4988FC1}"/>
                </a:ext>
              </a:extLst>
            </p:cNvPr>
            <p:cNvSpPr txBox="1"/>
            <p:nvPr/>
          </p:nvSpPr>
          <p:spPr>
            <a:xfrm>
              <a:off x="69663" y="561745"/>
              <a:ext cx="4678378" cy="26800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67733" tIns="67733" rIns="67733" bIns="67733" anchor="ctr">
              <a:spAutoFit/>
            </a:bodyPr>
            <a:lstStyle/>
            <a:p>
              <a:pPr algn="ctr">
                <a:defRPr sz="4200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100" b="1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ar-AE" sz="2100" b="1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الشيخ خليفة بن</a:t>
              </a:r>
            </a:p>
            <a:p>
              <a:pPr algn="ctr">
                <a:defRPr sz="4200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ar-AE" sz="2100" b="1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زايد</a:t>
              </a:r>
            </a:p>
            <a:p>
              <a:pPr algn="ctr">
                <a:defRPr sz="4200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ar-AE" sz="2100" b="1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آل نهيان</a:t>
              </a:r>
              <a:endParaRPr sz="21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" name="تجميع">
            <a:extLst>
              <a:ext uri="{FF2B5EF4-FFF2-40B4-BE49-F238E27FC236}">
                <a16:creationId xmlns:a16="http://schemas.microsoft.com/office/drawing/2014/main" id="{ABA5688F-1E3A-44E0-A924-DB60971F6CFB}"/>
              </a:ext>
            </a:extLst>
          </p:cNvPr>
          <p:cNvGrpSpPr>
            <a:grpSpLocks/>
          </p:cNvGrpSpPr>
          <p:nvPr/>
        </p:nvGrpSpPr>
        <p:grpSpPr bwMode="auto">
          <a:xfrm>
            <a:off x="5416550" y="3540125"/>
            <a:ext cx="1660525" cy="1385888"/>
            <a:chOff x="529028" y="0"/>
            <a:chExt cx="4624791" cy="3359150"/>
          </a:xfrm>
        </p:grpSpPr>
        <p:pic>
          <p:nvPicPr>
            <p:cNvPr id="54" name="IMG_1456.jpeg" descr="IMG_1456.jpeg">
              <a:extLst>
                <a:ext uri="{FF2B5EF4-FFF2-40B4-BE49-F238E27FC236}">
                  <a16:creationId xmlns:a16="http://schemas.microsoft.com/office/drawing/2014/main" id="{0684C92A-D273-4095-95B0-0DC9ADD63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6486" t="53896" r="35156" b="4383"/>
            <a:stretch>
              <a:fillRect/>
            </a:stretch>
          </p:blipFill>
          <p:spPr>
            <a:xfrm>
              <a:off x="529028" y="0"/>
              <a:ext cx="4624791" cy="3359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extrusionOk="0">
                  <a:moveTo>
                    <a:pt x="15264" y="0"/>
                  </a:moveTo>
                  <a:cubicBezTo>
                    <a:pt x="14756" y="503"/>
                    <a:pt x="14366" y="867"/>
                    <a:pt x="14253" y="937"/>
                  </a:cubicBezTo>
                  <a:cubicBezTo>
                    <a:pt x="14387" y="875"/>
                    <a:pt x="14564" y="745"/>
                    <a:pt x="14759" y="531"/>
                  </a:cubicBezTo>
                  <a:cubicBezTo>
                    <a:pt x="15005" y="260"/>
                    <a:pt x="15114" y="163"/>
                    <a:pt x="15269" y="0"/>
                  </a:cubicBezTo>
                  <a:lnTo>
                    <a:pt x="15264" y="0"/>
                  </a:lnTo>
                  <a:close/>
                  <a:moveTo>
                    <a:pt x="17532" y="245"/>
                  </a:moveTo>
                  <a:lnTo>
                    <a:pt x="16365" y="1472"/>
                  </a:lnTo>
                  <a:cubicBezTo>
                    <a:pt x="16089" y="1763"/>
                    <a:pt x="15953" y="1916"/>
                    <a:pt x="15700" y="2187"/>
                  </a:cubicBezTo>
                  <a:cubicBezTo>
                    <a:pt x="15805" y="2081"/>
                    <a:pt x="15801" y="2095"/>
                    <a:pt x="15911" y="1983"/>
                  </a:cubicBezTo>
                  <a:cubicBezTo>
                    <a:pt x="16943" y="924"/>
                    <a:pt x="17537" y="417"/>
                    <a:pt x="17720" y="424"/>
                  </a:cubicBezTo>
                  <a:lnTo>
                    <a:pt x="17532" y="245"/>
                  </a:lnTo>
                  <a:close/>
                  <a:moveTo>
                    <a:pt x="13414" y="319"/>
                  </a:moveTo>
                  <a:cubicBezTo>
                    <a:pt x="13689" y="597"/>
                    <a:pt x="14034" y="960"/>
                    <a:pt x="14101" y="995"/>
                  </a:cubicBezTo>
                  <a:cubicBezTo>
                    <a:pt x="14104" y="997"/>
                    <a:pt x="14116" y="989"/>
                    <a:pt x="14120" y="990"/>
                  </a:cubicBezTo>
                  <a:cubicBezTo>
                    <a:pt x="14058" y="951"/>
                    <a:pt x="13717" y="616"/>
                    <a:pt x="13414" y="319"/>
                  </a:cubicBezTo>
                  <a:close/>
                  <a:moveTo>
                    <a:pt x="3880" y="396"/>
                  </a:moveTo>
                  <a:cubicBezTo>
                    <a:pt x="3791" y="396"/>
                    <a:pt x="2959" y="1192"/>
                    <a:pt x="2029" y="2164"/>
                  </a:cubicBezTo>
                  <a:cubicBezTo>
                    <a:pt x="998" y="3243"/>
                    <a:pt x="269" y="3893"/>
                    <a:pt x="161" y="3836"/>
                  </a:cubicBezTo>
                  <a:cubicBezTo>
                    <a:pt x="97" y="3802"/>
                    <a:pt x="47" y="3686"/>
                    <a:pt x="9" y="3512"/>
                  </a:cubicBezTo>
                  <a:cubicBezTo>
                    <a:pt x="15" y="3578"/>
                    <a:pt x="9" y="3717"/>
                    <a:pt x="17" y="3772"/>
                  </a:cubicBezTo>
                  <a:lnTo>
                    <a:pt x="78" y="4201"/>
                  </a:lnTo>
                  <a:lnTo>
                    <a:pt x="481" y="3787"/>
                  </a:lnTo>
                  <a:cubicBezTo>
                    <a:pt x="702" y="3561"/>
                    <a:pt x="1539" y="2698"/>
                    <a:pt x="2342" y="1873"/>
                  </a:cubicBezTo>
                  <a:cubicBezTo>
                    <a:pt x="3119" y="1075"/>
                    <a:pt x="3823" y="474"/>
                    <a:pt x="3974" y="464"/>
                  </a:cubicBezTo>
                  <a:cubicBezTo>
                    <a:pt x="3955" y="457"/>
                    <a:pt x="3894" y="396"/>
                    <a:pt x="3880" y="396"/>
                  </a:cubicBezTo>
                  <a:close/>
                  <a:moveTo>
                    <a:pt x="10739" y="396"/>
                  </a:moveTo>
                  <a:cubicBezTo>
                    <a:pt x="10632" y="396"/>
                    <a:pt x="10102" y="870"/>
                    <a:pt x="9562" y="1447"/>
                  </a:cubicBezTo>
                  <a:cubicBezTo>
                    <a:pt x="9021" y="2024"/>
                    <a:pt x="8483" y="2547"/>
                    <a:pt x="8368" y="2608"/>
                  </a:cubicBezTo>
                  <a:cubicBezTo>
                    <a:pt x="8259" y="2666"/>
                    <a:pt x="8176" y="2777"/>
                    <a:pt x="8166" y="2863"/>
                  </a:cubicBezTo>
                  <a:cubicBezTo>
                    <a:pt x="8493" y="2556"/>
                    <a:pt x="8619" y="2463"/>
                    <a:pt x="9098" y="1978"/>
                  </a:cubicBezTo>
                  <a:cubicBezTo>
                    <a:pt x="9955" y="1108"/>
                    <a:pt x="10674" y="484"/>
                    <a:pt x="10824" y="464"/>
                  </a:cubicBezTo>
                  <a:cubicBezTo>
                    <a:pt x="10808" y="456"/>
                    <a:pt x="10747" y="396"/>
                    <a:pt x="10739" y="396"/>
                  </a:cubicBezTo>
                  <a:close/>
                  <a:moveTo>
                    <a:pt x="7098" y="829"/>
                  </a:moveTo>
                  <a:cubicBezTo>
                    <a:pt x="7157" y="882"/>
                    <a:pt x="7326" y="1061"/>
                    <a:pt x="7338" y="1062"/>
                  </a:cubicBezTo>
                  <a:cubicBezTo>
                    <a:pt x="7356" y="1062"/>
                    <a:pt x="7468" y="933"/>
                    <a:pt x="7530" y="875"/>
                  </a:cubicBezTo>
                  <a:cubicBezTo>
                    <a:pt x="7388" y="960"/>
                    <a:pt x="7260" y="944"/>
                    <a:pt x="7098" y="829"/>
                  </a:cubicBezTo>
                  <a:close/>
                  <a:moveTo>
                    <a:pt x="11441" y="990"/>
                  </a:moveTo>
                  <a:cubicBezTo>
                    <a:pt x="11653" y="1209"/>
                    <a:pt x="11753" y="1301"/>
                    <a:pt x="12040" y="1608"/>
                  </a:cubicBezTo>
                  <a:cubicBezTo>
                    <a:pt x="12593" y="2197"/>
                    <a:pt x="13140" y="2761"/>
                    <a:pt x="13258" y="2858"/>
                  </a:cubicBezTo>
                  <a:cubicBezTo>
                    <a:pt x="13304" y="2896"/>
                    <a:pt x="13391" y="2980"/>
                    <a:pt x="13462" y="3045"/>
                  </a:cubicBezTo>
                  <a:cubicBezTo>
                    <a:pt x="13023" y="2536"/>
                    <a:pt x="12125" y="1628"/>
                    <a:pt x="11441" y="990"/>
                  </a:cubicBezTo>
                  <a:close/>
                  <a:moveTo>
                    <a:pt x="3922" y="1531"/>
                  </a:moveTo>
                  <a:cubicBezTo>
                    <a:pt x="3876" y="1531"/>
                    <a:pt x="3068" y="2330"/>
                    <a:pt x="2127" y="3305"/>
                  </a:cubicBezTo>
                  <a:cubicBezTo>
                    <a:pt x="1187" y="4280"/>
                    <a:pt x="363" y="5073"/>
                    <a:pt x="299" y="5073"/>
                  </a:cubicBezTo>
                  <a:cubicBezTo>
                    <a:pt x="5" y="5073"/>
                    <a:pt x="-61" y="5789"/>
                    <a:pt x="52" y="7659"/>
                  </a:cubicBezTo>
                  <a:cubicBezTo>
                    <a:pt x="217" y="10399"/>
                    <a:pt x="759" y="12978"/>
                    <a:pt x="1525" y="14651"/>
                  </a:cubicBezTo>
                  <a:cubicBezTo>
                    <a:pt x="1702" y="15038"/>
                    <a:pt x="1847" y="15413"/>
                    <a:pt x="1848" y="15488"/>
                  </a:cubicBezTo>
                  <a:cubicBezTo>
                    <a:pt x="1860" y="15970"/>
                    <a:pt x="4502" y="19607"/>
                    <a:pt x="4846" y="19615"/>
                  </a:cubicBezTo>
                  <a:cubicBezTo>
                    <a:pt x="4906" y="19616"/>
                    <a:pt x="5108" y="19763"/>
                    <a:pt x="5296" y="19946"/>
                  </a:cubicBezTo>
                  <a:cubicBezTo>
                    <a:pt x="5769" y="20407"/>
                    <a:pt x="7388" y="21196"/>
                    <a:pt x="8466" y="21488"/>
                  </a:cubicBezTo>
                  <a:cubicBezTo>
                    <a:pt x="8649" y="21538"/>
                    <a:pt x="8898" y="21571"/>
                    <a:pt x="9168" y="21600"/>
                  </a:cubicBezTo>
                  <a:lnTo>
                    <a:pt x="11800" y="21600"/>
                  </a:lnTo>
                  <a:cubicBezTo>
                    <a:pt x="12566" y="21543"/>
                    <a:pt x="13278" y="21453"/>
                    <a:pt x="13661" y="21309"/>
                  </a:cubicBezTo>
                  <a:cubicBezTo>
                    <a:pt x="16651" y="20182"/>
                    <a:pt x="18788" y="17855"/>
                    <a:pt x="20158" y="14230"/>
                  </a:cubicBezTo>
                  <a:cubicBezTo>
                    <a:pt x="20795" y="12546"/>
                    <a:pt x="21349" y="9604"/>
                    <a:pt x="21452" y="7373"/>
                  </a:cubicBezTo>
                  <a:lnTo>
                    <a:pt x="21539" y="5500"/>
                  </a:lnTo>
                  <a:lnTo>
                    <a:pt x="19570" y="3491"/>
                  </a:lnTo>
                  <a:cubicBezTo>
                    <a:pt x="17901" y="1786"/>
                    <a:pt x="17571" y="1517"/>
                    <a:pt x="17375" y="1687"/>
                  </a:cubicBezTo>
                  <a:cubicBezTo>
                    <a:pt x="17247" y="1797"/>
                    <a:pt x="16499" y="2571"/>
                    <a:pt x="15711" y="3409"/>
                  </a:cubicBezTo>
                  <a:cubicBezTo>
                    <a:pt x="14044" y="5182"/>
                    <a:pt x="14404" y="5220"/>
                    <a:pt x="12281" y="3029"/>
                  </a:cubicBezTo>
                  <a:cubicBezTo>
                    <a:pt x="11480" y="2204"/>
                    <a:pt x="10797" y="1531"/>
                    <a:pt x="10761" y="1531"/>
                  </a:cubicBezTo>
                  <a:cubicBezTo>
                    <a:pt x="10725" y="1531"/>
                    <a:pt x="9997" y="2253"/>
                    <a:pt x="9144" y="3139"/>
                  </a:cubicBezTo>
                  <a:cubicBezTo>
                    <a:pt x="8290" y="4025"/>
                    <a:pt x="7517" y="4790"/>
                    <a:pt x="7425" y="4839"/>
                  </a:cubicBezTo>
                  <a:cubicBezTo>
                    <a:pt x="7270" y="4920"/>
                    <a:pt x="5720" y="3463"/>
                    <a:pt x="4516" y="2103"/>
                  </a:cubicBezTo>
                  <a:cubicBezTo>
                    <a:pt x="4235" y="1786"/>
                    <a:pt x="3969" y="1531"/>
                    <a:pt x="3922" y="1531"/>
                  </a:cubicBezTo>
                  <a:close/>
                  <a:moveTo>
                    <a:pt x="19149" y="1863"/>
                  </a:moveTo>
                  <a:cubicBezTo>
                    <a:pt x="19793" y="2550"/>
                    <a:pt x="20520" y="3282"/>
                    <a:pt x="21053" y="3777"/>
                  </a:cubicBezTo>
                  <a:cubicBezTo>
                    <a:pt x="20916" y="3664"/>
                    <a:pt x="20740" y="3494"/>
                    <a:pt x="20558" y="3290"/>
                  </a:cubicBezTo>
                  <a:cubicBezTo>
                    <a:pt x="20234" y="2927"/>
                    <a:pt x="19640" y="2359"/>
                    <a:pt x="19149" y="1863"/>
                  </a:cubicBezTo>
                  <a:close/>
                  <a:moveTo>
                    <a:pt x="21053" y="3777"/>
                  </a:moveTo>
                  <a:cubicBezTo>
                    <a:pt x="21139" y="3857"/>
                    <a:pt x="21310" y="4040"/>
                    <a:pt x="21369" y="4091"/>
                  </a:cubicBezTo>
                  <a:cubicBezTo>
                    <a:pt x="21458" y="4167"/>
                    <a:pt x="21492" y="3894"/>
                    <a:pt x="21500" y="3305"/>
                  </a:cubicBezTo>
                  <a:cubicBezTo>
                    <a:pt x="21442" y="3573"/>
                    <a:pt x="21362" y="3842"/>
                    <a:pt x="21313" y="3907"/>
                  </a:cubicBezTo>
                  <a:cubicBezTo>
                    <a:pt x="21288" y="3941"/>
                    <a:pt x="21190" y="3889"/>
                    <a:pt x="21053" y="3777"/>
                  </a:cubicBezTo>
                  <a:close/>
                  <a:moveTo>
                    <a:pt x="7571" y="3420"/>
                  </a:moveTo>
                  <a:cubicBezTo>
                    <a:pt x="7435" y="3498"/>
                    <a:pt x="7305" y="3560"/>
                    <a:pt x="7222" y="3560"/>
                  </a:cubicBezTo>
                  <a:cubicBezTo>
                    <a:pt x="7211" y="3560"/>
                    <a:pt x="7182" y="3534"/>
                    <a:pt x="7168" y="3529"/>
                  </a:cubicBezTo>
                  <a:cubicBezTo>
                    <a:pt x="7202" y="3550"/>
                    <a:pt x="7306" y="3660"/>
                    <a:pt x="7323" y="3660"/>
                  </a:cubicBezTo>
                  <a:cubicBezTo>
                    <a:pt x="7332" y="3660"/>
                    <a:pt x="7534" y="3448"/>
                    <a:pt x="7571" y="3420"/>
                  </a:cubicBezTo>
                  <a:close/>
                  <a:moveTo>
                    <a:pt x="14406" y="3445"/>
                  </a:moveTo>
                  <a:cubicBezTo>
                    <a:pt x="14271" y="3514"/>
                    <a:pt x="14144" y="3548"/>
                    <a:pt x="14033" y="3545"/>
                  </a:cubicBezTo>
                  <a:cubicBezTo>
                    <a:pt x="14081" y="3578"/>
                    <a:pt x="14165" y="3660"/>
                    <a:pt x="14184" y="3660"/>
                  </a:cubicBezTo>
                  <a:cubicBezTo>
                    <a:pt x="14191" y="3660"/>
                    <a:pt x="14377" y="3469"/>
                    <a:pt x="14406" y="344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55" name="العمل الزائد">
              <a:extLst>
                <a:ext uri="{FF2B5EF4-FFF2-40B4-BE49-F238E27FC236}">
                  <a16:creationId xmlns:a16="http://schemas.microsoft.com/office/drawing/2014/main" id="{54F1B550-E9D0-4317-8B81-E9E1436A9B5F}"/>
                </a:ext>
              </a:extLst>
            </p:cNvPr>
            <p:cNvSpPr txBox="1"/>
            <p:nvPr/>
          </p:nvSpPr>
          <p:spPr>
            <a:xfrm>
              <a:off x="1731651" y="1292868"/>
              <a:ext cx="2219546" cy="12582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67733" tIns="67733" rIns="67733" bIns="67733" anchor="ctr">
              <a:spAutoFit/>
            </a:bodyPr>
            <a:lstStyle>
              <a:lvl1pPr defTabSz="1828800">
                <a:defRPr sz="6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algn="ctr" defTabSz="914400">
                <a:defRPr/>
              </a:pPr>
              <a:r>
                <a:rPr lang="ar-AE" sz="3200" b="1" kern="0" dirty="0">
                  <a:solidFill>
                    <a:srgbClr val="000000"/>
                  </a:solidFill>
                </a:rPr>
                <a:t>الاتحاد</a:t>
              </a:r>
              <a:endParaRPr sz="3200" b="1" kern="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8443" name="تجميع">
            <a:extLst>
              <a:ext uri="{FF2B5EF4-FFF2-40B4-BE49-F238E27FC236}">
                <a16:creationId xmlns:a16="http://schemas.microsoft.com/office/drawing/2014/main" id="{165B6745-D381-41C2-9A3D-B1849F7EC31E}"/>
              </a:ext>
            </a:extLst>
          </p:cNvPr>
          <p:cNvGrpSpPr>
            <a:grpSpLocks/>
          </p:cNvGrpSpPr>
          <p:nvPr/>
        </p:nvGrpSpPr>
        <p:grpSpPr bwMode="auto">
          <a:xfrm>
            <a:off x="2692400" y="1433513"/>
            <a:ext cx="1550988" cy="1509712"/>
            <a:chOff x="518380" y="14904"/>
            <a:chExt cx="4317938" cy="3655395"/>
          </a:xfrm>
        </p:grpSpPr>
        <p:pic>
          <p:nvPicPr>
            <p:cNvPr id="57" name="IMG_1456.jpeg" descr="IMG_1456.jpeg">
              <a:extLst>
                <a:ext uri="{FF2B5EF4-FFF2-40B4-BE49-F238E27FC236}">
                  <a16:creationId xmlns:a16="http://schemas.microsoft.com/office/drawing/2014/main" id="{228EC44B-87A7-47E3-8759-AE0896315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6082" t="20473" r="66878" b="33159"/>
            <a:stretch>
              <a:fillRect/>
            </a:stretch>
          </p:blipFill>
          <p:spPr>
            <a:xfrm>
              <a:off x="518380" y="14904"/>
              <a:ext cx="4317939" cy="3655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4" h="21597" extrusionOk="0">
                  <a:moveTo>
                    <a:pt x="10827" y="3"/>
                  </a:moveTo>
                  <a:cubicBezTo>
                    <a:pt x="10638" y="-3"/>
                    <a:pt x="10449" y="-1"/>
                    <a:pt x="10261" y="10"/>
                  </a:cubicBezTo>
                  <a:cubicBezTo>
                    <a:pt x="4994" y="316"/>
                    <a:pt x="377" y="7299"/>
                    <a:pt x="39" y="16309"/>
                  </a:cubicBezTo>
                  <a:cubicBezTo>
                    <a:pt x="-21" y="17911"/>
                    <a:pt x="-11" y="19219"/>
                    <a:pt x="63" y="19219"/>
                  </a:cubicBezTo>
                  <a:cubicBezTo>
                    <a:pt x="137" y="19219"/>
                    <a:pt x="979" y="18518"/>
                    <a:pt x="1934" y="17665"/>
                  </a:cubicBezTo>
                  <a:cubicBezTo>
                    <a:pt x="2889" y="16811"/>
                    <a:pt x="3786" y="16170"/>
                    <a:pt x="3927" y="16234"/>
                  </a:cubicBezTo>
                  <a:cubicBezTo>
                    <a:pt x="4069" y="16299"/>
                    <a:pt x="4861" y="16948"/>
                    <a:pt x="5686" y="17683"/>
                  </a:cubicBezTo>
                  <a:cubicBezTo>
                    <a:pt x="6646" y="18540"/>
                    <a:pt x="7278" y="18955"/>
                    <a:pt x="7444" y="18837"/>
                  </a:cubicBezTo>
                  <a:cubicBezTo>
                    <a:pt x="7587" y="18735"/>
                    <a:pt x="8353" y="18077"/>
                    <a:pt x="9148" y="17372"/>
                  </a:cubicBezTo>
                  <a:cubicBezTo>
                    <a:pt x="10071" y="16552"/>
                    <a:pt x="10689" y="16154"/>
                    <a:pt x="10855" y="16272"/>
                  </a:cubicBezTo>
                  <a:cubicBezTo>
                    <a:pt x="10998" y="16373"/>
                    <a:pt x="11764" y="17034"/>
                    <a:pt x="12558" y="17740"/>
                  </a:cubicBezTo>
                  <a:cubicBezTo>
                    <a:pt x="13471" y="18550"/>
                    <a:pt x="14097" y="18954"/>
                    <a:pt x="14262" y="18839"/>
                  </a:cubicBezTo>
                  <a:cubicBezTo>
                    <a:pt x="14404" y="18740"/>
                    <a:pt x="15164" y="18091"/>
                    <a:pt x="15951" y="17395"/>
                  </a:cubicBezTo>
                  <a:cubicBezTo>
                    <a:pt x="16738" y="16699"/>
                    <a:pt x="17442" y="16131"/>
                    <a:pt x="17514" y="16131"/>
                  </a:cubicBezTo>
                  <a:cubicBezTo>
                    <a:pt x="17586" y="16131"/>
                    <a:pt x="18423" y="16824"/>
                    <a:pt x="19374" y="17674"/>
                  </a:cubicBezTo>
                  <a:cubicBezTo>
                    <a:pt x="20324" y="18524"/>
                    <a:pt x="21192" y="19219"/>
                    <a:pt x="21302" y="19219"/>
                  </a:cubicBezTo>
                  <a:cubicBezTo>
                    <a:pt x="21579" y="19219"/>
                    <a:pt x="21319" y="14865"/>
                    <a:pt x="20915" y="12719"/>
                  </a:cubicBezTo>
                  <a:cubicBezTo>
                    <a:pt x="19729" y="6425"/>
                    <a:pt x="16428" y="1526"/>
                    <a:pt x="12546" y="301"/>
                  </a:cubicBezTo>
                  <a:cubicBezTo>
                    <a:pt x="11970" y="119"/>
                    <a:pt x="11396" y="22"/>
                    <a:pt x="10827" y="3"/>
                  </a:cubicBezTo>
                  <a:close/>
                  <a:moveTo>
                    <a:pt x="21410" y="20675"/>
                  </a:moveTo>
                  <a:lnTo>
                    <a:pt x="21385" y="21597"/>
                  </a:lnTo>
                  <a:lnTo>
                    <a:pt x="21397" y="21597"/>
                  </a:lnTo>
                  <a:lnTo>
                    <a:pt x="21474" y="20732"/>
                  </a:lnTo>
                  <a:lnTo>
                    <a:pt x="21410" y="20675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58" name="قتاله كفر">
              <a:extLst>
                <a:ext uri="{FF2B5EF4-FFF2-40B4-BE49-F238E27FC236}">
                  <a16:creationId xmlns:a16="http://schemas.microsoft.com/office/drawing/2014/main" id="{98989BB9-7C17-42EF-B1FC-D13D3F0D369E}"/>
                </a:ext>
              </a:extLst>
            </p:cNvPr>
            <p:cNvSpPr/>
            <p:nvPr/>
          </p:nvSpPr>
          <p:spPr>
            <a:xfrm>
              <a:off x="2573489" y="1813774"/>
              <a:ext cx="1268420" cy="1272277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67733" tIns="67733" rIns="67733" bIns="67733" anchor="ctr">
              <a:spAutoFit/>
            </a:bodyPr>
            <a:lstStyle>
              <a:lvl1pPr defTabSz="1828800">
                <a:defRPr sz="80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algn="ctr" defTabSz="914400">
                <a:defRPr/>
              </a:pPr>
              <a:r>
                <a:rPr lang="ar-AE" sz="4000" b="1" kern="0" dirty="0">
                  <a:solidFill>
                    <a:srgbClr val="000000"/>
                  </a:solidFill>
                </a:rPr>
                <a:t>      </a:t>
              </a:r>
              <a:endParaRPr sz="4000" b="1" kern="0" dirty="0">
                <a:solidFill>
                  <a:srgbClr val="000000"/>
                </a:solidFill>
              </a:endParaRPr>
            </a:p>
          </p:txBody>
        </p:sp>
      </p:grpSp>
      <p:sp>
        <p:nvSpPr>
          <p:cNvPr id="61" name="الاعتداء على المسلم خروج…">
            <a:extLst>
              <a:ext uri="{FF2B5EF4-FFF2-40B4-BE49-F238E27FC236}">
                <a16:creationId xmlns:a16="http://schemas.microsoft.com/office/drawing/2014/main" id="{C78378BC-77F3-4251-AEAC-F9497AC22942}"/>
              </a:ext>
            </a:extLst>
          </p:cNvPr>
          <p:cNvSpPr/>
          <p:nvPr/>
        </p:nvSpPr>
        <p:spPr bwMode="auto">
          <a:xfrm>
            <a:off x="10013950" y="3327400"/>
            <a:ext cx="488950" cy="515938"/>
          </a:xfrm>
          <a:prstGeom prst="line">
            <a:avLst/>
          </a:prstGeom>
          <a:noFill/>
          <a:ln w="12700" cap="flat">
            <a:noFill/>
            <a:miter lim="400000"/>
          </a:ln>
          <a:effectLst/>
        </p:spPr>
        <p:txBody>
          <a:bodyPr wrap="none" lIns="67733" tIns="67733" rIns="67733" bIns="67733" anchor="ctr">
            <a:spAutoFit/>
          </a:bodyPr>
          <a:lstStyle/>
          <a:p>
            <a:pPr algn="ctr">
              <a:defRPr sz="3200">
                <a:latin typeface="Calibri"/>
                <a:ea typeface="Calibri"/>
                <a:cs typeface="Calibri"/>
                <a:sym typeface="Calibri"/>
              </a:defRPr>
            </a:pPr>
            <a:r>
              <a:rPr lang="ar-AE" sz="16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      </a:t>
            </a:r>
          </a:p>
          <a:p>
            <a:pPr algn="ctr">
              <a:defRPr sz="3200">
                <a:latin typeface="Calibri"/>
                <a:ea typeface="Calibri"/>
                <a:cs typeface="Calibri"/>
                <a:sym typeface="Calibri"/>
              </a:defRPr>
            </a:pPr>
            <a:r>
              <a:rPr lang="ar-AE" sz="16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</a:t>
            </a:r>
          </a:p>
          <a:p>
            <a:pPr algn="ctr">
              <a:defRPr sz="3200">
                <a:latin typeface="Calibri"/>
                <a:ea typeface="Calibri"/>
                <a:cs typeface="Calibri"/>
                <a:sym typeface="Calibri"/>
              </a:defRPr>
            </a:pPr>
            <a:r>
              <a:rPr lang="ar-AE" sz="14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   </a:t>
            </a:r>
            <a:endParaRPr sz="1400" b="1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D365E384-BAB4-4241-B7CE-2C890A6D5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175" y="-366713"/>
            <a:ext cx="1806575" cy="2305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89EEC15D-6BF5-4414-98B6-0F81FE8B5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0" y="-387350"/>
            <a:ext cx="1804988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447" name="Group 62">
            <a:extLst>
              <a:ext uri="{FF2B5EF4-FFF2-40B4-BE49-F238E27FC236}">
                <a16:creationId xmlns:a16="http://schemas.microsoft.com/office/drawing/2014/main" id="{C2F62B8E-7717-451E-95D4-4E987FA08697}"/>
              </a:ext>
            </a:extLst>
          </p:cNvPr>
          <p:cNvGrpSpPr>
            <a:grpSpLocks/>
          </p:cNvGrpSpPr>
          <p:nvPr/>
        </p:nvGrpSpPr>
        <p:grpSpPr bwMode="auto">
          <a:xfrm>
            <a:off x="-214313" y="-12700"/>
            <a:ext cx="2906713" cy="2054225"/>
            <a:chOff x="-48026" y="87546"/>
            <a:chExt cx="1497891" cy="864954"/>
          </a:xfrm>
        </p:grpSpPr>
        <p:pic>
          <p:nvPicPr>
            <p:cNvPr id="18453" name="Picture 6" descr="Free printable black and withe frame">
              <a:extLst>
                <a:ext uri="{FF2B5EF4-FFF2-40B4-BE49-F238E27FC236}">
                  <a16:creationId xmlns:a16="http://schemas.microsoft.com/office/drawing/2014/main" id="{92592C57-474B-49E6-A62E-F153383C84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87546"/>
              <a:ext cx="1388056" cy="864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54" name="TextBox 64">
              <a:extLst>
                <a:ext uri="{FF2B5EF4-FFF2-40B4-BE49-F238E27FC236}">
                  <a16:creationId xmlns:a16="http://schemas.microsoft.com/office/drawing/2014/main" id="{2D9EDDFA-38CB-451B-A7D0-02EB33E7D4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8026" y="177315"/>
              <a:ext cx="1497891" cy="557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ar-AE" altLang="ar-AE" sz="4000">
                  <a:solidFill>
                    <a:srgbClr val="000000"/>
                  </a:solidFill>
                  <a:cs typeface="(AH) Manal Black" pitchFamily="2" charset="-78"/>
                </a:rPr>
                <a:t>استراتيجية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ar-AE" altLang="ar-AE" sz="4000">
                  <a:solidFill>
                    <a:srgbClr val="000000"/>
                  </a:solidFill>
                  <a:cs typeface="(AH) Manal Black" pitchFamily="2" charset="-78"/>
                </a:rPr>
                <a:t>النصف الاخر</a:t>
              </a:r>
              <a:endParaRPr lang="en-US" altLang="ar-AE" sz="4000">
                <a:solidFill>
                  <a:srgbClr val="000000"/>
                </a:solidFill>
                <a:cs typeface="(AH) Manal Black" pitchFamily="2" charset="-78"/>
              </a:endParaRPr>
            </a:p>
          </p:txBody>
        </p:sp>
      </p:grpSp>
      <p:sp>
        <p:nvSpPr>
          <p:cNvPr id="34" name="فسوق">
            <a:extLst>
              <a:ext uri="{FF2B5EF4-FFF2-40B4-BE49-F238E27FC236}">
                <a16:creationId xmlns:a16="http://schemas.microsoft.com/office/drawing/2014/main" id="{1F1B10F8-375B-47C3-8948-997D2B60B625}"/>
              </a:ext>
            </a:extLst>
          </p:cNvPr>
          <p:cNvSpPr txBox="1"/>
          <p:nvPr/>
        </p:nvSpPr>
        <p:spPr bwMode="auto">
          <a:xfrm>
            <a:off x="2803756" y="1480688"/>
            <a:ext cx="1173932" cy="112167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none" lIns="67733" tIns="67733" rIns="67733" bIns="67733" anchor="ctr">
            <a:spAutoFit/>
          </a:bodyPr>
          <a:lstStyle>
            <a:lvl1pPr algn="l" defTabSz="1828800">
              <a:defRPr sz="8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 defTabSz="914400">
              <a:defRPr/>
            </a:pPr>
            <a:r>
              <a:rPr lang="ar-AE" sz="3200" b="1" kern="0" dirty="0">
                <a:solidFill>
                  <a:srgbClr val="000000"/>
                </a:solidFill>
              </a:rPr>
              <a:t>هو </a:t>
            </a:r>
          </a:p>
          <a:p>
            <a:pPr algn="ctr" defTabSz="914400">
              <a:defRPr/>
            </a:pPr>
            <a:r>
              <a:rPr lang="ar-AE" sz="3200" b="1" kern="0" dirty="0">
                <a:solidFill>
                  <a:srgbClr val="000000"/>
                </a:solidFill>
              </a:rPr>
              <a:t>السلطة</a:t>
            </a:r>
            <a:endParaRPr sz="3200" b="1" kern="0" dirty="0">
              <a:solidFill>
                <a:srgbClr val="000000"/>
              </a:solidFill>
            </a:endParaRPr>
          </a:p>
        </p:txBody>
      </p:sp>
      <p:pic>
        <p:nvPicPr>
          <p:cNvPr id="18449" name="صورة 11">
            <a:extLst>
              <a:ext uri="{FF2B5EF4-FFF2-40B4-BE49-F238E27FC236}">
                <a16:creationId xmlns:a16="http://schemas.microsoft.com/office/drawing/2014/main" id="{37053B60-1F5D-4E9F-8855-4B1E345B4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2400" y="0"/>
            <a:ext cx="1851025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تجميع">
            <a:extLst>
              <a:ext uri="{FF2B5EF4-FFF2-40B4-BE49-F238E27FC236}">
                <a16:creationId xmlns:a16="http://schemas.microsoft.com/office/drawing/2014/main" id="{94F578AB-ABA8-4BCD-B58C-BDBD23645215}"/>
              </a:ext>
            </a:extLst>
          </p:cNvPr>
          <p:cNvGrpSpPr>
            <a:grpSpLocks/>
          </p:cNvGrpSpPr>
          <p:nvPr/>
        </p:nvGrpSpPr>
        <p:grpSpPr bwMode="auto">
          <a:xfrm>
            <a:off x="9206889" y="3520514"/>
            <a:ext cx="1785938" cy="1292225"/>
            <a:chOff x="174625" y="0"/>
            <a:chExt cx="4422378" cy="3315222"/>
          </a:xfrm>
        </p:grpSpPr>
        <p:pic>
          <p:nvPicPr>
            <p:cNvPr id="38" name="IMG_1456.jpeg" descr="IMG_1456.jpeg">
              <a:extLst>
                <a:ext uri="{FF2B5EF4-FFF2-40B4-BE49-F238E27FC236}">
                  <a16:creationId xmlns:a16="http://schemas.microsoft.com/office/drawing/2014/main" id="{F50BF64A-97D3-4529-B2B8-A6655D26C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5877" t="53560" r="67007" b="5264"/>
            <a:stretch>
              <a:fillRect/>
            </a:stretch>
          </p:blipFill>
          <p:spPr>
            <a:xfrm>
              <a:off x="174625" y="0"/>
              <a:ext cx="4422379" cy="3315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5" extrusionOk="0">
                  <a:moveTo>
                    <a:pt x="2002" y="0"/>
                  </a:moveTo>
                  <a:cubicBezTo>
                    <a:pt x="1866" y="94"/>
                    <a:pt x="1765" y="146"/>
                    <a:pt x="1737" y="109"/>
                  </a:cubicBezTo>
                  <a:lnTo>
                    <a:pt x="1721" y="305"/>
                  </a:lnTo>
                  <a:lnTo>
                    <a:pt x="2022" y="0"/>
                  </a:lnTo>
                  <a:lnTo>
                    <a:pt x="2002" y="0"/>
                  </a:lnTo>
                  <a:close/>
                  <a:moveTo>
                    <a:pt x="19648" y="88"/>
                  </a:moveTo>
                  <a:lnTo>
                    <a:pt x="19809" y="256"/>
                  </a:lnTo>
                  <a:lnTo>
                    <a:pt x="19809" y="114"/>
                  </a:lnTo>
                  <a:cubicBezTo>
                    <a:pt x="19767" y="132"/>
                    <a:pt x="19716" y="124"/>
                    <a:pt x="19648" y="88"/>
                  </a:cubicBezTo>
                  <a:close/>
                  <a:moveTo>
                    <a:pt x="3997" y="868"/>
                  </a:moveTo>
                  <a:lnTo>
                    <a:pt x="3865" y="972"/>
                  </a:lnTo>
                  <a:cubicBezTo>
                    <a:pt x="3933" y="921"/>
                    <a:pt x="3990" y="881"/>
                    <a:pt x="4005" y="889"/>
                  </a:cubicBezTo>
                  <a:cubicBezTo>
                    <a:pt x="4032" y="903"/>
                    <a:pt x="4371" y="1242"/>
                    <a:pt x="4493" y="1351"/>
                  </a:cubicBezTo>
                  <a:lnTo>
                    <a:pt x="3997" y="868"/>
                  </a:lnTo>
                  <a:close/>
                  <a:moveTo>
                    <a:pt x="3865" y="972"/>
                  </a:moveTo>
                  <a:cubicBezTo>
                    <a:pt x="3786" y="1030"/>
                    <a:pt x="3690" y="1104"/>
                    <a:pt x="3602" y="1173"/>
                  </a:cubicBezTo>
                  <a:lnTo>
                    <a:pt x="3865" y="972"/>
                  </a:lnTo>
                  <a:close/>
                  <a:moveTo>
                    <a:pt x="17849" y="972"/>
                  </a:moveTo>
                  <a:cubicBezTo>
                    <a:pt x="17951" y="1048"/>
                    <a:pt x="18478" y="1559"/>
                    <a:pt x="18973" y="2036"/>
                  </a:cubicBezTo>
                  <a:cubicBezTo>
                    <a:pt x="18724" y="1776"/>
                    <a:pt x="18502" y="1576"/>
                    <a:pt x="18254" y="1305"/>
                  </a:cubicBezTo>
                  <a:cubicBezTo>
                    <a:pt x="18108" y="1145"/>
                    <a:pt x="17960" y="1032"/>
                    <a:pt x="17849" y="972"/>
                  </a:cubicBezTo>
                  <a:close/>
                  <a:moveTo>
                    <a:pt x="10594" y="1052"/>
                  </a:moveTo>
                  <a:cubicBezTo>
                    <a:pt x="10589" y="1055"/>
                    <a:pt x="10583" y="1053"/>
                    <a:pt x="10578" y="1057"/>
                  </a:cubicBezTo>
                  <a:cubicBezTo>
                    <a:pt x="10564" y="1069"/>
                    <a:pt x="10412" y="1220"/>
                    <a:pt x="10384" y="1246"/>
                  </a:cubicBezTo>
                  <a:cubicBezTo>
                    <a:pt x="10433" y="1202"/>
                    <a:pt x="10563" y="1076"/>
                    <a:pt x="10594" y="1052"/>
                  </a:cubicBezTo>
                  <a:close/>
                  <a:moveTo>
                    <a:pt x="7331" y="1377"/>
                  </a:moveTo>
                  <a:cubicBezTo>
                    <a:pt x="7337" y="1380"/>
                    <a:pt x="7378" y="1421"/>
                    <a:pt x="7382" y="1421"/>
                  </a:cubicBezTo>
                  <a:cubicBezTo>
                    <a:pt x="7382" y="1421"/>
                    <a:pt x="7389" y="1416"/>
                    <a:pt x="7389" y="1416"/>
                  </a:cubicBezTo>
                  <a:cubicBezTo>
                    <a:pt x="7378" y="1413"/>
                    <a:pt x="7346" y="1384"/>
                    <a:pt x="7331" y="1377"/>
                  </a:cubicBezTo>
                  <a:close/>
                  <a:moveTo>
                    <a:pt x="3914" y="2085"/>
                  </a:moveTo>
                  <a:cubicBezTo>
                    <a:pt x="3820" y="2086"/>
                    <a:pt x="3336" y="2508"/>
                    <a:pt x="2838" y="3026"/>
                  </a:cubicBezTo>
                  <a:cubicBezTo>
                    <a:pt x="2340" y="3544"/>
                    <a:pt x="1495" y="4403"/>
                    <a:pt x="963" y="4938"/>
                  </a:cubicBezTo>
                  <a:lnTo>
                    <a:pt x="0" y="5915"/>
                  </a:lnTo>
                  <a:lnTo>
                    <a:pt x="91" y="7631"/>
                  </a:lnTo>
                  <a:cubicBezTo>
                    <a:pt x="364" y="12814"/>
                    <a:pt x="1930" y="16794"/>
                    <a:pt x="4699" y="19331"/>
                  </a:cubicBezTo>
                  <a:cubicBezTo>
                    <a:pt x="5855" y="20391"/>
                    <a:pt x="7145" y="21004"/>
                    <a:pt x="9336" y="21543"/>
                  </a:cubicBezTo>
                  <a:cubicBezTo>
                    <a:pt x="9521" y="21589"/>
                    <a:pt x="10373" y="21600"/>
                    <a:pt x="11225" y="21564"/>
                  </a:cubicBezTo>
                  <a:cubicBezTo>
                    <a:pt x="14217" y="21437"/>
                    <a:pt x="16463" y="20236"/>
                    <a:pt x="18295" y="17796"/>
                  </a:cubicBezTo>
                  <a:cubicBezTo>
                    <a:pt x="20348" y="15063"/>
                    <a:pt x="21599" y="10962"/>
                    <a:pt x="21600" y="6982"/>
                  </a:cubicBezTo>
                  <a:lnTo>
                    <a:pt x="21600" y="5871"/>
                  </a:lnTo>
                  <a:lnTo>
                    <a:pt x="19702" y="3974"/>
                  </a:lnTo>
                  <a:cubicBezTo>
                    <a:pt x="18659" y="2933"/>
                    <a:pt x="17761" y="2085"/>
                    <a:pt x="17706" y="2085"/>
                  </a:cubicBezTo>
                  <a:cubicBezTo>
                    <a:pt x="17609" y="2085"/>
                    <a:pt x="16318" y="3311"/>
                    <a:pt x="14961" y="4693"/>
                  </a:cubicBezTo>
                  <a:cubicBezTo>
                    <a:pt x="14607" y="5053"/>
                    <a:pt x="14243" y="5309"/>
                    <a:pt x="14153" y="5261"/>
                  </a:cubicBezTo>
                  <a:cubicBezTo>
                    <a:pt x="14062" y="5214"/>
                    <a:pt x="13299" y="4479"/>
                    <a:pt x="12460" y="3628"/>
                  </a:cubicBezTo>
                  <a:cubicBezTo>
                    <a:pt x="11622" y="2777"/>
                    <a:pt x="10884" y="2085"/>
                    <a:pt x="10822" y="2085"/>
                  </a:cubicBezTo>
                  <a:cubicBezTo>
                    <a:pt x="10761" y="2085"/>
                    <a:pt x="9977" y="2817"/>
                    <a:pt x="9078" y="3716"/>
                  </a:cubicBezTo>
                  <a:cubicBezTo>
                    <a:pt x="8179" y="4614"/>
                    <a:pt x="7370" y="5313"/>
                    <a:pt x="7279" y="5266"/>
                  </a:cubicBezTo>
                  <a:cubicBezTo>
                    <a:pt x="7188" y="5219"/>
                    <a:pt x="6431" y="4485"/>
                    <a:pt x="5598" y="3633"/>
                  </a:cubicBezTo>
                  <a:cubicBezTo>
                    <a:pt x="4765" y="2782"/>
                    <a:pt x="4007" y="2085"/>
                    <a:pt x="3914" y="2085"/>
                  </a:cubicBezTo>
                  <a:close/>
                  <a:moveTo>
                    <a:pt x="21375" y="4297"/>
                  </a:moveTo>
                  <a:cubicBezTo>
                    <a:pt x="21385" y="4304"/>
                    <a:pt x="21498" y="4413"/>
                    <a:pt x="21501" y="4414"/>
                  </a:cubicBezTo>
                  <a:cubicBezTo>
                    <a:pt x="21506" y="4414"/>
                    <a:pt x="21508" y="4380"/>
                    <a:pt x="21513" y="4375"/>
                  </a:cubicBezTo>
                  <a:cubicBezTo>
                    <a:pt x="21495" y="4379"/>
                    <a:pt x="21416" y="4319"/>
                    <a:pt x="21375" y="429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44" name="الاعتداء على المسلم خروج…">
              <a:extLst>
                <a:ext uri="{FF2B5EF4-FFF2-40B4-BE49-F238E27FC236}">
                  <a16:creationId xmlns:a16="http://schemas.microsoft.com/office/drawing/2014/main" id="{9725829E-3AAD-4900-8CF4-4CFB75430C24}"/>
                </a:ext>
              </a:extLst>
            </p:cNvPr>
            <p:cNvSpPr/>
            <p:nvPr/>
          </p:nvSpPr>
          <p:spPr>
            <a:xfrm>
              <a:off x="2387780" y="1958994"/>
              <a:ext cx="1269712" cy="1266628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67733" tIns="67733" rIns="67733" bIns="67733" anchor="ctr">
              <a:spAutoFit/>
            </a:bodyPr>
            <a:lstStyle/>
            <a:p>
              <a:pPr algn="ctr">
                <a:defRPr sz="3200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ar-AE" sz="2400" b="1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الثانية من </a:t>
              </a:r>
            </a:p>
            <a:p>
              <a:pPr algn="ctr">
                <a:defRPr sz="3200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ar-AE" sz="2400" b="1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السلطات الاتحادية</a:t>
              </a:r>
              <a:endParaRPr sz="24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مربع نص 2">
            <a:extLst>
              <a:ext uri="{FF2B5EF4-FFF2-40B4-BE49-F238E27FC236}">
                <a16:creationId xmlns:a16="http://schemas.microsoft.com/office/drawing/2014/main" id="{D28AB59A-F5A3-491C-87B4-C26F28C634A0}"/>
              </a:ext>
            </a:extLst>
          </p:cNvPr>
          <p:cNvSpPr txBox="1"/>
          <p:nvPr/>
        </p:nvSpPr>
        <p:spPr>
          <a:xfrm>
            <a:off x="4125914" y="73025"/>
            <a:ext cx="315912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400" dirty="0">
                <a:solidFill>
                  <a:schemeClr val="bg1"/>
                </a:solidFill>
              </a:rPr>
              <a:t>تهيئة للدرس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25 0.07361 C -0.05586 0.03218 -0.05248 -0.00926 -0.03998 -0.04653 C -0.02748 -0.0838 -0.00599 -0.11713 0.01692 -0.14074 C 0.03984 -0.16435 0.06406 -0.17847 0.09036 -0.18357 C 0.11653 -0.18866 0.14479 -0.18472 0.17317 -0.17708 C 0.20156 -0.16968 0.23007 -0.15833 0.25625 -0.15093 C 0.28255 -0.14329 0.30664 -0.13935 0.32526 -0.14213 C 0.34388 -0.14491 0.35729 -0.1544 0.37057 -0.16389 " pathEditMode="relative" rAng="0" ptsTypes="AAAAAAAA">
                                      <p:cBhvr>
                                        <p:cTn id="19" dur="8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84" y="-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404 0.08889 C -0.11732 0.04399 -0.1306 -0.00115 -0.13959 -0.04629 C -0.14844 -0.09143 -0.15287 -0.1368 -0.15365 -0.18125 C -0.15456 -0.22569 -0.1517 -0.26898 -0.14271 -0.3125 C -0.1336 -0.35601 -0.11823 -0.39976 -0.10065 -0.43726 C -0.08295 -0.47476 -0.06302 -0.50601 -0.04219 -0.53449 C -0.02123 -0.56273 0.00052 -0.58842 0.02304 -0.6118 C 0.04557 -0.63518 0.06888 -0.65347 0.09336 -0.67245 C 0.11784 -0.69097 0.14336 -0.70578 0.17044 -0.71736 C 0.19752 -0.7287 0.22617 -0.73703 0.25195 -0.74166 C 0.27786 -0.74652 0.30104 -0.74791 0.32591 -0.74583 C 0.35065 -0.74398 0.37734 -0.73865 0.40273 -0.73171 C 0.42812 -0.72476 0.45234 -0.7162 0.47565 -0.70416 C 0.49896 -0.69189 0.52135 -0.6743 0.54453 -0.65092 C 0.56771 -0.62824 0.59179 -0.5993 0.61093 -0.56643 C 0.63021 -0.53379 0.64466 -0.49907 0.6539 -0.45949 C 0.66315 -0.4199 0.66718 -0.37569 0.6651 -0.33194 C 0.66289 -0.28819 0.65455 -0.24513 0.64231 -0.2074 C 0.63008 -0.16967 0.6138 -0.1375 0.59427 -0.10995 C 0.57474 -0.0824 0.55208 -0.05925 0.52643 -0.04606 C 0.50078 -0.0331 0.47239 -0.02986 0.44492 -0.03564 C 0.41745 -0.04166 0.39101 -0.05671 0.36784 -0.07754 C 0.34479 -0.09837 0.29883 -0.1493 0.29752 -0.14861 " pathEditMode="relative" rAng="0" ptsTypes="AAAAAAAAAAAAAAAAAAAAAAA">
                                      <p:cBhvr>
                                        <p:cTn id="23" dur="28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90" y="-4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25" presetID="9" presetClass="exit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6" dur="1500" fill="hold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29" presetID="9" presetClass="exit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0" dur="1500" fill="hold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3 0.02847 C 0.04505 -0.01458 0.03867 -0.05764 0.02513 -0.09028 C 0.01158 -0.12269 -0.00938 -0.14468 -0.03412 -0.15764 C -0.05886 -0.17037 -0.0875 -0.17408 -0.11276 -0.16389 C -0.13803 -0.1537 -0.15977 -0.12963 -0.17995 -0.10255 C -0.20013 -0.0757 -0.21862 -0.04583 -0.2375 -0.01158 C -0.25625 0.02245 -0.27553 0.06111 -0.29688 0.09583 C -0.31823 0.13079 -0.34167 0.1618 -0.36511 0.17778 C -0.38842 0.19375 -0.41172 0.19444 -0.43464 0.18611 C -0.45756 0.17801 -0.48021 0.16088 -0.49961 0.13356 C -0.51901 0.10602 -0.53529 0.06829 -0.54675 0.02245 C -0.55821 -0.02315 -0.56485 -0.07662 -0.56368 -0.11227 C -0.56263 -0.14769 -0.55378 -0.16505 -0.54493 -0.18241 " pathEditMode="relative" rAng="0" ptsTypes="AAAAAAAAAAAAA">
                                      <p:cBhvr>
                                        <p:cTn id="35" dur="1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68" y="-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 advAuto="0"/>
      <p:bldP spid="53" grpId="0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A7714397-4701-4C09-9C04-1351597D2D6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0" cy="1219200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901B9EA-3C7C-4960-9E6C-07B6DA160E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37" t="54977" r="15770" b="8288"/>
          <a:stretch/>
        </p:blipFill>
        <p:spPr>
          <a:xfrm>
            <a:off x="1519310" y="2813538"/>
            <a:ext cx="9509759" cy="3921369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7E2B1FF4-5AAD-4201-82E6-4A6856492E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49" t="9827" r="22289" b="49524"/>
          <a:stretch/>
        </p:blipFill>
        <p:spPr>
          <a:xfrm>
            <a:off x="4309403" y="161777"/>
            <a:ext cx="3573194" cy="25673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847E6C6C-8DD4-4A8D-B0BB-8B25663F6516}"/>
              </a:ext>
            </a:extLst>
          </p:cNvPr>
          <p:cNvSpPr txBox="1"/>
          <p:nvPr/>
        </p:nvSpPr>
        <p:spPr>
          <a:xfrm>
            <a:off x="147710" y="215342"/>
            <a:ext cx="13716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5400" dirty="0">
                <a:highlight>
                  <a:srgbClr val="FFFF00"/>
                </a:highlight>
              </a:rPr>
              <a:t>111</a:t>
            </a:r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DEA1C298-8917-48E5-BBD1-17C6F6DE2E8F}"/>
              </a:ext>
            </a:extLst>
          </p:cNvPr>
          <p:cNvGrpSpPr/>
          <p:nvPr/>
        </p:nvGrpSpPr>
        <p:grpSpPr>
          <a:xfrm>
            <a:off x="8549596" y="230034"/>
            <a:ext cx="3453776" cy="1136614"/>
            <a:chOff x="8549596" y="230034"/>
            <a:chExt cx="3453776" cy="1136614"/>
          </a:xfrm>
        </p:grpSpPr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id="{86874957-FEB0-4B05-9CD7-21197CCA88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0063" y="230034"/>
              <a:ext cx="2073309" cy="1136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7287DA56-A6EB-42CB-8B28-F7268CB9E432}"/>
                </a:ext>
              </a:extLst>
            </p:cNvPr>
            <p:cNvSpPr txBox="1"/>
            <p:nvPr/>
          </p:nvSpPr>
          <p:spPr>
            <a:xfrm>
              <a:off x="8549596" y="311623"/>
              <a:ext cx="3256547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AE" sz="3600" b="1" dirty="0"/>
                <a:t>أقرأ النص</a:t>
              </a:r>
            </a:p>
          </p:txBody>
        </p:sp>
      </p:grpSp>
      <p:sp>
        <p:nvSpPr>
          <p:cNvPr id="2" name="مربع نص 1">
            <a:extLst>
              <a:ext uri="{FF2B5EF4-FFF2-40B4-BE49-F238E27FC236}">
                <a16:creationId xmlns:a16="http://schemas.microsoft.com/office/drawing/2014/main" id="{7BF4FF3E-081E-406C-AE67-02397D1D1EAB}"/>
              </a:ext>
            </a:extLst>
          </p:cNvPr>
          <p:cNvSpPr txBox="1"/>
          <p:nvPr/>
        </p:nvSpPr>
        <p:spPr>
          <a:xfrm>
            <a:off x="7590470" y="1832774"/>
            <a:ext cx="337624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2400" b="1" dirty="0">
                <a:highlight>
                  <a:srgbClr val="FFFF00"/>
                </a:highlight>
              </a:rPr>
              <a:t>ثانياً :- رئيس الاتحاد ونائبة</a:t>
            </a:r>
          </a:p>
        </p:txBody>
      </p:sp>
      <p:cxnSp>
        <p:nvCxnSpPr>
          <p:cNvPr id="4" name="رابط مستقيم 3">
            <a:extLst>
              <a:ext uri="{FF2B5EF4-FFF2-40B4-BE49-F238E27FC236}">
                <a16:creationId xmlns:a16="http://schemas.microsoft.com/office/drawing/2014/main" id="{BCECA518-2135-4A64-B933-61306A00F206}"/>
              </a:ext>
            </a:extLst>
          </p:cNvPr>
          <p:cNvCxnSpPr/>
          <p:nvPr/>
        </p:nvCxnSpPr>
        <p:spPr>
          <a:xfrm flipH="1">
            <a:off x="6096000" y="3771493"/>
            <a:ext cx="45766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مستقيم 12">
            <a:extLst>
              <a:ext uri="{FF2B5EF4-FFF2-40B4-BE49-F238E27FC236}">
                <a16:creationId xmlns:a16="http://schemas.microsoft.com/office/drawing/2014/main" id="{6F3145EB-0C96-4E19-9164-2DF58E8AF02C}"/>
              </a:ext>
            </a:extLst>
          </p:cNvPr>
          <p:cNvCxnSpPr>
            <a:cxnSpLocks/>
          </p:cNvCxnSpPr>
          <p:nvPr/>
        </p:nvCxnSpPr>
        <p:spPr>
          <a:xfrm flipH="1">
            <a:off x="3882683" y="4430330"/>
            <a:ext cx="67900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مستقيم 13">
            <a:extLst>
              <a:ext uri="{FF2B5EF4-FFF2-40B4-BE49-F238E27FC236}">
                <a16:creationId xmlns:a16="http://schemas.microsoft.com/office/drawing/2014/main" id="{DD84CA80-E4D2-4AF3-9942-969ADE291F12}"/>
              </a:ext>
            </a:extLst>
          </p:cNvPr>
          <p:cNvCxnSpPr>
            <a:cxnSpLocks/>
          </p:cNvCxnSpPr>
          <p:nvPr/>
        </p:nvCxnSpPr>
        <p:spPr>
          <a:xfrm flipH="1">
            <a:off x="2262555" y="5018828"/>
            <a:ext cx="19155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مستقيم 15">
            <a:extLst>
              <a:ext uri="{FF2B5EF4-FFF2-40B4-BE49-F238E27FC236}">
                <a16:creationId xmlns:a16="http://schemas.microsoft.com/office/drawing/2014/main" id="{999B5BCD-A0C0-422F-B7DD-5E635F87D4B6}"/>
              </a:ext>
            </a:extLst>
          </p:cNvPr>
          <p:cNvCxnSpPr>
            <a:cxnSpLocks/>
          </p:cNvCxnSpPr>
          <p:nvPr/>
        </p:nvCxnSpPr>
        <p:spPr>
          <a:xfrm flipH="1">
            <a:off x="4009292" y="5593259"/>
            <a:ext cx="66633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306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06A898B-74B7-4131-B71C-5EE399A3C6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39" t="2538" r="5357" b="87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E9A0A4-60D7-4518-8221-51556B9E8C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t="50000" r="56047"/>
          <a:stretch/>
        </p:blipFill>
        <p:spPr>
          <a:xfrm rot="21131145">
            <a:off x="6141857" y="1478987"/>
            <a:ext cx="3061410" cy="2117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curtain&#10;&#10;Description automatically generated">
            <a:extLst>
              <a:ext uri="{FF2B5EF4-FFF2-40B4-BE49-F238E27FC236}">
                <a16:creationId xmlns:a16="http://schemas.microsoft.com/office/drawing/2014/main" id="{5E638812-E60B-4F60-A789-6CDC790114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6406">
            <a:off x="1933496" y="1895223"/>
            <a:ext cx="3925059" cy="2119281"/>
          </a:xfrm>
          <a:prstGeom prst="rect">
            <a:avLst/>
          </a:prstGeom>
        </p:spPr>
      </p:pic>
      <p:pic>
        <p:nvPicPr>
          <p:cNvPr id="12" name="1 النشيد الوطني الاماراتي UAE National Anthem">
            <a:hlinkClick r:id="" action="ppaction://media"/>
            <a:extLst>
              <a:ext uri="{FF2B5EF4-FFF2-40B4-BE49-F238E27FC236}">
                <a16:creationId xmlns:a16="http://schemas.microsoft.com/office/drawing/2014/main" id="{00CC1CFC-0216-4EAB-B253-06BCFDC93A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08368" y="1928030"/>
            <a:ext cx="72887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469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A7714397-4701-4C09-9C04-1351597D2D6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0" cy="1219200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BB14052-61FD-4C46-9BB4-EA600BC30F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31" t="45742" r="15307" b="18754"/>
          <a:stretch/>
        </p:blipFill>
        <p:spPr>
          <a:xfrm>
            <a:off x="940191" y="1038884"/>
            <a:ext cx="10311618" cy="5289453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09F78442-E241-4466-8DBE-9D4F33833ED7}"/>
              </a:ext>
            </a:extLst>
          </p:cNvPr>
          <p:cNvSpPr txBox="1"/>
          <p:nvPr/>
        </p:nvSpPr>
        <p:spPr>
          <a:xfrm>
            <a:off x="571500" y="5405007"/>
            <a:ext cx="1659988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5400" b="1" dirty="0">
                <a:highlight>
                  <a:srgbClr val="FFFF00"/>
                </a:highlight>
              </a:rPr>
              <a:t>111</a:t>
            </a:r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2B5F4AD5-AED4-48FB-A3A5-54AD656D910C}"/>
              </a:ext>
            </a:extLst>
          </p:cNvPr>
          <p:cNvGrpSpPr/>
          <p:nvPr/>
        </p:nvGrpSpPr>
        <p:grpSpPr>
          <a:xfrm>
            <a:off x="8166724" y="0"/>
            <a:ext cx="3453776" cy="1136614"/>
            <a:chOff x="8549596" y="230034"/>
            <a:chExt cx="3453776" cy="11366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8CF64A1-1389-406C-96BB-D6B6E2B983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0063" y="230034"/>
              <a:ext cx="2073309" cy="1136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7CA26506-845D-4077-B579-A732B6C922B3}"/>
                </a:ext>
              </a:extLst>
            </p:cNvPr>
            <p:cNvSpPr txBox="1"/>
            <p:nvPr/>
          </p:nvSpPr>
          <p:spPr>
            <a:xfrm>
              <a:off x="8549596" y="311623"/>
              <a:ext cx="3256547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AE" sz="3600" b="1" dirty="0"/>
                <a:t>أقرأ النص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88161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A close up of a bench&#10;&#10;Description automatically generated">
            <a:extLst>
              <a:ext uri="{FF2B5EF4-FFF2-40B4-BE49-F238E27FC236}">
                <a16:creationId xmlns:a16="http://schemas.microsoft.com/office/drawing/2014/main" id="{E1282846-5853-42CF-A184-231259BF699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7001"/>
            <a:ext cx="6858000" cy="12192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ÙØªÙØ¬Ø© Ø¨Ø­Ø« Ø§ÙØµÙØ± Ø¹Ù Ø¹ÙÙ Ø¯ÙÙØ© Ø§ÙØ§ÙØ§Ø±Ø§Øª">
            <a:extLst>
              <a:ext uri="{FF2B5EF4-FFF2-40B4-BE49-F238E27FC236}">
                <a16:creationId xmlns:a16="http://schemas.microsoft.com/office/drawing/2014/main" id="{807E4E7C-302B-4C21-8ED4-2B38582EA4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617" y="0"/>
            <a:ext cx="2067960" cy="125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6159A95-5DA8-4BF1-9D78-BACBD38F3D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2" r="1" b="25677"/>
          <a:stretch/>
        </p:blipFill>
        <p:spPr>
          <a:xfrm>
            <a:off x="8303741" y="5016"/>
            <a:ext cx="5330304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2F31589-CA23-41F9-8C44-77BCE1BB0F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210" t="33506" r="10912" b="33685"/>
          <a:stretch/>
        </p:blipFill>
        <p:spPr>
          <a:xfrm>
            <a:off x="2940908" y="766120"/>
            <a:ext cx="6104238" cy="32004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5C256816-BF62-45A9-A24E-6D9A5162729F}"/>
              </a:ext>
            </a:extLst>
          </p:cNvPr>
          <p:cNvSpPr txBox="1"/>
          <p:nvPr/>
        </p:nvSpPr>
        <p:spPr>
          <a:xfrm>
            <a:off x="1235676" y="4349490"/>
            <a:ext cx="877329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3200" dirty="0">
                <a:highlight>
                  <a:srgbClr val="FFFF00"/>
                </a:highlight>
              </a:rPr>
              <a:t>الفكرة الرئيسية للفقرة الأولى السلطة الثانية في الحكومة الاتحادية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C799084D-A6BB-4DC6-941D-02CB0E52EDA2}"/>
              </a:ext>
            </a:extLst>
          </p:cNvPr>
          <p:cNvSpPr txBox="1"/>
          <p:nvPr/>
        </p:nvSpPr>
        <p:spPr>
          <a:xfrm>
            <a:off x="1941343" y="5332640"/>
            <a:ext cx="769173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3200" dirty="0">
                <a:highlight>
                  <a:srgbClr val="00FFFF"/>
                </a:highlight>
              </a:rPr>
              <a:t>الفكرة الرئيسية للفقرة الثانية  واجبنا تجاه قادتنا </a:t>
            </a:r>
          </a:p>
        </p:txBody>
      </p:sp>
    </p:spTree>
    <p:extLst>
      <p:ext uri="{BB962C8B-B14F-4D97-AF65-F5344CB8AC3E}">
        <p14:creationId xmlns:p14="http://schemas.microsoft.com/office/powerpoint/2010/main" val="349781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E158D99E-00C3-4F74-988D-F46457507BD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2934" y="-2651468"/>
            <a:ext cx="6858000" cy="12192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DF7057-456E-4067-8284-E3A1FA4FA1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396" t="13207" b="44109"/>
          <a:stretch/>
        </p:blipFill>
        <p:spPr>
          <a:xfrm>
            <a:off x="4241376" y="359026"/>
            <a:ext cx="3385625" cy="2569526"/>
          </a:xfrm>
          <a:prstGeom prst="rect">
            <a:avLst/>
          </a:prstGeom>
        </p:spPr>
      </p:pic>
      <p:pic>
        <p:nvPicPr>
          <p:cNvPr id="14" name="Picture 2" descr="ÙØªÙØ¬Ø© Ø¨Ø­Ø« Ø§ÙØµÙØ± Ø¹Ù Ø¹ÙÙ Ø¯ÙÙØ© Ø§ÙØ§ÙØ§Ø±Ø§Øª">
            <a:extLst>
              <a:ext uri="{FF2B5EF4-FFF2-40B4-BE49-F238E27FC236}">
                <a16:creationId xmlns:a16="http://schemas.microsoft.com/office/drawing/2014/main" id="{BB97AB34-F3BB-4C4B-A74D-CD261BF000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873" y="16821"/>
            <a:ext cx="3072779" cy="187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E2E73265-1722-45FA-B9B0-C449D6961C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2" r="1" b="25677"/>
          <a:stretch/>
        </p:blipFill>
        <p:spPr>
          <a:xfrm>
            <a:off x="7060716" y="20549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D9F06535-E487-4A8B-9A0A-C195E285DD71}"/>
              </a:ext>
            </a:extLst>
          </p:cNvPr>
          <p:cNvSpPr txBox="1"/>
          <p:nvPr/>
        </p:nvSpPr>
        <p:spPr>
          <a:xfrm>
            <a:off x="1458098" y="2928552"/>
            <a:ext cx="773882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3200" b="1" dirty="0">
                <a:highlight>
                  <a:srgbClr val="00FFFF"/>
                </a:highlight>
              </a:rPr>
              <a:t>1- هل يجوز إعادة انتخاب الرئيس لذات المنصب؟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6328BC83-5B26-4B74-825D-502B1E1B7787}"/>
              </a:ext>
            </a:extLst>
          </p:cNvPr>
          <p:cNvSpPr txBox="1"/>
          <p:nvPr/>
        </p:nvSpPr>
        <p:spPr>
          <a:xfrm>
            <a:off x="1223319" y="4726127"/>
            <a:ext cx="762855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3600" b="1" dirty="0">
                <a:highlight>
                  <a:srgbClr val="FFFF00"/>
                </a:highlight>
              </a:rPr>
              <a:t>2- ما هو واجبك اتجاه قادتك ؟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109BE9C9-9522-492D-B0EA-C22DEEF917A6}"/>
              </a:ext>
            </a:extLst>
          </p:cNvPr>
          <p:cNvSpPr txBox="1"/>
          <p:nvPr/>
        </p:nvSpPr>
        <p:spPr>
          <a:xfrm>
            <a:off x="2287648" y="197708"/>
            <a:ext cx="242192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2800" b="1" dirty="0">
                <a:solidFill>
                  <a:schemeClr val="bg1"/>
                </a:solidFill>
                <a:highlight>
                  <a:srgbClr val="FF0000"/>
                </a:highlight>
              </a:rPr>
              <a:t>المناقشة والحوار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09C4F85B-55F2-4347-9B4E-5398C498E7C4}"/>
              </a:ext>
            </a:extLst>
          </p:cNvPr>
          <p:cNvSpPr txBox="1"/>
          <p:nvPr/>
        </p:nvSpPr>
        <p:spPr>
          <a:xfrm>
            <a:off x="2536229" y="3796561"/>
            <a:ext cx="597350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3600" b="1" dirty="0">
                <a:solidFill>
                  <a:schemeClr val="bg1"/>
                </a:solidFill>
                <a:highlight>
                  <a:srgbClr val="000080"/>
                </a:highlight>
              </a:rPr>
              <a:t> نعم يجوز إعادة انتخابه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70301FE3-34B1-4042-8E2B-E892C5FB21BD}"/>
              </a:ext>
            </a:extLst>
          </p:cNvPr>
          <p:cNvSpPr txBox="1"/>
          <p:nvPr/>
        </p:nvSpPr>
        <p:spPr>
          <a:xfrm>
            <a:off x="1458098" y="5544244"/>
            <a:ext cx="7360862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3200" b="1" dirty="0">
                <a:highlight>
                  <a:srgbClr val="00FF00"/>
                </a:highlight>
              </a:rPr>
              <a:t>الدعاء لهم والالتزام بأوامرهم وتوجيهاتهم الرشيدة بالسمع والطاعة والولاء لهم ولهذه الأرض الطيبة</a:t>
            </a:r>
            <a:endParaRPr lang="ar-AE" sz="3200" b="1" dirty="0">
              <a:solidFill>
                <a:schemeClr val="bg1"/>
              </a:solidFill>
              <a:highlight>
                <a:srgbClr val="8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0511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8" grpId="0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D68E5EBA-F0F5-4778-B86D-66E974A28CB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2011" y="-2645438"/>
            <a:ext cx="6858000" cy="1219200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BF2056C-C2BB-4DC7-8A1A-48C18806FD1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98818" y="318498"/>
            <a:ext cx="7189166" cy="6857999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5997B5E0-5115-4BCA-8CBB-9B811997B119}"/>
              </a:ext>
            </a:extLst>
          </p:cNvPr>
          <p:cNvSpPr txBox="1"/>
          <p:nvPr/>
        </p:nvSpPr>
        <p:spPr>
          <a:xfrm>
            <a:off x="3524929" y="6812820"/>
            <a:ext cx="5726777" cy="2308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900">
                <a:hlinkClick r:id="rId4" tooltip="https://www.ahlaimages.com/2017/11/emirates-flag-uae.html"/>
              </a:rPr>
              <a:t>هذه الصورة</a:t>
            </a:r>
            <a:r>
              <a:rPr lang="ar-AE" sz="900"/>
              <a:t> بواسطة كاتب غير معروف مرخصة بالاسم </a:t>
            </a:r>
            <a:r>
              <a:rPr lang="ar-AE" sz="900">
                <a:hlinkClick r:id="rId5" tooltip="https://creativecommons.org/licenses/by-nc-nd/3.0/"/>
              </a:rPr>
              <a:t>CC BY-NC-ND</a:t>
            </a:r>
            <a:endParaRPr lang="ar-AE" sz="9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D3989B-B98D-4831-BBDF-17936332335A}"/>
              </a:ext>
            </a:extLst>
          </p:cNvPr>
          <p:cNvSpPr/>
          <p:nvPr/>
        </p:nvSpPr>
        <p:spPr>
          <a:xfrm>
            <a:off x="4702628" y="170787"/>
            <a:ext cx="732314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8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مهارات القرن </a:t>
            </a:r>
            <a:r>
              <a:rPr lang="en-US" sz="8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  <a:endParaRPr lang="ar-AE" sz="8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r>
              <a:rPr lang="ar-AE" sz="8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التعبير</a:t>
            </a:r>
            <a:r>
              <a:rPr lang="ar-AE" sz="8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sz="88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عن الرأي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2A2060D4-8DAE-45AF-A25C-EE669ECAC588}"/>
              </a:ext>
            </a:extLst>
          </p:cNvPr>
          <p:cNvSpPr txBox="1"/>
          <p:nvPr/>
        </p:nvSpPr>
        <p:spPr>
          <a:xfrm>
            <a:off x="1744395" y="3886447"/>
            <a:ext cx="8060788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5400" b="1" dirty="0">
                <a:highlight>
                  <a:srgbClr val="00FFFF"/>
                </a:highlight>
              </a:rPr>
              <a:t>لو صادفت رئيس الدولة في يوم ما ماهي الكلمة التي ستقولها له</a:t>
            </a:r>
          </a:p>
        </p:txBody>
      </p:sp>
      <p:pic>
        <p:nvPicPr>
          <p:cNvPr id="9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E3F05435-9ED3-498A-AD80-6BF40FC3B7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46" b="89984" l="8688" r="93617">
                        <a14:foregroundMark x1="15780" y1="48768" x2="8688" y2="47619"/>
                        <a14:foregroundMark x1="63121" y1="15107" x2="59929" y2="9688"/>
                        <a14:foregroundMark x1="59929" y1="9688" x2="59752" y2="8046"/>
                        <a14:foregroundMark x1="85284" y1="38752" x2="85816" y2="32348"/>
                        <a14:foregroundMark x1="85816" y1="32348" x2="85461" y2="31691"/>
                        <a14:foregroundMark x1="93617" y1="36453" x2="93617" y2="36453"/>
                        <a14:foregroundMark x1="89716" y1="59442" x2="89716" y2="59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31" b="27350"/>
          <a:stretch/>
        </p:blipFill>
        <p:spPr>
          <a:xfrm>
            <a:off x="5410909" y="2838826"/>
            <a:ext cx="2401071" cy="1391155"/>
          </a:xfrm>
          <a:prstGeom prst="rect">
            <a:avLst/>
          </a:prstGeom>
        </p:spPr>
      </p:pic>
      <p:pic>
        <p:nvPicPr>
          <p:cNvPr id="10" name="Picture 9" descr="نتيجة بحث الصور عن down clipart gif">
            <a:extLst>
              <a:ext uri="{FF2B5EF4-FFF2-40B4-BE49-F238E27FC236}">
                <a16:creationId xmlns:a16="http://schemas.microsoft.com/office/drawing/2014/main" id="{781F3DAF-8037-4F05-A137-17B3250E0B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569" y="4229981"/>
            <a:ext cx="439528" cy="142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>
            <a:extLst>
              <a:ext uri="{FF2B5EF4-FFF2-40B4-BE49-F238E27FC236}">
                <a16:creationId xmlns:a16="http://schemas.microsoft.com/office/drawing/2014/main" id="{B74D05D2-BC99-4D78-8D9D-F5BFB1D942D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477" t="66068" r="44432" b="24230"/>
          <a:stretch/>
        </p:blipFill>
        <p:spPr>
          <a:xfrm>
            <a:off x="8943175" y="5739397"/>
            <a:ext cx="2947309" cy="99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1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8D16F3B7-30BA-4DF6-A625-9F290F9E748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2011" y="-2645438"/>
            <a:ext cx="6858000" cy="121920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3" t="28065" r="44659" b="40405"/>
          <a:stretch/>
        </p:blipFill>
        <p:spPr>
          <a:xfrm>
            <a:off x="411290" y="462421"/>
            <a:ext cx="7492102" cy="6434089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3070" y="6446803"/>
            <a:ext cx="280440" cy="3048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5614" y="3234383"/>
            <a:ext cx="280440" cy="304826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894042CF-FB51-40E7-BE20-4A512277F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1425" y="0"/>
            <a:ext cx="2073309" cy="1136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95CC3D64-2DFB-4463-A193-A841BF8EF455}"/>
              </a:ext>
            </a:extLst>
          </p:cNvPr>
          <p:cNvSpPr txBox="1"/>
          <p:nvPr/>
        </p:nvSpPr>
        <p:spPr>
          <a:xfrm>
            <a:off x="9692640" y="171516"/>
            <a:ext cx="225434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2400" b="1" dirty="0"/>
              <a:t>أجب عن الأسئلة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14A09F1A-C292-4C1E-BD75-F56D3819254C}"/>
              </a:ext>
            </a:extLst>
          </p:cNvPr>
          <p:cNvSpPr txBox="1"/>
          <p:nvPr/>
        </p:nvSpPr>
        <p:spPr>
          <a:xfrm>
            <a:off x="10536700" y="534705"/>
            <a:ext cx="94253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2800" b="1" dirty="0">
                <a:highlight>
                  <a:srgbClr val="FFFF00"/>
                </a:highlight>
              </a:rPr>
              <a:t>112</a:t>
            </a:r>
          </a:p>
        </p:txBody>
      </p:sp>
    </p:spTree>
    <p:extLst>
      <p:ext uri="{BB962C8B-B14F-4D97-AF65-F5344CB8AC3E}">
        <p14:creationId xmlns:p14="http://schemas.microsoft.com/office/powerpoint/2010/main" val="221497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DA0D03F2-C421-48E4-ACAA-A6C74DB8A30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2011" y="-2645438"/>
            <a:ext cx="6858000" cy="121920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6" t="59191" r="44659" b="7056"/>
          <a:stretch/>
        </p:blipFill>
        <p:spPr>
          <a:xfrm>
            <a:off x="731520" y="281355"/>
            <a:ext cx="8961119" cy="6414868"/>
          </a:xfrm>
          <a:prstGeom prst="rect">
            <a:avLst/>
          </a:prstGeom>
          <a:ln w="228600" cap="sq" cmpd="thickThin">
            <a:solidFill>
              <a:srgbClr val="00B0F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3271" y="1877729"/>
            <a:ext cx="555526" cy="4779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8179" y="3429000"/>
            <a:ext cx="665709" cy="4779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8548360" y="4980271"/>
            <a:ext cx="665707" cy="4779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B40BAC-A986-4710-9D34-B43128957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1425" y="0"/>
            <a:ext cx="2073309" cy="1136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4316E158-EF3A-451C-A663-AC8E2CFCF315}"/>
              </a:ext>
            </a:extLst>
          </p:cNvPr>
          <p:cNvSpPr txBox="1"/>
          <p:nvPr/>
        </p:nvSpPr>
        <p:spPr>
          <a:xfrm>
            <a:off x="9692640" y="171516"/>
            <a:ext cx="225434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2400" b="1" dirty="0"/>
              <a:t>أجب عن الأسئلة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4D523858-63D4-4375-A6F9-A39886233597}"/>
              </a:ext>
            </a:extLst>
          </p:cNvPr>
          <p:cNvSpPr txBox="1"/>
          <p:nvPr/>
        </p:nvSpPr>
        <p:spPr>
          <a:xfrm flipH="1">
            <a:off x="10583510" y="515565"/>
            <a:ext cx="87696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2800" b="1" dirty="0">
                <a:highlight>
                  <a:srgbClr val="FFFF00"/>
                </a:highlight>
              </a:rPr>
              <a:t>112</a:t>
            </a:r>
          </a:p>
        </p:txBody>
      </p:sp>
    </p:spTree>
    <p:extLst>
      <p:ext uri="{BB962C8B-B14F-4D97-AF65-F5344CB8AC3E}">
        <p14:creationId xmlns:p14="http://schemas.microsoft.com/office/powerpoint/2010/main" val="275150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DA0D03F2-C421-48E4-ACAA-A6C74DB8A30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2011" y="-2645438"/>
            <a:ext cx="6858000" cy="121920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B40BAC-A986-4710-9D34-B43128957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1425" y="0"/>
            <a:ext cx="2073309" cy="1136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4316E158-EF3A-451C-A663-AC8E2CFCF315}"/>
              </a:ext>
            </a:extLst>
          </p:cNvPr>
          <p:cNvSpPr txBox="1"/>
          <p:nvPr/>
        </p:nvSpPr>
        <p:spPr>
          <a:xfrm>
            <a:off x="9692640" y="171516"/>
            <a:ext cx="225434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2400" b="1" dirty="0"/>
              <a:t>أجب عن الأسئلة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4D523858-63D4-4375-A6F9-A39886233597}"/>
              </a:ext>
            </a:extLst>
          </p:cNvPr>
          <p:cNvSpPr txBox="1"/>
          <p:nvPr/>
        </p:nvSpPr>
        <p:spPr>
          <a:xfrm flipH="1">
            <a:off x="10583510" y="515565"/>
            <a:ext cx="87696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2800" b="1" dirty="0">
                <a:highlight>
                  <a:srgbClr val="FFFF00"/>
                </a:highlight>
              </a:rPr>
              <a:t>113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5F6E16C7-F68E-4BDF-8ACE-C9178378EC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808" t="11401" r="7923" b="15060"/>
          <a:stretch/>
        </p:blipFill>
        <p:spPr>
          <a:xfrm>
            <a:off x="226173" y="568307"/>
            <a:ext cx="9298744" cy="6017969"/>
          </a:xfrm>
          <a:prstGeom prst="rect">
            <a:avLst/>
          </a:prstGeom>
          <a:ln w="1270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26" name="Picture 2" descr="علامة علامه صح صحيح جيد good tag Sticker by jantwelayh">
            <a:extLst>
              <a:ext uri="{FF2B5EF4-FFF2-40B4-BE49-F238E27FC236}">
                <a16:creationId xmlns:a16="http://schemas.microsoft.com/office/drawing/2014/main" id="{0282E5E2-D4CC-4E89-8B4F-D8F110A44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332" y="2793279"/>
            <a:ext cx="1005006" cy="10190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تحقق علامة X علامة قابلة للتحجيم الرسومات ، خطأ s, نص, علامة تجارية png">
            <a:extLst>
              <a:ext uri="{FF2B5EF4-FFF2-40B4-BE49-F238E27FC236}">
                <a16:creationId xmlns:a16="http://schemas.microsoft.com/office/drawing/2014/main" id="{8B77951A-1226-4170-B518-71045C572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019" y="1680793"/>
            <a:ext cx="911319" cy="9113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تحقق علامة X علامة قابلة للتحجيم الرسومات ، خطأ s, نص, علامة تجارية png">
            <a:extLst>
              <a:ext uri="{FF2B5EF4-FFF2-40B4-BE49-F238E27FC236}">
                <a16:creationId xmlns:a16="http://schemas.microsoft.com/office/drawing/2014/main" id="{E9FF6F23-B982-4EA1-AAD1-B30D9F7A1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175" y="4140295"/>
            <a:ext cx="911319" cy="9113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تحقق علامة X علامة قابلة للتحجيم الرسومات ، خطأ s, نص, علامة تجارية png">
            <a:extLst>
              <a:ext uri="{FF2B5EF4-FFF2-40B4-BE49-F238E27FC236}">
                <a16:creationId xmlns:a16="http://schemas.microsoft.com/office/drawing/2014/main" id="{216AB1CA-55ED-46CB-BA40-37797B31A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844" y="5319881"/>
            <a:ext cx="911319" cy="9113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88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41AF787F-5AB0-4FDC-92C4-E175254B8F2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2011" y="-2645438"/>
            <a:ext cx="6858000" cy="1219200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E97DD68-50B9-4A8C-A31B-C5243C5144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83" t="11209" r="10001" b="15305"/>
          <a:stretch/>
        </p:blipFill>
        <p:spPr>
          <a:xfrm>
            <a:off x="753979" y="1392452"/>
            <a:ext cx="9914021" cy="5037221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6D5F1A94-50AE-41A6-9664-481B7C483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65" y="156089"/>
            <a:ext cx="2073309" cy="1136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20BDA573-339F-45AC-8817-76C2FD934C9F}"/>
              </a:ext>
            </a:extLst>
          </p:cNvPr>
          <p:cNvSpPr txBox="1"/>
          <p:nvPr/>
        </p:nvSpPr>
        <p:spPr>
          <a:xfrm>
            <a:off x="10668000" y="184486"/>
            <a:ext cx="9144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000" b="1" dirty="0"/>
              <a:t>أجب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123FFB58-5600-4575-B455-33622437559D}"/>
              </a:ext>
            </a:extLst>
          </p:cNvPr>
          <p:cNvSpPr txBox="1"/>
          <p:nvPr/>
        </p:nvSpPr>
        <p:spPr>
          <a:xfrm>
            <a:off x="10031992" y="819629"/>
            <a:ext cx="150795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3200" b="1" dirty="0">
                <a:highlight>
                  <a:srgbClr val="FFFF00"/>
                </a:highlight>
              </a:rPr>
              <a:t>113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96C2FCA-7FB8-456C-B9DC-3D9F53176BD7}"/>
              </a:ext>
            </a:extLst>
          </p:cNvPr>
          <p:cNvSpPr txBox="1"/>
          <p:nvPr/>
        </p:nvSpPr>
        <p:spPr>
          <a:xfrm>
            <a:off x="2700997" y="3450562"/>
            <a:ext cx="651334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400" b="1" dirty="0">
                <a:highlight>
                  <a:srgbClr val="C0C0C0"/>
                </a:highlight>
              </a:rPr>
              <a:t>تعني الالتزام بأوامرهم وتوجيهاتهم </a:t>
            </a:r>
          </a:p>
        </p:txBody>
      </p:sp>
    </p:spTree>
    <p:extLst>
      <p:ext uri="{BB962C8B-B14F-4D97-AF65-F5344CB8AC3E}">
        <p14:creationId xmlns:p14="http://schemas.microsoft.com/office/powerpoint/2010/main" val="253816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6F3ECEB5-B6A3-4584-9924-DF9135EEA35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0" cy="121920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1404ECD-B55B-4E43-8BAB-88EA22130476}"/>
              </a:ext>
            </a:extLst>
          </p:cNvPr>
          <p:cNvSpPr/>
          <p:nvPr/>
        </p:nvSpPr>
        <p:spPr>
          <a:xfrm>
            <a:off x="4999876" y="590188"/>
            <a:ext cx="2420856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0000"/>
                </a:highligh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127361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داخلي, مرآة, ستارة, جالس&#10;&#10;تم إنشاء الوصف تلقائياً">
            <a:extLst>
              <a:ext uri="{FF2B5EF4-FFF2-40B4-BE49-F238E27FC236}">
                <a16:creationId xmlns:a16="http://schemas.microsoft.com/office/drawing/2014/main" id="{4E5DA747-22D4-4740-8717-56E9A3856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272D4A6C-1F63-49D0-A875-55A8334D16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726873" y="1462062"/>
            <a:ext cx="4738254" cy="4067320"/>
          </a:xfrm>
          <a:prstGeom prst="rect">
            <a:avLst/>
          </a:prstGeom>
        </p:spPr>
      </p:pic>
      <p:pic>
        <p:nvPicPr>
          <p:cNvPr id="6" name="صورة 5" descr="صورة تحتوي على لعبة, دمية, رسم, ساعة حائط&#10;&#10;تم إنشاء الوصف تلقائياً">
            <a:extLst>
              <a:ext uri="{FF2B5EF4-FFF2-40B4-BE49-F238E27FC236}">
                <a16:creationId xmlns:a16="http://schemas.microsoft.com/office/drawing/2014/main" id="{4E03BF4F-336F-49C1-8A13-6523BE91D38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-463908" y="1476111"/>
            <a:ext cx="5262836" cy="5421042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8E48BB0C-082E-456A-B2E2-CF064055CC0E}"/>
              </a:ext>
            </a:extLst>
          </p:cNvPr>
          <p:cNvSpPr txBox="1"/>
          <p:nvPr/>
        </p:nvSpPr>
        <p:spPr>
          <a:xfrm>
            <a:off x="5313376" y="1621547"/>
            <a:ext cx="186836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اليوم : </a:t>
            </a:r>
            <a:r>
              <a:rPr lang="ar-AE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الاحد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43384963-B99B-4B48-AFF7-D392A05BD5AE}"/>
              </a:ext>
            </a:extLst>
          </p:cNvPr>
          <p:cNvSpPr txBox="1"/>
          <p:nvPr/>
        </p:nvSpPr>
        <p:spPr>
          <a:xfrm>
            <a:off x="4182179" y="2208585"/>
            <a:ext cx="382043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الموافق :</a:t>
            </a:r>
            <a:r>
              <a:rPr lang="ar-AE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26 /  سبتمبر/ 2021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38C59C9-BA53-45D7-B0DA-5A67C6A3729F}"/>
              </a:ext>
            </a:extLst>
          </p:cNvPr>
          <p:cNvSpPr txBox="1"/>
          <p:nvPr/>
        </p:nvSpPr>
        <p:spPr>
          <a:xfrm>
            <a:off x="4698784" y="2847680"/>
            <a:ext cx="309755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صفي الرائع الثالث الاساسي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E55E79DD-3E26-41F5-881F-B84C8339320B}"/>
              </a:ext>
            </a:extLst>
          </p:cNvPr>
          <p:cNvSpPr/>
          <p:nvPr/>
        </p:nvSpPr>
        <p:spPr>
          <a:xfrm>
            <a:off x="2680977" y="3438254"/>
            <a:ext cx="667170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AE" sz="3200" b="1" dirty="0">
                <a:ln/>
                <a:solidFill>
                  <a:schemeClr val="accent4"/>
                </a:solidFill>
              </a:rPr>
              <a:t>أقرأ</a:t>
            </a:r>
            <a:endParaRPr lang="ar-SA" sz="32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88FF04A9-EBD9-4E7B-B41E-FFBCF4F77D77}"/>
              </a:ext>
            </a:extLst>
          </p:cNvPr>
          <p:cNvSpPr/>
          <p:nvPr/>
        </p:nvSpPr>
        <p:spPr>
          <a:xfrm>
            <a:off x="2446914" y="1831032"/>
            <a:ext cx="1008610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3200" b="1" dirty="0">
                <a:ln/>
              </a:rPr>
              <a:t>ات</a:t>
            </a:r>
            <a:r>
              <a:rPr lang="ar-AE" sz="3200" b="1" dirty="0">
                <a:ln/>
              </a:rPr>
              <a:t>حدث</a:t>
            </a:r>
            <a:endParaRPr lang="ar-SA" sz="3200" b="1" cap="none" spc="0" dirty="0">
              <a:ln/>
              <a:effectLst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67B7E14A-C0A3-4283-BD24-62CAAF66AC8A}"/>
              </a:ext>
            </a:extLst>
          </p:cNvPr>
          <p:cNvSpPr/>
          <p:nvPr/>
        </p:nvSpPr>
        <p:spPr>
          <a:xfrm>
            <a:off x="2418060" y="2601459"/>
            <a:ext cx="1066318" cy="707886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4000" b="1" dirty="0">
                <a:ln/>
                <a:solidFill>
                  <a:schemeClr val="accent6">
                    <a:lumMod val="75000"/>
                  </a:schemeClr>
                </a:solidFill>
              </a:rPr>
              <a:t>ا</a:t>
            </a:r>
            <a:r>
              <a:rPr lang="ar-AE" sz="4000" b="1" dirty="0">
                <a:ln/>
                <a:solidFill>
                  <a:schemeClr val="accent6">
                    <a:lumMod val="75000"/>
                  </a:schemeClr>
                </a:solidFill>
              </a:rPr>
              <a:t>تعلم </a:t>
            </a:r>
            <a:endParaRPr lang="ar-SA" sz="4000" b="1" cap="none" spc="0" dirty="0">
              <a:ln/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E8F4440B-8ACC-4CD4-80BF-8BD62A36C557}"/>
              </a:ext>
            </a:extLst>
          </p:cNvPr>
          <p:cNvSpPr/>
          <p:nvPr/>
        </p:nvSpPr>
        <p:spPr>
          <a:xfrm>
            <a:off x="2348803" y="4186632"/>
            <a:ext cx="848310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أطبق</a:t>
            </a:r>
            <a:endParaRPr lang="ar-SA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6323515-EC66-412D-9363-E367186FC8E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778" b="90069" l="37061" r="52038">
                        <a14:foregroundMark x1="42868" y1="7986" x2="43097" y2="25833"/>
                        <a14:foregroundMark x1="41416" y1="11875" x2="39277" y2="32014"/>
                        <a14:foregroundMark x1="41314" y1="10903" x2="45313" y2="7778"/>
                        <a14:foregroundMark x1="45313" y1="7778" x2="46434" y2="19028"/>
                        <a14:foregroundMark x1="46434" y1="19028" x2="46307" y2="28125"/>
                        <a14:foregroundMark x1="42028" y1="18056" x2="44880" y2="17361"/>
                        <a14:foregroundMark x1="42155" y1="29097" x2="44396" y2="29097"/>
                        <a14:foregroundMark x1="37748" y1="59236" x2="40245" y2="34583"/>
                        <a14:foregroundMark x1="50586" y1="56042" x2="49694" y2="45139"/>
                        <a14:foregroundMark x1="49694" y1="45139" x2="47860" y2="37153"/>
                        <a14:foregroundMark x1="47020" y1="90069" x2="47020" y2="83264"/>
                        <a14:foregroundMark x1="51426" y1="58611" x2="50841" y2="56667"/>
                        <a14:foregroundMark x1="42028" y1="86875" x2="42028" y2="81944"/>
                      </a14:backgroundRemoval>
                    </a14:imgEffect>
                  </a14:imgLayer>
                </a14:imgProps>
              </a:ext>
            </a:extLst>
          </a:blip>
          <a:srcRect l="35238" t="-3969" r="46072" b="3969"/>
          <a:stretch/>
        </p:blipFill>
        <p:spPr>
          <a:xfrm>
            <a:off x="3144934" y="1831032"/>
            <a:ext cx="2327190" cy="49172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47ACA82-0E6A-4AC9-8F8B-E801C403D82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64" b="90000" l="72338" r="96918">
                        <a14:foregroundMark x1="76796" y1="8958" x2="78528" y2="39931"/>
                        <a14:foregroundMark x1="74758" y1="48333" x2="75599" y2="36875"/>
                        <a14:foregroundMark x1="80718" y1="31667" x2="80718" y2="39931"/>
                        <a14:foregroundMark x1="78910" y1="8750" x2="81381" y2="13958"/>
                        <a14:foregroundMark x1="79827" y1="16181" x2="80005" y2="20208"/>
                        <a14:foregroundMark x1="78528" y1="21944" x2="79827" y2="21458"/>
                        <a14:foregroundMark x1="76796" y1="34931" x2="78961" y2="43819"/>
                        <a14:foregroundMark x1="78961" y1="43819" x2="79547" y2="32639"/>
                        <a14:foregroundMark x1="79547" y1="32639" x2="82476" y2="36181"/>
                        <a14:foregroundMark x1="85201" y1="52639" x2="83851" y2="42917"/>
                        <a14:foregroundMark x1="82654" y1="36389" x2="79725" y2="31389"/>
                        <a14:foregroundMark x1="77152" y1="31181" x2="74885" y2="39167"/>
                        <a14:foregroundMark x1="77076" y1="39931" x2="80540" y2="43611"/>
                        <a14:foregroundMark x1="74783" y1="39931" x2="75140" y2="40903"/>
                        <a14:foregroundMark x1="75802" y1="32639" x2="79827" y2="30208"/>
                        <a14:foregroundMark x1="79827" y1="30208" x2="82832" y2="35694"/>
                        <a14:foregroundMark x1="81381" y1="43125" x2="77611" y2="46111"/>
                        <a14:foregroundMark x1="77611" y1="46111" x2="75700" y2="32153"/>
                        <a14:foregroundMark x1="75700" y1="31181" x2="75344" y2="33403"/>
                        <a14:foregroundMark x1="76516" y1="22431" x2="79368" y2="20417"/>
                        <a14:foregroundMark x1="75700" y1="13958" x2="79598" y2="8264"/>
                        <a14:foregroundMark x1="79598" y1="8264" x2="81559" y2="11736"/>
                        <a14:foregroundMark x1="80820" y1="31181" x2="83393" y2="37639"/>
                        <a14:foregroundMark x1="76694" y1="85278" x2="77254" y2="82292"/>
                        <a14:foregroundMark x1="83571" y1="85278" x2="83469" y2="83542"/>
                        <a14:foregroundMark x1="85558" y1="52708" x2="85405" y2="53403"/>
                        <a14:foregroundMark x1="80948" y1="29653" x2="82629" y2="34375"/>
                        <a14:foregroundMark x1="79445" y1="26319" x2="79648" y2="28611"/>
                        <a14:foregroundMark x1="76184" y1="59861" x2="76083" y2="60417"/>
                        <a14:foregroundMark x1="82527" y1="85347" x2="84131" y2="83819"/>
                        <a14:foregroundMark x1="73026" y1="56528" x2="73892" y2="54583"/>
                        <a14:foregroundMark x1="73663" y1="56667" x2="73968" y2="54653"/>
                        <a14:foregroundMark x1="72338" y1="57361" x2="73816" y2="54861"/>
                        <a14:foregroundMark x1="73357" y1="54792" x2="73459" y2="54514"/>
                        <a14:backgroundMark x1="73357" y1="53125" x2="74019" y2="51111"/>
                      </a14:backgroundRemoval>
                    </a14:imgEffect>
                  </a14:imgLayer>
                </a14:imgProps>
              </a:ext>
            </a:extLst>
          </a:blip>
          <a:srcRect l="71551" r="12616"/>
          <a:stretch/>
        </p:blipFill>
        <p:spPr>
          <a:xfrm flipH="1">
            <a:off x="232748" y="2111811"/>
            <a:ext cx="2781814" cy="51974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0" descr="A picture containing curtain&#10;&#10;Description automatically generated">
            <a:extLst>
              <a:ext uri="{FF2B5EF4-FFF2-40B4-BE49-F238E27FC236}">
                <a16:creationId xmlns:a16="http://schemas.microsoft.com/office/drawing/2014/main" id="{C6B39A93-4EF8-4280-8DCC-FE1B28A7B9B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2859">
            <a:off x="4921811" y="204602"/>
            <a:ext cx="2341172" cy="114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0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445A1F5D-D70F-4BEA-9791-FC1A0BA9D74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45537" y="-2667001"/>
            <a:ext cx="6858000" cy="1219200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BC21D26-A9C8-4091-BB02-748E8F131F7A}"/>
              </a:ext>
            </a:extLst>
          </p:cNvPr>
          <p:cNvSpPr/>
          <p:nvPr/>
        </p:nvSpPr>
        <p:spPr>
          <a:xfrm>
            <a:off x="7072616" y="4001852"/>
            <a:ext cx="656427" cy="206746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F9E88AF-3F71-4CE3-883A-D2612C137801}"/>
              </a:ext>
            </a:extLst>
          </p:cNvPr>
          <p:cNvSpPr/>
          <p:nvPr/>
        </p:nvSpPr>
        <p:spPr>
          <a:xfrm>
            <a:off x="5548522" y="4366723"/>
            <a:ext cx="655015" cy="323165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4E9E9F4-B222-4C5C-B27C-27BDAE40F765}"/>
              </a:ext>
            </a:extLst>
          </p:cNvPr>
          <p:cNvSpPr/>
          <p:nvPr/>
        </p:nvSpPr>
        <p:spPr>
          <a:xfrm>
            <a:off x="6155079" y="1176805"/>
            <a:ext cx="667933" cy="289706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C3937E9-88AA-4B22-882D-952A707FCBCC}"/>
              </a:ext>
            </a:extLst>
          </p:cNvPr>
          <p:cNvGrpSpPr/>
          <p:nvPr/>
        </p:nvGrpSpPr>
        <p:grpSpPr>
          <a:xfrm>
            <a:off x="7607007" y="4749128"/>
            <a:ext cx="591109" cy="1179661"/>
            <a:chOff x="7569863" y="2623182"/>
            <a:chExt cx="1166981" cy="1666366"/>
          </a:xfrm>
        </p:grpSpPr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4F28CC19-72F7-42FF-B00A-A6193CCB0C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69863" y="2623182"/>
              <a:ext cx="1166981" cy="1666366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98C7652-BBAC-4D1A-AF85-57C0871E73E8}"/>
                </a:ext>
              </a:extLst>
            </p:cNvPr>
            <p:cNvSpPr txBox="1"/>
            <p:nvPr/>
          </p:nvSpPr>
          <p:spPr>
            <a:xfrm>
              <a:off x="7636529" y="2840814"/>
              <a:ext cx="1033652" cy="652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02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A4E9BA2-F9F4-4495-BF53-F8B18D11653C}"/>
              </a:ext>
            </a:extLst>
          </p:cNvPr>
          <p:cNvGrpSpPr/>
          <p:nvPr/>
        </p:nvGrpSpPr>
        <p:grpSpPr>
          <a:xfrm>
            <a:off x="5331719" y="3248905"/>
            <a:ext cx="589200" cy="1106987"/>
            <a:chOff x="4941744" y="1181327"/>
            <a:chExt cx="1047467" cy="1475982"/>
          </a:xfrm>
        </p:grpSpPr>
        <p:sp>
          <p:nvSpPr>
            <p:cNvPr id="11" name="Freeform 17">
              <a:extLst>
                <a:ext uri="{FF2B5EF4-FFF2-40B4-BE49-F238E27FC236}">
                  <a16:creationId xmlns:a16="http://schemas.microsoft.com/office/drawing/2014/main" id="{08160D04-94C2-4646-AB49-CF5F64D65E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55559" y="1181327"/>
              <a:ext cx="1033652" cy="1475982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F3989A6-3C1F-44A3-B8ED-0A1AC50C0FFC}"/>
                </a:ext>
              </a:extLst>
            </p:cNvPr>
            <p:cNvSpPr txBox="1"/>
            <p:nvPr/>
          </p:nvSpPr>
          <p:spPr>
            <a:xfrm>
              <a:off x="4941744" y="1351079"/>
              <a:ext cx="1033652" cy="66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5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03</a:t>
              </a:r>
              <a:endParaRPr kumimoji="0" lang="en-GB" sz="2625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F840384-44B4-4152-898D-194995417C30}"/>
              </a:ext>
            </a:extLst>
          </p:cNvPr>
          <p:cNvGrpSpPr/>
          <p:nvPr/>
        </p:nvGrpSpPr>
        <p:grpSpPr>
          <a:xfrm>
            <a:off x="7676477" y="2953504"/>
            <a:ext cx="787706" cy="1081208"/>
            <a:chOff x="8777145" y="147292"/>
            <a:chExt cx="1033652" cy="1256650"/>
          </a:xfrm>
        </p:grpSpPr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17610B02-7B40-4417-9EF2-3E329EEB07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36282" y="147292"/>
              <a:ext cx="880050" cy="1256650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17D37D0-1C65-47BB-9CDC-CCF37FBEC0E2}"/>
                </a:ext>
              </a:extLst>
            </p:cNvPr>
            <p:cNvSpPr txBox="1"/>
            <p:nvPr/>
          </p:nvSpPr>
          <p:spPr>
            <a:xfrm>
              <a:off x="8777145" y="292748"/>
              <a:ext cx="10336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04</a:t>
              </a:r>
              <a:endParaRPr kumimoji="0" lang="en-GB" sz="22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994DE0A-8904-4BEE-A4A7-800E6C4CD0C4}"/>
              </a:ext>
            </a:extLst>
          </p:cNvPr>
          <p:cNvSpPr/>
          <p:nvPr/>
        </p:nvSpPr>
        <p:spPr>
          <a:xfrm>
            <a:off x="950905" y="5815484"/>
            <a:ext cx="2437301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9D649D-F92B-438B-9A72-D62A9F3ABBF7}"/>
              </a:ext>
            </a:extLst>
          </p:cNvPr>
          <p:cNvSpPr/>
          <p:nvPr/>
        </p:nvSpPr>
        <p:spPr>
          <a:xfrm flipV="1">
            <a:off x="8444655" y="4048657"/>
            <a:ext cx="2640023" cy="8652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E6D7A3C-CC5C-491E-A8EF-33A6DE547154}"/>
              </a:ext>
            </a:extLst>
          </p:cNvPr>
          <p:cNvGrpSpPr/>
          <p:nvPr/>
        </p:nvGrpSpPr>
        <p:grpSpPr>
          <a:xfrm>
            <a:off x="3158037" y="4538622"/>
            <a:ext cx="760981" cy="1190809"/>
            <a:chOff x="1917365" y="3911851"/>
            <a:chExt cx="1462984" cy="208903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25576F1-ECBC-4570-9EC0-2D379689AD9F}"/>
                </a:ext>
              </a:extLst>
            </p:cNvPr>
            <p:cNvSpPr txBox="1"/>
            <p:nvPr/>
          </p:nvSpPr>
          <p:spPr>
            <a:xfrm>
              <a:off x="2145344" y="4129219"/>
              <a:ext cx="1033652" cy="809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</a:t>
              </a:r>
              <a:r>
                <a:rPr kumimoji="0" lang="ar-EG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1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48B479E2-CD5D-411F-BE94-9B38AE5556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7365" y="3911851"/>
              <a:ext cx="1462984" cy="2089038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A1DA247-D9DE-4F25-A6B8-3A0B228929DC}"/>
              </a:ext>
            </a:extLst>
          </p:cNvPr>
          <p:cNvSpPr txBox="1"/>
          <p:nvPr/>
        </p:nvSpPr>
        <p:spPr>
          <a:xfrm>
            <a:off x="129718" y="4746258"/>
            <a:ext cx="3430431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الحضور والغياب وقوانين التعلم عن بعد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dobe Arabic" panose="02040503050201020203" pitchFamily="18" charset="-78"/>
              <a:ea typeface="+mn-ea"/>
              <a:cs typeface="Adobe Arabic" panose="02040503050201020203" pitchFamily="18" charset="-78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F710433-A3E6-4CD9-A464-5FD04AE3B629}"/>
              </a:ext>
            </a:extLst>
          </p:cNvPr>
          <p:cNvGrpSpPr/>
          <p:nvPr/>
        </p:nvGrpSpPr>
        <p:grpSpPr>
          <a:xfrm>
            <a:off x="5188194" y="1376316"/>
            <a:ext cx="525707" cy="972908"/>
            <a:chOff x="7615895" y="2647423"/>
            <a:chExt cx="1166981" cy="1666366"/>
          </a:xfrm>
        </p:grpSpPr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E1133C70-BE24-4C9C-A170-AA76D30954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5895" y="2647423"/>
              <a:ext cx="1166981" cy="1666366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3616ADD-E493-4267-A1BC-B70A8C72576A}"/>
                </a:ext>
              </a:extLst>
            </p:cNvPr>
            <p:cNvSpPr txBox="1"/>
            <p:nvPr/>
          </p:nvSpPr>
          <p:spPr>
            <a:xfrm>
              <a:off x="7695156" y="2841704"/>
              <a:ext cx="1033651" cy="685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05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C02AD441-B983-4A9D-813E-34AF1114203D}"/>
              </a:ext>
            </a:extLst>
          </p:cNvPr>
          <p:cNvSpPr/>
          <p:nvPr/>
        </p:nvSpPr>
        <p:spPr>
          <a:xfrm flipV="1">
            <a:off x="2489761" y="2258231"/>
            <a:ext cx="2724460" cy="4865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176">
            <a:extLst>
              <a:ext uri="{FF2B5EF4-FFF2-40B4-BE49-F238E27FC236}">
                <a16:creationId xmlns:a16="http://schemas.microsoft.com/office/drawing/2014/main" id="{C5003CD8-AD6E-4FBE-869D-7B11D2C66091}"/>
              </a:ext>
            </a:extLst>
          </p:cNvPr>
          <p:cNvSpPr/>
          <p:nvPr/>
        </p:nvSpPr>
        <p:spPr>
          <a:xfrm>
            <a:off x="3162232" y="4299776"/>
            <a:ext cx="1795013" cy="612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F973B6-CD75-47B1-A271-27B6C2349B22}"/>
              </a:ext>
            </a:extLst>
          </p:cNvPr>
          <p:cNvSpPr txBox="1"/>
          <p:nvPr/>
        </p:nvSpPr>
        <p:spPr>
          <a:xfrm>
            <a:off x="8231884" y="5245045"/>
            <a:ext cx="3430431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 defTabSz="914400">
              <a:defRPr/>
            </a:pPr>
            <a:r>
              <a:rPr lang="ar-AE" sz="3600" b="1" u="sng" dirty="0">
                <a:solidFill>
                  <a:srgbClr val="00206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مراجعة للدرس السابق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8B8646F-B76E-40FE-AD37-957B0BC766DB}"/>
              </a:ext>
            </a:extLst>
          </p:cNvPr>
          <p:cNvSpPr txBox="1"/>
          <p:nvPr/>
        </p:nvSpPr>
        <p:spPr>
          <a:xfrm>
            <a:off x="1991672" y="1695667"/>
            <a:ext cx="311047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 defTabSz="914400">
              <a:defRPr/>
            </a:pPr>
            <a:r>
              <a:rPr lang="ar-AE" sz="3600" b="1" dirty="0">
                <a:solidFill>
                  <a:srgbClr val="00206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مهارات القرن 21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38B17CD-2B3F-49F5-B363-C7BE395A38BA}"/>
              </a:ext>
            </a:extLst>
          </p:cNvPr>
          <p:cNvSpPr/>
          <p:nvPr/>
        </p:nvSpPr>
        <p:spPr>
          <a:xfrm>
            <a:off x="7829959" y="4073095"/>
            <a:ext cx="655015" cy="323165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96D2B46-7749-4EA1-BCD8-4BB021121D4C}"/>
              </a:ext>
            </a:extLst>
          </p:cNvPr>
          <p:cNvSpPr/>
          <p:nvPr/>
        </p:nvSpPr>
        <p:spPr>
          <a:xfrm>
            <a:off x="7703500" y="2207679"/>
            <a:ext cx="655015" cy="323165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8D6BFC8-ECCB-432B-9634-7F76BC9B89D3}"/>
              </a:ext>
            </a:extLst>
          </p:cNvPr>
          <p:cNvSpPr/>
          <p:nvPr/>
        </p:nvSpPr>
        <p:spPr>
          <a:xfrm>
            <a:off x="4976954" y="2389086"/>
            <a:ext cx="655015" cy="323165"/>
          </a:xfrm>
          <a:prstGeom prst="ellipse">
            <a:avLst/>
          </a:prstGeom>
          <a:solidFill>
            <a:schemeClr val="bg2">
              <a:lumMod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C28D372-AF1B-45D1-9C01-0DA6337AD66A}"/>
              </a:ext>
            </a:extLst>
          </p:cNvPr>
          <p:cNvSpPr txBox="1"/>
          <p:nvPr/>
        </p:nvSpPr>
        <p:spPr>
          <a:xfrm>
            <a:off x="2651983" y="3622635"/>
            <a:ext cx="291384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600" b="1" dirty="0">
                <a:solidFill>
                  <a:srgbClr val="00206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التهيئة الحافزة</a:t>
            </a:r>
            <a:endParaRPr kumimoji="0" lang="ar-AE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C75019C-BCBF-4DF3-8523-DFA472DB8AC8}"/>
              </a:ext>
            </a:extLst>
          </p:cNvPr>
          <p:cNvSpPr txBox="1"/>
          <p:nvPr/>
        </p:nvSpPr>
        <p:spPr>
          <a:xfrm>
            <a:off x="8066156" y="3404252"/>
            <a:ext cx="360737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شرح الدرس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5671268-E477-4091-9168-20D61A6FFC0F}"/>
              </a:ext>
            </a:extLst>
          </p:cNvPr>
          <p:cNvSpPr/>
          <p:nvPr/>
        </p:nvSpPr>
        <p:spPr>
          <a:xfrm>
            <a:off x="8458293" y="2262353"/>
            <a:ext cx="2731872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71D4316-18C4-408E-BE3C-D6389561CCD8}"/>
              </a:ext>
            </a:extLst>
          </p:cNvPr>
          <p:cNvSpPr/>
          <p:nvPr/>
        </p:nvSpPr>
        <p:spPr>
          <a:xfrm flipV="1">
            <a:off x="4514116" y="952671"/>
            <a:ext cx="1701289" cy="64325"/>
          </a:xfrm>
          <a:prstGeom prst="rect">
            <a:avLst/>
          </a:prstGeom>
          <a:solidFill>
            <a:srgbClr val="EA06A3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31E4E22-2922-43BD-9000-50D8B11F387D}"/>
              </a:ext>
            </a:extLst>
          </p:cNvPr>
          <p:cNvGrpSpPr/>
          <p:nvPr/>
        </p:nvGrpSpPr>
        <p:grpSpPr>
          <a:xfrm>
            <a:off x="6206759" y="130536"/>
            <a:ext cx="565796" cy="985781"/>
            <a:chOff x="6134643" y="130417"/>
            <a:chExt cx="565796" cy="972908"/>
          </a:xfrm>
        </p:grpSpPr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570D464F-F152-4C22-B218-CD39F292E6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4643" y="130417"/>
              <a:ext cx="565796" cy="972908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rgbClr val="EA06A3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414AC7C-6C16-4C1C-B215-DBDB42041091}"/>
                </a:ext>
              </a:extLst>
            </p:cNvPr>
            <p:cNvSpPr txBox="1"/>
            <p:nvPr/>
          </p:nvSpPr>
          <p:spPr>
            <a:xfrm>
              <a:off x="6171068" y="260743"/>
              <a:ext cx="4656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07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8766F877-1BD1-4D08-BB0D-A7A214240CF9}"/>
              </a:ext>
            </a:extLst>
          </p:cNvPr>
          <p:cNvSpPr txBox="1"/>
          <p:nvPr/>
        </p:nvSpPr>
        <p:spPr>
          <a:xfrm>
            <a:off x="3250417" y="362558"/>
            <a:ext cx="3253358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Arabic" panose="02040503050201020203" pitchFamily="18" charset="-78"/>
                <a:cs typeface="Adobe Arabic" panose="02040503050201020203" pitchFamily="18" charset="-78"/>
              </a:rPr>
              <a:t>التقييم </a:t>
            </a:r>
            <a:r>
              <a:rPr lang="ar-AE" sz="3200" b="1" dirty="0">
                <a:solidFill>
                  <a:srgbClr val="00206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الختامي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200" b="1" noProof="0" dirty="0">
                <a:solidFill>
                  <a:srgbClr val="00206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endParaRPr kumimoji="0" lang="ar-EG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A973B22-71DF-41B3-A978-E762C587FA37}"/>
              </a:ext>
            </a:extLst>
          </p:cNvPr>
          <p:cNvSpPr txBox="1"/>
          <p:nvPr/>
        </p:nvSpPr>
        <p:spPr>
          <a:xfrm>
            <a:off x="8889865" y="384651"/>
            <a:ext cx="323648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بطاقة الخروج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6C553DF-842C-49AE-B4A3-86726C474CBA}"/>
              </a:ext>
            </a:extLst>
          </p:cNvPr>
          <p:cNvSpPr/>
          <p:nvPr/>
        </p:nvSpPr>
        <p:spPr>
          <a:xfrm>
            <a:off x="8608150" y="730266"/>
            <a:ext cx="655015" cy="323165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AB6666E-9BC3-4780-AF27-594885FBE26D}"/>
              </a:ext>
            </a:extLst>
          </p:cNvPr>
          <p:cNvSpPr/>
          <p:nvPr/>
        </p:nvSpPr>
        <p:spPr>
          <a:xfrm flipV="1">
            <a:off x="9253219" y="954964"/>
            <a:ext cx="2351705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AB6823F-7536-445F-A372-018BDF3C34A2}"/>
              </a:ext>
            </a:extLst>
          </p:cNvPr>
          <p:cNvGrpSpPr/>
          <p:nvPr/>
        </p:nvGrpSpPr>
        <p:grpSpPr>
          <a:xfrm>
            <a:off x="3085831" y="262586"/>
            <a:ext cx="5892575" cy="6566905"/>
            <a:chOff x="107950" y="1"/>
            <a:chExt cx="10839450" cy="685800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DFDE108-4FEE-4A2A-AB56-13EC1914F4ED}"/>
                </a:ext>
              </a:extLst>
            </p:cNvPr>
            <p:cNvGrpSpPr/>
            <p:nvPr/>
          </p:nvGrpSpPr>
          <p:grpSpPr>
            <a:xfrm>
              <a:off x="426507" y="1"/>
              <a:ext cx="9926659" cy="6858000"/>
              <a:chOff x="4549775" y="1466850"/>
              <a:chExt cx="3092450" cy="3922713"/>
            </a:xfrm>
          </p:grpSpPr>
          <p:sp>
            <p:nvSpPr>
              <p:cNvPr id="107" name="Freeform 5">
                <a:extLst>
                  <a:ext uri="{FF2B5EF4-FFF2-40B4-BE49-F238E27FC236}">
                    <a16:creationId xmlns:a16="http://schemas.microsoft.com/office/drawing/2014/main" id="{19163EB9-E521-4199-98B6-5BBC37BD7B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9775" y="1466850"/>
                <a:ext cx="3092450" cy="3922713"/>
              </a:xfrm>
              <a:custGeom>
                <a:avLst/>
                <a:gdLst>
                  <a:gd name="T0" fmla="*/ 1387 w 4410"/>
                  <a:gd name="T1" fmla="*/ 2798 h 2798"/>
                  <a:gd name="T2" fmla="*/ 2876 w 4410"/>
                  <a:gd name="T3" fmla="*/ 2392 h 2798"/>
                  <a:gd name="T4" fmla="*/ 3712 w 4410"/>
                  <a:gd name="T5" fmla="*/ 1825 h 2798"/>
                  <a:gd name="T6" fmla="*/ 2634 w 4410"/>
                  <a:gd name="T7" fmla="*/ 1144 h 2798"/>
                  <a:gd name="T8" fmla="*/ 3364 w 4410"/>
                  <a:gd name="T9" fmla="*/ 921 h 2798"/>
                  <a:gd name="T10" fmla="*/ 4107 w 4410"/>
                  <a:gd name="T11" fmla="*/ 631 h 2798"/>
                  <a:gd name="T12" fmla="*/ 3500 w 4410"/>
                  <a:gd name="T13" fmla="*/ 372 h 2798"/>
                  <a:gd name="T14" fmla="*/ 3802 w 4410"/>
                  <a:gd name="T15" fmla="*/ 184 h 2798"/>
                  <a:gd name="T16" fmla="*/ 4410 w 4410"/>
                  <a:gd name="T17" fmla="*/ 0 h 2798"/>
                  <a:gd name="T18" fmla="*/ 4066 w 4410"/>
                  <a:gd name="T19" fmla="*/ 0 h 2798"/>
                  <a:gd name="T20" fmla="*/ 2835 w 4410"/>
                  <a:gd name="T21" fmla="*/ 306 h 2798"/>
                  <a:gd name="T22" fmla="*/ 3594 w 4410"/>
                  <a:gd name="T23" fmla="*/ 621 h 2798"/>
                  <a:gd name="T24" fmla="*/ 1949 w 4410"/>
                  <a:gd name="T25" fmla="*/ 1104 h 2798"/>
                  <a:gd name="T26" fmla="*/ 1939 w 4410"/>
                  <a:gd name="T27" fmla="*/ 1191 h 2798"/>
                  <a:gd name="T28" fmla="*/ 2829 w 4410"/>
                  <a:gd name="T29" fmla="*/ 1822 h 2798"/>
                  <a:gd name="T30" fmla="*/ 1136 w 4410"/>
                  <a:gd name="T31" fmla="*/ 2243 h 2798"/>
                  <a:gd name="T32" fmla="*/ 0 w 4410"/>
                  <a:gd name="T33" fmla="*/ 2685 h 2798"/>
                  <a:gd name="T34" fmla="*/ 0 w 4410"/>
                  <a:gd name="T35" fmla="*/ 2798 h 2798"/>
                  <a:gd name="T36" fmla="*/ 1387 w 4410"/>
                  <a:gd name="T37" fmla="*/ 2798 h 27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410" h="2798">
                    <a:moveTo>
                      <a:pt x="1387" y="2798"/>
                    </a:moveTo>
                    <a:cubicBezTo>
                      <a:pt x="1590" y="2615"/>
                      <a:pt x="2359" y="2534"/>
                      <a:pt x="2876" y="2392"/>
                    </a:cubicBezTo>
                    <a:cubicBezTo>
                      <a:pt x="3505" y="2220"/>
                      <a:pt x="3693" y="2022"/>
                      <a:pt x="3712" y="1825"/>
                    </a:cubicBezTo>
                    <a:cubicBezTo>
                      <a:pt x="3765" y="1299"/>
                      <a:pt x="2623" y="1305"/>
                      <a:pt x="2634" y="1144"/>
                    </a:cubicBezTo>
                    <a:cubicBezTo>
                      <a:pt x="2644" y="1007"/>
                      <a:pt x="3129" y="948"/>
                      <a:pt x="3364" y="921"/>
                    </a:cubicBezTo>
                    <a:cubicBezTo>
                      <a:pt x="3739" y="879"/>
                      <a:pt x="4086" y="784"/>
                      <a:pt x="4107" y="631"/>
                    </a:cubicBezTo>
                    <a:cubicBezTo>
                      <a:pt x="4143" y="377"/>
                      <a:pt x="3608" y="403"/>
                      <a:pt x="3500" y="372"/>
                    </a:cubicBezTo>
                    <a:cubicBezTo>
                      <a:pt x="3181" y="282"/>
                      <a:pt x="3396" y="234"/>
                      <a:pt x="3802" y="184"/>
                    </a:cubicBezTo>
                    <a:cubicBezTo>
                      <a:pt x="4172" y="138"/>
                      <a:pt x="4365" y="106"/>
                      <a:pt x="4410" y="0"/>
                    </a:cubicBezTo>
                    <a:cubicBezTo>
                      <a:pt x="4066" y="0"/>
                      <a:pt x="4066" y="0"/>
                      <a:pt x="4066" y="0"/>
                    </a:cubicBezTo>
                    <a:cubicBezTo>
                      <a:pt x="3945" y="129"/>
                      <a:pt x="2829" y="68"/>
                      <a:pt x="2835" y="306"/>
                    </a:cubicBezTo>
                    <a:cubicBezTo>
                      <a:pt x="2839" y="481"/>
                      <a:pt x="3599" y="506"/>
                      <a:pt x="3594" y="621"/>
                    </a:cubicBezTo>
                    <a:cubicBezTo>
                      <a:pt x="3587" y="771"/>
                      <a:pt x="2144" y="733"/>
                      <a:pt x="1949" y="1104"/>
                    </a:cubicBezTo>
                    <a:cubicBezTo>
                      <a:pt x="1934" y="1133"/>
                      <a:pt x="1938" y="1156"/>
                      <a:pt x="1939" y="1191"/>
                    </a:cubicBezTo>
                    <a:cubicBezTo>
                      <a:pt x="1952" y="1468"/>
                      <a:pt x="2882" y="1583"/>
                      <a:pt x="2829" y="1822"/>
                    </a:cubicBezTo>
                    <a:cubicBezTo>
                      <a:pt x="2783" y="2029"/>
                      <a:pt x="2384" y="1941"/>
                      <a:pt x="1136" y="2243"/>
                    </a:cubicBezTo>
                    <a:cubicBezTo>
                      <a:pt x="939" y="2291"/>
                      <a:pt x="246" y="2452"/>
                      <a:pt x="0" y="2685"/>
                    </a:cubicBezTo>
                    <a:cubicBezTo>
                      <a:pt x="0" y="2798"/>
                      <a:pt x="0" y="2798"/>
                      <a:pt x="0" y="2798"/>
                    </a:cubicBezTo>
                    <a:lnTo>
                      <a:pt x="1387" y="2798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 6">
                <a:extLst>
                  <a:ext uri="{FF2B5EF4-FFF2-40B4-BE49-F238E27FC236}">
                    <a16:creationId xmlns:a16="http://schemas.microsoft.com/office/drawing/2014/main" id="{2D764200-D46E-4366-8D11-AC14A22941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9775" y="1466850"/>
                <a:ext cx="3081338" cy="3763963"/>
              </a:xfrm>
              <a:custGeom>
                <a:avLst/>
                <a:gdLst>
                  <a:gd name="T0" fmla="*/ 1387 w 4395"/>
                  <a:gd name="T1" fmla="*/ 2685 h 2685"/>
                  <a:gd name="T2" fmla="*/ 2876 w 4395"/>
                  <a:gd name="T3" fmla="*/ 2292 h 2685"/>
                  <a:gd name="T4" fmla="*/ 3712 w 4395"/>
                  <a:gd name="T5" fmla="*/ 1742 h 2685"/>
                  <a:gd name="T6" fmla="*/ 2634 w 4395"/>
                  <a:gd name="T7" fmla="*/ 1082 h 2685"/>
                  <a:gd name="T8" fmla="*/ 3364 w 4395"/>
                  <a:gd name="T9" fmla="*/ 866 h 2685"/>
                  <a:gd name="T10" fmla="*/ 4107 w 4395"/>
                  <a:gd name="T11" fmla="*/ 585 h 2685"/>
                  <a:gd name="T12" fmla="*/ 3500 w 4395"/>
                  <a:gd name="T13" fmla="*/ 334 h 2685"/>
                  <a:gd name="T14" fmla="*/ 3802 w 4395"/>
                  <a:gd name="T15" fmla="*/ 152 h 2685"/>
                  <a:gd name="T16" fmla="*/ 4395 w 4395"/>
                  <a:gd name="T17" fmla="*/ 0 h 2685"/>
                  <a:gd name="T18" fmla="*/ 4033 w 4395"/>
                  <a:gd name="T19" fmla="*/ 0 h 2685"/>
                  <a:gd name="T20" fmla="*/ 2840 w 4395"/>
                  <a:gd name="T21" fmla="*/ 270 h 2685"/>
                  <a:gd name="T22" fmla="*/ 3594 w 4395"/>
                  <a:gd name="T23" fmla="*/ 575 h 2685"/>
                  <a:gd name="T24" fmla="*/ 1940 w 4395"/>
                  <a:gd name="T25" fmla="*/ 1122 h 2685"/>
                  <a:gd name="T26" fmla="*/ 2829 w 4395"/>
                  <a:gd name="T27" fmla="*/ 1739 h 2685"/>
                  <a:gd name="T28" fmla="*/ 1136 w 4395"/>
                  <a:gd name="T29" fmla="*/ 2147 h 2685"/>
                  <a:gd name="T30" fmla="*/ 0 w 4395"/>
                  <a:gd name="T31" fmla="*/ 2685 h 2685"/>
                  <a:gd name="T32" fmla="*/ 1387 w 4395"/>
                  <a:gd name="T33" fmla="*/ 2685 h 26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95" h="2685">
                    <a:moveTo>
                      <a:pt x="1387" y="2685"/>
                    </a:moveTo>
                    <a:cubicBezTo>
                      <a:pt x="1590" y="2508"/>
                      <a:pt x="2359" y="2429"/>
                      <a:pt x="2876" y="2292"/>
                    </a:cubicBezTo>
                    <a:cubicBezTo>
                      <a:pt x="3505" y="2125"/>
                      <a:pt x="3714" y="1934"/>
                      <a:pt x="3712" y="1742"/>
                    </a:cubicBezTo>
                    <a:cubicBezTo>
                      <a:pt x="3708" y="1359"/>
                      <a:pt x="2623" y="1238"/>
                      <a:pt x="2634" y="1082"/>
                    </a:cubicBezTo>
                    <a:cubicBezTo>
                      <a:pt x="2644" y="949"/>
                      <a:pt x="3129" y="892"/>
                      <a:pt x="3364" y="866"/>
                    </a:cubicBezTo>
                    <a:cubicBezTo>
                      <a:pt x="3739" y="825"/>
                      <a:pt x="4110" y="735"/>
                      <a:pt x="4107" y="585"/>
                    </a:cubicBezTo>
                    <a:cubicBezTo>
                      <a:pt x="4104" y="397"/>
                      <a:pt x="3608" y="364"/>
                      <a:pt x="3500" y="334"/>
                    </a:cubicBezTo>
                    <a:cubicBezTo>
                      <a:pt x="3181" y="247"/>
                      <a:pt x="3396" y="202"/>
                      <a:pt x="3802" y="152"/>
                    </a:cubicBezTo>
                    <a:cubicBezTo>
                      <a:pt x="4266" y="94"/>
                      <a:pt x="4362" y="62"/>
                      <a:pt x="4395" y="0"/>
                    </a:cubicBezTo>
                    <a:cubicBezTo>
                      <a:pt x="4033" y="0"/>
                      <a:pt x="4033" y="0"/>
                      <a:pt x="4033" y="0"/>
                    </a:cubicBezTo>
                    <a:cubicBezTo>
                      <a:pt x="3907" y="77"/>
                      <a:pt x="2921" y="89"/>
                      <a:pt x="2840" y="270"/>
                    </a:cubicBezTo>
                    <a:cubicBezTo>
                      <a:pt x="2773" y="419"/>
                      <a:pt x="3599" y="464"/>
                      <a:pt x="3594" y="575"/>
                    </a:cubicBezTo>
                    <a:cubicBezTo>
                      <a:pt x="3585" y="751"/>
                      <a:pt x="2014" y="702"/>
                      <a:pt x="1940" y="1122"/>
                    </a:cubicBezTo>
                    <a:cubicBezTo>
                      <a:pt x="1893" y="1387"/>
                      <a:pt x="2882" y="1508"/>
                      <a:pt x="2829" y="1739"/>
                    </a:cubicBezTo>
                    <a:cubicBezTo>
                      <a:pt x="2783" y="1940"/>
                      <a:pt x="2384" y="1854"/>
                      <a:pt x="1136" y="2147"/>
                    </a:cubicBezTo>
                    <a:cubicBezTo>
                      <a:pt x="907" y="2200"/>
                      <a:pt x="169" y="2442"/>
                      <a:pt x="0" y="2685"/>
                    </a:cubicBezTo>
                    <a:lnTo>
                      <a:pt x="1387" y="268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FAAFB9D-64E8-42F2-BE7B-6DC01080E287}"/>
                </a:ext>
              </a:extLst>
            </p:cNvPr>
            <p:cNvGrpSpPr/>
            <p:nvPr/>
          </p:nvGrpSpPr>
          <p:grpSpPr>
            <a:xfrm>
              <a:off x="107950" y="67734"/>
              <a:ext cx="10839450" cy="6701366"/>
              <a:chOff x="2943225" y="38100"/>
              <a:chExt cx="6305550" cy="6818313"/>
            </a:xfrm>
            <a:solidFill>
              <a:schemeClr val="bg2">
                <a:lumMod val="50000"/>
              </a:schemeClr>
            </a:solidFill>
          </p:grpSpPr>
          <p:sp>
            <p:nvSpPr>
              <p:cNvPr id="51" name="Freeform 86">
                <a:extLst>
                  <a:ext uri="{FF2B5EF4-FFF2-40B4-BE49-F238E27FC236}">
                    <a16:creationId xmlns:a16="http://schemas.microsoft.com/office/drawing/2014/main" id="{50EF35D9-BBBA-45D0-84A0-5DA69D061F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3225" y="6856413"/>
                <a:ext cx="6305550" cy="0"/>
              </a:xfrm>
              <a:custGeom>
                <a:avLst/>
                <a:gdLst>
                  <a:gd name="T0" fmla="*/ 0 w 15350"/>
                  <a:gd name="T1" fmla="*/ 15350 w 1535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15350">
                    <a:moveTo>
                      <a:pt x="0" y="0"/>
                    </a:moveTo>
                    <a:cubicBezTo>
                      <a:pt x="5120" y="0"/>
                      <a:pt x="10235" y="0"/>
                      <a:pt x="1535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 89">
                <a:extLst>
                  <a:ext uri="{FF2B5EF4-FFF2-40B4-BE49-F238E27FC236}">
                    <a16:creationId xmlns:a16="http://schemas.microsoft.com/office/drawing/2014/main" id="{9E14B6F6-2F6D-4433-88FE-6A69B9D1BB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0325" y="5073650"/>
                <a:ext cx="330200" cy="195263"/>
              </a:xfrm>
              <a:custGeom>
                <a:avLst/>
                <a:gdLst>
                  <a:gd name="T0" fmla="*/ 15 w 803"/>
                  <a:gd name="T1" fmla="*/ 238 h 238"/>
                  <a:gd name="T2" fmla="*/ 0 w 803"/>
                  <a:gd name="T3" fmla="*/ 176 h 238"/>
                  <a:gd name="T4" fmla="*/ 789 w 803"/>
                  <a:gd name="T5" fmla="*/ 0 h 238"/>
                  <a:gd name="T6" fmla="*/ 803 w 803"/>
                  <a:gd name="T7" fmla="*/ 56 h 238"/>
                  <a:gd name="T8" fmla="*/ 15 w 803"/>
                  <a:gd name="T9" fmla="*/ 238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3" h="238">
                    <a:moveTo>
                      <a:pt x="15" y="238"/>
                    </a:moveTo>
                    <a:cubicBezTo>
                      <a:pt x="10" y="218"/>
                      <a:pt x="5" y="199"/>
                      <a:pt x="0" y="176"/>
                    </a:cubicBezTo>
                    <a:cubicBezTo>
                      <a:pt x="264" y="117"/>
                      <a:pt x="525" y="59"/>
                      <a:pt x="789" y="0"/>
                    </a:cubicBezTo>
                    <a:cubicBezTo>
                      <a:pt x="795" y="22"/>
                      <a:pt x="799" y="40"/>
                      <a:pt x="803" y="56"/>
                    </a:cubicBezTo>
                    <a:cubicBezTo>
                      <a:pt x="769" y="77"/>
                      <a:pt x="175" y="214"/>
                      <a:pt x="15" y="23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 90">
                <a:extLst>
                  <a:ext uri="{FF2B5EF4-FFF2-40B4-BE49-F238E27FC236}">
                    <a16:creationId xmlns:a16="http://schemas.microsoft.com/office/drawing/2014/main" id="{718A4803-EA40-4BA3-BC5F-0DD9B4BAE7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8350" y="5321300"/>
                <a:ext cx="330200" cy="184150"/>
              </a:xfrm>
              <a:custGeom>
                <a:avLst/>
                <a:gdLst>
                  <a:gd name="T0" fmla="*/ 792 w 804"/>
                  <a:gd name="T1" fmla="*/ 4 h 224"/>
                  <a:gd name="T2" fmla="*/ 804 w 804"/>
                  <a:gd name="T3" fmla="*/ 61 h 224"/>
                  <a:gd name="T4" fmla="*/ 13 w 804"/>
                  <a:gd name="T5" fmla="*/ 224 h 224"/>
                  <a:gd name="T6" fmla="*/ 2 w 804"/>
                  <a:gd name="T7" fmla="*/ 184 h 224"/>
                  <a:gd name="T8" fmla="*/ 0 w 804"/>
                  <a:gd name="T9" fmla="*/ 166 h 224"/>
                  <a:gd name="T10" fmla="*/ 792 w 804"/>
                  <a:gd name="T11" fmla="*/ 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4" h="224">
                    <a:moveTo>
                      <a:pt x="792" y="4"/>
                    </a:moveTo>
                    <a:cubicBezTo>
                      <a:pt x="795" y="20"/>
                      <a:pt x="799" y="38"/>
                      <a:pt x="804" y="61"/>
                    </a:cubicBezTo>
                    <a:cubicBezTo>
                      <a:pt x="539" y="118"/>
                      <a:pt x="277" y="171"/>
                      <a:pt x="13" y="224"/>
                    </a:cubicBezTo>
                    <a:cubicBezTo>
                      <a:pt x="8" y="207"/>
                      <a:pt x="4" y="196"/>
                      <a:pt x="2" y="184"/>
                    </a:cubicBezTo>
                    <a:cubicBezTo>
                      <a:pt x="0" y="178"/>
                      <a:pt x="1" y="171"/>
                      <a:pt x="0" y="166"/>
                    </a:cubicBezTo>
                    <a:cubicBezTo>
                      <a:pt x="32" y="149"/>
                      <a:pt x="757" y="0"/>
                      <a:pt x="792" y="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 91">
                <a:extLst>
                  <a:ext uri="{FF2B5EF4-FFF2-40B4-BE49-F238E27FC236}">
                    <a16:creationId xmlns:a16="http://schemas.microsoft.com/office/drawing/2014/main" id="{24819C47-A0FA-4942-8A85-A5BD9D3614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6375" y="5554663"/>
                <a:ext cx="331788" cy="204788"/>
              </a:xfrm>
              <a:custGeom>
                <a:avLst/>
                <a:gdLst>
                  <a:gd name="T0" fmla="*/ 781 w 807"/>
                  <a:gd name="T1" fmla="*/ 0 h 250"/>
                  <a:gd name="T2" fmla="*/ 790 w 807"/>
                  <a:gd name="T3" fmla="*/ 12 h 250"/>
                  <a:gd name="T4" fmla="*/ 758 w 807"/>
                  <a:gd name="T5" fmla="*/ 75 h 250"/>
                  <a:gd name="T6" fmla="*/ 56 w 807"/>
                  <a:gd name="T7" fmla="*/ 244 h 250"/>
                  <a:gd name="T8" fmla="*/ 17 w 807"/>
                  <a:gd name="T9" fmla="*/ 250 h 250"/>
                  <a:gd name="T10" fmla="*/ 0 w 807"/>
                  <a:gd name="T11" fmla="*/ 189 h 250"/>
                  <a:gd name="T12" fmla="*/ 781 w 807"/>
                  <a:gd name="T13" fmla="*/ 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7" h="250">
                    <a:moveTo>
                      <a:pt x="781" y="0"/>
                    </a:moveTo>
                    <a:cubicBezTo>
                      <a:pt x="787" y="8"/>
                      <a:pt x="789" y="10"/>
                      <a:pt x="790" y="12"/>
                    </a:cubicBezTo>
                    <a:cubicBezTo>
                      <a:pt x="807" y="59"/>
                      <a:pt x="805" y="63"/>
                      <a:pt x="758" y="75"/>
                    </a:cubicBezTo>
                    <a:cubicBezTo>
                      <a:pt x="524" y="131"/>
                      <a:pt x="290" y="188"/>
                      <a:pt x="56" y="244"/>
                    </a:cubicBezTo>
                    <a:cubicBezTo>
                      <a:pt x="44" y="247"/>
                      <a:pt x="33" y="248"/>
                      <a:pt x="17" y="250"/>
                    </a:cubicBezTo>
                    <a:cubicBezTo>
                      <a:pt x="11" y="231"/>
                      <a:pt x="6" y="212"/>
                      <a:pt x="0" y="189"/>
                    </a:cubicBezTo>
                    <a:cubicBezTo>
                      <a:pt x="261" y="120"/>
                      <a:pt x="521" y="58"/>
                      <a:pt x="78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 92">
                <a:extLst>
                  <a:ext uri="{FF2B5EF4-FFF2-40B4-BE49-F238E27FC236}">
                    <a16:creationId xmlns:a16="http://schemas.microsoft.com/office/drawing/2014/main" id="{E5C6282B-7FA1-4637-973A-EA271CEA24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9125" y="4754563"/>
                <a:ext cx="323850" cy="255588"/>
              </a:xfrm>
              <a:custGeom>
                <a:avLst/>
                <a:gdLst>
                  <a:gd name="T0" fmla="*/ 765 w 790"/>
                  <a:gd name="T1" fmla="*/ 0 h 311"/>
                  <a:gd name="T2" fmla="*/ 790 w 790"/>
                  <a:gd name="T3" fmla="*/ 58 h 311"/>
                  <a:gd name="T4" fmla="*/ 749 w 790"/>
                  <a:gd name="T5" fmla="*/ 78 h 311"/>
                  <a:gd name="T6" fmla="*/ 200 w 790"/>
                  <a:gd name="T7" fmla="*/ 261 h 311"/>
                  <a:gd name="T8" fmla="*/ 19 w 790"/>
                  <a:gd name="T9" fmla="*/ 311 h 311"/>
                  <a:gd name="T10" fmla="*/ 0 w 790"/>
                  <a:gd name="T11" fmla="*/ 246 h 311"/>
                  <a:gd name="T12" fmla="*/ 765 w 790"/>
                  <a:gd name="T13" fmla="*/ 0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0" h="311">
                    <a:moveTo>
                      <a:pt x="765" y="0"/>
                    </a:moveTo>
                    <a:cubicBezTo>
                      <a:pt x="774" y="21"/>
                      <a:pt x="781" y="38"/>
                      <a:pt x="790" y="58"/>
                    </a:cubicBezTo>
                    <a:cubicBezTo>
                      <a:pt x="775" y="66"/>
                      <a:pt x="762" y="73"/>
                      <a:pt x="749" y="78"/>
                    </a:cubicBezTo>
                    <a:cubicBezTo>
                      <a:pt x="570" y="151"/>
                      <a:pt x="386" y="208"/>
                      <a:pt x="200" y="261"/>
                    </a:cubicBezTo>
                    <a:cubicBezTo>
                      <a:pt x="142" y="277"/>
                      <a:pt x="83" y="293"/>
                      <a:pt x="19" y="311"/>
                    </a:cubicBezTo>
                    <a:cubicBezTo>
                      <a:pt x="12" y="289"/>
                      <a:pt x="7" y="270"/>
                      <a:pt x="0" y="246"/>
                    </a:cubicBezTo>
                    <a:cubicBezTo>
                      <a:pt x="260" y="175"/>
                      <a:pt x="515" y="103"/>
                      <a:pt x="76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 93">
                <a:extLst>
                  <a:ext uri="{FF2B5EF4-FFF2-40B4-BE49-F238E27FC236}">
                    <a16:creationId xmlns:a16="http://schemas.microsoft.com/office/drawing/2014/main" id="{4FFD9E14-15DF-478D-BA55-B6CA8290AA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5513" y="5840413"/>
                <a:ext cx="323850" cy="257175"/>
              </a:xfrm>
              <a:custGeom>
                <a:avLst/>
                <a:gdLst>
                  <a:gd name="T0" fmla="*/ 22 w 787"/>
                  <a:gd name="T1" fmla="*/ 314 h 314"/>
                  <a:gd name="T2" fmla="*/ 0 w 787"/>
                  <a:gd name="T3" fmla="*/ 257 h 314"/>
                  <a:gd name="T4" fmla="*/ 770 w 787"/>
                  <a:gd name="T5" fmla="*/ 0 h 314"/>
                  <a:gd name="T6" fmla="*/ 787 w 787"/>
                  <a:gd name="T7" fmla="*/ 59 h 314"/>
                  <a:gd name="T8" fmla="*/ 22 w 787"/>
                  <a:gd name="T9" fmla="*/ 314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7" h="314">
                    <a:moveTo>
                      <a:pt x="22" y="314"/>
                    </a:moveTo>
                    <a:cubicBezTo>
                      <a:pt x="15" y="295"/>
                      <a:pt x="8" y="278"/>
                      <a:pt x="0" y="257"/>
                    </a:cubicBezTo>
                    <a:cubicBezTo>
                      <a:pt x="254" y="159"/>
                      <a:pt x="509" y="76"/>
                      <a:pt x="770" y="0"/>
                    </a:cubicBezTo>
                    <a:cubicBezTo>
                      <a:pt x="777" y="23"/>
                      <a:pt x="782" y="41"/>
                      <a:pt x="787" y="59"/>
                    </a:cubicBezTo>
                    <a:cubicBezTo>
                      <a:pt x="531" y="145"/>
                      <a:pt x="279" y="229"/>
                      <a:pt x="22" y="31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 94">
                <a:extLst>
                  <a:ext uri="{FF2B5EF4-FFF2-40B4-BE49-F238E27FC236}">
                    <a16:creationId xmlns:a16="http://schemas.microsoft.com/office/drawing/2014/main" id="{89665089-7B12-486E-B93F-129121B61D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48400" y="2874963"/>
                <a:ext cx="130175" cy="155575"/>
              </a:xfrm>
              <a:custGeom>
                <a:avLst/>
                <a:gdLst>
                  <a:gd name="T0" fmla="*/ 23 w 316"/>
                  <a:gd name="T1" fmla="*/ 0 h 190"/>
                  <a:gd name="T2" fmla="*/ 316 w 316"/>
                  <a:gd name="T3" fmla="*/ 147 h 190"/>
                  <a:gd name="T4" fmla="*/ 296 w 316"/>
                  <a:gd name="T5" fmla="*/ 190 h 190"/>
                  <a:gd name="T6" fmla="*/ 0 w 316"/>
                  <a:gd name="T7" fmla="*/ 40 h 190"/>
                  <a:gd name="T8" fmla="*/ 23 w 316"/>
                  <a:gd name="T9" fmla="*/ 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6" h="190">
                    <a:moveTo>
                      <a:pt x="23" y="0"/>
                    </a:moveTo>
                    <a:cubicBezTo>
                      <a:pt x="124" y="50"/>
                      <a:pt x="218" y="98"/>
                      <a:pt x="316" y="147"/>
                    </a:cubicBezTo>
                    <a:cubicBezTo>
                      <a:pt x="309" y="161"/>
                      <a:pt x="303" y="173"/>
                      <a:pt x="296" y="190"/>
                    </a:cubicBezTo>
                    <a:cubicBezTo>
                      <a:pt x="194" y="145"/>
                      <a:pt x="96" y="99"/>
                      <a:pt x="0" y="40"/>
                    </a:cubicBezTo>
                    <a:cubicBezTo>
                      <a:pt x="8" y="26"/>
                      <a:pt x="15" y="14"/>
                      <a:pt x="2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 95">
                <a:extLst>
                  <a:ext uri="{FF2B5EF4-FFF2-40B4-BE49-F238E27FC236}">
                    <a16:creationId xmlns:a16="http://schemas.microsoft.com/office/drawing/2014/main" id="{0F2D4CCB-1864-49CC-A332-824FE8FB3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0425" y="3732213"/>
                <a:ext cx="128588" cy="165100"/>
              </a:xfrm>
              <a:custGeom>
                <a:avLst/>
                <a:gdLst>
                  <a:gd name="T0" fmla="*/ 0 w 312"/>
                  <a:gd name="T1" fmla="*/ 42 h 202"/>
                  <a:gd name="T2" fmla="*/ 22 w 312"/>
                  <a:gd name="T3" fmla="*/ 0 h 202"/>
                  <a:gd name="T4" fmla="*/ 312 w 312"/>
                  <a:gd name="T5" fmla="*/ 160 h 202"/>
                  <a:gd name="T6" fmla="*/ 286 w 312"/>
                  <a:gd name="T7" fmla="*/ 202 h 202"/>
                  <a:gd name="T8" fmla="*/ 0 w 312"/>
                  <a:gd name="T9" fmla="*/ 4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2" h="202">
                    <a:moveTo>
                      <a:pt x="0" y="42"/>
                    </a:moveTo>
                    <a:cubicBezTo>
                      <a:pt x="8" y="27"/>
                      <a:pt x="14" y="16"/>
                      <a:pt x="22" y="0"/>
                    </a:cubicBezTo>
                    <a:cubicBezTo>
                      <a:pt x="122" y="48"/>
                      <a:pt x="215" y="103"/>
                      <a:pt x="312" y="160"/>
                    </a:cubicBezTo>
                    <a:cubicBezTo>
                      <a:pt x="302" y="175"/>
                      <a:pt x="295" y="187"/>
                      <a:pt x="286" y="202"/>
                    </a:cubicBezTo>
                    <a:cubicBezTo>
                      <a:pt x="190" y="148"/>
                      <a:pt x="97" y="97"/>
                      <a:pt x="0" y="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 96">
                <a:extLst>
                  <a:ext uri="{FF2B5EF4-FFF2-40B4-BE49-F238E27FC236}">
                    <a16:creationId xmlns:a16="http://schemas.microsoft.com/office/drawing/2014/main" id="{4E838E27-ECF9-47E0-A438-55C71215F4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1000" y="3297238"/>
                <a:ext cx="133350" cy="142875"/>
              </a:xfrm>
              <a:custGeom>
                <a:avLst/>
                <a:gdLst>
                  <a:gd name="T0" fmla="*/ 322 w 322"/>
                  <a:gd name="T1" fmla="*/ 127 h 174"/>
                  <a:gd name="T2" fmla="*/ 304 w 322"/>
                  <a:gd name="T3" fmla="*/ 174 h 174"/>
                  <a:gd name="T4" fmla="*/ 0 w 322"/>
                  <a:gd name="T5" fmla="*/ 47 h 174"/>
                  <a:gd name="T6" fmla="*/ 19 w 322"/>
                  <a:gd name="T7" fmla="*/ 0 h 174"/>
                  <a:gd name="T8" fmla="*/ 322 w 322"/>
                  <a:gd name="T9" fmla="*/ 127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2" h="174">
                    <a:moveTo>
                      <a:pt x="322" y="127"/>
                    </a:moveTo>
                    <a:cubicBezTo>
                      <a:pt x="316" y="143"/>
                      <a:pt x="311" y="156"/>
                      <a:pt x="304" y="174"/>
                    </a:cubicBezTo>
                    <a:cubicBezTo>
                      <a:pt x="201" y="131"/>
                      <a:pt x="103" y="90"/>
                      <a:pt x="0" y="47"/>
                    </a:cubicBezTo>
                    <a:cubicBezTo>
                      <a:pt x="7" y="31"/>
                      <a:pt x="12" y="18"/>
                      <a:pt x="19" y="0"/>
                    </a:cubicBezTo>
                    <a:cubicBezTo>
                      <a:pt x="121" y="42"/>
                      <a:pt x="220" y="84"/>
                      <a:pt x="322" y="12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97">
                <a:extLst>
                  <a:ext uri="{FF2B5EF4-FFF2-40B4-BE49-F238E27FC236}">
                    <a16:creationId xmlns:a16="http://schemas.microsoft.com/office/drawing/2014/main" id="{C4F2C999-94F9-4D21-B5CF-A5BA7CC861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8113" y="3095625"/>
                <a:ext cx="133350" cy="142875"/>
              </a:xfrm>
              <a:custGeom>
                <a:avLst/>
                <a:gdLst>
                  <a:gd name="T0" fmla="*/ 0 w 323"/>
                  <a:gd name="T1" fmla="*/ 47 h 174"/>
                  <a:gd name="T2" fmla="*/ 20 w 323"/>
                  <a:gd name="T3" fmla="*/ 0 h 174"/>
                  <a:gd name="T4" fmla="*/ 323 w 323"/>
                  <a:gd name="T5" fmla="*/ 126 h 174"/>
                  <a:gd name="T6" fmla="*/ 305 w 323"/>
                  <a:gd name="T7" fmla="*/ 174 h 174"/>
                  <a:gd name="T8" fmla="*/ 0 w 323"/>
                  <a:gd name="T9" fmla="*/ 47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3" h="174">
                    <a:moveTo>
                      <a:pt x="0" y="47"/>
                    </a:moveTo>
                    <a:cubicBezTo>
                      <a:pt x="8" y="29"/>
                      <a:pt x="13" y="17"/>
                      <a:pt x="20" y="0"/>
                    </a:cubicBezTo>
                    <a:cubicBezTo>
                      <a:pt x="121" y="42"/>
                      <a:pt x="219" y="83"/>
                      <a:pt x="323" y="126"/>
                    </a:cubicBezTo>
                    <a:cubicBezTo>
                      <a:pt x="317" y="142"/>
                      <a:pt x="311" y="156"/>
                      <a:pt x="305" y="174"/>
                    </a:cubicBezTo>
                    <a:cubicBezTo>
                      <a:pt x="202" y="131"/>
                      <a:pt x="104" y="90"/>
                      <a:pt x="0" y="4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98">
                <a:extLst>
                  <a:ext uri="{FF2B5EF4-FFF2-40B4-BE49-F238E27FC236}">
                    <a16:creationId xmlns:a16="http://schemas.microsoft.com/office/drawing/2014/main" id="{8715C8B0-25CA-48EF-9994-FFBC2A6A97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19975" y="4445000"/>
                <a:ext cx="120650" cy="185738"/>
              </a:xfrm>
              <a:custGeom>
                <a:avLst/>
                <a:gdLst>
                  <a:gd name="T0" fmla="*/ 19 w 291"/>
                  <a:gd name="T1" fmla="*/ 226 h 226"/>
                  <a:gd name="T2" fmla="*/ 6 w 291"/>
                  <a:gd name="T3" fmla="*/ 204 h 226"/>
                  <a:gd name="T4" fmla="*/ 0 w 291"/>
                  <a:gd name="T5" fmla="*/ 180 h 226"/>
                  <a:gd name="T6" fmla="*/ 251 w 291"/>
                  <a:gd name="T7" fmla="*/ 0 h 226"/>
                  <a:gd name="T8" fmla="*/ 291 w 291"/>
                  <a:gd name="T9" fmla="*/ 28 h 226"/>
                  <a:gd name="T10" fmla="*/ 19 w 291"/>
                  <a:gd name="T11" fmla="*/ 226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1" h="226">
                    <a:moveTo>
                      <a:pt x="19" y="226"/>
                    </a:moveTo>
                    <a:cubicBezTo>
                      <a:pt x="13" y="215"/>
                      <a:pt x="8" y="210"/>
                      <a:pt x="6" y="204"/>
                    </a:cubicBezTo>
                    <a:cubicBezTo>
                      <a:pt x="3" y="198"/>
                      <a:pt x="2" y="192"/>
                      <a:pt x="0" y="180"/>
                    </a:cubicBezTo>
                    <a:cubicBezTo>
                      <a:pt x="91" y="134"/>
                      <a:pt x="182" y="84"/>
                      <a:pt x="251" y="0"/>
                    </a:cubicBezTo>
                    <a:cubicBezTo>
                      <a:pt x="264" y="9"/>
                      <a:pt x="276" y="17"/>
                      <a:pt x="291" y="28"/>
                    </a:cubicBezTo>
                    <a:cubicBezTo>
                      <a:pt x="219" y="122"/>
                      <a:pt x="123" y="176"/>
                      <a:pt x="19" y="22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 99">
                <a:extLst>
                  <a:ext uri="{FF2B5EF4-FFF2-40B4-BE49-F238E27FC236}">
                    <a16:creationId xmlns:a16="http://schemas.microsoft.com/office/drawing/2014/main" id="{4B34FB09-34BC-4DC6-ABFD-7CE2C8C371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3888" y="3505200"/>
                <a:ext cx="131763" cy="149225"/>
              </a:xfrm>
              <a:custGeom>
                <a:avLst/>
                <a:gdLst>
                  <a:gd name="T0" fmla="*/ 0 w 320"/>
                  <a:gd name="T1" fmla="*/ 45 h 181"/>
                  <a:gd name="T2" fmla="*/ 11 w 320"/>
                  <a:gd name="T3" fmla="*/ 16 h 181"/>
                  <a:gd name="T4" fmla="*/ 24 w 320"/>
                  <a:gd name="T5" fmla="*/ 0 h 181"/>
                  <a:gd name="T6" fmla="*/ 320 w 320"/>
                  <a:gd name="T7" fmla="*/ 135 h 181"/>
                  <a:gd name="T8" fmla="*/ 298 w 320"/>
                  <a:gd name="T9" fmla="*/ 181 h 181"/>
                  <a:gd name="T10" fmla="*/ 0 w 320"/>
                  <a:gd name="T11" fmla="*/ 45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0" h="181">
                    <a:moveTo>
                      <a:pt x="0" y="45"/>
                    </a:moveTo>
                    <a:cubicBezTo>
                      <a:pt x="5" y="31"/>
                      <a:pt x="7" y="23"/>
                      <a:pt x="11" y="16"/>
                    </a:cubicBezTo>
                    <a:cubicBezTo>
                      <a:pt x="13" y="12"/>
                      <a:pt x="17" y="8"/>
                      <a:pt x="24" y="0"/>
                    </a:cubicBezTo>
                    <a:cubicBezTo>
                      <a:pt x="121" y="44"/>
                      <a:pt x="218" y="89"/>
                      <a:pt x="320" y="135"/>
                    </a:cubicBezTo>
                    <a:cubicBezTo>
                      <a:pt x="312" y="152"/>
                      <a:pt x="306" y="164"/>
                      <a:pt x="298" y="181"/>
                    </a:cubicBezTo>
                    <a:cubicBezTo>
                      <a:pt x="198" y="135"/>
                      <a:pt x="101" y="91"/>
                      <a:pt x="0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 100">
                <a:extLst>
                  <a:ext uri="{FF2B5EF4-FFF2-40B4-BE49-F238E27FC236}">
                    <a16:creationId xmlns:a16="http://schemas.microsoft.com/office/drawing/2014/main" id="{21AE2ED8-00F7-480B-9D37-7B2235DAF6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32675" y="4010025"/>
                <a:ext cx="107950" cy="217488"/>
              </a:xfrm>
              <a:custGeom>
                <a:avLst/>
                <a:gdLst>
                  <a:gd name="T0" fmla="*/ 0 w 262"/>
                  <a:gd name="T1" fmla="*/ 37 h 266"/>
                  <a:gd name="T2" fmla="*/ 32 w 262"/>
                  <a:gd name="T3" fmla="*/ 0 h 266"/>
                  <a:gd name="T4" fmla="*/ 262 w 262"/>
                  <a:gd name="T5" fmla="*/ 238 h 266"/>
                  <a:gd name="T6" fmla="*/ 242 w 262"/>
                  <a:gd name="T7" fmla="*/ 256 h 266"/>
                  <a:gd name="T8" fmla="*/ 221 w 262"/>
                  <a:gd name="T9" fmla="*/ 266 h 266"/>
                  <a:gd name="T10" fmla="*/ 0 w 262"/>
                  <a:gd name="T11" fmla="*/ 37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2" h="266">
                    <a:moveTo>
                      <a:pt x="0" y="37"/>
                    </a:moveTo>
                    <a:cubicBezTo>
                      <a:pt x="13" y="22"/>
                      <a:pt x="21" y="13"/>
                      <a:pt x="32" y="0"/>
                    </a:cubicBezTo>
                    <a:cubicBezTo>
                      <a:pt x="122" y="69"/>
                      <a:pt x="202" y="142"/>
                      <a:pt x="262" y="238"/>
                    </a:cubicBezTo>
                    <a:cubicBezTo>
                      <a:pt x="253" y="246"/>
                      <a:pt x="248" y="252"/>
                      <a:pt x="242" y="256"/>
                    </a:cubicBezTo>
                    <a:cubicBezTo>
                      <a:pt x="236" y="259"/>
                      <a:pt x="230" y="261"/>
                      <a:pt x="221" y="266"/>
                    </a:cubicBezTo>
                    <a:cubicBezTo>
                      <a:pt x="162" y="177"/>
                      <a:pt x="85" y="106"/>
                      <a:pt x="0" y="3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 101">
                <a:extLst>
                  <a:ext uri="{FF2B5EF4-FFF2-40B4-BE49-F238E27FC236}">
                    <a16:creationId xmlns:a16="http://schemas.microsoft.com/office/drawing/2014/main" id="{3D7C6D55-BE17-4A1E-A7E6-7661226CC3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6463" y="1908175"/>
                <a:ext cx="103188" cy="61913"/>
              </a:xfrm>
              <a:custGeom>
                <a:avLst/>
                <a:gdLst>
                  <a:gd name="T0" fmla="*/ 248 w 251"/>
                  <a:gd name="T1" fmla="*/ 34 h 76"/>
                  <a:gd name="T2" fmla="*/ 98 w 251"/>
                  <a:gd name="T3" fmla="*/ 59 h 76"/>
                  <a:gd name="T4" fmla="*/ 36 w 251"/>
                  <a:gd name="T5" fmla="*/ 68 h 76"/>
                  <a:gd name="T6" fmla="*/ 3 w 251"/>
                  <a:gd name="T7" fmla="*/ 56 h 76"/>
                  <a:gd name="T8" fmla="*/ 33 w 251"/>
                  <a:gd name="T9" fmla="*/ 33 h 76"/>
                  <a:gd name="T10" fmla="*/ 135 w 251"/>
                  <a:gd name="T11" fmla="*/ 16 h 76"/>
                  <a:gd name="T12" fmla="*/ 225 w 251"/>
                  <a:gd name="T13" fmla="*/ 3 h 76"/>
                  <a:gd name="T14" fmla="*/ 248 w 251"/>
                  <a:gd name="T15" fmla="*/ 3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1" h="76">
                    <a:moveTo>
                      <a:pt x="248" y="34"/>
                    </a:moveTo>
                    <a:cubicBezTo>
                      <a:pt x="197" y="43"/>
                      <a:pt x="148" y="51"/>
                      <a:pt x="98" y="59"/>
                    </a:cubicBezTo>
                    <a:cubicBezTo>
                      <a:pt x="77" y="62"/>
                      <a:pt x="57" y="66"/>
                      <a:pt x="36" y="68"/>
                    </a:cubicBezTo>
                    <a:cubicBezTo>
                      <a:pt x="23" y="69"/>
                      <a:pt x="7" y="76"/>
                      <a:pt x="3" y="56"/>
                    </a:cubicBezTo>
                    <a:cubicBezTo>
                      <a:pt x="0" y="34"/>
                      <a:pt x="20" y="35"/>
                      <a:pt x="33" y="33"/>
                    </a:cubicBezTo>
                    <a:cubicBezTo>
                      <a:pt x="67" y="26"/>
                      <a:pt x="101" y="22"/>
                      <a:pt x="135" y="16"/>
                    </a:cubicBezTo>
                    <a:cubicBezTo>
                      <a:pt x="165" y="12"/>
                      <a:pt x="195" y="7"/>
                      <a:pt x="225" y="3"/>
                    </a:cubicBezTo>
                    <a:cubicBezTo>
                      <a:pt x="244" y="0"/>
                      <a:pt x="251" y="10"/>
                      <a:pt x="248" y="3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 102">
                <a:extLst>
                  <a:ext uri="{FF2B5EF4-FFF2-40B4-BE49-F238E27FC236}">
                    <a16:creationId xmlns:a16="http://schemas.microsoft.com/office/drawing/2014/main" id="{7E3BD423-2267-41E1-AC5F-4AF07E00C5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1725" y="1847850"/>
                <a:ext cx="103188" cy="57150"/>
              </a:xfrm>
              <a:custGeom>
                <a:avLst/>
                <a:gdLst>
                  <a:gd name="T0" fmla="*/ 19 w 252"/>
                  <a:gd name="T1" fmla="*/ 71 h 71"/>
                  <a:gd name="T2" fmla="*/ 3 w 252"/>
                  <a:gd name="T3" fmla="*/ 53 h 71"/>
                  <a:gd name="T4" fmla="*/ 23 w 252"/>
                  <a:gd name="T5" fmla="*/ 34 h 71"/>
                  <a:gd name="T6" fmla="*/ 220 w 252"/>
                  <a:gd name="T7" fmla="*/ 2 h 71"/>
                  <a:gd name="T8" fmla="*/ 248 w 252"/>
                  <a:gd name="T9" fmla="*/ 15 h 71"/>
                  <a:gd name="T10" fmla="*/ 226 w 252"/>
                  <a:gd name="T11" fmla="*/ 37 h 71"/>
                  <a:gd name="T12" fmla="*/ 77 w 252"/>
                  <a:gd name="T13" fmla="*/ 61 h 71"/>
                  <a:gd name="T14" fmla="*/ 19 w 252"/>
                  <a:gd name="T15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2" h="71">
                    <a:moveTo>
                      <a:pt x="19" y="71"/>
                    </a:moveTo>
                    <a:cubicBezTo>
                      <a:pt x="15" y="66"/>
                      <a:pt x="5" y="61"/>
                      <a:pt x="3" y="53"/>
                    </a:cubicBezTo>
                    <a:cubicBezTo>
                      <a:pt x="0" y="39"/>
                      <a:pt x="13" y="36"/>
                      <a:pt x="23" y="34"/>
                    </a:cubicBezTo>
                    <a:cubicBezTo>
                      <a:pt x="89" y="23"/>
                      <a:pt x="154" y="12"/>
                      <a:pt x="220" y="2"/>
                    </a:cubicBezTo>
                    <a:cubicBezTo>
                      <a:pt x="232" y="0"/>
                      <a:pt x="245" y="0"/>
                      <a:pt x="248" y="15"/>
                    </a:cubicBezTo>
                    <a:cubicBezTo>
                      <a:pt x="252" y="32"/>
                      <a:pt x="239" y="35"/>
                      <a:pt x="226" y="37"/>
                    </a:cubicBezTo>
                    <a:cubicBezTo>
                      <a:pt x="177" y="45"/>
                      <a:pt x="127" y="53"/>
                      <a:pt x="77" y="61"/>
                    </a:cubicBezTo>
                    <a:cubicBezTo>
                      <a:pt x="60" y="64"/>
                      <a:pt x="43" y="67"/>
                      <a:pt x="19" y="7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 103">
                <a:extLst>
                  <a:ext uri="{FF2B5EF4-FFF2-40B4-BE49-F238E27FC236}">
                    <a16:creationId xmlns:a16="http://schemas.microsoft.com/office/drawing/2014/main" id="{E9BC9C8D-39CA-4BDC-8E69-7E380FAE87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4938" y="2205038"/>
                <a:ext cx="100013" cy="77788"/>
              </a:xfrm>
              <a:custGeom>
                <a:avLst/>
                <a:gdLst>
                  <a:gd name="T0" fmla="*/ 242 w 242"/>
                  <a:gd name="T1" fmla="*/ 29 h 95"/>
                  <a:gd name="T2" fmla="*/ 219 w 242"/>
                  <a:gd name="T3" fmla="*/ 39 h 95"/>
                  <a:gd name="T4" fmla="*/ 31 w 242"/>
                  <a:gd name="T5" fmla="*/ 91 h 95"/>
                  <a:gd name="T6" fmla="*/ 16 w 242"/>
                  <a:gd name="T7" fmla="*/ 94 h 95"/>
                  <a:gd name="T8" fmla="*/ 1 w 242"/>
                  <a:gd name="T9" fmla="*/ 85 h 95"/>
                  <a:gd name="T10" fmla="*/ 6 w 242"/>
                  <a:gd name="T11" fmla="*/ 64 h 95"/>
                  <a:gd name="T12" fmla="*/ 20 w 242"/>
                  <a:gd name="T13" fmla="*/ 58 h 95"/>
                  <a:gd name="T14" fmla="*/ 207 w 242"/>
                  <a:gd name="T15" fmla="*/ 5 h 95"/>
                  <a:gd name="T16" fmla="*/ 242 w 242"/>
                  <a:gd name="T17" fmla="*/ 29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2" h="95">
                    <a:moveTo>
                      <a:pt x="242" y="29"/>
                    </a:moveTo>
                    <a:cubicBezTo>
                      <a:pt x="233" y="33"/>
                      <a:pt x="226" y="37"/>
                      <a:pt x="219" y="39"/>
                    </a:cubicBezTo>
                    <a:cubicBezTo>
                      <a:pt x="156" y="57"/>
                      <a:pt x="94" y="74"/>
                      <a:pt x="31" y="91"/>
                    </a:cubicBezTo>
                    <a:cubicBezTo>
                      <a:pt x="26" y="92"/>
                      <a:pt x="21" y="95"/>
                      <a:pt x="16" y="94"/>
                    </a:cubicBezTo>
                    <a:cubicBezTo>
                      <a:pt x="10" y="93"/>
                      <a:pt x="2" y="89"/>
                      <a:pt x="1" y="85"/>
                    </a:cubicBezTo>
                    <a:cubicBezTo>
                      <a:pt x="0" y="78"/>
                      <a:pt x="2" y="70"/>
                      <a:pt x="6" y="64"/>
                    </a:cubicBezTo>
                    <a:cubicBezTo>
                      <a:pt x="8" y="60"/>
                      <a:pt x="15" y="59"/>
                      <a:pt x="20" y="58"/>
                    </a:cubicBezTo>
                    <a:cubicBezTo>
                      <a:pt x="82" y="40"/>
                      <a:pt x="145" y="23"/>
                      <a:pt x="207" y="5"/>
                    </a:cubicBezTo>
                    <a:cubicBezTo>
                      <a:pt x="224" y="1"/>
                      <a:pt x="239" y="0"/>
                      <a:pt x="242" y="2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 104">
                <a:extLst>
                  <a:ext uri="{FF2B5EF4-FFF2-40B4-BE49-F238E27FC236}">
                    <a16:creationId xmlns:a16="http://schemas.microsoft.com/office/drawing/2014/main" id="{1947DC54-0752-49FB-AE33-9FC1897451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45400" y="1778000"/>
                <a:ext cx="103188" cy="61913"/>
              </a:xfrm>
              <a:custGeom>
                <a:avLst/>
                <a:gdLst>
                  <a:gd name="T0" fmla="*/ 20 w 248"/>
                  <a:gd name="T1" fmla="*/ 77 h 77"/>
                  <a:gd name="T2" fmla="*/ 4 w 248"/>
                  <a:gd name="T3" fmla="*/ 60 h 77"/>
                  <a:gd name="T4" fmla="*/ 22 w 248"/>
                  <a:gd name="T5" fmla="*/ 39 h 77"/>
                  <a:gd name="T6" fmla="*/ 155 w 248"/>
                  <a:gd name="T7" fmla="*/ 14 h 77"/>
                  <a:gd name="T8" fmla="*/ 226 w 248"/>
                  <a:gd name="T9" fmla="*/ 1 h 77"/>
                  <a:gd name="T10" fmla="*/ 246 w 248"/>
                  <a:gd name="T11" fmla="*/ 13 h 77"/>
                  <a:gd name="T12" fmla="*/ 235 w 248"/>
                  <a:gd name="T13" fmla="*/ 33 h 77"/>
                  <a:gd name="T14" fmla="*/ 20 w 248"/>
                  <a:gd name="T15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8" h="77">
                    <a:moveTo>
                      <a:pt x="20" y="77"/>
                    </a:moveTo>
                    <a:cubicBezTo>
                      <a:pt x="15" y="72"/>
                      <a:pt x="6" y="67"/>
                      <a:pt x="4" y="60"/>
                    </a:cubicBezTo>
                    <a:cubicBezTo>
                      <a:pt x="0" y="47"/>
                      <a:pt x="11" y="41"/>
                      <a:pt x="22" y="39"/>
                    </a:cubicBezTo>
                    <a:cubicBezTo>
                      <a:pt x="66" y="30"/>
                      <a:pt x="111" y="22"/>
                      <a:pt x="155" y="14"/>
                    </a:cubicBezTo>
                    <a:cubicBezTo>
                      <a:pt x="179" y="9"/>
                      <a:pt x="202" y="4"/>
                      <a:pt x="226" y="1"/>
                    </a:cubicBezTo>
                    <a:cubicBezTo>
                      <a:pt x="232" y="0"/>
                      <a:pt x="244" y="7"/>
                      <a:pt x="246" y="13"/>
                    </a:cubicBezTo>
                    <a:cubicBezTo>
                      <a:pt x="248" y="18"/>
                      <a:pt x="241" y="32"/>
                      <a:pt x="235" y="33"/>
                    </a:cubicBezTo>
                    <a:cubicBezTo>
                      <a:pt x="165" y="48"/>
                      <a:pt x="95" y="62"/>
                      <a:pt x="20" y="7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 105">
                <a:extLst>
                  <a:ext uri="{FF2B5EF4-FFF2-40B4-BE49-F238E27FC236}">
                    <a16:creationId xmlns:a16="http://schemas.microsoft.com/office/drawing/2014/main" id="{50A1B3F9-93FB-4ACF-BB55-0E20A99BC3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61200" y="1970088"/>
                <a:ext cx="104775" cy="61913"/>
              </a:xfrm>
              <a:custGeom>
                <a:avLst/>
                <a:gdLst>
                  <a:gd name="T0" fmla="*/ 243 w 253"/>
                  <a:gd name="T1" fmla="*/ 0 h 75"/>
                  <a:gd name="T2" fmla="*/ 234 w 253"/>
                  <a:gd name="T3" fmla="*/ 37 h 75"/>
                  <a:gd name="T4" fmla="*/ 12 w 253"/>
                  <a:gd name="T5" fmla="*/ 75 h 75"/>
                  <a:gd name="T6" fmla="*/ 20 w 253"/>
                  <a:gd name="T7" fmla="*/ 38 h 75"/>
                  <a:gd name="T8" fmla="*/ 243 w 253"/>
                  <a:gd name="T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3" h="75">
                    <a:moveTo>
                      <a:pt x="243" y="0"/>
                    </a:moveTo>
                    <a:cubicBezTo>
                      <a:pt x="253" y="22"/>
                      <a:pt x="252" y="34"/>
                      <a:pt x="234" y="37"/>
                    </a:cubicBezTo>
                    <a:cubicBezTo>
                      <a:pt x="160" y="50"/>
                      <a:pt x="86" y="62"/>
                      <a:pt x="12" y="75"/>
                    </a:cubicBezTo>
                    <a:cubicBezTo>
                      <a:pt x="1" y="56"/>
                      <a:pt x="0" y="42"/>
                      <a:pt x="20" y="38"/>
                    </a:cubicBezTo>
                    <a:cubicBezTo>
                      <a:pt x="94" y="25"/>
                      <a:pt x="168" y="13"/>
                      <a:pt x="24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 106">
                <a:extLst>
                  <a:ext uri="{FF2B5EF4-FFF2-40B4-BE49-F238E27FC236}">
                    <a16:creationId xmlns:a16="http://schemas.microsoft.com/office/drawing/2014/main" id="{B434E27D-DBDE-4978-9401-9678E4AB36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5850" y="2497138"/>
                <a:ext cx="57150" cy="184150"/>
              </a:xfrm>
              <a:custGeom>
                <a:avLst/>
                <a:gdLst>
                  <a:gd name="T0" fmla="*/ 139 w 139"/>
                  <a:gd name="T1" fmla="*/ 29 h 223"/>
                  <a:gd name="T2" fmla="*/ 36 w 139"/>
                  <a:gd name="T3" fmla="*/ 216 h 223"/>
                  <a:gd name="T4" fmla="*/ 2 w 139"/>
                  <a:gd name="T5" fmla="*/ 198 h 223"/>
                  <a:gd name="T6" fmla="*/ 16 w 139"/>
                  <a:gd name="T7" fmla="*/ 133 h 223"/>
                  <a:gd name="T8" fmla="*/ 103 w 139"/>
                  <a:gd name="T9" fmla="*/ 16 h 223"/>
                  <a:gd name="T10" fmla="*/ 139 w 139"/>
                  <a:gd name="T11" fmla="*/ 29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223">
                    <a:moveTo>
                      <a:pt x="139" y="29"/>
                    </a:moveTo>
                    <a:cubicBezTo>
                      <a:pt x="84" y="79"/>
                      <a:pt x="33" y="134"/>
                      <a:pt x="36" y="216"/>
                    </a:cubicBezTo>
                    <a:cubicBezTo>
                      <a:pt x="6" y="223"/>
                      <a:pt x="0" y="221"/>
                      <a:pt x="2" y="198"/>
                    </a:cubicBezTo>
                    <a:cubicBezTo>
                      <a:pt x="4" y="176"/>
                      <a:pt x="9" y="154"/>
                      <a:pt x="16" y="133"/>
                    </a:cubicBezTo>
                    <a:cubicBezTo>
                      <a:pt x="33" y="85"/>
                      <a:pt x="66" y="49"/>
                      <a:pt x="103" y="16"/>
                    </a:cubicBezTo>
                    <a:cubicBezTo>
                      <a:pt x="120" y="0"/>
                      <a:pt x="130" y="6"/>
                      <a:pt x="139" y="2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 107">
                <a:extLst>
                  <a:ext uri="{FF2B5EF4-FFF2-40B4-BE49-F238E27FC236}">
                    <a16:creationId xmlns:a16="http://schemas.microsoft.com/office/drawing/2014/main" id="{0570C3CE-473E-42E3-B889-F383A57984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77025" y="2116138"/>
                <a:ext cx="100013" cy="66675"/>
              </a:xfrm>
              <a:custGeom>
                <a:avLst/>
                <a:gdLst>
                  <a:gd name="T0" fmla="*/ 228 w 246"/>
                  <a:gd name="T1" fmla="*/ 0 h 82"/>
                  <a:gd name="T2" fmla="*/ 242 w 246"/>
                  <a:gd name="T3" fmla="*/ 17 h 82"/>
                  <a:gd name="T4" fmla="*/ 224 w 246"/>
                  <a:gd name="T5" fmla="*/ 37 h 82"/>
                  <a:gd name="T6" fmla="*/ 72 w 246"/>
                  <a:gd name="T7" fmla="*/ 71 h 82"/>
                  <a:gd name="T8" fmla="*/ 21 w 246"/>
                  <a:gd name="T9" fmla="*/ 81 h 82"/>
                  <a:gd name="T10" fmla="*/ 0 w 246"/>
                  <a:gd name="T11" fmla="*/ 69 h 82"/>
                  <a:gd name="T12" fmla="*/ 14 w 246"/>
                  <a:gd name="T13" fmla="*/ 49 h 82"/>
                  <a:gd name="T14" fmla="*/ 44 w 246"/>
                  <a:gd name="T15" fmla="*/ 41 h 82"/>
                  <a:gd name="T16" fmla="*/ 199 w 246"/>
                  <a:gd name="T17" fmla="*/ 6 h 82"/>
                  <a:gd name="T18" fmla="*/ 228 w 246"/>
                  <a:gd name="T19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6" h="82">
                    <a:moveTo>
                      <a:pt x="228" y="0"/>
                    </a:moveTo>
                    <a:cubicBezTo>
                      <a:pt x="232" y="5"/>
                      <a:pt x="240" y="10"/>
                      <a:pt x="242" y="17"/>
                    </a:cubicBezTo>
                    <a:cubicBezTo>
                      <a:pt x="246" y="30"/>
                      <a:pt x="235" y="35"/>
                      <a:pt x="224" y="37"/>
                    </a:cubicBezTo>
                    <a:cubicBezTo>
                      <a:pt x="173" y="48"/>
                      <a:pt x="123" y="59"/>
                      <a:pt x="72" y="71"/>
                    </a:cubicBezTo>
                    <a:cubicBezTo>
                      <a:pt x="55" y="74"/>
                      <a:pt x="38" y="80"/>
                      <a:pt x="21" y="81"/>
                    </a:cubicBezTo>
                    <a:cubicBezTo>
                      <a:pt x="15" y="82"/>
                      <a:pt x="7" y="74"/>
                      <a:pt x="0" y="69"/>
                    </a:cubicBezTo>
                    <a:cubicBezTo>
                      <a:pt x="4" y="63"/>
                      <a:pt x="7" y="53"/>
                      <a:pt x="14" y="49"/>
                    </a:cubicBezTo>
                    <a:cubicBezTo>
                      <a:pt x="22" y="44"/>
                      <a:pt x="34" y="43"/>
                      <a:pt x="44" y="41"/>
                    </a:cubicBezTo>
                    <a:cubicBezTo>
                      <a:pt x="96" y="29"/>
                      <a:pt x="148" y="18"/>
                      <a:pt x="199" y="6"/>
                    </a:cubicBezTo>
                    <a:cubicBezTo>
                      <a:pt x="207" y="4"/>
                      <a:pt x="215" y="3"/>
                      <a:pt x="22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 108">
                <a:extLst>
                  <a:ext uri="{FF2B5EF4-FFF2-40B4-BE49-F238E27FC236}">
                    <a16:creationId xmlns:a16="http://schemas.microsoft.com/office/drawing/2014/main" id="{8B087300-3C06-4D36-B383-AB63D36782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67525" y="2039938"/>
                <a:ext cx="103188" cy="61913"/>
              </a:xfrm>
              <a:custGeom>
                <a:avLst/>
                <a:gdLst>
                  <a:gd name="T0" fmla="*/ 11 w 252"/>
                  <a:gd name="T1" fmla="*/ 76 h 76"/>
                  <a:gd name="T2" fmla="*/ 20 w 252"/>
                  <a:gd name="T3" fmla="*/ 40 h 76"/>
                  <a:gd name="T4" fmla="*/ 227 w 252"/>
                  <a:gd name="T5" fmla="*/ 1 h 76"/>
                  <a:gd name="T6" fmla="*/ 247 w 252"/>
                  <a:gd name="T7" fmla="*/ 13 h 76"/>
                  <a:gd name="T8" fmla="*/ 232 w 252"/>
                  <a:gd name="T9" fmla="*/ 35 h 76"/>
                  <a:gd name="T10" fmla="*/ 69 w 252"/>
                  <a:gd name="T11" fmla="*/ 66 h 76"/>
                  <a:gd name="T12" fmla="*/ 11 w 252"/>
                  <a:gd name="T13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2" h="76">
                    <a:moveTo>
                      <a:pt x="11" y="76"/>
                    </a:moveTo>
                    <a:cubicBezTo>
                      <a:pt x="0" y="57"/>
                      <a:pt x="0" y="44"/>
                      <a:pt x="20" y="40"/>
                    </a:cubicBezTo>
                    <a:cubicBezTo>
                      <a:pt x="89" y="26"/>
                      <a:pt x="158" y="13"/>
                      <a:pt x="227" y="1"/>
                    </a:cubicBezTo>
                    <a:cubicBezTo>
                      <a:pt x="233" y="0"/>
                      <a:pt x="245" y="7"/>
                      <a:pt x="247" y="13"/>
                    </a:cubicBezTo>
                    <a:cubicBezTo>
                      <a:pt x="252" y="24"/>
                      <a:pt x="245" y="32"/>
                      <a:pt x="232" y="35"/>
                    </a:cubicBezTo>
                    <a:cubicBezTo>
                      <a:pt x="178" y="45"/>
                      <a:pt x="123" y="56"/>
                      <a:pt x="69" y="66"/>
                    </a:cubicBezTo>
                    <a:cubicBezTo>
                      <a:pt x="50" y="70"/>
                      <a:pt x="30" y="73"/>
                      <a:pt x="11" y="7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 109">
                <a:extLst>
                  <a:ext uri="{FF2B5EF4-FFF2-40B4-BE49-F238E27FC236}">
                    <a16:creationId xmlns:a16="http://schemas.microsoft.com/office/drawing/2014/main" id="{AE6B883B-C211-41FF-9E67-360FEEE3DA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96025" y="2322513"/>
                <a:ext cx="101600" cy="98425"/>
              </a:xfrm>
              <a:custGeom>
                <a:avLst/>
                <a:gdLst>
                  <a:gd name="T0" fmla="*/ 19 w 245"/>
                  <a:gd name="T1" fmla="*/ 120 h 120"/>
                  <a:gd name="T2" fmla="*/ 18 w 245"/>
                  <a:gd name="T3" fmla="*/ 84 h 120"/>
                  <a:gd name="T4" fmla="*/ 217 w 245"/>
                  <a:gd name="T5" fmla="*/ 2 h 120"/>
                  <a:gd name="T6" fmla="*/ 239 w 245"/>
                  <a:gd name="T7" fmla="*/ 11 h 120"/>
                  <a:gd name="T8" fmla="*/ 227 w 245"/>
                  <a:gd name="T9" fmla="*/ 35 h 120"/>
                  <a:gd name="T10" fmla="*/ 171 w 245"/>
                  <a:gd name="T11" fmla="*/ 56 h 120"/>
                  <a:gd name="T12" fmla="*/ 19 w 245"/>
                  <a:gd name="T13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120">
                    <a:moveTo>
                      <a:pt x="19" y="120"/>
                    </a:moveTo>
                    <a:cubicBezTo>
                      <a:pt x="6" y="104"/>
                      <a:pt x="0" y="92"/>
                      <a:pt x="18" y="84"/>
                    </a:cubicBezTo>
                    <a:cubicBezTo>
                      <a:pt x="84" y="56"/>
                      <a:pt x="150" y="28"/>
                      <a:pt x="217" y="2"/>
                    </a:cubicBezTo>
                    <a:cubicBezTo>
                      <a:pt x="222" y="0"/>
                      <a:pt x="235" y="5"/>
                      <a:pt x="239" y="11"/>
                    </a:cubicBezTo>
                    <a:cubicBezTo>
                      <a:pt x="245" y="22"/>
                      <a:pt x="239" y="30"/>
                      <a:pt x="227" y="35"/>
                    </a:cubicBezTo>
                    <a:cubicBezTo>
                      <a:pt x="208" y="42"/>
                      <a:pt x="189" y="49"/>
                      <a:pt x="171" y="56"/>
                    </a:cubicBezTo>
                    <a:cubicBezTo>
                      <a:pt x="121" y="77"/>
                      <a:pt x="71" y="98"/>
                      <a:pt x="19" y="12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 110">
                <a:extLst>
                  <a:ext uri="{FF2B5EF4-FFF2-40B4-BE49-F238E27FC236}">
                    <a16:creationId xmlns:a16="http://schemas.microsoft.com/office/drawing/2014/main" id="{5A868AA1-5878-4BC1-B5C7-EE859FA3F2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39075" y="1689100"/>
                <a:ext cx="103188" cy="73025"/>
              </a:xfrm>
              <a:custGeom>
                <a:avLst/>
                <a:gdLst>
                  <a:gd name="T0" fmla="*/ 241 w 251"/>
                  <a:gd name="T1" fmla="*/ 2 h 88"/>
                  <a:gd name="T2" fmla="*/ 228 w 251"/>
                  <a:gd name="T3" fmla="*/ 36 h 88"/>
                  <a:gd name="T4" fmla="*/ 31 w 251"/>
                  <a:gd name="T5" fmla="*/ 85 h 88"/>
                  <a:gd name="T6" fmla="*/ 3 w 251"/>
                  <a:gd name="T7" fmla="*/ 72 h 88"/>
                  <a:gd name="T8" fmla="*/ 21 w 251"/>
                  <a:gd name="T9" fmla="*/ 51 h 88"/>
                  <a:gd name="T10" fmla="*/ 222 w 251"/>
                  <a:gd name="T11" fmla="*/ 1 h 88"/>
                  <a:gd name="T12" fmla="*/ 241 w 251"/>
                  <a:gd name="T13" fmla="*/ 2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1" h="88">
                    <a:moveTo>
                      <a:pt x="241" y="2"/>
                    </a:moveTo>
                    <a:cubicBezTo>
                      <a:pt x="251" y="23"/>
                      <a:pt x="243" y="32"/>
                      <a:pt x="228" y="36"/>
                    </a:cubicBezTo>
                    <a:cubicBezTo>
                      <a:pt x="162" y="52"/>
                      <a:pt x="97" y="69"/>
                      <a:pt x="31" y="85"/>
                    </a:cubicBezTo>
                    <a:cubicBezTo>
                      <a:pt x="19" y="87"/>
                      <a:pt x="7" y="88"/>
                      <a:pt x="3" y="72"/>
                    </a:cubicBezTo>
                    <a:cubicBezTo>
                      <a:pt x="0" y="57"/>
                      <a:pt x="11" y="53"/>
                      <a:pt x="21" y="51"/>
                    </a:cubicBezTo>
                    <a:cubicBezTo>
                      <a:pt x="88" y="34"/>
                      <a:pt x="155" y="17"/>
                      <a:pt x="222" y="1"/>
                    </a:cubicBezTo>
                    <a:cubicBezTo>
                      <a:pt x="228" y="0"/>
                      <a:pt x="234" y="2"/>
                      <a:pt x="24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 111">
                <a:extLst>
                  <a:ext uri="{FF2B5EF4-FFF2-40B4-BE49-F238E27FC236}">
                    <a16:creationId xmlns:a16="http://schemas.microsoft.com/office/drawing/2014/main" id="{05CD78C5-05B5-4A9F-89E2-53F4E34E1C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9575" y="1565275"/>
                <a:ext cx="100013" cy="92075"/>
              </a:xfrm>
              <a:custGeom>
                <a:avLst/>
                <a:gdLst>
                  <a:gd name="T0" fmla="*/ 228 w 244"/>
                  <a:gd name="T1" fmla="*/ 0 h 111"/>
                  <a:gd name="T2" fmla="*/ 224 w 244"/>
                  <a:gd name="T3" fmla="*/ 37 h 111"/>
                  <a:gd name="T4" fmla="*/ 29 w 244"/>
                  <a:gd name="T5" fmla="*/ 107 h 111"/>
                  <a:gd name="T6" fmla="*/ 14 w 244"/>
                  <a:gd name="T7" fmla="*/ 109 h 111"/>
                  <a:gd name="T8" fmla="*/ 2 w 244"/>
                  <a:gd name="T9" fmla="*/ 95 h 111"/>
                  <a:gd name="T10" fmla="*/ 5 w 244"/>
                  <a:gd name="T11" fmla="*/ 81 h 111"/>
                  <a:gd name="T12" fmla="*/ 19 w 244"/>
                  <a:gd name="T13" fmla="*/ 74 h 111"/>
                  <a:gd name="T14" fmla="*/ 228 w 244"/>
                  <a:gd name="T15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4" h="111">
                    <a:moveTo>
                      <a:pt x="228" y="0"/>
                    </a:moveTo>
                    <a:cubicBezTo>
                      <a:pt x="239" y="17"/>
                      <a:pt x="244" y="30"/>
                      <a:pt x="224" y="37"/>
                    </a:cubicBezTo>
                    <a:cubicBezTo>
                      <a:pt x="159" y="61"/>
                      <a:pt x="94" y="84"/>
                      <a:pt x="29" y="107"/>
                    </a:cubicBezTo>
                    <a:cubicBezTo>
                      <a:pt x="25" y="109"/>
                      <a:pt x="18" y="111"/>
                      <a:pt x="14" y="109"/>
                    </a:cubicBezTo>
                    <a:cubicBezTo>
                      <a:pt x="9" y="106"/>
                      <a:pt x="4" y="101"/>
                      <a:pt x="2" y="95"/>
                    </a:cubicBezTo>
                    <a:cubicBezTo>
                      <a:pt x="0" y="92"/>
                      <a:pt x="2" y="85"/>
                      <a:pt x="5" y="81"/>
                    </a:cubicBezTo>
                    <a:cubicBezTo>
                      <a:pt x="8" y="78"/>
                      <a:pt x="14" y="75"/>
                      <a:pt x="19" y="74"/>
                    </a:cubicBezTo>
                    <a:cubicBezTo>
                      <a:pt x="87" y="49"/>
                      <a:pt x="156" y="25"/>
                      <a:pt x="22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112">
                <a:extLst>
                  <a:ext uri="{FF2B5EF4-FFF2-40B4-BE49-F238E27FC236}">
                    <a16:creationId xmlns:a16="http://schemas.microsoft.com/office/drawing/2014/main" id="{FC13C6CF-F74B-4E88-B1F5-EC7709E070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35888" y="1001713"/>
                <a:ext cx="71438" cy="44450"/>
              </a:xfrm>
              <a:custGeom>
                <a:avLst/>
                <a:gdLst>
                  <a:gd name="T0" fmla="*/ 172 w 172"/>
                  <a:gd name="T1" fmla="*/ 45 h 54"/>
                  <a:gd name="T2" fmla="*/ 157 w 172"/>
                  <a:gd name="T3" fmla="*/ 53 h 54"/>
                  <a:gd name="T4" fmla="*/ 0 w 172"/>
                  <a:gd name="T5" fmla="*/ 16 h 54"/>
                  <a:gd name="T6" fmla="*/ 16 w 172"/>
                  <a:gd name="T7" fmla="*/ 0 h 54"/>
                  <a:gd name="T8" fmla="*/ 171 w 172"/>
                  <a:gd name="T9" fmla="*/ 33 h 54"/>
                  <a:gd name="T10" fmla="*/ 172 w 172"/>
                  <a:gd name="T11" fmla="*/ 45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2" h="54">
                    <a:moveTo>
                      <a:pt x="172" y="45"/>
                    </a:moveTo>
                    <a:cubicBezTo>
                      <a:pt x="167" y="48"/>
                      <a:pt x="161" y="54"/>
                      <a:pt x="157" y="53"/>
                    </a:cubicBezTo>
                    <a:cubicBezTo>
                      <a:pt x="105" y="45"/>
                      <a:pt x="54" y="35"/>
                      <a:pt x="0" y="16"/>
                    </a:cubicBezTo>
                    <a:cubicBezTo>
                      <a:pt x="8" y="8"/>
                      <a:pt x="12" y="0"/>
                      <a:pt x="16" y="0"/>
                    </a:cubicBezTo>
                    <a:cubicBezTo>
                      <a:pt x="69" y="3"/>
                      <a:pt x="120" y="19"/>
                      <a:pt x="171" y="33"/>
                    </a:cubicBezTo>
                    <a:cubicBezTo>
                      <a:pt x="172" y="37"/>
                      <a:pt x="172" y="41"/>
                      <a:pt x="172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 113">
                <a:extLst>
                  <a:ext uri="{FF2B5EF4-FFF2-40B4-BE49-F238E27FC236}">
                    <a16:creationId xmlns:a16="http://schemas.microsoft.com/office/drawing/2014/main" id="{A221826F-8BC1-4B6E-8C05-47CB7004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80300" y="890588"/>
                <a:ext cx="71438" cy="44450"/>
              </a:xfrm>
              <a:custGeom>
                <a:avLst/>
                <a:gdLst>
                  <a:gd name="T0" fmla="*/ 171 w 171"/>
                  <a:gd name="T1" fmla="*/ 35 h 54"/>
                  <a:gd name="T2" fmla="*/ 150 w 171"/>
                  <a:gd name="T3" fmla="*/ 53 h 54"/>
                  <a:gd name="T4" fmla="*/ 9 w 171"/>
                  <a:gd name="T5" fmla="*/ 25 h 54"/>
                  <a:gd name="T6" fmla="*/ 1 w 171"/>
                  <a:gd name="T7" fmla="*/ 10 h 54"/>
                  <a:gd name="T8" fmla="*/ 14 w 171"/>
                  <a:gd name="T9" fmla="*/ 0 h 54"/>
                  <a:gd name="T10" fmla="*/ 171 w 171"/>
                  <a:gd name="T11" fmla="*/ 35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1" h="54">
                    <a:moveTo>
                      <a:pt x="171" y="35"/>
                    </a:moveTo>
                    <a:cubicBezTo>
                      <a:pt x="160" y="45"/>
                      <a:pt x="154" y="54"/>
                      <a:pt x="150" y="53"/>
                    </a:cubicBezTo>
                    <a:cubicBezTo>
                      <a:pt x="103" y="45"/>
                      <a:pt x="56" y="35"/>
                      <a:pt x="9" y="25"/>
                    </a:cubicBezTo>
                    <a:cubicBezTo>
                      <a:pt x="5" y="24"/>
                      <a:pt x="0" y="15"/>
                      <a:pt x="1" y="10"/>
                    </a:cubicBezTo>
                    <a:cubicBezTo>
                      <a:pt x="1" y="6"/>
                      <a:pt x="10" y="0"/>
                      <a:pt x="14" y="0"/>
                    </a:cubicBezTo>
                    <a:cubicBezTo>
                      <a:pt x="64" y="10"/>
                      <a:pt x="115" y="17"/>
                      <a:pt x="171" y="3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 114">
                <a:extLst>
                  <a:ext uri="{FF2B5EF4-FFF2-40B4-BE49-F238E27FC236}">
                    <a16:creationId xmlns:a16="http://schemas.microsoft.com/office/drawing/2014/main" id="{2A10B82E-785B-41F3-A6C1-6228101417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10475" y="942975"/>
                <a:ext cx="68263" cy="46038"/>
              </a:xfrm>
              <a:custGeom>
                <a:avLst/>
                <a:gdLst>
                  <a:gd name="T0" fmla="*/ 167 w 167"/>
                  <a:gd name="T1" fmla="*/ 46 h 56"/>
                  <a:gd name="T2" fmla="*/ 149 w 167"/>
                  <a:gd name="T3" fmla="*/ 55 h 56"/>
                  <a:gd name="T4" fmla="*/ 10 w 167"/>
                  <a:gd name="T5" fmla="*/ 25 h 56"/>
                  <a:gd name="T6" fmla="*/ 0 w 167"/>
                  <a:gd name="T7" fmla="*/ 11 h 56"/>
                  <a:gd name="T8" fmla="*/ 14 w 167"/>
                  <a:gd name="T9" fmla="*/ 1 h 56"/>
                  <a:gd name="T10" fmla="*/ 153 w 167"/>
                  <a:gd name="T11" fmla="*/ 31 h 56"/>
                  <a:gd name="T12" fmla="*/ 167 w 167"/>
                  <a:gd name="T13" fmla="*/ 4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7" h="56">
                    <a:moveTo>
                      <a:pt x="167" y="46"/>
                    </a:moveTo>
                    <a:cubicBezTo>
                      <a:pt x="159" y="50"/>
                      <a:pt x="153" y="56"/>
                      <a:pt x="149" y="55"/>
                    </a:cubicBezTo>
                    <a:cubicBezTo>
                      <a:pt x="102" y="46"/>
                      <a:pt x="56" y="36"/>
                      <a:pt x="10" y="25"/>
                    </a:cubicBezTo>
                    <a:cubicBezTo>
                      <a:pt x="5" y="24"/>
                      <a:pt x="0" y="15"/>
                      <a:pt x="0" y="11"/>
                    </a:cubicBezTo>
                    <a:cubicBezTo>
                      <a:pt x="1" y="7"/>
                      <a:pt x="10" y="0"/>
                      <a:pt x="14" y="1"/>
                    </a:cubicBezTo>
                    <a:cubicBezTo>
                      <a:pt x="61" y="10"/>
                      <a:pt x="107" y="20"/>
                      <a:pt x="153" y="31"/>
                    </a:cubicBezTo>
                    <a:cubicBezTo>
                      <a:pt x="158" y="32"/>
                      <a:pt x="161" y="39"/>
                      <a:pt x="167" y="4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 115">
                <a:extLst>
                  <a:ext uri="{FF2B5EF4-FFF2-40B4-BE49-F238E27FC236}">
                    <a16:creationId xmlns:a16="http://schemas.microsoft.com/office/drawing/2014/main" id="{800FFD04-749C-452C-B346-4378962EF9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51713" y="835025"/>
                <a:ext cx="71438" cy="46038"/>
              </a:xfrm>
              <a:custGeom>
                <a:avLst/>
                <a:gdLst>
                  <a:gd name="T0" fmla="*/ 8 w 175"/>
                  <a:gd name="T1" fmla="*/ 0 h 57"/>
                  <a:gd name="T2" fmla="*/ 175 w 175"/>
                  <a:gd name="T3" fmla="*/ 41 h 57"/>
                  <a:gd name="T4" fmla="*/ 151 w 175"/>
                  <a:gd name="T5" fmla="*/ 56 h 57"/>
                  <a:gd name="T6" fmla="*/ 14 w 175"/>
                  <a:gd name="T7" fmla="*/ 27 h 57"/>
                  <a:gd name="T8" fmla="*/ 0 w 175"/>
                  <a:gd name="T9" fmla="*/ 10 h 57"/>
                  <a:gd name="T10" fmla="*/ 8 w 175"/>
                  <a:gd name="T11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5" h="57">
                    <a:moveTo>
                      <a:pt x="8" y="0"/>
                    </a:moveTo>
                    <a:cubicBezTo>
                      <a:pt x="61" y="10"/>
                      <a:pt x="115" y="19"/>
                      <a:pt x="175" y="41"/>
                    </a:cubicBezTo>
                    <a:cubicBezTo>
                      <a:pt x="162" y="50"/>
                      <a:pt x="155" y="57"/>
                      <a:pt x="151" y="56"/>
                    </a:cubicBezTo>
                    <a:cubicBezTo>
                      <a:pt x="105" y="47"/>
                      <a:pt x="60" y="38"/>
                      <a:pt x="14" y="27"/>
                    </a:cubicBezTo>
                    <a:cubicBezTo>
                      <a:pt x="8" y="25"/>
                      <a:pt x="5" y="16"/>
                      <a:pt x="0" y="10"/>
                    </a:cubicBezTo>
                    <a:cubicBezTo>
                      <a:pt x="3" y="7"/>
                      <a:pt x="5" y="3"/>
                      <a:pt x="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 116">
                <a:extLst>
                  <a:ext uri="{FF2B5EF4-FFF2-40B4-BE49-F238E27FC236}">
                    <a16:creationId xmlns:a16="http://schemas.microsoft.com/office/drawing/2014/main" id="{49B3E5A5-7E53-4336-81E1-86E4BA040A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6300" y="760413"/>
                <a:ext cx="65088" cy="60325"/>
              </a:xfrm>
              <a:custGeom>
                <a:avLst/>
                <a:gdLst>
                  <a:gd name="T0" fmla="*/ 160 w 160"/>
                  <a:gd name="T1" fmla="*/ 56 h 74"/>
                  <a:gd name="T2" fmla="*/ 135 w 160"/>
                  <a:gd name="T3" fmla="*/ 70 h 74"/>
                  <a:gd name="T4" fmla="*/ 15 w 160"/>
                  <a:gd name="T5" fmla="*/ 28 h 74"/>
                  <a:gd name="T6" fmla="*/ 8 w 160"/>
                  <a:gd name="T7" fmla="*/ 25 h 74"/>
                  <a:gd name="T8" fmla="*/ 0 w 160"/>
                  <a:gd name="T9" fmla="*/ 9 h 74"/>
                  <a:gd name="T10" fmla="*/ 19 w 160"/>
                  <a:gd name="T11" fmla="*/ 2 h 74"/>
                  <a:gd name="T12" fmla="*/ 74 w 160"/>
                  <a:gd name="T13" fmla="*/ 22 h 74"/>
                  <a:gd name="T14" fmla="*/ 138 w 160"/>
                  <a:gd name="T15" fmla="*/ 43 h 74"/>
                  <a:gd name="T16" fmla="*/ 160 w 160"/>
                  <a:gd name="T17" fmla="*/ 5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74">
                    <a:moveTo>
                      <a:pt x="160" y="56"/>
                    </a:moveTo>
                    <a:cubicBezTo>
                      <a:pt x="156" y="74"/>
                      <a:pt x="145" y="74"/>
                      <a:pt x="135" y="70"/>
                    </a:cubicBezTo>
                    <a:cubicBezTo>
                      <a:pt x="95" y="57"/>
                      <a:pt x="55" y="43"/>
                      <a:pt x="15" y="28"/>
                    </a:cubicBezTo>
                    <a:cubicBezTo>
                      <a:pt x="13" y="28"/>
                      <a:pt x="9" y="27"/>
                      <a:pt x="8" y="25"/>
                    </a:cubicBezTo>
                    <a:cubicBezTo>
                      <a:pt x="5" y="20"/>
                      <a:pt x="2" y="14"/>
                      <a:pt x="0" y="9"/>
                    </a:cubicBezTo>
                    <a:cubicBezTo>
                      <a:pt x="6" y="6"/>
                      <a:pt x="13" y="0"/>
                      <a:pt x="19" y="2"/>
                    </a:cubicBezTo>
                    <a:cubicBezTo>
                      <a:pt x="38" y="7"/>
                      <a:pt x="56" y="16"/>
                      <a:pt x="74" y="22"/>
                    </a:cubicBezTo>
                    <a:cubicBezTo>
                      <a:pt x="96" y="30"/>
                      <a:pt x="117" y="36"/>
                      <a:pt x="138" y="43"/>
                    </a:cubicBezTo>
                    <a:cubicBezTo>
                      <a:pt x="146" y="46"/>
                      <a:pt x="153" y="52"/>
                      <a:pt x="160" y="5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 117">
                <a:extLst>
                  <a:ext uri="{FF2B5EF4-FFF2-40B4-BE49-F238E27FC236}">
                    <a16:creationId xmlns:a16="http://schemas.microsoft.com/office/drawing/2014/main" id="{A9E16E01-F40D-4190-9BB8-852F006280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6100" y="1408113"/>
                <a:ext cx="42863" cy="109538"/>
              </a:xfrm>
              <a:custGeom>
                <a:avLst/>
                <a:gdLst>
                  <a:gd name="T0" fmla="*/ 0 w 103"/>
                  <a:gd name="T1" fmla="*/ 133 h 133"/>
                  <a:gd name="T2" fmla="*/ 13 w 103"/>
                  <a:gd name="T3" fmla="*/ 109 h 133"/>
                  <a:gd name="T4" fmla="*/ 78 w 103"/>
                  <a:gd name="T5" fmla="*/ 11 h 133"/>
                  <a:gd name="T6" fmla="*/ 95 w 103"/>
                  <a:gd name="T7" fmla="*/ 0 h 133"/>
                  <a:gd name="T8" fmla="*/ 103 w 103"/>
                  <a:gd name="T9" fmla="*/ 20 h 133"/>
                  <a:gd name="T10" fmla="*/ 0 w 103"/>
                  <a:gd name="T11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3" h="133">
                    <a:moveTo>
                      <a:pt x="0" y="133"/>
                    </a:moveTo>
                    <a:cubicBezTo>
                      <a:pt x="5" y="125"/>
                      <a:pt x="7" y="115"/>
                      <a:pt x="13" y="109"/>
                    </a:cubicBezTo>
                    <a:cubicBezTo>
                      <a:pt x="42" y="81"/>
                      <a:pt x="68" y="52"/>
                      <a:pt x="78" y="11"/>
                    </a:cubicBezTo>
                    <a:cubicBezTo>
                      <a:pt x="79" y="6"/>
                      <a:pt x="89" y="3"/>
                      <a:pt x="95" y="0"/>
                    </a:cubicBezTo>
                    <a:cubicBezTo>
                      <a:pt x="98" y="6"/>
                      <a:pt x="103" y="13"/>
                      <a:pt x="103" y="20"/>
                    </a:cubicBezTo>
                    <a:cubicBezTo>
                      <a:pt x="100" y="60"/>
                      <a:pt x="49" y="123"/>
                      <a:pt x="0" y="13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 118">
                <a:extLst>
                  <a:ext uri="{FF2B5EF4-FFF2-40B4-BE49-F238E27FC236}">
                    <a16:creationId xmlns:a16="http://schemas.microsoft.com/office/drawing/2014/main" id="{97D41B5D-4DE9-4D2F-833E-F6ED78FE2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64475" y="1058863"/>
                <a:ext cx="68263" cy="50800"/>
              </a:xfrm>
              <a:custGeom>
                <a:avLst/>
                <a:gdLst>
                  <a:gd name="T0" fmla="*/ 0 w 168"/>
                  <a:gd name="T1" fmla="*/ 8 h 61"/>
                  <a:gd name="T2" fmla="*/ 30 w 168"/>
                  <a:gd name="T3" fmla="*/ 2 h 61"/>
                  <a:gd name="T4" fmla="*/ 152 w 168"/>
                  <a:gd name="T5" fmla="*/ 34 h 61"/>
                  <a:gd name="T6" fmla="*/ 168 w 168"/>
                  <a:gd name="T7" fmla="*/ 53 h 61"/>
                  <a:gd name="T8" fmla="*/ 148 w 168"/>
                  <a:gd name="T9" fmla="*/ 60 h 61"/>
                  <a:gd name="T10" fmla="*/ 14 w 168"/>
                  <a:gd name="T11" fmla="*/ 24 h 61"/>
                  <a:gd name="T12" fmla="*/ 0 w 168"/>
                  <a:gd name="T13" fmla="*/ 8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8" h="61">
                    <a:moveTo>
                      <a:pt x="0" y="8"/>
                    </a:moveTo>
                    <a:cubicBezTo>
                      <a:pt x="14" y="5"/>
                      <a:pt x="23" y="0"/>
                      <a:pt x="30" y="2"/>
                    </a:cubicBezTo>
                    <a:cubicBezTo>
                      <a:pt x="71" y="12"/>
                      <a:pt x="112" y="22"/>
                      <a:pt x="152" y="34"/>
                    </a:cubicBezTo>
                    <a:cubicBezTo>
                      <a:pt x="159" y="36"/>
                      <a:pt x="163" y="46"/>
                      <a:pt x="168" y="53"/>
                    </a:cubicBezTo>
                    <a:cubicBezTo>
                      <a:pt x="161" y="55"/>
                      <a:pt x="154" y="61"/>
                      <a:pt x="148" y="60"/>
                    </a:cubicBezTo>
                    <a:cubicBezTo>
                      <a:pt x="103" y="49"/>
                      <a:pt x="59" y="36"/>
                      <a:pt x="14" y="24"/>
                    </a:cubicBezTo>
                    <a:cubicBezTo>
                      <a:pt x="11" y="23"/>
                      <a:pt x="9" y="18"/>
                      <a:pt x="0" y="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 119">
                <a:extLst>
                  <a:ext uri="{FF2B5EF4-FFF2-40B4-BE49-F238E27FC236}">
                    <a16:creationId xmlns:a16="http://schemas.microsoft.com/office/drawing/2014/main" id="{80890A95-3AD4-4A3C-912B-1239C0A1E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3063" y="1130300"/>
                <a:ext cx="66675" cy="58738"/>
              </a:xfrm>
              <a:custGeom>
                <a:avLst/>
                <a:gdLst>
                  <a:gd name="T0" fmla="*/ 5 w 161"/>
                  <a:gd name="T1" fmla="*/ 0 h 72"/>
                  <a:gd name="T2" fmla="*/ 161 w 161"/>
                  <a:gd name="T3" fmla="*/ 51 h 72"/>
                  <a:gd name="T4" fmla="*/ 139 w 161"/>
                  <a:gd name="T5" fmla="*/ 69 h 72"/>
                  <a:gd name="T6" fmla="*/ 15 w 161"/>
                  <a:gd name="T7" fmla="*/ 26 h 72"/>
                  <a:gd name="T8" fmla="*/ 0 w 161"/>
                  <a:gd name="T9" fmla="*/ 9 h 72"/>
                  <a:gd name="T10" fmla="*/ 5 w 161"/>
                  <a:gd name="T11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1" h="72">
                    <a:moveTo>
                      <a:pt x="5" y="0"/>
                    </a:moveTo>
                    <a:cubicBezTo>
                      <a:pt x="60" y="9"/>
                      <a:pt x="111" y="29"/>
                      <a:pt x="161" y="51"/>
                    </a:cubicBezTo>
                    <a:cubicBezTo>
                      <a:pt x="161" y="71"/>
                      <a:pt x="150" y="72"/>
                      <a:pt x="139" y="69"/>
                    </a:cubicBezTo>
                    <a:cubicBezTo>
                      <a:pt x="98" y="55"/>
                      <a:pt x="56" y="41"/>
                      <a:pt x="15" y="26"/>
                    </a:cubicBezTo>
                    <a:cubicBezTo>
                      <a:pt x="9" y="24"/>
                      <a:pt x="5" y="15"/>
                      <a:pt x="0" y="9"/>
                    </a:cubicBezTo>
                    <a:cubicBezTo>
                      <a:pt x="2" y="6"/>
                      <a:pt x="3" y="3"/>
                      <a:pt x="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 120">
                <a:extLst>
                  <a:ext uri="{FF2B5EF4-FFF2-40B4-BE49-F238E27FC236}">
                    <a16:creationId xmlns:a16="http://schemas.microsoft.com/office/drawing/2014/main" id="{6CB2DB22-2C2C-489C-B417-59CAD20D71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2125" y="1225550"/>
                <a:ext cx="63500" cy="79375"/>
              </a:xfrm>
              <a:custGeom>
                <a:avLst/>
                <a:gdLst>
                  <a:gd name="T0" fmla="*/ 0 w 153"/>
                  <a:gd name="T1" fmla="*/ 12 h 97"/>
                  <a:gd name="T2" fmla="*/ 28 w 153"/>
                  <a:gd name="T3" fmla="*/ 2 h 97"/>
                  <a:gd name="T4" fmla="*/ 149 w 153"/>
                  <a:gd name="T5" fmla="*/ 75 h 97"/>
                  <a:gd name="T6" fmla="*/ 153 w 153"/>
                  <a:gd name="T7" fmla="*/ 95 h 97"/>
                  <a:gd name="T8" fmla="*/ 135 w 153"/>
                  <a:gd name="T9" fmla="*/ 96 h 97"/>
                  <a:gd name="T10" fmla="*/ 125 w 153"/>
                  <a:gd name="T11" fmla="*/ 90 h 97"/>
                  <a:gd name="T12" fmla="*/ 0 w 153"/>
                  <a:gd name="T13" fmla="*/ 12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3" h="97">
                    <a:moveTo>
                      <a:pt x="0" y="12"/>
                    </a:moveTo>
                    <a:cubicBezTo>
                      <a:pt x="15" y="6"/>
                      <a:pt x="24" y="0"/>
                      <a:pt x="28" y="2"/>
                    </a:cubicBezTo>
                    <a:cubicBezTo>
                      <a:pt x="69" y="25"/>
                      <a:pt x="109" y="50"/>
                      <a:pt x="149" y="75"/>
                    </a:cubicBezTo>
                    <a:cubicBezTo>
                      <a:pt x="153" y="78"/>
                      <a:pt x="152" y="88"/>
                      <a:pt x="153" y="95"/>
                    </a:cubicBezTo>
                    <a:cubicBezTo>
                      <a:pt x="147" y="96"/>
                      <a:pt x="141" y="97"/>
                      <a:pt x="135" y="96"/>
                    </a:cubicBezTo>
                    <a:cubicBezTo>
                      <a:pt x="132" y="96"/>
                      <a:pt x="129" y="92"/>
                      <a:pt x="125" y="90"/>
                    </a:cubicBezTo>
                    <a:cubicBezTo>
                      <a:pt x="87" y="66"/>
                      <a:pt x="48" y="41"/>
                      <a:pt x="0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 121">
                <a:extLst>
                  <a:ext uri="{FF2B5EF4-FFF2-40B4-BE49-F238E27FC236}">
                    <a16:creationId xmlns:a16="http://schemas.microsoft.com/office/drawing/2014/main" id="{BE098534-E73E-4DE2-AEB4-D2494412B0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3013" y="354013"/>
                <a:ext cx="38100" cy="28575"/>
              </a:xfrm>
              <a:custGeom>
                <a:avLst/>
                <a:gdLst>
                  <a:gd name="T0" fmla="*/ 0 w 94"/>
                  <a:gd name="T1" fmla="*/ 17 h 35"/>
                  <a:gd name="T2" fmla="*/ 87 w 94"/>
                  <a:gd name="T3" fmla="*/ 4 h 35"/>
                  <a:gd name="T4" fmla="*/ 94 w 94"/>
                  <a:gd name="T5" fmla="*/ 18 h 35"/>
                  <a:gd name="T6" fmla="*/ 16 w 94"/>
                  <a:gd name="T7" fmla="*/ 34 h 35"/>
                  <a:gd name="T8" fmla="*/ 0 w 94"/>
                  <a:gd name="T9" fmla="*/ 1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35">
                    <a:moveTo>
                      <a:pt x="0" y="17"/>
                    </a:moveTo>
                    <a:cubicBezTo>
                      <a:pt x="33" y="4"/>
                      <a:pt x="60" y="0"/>
                      <a:pt x="87" y="4"/>
                    </a:cubicBezTo>
                    <a:cubicBezTo>
                      <a:pt x="90" y="5"/>
                      <a:pt x="91" y="13"/>
                      <a:pt x="94" y="18"/>
                    </a:cubicBezTo>
                    <a:cubicBezTo>
                      <a:pt x="69" y="35"/>
                      <a:pt x="42" y="33"/>
                      <a:pt x="16" y="34"/>
                    </a:cubicBezTo>
                    <a:cubicBezTo>
                      <a:pt x="13" y="35"/>
                      <a:pt x="8" y="27"/>
                      <a:pt x="0" y="1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 122">
                <a:extLst>
                  <a:ext uri="{FF2B5EF4-FFF2-40B4-BE49-F238E27FC236}">
                    <a16:creationId xmlns:a16="http://schemas.microsoft.com/office/drawing/2014/main" id="{18AD3FC4-E48F-4AC4-948C-6AE71828B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5125" y="242888"/>
                <a:ext cx="38100" cy="31750"/>
              </a:xfrm>
              <a:custGeom>
                <a:avLst/>
                <a:gdLst>
                  <a:gd name="T0" fmla="*/ 85 w 92"/>
                  <a:gd name="T1" fmla="*/ 0 h 39"/>
                  <a:gd name="T2" fmla="*/ 61 w 92"/>
                  <a:gd name="T3" fmla="*/ 31 h 39"/>
                  <a:gd name="T4" fmla="*/ 0 w 92"/>
                  <a:gd name="T5" fmla="*/ 13 h 39"/>
                  <a:gd name="T6" fmla="*/ 85 w 92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2" h="39">
                    <a:moveTo>
                      <a:pt x="85" y="0"/>
                    </a:moveTo>
                    <a:cubicBezTo>
                      <a:pt x="92" y="29"/>
                      <a:pt x="75" y="29"/>
                      <a:pt x="61" y="31"/>
                    </a:cubicBezTo>
                    <a:cubicBezTo>
                      <a:pt x="13" y="39"/>
                      <a:pt x="13" y="39"/>
                      <a:pt x="0" y="13"/>
                    </a:cubicBezTo>
                    <a:cubicBezTo>
                      <a:pt x="29" y="9"/>
                      <a:pt x="55" y="5"/>
                      <a:pt x="8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 123">
                <a:extLst>
                  <a:ext uri="{FF2B5EF4-FFF2-40B4-BE49-F238E27FC236}">
                    <a16:creationId xmlns:a16="http://schemas.microsoft.com/office/drawing/2014/main" id="{C874B3F2-36F2-40E9-BFA5-D47BCD045A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29513" y="376238"/>
                <a:ext cx="36513" cy="26988"/>
              </a:xfrm>
              <a:custGeom>
                <a:avLst/>
                <a:gdLst>
                  <a:gd name="T0" fmla="*/ 0 w 90"/>
                  <a:gd name="T1" fmla="*/ 13 h 34"/>
                  <a:gd name="T2" fmla="*/ 77 w 90"/>
                  <a:gd name="T3" fmla="*/ 1 h 34"/>
                  <a:gd name="T4" fmla="*/ 89 w 90"/>
                  <a:gd name="T5" fmla="*/ 9 h 34"/>
                  <a:gd name="T6" fmla="*/ 84 w 90"/>
                  <a:gd name="T7" fmla="*/ 22 h 34"/>
                  <a:gd name="T8" fmla="*/ 11 w 90"/>
                  <a:gd name="T9" fmla="*/ 34 h 34"/>
                  <a:gd name="T10" fmla="*/ 0 w 90"/>
                  <a:gd name="T11" fmla="*/ 1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34">
                    <a:moveTo>
                      <a:pt x="0" y="13"/>
                    </a:moveTo>
                    <a:cubicBezTo>
                      <a:pt x="29" y="8"/>
                      <a:pt x="53" y="4"/>
                      <a:pt x="77" y="1"/>
                    </a:cubicBezTo>
                    <a:cubicBezTo>
                      <a:pt x="81" y="0"/>
                      <a:pt x="87" y="5"/>
                      <a:pt x="89" y="9"/>
                    </a:cubicBezTo>
                    <a:cubicBezTo>
                      <a:pt x="90" y="12"/>
                      <a:pt x="87" y="21"/>
                      <a:pt x="84" y="22"/>
                    </a:cubicBezTo>
                    <a:cubicBezTo>
                      <a:pt x="60" y="26"/>
                      <a:pt x="36" y="31"/>
                      <a:pt x="11" y="34"/>
                    </a:cubicBezTo>
                    <a:cubicBezTo>
                      <a:pt x="9" y="34"/>
                      <a:pt x="6" y="24"/>
                      <a:pt x="0" y="1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 124">
                <a:extLst>
                  <a:ext uri="{FF2B5EF4-FFF2-40B4-BE49-F238E27FC236}">
                    <a16:creationId xmlns:a16="http://schemas.microsoft.com/office/drawing/2014/main" id="{FA6F0881-AC43-4529-A5E1-6644C3C5ED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66013" y="393700"/>
                <a:ext cx="38100" cy="34925"/>
              </a:xfrm>
              <a:custGeom>
                <a:avLst/>
                <a:gdLst>
                  <a:gd name="T0" fmla="*/ 96 w 96"/>
                  <a:gd name="T1" fmla="*/ 20 h 44"/>
                  <a:gd name="T2" fmla="*/ 0 w 96"/>
                  <a:gd name="T3" fmla="*/ 38 h 44"/>
                  <a:gd name="T4" fmla="*/ 96 w 96"/>
                  <a:gd name="T5" fmla="*/ 2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6" h="44">
                    <a:moveTo>
                      <a:pt x="96" y="20"/>
                    </a:moveTo>
                    <a:cubicBezTo>
                      <a:pt x="61" y="38"/>
                      <a:pt x="33" y="44"/>
                      <a:pt x="0" y="38"/>
                    </a:cubicBezTo>
                    <a:cubicBezTo>
                      <a:pt x="15" y="9"/>
                      <a:pt x="58" y="0"/>
                      <a:pt x="96" y="2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 125">
                <a:extLst>
                  <a:ext uri="{FF2B5EF4-FFF2-40B4-BE49-F238E27FC236}">
                    <a16:creationId xmlns:a16="http://schemas.microsoft.com/office/drawing/2014/main" id="{26808B35-4AB6-4C2E-81A3-7601B7343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00925" y="419100"/>
                <a:ext cx="34925" cy="33338"/>
              </a:xfrm>
              <a:custGeom>
                <a:avLst/>
                <a:gdLst>
                  <a:gd name="T0" fmla="*/ 84 w 84"/>
                  <a:gd name="T1" fmla="*/ 8 h 41"/>
                  <a:gd name="T2" fmla="*/ 82 w 84"/>
                  <a:gd name="T3" fmla="*/ 23 h 41"/>
                  <a:gd name="T4" fmla="*/ 10 w 84"/>
                  <a:gd name="T5" fmla="*/ 41 h 41"/>
                  <a:gd name="T6" fmla="*/ 0 w 84"/>
                  <a:gd name="T7" fmla="*/ 31 h 41"/>
                  <a:gd name="T8" fmla="*/ 6 w 84"/>
                  <a:gd name="T9" fmla="*/ 18 h 41"/>
                  <a:gd name="T10" fmla="*/ 84 w 84"/>
                  <a:gd name="T11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" h="41">
                    <a:moveTo>
                      <a:pt x="84" y="8"/>
                    </a:moveTo>
                    <a:cubicBezTo>
                      <a:pt x="83" y="14"/>
                      <a:pt x="84" y="23"/>
                      <a:pt x="82" y="23"/>
                    </a:cubicBezTo>
                    <a:cubicBezTo>
                      <a:pt x="58" y="30"/>
                      <a:pt x="34" y="36"/>
                      <a:pt x="10" y="41"/>
                    </a:cubicBezTo>
                    <a:cubicBezTo>
                      <a:pt x="7" y="41"/>
                      <a:pt x="1" y="35"/>
                      <a:pt x="0" y="31"/>
                    </a:cubicBezTo>
                    <a:cubicBezTo>
                      <a:pt x="0" y="27"/>
                      <a:pt x="3" y="19"/>
                      <a:pt x="6" y="18"/>
                    </a:cubicBezTo>
                    <a:cubicBezTo>
                      <a:pt x="31" y="11"/>
                      <a:pt x="56" y="0"/>
                      <a:pt x="84" y="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 126">
                <a:extLst>
                  <a:ext uri="{FF2B5EF4-FFF2-40B4-BE49-F238E27FC236}">
                    <a16:creationId xmlns:a16="http://schemas.microsoft.com/office/drawing/2014/main" id="{F87909C9-AC17-4A27-8B4E-ED129481F0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37425" y="447675"/>
                <a:ext cx="36513" cy="41275"/>
              </a:xfrm>
              <a:custGeom>
                <a:avLst/>
                <a:gdLst>
                  <a:gd name="T0" fmla="*/ 0 w 89"/>
                  <a:gd name="T1" fmla="*/ 27 h 49"/>
                  <a:gd name="T2" fmla="*/ 82 w 89"/>
                  <a:gd name="T3" fmla="*/ 3 h 49"/>
                  <a:gd name="T4" fmla="*/ 66 w 89"/>
                  <a:gd name="T5" fmla="*/ 29 h 49"/>
                  <a:gd name="T6" fmla="*/ 0 w 89"/>
                  <a:gd name="T7" fmla="*/ 2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" h="49">
                    <a:moveTo>
                      <a:pt x="0" y="27"/>
                    </a:moveTo>
                    <a:cubicBezTo>
                      <a:pt x="26" y="9"/>
                      <a:pt x="53" y="0"/>
                      <a:pt x="82" y="3"/>
                    </a:cubicBezTo>
                    <a:cubicBezTo>
                      <a:pt x="89" y="22"/>
                      <a:pt x="78" y="27"/>
                      <a:pt x="66" y="29"/>
                    </a:cubicBezTo>
                    <a:cubicBezTo>
                      <a:pt x="44" y="33"/>
                      <a:pt x="21" y="49"/>
                      <a:pt x="0" y="2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 127">
                <a:extLst>
                  <a:ext uri="{FF2B5EF4-FFF2-40B4-BE49-F238E27FC236}">
                    <a16:creationId xmlns:a16="http://schemas.microsoft.com/office/drawing/2014/main" id="{E0B42844-FC20-4879-AC85-3F0C713D7C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3563" y="182563"/>
                <a:ext cx="34925" cy="31750"/>
              </a:xfrm>
              <a:custGeom>
                <a:avLst/>
                <a:gdLst>
                  <a:gd name="T0" fmla="*/ 85 w 85"/>
                  <a:gd name="T1" fmla="*/ 22 h 38"/>
                  <a:gd name="T2" fmla="*/ 4 w 85"/>
                  <a:gd name="T3" fmla="*/ 37 h 38"/>
                  <a:gd name="T4" fmla="*/ 0 w 85"/>
                  <a:gd name="T5" fmla="*/ 19 h 38"/>
                  <a:gd name="T6" fmla="*/ 53 w 85"/>
                  <a:gd name="T7" fmla="*/ 6 h 38"/>
                  <a:gd name="T8" fmla="*/ 85 w 85"/>
                  <a:gd name="T9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38">
                    <a:moveTo>
                      <a:pt x="85" y="22"/>
                    </a:moveTo>
                    <a:cubicBezTo>
                      <a:pt x="60" y="37"/>
                      <a:pt x="32" y="38"/>
                      <a:pt x="4" y="37"/>
                    </a:cubicBezTo>
                    <a:cubicBezTo>
                      <a:pt x="3" y="37"/>
                      <a:pt x="0" y="19"/>
                      <a:pt x="0" y="19"/>
                    </a:cubicBezTo>
                    <a:cubicBezTo>
                      <a:pt x="18" y="14"/>
                      <a:pt x="35" y="9"/>
                      <a:pt x="53" y="6"/>
                    </a:cubicBezTo>
                    <a:cubicBezTo>
                      <a:pt x="64" y="4"/>
                      <a:pt x="78" y="0"/>
                      <a:pt x="85" y="2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 128">
                <a:extLst>
                  <a:ext uri="{FF2B5EF4-FFF2-40B4-BE49-F238E27FC236}">
                    <a16:creationId xmlns:a16="http://schemas.microsoft.com/office/drawing/2014/main" id="{E43CCC91-A042-491A-8A51-FD2AB66F1C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5475" y="165100"/>
                <a:ext cx="38100" cy="31750"/>
              </a:xfrm>
              <a:custGeom>
                <a:avLst/>
                <a:gdLst>
                  <a:gd name="T0" fmla="*/ 90 w 90"/>
                  <a:gd name="T1" fmla="*/ 12 h 38"/>
                  <a:gd name="T2" fmla="*/ 0 w 90"/>
                  <a:gd name="T3" fmla="*/ 19 h 38"/>
                  <a:gd name="T4" fmla="*/ 78 w 90"/>
                  <a:gd name="T5" fmla="*/ 0 h 38"/>
                  <a:gd name="T6" fmla="*/ 90 w 90"/>
                  <a:gd name="T7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0" h="38">
                    <a:moveTo>
                      <a:pt x="90" y="12"/>
                    </a:moveTo>
                    <a:cubicBezTo>
                      <a:pt x="53" y="36"/>
                      <a:pt x="21" y="38"/>
                      <a:pt x="0" y="19"/>
                    </a:cubicBezTo>
                    <a:cubicBezTo>
                      <a:pt x="24" y="0"/>
                      <a:pt x="51" y="2"/>
                      <a:pt x="78" y="0"/>
                    </a:cubicBezTo>
                    <a:cubicBezTo>
                      <a:pt x="81" y="0"/>
                      <a:pt x="86" y="8"/>
                      <a:pt x="90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 129">
                <a:extLst>
                  <a:ext uri="{FF2B5EF4-FFF2-40B4-BE49-F238E27FC236}">
                    <a16:creationId xmlns:a16="http://schemas.microsoft.com/office/drawing/2014/main" id="{E050CE9E-6799-4CFC-B531-37F5EAB801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6888" y="207963"/>
                <a:ext cx="36513" cy="25400"/>
              </a:xfrm>
              <a:custGeom>
                <a:avLst/>
                <a:gdLst>
                  <a:gd name="T0" fmla="*/ 87 w 87"/>
                  <a:gd name="T1" fmla="*/ 16 h 32"/>
                  <a:gd name="T2" fmla="*/ 62 w 87"/>
                  <a:gd name="T3" fmla="*/ 27 h 32"/>
                  <a:gd name="T4" fmla="*/ 7 w 87"/>
                  <a:gd name="T5" fmla="*/ 32 h 32"/>
                  <a:gd name="T6" fmla="*/ 1 w 87"/>
                  <a:gd name="T7" fmla="*/ 24 h 32"/>
                  <a:gd name="T8" fmla="*/ 6 w 87"/>
                  <a:gd name="T9" fmla="*/ 11 h 32"/>
                  <a:gd name="T10" fmla="*/ 87 w 87"/>
                  <a:gd name="T1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7" h="32">
                    <a:moveTo>
                      <a:pt x="87" y="16"/>
                    </a:moveTo>
                    <a:cubicBezTo>
                      <a:pt x="79" y="20"/>
                      <a:pt x="71" y="25"/>
                      <a:pt x="62" y="27"/>
                    </a:cubicBezTo>
                    <a:cubicBezTo>
                      <a:pt x="44" y="30"/>
                      <a:pt x="25" y="31"/>
                      <a:pt x="7" y="32"/>
                    </a:cubicBezTo>
                    <a:cubicBezTo>
                      <a:pt x="5" y="32"/>
                      <a:pt x="0" y="27"/>
                      <a:pt x="1" y="24"/>
                    </a:cubicBezTo>
                    <a:cubicBezTo>
                      <a:pt x="1" y="19"/>
                      <a:pt x="3" y="13"/>
                      <a:pt x="6" y="11"/>
                    </a:cubicBezTo>
                    <a:cubicBezTo>
                      <a:pt x="17" y="2"/>
                      <a:pt x="67" y="0"/>
                      <a:pt x="87" y="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 130">
                <a:extLst>
                  <a:ext uri="{FF2B5EF4-FFF2-40B4-BE49-F238E27FC236}">
                    <a16:creationId xmlns:a16="http://schemas.microsoft.com/office/drawing/2014/main" id="{FE3BE8CF-E423-4ED8-B71A-149AA28656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20038" y="263525"/>
                <a:ext cx="38100" cy="26988"/>
              </a:xfrm>
              <a:custGeom>
                <a:avLst/>
                <a:gdLst>
                  <a:gd name="T0" fmla="*/ 95 w 95"/>
                  <a:gd name="T1" fmla="*/ 15 h 32"/>
                  <a:gd name="T2" fmla="*/ 9 w 95"/>
                  <a:gd name="T3" fmla="*/ 30 h 32"/>
                  <a:gd name="T4" fmla="*/ 20 w 95"/>
                  <a:gd name="T5" fmla="*/ 6 h 32"/>
                  <a:gd name="T6" fmla="*/ 82 w 95"/>
                  <a:gd name="T7" fmla="*/ 1 h 32"/>
                  <a:gd name="T8" fmla="*/ 95 w 95"/>
                  <a:gd name="T9" fmla="*/ 1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32">
                    <a:moveTo>
                      <a:pt x="95" y="15"/>
                    </a:moveTo>
                    <a:cubicBezTo>
                      <a:pt x="64" y="32"/>
                      <a:pt x="36" y="32"/>
                      <a:pt x="9" y="30"/>
                    </a:cubicBezTo>
                    <a:cubicBezTo>
                      <a:pt x="0" y="14"/>
                      <a:pt x="9" y="8"/>
                      <a:pt x="20" y="6"/>
                    </a:cubicBezTo>
                    <a:cubicBezTo>
                      <a:pt x="41" y="3"/>
                      <a:pt x="62" y="1"/>
                      <a:pt x="82" y="1"/>
                    </a:cubicBezTo>
                    <a:cubicBezTo>
                      <a:pt x="85" y="0"/>
                      <a:pt x="89" y="7"/>
                      <a:pt x="95" y="1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 131">
                <a:extLst>
                  <a:ext uri="{FF2B5EF4-FFF2-40B4-BE49-F238E27FC236}">
                    <a16:creationId xmlns:a16="http://schemas.microsoft.com/office/drawing/2014/main" id="{3E57BEF7-C78A-4858-A740-5767432D90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54950" y="280988"/>
                <a:ext cx="36513" cy="31750"/>
              </a:xfrm>
              <a:custGeom>
                <a:avLst/>
                <a:gdLst>
                  <a:gd name="T0" fmla="*/ 0 w 90"/>
                  <a:gd name="T1" fmla="*/ 28 h 39"/>
                  <a:gd name="T2" fmla="*/ 16 w 90"/>
                  <a:gd name="T3" fmla="*/ 9 h 39"/>
                  <a:gd name="T4" fmla="*/ 75 w 90"/>
                  <a:gd name="T5" fmla="*/ 0 h 39"/>
                  <a:gd name="T6" fmla="*/ 89 w 90"/>
                  <a:gd name="T7" fmla="*/ 10 h 39"/>
                  <a:gd name="T8" fmla="*/ 81 w 90"/>
                  <a:gd name="T9" fmla="*/ 24 h 39"/>
                  <a:gd name="T10" fmla="*/ 0 w 90"/>
                  <a:gd name="T11" fmla="*/ 2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39">
                    <a:moveTo>
                      <a:pt x="0" y="28"/>
                    </a:moveTo>
                    <a:cubicBezTo>
                      <a:pt x="8" y="19"/>
                      <a:pt x="11" y="10"/>
                      <a:pt x="16" y="9"/>
                    </a:cubicBezTo>
                    <a:cubicBezTo>
                      <a:pt x="36" y="5"/>
                      <a:pt x="55" y="2"/>
                      <a:pt x="75" y="0"/>
                    </a:cubicBezTo>
                    <a:cubicBezTo>
                      <a:pt x="80" y="0"/>
                      <a:pt x="88" y="5"/>
                      <a:pt x="89" y="10"/>
                    </a:cubicBezTo>
                    <a:cubicBezTo>
                      <a:pt x="90" y="14"/>
                      <a:pt x="85" y="23"/>
                      <a:pt x="81" y="24"/>
                    </a:cubicBezTo>
                    <a:cubicBezTo>
                      <a:pt x="56" y="30"/>
                      <a:pt x="31" y="39"/>
                      <a:pt x="0" y="2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 132">
                <a:extLst>
                  <a:ext uri="{FF2B5EF4-FFF2-40B4-BE49-F238E27FC236}">
                    <a16:creationId xmlns:a16="http://schemas.microsoft.com/office/drawing/2014/main" id="{66A6AC8E-D68E-4AC7-9FBE-E9816199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91450" y="292100"/>
                <a:ext cx="36513" cy="33338"/>
              </a:xfrm>
              <a:custGeom>
                <a:avLst/>
                <a:gdLst>
                  <a:gd name="T0" fmla="*/ 90 w 90"/>
                  <a:gd name="T1" fmla="*/ 26 h 41"/>
                  <a:gd name="T2" fmla="*/ 9 w 90"/>
                  <a:gd name="T3" fmla="*/ 41 h 41"/>
                  <a:gd name="T4" fmla="*/ 1 w 90"/>
                  <a:gd name="T5" fmla="*/ 29 h 41"/>
                  <a:gd name="T6" fmla="*/ 6 w 90"/>
                  <a:gd name="T7" fmla="*/ 20 h 41"/>
                  <a:gd name="T8" fmla="*/ 85 w 90"/>
                  <a:gd name="T9" fmla="*/ 14 h 41"/>
                  <a:gd name="T10" fmla="*/ 90 w 90"/>
                  <a:gd name="T11" fmla="*/ 2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41">
                    <a:moveTo>
                      <a:pt x="90" y="26"/>
                    </a:moveTo>
                    <a:cubicBezTo>
                      <a:pt x="65" y="40"/>
                      <a:pt x="37" y="41"/>
                      <a:pt x="9" y="41"/>
                    </a:cubicBezTo>
                    <a:cubicBezTo>
                      <a:pt x="6" y="41"/>
                      <a:pt x="2" y="34"/>
                      <a:pt x="1" y="29"/>
                    </a:cubicBezTo>
                    <a:cubicBezTo>
                      <a:pt x="0" y="27"/>
                      <a:pt x="3" y="20"/>
                      <a:pt x="6" y="20"/>
                    </a:cubicBezTo>
                    <a:cubicBezTo>
                      <a:pt x="32" y="15"/>
                      <a:pt x="57" y="0"/>
                      <a:pt x="85" y="14"/>
                    </a:cubicBezTo>
                    <a:cubicBezTo>
                      <a:pt x="87" y="15"/>
                      <a:pt x="87" y="19"/>
                      <a:pt x="90" y="2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 133">
                <a:extLst>
                  <a:ext uri="{FF2B5EF4-FFF2-40B4-BE49-F238E27FC236}">
                    <a16:creationId xmlns:a16="http://schemas.microsoft.com/office/drawing/2014/main" id="{D0DDACBF-C8D3-4CEC-8C6A-EFFBA1F0C6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59688" y="334963"/>
                <a:ext cx="36513" cy="31750"/>
              </a:xfrm>
              <a:custGeom>
                <a:avLst/>
                <a:gdLst>
                  <a:gd name="T0" fmla="*/ 0 w 87"/>
                  <a:gd name="T1" fmla="*/ 17 h 37"/>
                  <a:gd name="T2" fmla="*/ 76 w 87"/>
                  <a:gd name="T3" fmla="*/ 2 h 37"/>
                  <a:gd name="T4" fmla="*/ 86 w 87"/>
                  <a:gd name="T5" fmla="*/ 11 h 37"/>
                  <a:gd name="T6" fmla="*/ 83 w 87"/>
                  <a:gd name="T7" fmla="*/ 21 h 37"/>
                  <a:gd name="T8" fmla="*/ 4 w 87"/>
                  <a:gd name="T9" fmla="*/ 29 h 37"/>
                  <a:gd name="T10" fmla="*/ 0 w 87"/>
                  <a:gd name="T11" fmla="*/ 1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7" h="37">
                    <a:moveTo>
                      <a:pt x="0" y="17"/>
                    </a:moveTo>
                    <a:cubicBezTo>
                      <a:pt x="24" y="0"/>
                      <a:pt x="50" y="3"/>
                      <a:pt x="76" y="2"/>
                    </a:cubicBezTo>
                    <a:cubicBezTo>
                      <a:pt x="79" y="2"/>
                      <a:pt x="84" y="7"/>
                      <a:pt x="86" y="11"/>
                    </a:cubicBezTo>
                    <a:cubicBezTo>
                      <a:pt x="87" y="13"/>
                      <a:pt x="85" y="19"/>
                      <a:pt x="83" y="21"/>
                    </a:cubicBezTo>
                    <a:cubicBezTo>
                      <a:pt x="72" y="31"/>
                      <a:pt x="18" y="37"/>
                      <a:pt x="4" y="29"/>
                    </a:cubicBezTo>
                    <a:cubicBezTo>
                      <a:pt x="2" y="27"/>
                      <a:pt x="2" y="22"/>
                      <a:pt x="0" y="1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 134">
                <a:extLst>
                  <a:ext uri="{FF2B5EF4-FFF2-40B4-BE49-F238E27FC236}">
                    <a16:creationId xmlns:a16="http://schemas.microsoft.com/office/drawing/2014/main" id="{4FA71B26-6788-498C-842B-0CEFB8890C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40738" y="79375"/>
                <a:ext cx="34925" cy="36513"/>
              </a:xfrm>
              <a:custGeom>
                <a:avLst/>
                <a:gdLst>
                  <a:gd name="T0" fmla="*/ 85 w 85"/>
                  <a:gd name="T1" fmla="*/ 11 h 44"/>
                  <a:gd name="T2" fmla="*/ 73 w 85"/>
                  <a:gd name="T3" fmla="*/ 28 h 44"/>
                  <a:gd name="T4" fmla="*/ 16 w 85"/>
                  <a:gd name="T5" fmla="*/ 43 h 44"/>
                  <a:gd name="T6" fmla="*/ 1 w 85"/>
                  <a:gd name="T7" fmla="*/ 35 h 44"/>
                  <a:gd name="T8" fmla="*/ 8 w 85"/>
                  <a:gd name="T9" fmla="*/ 20 h 44"/>
                  <a:gd name="T10" fmla="*/ 78 w 85"/>
                  <a:gd name="T11" fmla="*/ 0 h 44"/>
                  <a:gd name="T12" fmla="*/ 85 w 85"/>
                  <a:gd name="T13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" h="44">
                    <a:moveTo>
                      <a:pt x="85" y="11"/>
                    </a:moveTo>
                    <a:cubicBezTo>
                      <a:pt x="81" y="17"/>
                      <a:pt x="79" y="26"/>
                      <a:pt x="73" y="28"/>
                    </a:cubicBezTo>
                    <a:cubicBezTo>
                      <a:pt x="55" y="34"/>
                      <a:pt x="35" y="39"/>
                      <a:pt x="16" y="43"/>
                    </a:cubicBezTo>
                    <a:cubicBezTo>
                      <a:pt x="11" y="44"/>
                      <a:pt x="3" y="39"/>
                      <a:pt x="1" y="35"/>
                    </a:cubicBezTo>
                    <a:cubicBezTo>
                      <a:pt x="0" y="31"/>
                      <a:pt x="4" y="21"/>
                      <a:pt x="8" y="20"/>
                    </a:cubicBezTo>
                    <a:cubicBezTo>
                      <a:pt x="31" y="12"/>
                      <a:pt x="55" y="7"/>
                      <a:pt x="78" y="0"/>
                    </a:cubicBezTo>
                    <a:cubicBezTo>
                      <a:pt x="81" y="4"/>
                      <a:pt x="83" y="7"/>
                      <a:pt x="85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 135">
                <a:extLst>
                  <a:ext uri="{FF2B5EF4-FFF2-40B4-BE49-F238E27FC236}">
                    <a16:creationId xmlns:a16="http://schemas.microsoft.com/office/drawing/2014/main" id="{1E406D0A-D4A2-4D92-907B-DA869C98BD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75650" y="111125"/>
                <a:ext cx="36513" cy="38100"/>
              </a:xfrm>
              <a:custGeom>
                <a:avLst/>
                <a:gdLst>
                  <a:gd name="T0" fmla="*/ 86 w 86"/>
                  <a:gd name="T1" fmla="*/ 14 h 47"/>
                  <a:gd name="T2" fmla="*/ 0 w 86"/>
                  <a:gd name="T3" fmla="*/ 29 h 47"/>
                  <a:gd name="T4" fmla="*/ 86 w 86"/>
                  <a:gd name="T5" fmla="*/ 1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6" h="47">
                    <a:moveTo>
                      <a:pt x="86" y="14"/>
                    </a:moveTo>
                    <a:cubicBezTo>
                      <a:pt x="64" y="40"/>
                      <a:pt x="23" y="47"/>
                      <a:pt x="0" y="29"/>
                    </a:cubicBezTo>
                    <a:cubicBezTo>
                      <a:pt x="24" y="6"/>
                      <a:pt x="60" y="0"/>
                      <a:pt x="86" y="1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 136">
                <a:extLst>
                  <a:ext uri="{FF2B5EF4-FFF2-40B4-BE49-F238E27FC236}">
                    <a16:creationId xmlns:a16="http://schemas.microsoft.com/office/drawing/2014/main" id="{C07EE7B5-439B-46FD-8AF2-40B6FAA698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08838" y="523875"/>
                <a:ext cx="36513" cy="41275"/>
              </a:xfrm>
              <a:custGeom>
                <a:avLst/>
                <a:gdLst>
                  <a:gd name="T0" fmla="*/ 0 w 92"/>
                  <a:gd name="T1" fmla="*/ 35 h 51"/>
                  <a:gd name="T2" fmla="*/ 74 w 92"/>
                  <a:gd name="T3" fmla="*/ 1 h 51"/>
                  <a:gd name="T4" fmla="*/ 90 w 92"/>
                  <a:gd name="T5" fmla="*/ 8 h 51"/>
                  <a:gd name="T6" fmla="*/ 87 w 92"/>
                  <a:gd name="T7" fmla="*/ 22 h 51"/>
                  <a:gd name="T8" fmla="*/ 19 w 92"/>
                  <a:gd name="T9" fmla="*/ 50 h 51"/>
                  <a:gd name="T10" fmla="*/ 0 w 92"/>
                  <a:gd name="T11" fmla="*/ 3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2" h="51">
                    <a:moveTo>
                      <a:pt x="0" y="35"/>
                    </a:moveTo>
                    <a:cubicBezTo>
                      <a:pt x="30" y="21"/>
                      <a:pt x="52" y="10"/>
                      <a:pt x="74" y="1"/>
                    </a:cubicBezTo>
                    <a:cubicBezTo>
                      <a:pt x="78" y="0"/>
                      <a:pt x="86" y="4"/>
                      <a:pt x="90" y="8"/>
                    </a:cubicBezTo>
                    <a:cubicBezTo>
                      <a:pt x="92" y="10"/>
                      <a:pt x="90" y="20"/>
                      <a:pt x="87" y="22"/>
                    </a:cubicBezTo>
                    <a:cubicBezTo>
                      <a:pt x="65" y="32"/>
                      <a:pt x="42" y="41"/>
                      <a:pt x="19" y="50"/>
                    </a:cubicBezTo>
                    <a:cubicBezTo>
                      <a:pt x="17" y="51"/>
                      <a:pt x="12" y="44"/>
                      <a:pt x="0" y="3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 137">
                <a:extLst>
                  <a:ext uri="{FF2B5EF4-FFF2-40B4-BE49-F238E27FC236}">
                    <a16:creationId xmlns:a16="http://schemas.microsoft.com/office/drawing/2014/main" id="{50300D76-E650-468F-84AB-11D3D4E596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23188" y="317500"/>
                <a:ext cx="39688" cy="25400"/>
              </a:xfrm>
              <a:custGeom>
                <a:avLst/>
                <a:gdLst>
                  <a:gd name="T0" fmla="*/ 0 w 98"/>
                  <a:gd name="T1" fmla="*/ 12 h 32"/>
                  <a:gd name="T2" fmla="*/ 85 w 98"/>
                  <a:gd name="T3" fmla="*/ 0 h 32"/>
                  <a:gd name="T4" fmla="*/ 80 w 98"/>
                  <a:gd name="T5" fmla="*/ 26 h 32"/>
                  <a:gd name="T6" fmla="*/ 14 w 98"/>
                  <a:gd name="T7" fmla="*/ 32 h 32"/>
                  <a:gd name="T8" fmla="*/ 0 w 98"/>
                  <a:gd name="T9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32">
                    <a:moveTo>
                      <a:pt x="0" y="12"/>
                    </a:moveTo>
                    <a:cubicBezTo>
                      <a:pt x="34" y="7"/>
                      <a:pt x="61" y="3"/>
                      <a:pt x="85" y="0"/>
                    </a:cubicBezTo>
                    <a:cubicBezTo>
                      <a:pt x="98" y="16"/>
                      <a:pt x="92" y="24"/>
                      <a:pt x="80" y="26"/>
                    </a:cubicBezTo>
                    <a:cubicBezTo>
                      <a:pt x="58" y="30"/>
                      <a:pt x="36" y="31"/>
                      <a:pt x="14" y="32"/>
                    </a:cubicBezTo>
                    <a:cubicBezTo>
                      <a:pt x="11" y="32"/>
                      <a:pt x="9" y="25"/>
                      <a:pt x="0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 138">
                <a:extLst>
                  <a:ext uri="{FF2B5EF4-FFF2-40B4-BE49-F238E27FC236}">
                    <a16:creationId xmlns:a16="http://schemas.microsoft.com/office/drawing/2014/main" id="{268225B8-6E2C-4F93-817B-0FA12F8EEF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2150" y="139700"/>
                <a:ext cx="34925" cy="31750"/>
              </a:xfrm>
              <a:custGeom>
                <a:avLst/>
                <a:gdLst>
                  <a:gd name="T0" fmla="*/ 87 w 87"/>
                  <a:gd name="T1" fmla="*/ 9 h 38"/>
                  <a:gd name="T2" fmla="*/ 75 w 87"/>
                  <a:gd name="T3" fmla="*/ 26 h 38"/>
                  <a:gd name="T4" fmla="*/ 17 w 87"/>
                  <a:gd name="T5" fmla="*/ 37 h 38"/>
                  <a:gd name="T6" fmla="*/ 0 w 87"/>
                  <a:gd name="T7" fmla="*/ 26 h 38"/>
                  <a:gd name="T8" fmla="*/ 12 w 87"/>
                  <a:gd name="T9" fmla="*/ 12 h 38"/>
                  <a:gd name="T10" fmla="*/ 80 w 87"/>
                  <a:gd name="T11" fmla="*/ 0 h 38"/>
                  <a:gd name="T12" fmla="*/ 87 w 87"/>
                  <a:gd name="T13" fmla="*/ 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" h="38">
                    <a:moveTo>
                      <a:pt x="87" y="9"/>
                    </a:moveTo>
                    <a:cubicBezTo>
                      <a:pt x="83" y="15"/>
                      <a:pt x="80" y="25"/>
                      <a:pt x="75" y="26"/>
                    </a:cubicBezTo>
                    <a:cubicBezTo>
                      <a:pt x="56" y="31"/>
                      <a:pt x="37" y="35"/>
                      <a:pt x="17" y="37"/>
                    </a:cubicBezTo>
                    <a:cubicBezTo>
                      <a:pt x="12" y="38"/>
                      <a:pt x="6" y="30"/>
                      <a:pt x="0" y="26"/>
                    </a:cubicBezTo>
                    <a:cubicBezTo>
                      <a:pt x="4" y="21"/>
                      <a:pt x="7" y="13"/>
                      <a:pt x="12" y="12"/>
                    </a:cubicBezTo>
                    <a:cubicBezTo>
                      <a:pt x="34" y="7"/>
                      <a:pt x="57" y="4"/>
                      <a:pt x="80" y="0"/>
                    </a:cubicBezTo>
                    <a:cubicBezTo>
                      <a:pt x="82" y="3"/>
                      <a:pt x="84" y="6"/>
                      <a:pt x="87" y="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 139">
                <a:extLst>
                  <a:ext uri="{FF2B5EF4-FFF2-40B4-BE49-F238E27FC236}">
                    <a16:creationId xmlns:a16="http://schemas.microsoft.com/office/drawing/2014/main" id="{2A853DB3-98FF-456F-A277-E151273B00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51800" y="220663"/>
                <a:ext cx="36513" cy="33338"/>
              </a:xfrm>
              <a:custGeom>
                <a:avLst/>
                <a:gdLst>
                  <a:gd name="T0" fmla="*/ 88 w 88"/>
                  <a:gd name="T1" fmla="*/ 16 h 42"/>
                  <a:gd name="T2" fmla="*/ 77 w 88"/>
                  <a:gd name="T3" fmla="*/ 31 h 42"/>
                  <a:gd name="T4" fmla="*/ 15 w 88"/>
                  <a:gd name="T5" fmla="*/ 42 h 42"/>
                  <a:gd name="T6" fmla="*/ 1 w 88"/>
                  <a:gd name="T7" fmla="*/ 32 h 42"/>
                  <a:gd name="T8" fmla="*/ 6 w 88"/>
                  <a:gd name="T9" fmla="*/ 19 h 42"/>
                  <a:gd name="T10" fmla="*/ 88 w 88"/>
                  <a:gd name="T11" fmla="*/ 1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8" h="42">
                    <a:moveTo>
                      <a:pt x="88" y="16"/>
                    </a:moveTo>
                    <a:cubicBezTo>
                      <a:pt x="83" y="22"/>
                      <a:pt x="81" y="31"/>
                      <a:pt x="77" y="31"/>
                    </a:cubicBezTo>
                    <a:cubicBezTo>
                      <a:pt x="56" y="36"/>
                      <a:pt x="36" y="40"/>
                      <a:pt x="15" y="42"/>
                    </a:cubicBezTo>
                    <a:cubicBezTo>
                      <a:pt x="11" y="42"/>
                      <a:pt x="4" y="36"/>
                      <a:pt x="1" y="32"/>
                    </a:cubicBezTo>
                    <a:cubicBezTo>
                      <a:pt x="0" y="29"/>
                      <a:pt x="4" y="19"/>
                      <a:pt x="6" y="19"/>
                    </a:cubicBezTo>
                    <a:cubicBezTo>
                      <a:pt x="32" y="14"/>
                      <a:pt x="58" y="0"/>
                      <a:pt x="88" y="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 140">
                <a:extLst>
                  <a:ext uri="{FF2B5EF4-FFF2-40B4-BE49-F238E27FC236}">
                    <a16:creationId xmlns:a16="http://schemas.microsoft.com/office/drawing/2014/main" id="{6BBF8DE8-0742-4A71-80C5-B072C1F6F3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73925" y="479425"/>
                <a:ext cx="33338" cy="36513"/>
              </a:xfrm>
              <a:custGeom>
                <a:avLst/>
                <a:gdLst>
                  <a:gd name="T0" fmla="*/ 0 w 81"/>
                  <a:gd name="T1" fmla="*/ 44 h 44"/>
                  <a:gd name="T2" fmla="*/ 81 w 81"/>
                  <a:gd name="T3" fmla="*/ 9 h 44"/>
                  <a:gd name="T4" fmla="*/ 0 w 81"/>
                  <a:gd name="T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1" h="44">
                    <a:moveTo>
                      <a:pt x="0" y="44"/>
                    </a:moveTo>
                    <a:cubicBezTo>
                      <a:pt x="5" y="15"/>
                      <a:pt x="43" y="0"/>
                      <a:pt x="81" y="9"/>
                    </a:cubicBezTo>
                    <a:cubicBezTo>
                      <a:pt x="72" y="31"/>
                      <a:pt x="52" y="40"/>
                      <a:pt x="0" y="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 141">
                <a:extLst>
                  <a:ext uri="{FF2B5EF4-FFF2-40B4-BE49-F238E27FC236}">
                    <a16:creationId xmlns:a16="http://schemas.microsoft.com/office/drawing/2014/main" id="{324D7DA2-025F-4914-A1ED-74F08916FD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69150" y="588963"/>
                <a:ext cx="20638" cy="68263"/>
              </a:xfrm>
              <a:custGeom>
                <a:avLst/>
                <a:gdLst>
                  <a:gd name="T0" fmla="*/ 40 w 53"/>
                  <a:gd name="T1" fmla="*/ 0 h 84"/>
                  <a:gd name="T2" fmla="*/ 47 w 53"/>
                  <a:gd name="T3" fmla="*/ 4 h 84"/>
                  <a:gd name="T4" fmla="*/ 51 w 53"/>
                  <a:gd name="T5" fmla="*/ 20 h 84"/>
                  <a:gd name="T6" fmla="*/ 16 w 53"/>
                  <a:gd name="T7" fmla="*/ 76 h 84"/>
                  <a:gd name="T8" fmla="*/ 2 w 53"/>
                  <a:gd name="T9" fmla="*/ 60 h 84"/>
                  <a:gd name="T10" fmla="*/ 40 w 53"/>
                  <a:gd name="T11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84">
                    <a:moveTo>
                      <a:pt x="40" y="0"/>
                    </a:moveTo>
                    <a:cubicBezTo>
                      <a:pt x="45" y="2"/>
                      <a:pt x="47" y="3"/>
                      <a:pt x="47" y="4"/>
                    </a:cubicBezTo>
                    <a:cubicBezTo>
                      <a:pt x="49" y="9"/>
                      <a:pt x="53" y="17"/>
                      <a:pt x="51" y="20"/>
                    </a:cubicBezTo>
                    <a:cubicBezTo>
                      <a:pt x="41" y="40"/>
                      <a:pt x="31" y="61"/>
                      <a:pt x="16" y="76"/>
                    </a:cubicBezTo>
                    <a:cubicBezTo>
                      <a:pt x="8" y="84"/>
                      <a:pt x="0" y="70"/>
                      <a:pt x="2" y="60"/>
                    </a:cubicBezTo>
                    <a:cubicBezTo>
                      <a:pt x="6" y="36"/>
                      <a:pt x="18" y="15"/>
                      <a:pt x="4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 142">
                <a:extLst>
                  <a:ext uri="{FF2B5EF4-FFF2-40B4-BE49-F238E27FC236}">
                    <a16:creationId xmlns:a16="http://schemas.microsoft.com/office/drawing/2014/main" id="{C1469B9B-5CE1-4CD0-AEC8-93D3D5FEEC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02650" y="38100"/>
                <a:ext cx="34925" cy="39688"/>
              </a:xfrm>
              <a:custGeom>
                <a:avLst/>
                <a:gdLst>
                  <a:gd name="T0" fmla="*/ 0 w 88"/>
                  <a:gd name="T1" fmla="*/ 42 h 48"/>
                  <a:gd name="T2" fmla="*/ 85 w 88"/>
                  <a:gd name="T3" fmla="*/ 0 h 48"/>
                  <a:gd name="T4" fmla="*/ 86 w 88"/>
                  <a:gd name="T5" fmla="*/ 23 h 48"/>
                  <a:gd name="T6" fmla="*/ 0 w 88"/>
                  <a:gd name="T7" fmla="*/ 4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8" h="48">
                    <a:moveTo>
                      <a:pt x="0" y="42"/>
                    </a:moveTo>
                    <a:cubicBezTo>
                      <a:pt x="23" y="11"/>
                      <a:pt x="55" y="14"/>
                      <a:pt x="85" y="0"/>
                    </a:cubicBezTo>
                    <a:cubicBezTo>
                      <a:pt x="85" y="12"/>
                      <a:pt x="88" y="20"/>
                      <a:pt x="86" y="23"/>
                    </a:cubicBezTo>
                    <a:cubicBezTo>
                      <a:pt x="72" y="38"/>
                      <a:pt x="30" y="48"/>
                      <a:pt x="0" y="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 143">
                <a:extLst>
                  <a:ext uri="{FF2B5EF4-FFF2-40B4-BE49-F238E27FC236}">
                    <a16:creationId xmlns:a16="http://schemas.microsoft.com/office/drawing/2014/main" id="{9F8B2C85-11D4-4CF2-9CBB-57DEA1CD19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5025" y="700088"/>
                <a:ext cx="15875" cy="30163"/>
              </a:xfrm>
              <a:custGeom>
                <a:avLst/>
                <a:gdLst>
                  <a:gd name="T0" fmla="*/ 34 w 38"/>
                  <a:gd name="T1" fmla="*/ 33 h 36"/>
                  <a:gd name="T2" fmla="*/ 27 w 38"/>
                  <a:gd name="T3" fmla="*/ 36 h 36"/>
                  <a:gd name="T4" fmla="*/ 1 w 38"/>
                  <a:gd name="T5" fmla="*/ 10 h 36"/>
                  <a:gd name="T6" fmla="*/ 13 w 38"/>
                  <a:gd name="T7" fmla="*/ 1 h 36"/>
                  <a:gd name="T8" fmla="*/ 34 w 38"/>
                  <a:gd name="T9" fmla="*/ 3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6">
                    <a:moveTo>
                      <a:pt x="34" y="33"/>
                    </a:moveTo>
                    <a:cubicBezTo>
                      <a:pt x="29" y="35"/>
                      <a:pt x="28" y="36"/>
                      <a:pt x="27" y="36"/>
                    </a:cubicBezTo>
                    <a:cubicBezTo>
                      <a:pt x="11" y="34"/>
                      <a:pt x="0" y="27"/>
                      <a:pt x="1" y="10"/>
                    </a:cubicBezTo>
                    <a:cubicBezTo>
                      <a:pt x="2" y="7"/>
                      <a:pt x="10" y="0"/>
                      <a:pt x="13" y="1"/>
                    </a:cubicBezTo>
                    <a:cubicBezTo>
                      <a:pt x="27" y="6"/>
                      <a:pt x="38" y="14"/>
                      <a:pt x="34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6107E1D4-9120-4471-9A4C-656B8FECAB41}"/>
              </a:ext>
            </a:extLst>
          </p:cNvPr>
          <p:cNvGrpSpPr/>
          <p:nvPr/>
        </p:nvGrpSpPr>
        <p:grpSpPr>
          <a:xfrm>
            <a:off x="8629392" y="4113"/>
            <a:ext cx="525707" cy="972908"/>
            <a:chOff x="7615895" y="2647423"/>
            <a:chExt cx="1166981" cy="1666366"/>
          </a:xfrm>
        </p:grpSpPr>
        <p:sp>
          <p:nvSpPr>
            <p:cNvPr id="112" name="Freeform 17">
              <a:extLst>
                <a:ext uri="{FF2B5EF4-FFF2-40B4-BE49-F238E27FC236}">
                  <a16:creationId xmlns:a16="http://schemas.microsoft.com/office/drawing/2014/main" id="{ABD79B1F-A474-4C1A-BBB6-6728FDDC28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5895" y="2647423"/>
              <a:ext cx="1166981" cy="1666366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00BABE6D-3F7B-49DA-BA3B-EEAC51055334}"/>
                </a:ext>
              </a:extLst>
            </p:cNvPr>
            <p:cNvSpPr txBox="1"/>
            <p:nvPr/>
          </p:nvSpPr>
          <p:spPr>
            <a:xfrm>
              <a:off x="7695156" y="2841704"/>
              <a:ext cx="1033651" cy="685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08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FDA00CF5-AF34-4823-A905-7FBD956FB0AC}"/>
              </a:ext>
            </a:extLst>
          </p:cNvPr>
          <p:cNvGrpSpPr/>
          <p:nvPr/>
        </p:nvGrpSpPr>
        <p:grpSpPr>
          <a:xfrm>
            <a:off x="8091322" y="1329645"/>
            <a:ext cx="525707" cy="972908"/>
            <a:chOff x="7615895" y="2647423"/>
            <a:chExt cx="1166981" cy="1666366"/>
          </a:xfrm>
        </p:grpSpPr>
        <p:sp>
          <p:nvSpPr>
            <p:cNvPr id="115" name="Freeform 17">
              <a:extLst>
                <a:ext uri="{FF2B5EF4-FFF2-40B4-BE49-F238E27FC236}">
                  <a16:creationId xmlns:a16="http://schemas.microsoft.com/office/drawing/2014/main" id="{CD30C2B0-5AE6-475B-A308-E4D0575469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5895" y="2647423"/>
              <a:ext cx="1166981" cy="1666366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D3608542-34AB-4F83-A6F3-FE28DE47B6D9}"/>
                </a:ext>
              </a:extLst>
            </p:cNvPr>
            <p:cNvSpPr txBox="1"/>
            <p:nvPr/>
          </p:nvSpPr>
          <p:spPr>
            <a:xfrm>
              <a:off x="7695156" y="2841704"/>
              <a:ext cx="1033651" cy="685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06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sp>
        <p:nvSpPr>
          <p:cNvPr id="118" name="TextBox 117">
            <a:extLst>
              <a:ext uri="{FF2B5EF4-FFF2-40B4-BE49-F238E27FC236}">
                <a16:creationId xmlns:a16="http://schemas.microsoft.com/office/drawing/2014/main" id="{84199EA9-7FDE-4CFA-95AB-F811BB08CE06}"/>
              </a:ext>
            </a:extLst>
          </p:cNvPr>
          <p:cNvSpPr txBox="1"/>
          <p:nvPr/>
        </p:nvSpPr>
        <p:spPr>
          <a:xfrm>
            <a:off x="8989226" y="1467597"/>
            <a:ext cx="217431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000" b="1" noProof="0" dirty="0">
                <a:solidFill>
                  <a:srgbClr val="00206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تقييم بنائي</a:t>
            </a:r>
            <a:endParaRPr kumimoji="0" lang="ar-EG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121" name="Picture 120" descr="A close up of a sign&#10;&#10;Description automatically generated">
            <a:extLst>
              <a:ext uri="{FF2B5EF4-FFF2-40B4-BE49-F238E27FC236}">
                <a16:creationId xmlns:a16="http://schemas.microsoft.com/office/drawing/2014/main" id="{37D0FDB0-FBDC-42E4-90ED-C2FE3FD14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69607" y="2496202"/>
            <a:ext cx="3110479" cy="1600345"/>
          </a:xfrm>
          <a:prstGeom prst="rect">
            <a:avLst/>
          </a:prstGeom>
        </p:spPr>
      </p:pic>
      <p:sp>
        <p:nvSpPr>
          <p:cNvPr id="110" name="TextBox 109">
            <a:extLst>
              <a:ext uri="{FF2B5EF4-FFF2-40B4-BE49-F238E27FC236}">
                <a16:creationId xmlns:a16="http://schemas.microsoft.com/office/drawing/2014/main" id="{AF87CC81-A5EF-4593-BFA8-65D016ADB9EF}"/>
              </a:ext>
            </a:extLst>
          </p:cNvPr>
          <p:cNvSpPr txBox="1"/>
          <p:nvPr/>
        </p:nvSpPr>
        <p:spPr>
          <a:xfrm>
            <a:off x="613535" y="3092572"/>
            <a:ext cx="1976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سيرالحصة</a:t>
            </a: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الدرسية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82345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3" grpId="0"/>
      <p:bldP spid="27" grpId="0" animBg="1"/>
      <p:bldP spid="29" grpId="0" animBg="1"/>
      <p:bldP spid="31" grpId="0"/>
      <p:bldP spid="32" grpId="0"/>
      <p:bldP spid="37" grpId="0"/>
      <p:bldP spid="38" grpId="0"/>
      <p:bldP spid="39" grpId="0" animBg="1"/>
      <p:bldP spid="40" grpId="0" animBg="1"/>
      <p:bldP spid="44" grpId="0"/>
      <p:bldP spid="45" grpId="0"/>
      <p:bldP spid="47" grpId="0" animBg="1"/>
      <p:bldP spid="11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22635261-8B58-44C8-B9CB-2F353B8A1CC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707244"/>
            <a:ext cx="6858000" cy="12192002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AC820C64-1405-438A-8B70-F3446248C434}"/>
              </a:ext>
            </a:extLst>
          </p:cNvPr>
          <p:cNvSpPr txBox="1"/>
          <p:nvPr/>
        </p:nvSpPr>
        <p:spPr>
          <a:xfrm>
            <a:off x="1948070" y="1557928"/>
            <a:ext cx="2510714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4800" b="1" dirty="0">
                <a:cs typeface="(AH) Manal Black" pitchFamily="2" charset="-78"/>
              </a:rPr>
              <a:t>دولة</a:t>
            </a:r>
          </a:p>
          <a:p>
            <a:pPr algn="ctr"/>
            <a:r>
              <a:rPr lang="ar-AE" sz="4800" b="1" dirty="0">
                <a:solidFill>
                  <a:srgbClr val="FF0000"/>
                </a:solidFill>
                <a:cs typeface="(AH) Manal Black" pitchFamily="2" charset="-78"/>
              </a:rPr>
              <a:t>الامارات</a:t>
            </a:r>
          </a:p>
          <a:p>
            <a:pPr algn="ctr"/>
            <a:r>
              <a:rPr lang="ar-AE" sz="4800" b="1" dirty="0">
                <a:solidFill>
                  <a:srgbClr val="00B050"/>
                </a:solidFill>
                <a:cs typeface="(AH) Manal Black" pitchFamily="2" charset="-78"/>
              </a:rPr>
              <a:t>العربية</a:t>
            </a:r>
            <a:r>
              <a:rPr lang="ar-AE" sz="4800" b="1" dirty="0">
                <a:cs typeface="(AH) Manal Black" pitchFamily="2" charset="-78"/>
              </a:rPr>
              <a:t> </a:t>
            </a:r>
          </a:p>
          <a:p>
            <a:pPr algn="ctr"/>
            <a:r>
              <a:rPr lang="ar-AE" sz="4800" b="1" dirty="0">
                <a:cs typeface="(AH) Manal Black" pitchFamily="2" charset="-78"/>
              </a:rPr>
              <a:t>المتحدة</a:t>
            </a:r>
          </a:p>
        </p:txBody>
      </p:sp>
      <p:pic>
        <p:nvPicPr>
          <p:cNvPr id="9" name="Picture 2" descr="مشاهدة صورة المصدر">
            <a:extLst>
              <a:ext uri="{FF2B5EF4-FFF2-40B4-BE49-F238E27FC236}">
                <a16:creationId xmlns:a16="http://schemas.microsoft.com/office/drawing/2014/main" id="{A489E7BC-4C0C-45A8-B791-211B5E037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9" y="-27955"/>
            <a:ext cx="121091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EFFC86D8-F06E-48CE-92AB-B7D5E9F24061}"/>
              </a:ext>
            </a:extLst>
          </p:cNvPr>
          <p:cNvGrpSpPr/>
          <p:nvPr/>
        </p:nvGrpSpPr>
        <p:grpSpPr>
          <a:xfrm>
            <a:off x="82858" y="2143973"/>
            <a:ext cx="8477269" cy="4654728"/>
            <a:chOff x="82858" y="2143973"/>
            <a:chExt cx="8477269" cy="4654728"/>
          </a:xfrm>
        </p:grpSpPr>
        <p:pic>
          <p:nvPicPr>
            <p:cNvPr id="13" name="Picture 113">
              <a:extLst>
                <a:ext uri="{FF2B5EF4-FFF2-40B4-BE49-F238E27FC236}">
                  <a16:creationId xmlns:a16="http://schemas.microsoft.com/office/drawing/2014/main" id="{04B1ABE8-6EAB-417A-A1AA-81329CC4D9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778" b="90069" l="37061" r="52038">
                          <a14:foregroundMark x1="42868" y1="7986" x2="43097" y2="25833"/>
                          <a14:foregroundMark x1="41416" y1="11875" x2="39277" y2="32014"/>
                          <a14:foregroundMark x1="41314" y1="10903" x2="45313" y2="7778"/>
                          <a14:foregroundMark x1="45313" y1="7778" x2="46434" y2="19028"/>
                          <a14:foregroundMark x1="46434" y1="19028" x2="46307" y2="28125"/>
                          <a14:foregroundMark x1="42028" y1="18056" x2="44880" y2="17361"/>
                          <a14:foregroundMark x1="42155" y1="29097" x2="44396" y2="29097"/>
                          <a14:foregroundMark x1="37748" y1="59236" x2="40245" y2="34583"/>
                          <a14:foregroundMark x1="50586" y1="56042" x2="49694" y2="45139"/>
                          <a14:foregroundMark x1="49694" y1="45139" x2="47860" y2="37153"/>
                          <a14:foregroundMark x1="47020" y1="90069" x2="47020" y2="83264"/>
                          <a14:foregroundMark x1="51426" y1="58611" x2="50841" y2="56667"/>
                          <a14:foregroundMark x1="42028" y1="86875" x2="42028" y2="81944"/>
                        </a14:backgroundRemoval>
                      </a14:imgEffect>
                    </a14:imgLayer>
                  </a14:imgProps>
                </a:ext>
              </a:extLst>
            </a:blip>
            <a:srcRect l="35238" t="-3969" r="46072" b="3969"/>
            <a:stretch/>
          </p:blipFill>
          <p:spPr>
            <a:xfrm>
              <a:off x="6712622" y="2255159"/>
              <a:ext cx="1196321" cy="2347682"/>
            </a:xfrm>
            <a:prstGeom prst="rect">
              <a:avLst/>
            </a:prstGeom>
          </p:spPr>
        </p:pic>
        <p:pic>
          <p:nvPicPr>
            <p:cNvPr id="14" name="Picture 112">
              <a:extLst>
                <a:ext uri="{FF2B5EF4-FFF2-40B4-BE49-F238E27FC236}">
                  <a16:creationId xmlns:a16="http://schemas.microsoft.com/office/drawing/2014/main" id="{759F3FCB-D1D4-4C5E-980A-4E500FD663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264" b="90000" l="72338" r="96918">
                          <a14:foregroundMark x1="76796" y1="8958" x2="78528" y2="39931"/>
                          <a14:foregroundMark x1="74758" y1="48333" x2="75599" y2="36875"/>
                          <a14:foregroundMark x1="80718" y1="31667" x2="80718" y2="39931"/>
                          <a14:foregroundMark x1="78910" y1="8750" x2="81381" y2="13958"/>
                          <a14:foregroundMark x1="79827" y1="16181" x2="80005" y2="20208"/>
                          <a14:foregroundMark x1="78528" y1="21944" x2="79827" y2="21458"/>
                          <a14:foregroundMark x1="76796" y1="34931" x2="78961" y2="43819"/>
                          <a14:foregroundMark x1="78961" y1="43819" x2="79547" y2="32639"/>
                          <a14:foregroundMark x1="79547" y1="32639" x2="82476" y2="36181"/>
                          <a14:foregroundMark x1="85201" y1="52639" x2="83851" y2="42917"/>
                          <a14:foregroundMark x1="82654" y1="36389" x2="79725" y2="31389"/>
                          <a14:foregroundMark x1="77152" y1="31181" x2="74885" y2="39167"/>
                          <a14:foregroundMark x1="77076" y1="39931" x2="80540" y2="43611"/>
                          <a14:foregroundMark x1="74783" y1="39931" x2="75140" y2="40903"/>
                          <a14:foregroundMark x1="75802" y1="32639" x2="79827" y2="30208"/>
                          <a14:foregroundMark x1="79827" y1="30208" x2="82832" y2="35694"/>
                          <a14:foregroundMark x1="81381" y1="43125" x2="77611" y2="46111"/>
                          <a14:foregroundMark x1="77611" y1="46111" x2="75700" y2="32153"/>
                          <a14:foregroundMark x1="75700" y1="31181" x2="75344" y2="33403"/>
                          <a14:foregroundMark x1="76516" y1="22431" x2="79368" y2="20417"/>
                          <a14:foregroundMark x1="75700" y1="13958" x2="79598" y2="8264"/>
                          <a14:foregroundMark x1="79598" y1="8264" x2="81559" y2="11736"/>
                          <a14:foregroundMark x1="80820" y1="31181" x2="83393" y2="37639"/>
                          <a14:foregroundMark x1="76694" y1="85278" x2="77254" y2="82292"/>
                          <a14:foregroundMark x1="83571" y1="85278" x2="83469" y2="83542"/>
                          <a14:foregroundMark x1="85558" y1="52708" x2="85405" y2="53403"/>
                          <a14:foregroundMark x1="80948" y1="29653" x2="82629" y2="34375"/>
                          <a14:foregroundMark x1="79445" y1="26319" x2="79648" y2="28611"/>
                          <a14:foregroundMark x1="76184" y1="59861" x2="76083" y2="60417"/>
                          <a14:foregroundMark x1="82527" y1="85347" x2="84131" y2="83819"/>
                          <a14:foregroundMark x1="73026" y1="56528" x2="73892" y2="54583"/>
                          <a14:foregroundMark x1="73663" y1="56667" x2="73968" y2="54653"/>
                          <a14:foregroundMark x1="72338" y1="57361" x2="73816" y2="54861"/>
                          <a14:foregroundMark x1="73357" y1="54792" x2="73459" y2="54514"/>
                          <a14:backgroundMark x1="73357" y1="53125" x2="74019" y2="51111"/>
                        </a14:backgroundRemoval>
                      </a14:imgEffect>
                    </a14:imgLayer>
                  </a14:imgProps>
                </a:ext>
              </a:extLst>
            </a:blip>
            <a:srcRect l="71551" r="12616"/>
            <a:stretch/>
          </p:blipFill>
          <p:spPr>
            <a:xfrm>
              <a:off x="7370600" y="2946960"/>
              <a:ext cx="1189527" cy="2755587"/>
            </a:xfrm>
            <a:prstGeom prst="rect">
              <a:avLst/>
            </a:prstGeom>
          </p:spPr>
        </p:pic>
        <p:pic>
          <p:nvPicPr>
            <p:cNvPr id="15" name="Picture 115">
              <a:extLst>
                <a:ext uri="{FF2B5EF4-FFF2-40B4-BE49-F238E27FC236}">
                  <a16:creationId xmlns:a16="http://schemas.microsoft.com/office/drawing/2014/main" id="{49939E82-95E2-48DC-B1A4-F188E0B544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778" b="90069" l="37061" r="52038">
                          <a14:foregroundMark x1="42868" y1="7986" x2="43097" y2="25833"/>
                          <a14:foregroundMark x1="41416" y1="11875" x2="39277" y2="32014"/>
                          <a14:foregroundMark x1="41314" y1="10903" x2="45313" y2="7778"/>
                          <a14:foregroundMark x1="45313" y1="7778" x2="46434" y2="19028"/>
                          <a14:foregroundMark x1="46434" y1="19028" x2="46307" y2="28125"/>
                          <a14:foregroundMark x1="42028" y1="18056" x2="44880" y2="17361"/>
                          <a14:foregroundMark x1="42155" y1="29097" x2="44396" y2="29097"/>
                          <a14:foregroundMark x1="37748" y1="59236" x2="40245" y2="34583"/>
                          <a14:foregroundMark x1="50586" y1="56042" x2="49694" y2="45139"/>
                          <a14:foregroundMark x1="49694" y1="45139" x2="47860" y2="37153"/>
                          <a14:foregroundMark x1="47020" y1="90069" x2="47020" y2="83264"/>
                          <a14:foregroundMark x1="51426" y1="58611" x2="50841" y2="56667"/>
                          <a14:foregroundMark x1="42028" y1="86875" x2="42028" y2="81944"/>
                        </a14:backgroundRemoval>
                      </a14:imgEffect>
                    </a14:imgLayer>
                  </a14:imgProps>
                </a:ext>
              </a:extLst>
            </a:blip>
            <a:srcRect l="35238" t="-3969" r="46072" b="40663"/>
            <a:stretch/>
          </p:blipFill>
          <p:spPr>
            <a:xfrm>
              <a:off x="553780" y="2237711"/>
              <a:ext cx="1196321" cy="1597442"/>
            </a:xfrm>
            <a:prstGeom prst="rect">
              <a:avLst/>
            </a:prstGeom>
          </p:spPr>
        </p:pic>
        <p:pic>
          <p:nvPicPr>
            <p:cNvPr id="16" name="Picture 116">
              <a:extLst>
                <a:ext uri="{FF2B5EF4-FFF2-40B4-BE49-F238E27FC236}">
                  <a16:creationId xmlns:a16="http://schemas.microsoft.com/office/drawing/2014/main" id="{44B2F305-F3EB-4317-9930-5074355205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264" b="90000" l="72338" r="96918">
                          <a14:foregroundMark x1="76796" y1="8958" x2="78528" y2="39931"/>
                          <a14:foregroundMark x1="74758" y1="48333" x2="75599" y2="36875"/>
                          <a14:foregroundMark x1="80718" y1="31667" x2="80718" y2="39931"/>
                          <a14:foregroundMark x1="78910" y1="8750" x2="81381" y2="13958"/>
                          <a14:foregroundMark x1="79827" y1="16181" x2="80005" y2="20208"/>
                          <a14:foregroundMark x1="78528" y1="21944" x2="79827" y2="21458"/>
                          <a14:foregroundMark x1="76796" y1="34931" x2="78961" y2="43819"/>
                          <a14:foregroundMark x1="78961" y1="43819" x2="79547" y2="32639"/>
                          <a14:foregroundMark x1="79547" y1="32639" x2="82476" y2="36181"/>
                          <a14:foregroundMark x1="85201" y1="52639" x2="83851" y2="42917"/>
                          <a14:foregroundMark x1="82654" y1="36389" x2="79725" y2="31389"/>
                          <a14:foregroundMark x1="77152" y1="31181" x2="74885" y2="39167"/>
                          <a14:foregroundMark x1="77076" y1="39931" x2="80540" y2="43611"/>
                          <a14:foregroundMark x1="74783" y1="39931" x2="75140" y2="40903"/>
                          <a14:foregroundMark x1="75802" y1="32639" x2="79827" y2="30208"/>
                          <a14:foregroundMark x1="79827" y1="30208" x2="82832" y2="35694"/>
                          <a14:foregroundMark x1="81381" y1="43125" x2="77611" y2="46111"/>
                          <a14:foregroundMark x1="77611" y1="46111" x2="75700" y2="32153"/>
                          <a14:foregroundMark x1="75700" y1="31181" x2="75344" y2="33403"/>
                          <a14:foregroundMark x1="76516" y1="22431" x2="79368" y2="20417"/>
                          <a14:foregroundMark x1="75700" y1="13958" x2="79598" y2="8264"/>
                          <a14:foregroundMark x1="79598" y1="8264" x2="81559" y2="11736"/>
                          <a14:foregroundMark x1="80820" y1="31181" x2="83393" y2="37639"/>
                          <a14:foregroundMark x1="76694" y1="85278" x2="77254" y2="82292"/>
                          <a14:foregroundMark x1="83571" y1="85278" x2="83469" y2="83542"/>
                          <a14:foregroundMark x1="85558" y1="52708" x2="85405" y2="53403"/>
                          <a14:foregroundMark x1="80948" y1="29653" x2="82629" y2="34375"/>
                          <a14:foregroundMark x1="79445" y1="26319" x2="79648" y2="28611"/>
                          <a14:foregroundMark x1="76184" y1="59861" x2="76083" y2="60417"/>
                          <a14:foregroundMark x1="82527" y1="85347" x2="84131" y2="83819"/>
                          <a14:foregroundMark x1="73026" y1="56528" x2="73892" y2="54583"/>
                          <a14:foregroundMark x1="73663" y1="56667" x2="73968" y2="54653"/>
                          <a14:foregroundMark x1="72338" y1="57361" x2="73816" y2="54861"/>
                          <a14:foregroundMark x1="73357" y1="54792" x2="73459" y2="54514"/>
                          <a14:backgroundMark x1="73357" y1="53125" x2="74019" y2="51111"/>
                        </a14:backgroundRemoval>
                      </a14:imgEffect>
                    </a14:imgLayer>
                  </a14:imgProps>
                </a:ext>
              </a:extLst>
            </a:blip>
            <a:srcRect l="69759" t="-149" r="14408" b="42178"/>
            <a:stretch/>
          </p:blipFill>
          <p:spPr>
            <a:xfrm>
              <a:off x="3954301" y="2143973"/>
              <a:ext cx="1196321" cy="1597443"/>
            </a:xfrm>
            <a:prstGeom prst="rect">
              <a:avLst/>
            </a:prstGeom>
          </p:spPr>
        </p:pic>
        <p:pic>
          <p:nvPicPr>
            <p:cNvPr id="17" name="Picture 117">
              <a:extLst>
                <a:ext uri="{FF2B5EF4-FFF2-40B4-BE49-F238E27FC236}">
                  <a16:creationId xmlns:a16="http://schemas.microsoft.com/office/drawing/2014/main" id="{8098EBB3-E261-465B-9432-3A31532232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778" b="90069" l="37061" r="52038">
                          <a14:foregroundMark x1="42868" y1="7986" x2="43097" y2="25833"/>
                          <a14:foregroundMark x1="41416" y1="11875" x2="39277" y2="32014"/>
                          <a14:foregroundMark x1="41314" y1="10903" x2="45313" y2="7778"/>
                          <a14:foregroundMark x1="45313" y1="7778" x2="46434" y2="19028"/>
                          <a14:foregroundMark x1="46434" y1="19028" x2="46307" y2="28125"/>
                          <a14:foregroundMark x1="42028" y1="18056" x2="44880" y2="17361"/>
                          <a14:foregroundMark x1="42155" y1="29097" x2="44396" y2="29097"/>
                          <a14:foregroundMark x1="37748" y1="59236" x2="40245" y2="34583"/>
                          <a14:foregroundMark x1="50586" y1="56042" x2="49694" y2="45139"/>
                          <a14:foregroundMark x1="49694" y1="45139" x2="47860" y2="37153"/>
                          <a14:foregroundMark x1="47020" y1="90069" x2="47020" y2="83264"/>
                          <a14:foregroundMark x1="51426" y1="58611" x2="50841" y2="56667"/>
                          <a14:foregroundMark x1="42028" y1="86875" x2="42028" y2="81944"/>
                        </a14:backgroundRemoval>
                      </a14:imgEffect>
                    </a14:imgLayer>
                  </a14:imgProps>
                </a:ext>
              </a:extLst>
            </a:blip>
            <a:srcRect l="35238" t="-3969" r="46072" b="37856"/>
            <a:stretch/>
          </p:blipFill>
          <p:spPr>
            <a:xfrm>
              <a:off x="4344021" y="2521269"/>
              <a:ext cx="1404179" cy="2040676"/>
            </a:xfrm>
            <a:prstGeom prst="rect">
              <a:avLst/>
            </a:prstGeom>
          </p:spPr>
        </p:pic>
        <p:pic>
          <p:nvPicPr>
            <p:cNvPr id="18" name="Picture 103">
              <a:extLst>
                <a:ext uri="{FF2B5EF4-FFF2-40B4-BE49-F238E27FC236}">
                  <a16:creationId xmlns:a16="http://schemas.microsoft.com/office/drawing/2014/main" id="{39DEC51D-EF6C-467F-990E-860B0289E3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264" b="90000" l="72338" r="96918">
                          <a14:foregroundMark x1="76796" y1="8958" x2="78528" y2="39931"/>
                          <a14:foregroundMark x1="74758" y1="48333" x2="75599" y2="36875"/>
                          <a14:foregroundMark x1="80718" y1="31667" x2="80718" y2="39931"/>
                          <a14:foregroundMark x1="78910" y1="8750" x2="81381" y2="13958"/>
                          <a14:foregroundMark x1="79827" y1="16181" x2="80005" y2="20208"/>
                          <a14:foregroundMark x1="78528" y1="21944" x2="79827" y2="21458"/>
                          <a14:foregroundMark x1="76796" y1="34931" x2="78961" y2="43819"/>
                          <a14:foregroundMark x1="78961" y1="43819" x2="79547" y2="32639"/>
                          <a14:foregroundMark x1="79547" y1="32639" x2="82476" y2="36181"/>
                          <a14:foregroundMark x1="85201" y1="52639" x2="83851" y2="42917"/>
                          <a14:foregroundMark x1="82654" y1="36389" x2="79725" y2="31389"/>
                          <a14:foregroundMark x1="77152" y1="31181" x2="74885" y2="39167"/>
                          <a14:foregroundMark x1="77076" y1="39931" x2="80540" y2="43611"/>
                          <a14:foregroundMark x1="74783" y1="39931" x2="75140" y2="40903"/>
                          <a14:foregroundMark x1="75802" y1="32639" x2="79827" y2="30208"/>
                          <a14:foregroundMark x1="79827" y1="30208" x2="82832" y2="35694"/>
                          <a14:foregroundMark x1="81381" y1="43125" x2="77611" y2="46111"/>
                          <a14:foregroundMark x1="77611" y1="46111" x2="75700" y2="32153"/>
                          <a14:foregroundMark x1="75700" y1="31181" x2="75344" y2="33403"/>
                          <a14:foregroundMark x1="76516" y1="22431" x2="79368" y2="20417"/>
                          <a14:foregroundMark x1="75700" y1="13958" x2="79598" y2="8264"/>
                          <a14:foregroundMark x1="79598" y1="8264" x2="81559" y2="11736"/>
                          <a14:foregroundMark x1="80820" y1="31181" x2="83393" y2="37639"/>
                          <a14:foregroundMark x1="76694" y1="85278" x2="77254" y2="82292"/>
                          <a14:foregroundMark x1="83571" y1="85278" x2="83469" y2="83542"/>
                          <a14:foregroundMark x1="85558" y1="52708" x2="85405" y2="53403"/>
                          <a14:foregroundMark x1="80948" y1="29653" x2="82629" y2="34375"/>
                          <a14:foregroundMark x1="79445" y1="26319" x2="79648" y2="28611"/>
                          <a14:foregroundMark x1="76184" y1="59861" x2="76083" y2="60417"/>
                          <a14:foregroundMark x1="82527" y1="85347" x2="84131" y2="83819"/>
                          <a14:foregroundMark x1="73026" y1="56528" x2="73892" y2="54583"/>
                          <a14:foregroundMark x1="73663" y1="56667" x2="73968" y2="54653"/>
                          <a14:foregroundMark x1="72338" y1="57361" x2="73816" y2="54861"/>
                          <a14:foregroundMark x1="73357" y1="54792" x2="73459" y2="54514"/>
                          <a14:backgroundMark x1="73357" y1="53125" x2="74019" y2="51111"/>
                        </a14:backgroundRemoval>
                      </a14:imgEffect>
                    </a14:imgLayer>
                  </a14:imgProps>
                </a:ext>
              </a:extLst>
            </a:blip>
            <a:srcRect l="71551" r="12616" b="45114"/>
            <a:stretch/>
          </p:blipFill>
          <p:spPr>
            <a:xfrm>
              <a:off x="325309" y="2982650"/>
              <a:ext cx="1256390" cy="1597442"/>
            </a:xfrm>
            <a:prstGeom prst="rect">
              <a:avLst/>
            </a:prstGeom>
          </p:spPr>
        </p:pic>
        <p:pic>
          <p:nvPicPr>
            <p:cNvPr id="19" name="Picture 97">
              <a:extLst>
                <a:ext uri="{FF2B5EF4-FFF2-40B4-BE49-F238E27FC236}">
                  <a16:creationId xmlns:a16="http://schemas.microsoft.com/office/drawing/2014/main" id="{5D1FD152-6E30-4D81-AB51-5C8A8F6E83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778" b="90069" l="37061" r="52038">
                          <a14:foregroundMark x1="42868" y1="7986" x2="43097" y2="25833"/>
                          <a14:foregroundMark x1="41416" y1="11875" x2="39277" y2="32014"/>
                          <a14:foregroundMark x1="41314" y1="10903" x2="45313" y2="7778"/>
                          <a14:foregroundMark x1="45313" y1="7778" x2="46434" y2="19028"/>
                          <a14:foregroundMark x1="46434" y1="19028" x2="46307" y2="28125"/>
                          <a14:foregroundMark x1="42028" y1="18056" x2="44880" y2="17361"/>
                          <a14:foregroundMark x1="42155" y1="29097" x2="44396" y2="29097"/>
                          <a14:foregroundMark x1="37748" y1="59236" x2="40245" y2="34583"/>
                          <a14:foregroundMark x1="50586" y1="56042" x2="49694" y2="45139"/>
                          <a14:foregroundMark x1="49694" y1="45139" x2="47860" y2="37153"/>
                          <a14:foregroundMark x1="47020" y1="90069" x2="47020" y2="83264"/>
                          <a14:foregroundMark x1="51426" y1="58611" x2="50841" y2="56667"/>
                          <a14:foregroundMark x1="42028" y1="86875" x2="42028" y2="81944"/>
                        </a14:backgroundRemoval>
                      </a14:imgEffect>
                    </a14:imgLayer>
                  </a14:imgProps>
                </a:ext>
              </a:extLst>
            </a:blip>
            <a:srcRect l="35238" t="-3969" r="46072" b="3969"/>
            <a:stretch/>
          </p:blipFill>
          <p:spPr>
            <a:xfrm>
              <a:off x="82858" y="3720258"/>
              <a:ext cx="1466695" cy="2755587"/>
            </a:xfrm>
            <a:prstGeom prst="rect">
              <a:avLst/>
            </a:prstGeom>
          </p:spPr>
        </p:pic>
        <p:pic>
          <p:nvPicPr>
            <p:cNvPr id="20" name="Picture 91">
              <a:extLst>
                <a:ext uri="{FF2B5EF4-FFF2-40B4-BE49-F238E27FC236}">
                  <a16:creationId xmlns:a16="http://schemas.microsoft.com/office/drawing/2014/main" id="{5A8FB490-CD11-4107-8FA0-0DE96ABAF8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264" b="90000" l="72338" r="96918">
                          <a14:foregroundMark x1="76796" y1="8958" x2="78528" y2="39931"/>
                          <a14:foregroundMark x1="74758" y1="48333" x2="75599" y2="36875"/>
                          <a14:foregroundMark x1="80718" y1="31667" x2="80718" y2="39931"/>
                          <a14:foregroundMark x1="78910" y1="8750" x2="81381" y2="13958"/>
                          <a14:foregroundMark x1="79827" y1="16181" x2="80005" y2="20208"/>
                          <a14:foregroundMark x1="78528" y1="21944" x2="79827" y2="21458"/>
                          <a14:foregroundMark x1="76796" y1="34931" x2="78961" y2="43819"/>
                          <a14:foregroundMark x1="78961" y1="43819" x2="79547" y2="32639"/>
                          <a14:foregroundMark x1="79547" y1="32639" x2="82476" y2="36181"/>
                          <a14:foregroundMark x1="85201" y1="52639" x2="83851" y2="42917"/>
                          <a14:foregroundMark x1="82654" y1="36389" x2="79725" y2="31389"/>
                          <a14:foregroundMark x1="77152" y1="31181" x2="74885" y2="39167"/>
                          <a14:foregroundMark x1="77076" y1="39931" x2="80540" y2="43611"/>
                          <a14:foregroundMark x1="74783" y1="39931" x2="75140" y2="40903"/>
                          <a14:foregroundMark x1="75802" y1="32639" x2="79827" y2="30208"/>
                          <a14:foregroundMark x1="79827" y1="30208" x2="82832" y2="35694"/>
                          <a14:foregroundMark x1="81381" y1="43125" x2="77611" y2="46111"/>
                          <a14:foregroundMark x1="77611" y1="46111" x2="75700" y2="32153"/>
                          <a14:foregroundMark x1="75700" y1="31181" x2="75344" y2="33403"/>
                          <a14:foregroundMark x1="76516" y1="22431" x2="79368" y2="20417"/>
                          <a14:foregroundMark x1="75700" y1="13958" x2="79598" y2="8264"/>
                          <a14:foregroundMark x1="79598" y1="8264" x2="81559" y2="11736"/>
                          <a14:foregroundMark x1="80820" y1="31181" x2="83393" y2="37639"/>
                          <a14:foregroundMark x1="76694" y1="85278" x2="77254" y2="82292"/>
                          <a14:foregroundMark x1="83571" y1="85278" x2="83469" y2="83542"/>
                          <a14:foregroundMark x1="85558" y1="52708" x2="85405" y2="53403"/>
                          <a14:foregroundMark x1="80948" y1="29653" x2="82629" y2="34375"/>
                          <a14:foregroundMark x1="79445" y1="26319" x2="79648" y2="28611"/>
                          <a14:foregroundMark x1="76184" y1="59861" x2="76083" y2="60417"/>
                          <a14:foregroundMark x1="82527" y1="85347" x2="84131" y2="83819"/>
                          <a14:foregroundMark x1="73026" y1="56528" x2="73892" y2="54583"/>
                          <a14:foregroundMark x1="73663" y1="56667" x2="73968" y2="54653"/>
                          <a14:foregroundMark x1="72338" y1="57361" x2="73816" y2="54861"/>
                          <a14:foregroundMark x1="73357" y1="54792" x2="73459" y2="54514"/>
                          <a14:backgroundMark x1="73357" y1="53125" x2="74019" y2="51111"/>
                        </a14:backgroundRemoval>
                      </a14:imgEffect>
                    </a14:imgLayer>
                  </a14:imgProps>
                </a:ext>
              </a:extLst>
            </a:blip>
            <a:srcRect l="71551" r="12616"/>
            <a:stretch/>
          </p:blipFill>
          <p:spPr>
            <a:xfrm>
              <a:off x="4491810" y="3401045"/>
              <a:ext cx="1466694" cy="3397656"/>
            </a:xfrm>
            <a:prstGeom prst="rect">
              <a:avLst/>
            </a:prstGeom>
          </p:spPr>
        </p:pic>
      </p:grpSp>
      <p:pic>
        <p:nvPicPr>
          <p:cNvPr id="22" name="Picture 114">
            <a:extLst>
              <a:ext uri="{FF2B5EF4-FFF2-40B4-BE49-F238E27FC236}">
                <a16:creationId xmlns:a16="http://schemas.microsoft.com/office/drawing/2014/main" id="{2C7A4D3D-95F2-4F46-909E-9D42A1181E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90069" l="37061" r="52038">
                        <a14:foregroundMark x1="42868" y1="7986" x2="43097" y2="25833"/>
                        <a14:foregroundMark x1="41416" y1="11875" x2="39277" y2="32014"/>
                        <a14:foregroundMark x1="41314" y1="10903" x2="45313" y2="7778"/>
                        <a14:foregroundMark x1="45313" y1="7778" x2="46434" y2="19028"/>
                        <a14:foregroundMark x1="46434" y1="19028" x2="46307" y2="28125"/>
                        <a14:foregroundMark x1="42028" y1="18056" x2="44880" y2="17361"/>
                        <a14:foregroundMark x1="42155" y1="29097" x2="44396" y2="29097"/>
                        <a14:foregroundMark x1="37748" y1="59236" x2="40245" y2="34583"/>
                        <a14:foregroundMark x1="50586" y1="56042" x2="49694" y2="45139"/>
                        <a14:foregroundMark x1="49694" y1="45139" x2="47860" y2="37153"/>
                        <a14:foregroundMark x1="47020" y1="90069" x2="47020" y2="83264"/>
                        <a14:foregroundMark x1="51426" y1="58611" x2="50841" y2="56667"/>
                        <a14:foregroundMark x1="42028" y1="86875" x2="42028" y2="81944"/>
                      </a14:backgroundRemoval>
                    </a14:imgEffect>
                  </a14:imgLayer>
                </a14:imgProps>
              </a:ext>
            </a:extLst>
          </a:blip>
          <a:srcRect l="35238" t="-3969" r="46072" b="3969"/>
          <a:stretch/>
        </p:blipFill>
        <p:spPr>
          <a:xfrm>
            <a:off x="7892312" y="3225269"/>
            <a:ext cx="1404179" cy="3086634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AE7FD89-8F50-4C19-B515-3DF4C6AA2C01}"/>
              </a:ext>
            </a:extLst>
          </p:cNvPr>
          <p:cNvSpPr/>
          <p:nvPr/>
        </p:nvSpPr>
        <p:spPr>
          <a:xfrm>
            <a:off x="3109522" y="1517685"/>
            <a:ext cx="38731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AE" sz="5400" b="1" cap="none" spc="0" dirty="0">
                <a:ln/>
                <a:solidFill>
                  <a:schemeClr val="accent4"/>
                </a:solidFill>
                <a:effectLst/>
              </a:rPr>
              <a:t>الحضور والغياب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24" name="Picture 2" descr="ÙØªÙØ¬Ø© Ø¨Ø­Ø« Ø§ÙØµÙØ± Ø¹Ù Ø¹ÙÙ Ø¯ÙÙØ© Ø§ÙØ§ÙØ§Ø±Ø§Øª">
            <a:extLst>
              <a:ext uri="{FF2B5EF4-FFF2-40B4-BE49-F238E27FC236}">
                <a16:creationId xmlns:a16="http://schemas.microsoft.com/office/drawing/2014/main" id="{6C8BD45B-F616-447A-A740-541564BC24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268" y="719600"/>
            <a:ext cx="1908732" cy="106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5">
            <a:extLst>
              <a:ext uri="{FF2B5EF4-FFF2-40B4-BE49-F238E27FC236}">
                <a16:creationId xmlns:a16="http://schemas.microsoft.com/office/drawing/2014/main" id="{78938FC1-91E1-488F-AE07-4978F63293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7347" y="996126"/>
            <a:ext cx="917658" cy="17611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99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3094EECF-7F21-431B-90B3-5FAEDD4C91C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2011" y="-2645438"/>
            <a:ext cx="6858000" cy="12192002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0AA27235-2482-49C4-B75A-D01811BA4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691" y="-71174"/>
            <a:ext cx="2073309" cy="1136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F612DF75-DAC7-4F22-B078-14F1518E5374}"/>
              </a:ext>
            </a:extLst>
          </p:cNvPr>
          <p:cNvSpPr txBox="1"/>
          <p:nvPr/>
        </p:nvSpPr>
        <p:spPr>
          <a:xfrm>
            <a:off x="10298778" y="0"/>
            <a:ext cx="158103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000" b="1" dirty="0"/>
              <a:t>نماذج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F7CA0AEE-1050-4699-955D-251B5828DD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000" t="20637" r="13577" b="5620"/>
          <a:stretch/>
        </p:blipFill>
        <p:spPr>
          <a:xfrm>
            <a:off x="420382" y="21562"/>
            <a:ext cx="5170867" cy="35987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0CE6CDF-6F17-4CB1-B5D1-B488BB4861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63" t="21612" r="7632" b="24666"/>
          <a:stretch/>
        </p:blipFill>
        <p:spPr>
          <a:xfrm>
            <a:off x="227892" y="4017068"/>
            <a:ext cx="5339455" cy="26684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5A80275A-D3DB-4E98-A33B-2F50101242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456" t="20638" r="2561" b="27275"/>
          <a:stretch/>
        </p:blipFill>
        <p:spPr>
          <a:xfrm>
            <a:off x="6081010" y="3266052"/>
            <a:ext cx="5606241" cy="357038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E545923D-00D7-477A-8AFE-6F3B7BA6F58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421" t="16827" r="28026" b="10156"/>
          <a:stretch/>
        </p:blipFill>
        <p:spPr>
          <a:xfrm>
            <a:off x="6273238" y="497133"/>
            <a:ext cx="3400926" cy="25171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97226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8CE2BDD3-15FA-4EE5-A176-1DFC77D9F0E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2011" y="-2645438"/>
            <a:ext cx="6858000" cy="1219200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81287BA0-CE9B-426E-96FF-954E61A69C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46" t="15778" r="26269" b="5209"/>
          <a:stretch/>
        </p:blipFill>
        <p:spPr>
          <a:xfrm>
            <a:off x="126609" y="43124"/>
            <a:ext cx="7554351" cy="681487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0AA27235-2482-49C4-B75A-D01811BA4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992" y="251322"/>
            <a:ext cx="2073309" cy="1136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F612DF75-DAC7-4F22-B078-14F1518E5374}"/>
              </a:ext>
            </a:extLst>
          </p:cNvPr>
          <p:cNvSpPr txBox="1"/>
          <p:nvPr/>
        </p:nvSpPr>
        <p:spPr>
          <a:xfrm>
            <a:off x="10536702" y="279719"/>
            <a:ext cx="1076325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000" b="1" dirty="0"/>
              <a:t>أكتب </a:t>
            </a:r>
          </a:p>
          <a:p>
            <a:r>
              <a:rPr lang="ar-AE" sz="4000" b="1" dirty="0">
                <a:highlight>
                  <a:srgbClr val="FFFF00"/>
                </a:highlight>
              </a:rPr>
              <a:t>114</a:t>
            </a:r>
          </a:p>
        </p:txBody>
      </p:sp>
    </p:spTree>
    <p:extLst>
      <p:ext uri="{BB962C8B-B14F-4D97-AF65-F5344CB8AC3E}">
        <p14:creationId xmlns:p14="http://schemas.microsoft.com/office/powerpoint/2010/main" val="33690792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AFC468C4-8F38-4C9C-9D28-9676363C91A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2"/>
            <a:ext cx="6858000" cy="12192002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A544682B-2DD3-4AE8-814F-85A464A070D4}"/>
              </a:ext>
            </a:extLst>
          </p:cNvPr>
          <p:cNvSpPr/>
          <p:nvPr/>
        </p:nvSpPr>
        <p:spPr>
          <a:xfrm>
            <a:off x="145143" y="6444208"/>
            <a:ext cx="2598057" cy="413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400C3BF1-CF52-4502-B55E-BCF0F2647E9E}"/>
              </a:ext>
            </a:extLst>
          </p:cNvPr>
          <p:cNvSpPr txBox="1"/>
          <p:nvPr/>
        </p:nvSpPr>
        <p:spPr>
          <a:xfrm>
            <a:off x="-681861" y="56574"/>
            <a:ext cx="360225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5400" b="1" dirty="0">
                <a:highlight>
                  <a:srgbClr val="FF0000"/>
                </a:highlight>
              </a:rPr>
              <a:t>تقييم بنائي </a:t>
            </a:r>
          </a:p>
        </p:txBody>
      </p:sp>
      <p:pic>
        <p:nvPicPr>
          <p:cNvPr id="7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EF9F00A3-491D-4DBE-A62F-C3F924EE82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46" b="89984" l="8688" r="93617">
                        <a14:foregroundMark x1="15780" y1="48768" x2="8688" y2="47619"/>
                        <a14:foregroundMark x1="63121" y1="15107" x2="59929" y2="9688"/>
                        <a14:foregroundMark x1="59929" y1="9688" x2="59752" y2="8046"/>
                        <a14:foregroundMark x1="85284" y1="38752" x2="85816" y2="32348"/>
                        <a14:foregroundMark x1="85816" y1="32348" x2="85461" y2="31691"/>
                        <a14:foregroundMark x1="93617" y1="36453" x2="93617" y2="36453"/>
                        <a14:foregroundMark x1="89716" y1="59442" x2="89716" y2="59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31" b="27350"/>
          <a:stretch/>
        </p:blipFill>
        <p:spPr>
          <a:xfrm>
            <a:off x="5607073" y="1342266"/>
            <a:ext cx="2401071" cy="1391155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7354D9FA-0DB9-4AF9-B408-B9DD99DD5ABD}"/>
              </a:ext>
            </a:extLst>
          </p:cNvPr>
          <p:cNvSpPr txBox="1"/>
          <p:nvPr/>
        </p:nvSpPr>
        <p:spPr>
          <a:xfrm>
            <a:off x="1989424" y="2413335"/>
            <a:ext cx="9242474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6000" b="1" dirty="0">
                <a:solidFill>
                  <a:schemeClr val="bg1"/>
                </a:solidFill>
                <a:highlight>
                  <a:srgbClr val="800080"/>
                </a:highlight>
              </a:rPr>
              <a:t>عرض بعض أعمال الطلبة ومناقشتها</a:t>
            </a:r>
          </a:p>
        </p:txBody>
      </p:sp>
    </p:spTree>
    <p:extLst>
      <p:ext uri="{BB962C8B-B14F-4D97-AF65-F5344CB8AC3E}">
        <p14:creationId xmlns:p14="http://schemas.microsoft.com/office/powerpoint/2010/main" val="33061312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8CE2BDD3-15FA-4EE5-A176-1DFC77D9F0E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2011" y="-2645438"/>
            <a:ext cx="6857999" cy="12192002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0AA27235-2482-49C4-B75A-D01811BA4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992" y="251322"/>
            <a:ext cx="2073309" cy="1136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F612DF75-DAC7-4F22-B078-14F1518E5374}"/>
              </a:ext>
            </a:extLst>
          </p:cNvPr>
          <p:cNvSpPr txBox="1"/>
          <p:nvPr/>
        </p:nvSpPr>
        <p:spPr>
          <a:xfrm>
            <a:off x="10536702" y="279719"/>
            <a:ext cx="1076325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000" b="1" dirty="0"/>
              <a:t>أكتب </a:t>
            </a:r>
          </a:p>
          <a:p>
            <a:r>
              <a:rPr lang="ar-AE" sz="4000" b="1" dirty="0">
                <a:highlight>
                  <a:srgbClr val="FFFF00"/>
                </a:highlight>
              </a:rPr>
              <a:t>114</a:t>
            </a:r>
          </a:p>
        </p:txBody>
      </p:sp>
      <p:pic>
        <p:nvPicPr>
          <p:cNvPr id="1026" name="Picture 2" descr="الصورة التي تم التقاطها">
            <a:extLst>
              <a:ext uri="{FF2B5EF4-FFF2-40B4-BE49-F238E27FC236}">
                <a16:creationId xmlns:a16="http://schemas.microsoft.com/office/drawing/2014/main" id="{E0C2D18F-2E4D-4274-9516-8848839F2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18" y="450166"/>
            <a:ext cx="4639120" cy="565521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43DB1D6-AFED-436A-A5D8-470552B455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308" t="15983" r="32500" b="17317"/>
          <a:stretch/>
        </p:blipFill>
        <p:spPr>
          <a:xfrm>
            <a:off x="5662247" y="279719"/>
            <a:ext cx="4290646" cy="565521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628965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8CE2BDD3-15FA-4EE5-A176-1DFC77D9F0E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2011" y="-2645438"/>
            <a:ext cx="6857999" cy="12192002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0AA27235-2482-49C4-B75A-D01811BA4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992" y="251322"/>
            <a:ext cx="2073309" cy="1136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F612DF75-DAC7-4F22-B078-14F1518E5374}"/>
              </a:ext>
            </a:extLst>
          </p:cNvPr>
          <p:cNvSpPr txBox="1"/>
          <p:nvPr/>
        </p:nvSpPr>
        <p:spPr>
          <a:xfrm>
            <a:off x="10536702" y="279719"/>
            <a:ext cx="1076325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000" b="1" dirty="0"/>
              <a:t>أكتب </a:t>
            </a:r>
          </a:p>
          <a:p>
            <a:r>
              <a:rPr lang="ar-AE" sz="4000" b="1" dirty="0">
                <a:highlight>
                  <a:srgbClr val="FFFF00"/>
                </a:highlight>
              </a:rPr>
              <a:t>114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E8B6142A-DF0B-4D80-BD49-33310B1D2F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369" t="23575" r="32499" b="18581"/>
          <a:stretch/>
        </p:blipFill>
        <p:spPr>
          <a:xfrm>
            <a:off x="417095" y="557463"/>
            <a:ext cx="5406189" cy="574307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348EBC2-1075-48D0-91B0-FDC5C302F5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079" t="23778" r="29342" b="21390"/>
          <a:stretch/>
        </p:blipFill>
        <p:spPr>
          <a:xfrm>
            <a:off x="6543720" y="2146842"/>
            <a:ext cx="5069307" cy="415369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159211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8CE2BDD3-15FA-4EE5-A176-1DFC77D9F0E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2011" y="-2645438"/>
            <a:ext cx="6857999" cy="12192002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0AA27235-2482-49C4-B75A-D01811BA4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992" y="251322"/>
            <a:ext cx="2073309" cy="1136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F612DF75-DAC7-4F22-B078-14F1518E5374}"/>
              </a:ext>
            </a:extLst>
          </p:cNvPr>
          <p:cNvSpPr txBox="1"/>
          <p:nvPr/>
        </p:nvSpPr>
        <p:spPr>
          <a:xfrm>
            <a:off x="10536702" y="279719"/>
            <a:ext cx="1076325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000" b="1" dirty="0"/>
              <a:t>أكتب </a:t>
            </a:r>
          </a:p>
          <a:p>
            <a:r>
              <a:rPr lang="ar-AE" sz="4000" b="1" dirty="0">
                <a:highlight>
                  <a:srgbClr val="FFFF00"/>
                </a:highlight>
              </a:rPr>
              <a:t>114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48E1BBE9-6475-4A32-ADE3-360CFB30E0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710" t="16217" r="36053" b="18113"/>
          <a:stretch/>
        </p:blipFill>
        <p:spPr>
          <a:xfrm>
            <a:off x="1561514" y="126610"/>
            <a:ext cx="7877909" cy="654147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42520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D1F3B750-44F0-4D7F-87AE-8F7B0BD807B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2"/>
            <a:ext cx="6858000" cy="12192002"/>
          </a:xfrm>
          <a:prstGeom prst="rect">
            <a:avLst/>
          </a:prstGeom>
        </p:spPr>
      </p:pic>
      <p:pic>
        <p:nvPicPr>
          <p:cNvPr id="4" name="zaina2">
            <a:extLst>
              <a:ext uri="{FF2B5EF4-FFF2-40B4-BE49-F238E27FC236}">
                <a16:creationId xmlns:a16="http://schemas.microsoft.com/office/drawing/2014/main" id="{C9D5E6C8-5785-428D-AC85-61DE3A7DD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406" y="1539396"/>
            <a:ext cx="7345188" cy="52359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9807D9-412E-4354-BB21-CDAE07F0C489}"/>
              </a:ext>
            </a:extLst>
          </p:cNvPr>
          <p:cNvSpPr/>
          <p:nvPr/>
        </p:nvSpPr>
        <p:spPr>
          <a:xfrm>
            <a:off x="2920015" y="110744"/>
            <a:ext cx="568868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/>
                <a:solidFill>
                  <a:srgbClr val="7030A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الوسام لك فأنت تستحقه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7030A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highlight>
                <a:srgbClr val="FFFF00"/>
              </a:highlight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" name="صورة 2" descr="صورة تحتوي على سوشي&#10;&#10;تم إنشاء الوصف تلقائياً">
            <a:extLst>
              <a:ext uri="{FF2B5EF4-FFF2-40B4-BE49-F238E27FC236}">
                <a16:creationId xmlns:a16="http://schemas.microsoft.com/office/drawing/2014/main" id="{C442B812-9959-4FA4-9706-2377F05FC7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461" y="2087368"/>
            <a:ext cx="1295145" cy="1240002"/>
          </a:xfrm>
          <a:prstGeom prst="rect">
            <a:avLst/>
          </a:prstGeom>
        </p:spPr>
      </p:pic>
      <p:pic>
        <p:nvPicPr>
          <p:cNvPr id="1026" name="Picture 2" descr="ماهي الذاكرة ؟ - معجزة الذاكرة البشرية">
            <a:extLst>
              <a:ext uri="{FF2B5EF4-FFF2-40B4-BE49-F238E27FC236}">
                <a16:creationId xmlns:a16="http://schemas.microsoft.com/office/drawing/2014/main" id="{BFCE6073-5335-44CA-BDEC-5753CAF4B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99"/>
          <a:stretch/>
        </p:blipFill>
        <p:spPr bwMode="auto">
          <a:xfrm>
            <a:off x="4479431" y="4152092"/>
            <a:ext cx="2569843" cy="233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تقيم اليومين الاحد والاثنين">
            <a:extLst>
              <a:ext uri="{FF2B5EF4-FFF2-40B4-BE49-F238E27FC236}">
                <a16:creationId xmlns:a16="http://schemas.microsoft.com/office/drawing/2014/main" id="{4B542B4F-E48B-4A4D-80BF-38FE0367D5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3815" y="247782"/>
            <a:ext cx="1936967" cy="13879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024F3B4B-D74D-460F-8636-915432B5D890}"/>
              </a:ext>
            </a:extLst>
          </p:cNvPr>
          <p:cNvSpPr txBox="1"/>
          <p:nvPr/>
        </p:nvSpPr>
        <p:spPr>
          <a:xfrm>
            <a:off x="316283" y="326187"/>
            <a:ext cx="337624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>
                <a:highlight>
                  <a:srgbClr val="00FF00"/>
                </a:highlight>
              </a:rPr>
              <a:t>مبادرة لتحفيز طلابي الأعزاء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A10DFB57-7255-4C64-B941-D2F321CF02AB}"/>
              </a:ext>
            </a:extLst>
          </p:cNvPr>
          <p:cNvSpPr txBox="1"/>
          <p:nvPr/>
        </p:nvSpPr>
        <p:spPr>
          <a:xfrm>
            <a:off x="3203499" y="2932656"/>
            <a:ext cx="5121709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6600" b="1" dirty="0">
                <a:highlight>
                  <a:srgbClr val="00FFFF"/>
                </a:highlight>
                <a:cs typeface="Akhbar MT" pitchFamily="2" charset="-78"/>
              </a:rPr>
              <a:t>الكشف عن البطل </a:t>
            </a:r>
          </a:p>
        </p:txBody>
      </p:sp>
    </p:spTree>
    <p:extLst>
      <p:ext uri="{BB962C8B-B14F-4D97-AF65-F5344CB8AC3E}">
        <p14:creationId xmlns:p14="http://schemas.microsoft.com/office/powerpoint/2010/main" val="281619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AFC468C4-8F38-4C9C-9D28-9676363C91A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2"/>
            <a:ext cx="6858000" cy="12192002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A544682B-2DD3-4AE8-814F-85A464A070D4}"/>
              </a:ext>
            </a:extLst>
          </p:cNvPr>
          <p:cNvSpPr/>
          <p:nvPr/>
        </p:nvSpPr>
        <p:spPr>
          <a:xfrm>
            <a:off x="145143" y="6444208"/>
            <a:ext cx="2598057" cy="413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400C3BF1-CF52-4502-B55E-BCF0F2647E9E}"/>
              </a:ext>
            </a:extLst>
          </p:cNvPr>
          <p:cNvSpPr txBox="1"/>
          <p:nvPr/>
        </p:nvSpPr>
        <p:spPr>
          <a:xfrm>
            <a:off x="-681861" y="56574"/>
            <a:ext cx="360225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5400" b="1" dirty="0">
                <a:highlight>
                  <a:srgbClr val="FF0000"/>
                </a:highlight>
              </a:rPr>
              <a:t>تقييم ختامي 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AA6E33D7-F657-4E5E-A421-1C831E0ABE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878" r="87459" b="78374"/>
          <a:stretch/>
        </p:blipFill>
        <p:spPr>
          <a:xfrm>
            <a:off x="4279691" y="1599813"/>
            <a:ext cx="4437089" cy="18287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EF9F00A3-491D-4DBE-A62F-C3F924EE82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46" b="89984" l="8688" r="93617">
                        <a14:foregroundMark x1="15780" y1="48768" x2="8688" y2="47619"/>
                        <a14:foregroundMark x1="63121" y1="15107" x2="59929" y2="9688"/>
                        <a14:foregroundMark x1="59929" y1="9688" x2="59752" y2="8046"/>
                        <a14:foregroundMark x1="85284" y1="38752" x2="85816" y2="32348"/>
                        <a14:foregroundMark x1="85816" y1="32348" x2="85461" y2="31691"/>
                        <a14:foregroundMark x1="93617" y1="36453" x2="93617" y2="36453"/>
                        <a14:foregroundMark x1="89716" y1="59442" x2="89716" y2="59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31" b="27350"/>
          <a:stretch/>
        </p:blipFill>
        <p:spPr>
          <a:xfrm>
            <a:off x="5410126" y="500314"/>
            <a:ext cx="2401071" cy="1391155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2B15256D-C613-4227-95B0-FA946A03B8CC}"/>
              </a:ext>
            </a:extLst>
          </p:cNvPr>
          <p:cNvSpPr txBox="1"/>
          <p:nvPr/>
        </p:nvSpPr>
        <p:spPr>
          <a:xfrm>
            <a:off x="1765494" y="3743281"/>
            <a:ext cx="90244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hlinkClick r:id="rId6"/>
              </a:rPr>
              <a:t>https://wordwall.net/resource/21872050/%D8%B3%D9%84%D8%B7%D8%A7%D8%AA-%D8%A7%D9%84%D8%A7%D8%AA%D8%AD%D8%A7%D8%AF</a:t>
            </a:r>
            <a:endParaRPr lang="ar-AE" sz="2400" b="1" dirty="0"/>
          </a:p>
          <a:p>
            <a:pPr algn="l"/>
            <a:endParaRPr lang="ar-AE" sz="2400" b="1" dirty="0"/>
          </a:p>
        </p:txBody>
      </p:sp>
    </p:spTree>
    <p:extLst>
      <p:ext uri="{BB962C8B-B14F-4D97-AF65-F5344CB8AC3E}">
        <p14:creationId xmlns:p14="http://schemas.microsoft.com/office/powerpoint/2010/main" val="42487517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AFC468C4-8F38-4C9C-9D28-9676363C91A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2"/>
            <a:ext cx="6858000" cy="12192002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A544682B-2DD3-4AE8-814F-85A464A070D4}"/>
              </a:ext>
            </a:extLst>
          </p:cNvPr>
          <p:cNvSpPr/>
          <p:nvPr/>
        </p:nvSpPr>
        <p:spPr>
          <a:xfrm>
            <a:off x="145143" y="6444208"/>
            <a:ext cx="2598057" cy="413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8D7A4EB-724B-4BE2-B3E6-18FDF96D0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59736" t="15625" r="6296" b="23958"/>
          <a:stretch>
            <a:fillRect/>
          </a:stretch>
        </p:blipFill>
        <p:spPr bwMode="auto">
          <a:xfrm>
            <a:off x="3486767" y="354552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400C3BF1-CF52-4502-B55E-BCF0F2647E9E}"/>
              </a:ext>
            </a:extLst>
          </p:cNvPr>
          <p:cNvSpPr txBox="1"/>
          <p:nvPr/>
        </p:nvSpPr>
        <p:spPr>
          <a:xfrm>
            <a:off x="4294874" y="254116"/>
            <a:ext cx="360225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5400" b="1" dirty="0">
                <a:highlight>
                  <a:srgbClr val="FF0000"/>
                </a:highlight>
              </a:rPr>
              <a:t>استرجع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DA1D13D-D834-43ED-8E29-69438C843064}"/>
              </a:ext>
            </a:extLst>
          </p:cNvPr>
          <p:cNvSpPr txBox="1"/>
          <p:nvPr/>
        </p:nvSpPr>
        <p:spPr>
          <a:xfrm>
            <a:off x="4377128" y="1786502"/>
            <a:ext cx="687910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5400" dirty="0">
                <a:highlight>
                  <a:srgbClr val="FFFF00"/>
                </a:highlight>
                <a:cs typeface="Akhbar MT" pitchFamily="2" charset="-78"/>
              </a:rPr>
              <a:t>ماذا تعلمت من درسنا هذا ؟</a:t>
            </a:r>
          </a:p>
        </p:txBody>
      </p:sp>
      <p:pic>
        <p:nvPicPr>
          <p:cNvPr id="8" name="Picture 2" descr="Colorful Rainbow Arrow. Instagram Stories GIF Sticker created by Tom  Windeknecht via GIPHY. #rainbow #arrow #gif #giphy #instagra… | Instagram  emoji, Animation, Gif">
            <a:extLst>
              <a:ext uri="{FF2B5EF4-FFF2-40B4-BE49-F238E27FC236}">
                <a16:creationId xmlns:a16="http://schemas.microsoft.com/office/drawing/2014/main" id="{C2B57205-A4A5-4442-888F-B782FA86E6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6314297" y="3349330"/>
            <a:ext cx="1565708" cy="89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B69EC1E8-3DAC-4756-A808-31B1AF4EAF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223" t="66805" r="46134" b="25409"/>
          <a:stretch/>
        </p:blipFill>
        <p:spPr>
          <a:xfrm>
            <a:off x="4171245" y="4546860"/>
            <a:ext cx="4656163" cy="62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9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22635261-8B58-44C8-B9CB-2F353B8A1CC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707244"/>
            <a:ext cx="6858000" cy="1219200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F9E05C1-3337-4675-9F34-5B5E9D2581C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0" y="-439615"/>
            <a:ext cx="12192000" cy="7737230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AC820C64-1405-438A-8B70-F3446248C434}"/>
              </a:ext>
            </a:extLst>
          </p:cNvPr>
          <p:cNvSpPr txBox="1"/>
          <p:nvPr/>
        </p:nvSpPr>
        <p:spPr>
          <a:xfrm>
            <a:off x="1948070" y="1557928"/>
            <a:ext cx="2510714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4800" b="1" dirty="0">
                <a:cs typeface="(AH) Manal Black" pitchFamily="2" charset="-78"/>
              </a:rPr>
              <a:t>دولة</a:t>
            </a:r>
          </a:p>
          <a:p>
            <a:pPr algn="ctr"/>
            <a:r>
              <a:rPr lang="ar-AE" sz="4800" b="1" dirty="0">
                <a:solidFill>
                  <a:srgbClr val="FF0000"/>
                </a:solidFill>
                <a:cs typeface="(AH) Manal Black" pitchFamily="2" charset="-78"/>
              </a:rPr>
              <a:t>الامارات</a:t>
            </a:r>
          </a:p>
          <a:p>
            <a:pPr algn="ctr"/>
            <a:r>
              <a:rPr lang="ar-AE" sz="4800" b="1" dirty="0">
                <a:solidFill>
                  <a:srgbClr val="00B050"/>
                </a:solidFill>
                <a:cs typeface="(AH) Manal Black" pitchFamily="2" charset="-78"/>
              </a:rPr>
              <a:t>العربية</a:t>
            </a:r>
            <a:r>
              <a:rPr lang="ar-AE" sz="4800" b="1" dirty="0">
                <a:cs typeface="(AH) Manal Black" pitchFamily="2" charset="-78"/>
              </a:rPr>
              <a:t> </a:t>
            </a:r>
          </a:p>
          <a:p>
            <a:pPr algn="ctr"/>
            <a:r>
              <a:rPr lang="ar-AE" sz="4800" b="1" dirty="0">
                <a:cs typeface="(AH) Manal Black" pitchFamily="2" charset="-78"/>
              </a:rPr>
              <a:t>المتحدة</a:t>
            </a:r>
          </a:p>
        </p:txBody>
      </p:sp>
      <p:pic>
        <p:nvPicPr>
          <p:cNvPr id="6" name="جمعه مباركه رب اشرح لي صدري ويسر لي أمري واحلل عقدة من لساني يفقهوا قولي">
            <a:hlinkClick r:id="" action="ppaction://media"/>
            <a:extLst>
              <a:ext uri="{FF2B5EF4-FFF2-40B4-BE49-F238E27FC236}">
                <a16:creationId xmlns:a16="http://schemas.microsoft.com/office/drawing/2014/main" id="{E7395572-04AF-4055-8EEC-91E60983E7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41047" y="1440629"/>
            <a:ext cx="5695988" cy="39767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C9818965-A860-461B-82EF-DFDF33952166}"/>
              </a:ext>
            </a:extLst>
          </p:cNvPr>
          <p:cNvSpPr txBox="1"/>
          <p:nvPr/>
        </p:nvSpPr>
        <p:spPr>
          <a:xfrm>
            <a:off x="6766560" y="323557"/>
            <a:ext cx="3137095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5400" dirty="0">
                <a:highlight>
                  <a:srgbClr val="C0C0C0"/>
                </a:highlight>
              </a:rPr>
              <a:t>دعاء اليوم</a:t>
            </a:r>
          </a:p>
        </p:txBody>
      </p:sp>
    </p:spTree>
    <p:extLst>
      <p:ext uri="{BB962C8B-B14F-4D97-AF65-F5344CB8AC3E}">
        <p14:creationId xmlns:p14="http://schemas.microsoft.com/office/powerpoint/2010/main" val="157155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9E6B0981-7ECD-4A15-B472-D13C8058512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98058" y="-2667001"/>
            <a:ext cx="6858000" cy="12192002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DBAC17E4-C0F5-4EE5-A6ED-C538F424D60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rcRect t="10892"/>
          <a:stretch>
            <a:fillRect/>
          </a:stretch>
        </p:blipFill>
        <p:spPr bwMode="auto">
          <a:xfrm>
            <a:off x="2970532" y="1825625"/>
            <a:ext cx="6250935" cy="3931471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6" name="مستطيل: زوايا مستديرة 3">
            <a:hlinkClick r:id="" action="ppaction://noaction"/>
            <a:extLst>
              <a:ext uri="{FF2B5EF4-FFF2-40B4-BE49-F238E27FC236}">
                <a16:creationId xmlns:a16="http://schemas.microsoft.com/office/drawing/2014/main" id="{202679AC-281B-4494-899B-94FACC448B06}"/>
              </a:ext>
            </a:extLst>
          </p:cNvPr>
          <p:cNvSpPr/>
          <p:nvPr/>
        </p:nvSpPr>
        <p:spPr>
          <a:xfrm>
            <a:off x="2660791" y="431098"/>
            <a:ext cx="6250935" cy="884706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accent1">
                    <a:lumMod val="75000"/>
                  </a:schemeClr>
                </a:solidFill>
              </a:rPr>
              <a:t>بطاقة الخروج ( تقييم الحصة )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6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4564FA57-F8B1-4A88-8D81-F1964E914DD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98058" y="-2667001"/>
            <a:ext cx="6858000" cy="12192002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F3F619EF-C76D-4C9E-BBAF-49A7BE7DE4FB}"/>
              </a:ext>
            </a:extLst>
          </p:cNvPr>
          <p:cNvSpPr txBox="1"/>
          <p:nvPr/>
        </p:nvSpPr>
        <p:spPr>
          <a:xfrm>
            <a:off x="4829907" y="5925246"/>
            <a:ext cx="253218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b="1" dirty="0">
                <a:highlight>
                  <a:srgbClr val="00FFFF"/>
                </a:highlight>
              </a:rPr>
              <a:t>معلمتكم عائشة </a:t>
            </a:r>
            <a:r>
              <a:rPr lang="ar-AE" b="1" dirty="0" err="1">
                <a:highlight>
                  <a:srgbClr val="00FFFF"/>
                </a:highlight>
              </a:rPr>
              <a:t>الغسية</a:t>
            </a:r>
            <a:r>
              <a:rPr lang="ar-AE" b="1" dirty="0">
                <a:highlight>
                  <a:srgbClr val="00FFFF"/>
                </a:highlight>
              </a:rPr>
              <a:t> </a:t>
            </a:r>
          </a:p>
        </p:txBody>
      </p:sp>
      <p:pic>
        <p:nvPicPr>
          <p:cNvPr id="1026" name="Picture 2" descr="حصة تكنولوجيا - طالباتي الغاليات غدا إن شاء الله بداية... | Facebook">
            <a:extLst>
              <a:ext uri="{FF2B5EF4-FFF2-40B4-BE49-F238E27FC236}">
                <a16:creationId xmlns:a16="http://schemas.microsoft.com/office/drawing/2014/main" id="{7D43BE83-7C1F-477C-B921-3B96C12B8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897" y="873817"/>
            <a:ext cx="8894932" cy="5038114"/>
          </a:xfrm>
          <a:prstGeom prst="rect">
            <a:avLst/>
          </a:prstGeom>
          <a:ln w="38100" cap="sq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7F2D5B21-0957-47DC-B426-C25ED6088165}"/>
              </a:ext>
            </a:extLst>
          </p:cNvPr>
          <p:cNvSpPr txBox="1"/>
          <p:nvPr/>
        </p:nvSpPr>
        <p:spPr>
          <a:xfrm>
            <a:off x="4609474" y="3392874"/>
            <a:ext cx="3387778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3600" b="1" dirty="0"/>
              <a:t>أحبتي ألقاكم الحصة القادمة مع </a:t>
            </a:r>
            <a:r>
              <a:rPr lang="ar-AE" sz="3600" b="1">
                <a:solidFill>
                  <a:srgbClr val="FF0000"/>
                </a:solidFill>
              </a:rPr>
              <a:t>الجزء 5</a:t>
            </a:r>
            <a:r>
              <a:rPr lang="ar-AE" sz="3600" b="1"/>
              <a:t> </a:t>
            </a:r>
            <a:r>
              <a:rPr lang="ar-AE" sz="3600" b="1" dirty="0"/>
              <a:t>من الدرس </a:t>
            </a:r>
          </a:p>
        </p:txBody>
      </p:sp>
      <p:pic>
        <p:nvPicPr>
          <p:cNvPr id="1028" name="Picture 4" descr="مبتسم الإبهام إشارة Emoticon Emoji مبتسم, متفرقات, تحية png">
            <a:extLst>
              <a:ext uri="{FF2B5EF4-FFF2-40B4-BE49-F238E27FC236}">
                <a16:creationId xmlns:a16="http://schemas.microsoft.com/office/drawing/2014/main" id="{72FC64AF-C313-4D6B-B300-6E130C0A9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944" y="0"/>
            <a:ext cx="2572301" cy="25723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miley Emoji High خمسة هواتف WhatsApp Mobile مبتسم, متفرقات, نص png">
            <a:extLst>
              <a:ext uri="{FF2B5EF4-FFF2-40B4-BE49-F238E27FC236}">
                <a16:creationId xmlns:a16="http://schemas.microsoft.com/office/drawing/2014/main" id="{D002B915-A45E-49ED-83FB-960672D8D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557" y="4368796"/>
            <a:ext cx="2202543" cy="24958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4960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6F3ECEB5-B6A3-4584-9924-DF9135EEA35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0" cy="121920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1404ECD-B55B-4E43-8BAB-88EA22130476}"/>
              </a:ext>
            </a:extLst>
          </p:cNvPr>
          <p:cNvSpPr/>
          <p:nvPr/>
        </p:nvSpPr>
        <p:spPr>
          <a:xfrm>
            <a:off x="4999876" y="590188"/>
            <a:ext cx="2420856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0000"/>
                </a:highligh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113928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داخلي, مرآة, ستارة, جالس&#10;&#10;تم إنشاء الوصف تلقائياً">
            <a:extLst>
              <a:ext uri="{FF2B5EF4-FFF2-40B4-BE49-F238E27FC236}">
                <a16:creationId xmlns:a16="http://schemas.microsoft.com/office/drawing/2014/main" id="{4E5DA747-22D4-4740-8717-56E9A3856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272D4A6C-1F63-49D0-A875-55A8334D16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726873" y="1462062"/>
            <a:ext cx="4738254" cy="4067320"/>
          </a:xfrm>
          <a:prstGeom prst="rect">
            <a:avLst/>
          </a:prstGeom>
        </p:spPr>
      </p:pic>
      <p:pic>
        <p:nvPicPr>
          <p:cNvPr id="6" name="صورة 5" descr="صورة تحتوي على لعبة, دمية, رسم, ساعة حائط&#10;&#10;تم إنشاء الوصف تلقائياً">
            <a:extLst>
              <a:ext uri="{FF2B5EF4-FFF2-40B4-BE49-F238E27FC236}">
                <a16:creationId xmlns:a16="http://schemas.microsoft.com/office/drawing/2014/main" id="{4E03BF4F-336F-49C1-8A13-6523BE91D38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-463908" y="1476111"/>
            <a:ext cx="5262836" cy="5421042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8E48BB0C-082E-456A-B2E2-CF064055CC0E}"/>
              </a:ext>
            </a:extLst>
          </p:cNvPr>
          <p:cNvSpPr txBox="1"/>
          <p:nvPr/>
        </p:nvSpPr>
        <p:spPr>
          <a:xfrm>
            <a:off x="5313376" y="1621547"/>
            <a:ext cx="186836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اليوم :</a:t>
            </a:r>
            <a:r>
              <a:rPr lang="ar-AE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الثلاثاء </a:t>
            </a:r>
            <a:r>
              <a:rPr lang="ar-SA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endParaRPr lang="ar-AE" sz="2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43384963-B99B-4B48-AFF7-D392A05BD5AE}"/>
              </a:ext>
            </a:extLst>
          </p:cNvPr>
          <p:cNvSpPr txBox="1"/>
          <p:nvPr/>
        </p:nvSpPr>
        <p:spPr>
          <a:xfrm>
            <a:off x="4182179" y="2208585"/>
            <a:ext cx="382043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الموافق :</a:t>
            </a:r>
            <a:r>
              <a:rPr lang="ar-AE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27 /  سبتمبر/ 2021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38C59C9-BA53-45D7-B0DA-5A67C6A3729F}"/>
              </a:ext>
            </a:extLst>
          </p:cNvPr>
          <p:cNvSpPr txBox="1"/>
          <p:nvPr/>
        </p:nvSpPr>
        <p:spPr>
          <a:xfrm>
            <a:off x="4698784" y="2847680"/>
            <a:ext cx="309755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صفي الرائع الثالث الاساسي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E55E79DD-3E26-41F5-881F-B84C8339320B}"/>
              </a:ext>
            </a:extLst>
          </p:cNvPr>
          <p:cNvSpPr/>
          <p:nvPr/>
        </p:nvSpPr>
        <p:spPr>
          <a:xfrm>
            <a:off x="2680977" y="3438254"/>
            <a:ext cx="667170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AE" sz="3200" b="1" dirty="0">
                <a:ln/>
                <a:solidFill>
                  <a:schemeClr val="accent4"/>
                </a:solidFill>
              </a:rPr>
              <a:t>أقرأ</a:t>
            </a:r>
            <a:endParaRPr lang="ar-SA" sz="32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88FF04A9-EBD9-4E7B-B41E-FFBCF4F77D77}"/>
              </a:ext>
            </a:extLst>
          </p:cNvPr>
          <p:cNvSpPr/>
          <p:nvPr/>
        </p:nvSpPr>
        <p:spPr>
          <a:xfrm>
            <a:off x="2446914" y="1831032"/>
            <a:ext cx="1008610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3200" b="1" dirty="0">
                <a:ln/>
              </a:rPr>
              <a:t>ات</a:t>
            </a:r>
            <a:r>
              <a:rPr lang="ar-AE" sz="3200" b="1" dirty="0">
                <a:ln/>
              </a:rPr>
              <a:t>حدث</a:t>
            </a:r>
            <a:endParaRPr lang="ar-SA" sz="3200" b="1" cap="none" spc="0" dirty="0">
              <a:ln/>
              <a:effectLst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67B7E14A-C0A3-4283-BD24-62CAAF66AC8A}"/>
              </a:ext>
            </a:extLst>
          </p:cNvPr>
          <p:cNvSpPr/>
          <p:nvPr/>
        </p:nvSpPr>
        <p:spPr>
          <a:xfrm>
            <a:off x="2418060" y="2601459"/>
            <a:ext cx="1066318" cy="707886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4000" b="1" dirty="0">
                <a:ln/>
                <a:solidFill>
                  <a:schemeClr val="accent6">
                    <a:lumMod val="75000"/>
                  </a:schemeClr>
                </a:solidFill>
              </a:rPr>
              <a:t>ا</a:t>
            </a:r>
            <a:r>
              <a:rPr lang="ar-AE" sz="4000" b="1" dirty="0">
                <a:ln/>
                <a:solidFill>
                  <a:schemeClr val="accent6">
                    <a:lumMod val="75000"/>
                  </a:schemeClr>
                </a:solidFill>
              </a:rPr>
              <a:t>تعلم </a:t>
            </a:r>
            <a:endParaRPr lang="ar-SA" sz="4000" b="1" cap="none" spc="0" dirty="0">
              <a:ln/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E8F4440B-8ACC-4CD4-80BF-8BD62A36C557}"/>
              </a:ext>
            </a:extLst>
          </p:cNvPr>
          <p:cNvSpPr/>
          <p:nvPr/>
        </p:nvSpPr>
        <p:spPr>
          <a:xfrm>
            <a:off x="2348803" y="4186632"/>
            <a:ext cx="848310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أطبق</a:t>
            </a:r>
            <a:endParaRPr lang="ar-SA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6323515-EC66-412D-9363-E367186FC8E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778" b="90069" l="37061" r="52038">
                        <a14:foregroundMark x1="42868" y1="7986" x2="43097" y2="25833"/>
                        <a14:foregroundMark x1="41416" y1="11875" x2="39277" y2="32014"/>
                        <a14:foregroundMark x1="41314" y1="10903" x2="45313" y2="7778"/>
                        <a14:foregroundMark x1="45313" y1="7778" x2="46434" y2="19028"/>
                        <a14:foregroundMark x1="46434" y1="19028" x2="46307" y2="28125"/>
                        <a14:foregroundMark x1="42028" y1="18056" x2="44880" y2="17361"/>
                        <a14:foregroundMark x1="42155" y1="29097" x2="44396" y2="29097"/>
                        <a14:foregroundMark x1="37748" y1="59236" x2="40245" y2="34583"/>
                        <a14:foregroundMark x1="50586" y1="56042" x2="49694" y2="45139"/>
                        <a14:foregroundMark x1="49694" y1="45139" x2="47860" y2="37153"/>
                        <a14:foregroundMark x1="47020" y1="90069" x2="47020" y2="83264"/>
                        <a14:foregroundMark x1="51426" y1="58611" x2="50841" y2="56667"/>
                        <a14:foregroundMark x1="42028" y1="86875" x2="42028" y2="81944"/>
                      </a14:backgroundRemoval>
                    </a14:imgEffect>
                  </a14:imgLayer>
                </a14:imgProps>
              </a:ext>
            </a:extLst>
          </a:blip>
          <a:srcRect l="35238" t="-3969" r="46072" b="3969"/>
          <a:stretch/>
        </p:blipFill>
        <p:spPr>
          <a:xfrm>
            <a:off x="3144934" y="1831032"/>
            <a:ext cx="2327190" cy="49172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47ACA82-0E6A-4AC9-8F8B-E801C403D82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64" b="90000" l="72338" r="96918">
                        <a14:foregroundMark x1="76796" y1="8958" x2="78528" y2="39931"/>
                        <a14:foregroundMark x1="74758" y1="48333" x2="75599" y2="36875"/>
                        <a14:foregroundMark x1="80718" y1="31667" x2="80718" y2="39931"/>
                        <a14:foregroundMark x1="78910" y1="8750" x2="81381" y2="13958"/>
                        <a14:foregroundMark x1="79827" y1="16181" x2="80005" y2="20208"/>
                        <a14:foregroundMark x1="78528" y1="21944" x2="79827" y2="21458"/>
                        <a14:foregroundMark x1="76796" y1="34931" x2="78961" y2="43819"/>
                        <a14:foregroundMark x1="78961" y1="43819" x2="79547" y2="32639"/>
                        <a14:foregroundMark x1="79547" y1="32639" x2="82476" y2="36181"/>
                        <a14:foregroundMark x1="85201" y1="52639" x2="83851" y2="42917"/>
                        <a14:foregroundMark x1="82654" y1="36389" x2="79725" y2="31389"/>
                        <a14:foregroundMark x1="77152" y1="31181" x2="74885" y2="39167"/>
                        <a14:foregroundMark x1="77076" y1="39931" x2="80540" y2="43611"/>
                        <a14:foregroundMark x1="74783" y1="39931" x2="75140" y2="40903"/>
                        <a14:foregroundMark x1="75802" y1="32639" x2="79827" y2="30208"/>
                        <a14:foregroundMark x1="79827" y1="30208" x2="82832" y2="35694"/>
                        <a14:foregroundMark x1="81381" y1="43125" x2="77611" y2="46111"/>
                        <a14:foregroundMark x1="77611" y1="46111" x2="75700" y2="32153"/>
                        <a14:foregroundMark x1="75700" y1="31181" x2="75344" y2="33403"/>
                        <a14:foregroundMark x1="76516" y1="22431" x2="79368" y2="20417"/>
                        <a14:foregroundMark x1="75700" y1="13958" x2="79598" y2="8264"/>
                        <a14:foregroundMark x1="79598" y1="8264" x2="81559" y2="11736"/>
                        <a14:foregroundMark x1="80820" y1="31181" x2="83393" y2="37639"/>
                        <a14:foregroundMark x1="76694" y1="85278" x2="77254" y2="82292"/>
                        <a14:foregroundMark x1="83571" y1="85278" x2="83469" y2="83542"/>
                        <a14:foregroundMark x1="85558" y1="52708" x2="85405" y2="53403"/>
                        <a14:foregroundMark x1="80948" y1="29653" x2="82629" y2="34375"/>
                        <a14:foregroundMark x1="79445" y1="26319" x2="79648" y2="28611"/>
                        <a14:foregroundMark x1="76184" y1="59861" x2="76083" y2="60417"/>
                        <a14:foregroundMark x1="82527" y1="85347" x2="84131" y2="83819"/>
                        <a14:foregroundMark x1="73026" y1="56528" x2="73892" y2="54583"/>
                        <a14:foregroundMark x1="73663" y1="56667" x2="73968" y2="54653"/>
                        <a14:foregroundMark x1="72338" y1="57361" x2="73816" y2="54861"/>
                        <a14:foregroundMark x1="73357" y1="54792" x2="73459" y2="54514"/>
                        <a14:backgroundMark x1="73357" y1="53125" x2="74019" y2="51111"/>
                      </a14:backgroundRemoval>
                    </a14:imgEffect>
                  </a14:imgLayer>
                </a14:imgProps>
              </a:ext>
            </a:extLst>
          </a:blip>
          <a:srcRect l="71551" r="12616"/>
          <a:stretch/>
        </p:blipFill>
        <p:spPr>
          <a:xfrm flipH="1">
            <a:off x="232748" y="2111811"/>
            <a:ext cx="2781814" cy="51974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0" descr="A picture containing curtain&#10;&#10;Description automatically generated">
            <a:extLst>
              <a:ext uri="{FF2B5EF4-FFF2-40B4-BE49-F238E27FC236}">
                <a16:creationId xmlns:a16="http://schemas.microsoft.com/office/drawing/2014/main" id="{C6B39A93-4EF8-4280-8DCC-FE1B28A7B9B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2859">
            <a:off x="4921811" y="204602"/>
            <a:ext cx="2341172" cy="114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7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06A898B-74B7-4131-B71C-5EE399A3C6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39" t="2538" r="5357" b="87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E9A0A4-60D7-4518-8221-51556B9E8C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t="50000" r="56047"/>
          <a:stretch/>
        </p:blipFill>
        <p:spPr>
          <a:xfrm rot="21131145">
            <a:off x="6141857" y="1478987"/>
            <a:ext cx="3061410" cy="2117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curtain&#10;&#10;Description automatically generated">
            <a:extLst>
              <a:ext uri="{FF2B5EF4-FFF2-40B4-BE49-F238E27FC236}">
                <a16:creationId xmlns:a16="http://schemas.microsoft.com/office/drawing/2014/main" id="{5E638812-E60B-4F60-A789-6CDC790114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6406">
            <a:off x="1933496" y="1895223"/>
            <a:ext cx="3925059" cy="2119281"/>
          </a:xfrm>
          <a:prstGeom prst="rect">
            <a:avLst/>
          </a:prstGeom>
        </p:spPr>
      </p:pic>
      <p:pic>
        <p:nvPicPr>
          <p:cNvPr id="12" name="1 النشيد الوطني الاماراتي UAE National Anthem">
            <a:hlinkClick r:id="" action="ppaction://media"/>
            <a:extLst>
              <a:ext uri="{FF2B5EF4-FFF2-40B4-BE49-F238E27FC236}">
                <a16:creationId xmlns:a16="http://schemas.microsoft.com/office/drawing/2014/main" id="{00CC1CFC-0216-4EAB-B253-06BCFDC93A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08368" y="1928030"/>
            <a:ext cx="72887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7842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445A1F5D-D70F-4BEA-9791-FC1A0BA9D74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45537" y="-2667001"/>
            <a:ext cx="6858000" cy="1219200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BC21D26-A9C8-4091-BB02-748E8F131F7A}"/>
              </a:ext>
            </a:extLst>
          </p:cNvPr>
          <p:cNvSpPr/>
          <p:nvPr/>
        </p:nvSpPr>
        <p:spPr>
          <a:xfrm>
            <a:off x="7072616" y="4001852"/>
            <a:ext cx="656427" cy="206746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F9E88AF-3F71-4CE3-883A-D2612C137801}"/>
              </a:ext>
            </a:extLst>
          </p:cNvPr>
          <p:cNvSpPr/>
          <p:nvPr/>
        </p:nvSpPr>
        <p:spPr>
          <a:xfrm>
            <a:off x="5548522" y="4366723"/>
            <a:ext cx="655015" cy="323165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4E9E9F4-B222-4C5C-B27C-27BDAE40F765}"/>
              </a:ext>
            </a:extLst>
          </p:cNvPr>
          <p:cNvSpPr/>
          <p:nvPr/>
        </p:nvSpPr>
        <p:spPr>
          <a:xfrm>
            <a:off x="6155079" y="1176805"/>
            <a:ext cx="667933" cy="289706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C3937E9-88AA-4B22-882D-952A707FCBCC}"/>
              </a:ext>
            </a:extLst>
          </p:cNvPr>
          <p:cNvGrpSpPr/>
          <p:nvPr/>
        </p:nvGrpSpPr>
        <p:grpSpPr>
          <a:xfrm>
            <a:off x="7607007" y="4749128"/>
            <a:ext cx="591109" cy="1179661"/>
            <a:chOff x="7569863" y="2623182"/>
            <a:chExt cx="1166981" cy="1666366"/>
          </a:xfrm>
        </p:grpSpPr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4F28CC19-72F7-42FF-B00A-A6193CCB0C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69863" y="2623182"/>
              <a:ext cx="1166981" cy="1666366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98C7652-BBAC-4D1A-AF85-57C0871E73E8}"/>
                </a:ext>
              </a:extLst>
            </p:cNvPr>
            <p:cNvSpPr txBox="1"/>
            <p:nvPr/>
          </p:nvSpPr>
          <p:spPr>
            <a:xfrm>
              <a:off x="7636529" y="2840814"/>
              <a:ext cx="1033652" cy="652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02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A4E9BA2-F9F4-4495-BF53-F8B18D11653C}"/>
              </a:ext>
            </a:extLst>
          </p:cNvPr>
          <p:cNvGrpSpPr/>
          <p:nvPr/>
        </p:nvGrpSpPr>
        <p:grpSpPr>
          <a:xfrm>
            <a:off x="5331719" y="3248905"/>
            <a:ext cx="589200" cy="1106987"/>
            <a:chOff x="4941744" y="1181327"/>
            <a:chExt cx="1047467" cy="1475982"/>
          </a:xfrm>
        </p:grpSpPr>
        <p:sp>
          <p:nvSpPr>
            <p:cNvPr id="11" name="Freeform 17">
              <a:extLst>
                <a:ext uri="{FF2B5EF4-FFF2-40B4-BE49-F238E27FC236}">
                  <a16:creationId xmlns:a16="http://schemas.microsoft.com/office/drawing/2014/main" id="{08160D04-94C2-4646-AB49-CF5F64D65E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55559" y="1181327"/>
              <a:ext cx="1033652" cy="1475982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F3989A6-3C1F-44A3-B8ED-0A1AC50C0FFC}"/>
                </a:ext>
              </a:extLst>
            </p:cNvPr>
            <p:cNvSpPr txBox="1"/>
            <p:nvPr/>
          </p:nvSpPr>
          <p:spPr>
            <a:xfrm>
              <a:off x="4941744" y="1351079"/>
              <a:ext cx="1033652" cy="66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5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03</a:t>
              </a:r>
              <a:endParaRPr kumimoji="0" lang="en-GB" sz="2625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F840384-44B4-4152-898D-194995417C30}"/>
              </a:ext>
            </a:extLst>
          </p:cNvPr>
          <p:cNvGrpSpPr/>
          <p:nvPr/>
        </p:nvGrpSpPr>
        <p:grpSpPr>
          <a:xfrm>
            <a:off x="7676477" y="2953504"/>
            <a:ext cx="787706" cy="1081208"/>
            <a:chOff x="8777145" y="147292"/>
            <a:chExt cx="1033652" cy="1256650"/>
          </a:xfrm>
        </p:grpSpPr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17610B02-7B40-4417-9EF2-3E329EEB07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36282" y="147292"/>
              <a:ext cx="880050" cy="1256650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17D37D0-1C65-47BB-9CDC-CCF37FBEC0E2}"/>
                </a:ext>
              </a:extLst>
            </p:cNvPr>
            <p:cNvSpPr txBox="1"/>
            <p:nvPr/>
          </p:nvSpPr>
          <p:spPr>
            <a:xfrm>
              <a:off x="8777145" y="292748"/>
              <a:ext cx="10336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04</a:t>
              </a:r>
              <a:endParaRPr kumimoji="0" lang="en-GB" sz="22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994DE0A-8904-4BEE-A4A7-800E6C4CD0C4}"/>
              </a:ext>
            </a:extLst>
          </p:cNvPr>
          <p:cNvSpPr/>
          <p:nvPr/>
        </p:nvSpPr>
        <p:spPr>
          <a:xfrm>
            <a:off x="950905" y="5815484"/>
            <a:ext cx="2437301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9D649D-F92B-438B-9A72-D62A9F3ABBF7}"/>
              </a:ext>
            </a:extLst>
          </p:cNvPr>
          <p:cNvSpPr/>
          <p:nvPr/>
        </p:nvSpPr>
        <p:spPr>
          <a:xfrm flipV="1">
            <a:off x="8444655" y="4048657"/>
            <a:ext cx="2640023" cy="8652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E6D7A3C-CC5C-491E-A8EF-33A6DE547154}"/>
              </a:ext>
            </a:extLst>
          </p:cNvPr>
          <p:cNvGrpSpPr/>
          <p:nvPr/>
        </p:nvGrpSpPr>
        <p:grpSpPr>
          <a:xfrm>
            <a:off x="3158037" y="4538622"/>
            <a:ext cx="760981" cy="1190809"/>
            <a:chOff x="1917365" y="3911851"/>
            <a:chExt cx="1462984" cy="208903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25576F1-ECBC-4570-9EC0-2D379689AD9F}"/>
                </a:ext>
              </a:extLst>
            </p:cNvPr>
            <p:cNvSpPr txBox="1"/>
            <p:nvPr/>
          </p:nvSpPr>
          <p:spPr>
            <a:xfrm>
              <a:off x="2145344" y="4129219"/>
              <a:ext cx="1033652" cy="809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</a:t>
              </a:r>
              <a:r>
                <a:rPr kumimoji="0" lang="ar-EG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1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48B479E2-CD5D-411F-BE94-9B38AE5556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7365" y="3911851"/>
              <a:ext cx="1462984" cy="2089038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A1DA247-D9DE-4F25-A6B8-3A0B228929DC}"/>
              </a:ext>
            </a:extLst>
          </p:cNvPr>
          <p:cNvSpPr txBox="1"/>
          <p:nvPr/>
        </p:nvSpPr>
        <p:spPr>
          <a:xfrm>
            <a:off x="129718" y="4746258"/>
            <a:ext cx="3430431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الحضور والغياب وقوانين التعلم عن بعد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dobe Arabic" panose="02040503050201020203" pitchFamily="18" charset="-78"/>
              <a:ea typeface="+mn-ea"/>
              <a:cs typeface="Adobe Arabic" panose="02040503050201020203" pitchFamily="18" charset="-78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F710433-A3E6-4CD9-A464-5FD04AE3B629}"/>
              </a:ext>
            </a:extLst>
          </p:cNvPr>
          <p:cNvGrpSpPr/>
          <p:nvPr/>
        </p:nvGrpSpPr>
        <p:grpSpPr>
          <a:xfrm>
            <a:off x="5188194" y="1376316"/>
            <a:ext cx="525707" cy="972908"/>
            <a:chOff x="7615895" y="2647423"/>
            <a:chExt cx="1166981" cy="1666366"/>
          </a:xfrm>
        </p:grpSpPr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E1133C70-BE24-4C9C-A170-AA76D30954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5895" y="2647423"/>
              <a:ext cx="1166981" cy="1666366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3616ADD-E493-4267-A1BC-B70A8C72576A}"/>
                </a:ext>
              </a:extLst>
            </p:cNvPr>
            <p:cNvSpPr txBox="1"/>
            <p:nvPr/>
          </p:nvSpPr>
          <p:spPr>
            <a:xfrm>
              <a:off x="7695156" y="2841704"/>
              <a:ext cx="1033651" cy="685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05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C02AD441-B983-4A9D-813E-34AF1114203D}"/>
              </a:ext>
            </a:extLst>
          </p:cNvPr>
          <p:cNvSpPr/>
          <p:nvPr/>
        </p:nvSpPr>
        <p:spPr>
          <a:xfrm flipV="1">
            <a:off x="2489761" y="2258231"/>
            <a:ext cx="2724460" cy="4865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176">
            <a:extLst>
              <a:ext uri="{FF2B5EF4-FFF2-40B4-BE49-F238E27FC236}">
                <a16:creationId xmlns:a16="http://schemas.microsoft.com/office/drawing/2014/main" id="{C5003CD8-AD6E-4FBE-869D-7B11D2C66091}"/>
              </a:ext>
            </a:extLst>
          </p:cNvPr>
          <p:cNvSpPr/>
          <p:nvPr/>
        </p:nvSpPr>
        <p:spPr>
          <a:xfrm>
            <a:off x="3162232" y="4299776"/>
            <a:ext cx="1795013" cy="612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F973B6-CD75-47B1-A271-27B6C2349B22}"/>
              </a:ext>
            </a:extLst>
          </p:cNvPr>
          <p:cNvSpPr txBox="1"/>
          <p:nvPr/>
        </p:nvSpPr>
        <p:spPr>
          <a:xfrm>
            <a:off x="8231884" y="5245045"/>
            <a:ext cx="3430431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 defTabSz="914400">
              <a:defRPr/>
            </a:pPr>
            <a:r>
              <a:rPr lang="ar-AE" sz="3600" b="1" u="sng" dirty="0">
                <a:solidFill>
                  <a:srgbClr val="00206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مراجعة للدرس السابق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8B8646F-B76E-40FE-AD37-957B0BC766DB}"/>
              </a:ext>
            </a:extLst>
          </p:cNvPr>
          <p:cNvSpPr txBox="1"/>
          <p:nvPr/>
        </p:nvSpPr>
        <p:spPr>
          <a:xfrm>
            <a:off x="1991672" y="1695667"/>
            <a:ext cx="311047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 defTabSz="914400">
              <a:defRPr/>
            </a:pPr>
            <a:r>
              <a:rPr lang="ar-AE" sz="3600" b="1" dirty="0">
                <a:solidFill>
                  <a:srgbClr val="00206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38B17CD-2B3F-49F5-B363-C7BE395A38BA}"/>
              </a:ext>
            </a:extLst>
          </p:cNvPr>
          <p:cNvSpPr/>
          <p:nvPr/>
        </p:nvSpPr>
        <p:spPr>
          <a:xfrm>
            <a:off x="7829959" y="4073095"/>
            <a:ext cx="655015" cy="323165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96D2B46-7749-4EA1-BCD8-4BB021121D4C}"/>
              </a:ext>
            </a:extLst>
          </p:cNvPr>
          <p:cNvSpPr/>
          <p:nvPr/>
        </p:nvSpPr>
        <p:spPr>
          <a:xfrm>
            <a:off x="7703500" y="2207679"/>
            <a:ext cx="655015" cy="323165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8D6BFC8-ECCB-432B-9634-7F76BC9B89D3}"/>
              </a:ext>
            </a:extLst>
          </p:cNvPr>
          <p:cNvSpPr/>
          <p:nvPr/>
        </p:nvSpPr>
        <p:spPr>
          <a:xfrm>
            <a:off x="4976954" y="2389086"/>
            <a:ext cx="655015" cy="323165"/>
          </a:xfrm>
          <a:prstGeom prst="ellipse">
            <a:avLst/>
          </a:prstGeom>
          <a:solidFill>
            <a:schemeClr val="bg2">
              <a:lumMod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C28D372-AF1B-45D1-9C01-0DA6337AD66A}"/>
              </a:ext>
            </a:extLst>
          </p:cNvPr>
          <p:cNvSpPr txBox="1"/>
          <p:nvPr/>
        </p:nvSpPr>
        <p:spPr>
          <a:xfrm>
            <a:off x="2651983" y="3622635"/>
            <a:ext cx="291384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600" b="1" dirty="0">
                <a:solidFill>
                  <a:srgbClr val="00206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التهيئة الحافزة</a:t>
            </a:r>
            <a:endParaRPr kumimoji="0" lang="ar-AE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C75019C-BCBF-4DF3-8523-DFA472DB8AC8}"/>
              </a:ext>
            </a:extLst>
          </p:cNvPr>
          <p:cNvSpPr txBox="1"/>
          <p:nvPr/>
        </p:nvSpPr>
        <p:spPr>
          <a:xfrm>
            <a:off x="8066156" y="3404252"/>
            <a:ext cx="360737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مناقشة الدرس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5671268-E477-4091-9168-20D61A6FFC0F}"/>
              </a:ext>
            </a:extLst>
          </p:cNvPr>
          <p:cNvSpPr/>
          <p:nvPr/>
        </p:nvSpPr>
        <p:spPr>
          <a:xfrm>
            <a:off x="8458293" y="2262353"/>
            <a:ext cx="2731872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71D4316-18C4-408E-BE3C-D6389561CCD8}"/>
              </a:ext>
            </a:extLst>
          </p:cNvPr>
          <p:cNvSpPr/>
          <p:nvPr/>
        </p:nvSpPr>
        <p:spPr>
          <a:xfrm flipV="1">
            <a:off x="4514116" y="952671"/>
            <a:ext cx="1701289" cy="64325"/>
          </a:xfrm>
          <a:prstGeom prst="rect">
            <a:avLst/>
          </a:prstGeom>
          <a:solidFill>
            <a:srgbClr val="EA06A3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31E4E22-2922-43BD-9000-50D8B11F387D}"/>
              </a:ext>
            </a:extLst>
          </p:cNvPr>
          <p:cNvGrpSpPr/>
          <p:nvPr/>
        </p:nvGrpSpPr>
        <p:grpSpPr>
          <a:xfrm>
            <a:off x="6206759" y="130536"/>
            <a:ext cx="565796" cy="985781"/>
            <a:chOff x="6134643" y="130417"/>
            <a:chExt cx="565796" cy="972908"/>
          </a:xfrm>
        </p:grpSpPr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570D464F-F152-4C22-B218-CD39F292E6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4643" y="130417"/>
              <a:ext cx="565796" cy="972908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rgbClr val="EA06A3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414AC7C-6C16-4C1C-B215-DBDB42041091}"/>
                </a:ext>
              </a:extLst>
            </p:cNvPr>
            <p:cNvSpPr txBox="1"/>
            <p:nvPr/>
          </p:nvSpPr>
          <p:spPr>
            <a:xfrm>
              <a:off x="6171068" y="260743"/>
              <a:ext cx="4656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07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8766F877-1BD1-4D08-BB0D-A7A214240CF9}"/>
              </a:ext>
            </a:extLst>
          </p:cNvPr>
          <p:cNvSpPr txBox="1"/>
          <p:nvPr/>
        </p:nvSpPr>
        <p:spPr>
          <a:xfrm>
            <a:off x="2138662" y="1586291"/>
            <a:ext cx="3253358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Arabic" panose="02040503050201020203" pitchFamily="18" charset="-78"/>
                <a:cs typeface="Adobe Arabic" panose="02040503050201020203" pitchFamily="18" charset="-78"/>
              </a:rPr>
              <a:t>التقييم </a:t>
            </a:r>
            <a:r>
              <a:rPr lang="ar-AE" sz="3200" b="1" dirty="0">
                <a:solidFill>
                  <a:srgbClr val="00206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الختامي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200" b="1" noProof="0" dirty="0">
                <a:solidFill>
                  <a:srgbClr val="00206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endParaRPr kumimoji="0" lang="ar-EG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A973B22-71DF-41B3-A978-E762C587FA37}"/>
              </a:ext>
            </a:extLst>
          </p:cNvPr>
          <p:cNvSpPr txBox="1"/>
          <p:nvPr/>
        </p:nvSpPr>
        <p:spPr>
          <a:xfrm>
            <a:off x="8313786" y="1594167"/>
            <a:ext cx="323648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بطاقة الخروج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6C553DF-842C-49AE-B4A3-86726C474CBA}"/>
              </a:ext>
            </a:extLst>
          </p:cNvPr>
          <p:cNvSpPr/>
          <p:nvPr/>
        </p:nvSpPr>
        <p:spPr>
          <a:xfrm>
            <a:off x="8608150" y="730266"/>
            <a:ext cx="655015" cy="323165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AB6666E-9BC3-4780-AF27-594885FBE26D}"/>
              </a:ext>
            </a:extLst>
          </p:cNvPr>
          <p:cNvSpPr/>
          <p:nvPr/>
        </p:nvSpPr>
        <p:spPr>
          <a:xfrm flipV="1">
            <a:off x="9253219" y="954964"/>
            <a:ext cx="2351705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AB6823F-7536-445F-A372-018BDF3C34A2}"/>
              </a:ext>
            </a:extLst>
          </p:cNvPr>
          <p:cNvGrpSpPr/>
          <p:nvPr/>
        </p:nvGrpSpPr>
        <p:grpSpPr>
          <a:xfrm>
            <a:off x="3085831" y="262586"/>
            <a:ext cx="5892575" cy="6566905"/>
            <a:chOff x="107950" y="1"/>
            <a:chExt cx="10839450" cy="685800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DFDE108-4FEE-4A2A-AB56-13EC1914F4ED}"/>
                </a:ext>
              </a:extLst>
            </p:cNvPr>
            <p:cNvGrpSpPr/>
            <p:nvPr/>
          </p:nvGrpSpPr>
          <p:grpSpPr>
            <a:xfrm>
              <a:off x="426507" y="1"/>
              <a:ext cx="9926659" cy="6858000"/>
              <a:chOff x="4549775" y="1466850"/>
              <a:chExt cx="3092450" cy="3922713"/>
            </a:xfrm>
          </p:grpSpPr>
          <p:sp>
            <p:nvSpPr>
              <p:cNvPr id="107" name="Freeform 5">
                <a:extLst>
                  <a:ext uri="{FF2B5EF4-FFF2-40B4-BE49-F238E27FC236}">
                    <a16:creationId xmlns:a16="http://schemas.microsoft.com/office/drawing/2014/main" id="{19163EB9-E521-4199-98B6-5BBC37BD7B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9775" y="1466850"/>
                <a:ext cx="3092450" cy="3922713"/>
              </a:xfrm>
              <a:custGeom>
                <a:avLst/>
                <a:gdLst>
                  <a:gd name="T0" fmla="*/ 1387 w 4410"/>
                  <a:gd name="T1" fmla="*/ 2798 h 2798"/>
                  <a:gd name="T2" fmla="*/ 2876 w 4410"/>
                  <a:gd name="T3" fmla="*/ 2392 h 2798"/>
                  <a:gd name="T4" fmla="*/ 3712 w 4410"/>
                  <a:gd name="T5" fmla="*/ 1825 h 2798"/>
                  <a:gd name="T6" fmla="*/ 2634 w 4410"/>
                  <a:gd name="T7" fmla="*/ 1144 h 2798"/>
                  <a:gd name="T8" fmla="*/ 3364 w 4410"/>
                  <a:gd name="T9" fmla="*/ 921 h 2798"/>
                  <a:gd name="T10" fmla="*/ 4107 w 4410"/>
                  <a:gd name="T11" fmla="*/ 631 h 2798"/>
                  <a:gd name="T12" fmla="*/ 3500 w 4410"/>
                  <a:gd name="T13" fmla="*/ 372 h 2798"/>
                  <a:gd name="T14" fmla="*/ 3802 w 4410"/>
                  <a:gd name="T15" fmla="*/ 184 h 2798"/>
                  <a:gd name="T16" fmla="*/ 4410 w 4410"/>
                  <a:gd name="T17" fmla="*/ 0 h 2798"/>
                  <a:gd name="T18" fmla="*/ 4066 w 4410"/>
                  <a:gd name="T19" fmla="*/ 0 h 2798"/>
                  <a:gd name="T20" fmla="*/ 2835 w 4410"/>
                  <a:gd name="T21" fmla="*/ 306 h 2798"/>
                  <a:gd name="T22" fmla="*/ 3594 w 4410"/>
                  <a:gd name="T23" fmla="*/ 621 h 2798"/>
                  <a:gd name="T24" fmla="*/ 1949 w 4410"/>
                  <a:gd name="T25" fmla="*/ 1104 h 2798"/>
                  <a:gd name="T26" fmla="*/ 1939 w 4410"/>
                  <a:gd name="T27" fmla="*/ 1191 h 2798"/>
                  <a:gd name="T28" fmla="*/ 2829 w 4410"/>
                  <a:gd name="T29" fmla="*/ 1822 h 2798"/>
                  <a:gd name="T30" fmla="*/ 1136 w 4410"/>
                  <a:gd name="T31" fmla="*/ 2243 h 2798"/>
                  <a:gd name="T32" fmla="*/ 0 w 4410"/>
                  <a:gd name="T33" fmla="*/ 2685 h 2798"/>
                  <a:gd name="T34" fmla="*/ 0 w 4410"/>
                  <a:gd name="T35" fmla="*/ 2798 h 2798"/>
                  <a:gd name="T36" fmla="*/ 1387 w 4410"/>
                  <a:gd name="T37" fmla="*/ 2798 h 27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410" h="2798">
                    <a:moveTo>
                      <a:pt x="1387" y="2798"/>
                    </a:moveTo>
                    <a:cubicBezTo>
                      <a:pt x="1590" y="2615"/>
                      <a:pt x="2359" y="2534"/>
                      <a:pt x="2876" y="2392"/>
                    </a:cubicBezTo>
                    <a:cubicBezTo>
                      <a:pt x="3505" y="2220"/>
                      <a:pt x="3693" y="2022"/>
                      <a:pt x="3712" y="1825"/>
                    </a:cubicBezTo>
                    <a:cubicBezTo>
                      <a:pt x="3765" y="1299"/>
                      <a:pt x="2623" y="1305"/>
                      <a:pt x="2634" y="1144"/>
                    </a:cubicBezTo>
                    <a:cubicBezTo>
                      <a:pt x="2644" y="1007"/>
                      <a:pt x="3129" y="948"/>
                      <a:pt x="3364" y="921"/>
                    </a:cubicBezTo>
                    <a:cubicBezTo>
                      <a:pt x="3739" y="879"/>
                      <a:pt x="4086" y="784"/>
                      <a:pt x="4107" y="631"/>
                    </a:cubicBezTo>
                    <a:cubicBezTo>
                      <a:pt x="4143" y="377"/>
                      <a:pt x="3608" y="403"/>
                      <a:pt x="3500" y="372"/>
                    </a:cubicBezTo>
                    <a:cubicBezTo>
                      <a:pt x="3181" y="282"/>
                      <a:pt x="3396" y="234"/>
                      <a:pt x="3802" y="184"/>
                    </a:cubicBezTo>
                    <a:cubicBezTo>
                      <a:pt x="4172" y="138"/>
                      <a:pt x="4365" y="106"/>
                      <a:pt x="4410" y="0"/>
                    </a:cubicBezTo>
                    <a:cubicBezTo>
                      <a:pt x="4066" y="0"/>
                      <a:pt x="4066" y="0"/>
                      <a:pt x="4066" y="0"/>
                    </a:cubicBezTo>
                    <a:cubicBezTo>
                      <a:pt x="3945" y="129"/>
                      <a:pt x="2829" y="68"/>
                      <a:pt x="2835" y="306"/>
                    </a:cubicBezTo>
                    <a:cubicBezTo>
                      <a:pt x="2839" y="481"/>
                      <a:pt x="3599" y="506"/>
                      <a:pt x="3594" y="621"/>
                    </a:cubicBezTo>
                    <a:cubicBezTo>
                      <a:pt x="3587" y="771"/>
                      <a:pt x="2144" y="733"/>
                      <a:pt x="1949" y="1104"/>
                    </a:cubicBezTo>
                    <a:cubicBezTo>
                      <a:pt x="1934" y="1133"/>
                      <a:pt x="1938" y="1156"/>
                      <a:pt x="1939" y="1191"/>
                    </a:cubicBezTo>
                    <a:cubicBezTo>
                      <a:pt x="1952" y="1468"/>
                      <a:pt x="2882" y="1583"/>
                      <a:pt x="2829" y="1822"/>
                    </a:cubicBezTo>
                    <a:cubicBezTo>
                      <a:pt x="2783" y="2029"/>
                      <a:pt x="2384" y="1941"/>
                      <a:pt x="1136" y="2243"/>
                    </a:cubicBezTo>
                    <a:cubicBezTo>
                      <a:pt x="939" y="2291"/>
                      <a:pt x="246" y="2452"/>
                      <a:pt x="0" y="2685"/>
                    </a:cubicBezTo>
                    <a:cubicBezTo>
                      <a:pt x="0" y="2798"/>
                      <a:pt x="0" y="2798"/>
                      <a:pt x="0" y="2798"/>
                    </a:cubicBezTo>
                    <a:lnTo>
                      <a:pt x="1387" y="2798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 6">
                <a:extLst>
                  <a:ext uri="{FF2B5EF4-FFF2-40B4-BE49-F238E27FC236}">
                    <a16:creationId xmlns:a16="http://schemas.microsoft.com/office/drawing/2014/main" id="{2D764200-D46E-4366-8D11-AC14A22941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9775" y="1466850"/>
                <a:ext cx="3081338" cy="3763963"/>
              </a:xfrm>
              <a:custGeom>
                <a:avLst/>
                <a:gdLst>
                  <a:gd name="T0" fmla="*/ 1387 w 4395"/>
                  <a:gd name="T1" fmla="*/ 2685 h 2685"/>
                  <a:gd name="T2" fmla="*/ 2876 w 4395"/>
                  <a:gd name="T3" fmla="*/ 2292 h 2685"/>
                  <a:gd name="T4" fmla="*/ 3712 w 4395"/>
                  <a:gd name="T5" fmla="*/ 1742 h 2685"/>
                  <a:gd name="T6" fmla="*/ 2634 w 4395"/>
                  <a:gd name="T7" fmla="*/ 1082 h 2685"/>
                  <a:gd name="T8" fmla="*/ 3364 w 4395"/>
                  <a:gd name="T9" fmla="*/ 866 h 2685"/>
                  <a:gd name="T10" fmla="*/ 4107 w 4395"/>
                  <a:gd name="T11" fmla="*/ 585 h 2685"/>
                  <a:gd name="T12" fmla="*/ 3500 w 4395"/>
                  <a:gd name="T13" fmla="*/ 334 h 2685"/>
                  <a:gd name="T14" fmla="*/ 3802 w 4395"/>
                  <a:gd name="T15" fmla="*/ 152 h 2685"/>
                  <a:gd name="T16" fmla="*/ 4395 w 4395"/>
                  <a:gd name="T17" fmla="*/ 0 h 2685"/>
                  <a:gd name="T18" fmla="*/ 4033 w 4395"/>
                  <a:gd name="T19" fmla="*/ 0 h 2685"/>
                  <a:gd name="T20" fmla="*/ 2840 w 4395"/>
                  <a:gd name="T21" fmla="*/ 270 h 2685"/>
                  <a:gd name="T22" fmla="*/ 3594 w 4395"/>
                  <a:gd name="T23" fmla="*/ 575 h 2685"/>
                  <a:gd name="T24" fmla="*/ 1940 w 4395"/>
                  <a:gd name="T25" fmla="*/ 1122 h 2685"/>
                  <a:gd name="T26" fmla="*/ 2829 w 4395"/>
                  <a:gd name="T27" fmla="*/ 1739 h 2685"/>
                  <a:gd name="T28" fmla="*/ 1136 w 4395"/>
                  <a:gd name="T29" fmla="*/ 2147 h 2685"/>
                  <a:gd name="T30" fmla="*/ 0 w 4395"/>
                  <a:gd name="T31" fmla="*/ 2685 h 2685"/>
                  <a:gd name="T32" fmla="*/ 1387 w 4395"/>
                  <a:gd name="T33" fmla="*/ 2685 h 26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95" h="2685">
                    <a:moveTo>
                      <a:pt x="1387" y="2685"/>
                    </a:moveTo>
                    <a:cubicBezTo>
                      <a:pt x="1590" y="2508"/>
                      <a:pt x="2359" y="2429"/>
                      <a:pt x="2876" y="2292"/>
                    </a:cubicBezTo>
                    <a:cubicBezTo>
                      <a:pt x="3505" y="2125"/>
                      <a:pt x="3714" y="1934"/>
                      <a:pt x="3712" y="1742"/>
                    </a:cubicBezTo>
                    <a:cubicBezTo>
                      <a:pt x="3708" y="1359"/>
                      <a:pt x="2623" y="1238"/>
                      <a:pt x="2634" y="1082"/>
                    </a:cubicBezTo>
                    <a:cubicBezTo>
                      <a:pt x="2644" y="949"/>
                      <a:pt x="3129" y="892"/>
                      <a:pt x="3364" y="866"/>
                    </a:cubicBezTo>
                    <a:cubicBezTo>
                      <a:pt x="3739" y="825"/>
                      <a:pt x="4110" y="735"/>
                      <a:pt x="4107" y="585"/>
                    </a:cubicBezTo>
                    <a:cubicBezTo>
                      <a:pt x="4104" y="397"/>
                      <a:pt x="3608" y="364"/>
                      <a:pt x="3500" y="334"/>
                    </a:cubicBezTo>
                    <a:cubicBezTo>
                      <a:pt x="3181" y="247"/>
                      <a:pt x="3396" y="202"/>
                      <a:pt x="3802" y="152"/>
                    </a:cubicBezTo>
                    <a:cubicBezTo>
                      <a:pt x="4266" y="94"/>
                      <a:pt x="4362" y="62"/>
                      <a:pt x="4395" y="0"/>
                    </a:cubicBezTo>
                    <a:cubicBezTo>
                      <a:pt x="4033" y="0"/>
                      <a:pt x="4033" y="0"/>
                      <a:pt x="4033" y="0"/>
                    </a:cubicBezTo>
                    <a:cubicBezTo>
                      <a:pt x="3907" y="77"/>
                      <a:pt x="2921" y="89"/>
                      <a:pt x="2840" y="270"/>
                    </a:cubicBezTo>
                    <a:cubicBezTo>
                      <a:pt x="2773" y="419"/>
                      <a:pt x="3599" y="464"/>
                      <a:pt x="3594" y="575"/>
                    </a:cubicBezTo>
                    <a:cubicBezTo>
                      <a:pt x="3585" y="751"/>
                      <a:pt x="2014" y="702"/>
                      <a:pt x="1940" y="1122"/>
                    </a:cubicBezTo>
                    <a:cubicBezTo>
                      <a:pt x="1893" y="1387"/>
                      <a:pt x="2882" y="1508"/>
                      <a:pt x="2829" y="1739"/>
                    </a:cubicBezTo>
                    <a:cubicBezTo>
                      <a:pt x="2783" y="1940"/>
                      <a:pt x="2384" y="1854"/>
                      <a:pt x="1136" y="2147"/>
                    </a:cubicBezTo>
                    <a:cubicBezTo>
                      <a:pt x="907" y="2200"/>
                      <a:pt x="169" y="2442"/>
                      <a:pt x="0" y="2685"/>
                    </a:cubicBezTo>
                    <a:lnTo>
                      <a:pt x="1387" y="268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FAAFB9D-64E8-42F2-BE7B-6DC01080E287}"/>
                </a:ext>
              </a:extLst>
            </p:cNvPr>
            <p:cNvGrpSpPr/>
            <p:nvPr/>
          </p:nvGrpSpPr>
          <p:grpSpPr>
            <a:xfrm>
              <a:off x="107950" y="67734"/>
              <a:ext cx="10839450" cy="6701366"/>
              <a:chOff x="2943225" y="38100"/>
              <a:chExt cx="6305550" cy="6818313"/>
            </a:xfrm>
            <a:solidFill>
              <a:schemeClr val="bg2">
                <a:lumMod val="50000"/>
              </a:schemeClr>
            </a:solidFill>
          </p:grpSpPr>
          <p:sp>
            <p:nvSpPr>
              <p:cNvPr id="51" name="Freeform 86">
                <a:extLst>
                  <a:ext uri="{FF2B5EF4-FFF2-40B4-BE49-F238E27FC236}">
                    <a16:creationId xmlns:a16="http://schemas.microsoft.com/office/drawing/2014/main" id="{50EF35D9-BBBA-45D0-84A0-5DA69D061F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3225" y="6856413"/>
                <a:ext cx="6305550" cy="0"/>
              </a:xfrm>
              <a:custGeom>
                <a:avLst/>
                <a:gdLst>
                  <a:gd name="T0" fmla="*/ 0 w 15350"/>
                  <a:gd name="T1" fmla="*/ 15350 w 1535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15350">
                    <a:moveTo>
                      <a:pt x="0" y="0"/>
                    </a:moveTo>
                    <a:cubicBezTo>
                      <a:pt x="5120" y="0"/>
                      <a:pt x="10235" y="0"/>
                      <a:pt x="1535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 89">
                <a:extLst>
                  <a:ext uri="{FF2B5EF4-FFF2-40B4-BE49-F238E27FC236}">
                    <a16:creationId xmlns:a16="http://schemas.microsoft.com/office/drawing/2014/main" id="{9E14B6F6-2F6D-4433-88FE-6A69B9D1BB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0325" y="5073650"/>
                <a:ext cx="330200" cy="195263"/>
              </a:xfrm>
              <a:custGeom>
                <a:avLst/>
                <a:gdLst>
                  <a:gd name="T0" fmla="*/ 15 w 803"/>
                  <a:gd name="T1" fmla="*/ 238 h 238"/>
                  <a:gd name="T2" fmla="*/ 0 w 803"/>
                  <a:gd name="T3" fmla="*/ 176 h 238"/>
                  <a:gd name="T4" fmla="*/ 789 w 803"/>
                  <a:gd name="T5" fmla="*/ 0 h 238"/>
                  <a:gd name="T6" fmla="*/ 803 w 803"/>
                  <a:gd name="T7" fmla="*/ 56 h 238"/>
                  <a:gd name="T8" fmla="*/ 15 w 803"/>
                  <a:gd name="T9" fmla="*/ 238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3" h="238">
                    <a:moveTo>
                      <a:pt x="15" y="238"/>
                    </a:moveTo>
                    <a:cubicBezTo>
                      <a:pt x="10" y="218"/>
                      <a:pt x="5" y="199"/>
                      <a:pt x="0" y="176"/>
                    </a:cubicBezTo>
                    <a:cubicBezTo>
                      <a:pt x="264" y="117"/>
                      <a:pt x="525" y="59"/>
                      <a:pt x="789" y="0"/>
                    </a:cubicBezTo>
                    <a:cubicBezTo>
                      <a:pt x="795" y="22"/>
                      <a:pt x="799" y="40"/>
                      <a:pt x="803" y="56"/>
                    </a:cubicBezTo>
                    <a:cubicBezTo>
                      <a:pt x="769" y="77"/>
                      <a:pt x="175" y="214"/>
                      <a:pt x="15" y="23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 90">
                <a:extLst>
                  <a:ext uri="{FF2B5EF4-FFF2-40B4-BE49-F238E27FC236}">
                    <a16:creationId xmlns:a16="http://schemas.microsoft.com/office/drawing/2014/main" id="{718A4803-EA40-4BA3-BC5F-0DD9B4BAE7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8350" y="5321300"/>
                <a:ext cx="330200" cy="184150"/>
              </a:xfrm>
              <a:custGeom>
                <a:avLst/>
                <a:gdLst>
                  <a:gd name="T0" fmla="*/ 792 w 804"/>
                  <a:gd name="T1" fmla="*/ 4 h 224"/>
                  <a:gd name="T2" fmla="*/ 804 w 804"/>
                  <a:gd name="T3" fmla="*/ 61 h 224"/>
                  <a:gd name="T4" fmla="*/ 13 w 804"/>
                  <a:gd name="T5" fmla="*/ 224 h 224"/>
                  <a:gd name="T6" fmla="*/ 2 w 804"/>
                  <a:gd name="T7" fmla="*/ 184 h 224"/>
                  <a:gd name="T8" fmla="*/ 0 w 804"/>
                  <a:gd name="T9" fmla="*/ 166 h 224"/>
                  <a:gd name="T10" fmla="*/ 792 w 804"/>
                  <a:gd name="T11" fmla="*/ 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4" h="224">
                    <a:moveTo>
                      <a:pt x="792" y="4"/>
                    </a:moveTo>
                    <a:cubicBezTo>
                      <a:pt x="795" y="20"/>
                      <a:pt x="799" y="38"/>
                      <a:pt x="804" y="61"/>
                    </a:cubicBezTo>
                    <a:cubicBezTo>
                      <a:pt x="539" y="118"/>
                      <a:pt x="277" y="171"/>
                      <a:pt x="13" y="224"/>
                    </a:cubicBezTo>
                    <a:cubicBezTo>
                      <a:pt x="8" y="207"/>
                      <a:pt x="4" y="196"/>
                      <a:pt x="2" y="184"/>
                    </a:cubicBezTo>
                    <a:cubicBezTo>
                      <a:pt x="0" y="178"/>
                      <a:pt x="1" y="171"/>
                      <a:pt x="0" y="166"/>
                    </a:cubicBezTo>
                    <a:cubicBezTo>
                      <a:pt x="32" y="149"/>
                      <a:pt x="757" y="0"/>
                      <a:pt x="792" y="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 91">
                <a:extLst>
                  <a:ext uri="{FF2B5EF4-FFF2-40B4-BE49-F238E27FC236}">
                    <a16:creationId xmlns:a16="http://schemas.microsoft.com/office/drawing/2014/main" id="{24819C47-A0FA-4942-8A85-A5BD9D3614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6375" y="5554663"/>
                <a:ext cx="331788" cy="204788"/>
              </a:xfrm>
              <a:custGeom>
                <a:avLst/>
                <a:gdLst>
                  <a:gd name="T0" fmla="*/ 781 w 807"/>
                  <a:gd name="T1" fmla="*/ 0 h 250"/>
                  <a:gd name="T2" fmla="*/ 790 w 807"/>
                  <a:gd name="T3" fmla="*/ 12 h 250"/>
                  <a:gd name="T4" fmla="*/ 758 w 807"/>
                  <a:gd name="T5" fmla="*/ 75 h 250"/>
                  <a:gd name="T6" fmla="*/ 56 w 807"/>
                  <a:gd name="T7" fmla="*/ 244 h 250"/>
                  <a:gd name="T8" fmla="*/ 17 w 807"/>
                  <a:gd name="T9" fmla="*/ 250 h 250"/>
                  <a:gd name="T10" fmla="*/ 0 w 807"/>
                  <a:gd name="T11" fmla="*/ 189 h 250"/>
                  <a:gd name="T12" fmla="*/ 781 w 807"/>
                  <a:gd name="T13" fmla="*/ 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7" h="250">
                    <a:moveTo>
                      <a:pt x="781" y="0"/>
                    </a:moveTo>
                    <a:cubicBezTo>
                      <a:pt x="787" y="8"/>
                      <a:pt x="789" y="10"/>
                      <a:pt x="790" y="12"/>
                    </a:cubicBezTo>
                    <a:cubicBezTo>
                      <a:pt x="807" y="59"/>
                      <a:pt x="805" y="63"/>
                      <a:pt x="758" y="75"/>
                    </a:cubicBezTo>
                    <a:cubicBezTo>
                      <a:pt x="524" y="131"/>
                      <a:pt x="290" y="188"/>
                      <a:pt x="56" y="244"/>
                    </a:cubicBezTo>
                    <a:cubicBezTo>
                      <a:pt x="44" y="247"/>
                      <a:pt x="33" y="248"/>
                      <a:pt x="17" y="250"/>
                    </a:cubicBezTo>
                    <a:cubicBezTo>
                      <a:pt x="11" y="231"/>
                      <a:pt x="6" y="212"/>
                      <a:pt x="0" y="189"/>
                    </a:cubicBezTo>
                    <a:cubicBezTo>
                      <a:pt x="261" y="120"/>
                      <a:pt x="521" y="58"/>
                      <a:pt x="78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 92">
                <a:extLst>
                  <a:ext uri="{FF2B5EF4-FFF2-40B4-BE49-F238E27FC236}">
                    <a16:creationId xmlns:a16="http://schemas.microsoft.com/office/drawing/2014/main" id="{E5C6282B-7FA1-4637-973A-EA271CEA24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9125" y="4754563"/>
                <a:ext cx="323850" cy="255588"/>
              </a:xfrm>
              <a:custGeom>
                <a:avLst/>
                <a:gdLst>
                  <a:gd name="T0" fmla="*/ 765 w 790"/>
                  <a:gd name="T1" fmla="*/ 0 h 311"/>
                  <a:gd name="T2" fmla="*/ 790 w 790"/>
                  <a:gd name="T3" fmla="*/ 58 h 311"/>
                  <a:gd name="T4" fmla="*/ 749 w 790"/>
                  <a:gd name="T5" fmla="*/ 78 h 311"/>
                  <a:gd name="T6" fmla="*/ 200 w 790"/>
                  <a:gd name="T7" fmla="*/ 261 h 311"/>
                  <a:gd name="T8" fmla="*/ 19 w 790"/>
                  <a:gd name="T9" fmla="*/ 311 h 311"/>
                  <a:gd name="T10" fmla="*/ 0 w 790"/>
                  <a:gd name="T11" fmla="*/ 246 h 311"/>
                  <a:gd name="T12" fmla="*/ 765 w 790"/>
                  <a:gd name="T13" fmla="*/ 0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0" h="311">
                    <a:moveTo>
                      <a:pt x="765" y="0"/>
                    </a:moveTo>
                    <a:cubicBezTo>
                      <a:pt x="774" y="21"/>
                      <a:pt x="781" y="38"/>
                      <a:pt x="790" y="58"/>
                    </a:cubicBezTo>
                    <a:cubicBezTo>
                      <a:pt x="775" y="66"/>
                      <a:pt x="762" y="73"/>
                      <a:pt x="749" y="78"/>
                    </a:cubicBezTo>
                    <a:cubicBezTo>
                      <a:pt x="570" y="151"/>
                      <a:pt x="386" y="208"/>
                      <a:pt x="200" y="261"/>
                    </a:cubicBezTo>
                    <a:cubicBezTo>
                      <a:pt x="142" y="277"/>
                      <a:pt x="83" y="293"/>
                      <a:pt x="19" y="311"/>
                    </a:cubicBezTo>
                    <a:cubicBezTo>
                      <a:pt x="12" y="289"/>
                      <a:pt x="7" y="270"/>
                      <a:pt x="0" y="246"/>
                    </a:cubicBezTo>
                    <a:cubicBezTo>
                      <a:pt x="260" y="175"/>
                      <a:pt x="515" y="103"/>
                      <a:pt x="76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 93">
                <a:extLst>
                  <a:ext uri="{FF2B5EF4-FFF2-40B4-BE49-F238E27FC236}">
                    <a16:creationId xmlns:a16="http://schemas.microsoft.com/office/drawing/2014/main" id="{4FFD9E14-15DF-478D-BA55-B6CA8290AA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5513" y="5840413"/>
                <a:ext cx="323850" cy="257175"/>
              </a:xfrm>
              <a:custGeom>
                <a:avLst/>
                <a:gdLst>
                  <a:gd name="T0" fmla="*/ 22 w 787"/>
                  <a:gd name="T1" fmla="*/ 314 h 314"/>
                  <a:gd name="T2" fmla="*/ 0 w 787"/>
                  <a:gd name="T3" fmla="*/ 257 h 314"/>
                  <a:gd name="T4" fmla="*/ 770 w 787"/>
                  <a:gd name="T5" fmla="*/ 0 h 314"/>
                  <a:gd name="T6" fmla="*/ 787 w 787"/>
                  <a:gd name="T7" fmla="*/ 59 h 314"/>
                  <a:gd name="T8" fmla="*/ 22 w 787"/>
                  <a:gd name="T9" fmla="*/ 314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7" h="314">
                    <a:moveTo>
                      <a:pt x="22" y="314"/>
                    </a:moveTo>
                    <a:cubicBezTo>
                      <a:pt x="15" y="295"/>
                      <a:pt x="8" y="278"/>
                      <a:pt x="0" y="257"/>
                    </a:cubicBezTo>
                    <a:cubicBezTo>
                      <a:pt x="254" y="159"/>
                      <a:pt x="509" y="76"/>
                      <a:pt x="770" y="0"/>
                    </a:cubicBezTo>
                    <a:cubicBezTo>
                      <a:pt x="777" y="23"/>
                      <a:pt x="782" y="41"/>
                      <a:pt x="787" y="59"/>
                    </a:cubicBezTo>
                    <a:cubicBezTo>
                      <a:pt x="531" y="145"/>
                      <a:pt x="279" y="229"/>
                      <a:pt x="22" y="31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 94">
                <a:extLst>
                  <a:ext uri="{FF2B5EF4-FFF2-40B4-BE49-F238E27FC236}">
                    <a16:creationId xmlns:a16="http://schemas.microsoft.com/office/drawing/2014/main" id="{89665089-7B12-486E-B93F-129121B61D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48400" y="2874963"/>
                <a:ext cx="130175" cy="155575"/>
              </a:xfrm>
              <a:custGeom>
                <a:avLst/>
                <a:gdLst>
                  <a:gd name="T0" fmla="*/ 23 w 316"/>
                  <a:gd name="T1" fmla="*/ 0 h 190"/>
                  <a:gd name="T2" fmla="*/ 316 w 316"/>
                  <a:gd name="T3" fmla="*/ 147 h 190"/>
                  <a:gd name="T4" fmla="*/ 296 w 316"/>
                  <a:gd name="T5" fmla="*/ 190 h 190"/>
                  <a:gd name="T6" fmla="*/ 0 w 316"/>
                  <a:gd name="T7" fmla="*/ 40 h 190"/>
                  <a:gd name="T8" fmla="*/ 23 w 316"/>
                  <a:gd name="T9" fmla="*/ 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6" h="190">
                    <a:moveTo>
                      <a:pt x="23" y="0"/>
                    </a:moveTo>
                    <a:cubicBezTo>
                      <a:pt x="124" y="50"/>
                      <a:pt x="218" y="98"/>
                      <a:pt x="316" y="147"/>
                    </a:cubicBezTo>
                    <a:cubicBezTo>
                      <a:pt x="309" y="161"/>
                      <a:pt x="303" y="173"/>
                      <a:pt x="296" y="190"/>
                    </a:cubicBezTo>
                    <a:cubicBezTo>
                      <a:pt x="194" y="145"/>
                      <a:pt x="96" y="99"/>
                      <a:pt x="0" y="40"/>
                    </a:cubicBezTo>
                    <a:cubicBezTo>
                      <a:pt x="8" y="26"/>
                      <a:pt x="15" y="14"/>
                      <a:pt x="2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 95">
                <a:extLst>
                  <a:ext uri="{FF2B5EF4-FFF2-40B4-BE49-F238E27FC236}">
                    <a16:creationId xmlns:a16="http://schemas.microsoft.com/office/drawing/2014/main" id="{0F2D4CCB-1864-49CC-A332-824FE8FB3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0425" y="3732213"/>
                <a:ext cx="128588" cy="165100"/>
              </a:xfrm>
              <a:custGeom>
                <a:avLst/>
                <a:gdLst>
                  <a:gd name="T0" fmla="*/ 0 w 312"/>
                  <a:gd name="T1" fmla="*/ 42 h 202"/>
                  <a:gd name="T2" fmla="*/ 22 w 312"/>
                  <a:gd name="T3" fmla="*/ 0 h 202"/>
                  <a:gd name="T4" fmla="*/ 312 w 312"/>
                  <a:gd name="T5" fmla="*/ 160 h 202"/>
                  <a:gd name="T6" fmla="*/ 286 w 312"/>
                  <a:gd name="T7" fmla="*/ 202 h 202"/>
                  <a:gd name="T8" fmla="*/ 0 w 312"/>
                  <a:gd name="T9" fmla="*/ 4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2" h="202">
                    <a:moveTo>
                      <a:pt x="0" y="42"/>
                    </a:moveTo>
                    <a:cubicBezTo>
                      <a:pt x="8" y="27"/>
                      <a:pt x="14" y="16"/>
                      <a:pt x="22" y="0"/>
                    </a:cubicBezTo>
                    <a:cubicBezTo>
                      <a:pt x="122" y="48"/>
                      <a:pt x="215" y="103"/>
                      <a:pt x="312" y="160"/>
                    </a:cubicBezTo>
                    <a:cubicBezTo>
                      <a:pt x="302" y="175"/>
                      <a:pt x="295" y="187"/>
                      <a:pt x="286" y="202"/>
                    </a:cubicBezTo>
                    <a:cubicBezTo>
                      <a:pt x="190" y="148"/>
                      <a:pt x="97" y="97"/>
                      <a:pt x="0" y="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 96">
                <a:extLst>
                  <a:ext uri="{FF2B5EF4-FFF2-40B4-BE49-F238E27FC236}">
                    <a16:creationId xmlns:a16="http://schemas.microsoft.com/office/drawing/2014/main" id="{4E838E27-ECF9-47E0-A438-55C71215F4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1000" y="3297238"/>
                <a:ext cx="133350" cy="142875"/>
              </a:xfrm>
              <a:custGeom>
                <a:avLst/>
                <a:gdLst>
                  <a:gd name="T0" fmla="*/ 322 w 322"/>
                  <a:gd name="T1" fmla="*/ 127 h 174"/>
                  <a:gd name="T2" fmla="*/ 304 w 322"/>
                  <a:gd name="T3" fmla="*/ 174 h 174"/>
                  <a:gd name="T4" fmla="*/ 0 w 322"/>
                  <a:gd name="T5" fmla="*/ 47 h 174"/>
                  <a:gd name="T6" fmla="*/ 19 w 322"/>
                  <a:gd name="T7" fmla="*/ 0 h 174"/>
                  <a:gd name="T8" fmla="*/ 322 w 322"/>
                  <a:gd name="T9" fmla="*/ 127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2" h="174">
                    <a:moveTo>
                      <a:pt x="322" y="127"/>
                    </a:moveTo>
                    <a:cubicBezTo>
                      <a:pt x="316" y="143"/>
                      <a:pt x="311" y="156"/>
                      <a:pt x="304" y="174"/>
                    </a:cubicBezTo>
                    <a:cubicBezTo>
                      <a:pt x="201" y="131"/>
                      <a:pt x="103" y="90"/>
                      <a:pt x="0" y="47"/>
                    </a:cubicBezTo>
                    <a:cubicBezTo>
                      <a:pt x="7" y="31"/>
                      <a:pt x="12" y="18"/>
                      <a:pt x="19" y="0"/>
                    </a:cubicBezTo>
                    <a:cubicBezTo>
                      <a:pt x="121" y="42"/>
                      <a:pt x="220" y="84"/>
                      <a:pt x="322" y="12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97">
                <a:extLst>
                  <a:ext uri="{FF2B5EF4-FFF2-40B4-BE49-F238E27FC236}">
                    <a16:creationId xmlns:a16="http://schemas.microsoft.com/office/drawing/2014/main" id="{C4F2C999-94F9-4D21-B5CF-A5BA7CC861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8113" y="3095625"/>
                <a:ext cx="133350" cy="142875"/>
              </a:xfrm>
              <a:custGeom>
                <a:avLst/>
                <a:gdLst>
                  <a:gd name="T0" fmla="*/ 0 w 323"/>
                  <a:gd name="T1" fmla="*/ 47 h 174"/>
                  <a:gd name="T2" fmla="*/ 20 w 323"/>
                  <a:gd name="T3" fmla="*/ 0 h 174"/>
                  <a:gd name="T4" fmla="*/ 323 w 323"/>
                  <a:gd name="T5" fmla="*/ 126 h 174"/>
                  <a:gd name="T6" fmla="*/ 305 w 323"/>
                  <a:gd name="T7" fmla="*/ 174 h 174"/>
                  <a:gd name="T8" fmla="*/ 0 w 323"/>
                  <a:gd name="T9" fmla="*/ 47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3" h="174">
                    <a:moveTo>
                      <a:pt x="0" y="47"/>
                    </a:moveTo>
                    <a:cubicBezTo>
                      <a:pt x="8" y="29"/>
                      <a:pt x="13" y="17"/>
                      <a:pt x="20" y="0"/>
                    </a:cubicBezTo>
                    <a:cubicBezTo>
                      <a:pt x="121" y="42"/>
                      <a:pt x="219" y="83"/>
                      <a:pt x="323" y="126"/>
                    </a:cubicBezTo>
                    <a:cubicBezTo>
                      <a:pt x="317" y="142"/>
                      <a:pt x="311" y="156"/>
                      <a:pt x="305" y="174"/>
                    </a:cubicBezTo>
                    <a:cubicBezTo>
                      <a:pt x="202" y="131"/>
                      <a:pt x="104" y="90"/>
                      <a:pt x="0" y="4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98">
                <a:extLst>
                  <a:ext uri="{FF2B5EF4-FFF2-40B4-BE49-F238E27FC236}">
                    <a16:creationId xmlns:a16="http://schemas.microsoft.com/office/drawing/2014/main" id="{8715C8B0-25CA-48EF-9994-FFBC2A6A97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19975" y="4445000"/>
                <a:ext cx="120650" cy="185738"/>
              </a:xfrm>
              <a:custGeom>
                <a:avLst/>
                <a:gdLst>
                  <a:gd name="T0" fmla="*/ 19 w 291"/>
                  <a:gd name="T1" fmla="*/ 226 h 226"/>
                  <a:gd name="T2" fmla="*/ 6 w 291"/>
                  <a:gd name="T3" fmla="*/ 204 h 226"/>
                  <a:gd name="T4" fmla="*/ 0 w 291"/>
                  <a:gd name="T5" fmla="*/ 180 h 226"/>
                  <a:gd name="T6" fmla="*/ 251 w 291"/>
                  <a:gd name="T7" fmla="*/ 0 h 226"/>
                  <a:gd name="T8" fmla="*/ 291 w 291"/>
                  <a:gd name="T9" fmla="*/ 28 h 226"/>
                  <a:gd name="T10" fmla="*/ 19 w 291"/>
                  <a:gd name="T11" fmla="*/ 226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1" h="226">
                    <a:moveTo>
                      <a:pt x="19" y="226"/>
                    </a:moveTo>
                    <a:cubicBezTo>
                      <a:pt x="13" y="215"/>
                      <a:pt x="8" y="210"/>
                      <a:pt x="6" y="204"/>
                    </a:cubicBezTo>
                    <a:cubicBezTo>
                      <a:pt x="3" y="198"/>
                      <a:pt x="2" y="192"/>
                      <a:pt x="0" y="180"/>
                    </a:cubicBezTo>
                    <a:cubicBezTo>
                      <a:pt x="91" y="134"/>
                      <a:pt x="182" y="84"/>
                      <a:pt x="251" y="0"/>
                    </a:cubicBezTo>
                    <a:cubicBezTo>
                      <a:pt x="264" y="9"/>
                      <a:pt x="276" y="17"/>
                      <a:pt x="291" y="28"/>
                    </a:cubicBezTo>
                    <a:cubicBezTo>
                      <a:pt x="219" y="122"/>
                      <a:pt x="123" y="176"/>
                      <a:pt x="19" y="22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 99">
                <a:extLst>
                  <a:ext uri="{FF2B5EF4-FFF2-40B4-BE49-F238E27FC236}">
                    <a16:creationId xmlns:a16="http://schemas.microsoft.com/office/drawing/2014/main" id="{4B34FB09-34BC-4DC6-ABFD-7CE2C8C371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3888" y="3505200"/>
                <a:ext cx="131763" cy="149225"/>
              </a:xfrm>
              <a:custGeom>
                <a:avLst/>
                <a:gdLst>
                  <a:gd name="T0" fmla="*/ 0 w 320"/>
                  <a:gd name="T1" fmla="*/ 45 h 181"/>
                  <a:gd name="T2" fmla="*/ 11 w 320"/>
                  <a:gd name="T3" fmla="*/ 16 h 181"/>
                  <a:gd name="T4" fmla="*/ 24 w 320"/>
                  <a:gd name="T5" fmla="*/ 0 h 181"/>
                  <a:gd name="T6" fmla="*/ 320 w 320"/>
                  <a:gd name="T7" fmla="*/ 135 h 181"/>
                  <a:gd name="T8" fmla="*/ 298 w 320"/>
                  <a:gd name="T9" fmla="*/ 181 h 181"/>
                  <a:gd name="T10" fmla="*/ 0 w 320"/>
                  <a:gd name="T11" fmla="*/ 45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0" h="181">
                    <a:moveTo>
                      <a:pt x="0" y="45"/>
                    </a:moveTo>
                    <a:cubicBezTo>
                      <a:pt x="5" y="31"/>
                      <a:pt x="7" y="23"/>
                      <a:pt x="11" y="16"/>
                    </a:cubicBezTo>
                    <a:cubicBezTo>
                      <a:pt x="13" y="12"/>
                      <a:pt x="17" y="8"/>
                      <a:pt x="24" y="0"/>
                    </a:cubicBezTo>
                    <a:cubicBezTo>
                      <a:pt x="121" y="44"/>
                      <a:pt x="218" y="89"/>
                      <a:pt x="320" y="135"/>
                    </a:cubicBezTo>
                    <a:cubicBezTo>
                      <a:pt x="312" y="152"/>
                      <a:pt x="306" y="164"/>
                      <a:pt x="298" y="181"/>
                    </a:cubicBezTo>
                    <a:cubicBezTo>
                      <a:pt x="198" y="135"/>
                      <a:pt x="101" y="91"/>
                      <a:pt x="0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 100">
                <a:extLst>
                  <a:ext uri="{FF2B5EF4-FFF2-40B4-BE49-F238E27FC236}">
                    <a16:creationId xmlns:a16="http://schemas.microsoft.com/office/drawing/2014/main" id="{21AE2ED8-00F7-480B-9D37-7B2235DAF6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32675" y="4010025"/>
                <a:ext cx="107950" cy="217488"/>
              </a:xfrm>
              <a:custGeom>
                <a:avLst/>
                <a:gdLst>
                  <a:gd name="T0" fmla="*/ 0 w 262"/>
                  <a:gd name="T1" fmla="*/ 37 h 266"/>
                  <a:gd name="T2" fmla="*/ 32 w 262"/>
                  <a:gd name="T3" fmla="*/ 0 h 266"/>
                  <a:gd name="T4" fmla="*/ 262 w 262"/>
                  <a:gd name="T5" fmla="*/ 238 h 266"/>
                  <a:gd name="T6" fmla="*/ 242 w 262"/>
                  <a:gd name="T7" fmla="*/ 256 h 266"/>
                  <a:gd name="T8" fmla="*/ 221 w 262"/>
                  <a:gd name="T9" fmla="*/ 266 h 266"/>
                  <a:gd name="T10" fmla="*/ 0 w 262"/>
                  <a:gd name="T11" fmla="*/ 37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2" h="266">
                    <a:moveTo>
                      <a:pt x="0" y="37"/>
                    </a:moveTo>
                    <a:cubicBezTo>
                      <a:pt x="13" y="22"/>
                      <a:pt x="21" y="13"/>
                      <a:pt x="32" y="0"/>
                    </a:cubicBezTo>
                    <a:cubicBezTo>
                      <a:pt x="122" y="69"/>
                      <a:pt x="202" y="142"/>
                      <a:pt x="262" y="238"/>
                    </a:cubicBezTo>
                    <a:cubicBezTo>
                      <a:pt x="253" y="246"/>
                      <a:pt x="248" y="252"/>
                      <a:pt x="242" y="256"/>
                    </a:cubicBezTo>
                    <a:cubicBezTo>
                      <a:pt x="236" y="259"/>
                      <a:pt x="230" y="261"/>
                      <a:pt x="221" y="266"/>
                    </a:cubicBezTo>
                    <a:cubicBezTo>
                      <a:pt x="162" y="177"/>
                      <a:pt x="85" y="106"/>
                      <a:pt x="0" y="3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 101">
                <a:extLst>
                  <a:ext uri="{FF2B5EF4-FFF2-40B4-BE49-F238E27FC236}">
                    <a16:creationId xmlns:a16="http://schemas.microsoft.com/office/drawing/2014/main" id="{3D7C6D55-BE17-4A1E-A7E6-7661226CC3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6463" y="1908175"/>
                <a:ext cx="103188" cy="61913"/>
              </a:xfrm>
              <a:custGeom>
                <a:avLst/>
                <a:gdLst>
                  <a:gd name="T0" fmla="*/ 248 w 251"/>
                  <a:gd name="T1" fmla="*/ 34 h 76"/>
                  <a:gd name="T2" fmla="*/ 98 w 251"/>
                  <a:gd name="T3" fmla="*/ 59 h 76"/>
                  <a:gd name="T4" fmla="*/ 36 w 251"/>
                  <a:gd name="T5" fmla="*/ 68 h 76"/>
                  <a:gd name="T6" fmla="*/ 3 w 251"/>
                  <a:gd name="T7" fmla="*/ 56 h 76"/>
                  <a:gd name="T8" fmla="*/ 33 w 251"/>
                  <a:gd name="T9" fmla="*/ 33 h 76"/>
                  <a:gd name="T10" fmla="*/ 135 w 251"/>
                  <a:gd name="T11" fmla="*/ 16 h 76"/>
                  <a:gd name="T12" fmla="*/ 225 w 251"/>
                  <a:gd name="T13" fmla="*/ 3 h 76"/>
                  <a:gd name="T14" fmla="*/ 248 w 251"/>
                  <a:gd name="T15" fmla="*/ 3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1" h="76">
                    <a:moveTo>
                      <a:pt x="248" y="34"/>
                    </a:moveTo>
                    <a:cubicBezTo>
                      <a:pt x="197" y="43"/>
                      <a:pt x="148" y="51"/>
                      <a:pt x="98" y="59"/>
                    </a:cubicBezTo>
                    <a:cubicBezTo>
                      <a:pt x="77" y="62"/>
                      <a:pt x="57" y="66"/>
                      <a:pt x="36" y="68"/>
                    </a:cubicBezTo>
                    <a:cubicBezTo>
                      <a:pt x="23" y="69"/>
                      <a:pt x="7" y="76"/>
                      <a:pt x="3" y="56"/>
                    </a:cubicBezTo>
                    <a:cubicBezTo>
                      <a:pt x="0" y="34"/>
                      <a:pt x="20" y="35"/>
                      <a:pt x="33" y="33"/>
                    </a:cubicBezTo>
                    <a:cubicBezTo>
                      <a:pt x="67" y="26"/>
                      <a:pt x="101" y="22"/>
                      <a:pt x="135" y="16"/>
                    </a:cubicBezTo>
                    <a:cubicBezTo>
                      <a:pt x="165" y="12"/>
                      <a:pt x="195" y="7"/>
                      <a:pt x="225" y="3"/>
                    </a:cubicBezTo>
                    <a:cubicBezTo>
                      <a:pt x="244" y="0"/>
                      <a:pt x="251" y="10"/>
                      <a:pt x="248" y="3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 102">
                <a:extLst>
                  <a:ext uri="{FF2B5EF4-FFF2-40B4-BE49-F238E27FC236}">
                    <a16:creationId xmlns:a16="http://schemas.microsoft.com/office/drawing/2014/main" id="{7E3BD423-2267-41E1-AC5F-4AF07E00C5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1725" y="1847850"/>
                <a:ext cx="103188" cy="57150"/>
              </a:xfrm>
              <a:custGeom>
                <a:avLst/>
                <a:gdLst>
                  <a:gd name="T0" fmla="*/ 19 w 252"/>
                  <a:gd name="T1" fmla="*/ 71 h 71"/>
                  <a:gd name="T2" fmla="*/ 3 w 252"/>
                  <a:gd name="T3" fmla="*/ 53 h 71"/>
                  <a:gd name="T4" fmla="*/ 23 w 252"/>
                  <a:gd name="T5" fmla="*/ 34 h 71"/>
                  <a:gd name="T6" fmla="*/ 220 w 252"/>
                  <a:gd name="T7" fmla="*/ 2 h 71"/>
                  <a:gd name="T8" fmla="*/ 248 w 252"/>
                  <a:gd name="T9" fmla="*/ 15 h 71"/>
                  <a:gd name="T10" fmla="*/ 226 w 252"/>
                  <a:gd name="T11" fmla="*/ 37 h 71"/>
                  <a:gd name="T12" fmla="*/ 77 w 252"/>
                  <a:gd name="T13" fmla="*/ 61 h 71"/>
                  <a:gd name="T14" fmla="*/ 19 w 252"/>
                  <a:gd name="T15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2" h="71">
                    <a:moveTo>
                      <a:pt x="19" y="71"/>
                    </a:moveTo>
                    <a:cubicBezTo>
                      <a:pt x="15" y="66"/>
                      <a:pt x="5" y="61"/>
                      <a:pt x="3" y="53"/>
                    </a:cubicBezTo>
                    <a:cubicBezTo>
                      <a:pt x="0" y="39"/>
                      <a:pt x="13" y="36"/>
                      <a:pt x="23" y="34"/>
                    </a:cubicBezTo>
                    <a:cubicBezTo>
                      <a:pt x="89" y="23"/>
                      <a:pt x="154" y="12"/>
                      <a:pt x="220" y="2"/>
                    </a:cubicBezTo>
                    <a:cubicBezTo>
                      <a:pt x="232" y="0"/>
                      <a:pt x="245" y="0"/>
                      <a:pt x="248" y="15"/>
                    </a:cubicBezTo>
                    <a:cubicBezTo>
                      <a:pt x="252" y="32"/>
                      <a:pt x="239" y="35"/>
                      <a:pt x="226" y="37"/>
                    </a:cubicBezTo>
                    <a:cubicBezTo>
                      <a:pt x="177" y="45"/>
                      <a:pt x="127" y="53"/>
                      <a:pt x="77" y="61"/>
                    </a:cubicBezTo>
                    <a:cubicBezTo>
                      <a:pt x="60" y="64"/>
                      <a:pt x="43" y="67"/>
                      <a:pt x="19" y="7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 103">
                <a:extLst>
                  <a:ext uri="{FF2B5EF4-FFF2-40B4-BE49-F238E27FC236}">
                    <a16:creationId xmlns:a16="http://schemas.microsoft.com/office/drawing/2014/main" id="{E9BC9C8D-39CA-4BDC-8E69-7E380FAE87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4938" y="2205038"/>
                <a:ext cx="100013" cy="77788"/>
              </a:xfrm>
              <a:custGeom>
                <a:avLst/>
                <a:gdLst>
                  <a:gd name="T0" fmla="*/ 242 w 242"/>
                  <a:gd name="T1" fmla="*/ 29 h 95"/>
                  <a:gd name="T2" fmla="*/ 219 w 242"/>
                  <a:gd name="T3" fmla="*/ 39 h 95"/>
                  <a:gd name="T4" fmla="*/ 31 w 242"/>
                  <a:gd name="T5" fmla="*/ 91 h 95"/>
                  <a:gd name="T6" fmla="*/ 16 w 242"/>
                  <a:gd name="T7" fmla="*/ 94 h 95"/>
                  <a:gd name="T8" fmla="*/ 1 w 242"/>
                  <a:gd name="T9" fmla="*/ 85 h 95"/>
                  <a:gd name="T10" fmla="*/ 6 w 242"/>
                  <a:gd name="T11" fmla="*/ 64 h 95"/>
                  <a:gd name="T12" fmla="*/ 20 w 242"/>
                  <a:gd name="T13" fmla="*/ 58 h 95"/>
                  <a:gd name="T14" fmla="*/ 207 w 242"/>
                  <a:gd name="T15" fmla="*/ 5 h 95"/>
                  <a:gd name="T16" fmla="*/ 242 w 242"/>
                  <a:gd name="T17" fmla="*/ 29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2" h="95">
                    <a:moveTo>
                      <a:pt x="242" y="29"/>
                    </a:moveTo>
                    <a:cubicBezTo>
                      <a:pt x="233" y="33"/>
                      <a:pt x="226" y="37"/>
                      <a:pt x="219" y="39"/>
                    </a:cubicBezTo>
                    <a:cubicBezTo>
                      <a:pt x="156" y="57"/>
                      <a:pt x="94" y="74"/>
                      <a:pt x="31" y="91"/>
                    </a:cubicBezTo>
                    <a:cubicBezTo>
                      <a:pt x="26" y="92"/>
                      <a:pt x="21" y="95"/>
                      <a:pt x="16" y="94"/>
                    </a:cubicBezTo>
                    <a:cubicBezTo>
                      <a:pt x="10" y="93"/>
                      <a:pt x="2" y="89"/>
                      <a:pt x="1" y="85"/>
                    </a:cubicBezTo>
                    <a:cubicBezTo>
                      <a:pt x="0" y="78"/>
                      <a:pt x="2" y="70"/>
                      <a:pt x="6" y="64"/>
                    </a:cubicBezTo>
                    <a:cubicBezTo>
                      <a:pt x="8" y="60"/>
                      <a:pt x="15" y="59"/>
                      <a:pt x="20" y="58"/>
                    </a:cubicBezTo>
                    <a:cubicBezTo>
                      <a:pt x="82" y="40"/>
                      <a:pt x="145" y="23"/>
                      <a:pt x="207" y="5"/>
                    </a:cubicBezTo>
                    <a:cubicBezTo>
                      <a:pt x="224" y="1"/>
                      <a:pt x="239" y="0"/>
                      <a:pt x="242" y="2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 104">
                <a:extLst>
                  <a:ext uri="{FF2B5EF4-FFF2-40B4-BE49-F238E27FC236}">
                    <a16:creationId xmlns:a16="http://schemas.microsoft.com/office/drawing/2014/main" id="{1947DC54-0752-49FB-AE33-9FC1897451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45400" y="1778000"/>
                <a:ext cx="103188" cy="61913"/>
              </a:xfrm>
              <a:custGeom>
                <a:avLst/>
                <a:gdLst>
                  <a:gd name="T0" fmla="*/ 20 w 248"/>
                  <a:gd name="T1" fmla="*/ 77 h 77"/>
                  <a:gd name="T2" fmla="*/ 4 w 248"/>
                  <a:gd name="T3" fmla="*/ 60 h 77"/>
                  <a:gd name="T4" fmla="*/ 22 w 248"/>
                  <a:gd name="T5" fmla="*/ 39 h 77"/>
                  <a:gd name="T6" fmla="*/ 155 w 248"/>
                  <a:gd name="T7" fmla="*/ 14 h 77"/>
                  <a:gd name="T8" fmla="*/ 226 w 248"/>
                  <a:gd name="T9" fmla="*/ 1 h 77"/>
                  <a:gd name="T10" fmla="*/ 246 w 248"/>
                  <a:gd name="T11" fmla="*/ 13 h 77"/>
                  <a:gd name="T12" fmla="*/ 235 w 248"/>
                  <a:gd name="T13" fmla="*/ 33 h 77"/>
                  <a:gd name="T14" fmla="*/ 20 w 248"/>
                  <a:gd name="T15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8" h="77">
                    <a:moveTo>
                      <a:pt x="20" y="77"/>
                    </a:moveTo>
                    <a:cubicBezTo>
                      <a:pt x="15" y="72"/>
                      <a:pt x="6" y="67"/>
                      <a:pt x="4" y="60"/>
                    </a:cubicBezTo>
                    <a:cubicBezTo>
                      <a:pt x="0" y="47"/>
                      <a:pt x="11" y="41"/>
                      <a:pt x="22" y="39"/>
                    </a:cubicBezTo>
                    <a:cubicBezTo>
                      <a:pt x="66" y="30"/>
                      <a:pt x="111" y="22"/>
                      <a:pt x="155" y="14"/>
                    </a:cubicBezTo>
                    <a:cubicBezTo>
                      <a:pt x="179" y="9"/>
                      <a:pt x="202" y="4"/>
                      <a:pt x="226" y="1"/>
                    </a:cubicBezTo>
                    <a:cubicBezTo>
                      <a:pt x="232" y="0"/>
                      <a:pt x="244" y="7"/>
                      <a:pt x="246" y="13"/>
                    </a:cubicBezTo>
                    <a:cubicBezTo>
                      <a:pt x="248" y="18"/>
                      <a:pt x="241" y="32"/>
                      <a:pt x="235" y="33"/>
                    </a:cubicBezTo>
                    <a:cubicBezTo>
                      <a:pt x="165" y="48"/>
                      <a:pt x="95" y="62"/>
                      <a:pt x="20" y="7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 105">
                <a:extLst>
                  <a:ext uri="{FF2B5EF4-FFF2-40B4-BE49-F238E27FC236}">
                    <a16:creationId xmlns:a16="http://schemas.microsoft.com/office/drawing/2014/main" id="{50A1B3F9-93FB-4ACF-BB55-0E20A99BC3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61200" y="1970088"/>
                <a:ext cx="104775" cy="61913"/>
              </a:xfrm>
              <a:custGeom>
                <a:avLst/>
                <a:gdLst>
                  <a:gd name="T0" fmla="*/ 243 w 253"/>
                  <a:gd name="T1" fmla="*/ 0 h 75"/>
                  <a:gd name="T2" fmla="*/ 234 w 253"/>
                  <a:gd name="T3" fmla="*/ 37 h 75"/>
                  <a:gd name="T4" fmla="*/ 12 w 253"/>
                  <a:gd name="T5" fmla="*/ 75 h 75"/>
                  <a:gd name="T6" fmla="*/ 20 w 253"/>
                  <a:gd name="T7" fmla="*/ 38 h 75"/>
                  <a:gd name="T8" fmla="*/ 243 w 253"/>
                  <a:gd name="T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3" h="75">
                    <a:moveTo>
                      <a:pt x="243" y="0"/>
                    </a:moveTo>
                    <a:cubicBezTo>
                      <a:pt x="253" y="22"/>
                      <a:pt x="252" y="34"/>
                      <a:pt x="234" y="37"/>
                    </a:cubicBezTo>
                    <a:cubicBezTo>
                      <a:pt x="160" y="50"/>
                      <a:pt x="86" y="62"/>
                      <a:pt x="12" y="75"/>
                    </a:cubicBezTo>
                    <a:cubicBezTo>
                      <a:pt x="1" y="56"/>
                      <a:pt x="0" y="42"/>
                      <a:pt x="20" y="38"/>
                    </a:cubicBezTo>
                    <a:cubicBezTo>
                      <a:pt x="94" y="25"/>
                      <a:pt x="168" y="13"/>
                      <a:pt x="24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 106">
                <a:extLst>
                  <a:ext uri="{FF2B5EF4-FFF2-40B4-BE49-F238E27FC236}">
                    <a16:creationId xmlns:a16="http://schemas.microsoft.com/office/drawing/2014/main" id="{B434E27D-DBDE-4978-9401-9678E4AB36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5850" y="2497138"/>
                <a:ext cx="57150" cy="184150"/>
              </a:xfrm>
              <a:custGeom>
                <a:avLst/>
                <a:gdLst>
                  <a:gd name="T0" fmla="*/ 139 w 139"/>
                  <a:gd name="T1" fmla="*/ 29 h 223"/>
                  <a:gd name="T2" fmla="*/ 36 w 139"/>
                  <a:gd name="T3" fmla="*/ 216 h 223"/>
                  <a:gd name="T4" fmla="*/ 2 w 139"/>
                  <a:gd name="T5" fmla="*/ 198 h 223"/>
                  <a:gd name="T6" fmla="*/ 16 w 139"/>
                  <a:gd name="T7" fmla="*/ 133 h 223"/>
                  <a:gd name="T8" fmla="*/ 103 w 139"/>
                  <a:gd name="T9" fmla="*/ 16 h 223"/>
                  <a:gd name="T10" fmla="*/ 139 w 139"/>
                  <a:gd name="T11" fmla="*/ 29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223">
                    <a:moveTo>
                      <a:pt x="139" y="29"/>
                    </a:moveTo>
                    <a:cubicBezTo>
                      <a:pt x="84" y="79"/>
                      <a:pt x="33" y="134"/>
                      <a:pt x="36" y="216"/>
                    </a:cubicBezTo>
                    <a:cubicBezTo>
                      <a:pt x="6" y="223"/>
                      <a:pt x="0" y="221"/>
                      <a:pt x="2" y="198"/>
                    </a:cubicBezTo>
                    <a:cubicBezTo>
                      <a:pt x="4" y="176"/>
                      <a:pt x="9" y="154"/>
                      <a:pt x="16" y="133"/>
                    </a:cubicBezTo>
                    <a:cubicBezTo>
                      <a:pt x="33" y="85"/>
                      <a:pt x="66" y="49"/>
                      <a:pt x="103" y="16"/>
                    </a:cubicBezTo>
                    <a:cubicBezTo>
                      <a:pt x="120" y="0"/>
                      <a:pt x="130" y="6"/>
                      <a:pt x="139" y="2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 107">
                <a:extLst>
                  <a:ext uri="{FF2B5EF4-FFF2-40B4-BE49-F238E27FC236}">
                    <a16:creationId xmlns:a16="http://schemas.microsoft.com/office/drawing/2014/main" id="{0570C3CE-473E-42E3-B889-F383A57984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77025" y="2116138"/>
                <a:ext cx="100013" cy="66675"/>
              </a:xfrm>
              <a:custGeom>
                <a:avLst/>
                <a:gdLst>
                  <a:gd name="T0" fmla="*/ 228 w 246"/>
                  <a:gd name="T1" fmla="*/ 0 h 82"/>
                  <a:gd name="T2" fmla="*/ 242 w 246"/>
                  <a:gd name="T3" fmla="*/ 17 h 82"/>
                  <a:gd name="T4" fmla="*/ 224 w 246"/>
                  <a:gd name="T5" fmla="*/ 37 h 82"/>
                  <a:gd name="T6" fmla="*/ 72 w 246"/>
                  <a:gd name="T7" fmla="*/ 71 h 82"/>
                  <a:gd name="T8" fmla="*/ 21 w 246"/>
                  <a:gd name="T9" fmla="*/ 81 h 82"/>
                  <a:gd name="T10" fmla="*/ 0 w 246"/>
                  <a:gd name="T11" fmla="*/ 69 h 82"/>
                  <a:gd name="T12" fmla="*/ 14 w 246"/>
                  <a:gd name="T13" fmla="*/ 49 h 82"/>
                  <a:gd name="T14" fmla="*/ 44 w 246"/>
                  <a:gd name="T15" fmla="*/ 41 h 82"/>
                  <a:gd name="T16" fmla="*/ 199 w 246"/>
                  <a:gd name="T17" fmla="*/ 6 h 82"/>
                  <a:gd name="T18" fmla="*/ 228 w 246"/>
                  <a:gd name="T19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6" h="82">
                    <a:moveTo>
                      <a:pt x="228" y="0"/>
                    </a:moveTo>
                    <a:cubicBezTo>
                      <a:pt x="232" y="5"/>
                      <a:pt x="240" y="10"/>
                      <a:pt x="242" y="17"/>
                    </a:cubicBezTo>
                    <a:cubicBezTo>
                      <a:pt x="246" y="30"/>
                      <a:pt x="235" y="35"/>
                      <a:pt x="224" y="37"/>
                    </a:cubicBezTo>
                    <a:cubicBezTo>
                      <a:pt x="173" y="48"/>
                      <a:pt x="123" y="59"/>
                      <a:pt x="72" y="71"/>
                    </a:cubicBezTo>
                    <a:cubicBezTo>
                      <a:pt x="55" y="74"/>
                      <a:pt x="38" y="80"/>
                      <a:pt x="21" y="81"/>
                    </a:cubicBezTo>
                    <a:cubicBezTo>
                      <a:pt x="15" y="82"/>
                      <a:pt x="7" y="74"/>
                      <a:pt x="0" y="69"/>
                    </a:cubicBezTo>
                    <a:cubicBezTo>
                      <a:pt x="4" y="63"/>
                      <a:pt x="7" y="53"/>
                      <a:pt x="14" y="49"/>
                    </a:cubicBezTo>
                    <a:cubicBezTo>
                      <a:pt x="22" y="44"/>
                      <a:pt x="34" y="43"/>
                      <a:pt x="44" y="41"/>
                    </a:cubicBezTo>
                    <a:cubicBezTo>
                      <a:pt x="96" y="29"/>
                      <a:pt x="148" y="18"/>
                      <a:pt x="199" y="6"/>
                    </a:cubicBezTo>
                    <a:cubicBezTo>
                      <a:pt x="207" y="4"/>
                      <a:pt x="215" y="3"/>
                      <a:pt x="22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 108">
                <a:extLst>
                  <a:ext uri="{FF2B5EF4-FFF2-40B4-BE49-F238E27FC236}">
                    <a16:creationId xmlns:a16="http://schemas.microsoft.com/office/drawing/2014/main" id="{8B087300-3C06-4D36-B383-AB63D36782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67525" y="2039938"/>
                <a:ext cx="103188" cy="61913"/>
              </a:xfrm>
              <a:custGeom>
                <a:avLst/>
                <a:gdLst>
                  <a:gd name="T0" fmla="*/ 11 w 252"/>
                  <a:gd name="T1" fmla="*/ 76 h 76"/>
                  <a:gd name="T2" fmla="*/ 20 w 252"/>
                  <a:gd name="T3" fmla="*/ 40 h 76"/>
                  <a:gd name="T4" fmla="*/ 227 w 252"/>
                  <a:gd name="T5" fmla="*/ 1 h 76"/>
                  <a:gd name="T6" fmla="*/ 247 w 252"/>
                  <a:gd name="T7" fmla="*/ 13 h 76"/>
                  <a:gd name="T8" fmla="*/ 232 w 252"/>
                  <a:gd name="T9" fmla="*/ 35 h 76"/>
                  <a:gd name="T10" fmla="*/ 69 w 252"/>
                  <a:gd name="T11" fmla="*/ 66 h 76"/>
                  <a:gd name="T12" fmla="*/ 11 w 252"/>
                  <a:gd name="T13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2" h="76">
                    <a:moveTo>
                      <a:pt x="11" y="76"/>
                    </a:moveTo>
                    <a:cubicBezTo>
                      <a:pt x="0" y="57"/>
                      <a:pt x="0" y="44"/>
                      <a:pt x="20" y="40"/>
                    </a:cubicBezTo>
                    <a:cubicBezTo>
                      <a:pt x="89" y="26"/>
                      <a:pt x="158" y="13"/>
                      <a:pt x="227" y="1"/>
                    </a:cubicBezTo>
                    <a:cubicBezTo>
                      <a:pt x="233" y="0"/>
                      <a:pt x="245" y="7"/>
                      <a:pt x="247" y="13"/>
                    </a:cubicBezTo>
                    <a:cubicBezTo>
                      <a:pt x="252" y="24"/>
                      <a:pt x="245" y="32"/>
                      <a:pt x="232" y="35"/>
                    </a:cubicBezTo>
                    <a:cubicBezTo>
                      <a:pt x="178" y="45"/>
                      <a:pt x="123" y="56"/>
                      <a:pt x="69" y="66"/>
                    </a:cubicBezTo>
                    <a:cubicBezTo>
                      <a:pt x="50" y="70"/>
                      <a:pt x="30" y="73"/>
                      <a:pt x="11" y="7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 109">
                <a:extLst>
                  <a:ext uri="{FF2B5EF4-FFF2-40B4-BE49-F238E27FC236}">
                    <a16:creationId xmlns:a16="http://schemas.microsoft.com/office/drawing/2014/main" id="{AE6B883B-C211-41FF-9E67-360FEEE3DA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96025" y="2322513"/>
                <a:ext cx="101600" cy="98425"/>
              </a:xfrm>
              <a:custGeom>
                <a:avLst/>
                <a:gdLst>
                  <a:gd name="T0" fmla="*/ 19 w 245"/>
                  <a:gd name="T1" fmla="*/ 120 h 120"/>
                  <a:gd name="T2" fmla="*/ 18 w 245"/>
                  <a:gd name="T3" fmla="*/ 84 h 120"/>
                  <a:gd name="T4" fmla="*/ 217 w 245"/>
                  <a:gd name="T5" fmla="*/ 2 h 120"/>
                  <a:gd name="T6" fmla="*/ 239 w 245"/>
                  <a:gd name="T7" fmla="*/ 11 h 120"/>
                  <a:gd name="T8" fmla="*/ 227 w 245"/>
                  <a:gd name="T9" fmla="*/ 35 h 120"/>
                  <a:gd name="T10" fmla="*/ 171 w 245"/>
                  <a:gd name="T11" fmla="*/ 56 h 120"/>
                  <a:gd name="T12" fmla="*/ 19 w 245"/>
                  <a:gd name="T13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120">
                    <a:moveTo>
                      <a:pt x="19" y="120"/>
                    </a:moveTo>
                    <a:cubicBezTo>
                      <a:pt x="6" y="104"/>
                      <a:pt x="0" y="92"/>
                      <a:pt x="18" y="84"/>
                    </a:cubicBezTo>
                    <a:cubicBezTo>
                      <a:pt x="84" y="56"/>
                      <a:pt x="150" y="28"/>
                      <a:pt x="217" y="2"/>
                    </a:cubicBezTo>
                    <a:cubicBezTo>
                      <a:pt x="222" y="0"/>
                      <a:pt x="235" y="5"/>
                      <a:pt x="239" y="11"/>
                    </a:cubicBezTo>
                    <a:cubicBezTo>
                      <a:pt x="245" y="22"/>
                      <a:pt x="239" y="30"/>
                      <a:pt x="227" y="35"/>
                    </a:cubicBezTo>
                    <a:cubicBezTo>
                      <a:pt x="208" y="42"/>
                      <a:pt x="189" y="49"/>
                      <a:pt x="171" y="56"/>
                    </a:cubicBezTo>
                    <a:cubicBezTo>
                      <a:pt x="121" y="77"/>
                      <a:pt x="71" y="98"/>
                      <a:pt x="19" y="12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 110">
                <a:extLst>
                  <a:ext uri="{FF2B5EF4-FFF2-40B4-BE49-F238E27FC236}">
                    <a16:creationId xmlns:a16="http://schemas.microsoft.com/office/drawing/2014/main" id="{5A868AA1-5878-4BC1-B5C7-EE859FA3F2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39075" y="1689100"/>
                <a:ext cx="103188" cy="73025"/>
              </a:xfrm>
              <a:custGeom>
                <a:avLst/>
                <a:gdLst>
                  <a:gd name="T0" fmla="*/ 241 w 251"/>
                  <a:gd name="T1" fmla="*/ 2 h 88"/>
                  <a:gd name="T2" fmla="*/ 228 w 251"/>
                  <a:gd name="T3" fmla="*/ 36 h 88"/>
                  <a:gd name="T4" fmla="*/ 31 w 251"/>
                  <a:gd name="T5" fmla="*/ 85 h 88"/>
                  <a:gd name="T6" fmla="*/ 3 w 251"/>
                  <a:gd name="T7" fmla="*/ 72 h 88"/>
                  <a:gd name="T8" fmla="*/ 21 w 251"/>
                  <a:gd name="T9" fmla="*/ 51 h 88"/>
                  <a:gd name="T10" fmla="*/ 222 w 251"/>
                  <a:gd name="T11" fmla="*/ 1 h 88"/>
                  <a:gd name="T12" fmla="*/ 241 w 251"/>
                  <a:gd name="T13" fmla="*/ 2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1" h="88">
                    <a:moveTo>
                      <a:pt x="241" y="2"/>
                    </a:moveTo>
                    <a:cubicBezTo>
                      <a:pt x="251" y="23"/>
                      <a:pt x="243" y="32"/>
                      <a:pt x="228" y="36"/>
                    </a:cubicBezTo>
                    <a:cubicBezTo>
                      <a:pt x="162" y="52"/>
                      <a:pt x="97" y="69"/>
                      <a:pt x="31" y="85"/>
                    </a:cubicBezTo>
                    <a:cubicBezTo>
                      <a:pt x="19" y="87"/>
                      <a:pt x="7" y="88"/>
                      <a:pt x="3" y="72"/>
                    </a:cubicBezTo>
                    <a:cubicBezTo>
                      <a:pt x="0" y="57"/>
                      <a:pt x="11" y="53"/>
                      <a:pt x="21" y="51"/>
                    </a:cubicBezTo>
                    <a:cubicBezTo>
                      <a:pt x="88" y="34"/>
                      <a:pt x="155" y="17"/>
                      <a:pt x="222" y="1"/>
                    </a:cubicBezTo>
                    <a:cubicBezTo>
                      <a:pt x="228" y="0"/>
                      <a:pt x="234" y="2"/>
                      <a:pt x="24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 111">
                <a:extLst>
                  <a:ext uri="{FF2B5EF4-FFF2-40B4-BE49-F238E27FC236}">
                    <a16:creationId xmlns:a16="http://schemas.microsoft.com/office/drawing/2014/main" id="{05CD78C5-05B5-4A9F-89E2-53F4E34E1C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9575" y="1565275"/>
                <a:ext cx="100013" cy="92075"/>
              </a:xfrm>
              <a:custGeom>
                <a:avLst/>
                <a:gdLst>
                  <a:gd name="T0" fmla="*/ 228 w 244"/>
                  <a:gd name="T1" fmla="*/ 0 h 111"/>
                  <a:gd name="T2" fmla="*/ 224 w 244"/>
                  <a:gd name="T3" fmla="*/ 37 h 111"/>
                  <a:gd name="T4" fmla="*/ 29 w 244"/>
                  <a:gd name="T5" fmla="*/ 107 h 111"/>
                  <a:gd name="T6" fmla="*/ 14 w 244"/>
                  <a:gd name="T7" fmla="*/ 109 h 111"/>
                  <a:gd name="T8" fmla="*/ 2 w 244"/>
                  <a:gd name="T9" fmla="*/ 95 h 111"/>
                  <a:gd name="T10" fmla="*/ 5 w 244"/>
                  <a:gd name="T11" fmla="*/ 81 h 111"/>
                  <a:gd name="T12" fmla="*/ 19 w 244"/>
                  <a:gd name="T13" fmla="*/ 74 h 111"/>
                  <a:gd name="T14" fmla="*/ 228 w 244"/>
                  <a:gd name="T15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4" h="111">
                    <a:moveTo>
                      <a:pt x="228" y="0"/>
                    </a:moveTo>
                    <a:cubicBezTo>
                      <a:pt x="239" y="17"/>
                      <a:pt x="244" y="30"/>
                      <a:pt x="224" y="37"/>
                    </a:cubicBezTo>
                    <a:cubicBezTo>
                      <a:pt x="159" y="61"/>
                      <a:pt x="94" y="84"/>
                      <a:pt x="29" y="107"/>
                    </a:cubicBezTo>
                    <a:cubicBezTo>
                      <a:pt x="25" y="109"/>
                      <a:pt x="18" y="111"/>
                      <a:pt x="14" y="109"/>
                    </a:cubicBezTo>
                    <a:cubicBezTo>
                      <a:pt x="9" y="106"/>
                      <a:pt x="4" y="101"/>
                      <a:pt x="2" y="95"/>
                    </a:cubicBezTo>
                    <a:cubicBezTo>
                      <a:pt x="0" y="92"/>
                      <a:pt x="2" y="85"/>
                      <a:pt x="5" y="81"/>
                    </a:cubicBezTo>
                    <a:cubicBezTo>
                      <a:pt x="8" y="78"/>
                      <a:pt x="14" y="75"/>
                      <a:pt x="19" y="74"/>
                    </a:cubicBezTo>
                    <a:cubicBezTo>
                      <a:pt x="87" y="49"/>
                      <a:pt x="156" y="25"/>
                      <a:pt x="22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112">
                <a:extLst>
                  <a:ext uri="{FF2B5EF4-FFF2-40B4-BE49-F238E27FC236}">
                    <a16:creationId xmlns:a16="http://schemas.microsoft.com/office/drawing/2014/main" id="{FC13C6CF-F74B-4E88-B1F5-EC7709E070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35888" y="1001713"/>
                <a:ext cx="71438" cy="44450"/>
              </a:xfrm>
              <a:custGeom>
                <a:avLst/>
                <a:gdLst>
                  <a:gd name="T0" fmla="*/ 172 w 172"/>
                  <a:gd name="T1" fmla="*/ 45 h 54"/>
                  <a:gd name="T2" fmla="*/ 157 w 172"/>
                  <a:gd name="T3" fmla="*/ 53 h 54"/>
                  <a:gd name="T4" fmla="*/ 0 w 172"/>
                  <a:gd name="T5" fmla="*/ 16 h 54"/>
                  <a:gd name="T6" fmla="*/ 16 w 172"/>
                  <a:gd name="T7" fmla="*/ 0 h 54"/>
                  <a:gd name="T8" fmla="*/ 171 w 172"/>
                  <a:gd name="T9" fmla="*/ 33 h 54"/>
                  <a:gd name="T10" fmla="*/ 172 w 172"/>
                  <a:gd name="T11" fmla="*/ 45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2" h="54">
                    <a:moveTo>
                      <a:pt x="172" y="45"/>
                    </a:moveTo>
                    <a:cubicBezTo>
                      <a:pt x="167" y="48"/>
                      <a:pt x="161" y="54"/>
                      <a:pt x="157" y="53"/>
                    </a:cubicBezTo>
                    <a:cubicBezTo>
                      <a:pt x="105" y="45"/>
                      <a:pt x="54" y="35"/>
                      <a:pt x="0" y="16"/>
                    </a:cubicBezTo>
                    <a:cubicBezTo>
                      <a:pt x="8" y="8"/>
                      <a:pt x="12" y="0"/>
                      <a:pt x="16" y="0"/>
                    </a:cubicBezTo>
                    <a:cubicBezTo>
                      <a:pt x="69" y="3"/>
                      <a:pt x="120" y="19"/>
                      <a:pt x="171" y="33"/>
                    </a:cubicBezTo>
                    <a:cubicBezTo>
                      <a:pt x="172" y="37"/>
                      <a:pt x="172" y="41"/>
                      <a:pt x="172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 113">
                <a:extLst>
                  <a:ext uri="{FF2B5EF4-FFF2-40B4-BE49-F238E27FC236}">
                    <a16:creationId xmlns:a16="http://schemas.microsoft.com/office/drawing/2014/main" id="{A221826F-8BC1-4B6E-8C05-47CB7004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80300" y="890588"/>
                <a:ext cx="71438" cy="44450"/>
              </a:xfrm>
              <a:custGeom>
                <a:avLst/>
                <a:gdLst>
                  <a:gd name="T0" fmla="*/ 171 w 171"/>
                  <a:gd name="T1" fmla="*/ 35 h 54"/>
                  <a:gd name="T2" fmla="*/ 150 w 171"/>
                  <a:gd name="T3" fmla="*/ 53 h 54"/>
                  <a:gd name="T4" fmla="*/ 9 w 171"/>
                  <a:gd name="T5" fmla="*/ 25 h 54"/>
                  <a:gd name="T6" fmla="*/ 1 w 171"/>
                  <a:gd name="T7" fmla="*/ 10 h 54"/>
                  <a:gd name="T8" fmla="*/ 14 w 171"/>
                  <a:gd name="T9" fmla="*/ 0 h 54"/>
                  <a:gd name="T10" fmla="*/ 171 w 171"/>
                  <a:gd name="T11" fmla="*/ 35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1" h="54">
                    <a:moveTo>
                      <a:pt x="171" y="35"/>
                    </a:moveTo>
                    <a:cubicBezTo>
                      <a:pt x="160" y="45"/>
                      <a:pt x="154" y="54"/>
                      <a:pt x="150" y="53"/>
                    </a:cubicBezTo>
                    <a:cubicBezTo>
                      <a:pt x="103" y="45"/>
                      <a:pt x="56" y="35"/>
                      <a:pt x="9" y="25"/>
                    </a:cubicBezTo>
                    <a:cubicBezTo>
                      <a:pt x="5" y="24"/>
                      <a:pt x="0" y="15"/>
                      <a:pt x="1" y="10"/>
                    </a:cubicBezTo>
                    <a:cubicBezTo>
                      <a:pt x="1" y="6"/>
                      <a:pt x="10" y="0"/>
                      <a:pt x="14" y="0"/>
                    </a:cubicBezTo>
                    <a:cubicBezTo>
                      <a:pt x="64" y="10"/>
                      <a:pt x="115" y="17"/>
                      <a:pt x="171" y="3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 114">
                <a:extLst>
                  <a:ext uri="{FF2B5EF4-FFF2-40B4-BE49-F238E27FC236}">
                    <a16:creationId xmlns:a16="http://schemas.microsoft.com/office/drawing/2014/main" id="{2A10B82E-785B-41F3-A6C1-6228101417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10475" y="942975"/>
                <a:ext cx="68263" cy="46038"/>
              </a:xfrm>
              <a:custGeom>
                <a:avLst/>
                <a:gdLst>
                  <a:gd name="T0" fmla="*/ 167 w 167"/>
                  <a:gd name="T1" fmla="*/ 46 h 56"/>
                  <a:gd name="T2" fmla="*/ 149 w 167"/>
                  <a:gd name="T3" fmla="*/ 55 h 56"/>
                  <a:gd name="T4" fmla="*/ 10 w 167"/>
                  <a:gd name="T5" fmla="*/ 25 h 56"/>
                  <a:gd name="T6" fmla="*/ 0 w 167"/>
                  <a:gd name="T7" fmla="*/ 11 h 56"/>
                  <a:gd name="T8" fmla="*/ 14 w 167"/>
                  <a:gd name="T9" fmla="*/ 1 h 56"/>
                  <a:gd name="T10" fmla="*/ 153 w 167"/>
                  <a:gd name="T11" fmla="*/ 31 h 56"/>
                  <a:gd name="T12" fmla="*/ 167 w 167"/>
                  <a:gd name="T13" fmla="*/ 4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7" h="56">
                    <a:moveTo>
                      <a:pt x="167" y="46"/>
                    </a:moveTo>
                    <a:cubicBezTo>
                      <a:pt x="159" y="50"/>
                      <a:pt x="153" y="56"/>
                      <a:pt x="149" y="55"/>
                    </a:cubicBezTo>
                    <a:cubicBezTo>
                      <a:pt x="102" y="46"/>
                      <a:pt x="56" y="36"/>
                      <a:pt x="10" y="25"/>
                    </a:cubicBezTo>
                    <a:cubicBezTo>
                      <a:pt x="5" y="24"/>
                      <a:pt x="0" y="15"/>
                      <a:pt x="0" y="11"/>
                    </a:cubicBezTo>
                    <a:cubicBezTo>
                      <a:pt x="1" y="7"/>
                      <a:pt x="10" y="0"/>
                      <a:pt x="14" y="1"/>
                    </a:cubicBezTo>
                    <a:cubicBezTo>
                      <a:pt x="61" y="10"/>
                      <a:pt x="107" y="20"/>
                      <a:pt x="153" y="31"/>
                    </a:cubicBezTo>
                    <a:cubicBezTo>
                      <a:pt x="158" y="32"/>
                      <a:pt x="161" y="39"/>
                      <a:pt x="167" y="4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 115">
                <a:extLst>
                  <a:ext uri="{FF2B5EF4-FFF2-40B4-BE49-F238E27FC236}">
                    <a16:creationId xmlns:a16="http://schemas.microsoft.com/office/drawing/2014/main" id="{800FFD04-749C-452C-B346-4378962EF9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51713" y="835025"/>
                <a:ext cx="71438" cy="46038"/>
              </a:xfrm>
              <a:custGeom>
                <a:avLst/>
                <a:gdLst>
                  <a:gd name="T0" fmla="*/ 8 w 175"/>
                  <a:gd name="T1" fmla="*/ 0 h 57"/>
                  <a:gd name="T2" fmla="*/ 175 w 175"/>
                  <a:gd name="T3" fmla="*/ 41 h 57"/>
                  <a:gd name="T4" fmla="*/ 151 w 175"/>
                  <a:gd name="T5" fmla="*/ 56 h 57"/>
                  <a:gd name="T6" fmla="*/ 14 w 175"/>
                  <a:gd name="T7" fmla="*/ 27 h 57"/>
                  <a:gd name="T8" fmla="*/ 0 w 175"/>
                  <a:gd name="T9" fmla="*/ 10 h 57"/>
                  <a:gd name="T10" fmla="*/ 8 w 175"/>
                  <a:gd name="T11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5" h="57">
                    <a:moveTo>
                      <a:pt x="8" y="0"/>
                    </a:moveTo>
                    <a:cubicBezTo>
                      <a:pt x="61" y="10"/>
                      <a:pt x="115" y="19"/>
                      <a:pt x="175" y="41"/>
                    </a:cubicBezTo>
                    <a:cubicBezTo>
                      <a:pt x="162" y="50"/>
                      <a:pt x="155" y="57"/>
                      <a:pt x="151" y="56"/>
                    </a:cubicBezTo>
                    <a:cubicBezTo>
                      <a:pt x="105" y="47"/>
                      <a:pt x="60" y="38"/>
                      <a:pt x="14" y="27"/>
                    </a:cubicBezTo>
                    <a:cubicBezTo>
                      <a:pt x="8" y="25"/>
                      <a:pt x="5" y="16"/>
                      <a:pt x="0" y="10"/>
                    </a:cubicBezTo>
                    <a:cubicBezTo>
                      <a:pt x="3" y="7"/>
                      <a:pt x="5" y="3"/>
                      <a:pt x="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 116">
                <a:extLst>
                  <a:ext uri="{FF2B5EF4-FFF2-40B4-BE49-F238E27FC236}">
                    <a16:creationId xmlns:a16="http://schemas.microsoft.com/office/drawing/2014/main" id="{49B3E5A5-7E53-4336-81E1-86E4BA040A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6300" y="760413"/>
                <a:ext cx="65088" cy="60325"/>
              </a:xfrm>
              <a:custGeom>
                <a:avLst/>
                <a:gdLst>
                  <a:gd name="T0" fmla="*/ 160 w 160"/>
                  <a:gd name="T1" fmla="*/ 56 h 74"/>
                  <a:gd name="T2" fmla="*/ 135 w 160"/>
                  <a:gd name="T3" fmla="*/ 70 h 74"/>
                  <a:gd name="T4" fmla="*/ 15 w 160"/>
                  <a:gd name="T5" fmla="*/ 28 h 74"/>
                  <a:gd name="T6" fmla="*/ 8 w 160"/>
                  <a:gd name="T7" fmla="*/ 25 h 74"/>
                  <a:gd name="T8" fmla="*/ 0 w 160"/>
                  <a:gd name="T9" fmla="*/ 9 h 74"/>
                  <a:gd name="T10" fmla="*/ 19 w 160"/>
                  <a:gd name="T11" fmla="*/ 2 h 74"/>
                  <a:gd name="T12" fmla="*/ 74 w 160"/>
                  <a:gd name="T13" fmla="*/ 22 h 74"/>
                  <a:gd name="T14" fmla="*/ 138 w 160"/>
                  <a:gd name="T15" fmla="*/ 43 h 74"/>
                  <a:gd name="T16" fmla="*/ 160 w 160"/>
                  <a:gd name="T17" fmla="*/ 5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74">
                    <a:moveTo>
                      <a:pt x="160" y="56"/>
                    </a:moveTo>
                    <a:cubicBezTo>
                      <a:pt x="156" y="74"/>
                      <a:pt x="145" y="74"/>
                      <a:pt x="135" y="70"/>
                    </a:cubicBezTo>
                    <a:cubicBezTo>
                      <a:pt x="95" y="57"/>
                      <a:pt x="55" y="43"/>
                      <a:pt x="15" y="28"/>
                    </a:cubicBezTo>
                    <a:cubicBezTo>
                      <a:pt x="13" y="28"/>
                      <a:pt x="9" y="27"/>
                      <a:pt x="8" y="25"/>
                    </a:cubicBezTo>
                    <a:cubicBezTo>
                      <a:pt x="5" y="20"/>
                      <a:pt x="2" y="14"/>
                      <a:pt x="0" y="9"/>
                    </a:cubicBezTo>
                    <a:cubicBezTo>
                      <a:pt x="6" y="6"/>
                      <a:pt x="13" y="0"/>
                      <a:pt x="19" y="2"/>
                    </a:cubicBezTo>
                    <a:cubicBezTo>
                      <a:pt x="38" y="7"/>
                      <a:pt x="56" y="16"/>
                      <a:pt x="74" y="22"/>
                    </a:cubicBezTo>
                    <a:cubicBezTo>
                      <a:pt x="96" y="30"/>
                      <a:pt x="117" y="36"/>
                      <a:pt x="138" y="43"/>
                    </a:cubicBezTo>
                    <a:cubicBezTo>
                      <a:pt x="146" y="46"/>
                      <a:pt x="153" y="52"/>
                      <a:pt x="160" y="5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 117">
                <a:extLst>
                  <a:ext uri="{FF2B5EF4-FFF2-40B4-BE49-F238E27FC236}">
                    <a16:creationId xmlns:a16="http://schemas.microsoft.com/office/drawing/2014/main" id="{A9E16E01-F40D-4190-9BB8-852F006280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6100" y="1408113"/>
                <a:ext cx="42863" cy="109538"/>
              </a:xfrm>
              <a:custGeom>
                <a:avLst/>
                <a:gdLst>
                  <a:gd name="T0" fmla="*/ 0 w 103"/>
                  <a:gd name="T1" fmla="*/ 133 h 133"/>
                  <a:gd name="T2" fmla="*/ 13 w 103"/>
                  <a:gd name="T3" fmla="*/ 109 h 133"/>
                  <a:gd name="T4" fmla="*/ 78 w 103"/>
                  <a:gd name="T5" fmla="*/ 11 h 133"/>
                  <a:gd name="T6" fmla="*/ 95 w 103"/>
                  <a:gd name="T7" fmla="*/ 0 h 133"/>
                  <a:gd name="T8" fmla="*/ 103 w 103"/>
                  <a:gd name="T9" fmla="*/ 20 h 133"/>
                  <a:gd name="T10" fmla="*/ 0 w 103"/>
                  <a:gd name="T11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3" h="133">
                    <a:moveTo>
                      <a:pt x="0" y="133"/>
                    </a:moveTo>
                    <a:cubicBezTo>
                      <a:pt x="5" y="125"/>
                      <a:pt x="7" y="115"/>
                      <a:pt x="13" y="109"/>
                    </a:cubicBezTo>
                    <a:cubicBezTo>
                      <a:pt x="42" y="81"/>
                      <a:pt x="68" y="52"/>
                      <a:pt x="78" y="11"/>
                    </a:cubicBezTo>
                    <a:cubicBezTo>
                      <a:pt x="79" y="6"/>
                      <a:pt x="89" y="3"/>
                      <a:pt x="95" y="0"/>
                    </a:cubicBezTo>
                    <a:cubicBezTo>
                      <a:pt x="98" y="6"/>
                      <a:pt x="103" y="13"/>
                      <a:pt x="103" y="20"/>
                    </a:cubicBezTo>
                    <a:cubicBezTo>
                      <a:pt x="100" y="60"/>
                      <a:pt x="49" y="123"/>
                      <a:pt x="0" y="13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 118">
                <a:extLst>
                  <a:ext uri="{FF2B5EF4-FFF2-40B4-BE49-F238E27FC236}">
                    <a16:creationId xmlns:a16="http://schemas.microsoft.com/office/drawing/2014/main" id="{97D41B5D-4DE9-4D2F-833E-F6ED78FE2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64475" y="1058863"/>
                <a:ext cx="68263" cy="50800"/>
              </a:xfrm>
              <a:custGeom>
                <a:avLst/>
                <a:gdLst>
                  <a:gd name="T0" fmla="*/ 0 w 168"/>
                  <a:gd name="T1" fmla="*/ 8 h 61"/>
                  <a:gd name="T2" fmla="*/ 30 w 168"/>
                  <a:gd name="T3" fmla="*/ 2 h 61"/>
                  <a:gd name="T4" fmla="*/ 152 w 168"/>
                  <a:gd name="T5" fmla="*/ 34 h 61"/>
                  <a:gd name="T6" fmla="*/ 168 w 168"/>
                  <a:gd name="T7" fmla="*/ 53 h 61"/>
                  <a:gd name="T8" fmla="*/ 148 w 168"/>
                  <a:gd name="T9" fmla="*/ 60 h 61"/>
                  <a:gd name="T10" fmla="*/ 14 w 168"/>
                  <a:gd name="T11" fmla="*/ 24 h 61"/>
                  <a:gd name="T12" fmla="*/ 0 w 168"/>
                  <a:gd name="T13" fmla="*/ 8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8" h="61">
                    <a:moveTo>
                      <a:pt x="0" y="8"/>
                    </a:moveTo>
                    <a:cubicBezTo>
                      <a:pt x="14" y="5"/>
                      <a:pt x="23" y="0"/>
                      <a:pt x="30" y="2"/>
                    </a:cubicBezTo>
                    <a:cubicBezTo>
                      <a:pt x="71" y="12"/>
                      <a:pt x="112" y="22"/>
                      <a:pt x="152" y="34"/>
                    </a:cubicBezTo>
                    <a:cubicBezTo>
                      <a:pt x="159" y="36"/>
                      <a:pt x="163" y="46"/>
                      <a:pt x="168" y="53"/>
                    </a:cubicBezTo>
                    <a:cubicBezTo>
                      <a:pt x="161" y="55"/>
                      <a:pt x="154" y="61"/>
                      <a:pt x="148" y="60"/>
                    </a:cubicBezTo>
                    <a:cubicBezTo>
                      <a:pt x="103" y="49"/>
                      <a:pt x="59" y="36"/>
                      <a:pt x="14" y="24"/>
                    </a:cubicBezTo>
                    <a:cubicBezTo>
                      <a:pt x="11" y="23"/>
                      <a:pt x="9" y="18"/>
                      <a:pt x="0" y="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 119">
                <a:extLst>
                  <a:ext uri="{FF2B5EF4-FFF2-40B4-BE49-F238E27FC236}">
                    <a16:creationId xmlns:a16="http://schemas.microsoft.com/office/drawing/2014/main" id="{80890A95-3AD4-4A3C-912B-1239C0A1E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3063" y="1130300"/>
                <a:ext cx="66675" cy="58738"/>
              </a:xfrm>
              <a:custGeom>
                <a:avLst/>
                <a:gdLst>
                  <a:gd name="T0" fmla="*/ 5 w 161"/>
                  <a:gd name="T1" fmla="*/ 0 h 72"/>
                  <a:gd name="T2" fmla="*/ 161 w 161"/>
                  <a:gd name="T3" fmla="*/ 51 h 72"/>
                  <a:gd name="T4" fmla="*/ 139 w 161"/>
                  <a:gd name="T5" fmla="*/ 69 h 72"/>
                  <a:gd name="T6" fmla="*/ 15 w 161"/>
                  <a:gd name="T7" fmla="*/ 26 h 72"/>
                  <a:gd name="T8" fmla="*/ 0 w 161"/>
                  <a:gd name="T9" fmla="*/ 9 h 72"/>
                  <a:gd name="T10" fmla="*/ 5 w 161"/>
                  <a:gd name="T11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1" h="72">
                    <a:moveTo>
                      <a:pt x="5" y="0"/>
                    </a:moveTo>
                    <a:cubicBezTo>
                      <a:pt x="60" y="9"/>
                      <a:pt x="111" y="29"/>
                      <a:pt x="161" y="51"/>
                    </a:cubicBezTo>
                    <a:cubicBezTo>
                      <a:pt x="161" y="71"/>
                      <a:pt x="150" y="72"/>
                      <a:pt x="139" y="69"/>
                    </a:cubicBezTo>
                    <a:cubicBezTo>
                      <a:pt x="98" y="55"/>
                      <a:pt x="56" y="41"/>
                      <a:pt x="15" y="26"/>
                    </a:cubicBezTo>
                    <a:cubicBezTo>
                      <a:pt x="9" y="24"/>
                      <a:pt x="5" y="15"/>
                      <a:pt x="0" y="9"/>
                    </a:cubicBezTo>
                    <a:cubicBezTo>
                      <a:pt x="2" y="6"/>
                      <a:pt x="3" y="3"/>
                      <a:pt x="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 120">
                <a:extLst>
                  <a:ext uri="{FF2B5EF4-FFF2-40B4-BE49-F238E27FC236}">
                    <a16:creationId xmlns:a16="http://schemas.microsoft.com/office/drawing/2014/main" id="{6CB2DB22-2C2C-489C-B417-59CAD20D71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2125" y="1225550"/>
                <a:ext cx="63500" cy="79375"/>
              </a:xfrm>
              <a:custGeom>
                <a:avLst/>
                <a:gdLst>
                  <a:gd name="T0" fmla="*/ 0 w 153"/>
                  <a:gd name="T1" fmla="*/ 12 h 97"/>
                  <a:gd name="T2" fmla="*/ 28 w 153"/>
                  <a:gd name="T3" fmla="*/ 2 h 97"/>
                  <a:gd name="T4" fmla="*/ 149 w 153"/>
                  <a:gd name="T5" fmla="*/ 75 h 97"/>
                  <a:gd name="T6" fmla="*/ 153 w 153"/>
                  <a:gd name="T7" fmla="*/ 95 h 97"/>
                  <a:gd name="T8" fmla="*/ 135 w 153"/>
                  <a:gd name="T9" fmla="*/ 96 h 97"/>
                  <a:gd name="T10" fmla="*/ 125 w 153"/>
                  <a:gd name="T11" fmla="*/ 90 h 97"/>
                  <a:gd name="T12" fmla="*/ 0 w 153"/>
                  <a:gd name="T13" fmla="*/ 12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3" h="97">
                    <a:moveTo>
                      <a:pt x="0" y="12"/>
                    </a:moveTo>
                    <a:cubicBezTo>
                      <a:pt x="15" y="6"/>
                      <a:pt x="24" y="0"/>
                      <a:pt x="28" y="2"/>
                    </a:cubicBezTo>
                    <a:cubicBezTo>
                      <a:pt x="69" y="25"/>
                      <a:pt x="109" y="50"/>
                      <a:pt x="149" y="75"/>
                    </a:cubicBezTo>
                    <a:cubicBezTo>
                      <a:pt x="153" y="78"/>
                      <a:pt x="152" y="88"/>
                      <a:pt x="153" y="95"/>
                    </a:cubicBezTo>
                    <a:cubicBezTo>
                      <a:pt x="147" y="96"/>
                      <a:pt x="141" y="97"/>
                      <a:pt x="135" y="96"/>
                    </a:cubicBezTo>
                    <a:cubicBezTo>
                      <a:pt x="132" y="96"/>
                      <a:pt x="129" y="92"/>
                      <a:pt x="125" y="90"/>
                    </a:cubicBezTo>
                    <a:cubicBezTo>
                      <a:pt x="87" y="66"/>
                      <a:pt x="48" y="41"/>
                      <a:pt x="0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 121">
                <a:extLst>
                  <a:ext uri="{FF2B5EF4-FFF2-40B4-BE49-F238E27FC236}">
                    <a16:creationId xmlns:a16="http://schemas.microsoft.com/office/drawing/2014/main" id="{BE098534-E73E-4DE2-AEB4-D2494412B0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3013" y="354013"/>
                <a:ext cx="38100" cy="28575"/>
              </a:xfrm>
              <a:custGeom>
                <a:avLst/>
                <a:gdLst>
                  <a:gd name="T0" fmla="*/ 0 w 94"/>
                  <a:gd name="T1" fmla="*/ 17 h 35"/>
                  <a:gd name="T2" fmla="*/ 87 w 94"/>
                  <a:gd name="T3" fmla="*/ 4 h 35"/>
                  <a:gd name="T4" fmla="*/ 94 w 94"/>
                  <a:gd name="T5" fmla="*/ 18 h 35"/>
                  <a:gd name="T6" fmla="*/ 16 w 94"/>
                  <a:gd name="T7" fmla="*/ 34 h 35"/>
                  <a:gd name="T8" fmla="*/ 0 w 94"/>
                  <a:gd name="T9" fmla="*/ 1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35">
                    <a:moveTo>
                      <a:pt x="0" y="17"/>
                    </a:moveTo>
                    <a:cubicBezTo>
                      <a:pt x="33" y="4"/>
                      <a:pt x="60" y="0"/>
                      <a:pt x="87" y="4"/>
                    </a:cubicBezTo>
                    <a:cubicBezTo>
                      <a:pt x="90" y="5"/>
                      <a:pt x="91" y="13"/>
                      <a:pt x="94" y="18"/>
                    </a:cubicBezTo>
                    <a:cubicBezTo>
                      <a:pt x="69" y="35"/>
                      <a:pt x="42" y="33"/>
                      <a:pt x="16" y="34"/>
                    </a:cubicBezTo>
                    <a:cubicBezTo>
                      <a:pt x="13" y="35"/>
                      <a:pt x="8" y="27"/>
                      <a:pt x="0" y="1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 122">
                <a:extLst>
                  <a:ext uri="{FF2B5EF4-FFF2-40B4-BE49-F238E27FC236}">
                    <a16:creationId xmlns:a16="http://schemas.microsoft.com/office/drawing/2014/main" id="{18AD3FC4-E48F-4AC4-948C-6AE71828B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5125" y="242888"/>
                <a:ext cx="38100" cy="31750"/>
              </a:xfrm>
              <a:custGeom>
                <a:avLst/>
                <a:gdLst>
                  <a:gd name="T0" fmla="*/ 85 w 92"/>
                  <a:gd name="T1" fmla="*/ 0 h 39"/>
                  <a:gd name="T2" fmla="*/ 61 w 92"/>
                  <a:gd name="T3" fmla="*/ 31 h 39"/>
                  <a:gd name="T4" fmla="*/ 0 w 92"/>
                  <a:gd name="T5" fmla="*/ 13 h 39"/>
                  <a:gd name="T6" fmla="*/ 85 w 92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2" h="39">
                    <a:moveTo>
                      <a:pt x="85" y="0"/>
                    </a:moveTo>
                    <a:cubicBezTo>
                      <a:pt x="92" y="29"/>
                      <a:pt x="75" y="29"/>
                      <a:pt x="61" y="31"/>
                    </a:cubicBezTo>
                    <a:cubicBezTo>
                      <a:pt x="13" y="39"/>
                      <a:pt x="13" y="39"/>
                      <a:pt x="0" y="13"/>
                    </a:cubicBezTo>
                    <a:cubicBezTo>
                      <a:pt x="29" y="9"/>
                      <a:pt x="55" y="5"/>
                      <a:pt x="8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 123">
                <a:extLst>
                  <a:ext uri="{FF2B5EF4-FFF2-40B4-BE49-F238E27FC236}">
                    <a16:creationId xmlns:a16="http://schemas.microsoft.com/office/drawing/2014/main" id="{C874B3F2-36F2-40E9-BFA5-D47BCD045A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29513" y="376238"/>
                <a:ext cx="36513" cy="26988"/>
              </a:xfrm>
              <a:custGeom>
                <a:avLst/>
                <a:gdLst>
                  <a:gd name="T0" fmla="*/ 0 w 90"/>
                  <a:gd name="T1" fmla="*/ 13 h 34"/>
                  <a:gd name="T2" fmla="*/ 77 w 90"/>
                  <a:gd name="T3" fmla="*/ 1 h 34"/>
                  <a:gd name="T4" fmla="*/ 89 w 90"/>
                  <a:gd name="T5" fmla="*/ 9 h 34"/>
                  <a:gd name="T6" fmla="*/ 84 w 90"/>
                  <a:gd name="T7" fmla="*/ 22 h 34"/>
                  <a:gd name="T8" fmla="*/ 11 w 90"/>
                  <a:gd name="T9" fmla="*/ 34 h 34"/>
                  <a:gd name="T10" fmla="*/ 0 w 90"/>
                  <a:gd name="T11" fmla="*/ 1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34">
                    <a:moveTo>
                      <a:pt x="0" y="13"/>
                    </a:moveTo>
                    <a:cubicBezTo>
                      <a:pt x="29" y="8"/>
                      <a:pt x="53" y="4"/>
                      <a:pt x="77" y="1"/>
                    </a:cubicBezTo>
                    <a:cubicBezTo>
                      <a:pt x="81" y="0"/>
                      <a:pt x="87" y="5"/>
                      <a:pt x="89" y="9"/>
                    </a:cubicBezTo>
                    <a:cubicBezTo>
                      <a:pt x="90" y="12"/>
                      <a:pt x="87" y="21"/>
                      <a:pt x="84" y="22"/>
                    </a:cubicBezTo>
                    <a:cubicBezTo>
                      <a:pt x="60" y="26"/>
                      <a:pt x="36" y="31"/>
                      <a:pt x="11" y="34"/>
                    </a:cubicBezTo>
                    <a:cubicBezTo>
                      <a:pt x="9" y="34"/>
                      <a:pt x="6" y="24"/>
                      <a:pt x="0" y="1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 124">
                <a:extLst>
                  <a:ext uri="{FF2B5EF4-FFF2-40B4-BE49-F238E27FC236}">
                    <a16:creationId xmlns:a16="http://schemas.microsoft.com/office/drawing/2014/main" id="{FA6F0881-AC43-4529-A5E1-6644C3C5ED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66013" y="393700"/>
                <a:ext cx="38100" cy="34925"/>
              </a:xfrm>
              <a:custGeom>
                <a:avLst/>
                <a:gdLst>
                  <a:gd name="T0" fmla="*/ 96 w 96"/>
                  <a:gd name="T1" fmla="*/ 20 h 44"/>
                  <a:gd name="T2" fmla="*/ 0 w 96"/>
                  <a:gd name="T3" fmla="*/ 38 h 44"/>
                  <a:gd name="T4" fmla="*/ 96 w 96"/>
                  <a:gd name="T5" fmla="*/ 2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6" h="44">
                    <a:moveTo>
                      <a:pt x="96" y="20"/>
                    </a:moveTo>
                    <a:cubicBezTo>
                      <a:pt x="61" y="38"/>
                      <a:pt x="33" y="44"/>
                      <a:pt x="0" y="38"/>
                    </a:cubicBezTo>
                    <a:cubicBezTo>
                      <a:pt x="15" y="9"/>
                      <a:pt x="58" y="0"/>
                      <a:pt x="96" y="2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 125">
                <a:extLst>
                  <a:ext uri="{FF2B5EF4-FFF2-40B4-BE49-F238E27FC236}">
                    <a16:creationId xmlns:a16="http://schemas.microsoft.com/office/drawing/2014/main" id="{26808B35-4AB6-4C2E-81A3-7601B7343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00925" y="419100"/>
                <a:ext cx="34925" cy="33338"/>
              </a:xfrm>
              <a:custGeom>
                <a:avLst/>
                <a:gdLst>
                  <a:gd name="T0" fmla="*/ 84 w 84"/>
                  <a:gd name="T1" fmla="*/ 8 h 41"/>
                  <a:gd name="T2" fmla="*/ 82 w 84"/>
                  <a:gd name="T3" fmla="*/ 23 h 41"/>
                  <a:gd name="T4" fmla="*/ 10 w 84"/>
                  <a:gd name="T5" fmla="*/ 41 h 41"/>
                  <a:gd name="T6" fmla="*/ 0 w 84"/>
                  <a:gd name="T7" fmla="*/ 31 h 41"/>
                  <a:gd name="T8" fmla="*/ 6 w 84"/>
                  <a:gd name="T9" fmla="*/ 18 h 41"/>
                  <a:gd name="T10" fmla="*/ 84 w 84"/>
                  <a:gd name="T11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" h="41">
                    <a:moveTo>
                      <a:pt x="84" y="8"/>
                    </a:moveTo>
                    <a:cubicBezTo>
                      <a:pt x="83" y="14"/>
                      <a:pt x="84" y="23"/>
                      <a:pt x="82" y="23"/>
                    </a:cubicBezTo>
                    <a:cubicBezTo>
                      <a:pt x="58" y="30"/>
                      <a:pt x="34" y="36"/>
                      <a:pt x="10" y="41"/>
                    </a:cubicBezTo>
                    <a:cubicBezTo>
                      <a:pt x="7" y="41"/>
                      <a:pt x="1" y="35"/>
                      <a:pt x="0" y="31"/>
                    </a:cubicBezTo>
                    <a:cubicBezTo>
                      <a:pt x="0" y="27"/>
                      <a:pt x="3" y="19"/>
                      <a:pt x="6" y="18"/>
                    </a:cubicBezTo>
                    <a:cubicBezTo>
                      <a:pt x="31" y="11"/>
                      <a:pt x="56" y="0"/>
                      <a:pt x="84" y="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 126">
                <a:extLst>
                  <a:ext uri="{FF2B5EF4-FFF2-40B4-BE49-F238E27FC236}">
                    <a16:creationId xmlns:a16="http://schemas.microsoft.com/office/drawing/2014/main" id="{F87909C9-AC17-4A27-8B4E-ED129481F0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37425" y="447675"/>
                <a:ext cx="36513" cy="41275"/>
              </a:xfrm>
              <a:custGeom>
                <a:avLst/>
                <a:gdLst>
                  <a:gd name="T0" fmla="*/ 0 w 89"/>
                  <a:gd name="T1" fmla="*/ 27 h 49"/>
                  <a:gd name="T2" fmla="*/ 82 w 89"/>
                  <a:gd name="T3" fmla="*/ 3 h 49"/>
                  <a:gd name="T4" fmla="*/ 66 w 89"/>
                  <a:gd name="T5" fmla="*/ 29 h 49"/>
                  <a:gd name="T6" fmla="*/ 0 w 89"/>
                  <a:gd name="T7" fmla="*/ 2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" h="49">
                    <a:moveTo>
                      <a:pt x="0" y="27"/>
                    </a:moveTo>
                    <a:cubicBezTo>
                      <a:pt x="26" y="9"/>
                      <a:pt x="53" y="0"/>
                      <a:pt x="82" y="3"/>
                    </a:cubicBezTo>
                    <a:cubicBezTo>
                      <a:pt x="89" y="22"/>
                      <a:pt x="78" y="27"/>
                      <a:pt x="66" y="29"/>
                    </a:cubicBezTo>
                    <a:cubicBezTo>
                      <a:pt x="44" y="33"/>
                      <a:pt x="21" y="49"/>
                      <a:pt x="0" y="2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 127">
                <a:extLst>
                  <a:ext uri="{FF2B5EF4-FFF2-40B4-BE49-F238E27FC236}">
                    <a16:creationId xmlns:a16="http://schemas.microsoft.com/office/drawing/2014/main" id="{E0B42844-FC20-4879-AC85-3F0C713D7C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3563" y="182563"/>
                <a:ext cx="34925" cy="31750"/>
              </a:xfrm>
              <a:custGeom>
                <a:avLst/>
                <a:gdLst>
                  <a:gd name="T0" fmla="*/ 85 w 85"/>
                  <a:gd name="T1" fmla="*/ 22 h 38"/>
                  <a:gd name="T2" fmla="*/ 4 w 85"/>
                  <a:gd name="T3" fmla="*/ 37 h 38"/>
                  <a:gd name="T4" fmla="*/ 0 w 85"/>
                  <a:gd name="T5" fmla="*/ 19 h 38"/>
                  <a:gd name="T6" fmla="*/ 53 w 85"/>
                  <a:gd name="T7" fmla="*/ 6 h 38"/>
                  <a:gd name="T8" fmla="*/ 85 w 85"/>
                  <a:gd name="T9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38">
                    <a:moveTo>
                      <a:pt x="85" y="22"/>
                    </a:moveTo>
                    <a:cubicBezTo>
                      <a:pt x="60" y="37"/>
                      <a:pt x="32" y="38"/>
                      <a:pt x="4" y="37"/>
                    </a:cubicBezTo>
                    <a:cubicBezTo>
                      <a:pt x="3" y="37"/>
                      <a:pt x="0" y="19"/>
                      <a:pt x="0" y="19"/>
                    </a:cubicBezTo>
                    <a:cubicBezTo>
                      <a:pt x="18" y="14"/>
                      <a:pt x="35" y="9"/>
                      <a:pt x="53" y="6"/>
                    </a:cubicBezTo>
                    <a:cubicBezTo>
                      <a:pt x="64" y="4"/>
                      <a:pt x="78" y="0"/>
                      <a:pt x="85" y="2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 128">
                <a:extLst>
                  <a:ext uri="{FF2B5EF4-FFF2-40B4-BE49-F238E27FC236}">
                    <a16:creationId xmlns:a16="http://schemas.microsoft.com/office/drawing/2014/main" id="{E43CCC91-A042-491A-8A51-FD2AB66F1C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5475" y="165100"/>
                <a:ext cx="38100" cy="31750"/>
              </a:xfrm>
              <a:custGeom>
                <a:avLst/>
                <a:gdLst>
                  <a:gd name="T0" fmla="*/ 90 w 90"/>
                  <a:gd name="T1" fmla="*/ 12 h 38"/>
                  <a:gd name="T2" fmla="*/ 0 w 90"/>
                  <a:gd name="T3" fmla="*/ 19 h 38"/>
                  <a:gd name="T4" fmla="*/ 78 w 90"/>
                  <a:gd name="T5" fmla="*/ 0 h 38"/>
                  <a:gd name="T6" fmla="*/ 90 w 90"/>
                  <a:gd name="T7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0" h="38">
                    <a:moveTo>
                      <a:pt x="90" y="12"/>
                    </a:moveTo>
                    <a:cubicBezTo>
                      <a:pt x="53" y="36"/>
                      <a:pt x="21" y="38"/>
                      <a:pt x="0" y="19"/>
                    </a:cubicBezTo>
                    <a:cubicBezTo>
                      <a:pt x="24" y="0"/>
                      <a:pt x="51" y="2"/>
                      <a:pt x="78" y="0"/>
                    </a:cubicBezTo>
                    <a:cubicBezTo>
                      <a:pt x="81" y="0"/>
                      <a:pt x="86" y="8"/>
                      <a:pt x="90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 129">
                <a:extLst>
                  <a:ext uri="{FF2B5EF4-FFF2-40B4-BE49-F238E27FC236}">
                    <a16:creationId xmlns:a16="http://schemas.microsoft.com/office/drawing/2014/main" id="{E050CE9E-6799-4CFC-B531-37F5EAB801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6888" y="207963"/>
                <a:ext cx="36513" cy="25400"/>
              </a:xfrm>
              <a:custGeom>
                <a:avLst/>
                <a:gdLst>
                  <a:gd name="T0" fmla="*/ 87 w 87"/>
                  <a:gd name="T1" fmla="*/ 16 h 32"/>
                  <a:gd name="T2" fmla="*/ 62 w 87"/>
                  <a:gd name="T3" fmla="*/ 27 h 32"/>
                  <a:gd name="T4" fmla="*/ 7 w 87"/>
                  <a:gd name="T5" fmla="*/ 32 h 32"/>
                  <a:gd name="T6" fmla="*/ 1 w 87"/>
                  <a:gd name="T7" fmla="*/ 24 h 32"/>
                  <a:gd name="T8" fmla="*/ 6 w 87"/>
                  <a:gd name="T9" fmla="*/ 11 h 32"/>
                  <a:gd name="T10" fmla="*/ 87 w 87"/>
                  <a:gd name="T1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7" h="32">
                    <a:moveTo>
                      <a:pt x="87" y="16"/>
                    </a:moveTo>
                    <a:cubicBezTo>
                      <a:pt x="79" y="20"/>
                      <a:pt x="71" y="25"/>
                      <a:pt x="62" y="27"/>
                    </a:cubicBezTo>
                    <a:cubicBezTo>
                      <a:pt x="44" y="30"/>
                      <a:pt x="25" y="31"/>
                      <a:pt x="7" y="32"/>
                    </a:cubicBezTo>
                    <a:cubicBezTo>
                      <a:pt x="5" y="32"/>
                      <a:pt x="0" y="27"/>
                      <a:pt x="1" y="24"/>
                    </a:cubicBezTo>
                    <a:cubicBezTo>
                      <a:pt x="1" y="19"/>
                      <a:pt x="3" y="13"/>
                      <a:pt x="6" y="11"/>
                    </a:cubicBezTo>
                    <a:cubicBezTo>
                      <a:pt x="17" y="2"/>
                      <a:pt x="67" y="0"/>
                      <a:pt x="87" y="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 130">
                <a:extLst>
                  <a:ext uri="{FF2B5EF4-FFF2-40B4-BE49-F238E27FC236}">
                    <a16:creationId xmlns:a16="http://schemas.microsoft.com/office/drawing/2014/main" id="{FE3BE8CF-E423-4ED8-B71A-149AA28656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20038" y="263525"/>
                <a:ext cx="38100" cy="26988"/>
              </a:xfrm>
              <a:custGeom>
                <a:avLst/>
                <a:gdLst>
                  <a:gd name="T0" fmla="*/ 95 w 95"/>
                  <a:gd name="T1" fmla="*/ 15 h 32"/>
                  <a:gd name="T2" fmla="*/ 9 w 95"/>
                  <a:gd name="T3" fmla="*/ 30 h 32"/>
                  <a:gd name="T4" fmla="*/ 20 w 95"/>
                  <a:gd name="T5" fmla="*/ 6 h 32"/>
                  <a:gd name="T6" fmla="*/ 82 w 95"/>
                  <a:gd name="T7" fmla="*/ 1 h 32"/>
                  <a:gd name="T8" fmla="*/ 95 w 95"/>
                  <a:gd name="T9" fmla="*/ 1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32">
                    <a:moveTo>
                      <a:pt x="95" y="15"/>
                    </a:moveTo>
                    <a:cubicBezTo>
                      <a:pt x="64" y="32"/>
                      <a:pt x="36" y="32"/>
                      <a:pt x="9" y="30"/>
                    </a:cubicBezTo>
                    <a:cubicBezTo>
                      <a:pt x="0" y="14"/>
                      <a:pt x="9" y="8"/>
                      <a:pt x="20" y="6"/>
                    </a:cubicBezTo>
                    <a:cubicBezTo>
                      <a:pt x="41" y="3"/>
                      <a:pt x="62" y="1"/>
                      <a:pt x="82" y="1"/>
                    </a:cubicBezTo>
                    <a:cubicBezTo>
                      <a:pt x="85" y="0"/>
                      <a:pt x="89" y="7"/>
                      <a:pt x="95" y="1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 131">
                <a:extLst>
                  <a:ext uri="{FF2B5EF4-FFF2-40B4-BE49-F238E27FC236}">
                    <a16:creationId xmlns:a16="http://schemas.microsoft.com/office/drawing/2014/main" id="{3E57BEF7-C78A-4858-A740-5767432D90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54950" y="280988"/>
                <a:ext cx="36513" cy="31750"/>
              </a:xfrm>
              <a:custGeom>
                <a:avLst/>
                <a:gdLst>
                  <a:gd name="T0" fmla="*/ 0 w 90"/>
                  <a:gd name="T1" fmla="*/ 28 h 39"/>
                  <a:gd name="T2" fmla="*/ 16 w 90"/>
                  <a:gd name="T3" fmla="*/ 9 h 39"/>
                  <a:gd name="T4" fmla="*/ 75 w 90"/>
                  <a:gd name="T5" fmla="*/ 0 h 39"/>
                  <a:gd name="T6" fmla="*/ 89 w 90"/>
                  <a:gd name="T7" fmla="*/ 10 h 39"/>
                  <a:gd name="T8" fmla="*/ 81 w 90"/>
                  <a:gd name="T9" fmla="*/ 24 h 39"/>
                  <a:gd name="T10" fmla="*/ 0 w 90"/>
                  <a:gd name="T11" fmla="*/ 2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39">
                    <a:moveTo>
                      <a:pt x="0" y="28"/>
                    </a:moveTo>
                    <a:cubicBezTo>
                      <a:pt x="8" y="19"/>
                      <a:pt x="11" y="10"/>
                      <a:pt x="16" y="9"/>
                    </a:cubicBezTo>
                    <a:cubicBezTo>
                      <a:pt x="36" y="5"/>
                      <a:pt x="55" y="2"/>
                      <a:pt x="75" y="0"/>
                    </a:cubicBezTo>
                    <a:cubicBezTo>
                      <a:pt x="80" y="0"/>
                      <a:pt x="88" y="5"/>
                      <a:pt x="89" y="10"/>
                    </a:cubicBezTo>
                    <a:cubicBezTo>
                      <a:pt x="90" y="14"/>
                      <a:pt x="85" y="23"/>
                      <a:pt x="81" y="24"/>
                    </a:cubicBezTo>
                    <a:cubicBezTo>
                      <a:pt x="56" y="30"/>
                      <a:pt x="31" y="39"/>
                      <a:pt x="0" y="2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 132">
                <a:extLst>
                  <a:ext uri="{FF2B5EF4-FFF2-40B4-BE49-F238E27FC236}">
                    <a16:creationId xmlns:a16="http://schemas.microsoft.com/office/drawing/2014/main" id="{66A6AC8E-D68E-4AC7-9FBE-E9816199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91450" y="292100"/>
                <a:ext cx="36513" cy="33338"/>
              </a:xfrm>
              <a:custGeom>
                <a:avLst/>
                <a:gdLst>
                  <a:gd name="T0" fmla="*/ 90 w 90"/>
                  <a:gd name="T1" fmla="*/ 26 h 41"/>
                  <a:gd name="T2" fmla="*/ 9 w 90"/>
                  <a:gd name="T3" fmla="*/ 41 h 41"/>
                  <a:gd name="T4" fmla="*/ 1 w 90"/>
                  <a:gd name="T5" fmla="*/ 29 h 41"/>
                  <a:gd name="T6" fmla="*/ 6 w 90"/>
                  <a:gd name="T7" fmla="*/ 20 h 41"/>
                  <a:gd name="T8" fmla="*/ 85 w 90"/>
                  <a:gd name="T9" fmla="*/ 14 h 41"/>
                  <a:gd name="T10" fmla="*/ 90 w 90"/>
                  <a:gd name="T11" fmla="*/ 2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41">
                    <a:moveTo>
                      <a:pt x="90" y="26"/>
                    </a:moveTo>
                    <a:cubicBezTo>
                      <a:pt x="65" y="40"/>
                      <a:pt x="37" y="41"/>
                      <a:pt x="9" y="41"/>
                    </a:cubicBezTo>
                    <a:cubicBezTo>
                      <a:pt x="6" y="41"/>
                      <a:pt x="2" y="34"/>
                      <a:pt x="1" y="29"/>
                    </a:cubicBezTo>
                    <a:cubicBezTo>
                      <a:pt x="0" y="27"/>
                      <a:pt x="3" y="20"/>
                      <a:pt x="6" y="20"/>
                    </a:cubicBezTo>
                    <a:cubicBezTo>
                      <a:pt x="32" y="15"/>
                      <a:pt x="57" y="0"/>
                      <a:pt x="85" y="14"/>
                    </a:cubicBezTo>
                    <a:cubicBezTo>
                      <a:pt x="87" y="15"/>
                      <a:pt x="87" y="19"/>
                      <a:pt x="90" y="2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 133">
                <a:extLst>
                  <a:ext uri="{FF2B5EF4-FFF2-40B4-BE49-F238E27FC236}">
                    <a16:creationId xmlns:a16="http://schemas.microsoft.com/office/drawing/2014/main" id="{D0DDACBF-C8D3-4CEC-8C6A-EFFBA1F0C6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59688" y="334963"/>
                <a:ext cx="36513" cy="31750"/>
              </a:xfrm>
              <a:custGeom>
                <a:avLst/>
                <a:gdLst>
                  <a:gd name="T0" fmla="*/ 0 w 87"/>
                  <a:gd name="T1" fmla="*/ 17 h 37"/>
                  <a:gd name="T2" fmla="*/ 76 w 87"/>
                  <a:gd name="T3" fmla="*/ 2 h 37"/>
                  <a:gd name="T4" fmla="*/ 86 w 87"/>
                  <a:gd name="T5" fmla="*/ 11 h 37"/>
                  <a:gd name="T6" fmla="*/ 83 w 87"/>
                  <a:gd name="T7" fmla="*/ 21 h 37"/>
                  <a:gd name="T8" fmla="*/ 4 w 87"/>
                  <a:gd name="T9" fmla="*/ 29 h 37"/>
                  <a:gd name="T10" fmla="*/ 0 w 87"/>
                  <a:gd name="T11" fmla="*/ 1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7" h="37">
                    <a:moveTo>
                      <a:pt x="0" y="17"/>
                    </a:moveTo>
                    <a:cubicBezTo>
                      <a:pt x="24" y="0"/>
                      <a:pt x="50" y="3"/>
                      <a:pt x="76" y="2"/>
                    </a:cubicBezTo>
                    <a:cubicBezTo>
                      <a:pt x="79" y="2"/>
                      <a:pt x="84" y="7"/>
                      <a:pt x="86" y="11"/>
                    </a:cubicBezTo>
                    <a:cubicBezTo>
                      <a:pt x="87" y="13"/>
                      <a:pt x="85" y="19"/>
                      <a:pt x="83" y="21"/>
                    </a:cubicBezTo>
                    <a:cubicBezTo>
                      <a:pt x="72" y="31"/>
                      <a:pt x="18" y="37"/>
                      <a:pt x="4" y="29"/>
                    </a:cubicBezTo>
                    <a:cubicBezTo>
                      <a:pt x="2" y="27"/>
                      <a:pt x="2" y="22"/>
                      <a:pt x="0" y="1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 134">
                <a:extLst>
                  <a:ext uri="{FF2B5EF4-FFF2-40B4-BE49-F238E27FC236}">
                    <a16:creationId xmlns:a16="http://schemas.microsoft.com/office/drawing/2014/main" id="{4FA71B26-6788-498C-842B-0CEFB8890C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40738" y="79375"/>
                <a:ext cx="34925" cy="36513"/>
              </a:xfrm>
              <a:custGeom>
                <a:avLst/>
                <a:gdLst>
                  <a:gd name="T0" fmla="*/ 85 w 85"/>
                  <a:gd name="T1" fmla="*/ 11 h 44"/>
                  <a:gd name="T2" fmla="*/ 73 w 85"/>
                  <a:gd name="T3" fmla="*/ 28 h 44"/>
                  <a:gd name="T4" fmla="*/ 16 w 85"/>
                  <a:gd name="T5" fmla="*/ 43 h 44"/>
                  <a:gd name="T6" fmla="*/ 1 w 85"/>
                  <a:gd name="T7" fmla="*/ 35 h 44"/>
                  <a:gd name="T8" fmla="*/ 8 w 85"/>
                  <a:gd name="T9" fmla="*/ 20 h 44"/>
                  <a:gd name="T10" fmla="*/ 78 w 85"/>
                  <a:gd name="T11" fmla="*/ 0 h 44"/>
                  <a:gd name="T12" fmla="*/ 85 w 85"/>
                  <a:gd name="T13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" h="44">
                    <a:moveTo>
                      <a:pt x="85" y="11"/>
                    </a:moveTo>
                    <a:cubicBezTo>
                      <a:pt x="81" y="17"/>
                      <a:pt x="79" y="26"/>
                      <a:pt x="73" y="28"/>
                    </a:cubicBezTo>
                    <a:cubicBezTo>
                      <a:pt x="55" y="34"/>
                      <a:pt x="35" y="39"/>
                      <a:pt x="16" y="43"/>
                    </a:cubicBezTo>
                    <a:cubicBezTo>
                      <a:pt x="11" y="44"/>
                      <a:pt x="3" y="39"/>
                      <a:pt x="1" y="35"/>
                    </a:cubicBezTo>
                    <a:cubicBezTo>
                      <a:pt x="0" y="31"/>
                      <a:pt x="4" y="21"/>
                      <a:pt x="8" y="20"/>
                    </a:cubicBezTo>
                    <a:cubicBezTo>
                      <a:pt x="31" y="12"/>
                      <a:pt x="55" y="7"/>
                      <a:pt x="78" y="0"/>
                    </a:cubicBezTo>
                    <a:cubicBezTo>
                      <a:pt x="81" y="4"/>
                      <a:pt x="83" y="7"/>
                      <a:pt x="85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 135">
                <a:extLst>
                  <a:ext uri="{FF2B5EF4-FFF2-40B4-BE49-F238E27FC236}">
                    <a16:creationId xmlns:a16="http://schemas.microsoft.com/office/drawing/2014/main" id="{1E406D0A-D4A2-4D92-907B-DA869C98BD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75650" y="111125"/>
                <a:ext cx="36513" cy="38100"/>
              </a:xfrm>
              <a:custGeom>
                <a:avLst/>
                <a:gdLst>
                  <a:gd name="T0" fmla="*/ 86 w 86"/>
                  <a:gd name="T1" fmla="*/ 14 h 47"/>
                  <a:gd name="T2" fmla="*/ 0 w 86"/>
                  <a:gd name="T3" fmla="*/ 29 h 47"/>
                  <a:gd name="T4" fmla="*/ 86 w 86"/>
                  <a:gd name="T5" fmla="*/ 1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6" h="47">
                    <a:moveTo>
                      <a:pt x="86" y="14"/>
                    </a:moveTo>
                    <a:cubicBezTo>
                      <a:pt x="64" y="40"/>
                      <a:pt x="23" y="47"/>
                      <a:pt x="0" y="29"/>
                    </a:cubicBezTo>
                    <a:cubicBezTo>
                      <a:pt x="24" y="6"/>
                      <a:pt x="60" y="0"/>
                      <a:pt x="86" y="1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 136">
                <a:extLst>
                  <a:ext uri="{FF2B5EF4-FFF2-40B4-BE49-F238E27FC236}">
                    <a16:creationId xmlns:a16="http://schemas.microsoft.com/office/drawing/2014/main" id="{C07EE7B5-439B-46FD-8AF2-40B6FAA698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08838" y="523875"/>
                <a:ext cx="36513" cy="41275"/>
              </a:xfrm>
              <a:custGeom>
                <a:avLst/>
                <a:gdLst>
                  <a:gd name="T0" fmla="*/ 0 w 92"/>
                  <a:gd name="T1" fmla="*/ 35 h 51"/>
                  <a:gd name="T2" fmla="*/ 74 w 92"/>
                  <a:gd name="T3" fmla="*/ 1 h 51"/>
                  <a:gd name="T4" fmla="*/ 90 w 92"/>
                  <a:gd name="T5" fmla="*/ 8 h 51"/>
                  <a:gd name="T6" fmla="*/ 87 w 92"/>
                  <a:gd name="T7" fmla="*/ 22 h 51"/>
                  <a:gd name="T8" fmla="*/ 19 w 92"/>
                  <a:gd name="T9" fmla="*/ 50 h 51"/>
                  <a:gd name="T10" fmla="*/ 0 w 92"/>
                  <a:gd name="T11" fmla="*/ 3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2" h="51">
                    <a:moveTo>
                      <a:pt x="0" y="35"/>
                    </a:moveTo>
                    <a:cubicBezTo>
                      <a:pt x="30" y="21"/>
                      <a:pt x="52" y="10"/>
                      <a:pt x="74" y="1"/>
                    </a:cubicBezTo>
                    <a:cubicBezTo>
                      <a:pt x="78" y="0"/>
                      <a:pt x="86" y="4"/>
                      <a:pt x="90" y="8"/>
                    </a:cubicBezTo>
                    <a:cubicBezTo>
                      <a:pt x="92" y="10"/>
                      <a:pt x="90" y="20"/>
                      <a:pt x="87" y="22"/>
                    </a:cubicBezTo>
                    <a:cubicBezTo>
                      <a:pt x="65" y="32"/>
                      <a:pt x="42" y="41"/>
                      <a:pt x="19" y="50"/>
                    </a:cubicBezTo>
                    <a:cubicBezTo>
                      <a:pt x="17" y="51"/>
                      <a:pt x="12" y="44"/>
                      <a:pt x="0" y="3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 137">
                <a:extLst>
                  <a:ext uri="{FF2B5EF4-FFF2-40B4-BE49-F238E27FC236}">
                    <a16:creationId xmlns:a16="http://schemas.microsoft.com/office/drawing/2014/main" id="{50300D76-E650-468F-84AB-11D3D4E596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23188" y="317500"/>
                <a:ext cx="39688" cy="25400"/>
              </a:xfrm>
              <a:custGeom>
                <a:avLst/>
                <a:gdLst>
                  <a:gd name="T0" fmla="*/ 0 w 98"/>
                  <a:gd name="T1" fmla="*/ 12 h 32"/>
                  <a:gd name="T2" fmla="*/ 85 w 98"/>
                  <a:gd name="T3" fmla="*/ 0 h 32"/>
                  <a:gd name="T4" fmla="*/ 80 w 98"/>
                  <a:gd name="T5" fmla="*/ 26 h 32"/>
                  <a:gd name="T6" fmla="*/ 14 w 98"/>
                  <a:gd name="T7" fmla="*/ 32 h 32"/>
                  <a:gd name="T8" fmla="*/ 0 w 98"/>
                  <a:gd name="T9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32">
                    <a:moveTo>
                      <a:pt x="0" y="12"/>
                    </a:moveTo>
                    <a:cubicBezTo>
                      <a:pt x="34" y="7"/>
                      <a:pt x="61" y="3"/>
                      <a:pt x="85" y="0"/>
                    </a:cubicBezTo>
                    <a:cubicBezTo>
                      <a:pt x="98" y="16"/>
                      <a:pt x="92" y="24"/>
                      <a:pt x="80" y="26"/>
                    </a:cubicBezTo>
                    <a:cubicBezTo>
                      <a:pt x="58" y="30"/>
                      <a:pt x="36" y="31"/>
                      <a:pt x="14" y="32"/>
                    </a:cubicBezTo>
                    <a:cubicBezTo>
                      <a:pt x="11" y="32"/>
                      <a:pt x="9" y="25"/>
                      <a:pt x="0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 138">
                <a:extLst>
                  <a:ext uri="{FF2B5EF4-FFF2-40B4-BE49-F238E27FC236}">
                    <a16:creationId xmlns:a16="http://schemas.microsoft.com/office/drawing/2014/main" id="{268225B8-6E2C-4F93-817B-0FA12F8EEF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2150" y="139700"/>
                <a:ext cx="34925" cy="31750"/>
              </a:xfrm>
              <a:custGeom>
                <a:avLst/>
                <a:gdLst>
                  <a:gd name="T0" fmla="*/ 87 w 87"/>
                  <a:gd name="T1" fmla="*/ 9 h 38"/>
                  <a:gd name="T2" fmla="*/ 75 w 87"/>
                  <a:gd name="T3" fmla="*/ 26 h 38"/>
                  <a:gd name="T4" fmla="*/ 17 w 87"/>
                  <a:gd name="T5" fmla="*/ 37 h 38"/>
                  <a:gd name="T6" fmla="*/ 0 w 87"/>
                  <a:gd name="T7" fmla="*/ 26 h 38"/>
                  <a:gd name="T8" fmla="*/ 12 w 87"/>
                  <a:gd name="T9" fmla="*/ 12 h 38"/>
                  <a:gd name="T10" fmla="*/ 80 w 87"/>
                  <a:gd name="T11" fmla="*/ 0 h 38"/>
                  <a:gd name="T12" fmla="*/ 87 w 87"/>
                  <a:gd name="T13" fmla="*/ 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" h="38">
                    <a:moveTo>
                      <a:pt x="87" y="9"/>
                    </a:moveTo>
                    <a:cubicBezTo>
                      <a:pt x="83" y="15"/>
                      <a:pt x="80" y="25"/>
                      <a:pt x="75" y="26"/>
                    </a:cubicBezTo>
                    <a:cubicBezTo>
                      <a:pt x="56" y="31"/>
                      <a:pt x="37" y="35"/>
                      <a:pt x="17" y="37"/>
                    </a:cubicBezTo>
                    <a:cubicBezTo>
                      <a:pt x="12" y="38"/>
                      <a:pt x="6" y="30"/>
                      <a:pt x="0" y="26"/>
                    </a:cubicBezTo>
                    <a:cubicBezTo>
                      <a:pt x="4" y="21"/>
                      <a:pt x="7" y="13"/>
                      <a:pt x="12" y="12"/>
                    </a:cubicBezTo>
                    <a:cubicBezTo>
                      <a:pt x="34" y="7"/>
                      <a:pt x="57" y="4"/>
                      <a:pt x="80" y="0"/>
                    </a:cubicBezTo>
                    <a:cubicBezTo>
                      <a:pt x="82" y="3"/>
                      <a:pt x="84" y="6"/>
                      <a:pt x="87" y="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 139">
                <a:extLst>
                  <a:ext uri="{FF2B5EF4-FFF2-40B4-BE49-F238E27FC236}">
                    <a16:creationId xmlns:a16="http://schemas.microsoft.com/office/drawing/2014/main" id="{2A853DB3-98FF-456F-A277-E151273B00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51800" y="220663"/>
                <a:ext cx="36513" cy="33338"/>
              </a:xfrm>
              <a:custGeom>
                <a:avLst/>
                <a:gdLst>
                  <a:gd name="T0" fmla="*/ 88 w 88"/>
                  <a:gd name="T1" fmla="*/ 16 h 42"/>
                  <a:gd name="T2" fmla="*/ 77 w 88"/>
                  <a:gd name="T3" fmla="*/ 31 h 42"/>
                  <a:gd name="T4" fmla="*/ 15 w 88"/>
                  <a:gd name="T5" fmla="*/ 42 h 42"/>
                  <a:gd name="T6" fmla="*/ 1 w 88"/>
                  <a:gd name="T7" fmla="*/ 32 h 42"/>
                  <a:gd name="T8" fmla="*/ 6 w 88"/>
                  <a:gd name="T9" fmla="*/ 19 h 42"/>
                  <a:gd name="T10" fmla="*/ 88 w 88"/>
                  <a:gd name="T11" fmla="*/ 1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8" h="42">
                    <a:moveTo>
                      <a:pt x="88" y="16"/>
                    </a:moveTo>
                    <a:cubicBezTo>
                      <a:pt x="83" y="22"/>
                      <a:pt x="81" y="31"/>
                      <a:pt x="77" y="31"/>
                    </a:cubicBezTo>
                    <a:cubicBezTo>
                      <a:pt x="56" y="36"/>
                      <a:pt x="36" y="40"/>
                      <a:pt x="15" y="42"/>
                    </a:cubicBezTo>
                    <a:cubicBezTo>
                      <a:pt x="11" y="42"/>
                      <a:pt x="4" y="36"/>
                      <a:pt x="1" y="32"/>
                    </a:cubicBezTo>
                    <a:cubicBezTo>
                      <a:pt x="0" y="29"/>
                      <a:pt x="4" y="19"/>
                      <a:pt x="6" y="19"/>
                    </a:cubicBezTo>
                    <a:cubicBezTo>
                      <a:pt x="32" y="14"/>
                      <a:pt x="58" y="0"/>
                      <a:pt x="88" y="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 140">
                <a:extLst>
                  <a:ext uri="{FF2B5EF4-FFF2-40B4-BE49-F238E27FC236}">
                    <a16:creationId xmlns:a16="http://schemas.microsoft.com/office/drawing/2014/main" id="{6BBF8DE8-0742-4A71-80C5-B072C1F6F3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73925" y="479425"/>
                <a:ext cx="33338" cy="36513"/>
              </a:xfrm>
              <a:custGeom>
                <a:avLst/>
                <a:gdLst>
                  <a:gd name="T0" fmla="*/ 0 w 81"/>
                  <a:gd name="T1" fmla="*/ 44 h 44"/>
                  <a:gd name="T2" fmla="*/ 81 w 81"/>
                  <a:gd name="T3" fmla="*/ 9 h 44"/>
                  <a:gd name="T4" fmla="*/ 0 w 81"/>
                  <a:gd name="T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1" h="44">
                    <a:moveTo>
                      <a:pt x="0" y="44"/>
                    </a:moveTo>
                    <a:cubicBezTo>
                      <a:pt x="5" y="15"/>
                      <a:pt x="43" y="0"/>
                      <a:pt x="81" y="9"/>
                    </a:cubicBezTo>
                    <a:cubicBezTo>
                      <a:pt x="72" y="31"/>
                      <a:pt x="52" y="40"/>
                      <a:pt x="0" y="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 141">
                <a:extLst>
                  <a:ext uri="{FF2B5EF4-FFF2-40B4-BE49-F238E27FC236}">
                    <a16:creationId xmlns:a16="http://schemas.microsoft.com/office/drawing/2014/main" id="{324D7DA2-025F-4914-A1ED-74F08916FD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69150" y="588963"/>
                <a:ext cx="20638" cy="68263"/>
              </a:xfrm>
              <a:custGeom>
                <a:avLst/>
                <a:gdLst>
                  <a:gd name="T0" fmla="*/ 40 w 53"/>
                  <a:gd name="T1" fmla="*/ 0 h 84"/>
                  <a:gd name="T2" fmla="*/ 47 w 53"/>
                  <a:gd name="T3" fmla="*/ 4 h 84"/>
                  <a:gd name="T4" fmla="*/ 51 w 53"/>
                  <a:gd name="T5" fmla="*/ 20 h 84"/>
                  <a:gd name="T6" fmla="*/ 16 w 53"/>
                  <a:gd name="T7" fmla="*/ 76 h 84"/>
                  <a:gd name="T8" fmla="*/ 2 w 53"/>
                  <a:gd name="T9" fmla="*/ 60 h 84"/>
                  <a:gd name="T10" fmla="*/ 40 w 53"/>
                  <a:gd name="T11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84">
                    <a:moveTo>
                      <a:pt x="40" y="0"/>
                    </a:moveTo>
                    <a:cubicBezTo>
                      <a:pt x="45" y="2"/>
                      <a:pt x="47" y="3"/>
                      <a:pt x="47" y="4"/>
                    </a:cubicBezTo>
                    <a:cubicBezTo>
                      <a:pt x="49" y="9"/>
                      <a:pt x="53" y="17"/>
                      <a:pt x="51" y="20"/>
                    </a:cubicBezTo>
                    <a:cubicBezTo>
                      <a:pt x="41" y="40"/>
                      <a:pt x="31" y="61"/>
                      <a:pt x="16" y="76"/>
                    </a:cubicBezTo>
                    <a:cubicBezTo>
                      <a:pt x="8" y="84"/>
                      <a:pt x="0" y="70"/>
                      <a:pt x="2" y="60"/>
                    </a:cubicBezTo>
                    <a:cubicBezTo>
                      <a:pt x="6" y="36"/>
                      <a:pt x="18" y="15"/>
                      <a:pt x="4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 142">
                <a:extLst>
                  <a:ext uri="{FF2B5EF4-FFF2-40B4-BE49-F238E27FC236}">
                    <a16:creationId xmlns:a16="http://schemas.microsoft.com/office/drawing/2014/main" id="{C1469B9B-5CE1-4CD0-AEC8-93D3D5FEEC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02650" y="38100"/>
                <a:ext cx="34925" cy="39688"/>
              </a:xfrm>
              <a:custGeom>
                <a:avLst/>
                <a:gdLst>
                  <a:gd name="T0" fmla="*/ 0 w 88"/>
                  <a:gd name="T1" fmla="*/ 42 h 48"/>
                  <a:gd name="T2" fmla="*/ 85 w 88"/>
                  <a:gd name="T3" fmla="*/ 0 h 48"/>
                  <a:gd name="T4" fmla="*/ 86 w 88"/>
                  <a:gd name="T5" fmla="*/ 23 h 48"/>
                  <a:gd name="T6" fmla="*/ 0 w 88"/>
                  <a:gd name="T7" fmla="*/ 4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8" h="48">
                    <a:moveTo>
                      <a:pt x="0" y="42"/>
                    </a:moveTo>
                    <a:cubicBezTo>
                      <a:pt x="23" y="11"/>
                      <a:pt x="55" y="14"/>
                      <a:pt x="85" y="0"/>
                    </a:cubicBezTo>
                    <a:cubicBezTo>
                      <a:pt x="85" y="12"/>
                      <a:pt x="88" y="20"/>
                      <a:pt x="86" y="23"/>
                    </a:cubicBezTo>
                    <a:cubicBezTo>
                      <a:pt x="72" y="38"/>
                      <a:pt x="30" y="48"/>
                      <a:pt x="0" y="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 143">
                <a:extLst>
                  <a:ext uri="{FF2B5EF4-FFF2-40B4-BE49-F238E27FC236}">
                    <a16:creationId xmlns:a16="http://schemas.microsoft.com/office/drawing/2014/main" id="{9F8B2C85-11D4-4CF2-9CBB-57DEA1CD19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5025" y="700088"/>
                <a:ext cx="15875" cy="30163"/>
              </a:xfrm>
              <a:custGeom>
                <a:avLst/>
                <a:gdLst>
                  <a:gd name="T0" fmla="*/ 34 w 38"/>
                  <a:gd name="T1" fmla="*/ 33 h 36"/>
                  <a:gd name="T2" fmla="*/ 27 w 38"/>
                  <a:gd name="T3" fmla="*/ 36 h 36"/>
                  <a:gd name="T4" fmla="*/ 1 w 38"/>
                  <a:gd name="T5" fmla="*/ 10 h 36"/>
                  <a:gd name="T6" fmla="*/ 13 w 38"/>
                  <a:gd name="T7" fmla="*/ 1 h 36"/>
                  <a:gd name="T8" fmla="*/ 34 w 38"/>
                  <a:gd name="T9" fmla="*/ 3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6">
                    <a:moveTo>
                      <a:pt x="34" y="33"/>
                    </a:moveTo>
                    <a:cubicBezTo>
                      <a:pt x="29" y="35"/>
                      <a:pt x="28" y="36"/>
                      <a:pt x="27" y="36"/>
                    </a:cubicBezTo>
                    <a:cubicBezTo>
                      <a:pt x="11" y="34"/>
                      <a:pt x="0" y="27"/>
                      <a:pt x="1" y="10"/>
                    </a:cubicBezTo>
                    <a:cubicBezTo>
                      <a:pt x="2" y="7"/>
                      <a:pt x="10" y="0"/>
                      <a:pt x="13" y="1"/>
                    </a:cubicBezTo>
                    <a:cubicBezTo>
                      <a:pt x="27" y="6"/>
                      <a:pt x="38" y="14"/>
                      <a:pt x="34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6107E1D4-9120-4471-9A4C-656B8FECAB41}"/>
              </a:ext>
            </a:extLst>
          </p:cNvPr>
          <p:cNvGrpSpPr/>
          <p:nvPr/>
        </p:nvGrpSpPr>
        <p:grpSpPr>
          <a:xfrm>
            <a:off x="8629392" y="4113"/>
            <a:ext cx="525707" cy="972908"/>
            <a:chOff x="7615895" y="2647423"/>
            <a:chExt cx="1166981" cy="1666366"/>
          </a:xfrm>
        </p:grpSpPr>
        <p:sp>
          <p:nvSpPr>
            <p:cNvPr id="112" name="Freeform 17">
              <a:extLst>
                <a:ext uri="{FF2B5EF4-FFF2-40B4-BE49-F238E27FC236}">
                  <a16:creationId xmlns:a16="http://schemas.microsoft.com/office/drawing/2014/main" id="{ABD79B1F-A474-4C1A-BBB6-6728FDDC28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5895" y="2647423"/>
              <a:ext cx="1166981" cy="1666366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00BABE6D-3F7B-49DA-BA3B-EEAC51055334}"/>
                </a:ext>
              </a:extLst>
            </p:cNvPr>
            <p:cNvSpPr txBox="1"/>
            <p:nvPr/>
          </p:nvSpPr>
          <p:spPr>
            <a:xfrm>
              <a:off x="7695156" y="2841704"/>
              <a:ext cx="1033651" cy="685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08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FDA00CF5-AF34-4823-A905-7FBD956FB0AC}"/>
              </a:ext>
            </a:extLst>
          </p:cNvPr>
          <p:cNvGrpSpPr/>
          <p:nvPr/>
        </p:nvGrpSpPr>
        <p:grpSpPr>
          <a:xfrm>
            <a:off x="8091322" y="1329645"/>
            <a:ext cx="525707" cy="972908"/>
            <a:chOff x="7615895" y="2647423"/>
            <a:chExt cx="1166981" cy="1666366"/>
          </a:xfrm>
        </p:grpSpPr>
        <p:sp>
          <p:nvSpPr>
            <p:cNvPr id="115" name="Freeform 17">
              <a:extLst>
                <a:ext uri="{FF2B5EF4-FFF2-40B4-BE49-F238E27FC236}">
                  <a16:creationId xmlns:a16="http://schemas.microsoft.com/office/drawing/2014/main" id="{CD30C2B0-5AE6-475B-A308-E4D0575469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5895" y="2647423"/>
              <a:ext cx="1166981" cy="1666366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D3608542-34AB-4F83-A6F3-FE28DE47B6D9}"/>
                </a:ext>
              </a:extLst>
            </p:cNvPr>
            <p:cNvSpPr txBox="1"/>
            <p:nvPr/>
          </p:nvSpPr>
          <p:spPr>
            <a:xfrm>
              <a:off x="7695156" y="2841704"/>
              <a:ext cx="1033651" cy="685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06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pic>
        <p:nvPicPr>
          <p:cNvPr id="121" name="Picture 120" descr="A close up of a sign&#10;&#10;Description automatically generated">
            <a:extLst>
              <a:ext uri="{FF2B5EF4-FFF2-40B4-BE49-F238E27FC236}">
                <a16:creationId xmlns:a16="http://schemas.microsoft.com/office/drawing/2014/main" id="{37D0FDB0-FBDC-42E4-90ED-C2FE3FD14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69607" y="2496202"/>
            <a:ext cx="3110479" cy="1600345"/>
          </a:xfrm>
          <a:prstGeom prst="rect">
            <a:avLst/>
          </a:prstGeom>
        </p:spPr>
      </p:pic>
      <p:sp>
        <p:nvSpPr>
          <p:cNvPr id="110" name="TextBox 109">
            <a:extLst>
              <a:ext uri="{FF2B5EF4-FFF2-40B4-BE49-F238E27FC236}">
                <a16:creationId xmlns:a16="http://schemas.microsoft.com/office/drawing/2014/main" id="{AF87CC81-A5EF-4593-BFA8-65D016ADB9EF}"/>
              </a:ext>
            </a:extLst>
          </p:cNvPr>
          <p:cNvSpPr txBox="1"/>
          <p:nvPr/>
        </p:nvSpPr>
        <p:spPr>
          <a:xfrm>
            <a:off x="613535" y="3092572"/>
            <a:ext cx="1976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سيرالحصة</a:t>
            </a: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الدرسية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01085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3" grpId="0"/>
      <p:bldP spid="27" grpId="0" animBg="1"/>
      <p:bldP spid="29" grpId="0" animBg="1"/>
      <p:bldP spid="31" grpId="0"/>
      <p:bldP spid="32" grpId="0"/>
      <p:bldP spid="37" grpId="0"/>
      <p:bldP spid="38" grpId="0"/>
      <p:bldP spid="39" grpId="0" animBg="1"/>
      <p:bldP spid="40" grpId="0" animBg="1"/>
      <p:bldP spid="44" grpId="0"/>
      <p:bldP spid="45" grpId="0"/>
      <p:bldP spid="4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22635261-8B58-44C8-B9CB-2F353B8A1CC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707244"/>
            <a:ext cx="6858000" cy="1219200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F9E05C1-3337-4675-9F34-5B5E9D2581C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0" y="-439615"/>
            <a:ext cx="12192000" cy="7737230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AC820C64-1405-438A-8B70-F3446248C434}"/>
              </a:ext>
            </a:extLst>
          </p:cNvPr>
          <p:cNvSpPr txBox="1"/>
          <p:nvPr/>
        </p:nvSpPr>
        <p:spPr>
          <a:xfrm>
            <a:off x="1948070" y="1557928"/>
            <a:ext cx="2510714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4800" b="1" dirty="0">
                <a:cs typeface="(AH) Manal Black" pitchFamily="2" charset="-78"/>
              </a:rPr>
              <a:t>دولة</a:t>
            </a:r>
          </a:p>
          <a:p>
            <a:pPr algn="ctr"/>
            <a:r>
              <a:rPr lang="ar-AE" sz="4800" b="1" dirty="0">
                <a:solidFill>
                  <a:srgbClr val="FF0000"/>
                </a:solidFill>
                <a:cs typeface="(AH) Manal Black" pitchFamily="2" charset="-78"/>
              </a:rPr>
              <a:t>الامارات</a:t>
            </a:r>
          </a:p>
          <a:p>
            <a:pPr algn="ctr"/>
            <a:r>
              <a:rPr lang="ar-AE" sz="4800" b="1" dirty="0">
                <a:solidFill>
                  <a:srgbClr val="00B050"/>
                </a:solidFill>
                <a:cs typeface="(AH) Manal Black" pitchFamily="2" charset="-78"/>
              </a:rPr>
              <a:t>العربية</a:t>
            </a:r>
            <a:r>
              <a:rPr lang="ar-AE" sz="4800" b="1" dirty="0">
                <a:cs typeface="(AH) Manal Black" pitchFamily="2" charset="-78"/>
              </a:rPr>
              <a:t> </a:t>
            </a:r>
          </a:p>
          <a:p>
            <a:pPr algn="ctr"/>
            <a:r>
              <a:rPr lang="ar-AE" sz="4800" b="1" dirty="0">
                <a:cs typeface="(AH) Manal Black" pitchFamily="2" charset="-78"/>
              </a:rPr>
              <a:t>المتحدة</a:t>
            </a:r>
          </a:p>
        </p:txBody>
      </p:sp>
      <p:pic>
        <p:nvPicPr>
          <p:cNvPr id="6" name="جمعه مباركه رب اشرح لي صدري ويسر لي أمري واحلل عقدة من لساني يفقهوا قولي">
            <a:hlinkClick r:id="" action="ppaction://media"/>
            <a:extLst>
              <a:ext uri="{FF2B5EF4-FFF2-40B4-BE49-F238E27FC236}">
                <a16:creationId xmlns:a16="http://schemas.microsoft.com/office/drawing/2014/main" id="{E7395572-04AF-4055-8EEC-91E60983E7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41047" y="1440629"/>
            <a:ext cx="5695988" cy="39767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C9818965-A860-461B-82EF-DFDF33952166}"/>
              </a:ext>
            </a:extLst>
          </p:cNvPr>
          <p:cNvSpPr txBox="1"/>
          <p:nvPr/>
        </p:nvSpPr>
        <p:spPr>
          <a:xfrm>
            <a:off x="6766560" y="323557"/>
            <a:ext cx="3137095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5400" dirty="0">
                <a:highlight>
                  <a:srgbClr val="C0C0C0"/>
                </a:highlight>
              </a:rPr>
              <a:t>دعاء اليوم</a:t>
            </a:r>
          </a:p>
        </p:txBody>
      </p:sp>
    </p:spTree>
    <p:extLst>
      <p:ext uri="{BB962C8B-B14F-4D97-AF65-F5344CB8AC3E}">
        <p14:creationId xmlns:p14="http://schemas.microsoft.com/office/powerpoint/2010/main" val="214372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9A632E00-B74C-428E-8C06-9341FDB1F71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0" cy="12192002"/>
          </a:xfrm>
          <a:prstGeom prst="rect">
            <a:avLst/>
          </a:prstGeom>
        </p:spPr>
      </p:pic>
      <p:pic>
        <p:nvPicPr>
          <p:cNvPr id="4" name="zaina2">
            <a:extLst>
              <a:ext uri="{FF2B5EF4-FFF2-40B4-BE49-F238E27FC236}">
                <a16:creationId xmlns:a16="http://schemas.microsoft.com/office/drawing/2014/main" id="{C9D5E6C8-5785-428D-AC85-61DE3A7DD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407" y="2026675"/>
            <a:ext cx="7345188" cy="52359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9807D9-412E-4354-BB21-CDAE07F0C489}"/>
              </a:ext>
            </a:extLst>
          </p:cNvPr>
          <p:cNvSpPr/>
          <p:nvPr/>
        </p:nvSpPr>
        <p:spPr>
          <a:xfrm>
            <a:off x="2920015" y="110744"/>
            <a:ext cx="568868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/>
                <a:solidFill>
                  <a:srgbClr val="7030A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الوسام لك فأنت تستحقه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7030A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highlight>
                <a:srgbClr val="FFFF00"/>
              </a:highlight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" name="صورة 2" descr="صورة تحتوي على سوشي&#10;&#10;تم إنشاء الوصف تلقائياً">
            <a:extLst>
              <a:ext uri="{FF2B5EF4-FFF2-40B4-BE49-F238E27FC236}">
                <a16:creationId xmlns:a16="http://schemas.microsoft.com/office/drawing/2014/main" id="{C442B812-9959-4FA4-9706-2377F05FC7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461" y="2087368"/>
            <a:ext cx="1295145" cy="1240002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94793950-6619-42A7-99A9-01DB7921F7A8}"/>
              </a:ext>
            </a:extLst>
          </p:cNvPr>
          <p:cNvSpPr txBox="1"/>
          <p:nvPr/>
        </p:nvSpPr>
        <p:spPr>
          <a:xfrm>
            <a:off x="2962966" y="2716072"/>
            <a:ext cx="5602778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3200" b="1" dirty="0"/>
              <a:t>سأضع طالباً في ذاكرتي وأراقب مشاركته أثناء الحصة و في نهاية الحصة سأكشف عنه </a:t>
            </a:r>
          </a:p>
        </p:txBody>
      </p:sp>
      <p:pic>
        <p:nvPicPr>
          <p:cNvPr id="1026" name="Picture 2" descr="ماهي الذاكرة ؟ - معجزة الذاكرة البشرية">
            <a:extLst>
              <a:ext uri="{FF2B5EF4-FFF2-40B4-BE49-F238E27FC236}">
                <a16:creationId xmlns:a16="http://schemas.microsoft.com/office/drawing/2014/main" id="{BFCE6073-5335-44CA-BDEC-5753CAF4B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99"/>
          <a:stretch/>
        </p:blipFill>
        <p:spPr bwMode="auto">
          <a:xfrm>
            <a:off x="4479433" y="4442368"/>
            <a:ext cx="2569843" cy="233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تقيم اليومين الاحد والاثنين">
            <a:extLst>
              <a:ext uri="{FF2B5EF4-FFF2-40B4-BE49-F238E27FC236}">
                <a16:creationId xmlns:a16="http://schemas.microsoft.com/office/drawing/2014/main" id="{4B542B4F-E48B-4A4D-80BF-38FE0367D5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566" y="1013803"/>
            <a:ext cx="1936967" cy="13879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024F3B4B-D74D-460F-8636-915432B5D890}"/>
              </a:ext>
            </a:extLst>
          </p:cNvPr>
          <p:cNvSpPr txBox="1"/>
          <p:nvPr/>
        </p:nvSpPr>
        <p:spPr>
          <a:xfrm>
            <a:off x="316283" y="326187"/>
            <a:ext cx="337624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>
                <a:highlight>
                  <a:srgbClr val="00FF00"/>
                </a:highlight>
              </a:rPr>
              <a:t>مبادرة لتحفيز طلابي الأعزاء</a:t>
            </a:r>
          </a:p>
        </p:txBody>
      </p:sp>
    </p:spTree>
    <p:extLst>
      <p:ext uri="{BB962C8B-B14F-4D97-AF65-F5344CB8AC3E}">
        <p14:creationId xmlns:p14="http://schemas.microsoft.com/office/powerpoint/2010/main" val="115850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2266066-6294-4DEF-BA33-7FB550C733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523"/>
          <a:stretch/>
        </p:blipFill>
        <p:spPr>
          <a:xfrm>
            <a:off x="14207" y="10577"/>
            <a:ext cx="12192000" cy="6659729"/>
          </a:xfrm>
          <a:prstGeom prst="rect">
            <a:avLst/>
          </a:prstGeom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565BE306-4518-41C0-A56F-07ADCAEADD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398"/>
          <a:stretch/>
        </p:blipFill>
        <p:spPr>
          <a:xfrm>
            <a:off x="14068" y="10577"/>
            <a:ext cx="12177793" cy="6619197"/>
          </a:xfrm>
          <a:prstGeom prst="rect">
            <a:avLst/>
          </a:prstGeom>
        </p:spPr>
      </p:pic>
      <p:grpSp>
        <p:nvGrpSpPr>
          <p:cNvPr id="12" name="Group 21">
            <a:extLst>
              <a:ext uri="{FF2B5EF4-FFF2-40B4-BE49-F238E27FC236}">
                <a16:creationId xmlns:a16="http://schemas.microsoft.com/office/drawing/2014/main" id="{41BA879E-9115-4E9A-98B7-7B1C81480CBD}"/>
              </a:ext>
            </a:extLst>
          </p:cNvPr>
          <p:cNvGrpSpPr/>
          <p:nvPr/>
        </p:nvGrpSpPr>
        <p:grpSpPr>
          <a:xfrm>
            <a:off x="262097" y="-86227"/>
            <a:ext cx="3972039" cy="2169608"/>
            <a:chOff x="220673" y="-460730"/>
            <a:chExt cx="5578808" cy="2545784"/>
          </a:xfrm>
        </p:grpSpPr>
        <p:pic>
          <p:nvPicPr>
            <p:cNvPr id="13" name="Picture 2" descr="Seagulls GIFs - Get the best gif on GIFER">
              <a:extLst>
                <a:ext uri="{FF2B5EF4-FFF2-40B4-BE49-F238E27FC236}">
                  <a16:creationId xmlns:a16="http://schemas.microsoft.com/office/drawing/2014/main" id="{071E670A-31E5-4450-AA7A-D67C35D90F2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673" y="-284891"/>
              <a:ext cx="3362371" cy="2369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Seagulls GIFs - Get the best gif on GIFER">
              <a:extLst>
                <a:ext uri="{FF2B5EF4-FFF2-40B4-BE49-F238E27FC236}">
                  <a16:creationId xmlns:a16="http://schemas.microsoft.com/office/drawing/2014/main" id="{34DE4852-147C-4EFE-99F9-BF817BD591B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8219" y="-460730"/>
              <a:ext cx="3001262" cy="2115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نتيجة بحث الصور عن Treasure gif transparent background">
            <a:extLst>
              <a:ext uri="{FF2B5EF4-FFF2-40B4-BE49-F238E27FC236}">
                <a16:creationId xmlns:a16="http://schemas.microsoft.com/office/drawing/2014/main" id="{00B86579-21F7-4D87-82A4-3846D7C12B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891" y="2574505"/>
            <a:ext cx="4553085" cy="410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BAA7DE-35FD-44FF-AA01-F150FF49D12A}"/>
              </a:ext>
            </a:extLst>
          </p:cNvPr>
          <p:cNvSpPr txBox="1"/>
          <p:nvPr/>
        </p:nvSpPr>
        <p:spPr>
          <a:xfrm>
            <a:off x="2903952" y="852568"/>
            <a:ext cx="4718836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4800" dirty="0">
                <a:cs typeface="Far.Casablanca" panose="00000400000000000000" pitchFamily="2" charset="-78"/>
              </a:rPr>
              <a:t>مراجعة سريعة للدرس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066ADC1-44FF-48D6-8D8A-3937C47E2A9B}"/>
              </a:ext>
            </a:extLst>
          </p:cNvPr>
          <p:cNvGrpSpPr/>
          <p:nvPr/>
        </p:nvGrpSpPr>
        <p:grpSpPr>
          <a:xfrm>
            <a:off x="4435867" y="1727675"/>
            <a:ext cx="4150116" cy="4277757"/>
            <a:chOff x="4878008" y="2245174"/>
            <a:chExt cx="4150116" cy="4060626"/>
          </a:xfrm>
        </p:grpSpPr>
        <p:pic>
          <p:nvPicPr>
            <p:cNvPr id="7" name="Picture 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3E44BFA-D07C-4B48-A208-12DEEDBD6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8008" y="2245174"/>
              <a:ext cx="4150116" cy="4060626"/>
            </a:xfrm>
            <a:prstGeom prst="rect">
              <a:avLst/>
            </a:prstGeom>
          </p:spPr>
        </p:pic>
        <p:sp>
          <p:nvSpPr>
            <p:cNvPr id="8" name="TextBox 7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D3B7621-73A7-47C2-B03E-24F94F4735E3}"/>
                </a:ext>
              </a:extLst>
            </p:cNvPr>
            <p:cNvSpPr txBox="1"/>
            <p:nvPr/>
          </p:nvSpPr>
          <p:spPr>
            <a:xfrm>
              <a:off x="5240142" y="4381044"/>
              <a:ext cx="210589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8000" dirty="0">
                  <a:cs typeface="Far.Casablanca" panose="00000400000000000000" pitchFamily="2" charset="-78"/>
                </a:rPr>
                <a:t>ابدأ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85455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">
            <a:extLst>
              <a:ext uri="{FF2B5EF4-FFF2-40B4-BE49-F238E27FC236}">
                <a16:creationId xmlns:a16="http://schemas.microsoft.com/office/drawing/2014/main" id="{5C0CC581-AC4D-4AFA-B774-0241ED2C22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398"/>
          <a:stretch/>
        </p:blipFill>
        <p:spPr>
          <a:xfrm>
            <a:off x="14068" y="10577"/>
            <a:ext cx="12177793" cy="6619197"/>
          </a:xfrm>
          <a:prstGeom prst="rect">
            <a:avLst/>
          </a:prstGeom>
        </p:spPr>
      </p:pic>
      <p:pic>
        <p:nvPicPr>
          <p:cNvPr id="18" name="صندوق خطأ 1">
            <a:extLst>
              <a:ext uri="{FF2B5EF4-FFF2-40B4-BE49-F238E27FC236}">
                <a16:creationId xmlns:a16="http://schemas.microsoft.com/office/drawing/2014/main" id="{A139F6E9-2AD7-4D01-A1CF-1F7B51A7DD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9" b="31158"/>
          <a:stretch/>
        </p:blipFill>
        <p:spPr>
          <a:xfrm>
            <a:off x="252497" y="2266156"/>
            <a:ext cx="3671378" cy="3534233"/>
          </a:xfrm>
          <a:prstGeom prst="rect">
            <a:avLst/>
          </a:prstGeom>
        </p:spPr>
      </p:pic>
      <p:sp>
        <p:nvSpPr>
          <p:cNvPr id="2" name="السؤال">
            <a:extLst>
              <a:ext uri="{FF2B5EF4-FFF2-40B4-BE49-F238E27FC236}">
                <a16:creationId xmlns:a16="http://schemas.microsoft.com/office/drawing/2014/main" id="{F4D5DE5F-E6B0-4051-9710-C4BFF6170652}"/>
              </a:ext>
            </a:extLst>
          </p:cNvPr>
          <p:cNvSpPr/>
          <p:nvPr/>
        </p:nvSpPr>
        <p:spPr>
          <a:xfrm>
            <a:off x="2169151" y="439968"/>
            <a:ext cx="7933508" cy="12492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  <a:cs typeface="Far.Casablanca" panose="00000400000000000000" pitchFamily="2" charset="-78"/>
              </a:rPr>
              <a:t>ما هي أعلى سلطة اتحادية في الدولة </a:t>
            </a:r>
          </a:p>
        </p:txBody>
      </p:sp>
      <p:pic>
        <p:nvPicPr>
          <p:cNvPr id="4" name="صندوق صح">
            <a:extLst>
              <a:ext uri="{FF2B5EF4-FFF2-40B4-BE49-F238E27FC236}">
                <a16:creationId xmlns:a16="http://schemas.microsoft.com/office/drawing/2014/main" id="{FCE7D60C-8591-4FE2-82D6-973EC5DEB3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649" y="2354789"/>
            <a:ext cx="4030638" cy="3582789"/>
          </a:xfrm>
          <a:prstGeom prst="rect">
            <a:avLst/>
          </a:prstGeom>
        </p:spPr>
      </p:pic>
      <p:pic>
        <p:nvPicPr>
          <p:cNvPr id="14" name="صندوق خطأ 2">
            <a:extLst>
              <a:ext uri="{FF2B5EF4-FFF2-40B4-BE49-F238E27FC236}">
                <a16:creationId xmlns:a16="http://schemas.microsoft.com/office/drawing/2014/main" id="{1CB7AC20-8009-40CD-A8E9-60CEC85BB0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9" b="31158"/>
          <a:stretch/>
        </p:blipFill>
        <p:spPr>
          <a:xfrm>
            <a:off x="3498259" y="2259183"/>
            <a:ext cx="3671378" cy="3534233"/>
          </a:xfrm>
          <a:prstGeom prst="rect">
            <a:avLst/>
          </a:prstGeom>
        </p:spPr>
      </p:pic>
      <p:grpSp>
        <p:nvGrpSpPr>
          <p:cNvPr id="19" name="خطأ 2">
            <a:extLst>
              <a:ext uri="{FF2B5EF4-FFF2-40B4-BE49-F238E27FC236}">
                <a16:creationId xmlns:a16="http://schemas.microsoft.com/office/drawing/2014/main" id="{6199BA1F-BC2C-470E-AEAD-09CC1D8FD44E}"/>
              </a:ext>
            </a:extLst>
          </p:cNvPr>
          <p:cNvGrpSpPr/>
          <p:nvPr/>
        </p:nvGrpSpPr>
        <p:grpSpPr>
          <a:xfrm>
            <a:off x="401927" y="3065929"/>
            <a:ext cx="3108960" cy="2697520"/>
            <a:chOff x="927463" y="3095896"/>
            <a:chExt cx="3108960" cy="269752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CF5C82F-C8B2-4259-AC50-DCAA1530B9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1" t="42877" r="21382"/>
            <a:stretch/>
          </p:blipFill>
          <p:spPr>
            <a:xfrm>
              <a:off x="927463" y="3095896"/>
              <a:ext cx="3108960" cy="269752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8E36E04-B1A6-4E98-94C0-EFDCD2F261AE}"/>
                </a:ext>
              </a:extLst>
            </p:cNvPr>
            <p:cNvSpPr txBox="1"/>
            <p:nvPr/>
          </p:nvSpPr>
          <p:spPr>
            <a:xfrm>
              <a:off x="1165318" y="3266903"/>
              <a:ext cx="2480100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4400" b="1" dirty="0">
                  <a:solidFill>
                    <a:schemeClr val="bg1"/>
                  </a:solidFill>
                  <a:cs typeface="Far.Casablanca" panose="00000400000000000000" pitchFamily="2" charset="-78"/>
                </a:rPr>
                <a:t>رئيس الاتحاد ونائبه</a:t>
              </a:r>
            </a:p>
          </p:txBody>
        </p:sp>
      </p:grpSp>
      <p:grpSp>
        <p:nvGrpSpPr>
          <p:cNvPr id="22" name="خطأ 1">
            <a:extLst>
              <a:ext uri="{FF2B5EF4-FFF2-40B4-BE49-F238E27FC236}">
                <a16:creationId xmlns:a16="http://schemas.microsoft.com/office/drawing/2014/main" id="{8B2FAF24-4175-4A28-9204-5A6FB541E272}"/>
              </a:ext>
            </a:extLst>
          </p:cNvPr>
          <p:cNvGrpSpPr/>
          <p:nvPr/>
        </p:nvGrpSpPr>
        <p:grpSpPr>
          <a:xfrm>
            <a:off x="3668078" y="3095896"/>
            <a:ext cx="3108960" cy="2697520"/>
            <a:chOff x="4206242" y="3095896"/>
            <a:chExt cx="3108960" cy="269752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18083AF-BAC0-493E-BF3B-07E520E967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1" t="42877" r="21382"/>
            <a:stretch/>
          </p:blipFill>
          <p:spPr>
            <a:xfrm>
              <a:off x="4206242" y="3095896"/>
              <a:ext cx="3108960" cy="269752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B53ABB2-C369-45A0-AD9E-55CD29959828}"/>
                </a:ext>
              </a:extLst>
            </p:cNvPr>
            <p:cNvSpPr txBox="1"/>
            <p:nvPr/>
          </p:nvSpPr>
          <p:spPr>
            <a:xfrm>
              <a:off x="4578892" y="3726325"/>
              <a:ext cx="206293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4000" b="1" dirty="0">
                  <a:solidFill>
                    <a:schemeClr val="bg1"/>
                  </a:solidFill>
                  <a:cs typeface="Far.Casablanca" panose="00000400000000000000" pitchFamily="2" charset="-78"/>
                </a:rPr>
                <a:t>المجلس الوزاري</a:t>
              </a:r>
            </a:p>
          </p:txBody>
        </p:sp>
      </p:grpSp>
      <p:grpSp>
        <p:nvGrpSpPr>
          <p:cNvPr id="23" name="صح">
            <a:extLst>
              <a:ext uri="{FF2B5EF4-FFF2-40B4-BE49-F238E27FC236}">
                <a16:creationId xmlns:a16="http://schemas.microsoft.com/office/drawing/2014/main" id="{F34B2F92-568D-4760-A82A-23DCCD804138}"/>
              </a:ext>
            </a:extLst>
          </p:cNvPr>
          <p:cNvGrpSpPr/>
          <p:nvPr/>
        </p:nvGrpSpPr>
        <p:grpSpPr>
          <a:xfrm>
            <a:off x="6893891" y="3095896"/>
            <a:ext cx="3626704" cy="2697520"/>
            <a:chOff x="7432055" y="3095896"/>
            <a:chExt cx="3626704" cy="269752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AF9F163-21E5-4401-BAAA-D5D110B1E8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1" t="42877" r="21382"/>
            <a:stretch/>
          </p:blipFill>
          <p:spPr>
            <a:xfrm>
              <a:off x="7824653" y="3095896"/>
              <a:ext cx="3108960" cy="269752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BE356F3-6DCA-48B5-833D-01C8D50D9143}"/>
                </a:ext>
              </a:extLst>
            </p:cNvPr>
            <p:cNvSpPr txBox="1"/>
            <p:nvPr/>
          </p:nvSpPr>
          <p:spPr>
            <a:xfrm>
              <a:off x="7432055" y="3653452"/>
              <a:ext cx="362670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3200" b="1" dirty="0">
                  <a:solidFill>
                    <a:schemeClr val="bg1"/>
                  </a:solidFill>
                  <a:cs typeface="Far.Casablanca" panose="00000400000000000000" pitchFamily="2" charset="-78"/>
                </a:rPr>
                <a:t>المجلس الأعلى</a:t>
              </a:r>
            </a:p>
            <a:p>
              <a:pPr algn="ctr"/>
              <a:r>
                <a:rPr lang="ar-AE" sz="3200" b="1" dirty="0">
                  <a:solidFill>
                    <a:schemeClr val="bg1"/>
                  </a:solidFill>
                  <a:cs typeface="Far.Casablanca" panose="00000400000000000000" pitchFamily="2" charset="-78"/>
                </a:rPr>
                <a:t> للاتحاد </a:t>
              </a:r>
            </a:p>
          </p:txBody>
        </p:sp>
      </p:grpSp>
      <p:grpSp>
        <p:nvGrpSpPr>
          <p:cNvPr id="27" name="العودة">
            <a:extLst>
              <a:ext uri="{FF2B5EF4-FFF2-40B4-BE49-F238E27FC236}">
                <a16:creationId xmlns:a16="http://schemas.microsoft.com/office/drawing/2014/main" id="{67A4337A-CE8F-4956-9F9E-BC3F01A1740E}"/>
              </a:ext>
            </a:extLst>
          </p:cNvPr>
          <p:cNvGrpSpPr/>
          <p:nvPr/>
        </p:nvGrpSpPr>
        <p:grpSpPr>
          <a:xfrm rot="20595827">
            <a:off x="28175" y="-111966"/>
            <a:ext cx="1789611" cy="2159205"/>
            <a:chOff x="-1068" y="-154985"/>
            <a:chExt cx="1789611" cy="2159205"/>
          </a:xfrm>
        </p:grpSpPr>
        <p:pic>
          <p:nvPicPr>
            <p:cNvPr id="3074" name="Picture 2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86D9565-1AAB-4EB6-802C-6039ED9AE2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68" y="-154985"/>
              <a:ext cx="1789611" cy="2159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050C18-3B84-4C17-B9A4-006BAF9CD659}"/>
                </a:ext>
              </a:extLst>
            </p:cNvPr>
            <p:cNvSpPr txBox="1"/>
            <p:nvPr/>
          </p:nvSpPr>
          <p:spPr>
            <a:xfrm>
              <a:off x="18825" y="431442"/>
              <a:ext cx="13219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3200" dirty="0">
                  <a:cs typeface="Far.Casablanca" panose="00000400000000000000" pitchFamily="2" charset="-78"/>
                </a:rPr>
                <a:t>التالي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B7955FCA-4248-42D9-AA98-2D3C99146E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812" y="2906350"/>
            <a:ext cx="3108959" cy="3796782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CB275FA5-C4BA-403E-A04C-8BB7AD920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1722">
            <a:off x="1545404" y="703299"/>
            <a:ext cx="1169117" cy="134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22C76D1-261D-48A7-90FB-24FF6652FDB7}"/>
              </a:ext>
            </a:extLst>
          </p:cNvPr>
          <p:cNvSpPr/>
          <p:nvPr/>
        </p:nvSpPr>
        <p:spPr>
          <a:xfrm>
            <a:off x="220925" y="6234103"/>
            <a:ext cx="6773433" cy="542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AE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0875C83-CF3C-45B6-A840-087540961171}"/>
              </a:ext>
            </a:extLst>
          </p:cNvPr>
          <p:cNvSpPr/>
          <p:nvPr/>
        </p:nvSpPr>
        <p:spPr>
          <a:xfrm>
            <a:off x="317176" y="6302340"/>
            <a:ext cx="6580929" cy="40591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AE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040F3F9-A2ED-4281-9497-BF7E170D204D}"/>
              </a:ext>
            </a:extLst>
          </p:cNvPr>
          <p:cNvSpPr/>
          <p:nvPr/>
        </p:nvSpPr>
        <p:spPr>
          <a:xfrm>
            <a:off x="7269360" y="5943600"/>
            <a:ext cx="914400" cy="914400"/>
          </a:xfrm>
          <a:prstGeom prst="ellipse">
            <a:avLst/>
          </a:prstGeom>
          <a:solidFill>
            <a:srgbClr val="F9CB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>
                <a:cs typeface="Far.Casablanca" panose="00000400000000000000" pitchFamily="2" charset="-78"/>
              </a:rPr>
              <a:t>ابدأ الوقت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AB0CF44-BBAF-4EAA-BBAA-57D8AD666E74}"/>
              </a:ext>
            </a:extLst>
          </p:cNvPr>
          <p:cNvSpPr/>
          <p:nvPr/>
        </p:nvSpPr>
        <p:spPr>
          <a:xfrm>
            <a:off x="3263034" y="1819714"/>
            <a:ext cx="4006326" cy="608395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dirty="0">
                <a:latin typeface="Dubai Medium" panose="020B0603030403030204" pitchFamily="34" charset="-78"/>
                <a:cs typeface="Far.Casablanca" panose="00000400000000000000" pitchFamily="2" charset="-78"/>
              </a:rPr>
              <a:t>انتهى الوقت!</a:t>
            </a:r>
          </a:p>
        </p:txBody>
      </p:sp>
    </p:spTree>
    <p:extLst>
      <p:ext uri="{BB962C8B-B14F-4D97-AF65-F5344CB8AC3E}">
        <p14:creationId xmlns:p14="http://schemas.microsoft.com/office/powerpoint/2010/main" val="255973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easure Ches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خط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easure Ches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خط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easure Ches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9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9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9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9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9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22635261-8B58-44C8-B9CB-2F353B8A1CC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707244"/>
            <a:ext cx="6858000" cy="12192002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AC820C64-1405-438A-8B70-F3446248C434}"/>
              </a:ext>
            </a:extLst>
          </p:cNvPr>
          <p:cNvSpPr txBox="1"/>
          <p:nvPr/>
        </p:nvSpPr>
        <p:spPr>
          <a:xfrm>
            <a:off x="1948070" y="1557928"/>
            <a:ext cx="2510714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4800" b="1" dirty="0">
                <a:cs typeface="(AH) Manal Black" pitchFamily="2" charset="-78"/>
              </a:rPr>
              <a:t>دولة</a:t>
            </a:r>
          </a:p>
          <a:p>
            <a:pPr algn="ctr"/>
            <a:r>
              <a:rPr lang="ar-AE" sz="4800" b="1" dirty="0">
                <a:solidFill>
                  <a:srgbClr val="FF0000"/>
                </a:solidFill>
                <a:cs typeface="(AH) Manal Black" pitchFamily="2" charset="-78"/>
              </a:rPr>
              <a:t>الامارات</a:t>
            </a:r>
          </a:p>
          <a:p>
            <a:pPr algn="ctr"/>
            <a:r>
              <a:rPr lang="ar-AE" sz="4800" b="1" dirty="0">
                <a:solidFill>
                  <a:srgbClr val="00B050"/>
                </a:solidFill>
                <a:cs typeface="(AH) Manal Black" pitchFamily="2" charset="-78"/>
              </a:rPr>
              <a:t>العربية</a:t>
            </a:r>
            <a:r>
              <a:rPr lang="ar-AE" sz="4800" b="1" dirty="0">
                <a:cs typeface="(AH) Manal Black" pitchFamily="2" charset="-78"/>
              </a:rPr>
              <a:t> </a:t>
            </a:r>
          </a:p>
          <a:p>
            <a:pPr algn="ctr"/>
            <a:r>
              <a:rPr lang="ar-AE" sz="4800" b="1" dirty="0">
                <a:cs typeface="(AH) Manal Black" pitchFamily="2" charset="-78"/>
              </a:rPr>
              <a:t>المتحدة</a:t>
            </a:r>
          </a:p>
        </p:txBody>
      </p:sp>
      <p:pic>
        <p:nvPicPr>
          <p:cNvPr id="9" name="Picture 2" descr="مشاهدة صورة المصدر">
            <a:extLst>
              <a:ext uri="{FF2B5EF4-FFF2-40B4-BE49-F238E27FC236}">
                <a16:creationId xmlns:a16="http://schemas.microsoft.com/office/drawing/2014/main" id="{A489E7BC-4C0C-45A8-B791-211B5E037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9" y="-27955"/>
            <a:ext cx="121091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EFFC86D8-F06E-48CE-92AB-B7D5E9F24061}"/>
              </a:ext>
            </a:extLst>
          </p:cNvPr>
          <p:cNvGrpSpPr/>
          <p:nvPr/>
        </p:nvGrpSpPr>
        <p:grpSpPr>
          <a:xfrm>
            <a:off x="82858" y="2143973"/>
            <a:ext cx="8477269" cy="4654728"/>
            <a:chOff x="82858" y="2143973"/>
            <a:chExt cx="8477269" cy="4654728"/>
          </a:xfrm>
        </p:grpSpPr>
        <p:pic>
          <p:nvPicPr>
            <p:cNvPr id="13" name="Picture 113">
              <a:extLst>
                <a:ext uri="{FF2B5EF4-FFF2-40B4-BE49-F238E27FC236}">
                  <a16:creationId xmlns:a16="http://schemas.microsoft.com/office/drawing/2014/main" id="{04B1ABE8-6EAB-417A-A1AA-81329CC4D9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778" b="90069" l="37061" r="52038">
                          <a14:foregroundMark x1="42868" y1="7986" x2="43097" y2="25833"/>
                          <a14:foregroundMark x1="41416" y1="11875" x2="39277" y2="32014"/>
                          <a14:foregroundMark x1="41314" y1="10903" x2="45313" y2="7778"/>
                          <a14:foregroundMark x1="45313" y1="7778" x2="46434" y2="19028"/>
                          <a14:foregroundMark x1="46434" y1="19028" x2="46307" y2="28125"/>
                          <a14:foregroundMark x1="42028" y1="18056" x2="44880" y2="17361"/>
                          <a14:foregroundMark x1="42155" y1="29097" x2="44396" y2="29097"/>
                          <a14:foregroundMark x1="37748" y1="59236" x2="40245" y2="34583"/>
                          <a14:foregroundMark x1="50586" y1="56042" x2="49694" y2="45139"/>
                          <a14:foregroundMark x1="49694" y1="45139" x2="47860" y2="37153"/>
                          <a14:foregroundMark x1="47020" y1="90069" x2="47020" y2="83264"/>
                          <a14:foregroundMark x1="51426" y1="58611" x2="50841" y2="56667"/>
                          <a14:foregroundMark x1="42028" y1="86875" x2="42028" y2="81944"/>
                        </a14:backgroundRemoval>
                      </a14:imgEffect>
                    </a14:imgLayer>
                  </a14:imgProps>
                </a:ext>
              </a:extLst>
            </a:blip>
            <a:srcRect l="35238" t="-3969" r="46072" b="3969"/>
            <a:stretch/>
          </p:blipFill>
          <p:spPr>
            <a:xfrm>
              <a:off x="6712622" y="2255159"/>
              <a:ext cx="1196321" cy="2347682"/>
            </a:xfrm>
            <a:prstGeom prst="rect">
              <a:avLst/>
            </a:prstGeom>
          </p:spPr>
        </p:pic>
        <p:pic>
          <p:nvPicPr>
            <p:cNvPr id="14" name="Picture 112">
              <a:extLst>
                <a:ext uri="{FF2B5EF4-FFF2-40B4-BE49-F238E27FC236}">
                  <a16:creationId xmlns:a16="http://schemas.microsoft.com/office/drawing/2014/main" id="{759F3FCB-D1D4-4C5E-980A-4E500FD663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264" b="90000" l="72338" r="96918">
                          <a14:foregroundMark x1="76796" y1="8958" x2="78528" y2="39931"/>
                          <a14:foregroundMark x1="74758" y1="48333" x2="75599" y2="36875"/>
                          <a14:foregroundMark x1="80718" y1="31667" x2="80718" y2="39931"/>
                          <a14:foregroundMark x1="78910" y1="8750" x2="81381" y2="13958"/>
                          <a14:foregroundMark x1="79827" y1="16181" x2="80005" y2="20208"/>
                          <a14:foregroundMark x1="78528" y1="21944" x2="79827" y2="21458"/>
                          <a14:foregroundMark x1="76796" y1="34931" x2="78961" y2="43819"/>
                          <a14:foregroundMark x1="78961" y1="43819" x2="79547" y2="32639"/>
                          <a14:foregroundMark x1="79547" y1="32639" x2="82476" y2="36181"/>
                          <a14:foregroundMark x1="85201" y1="52639" x2="83851" y2="42917"/>
                          <a14:foregroundMark x1="82654" y1="36389" x2="79725" y2="31389"/>
                          <a14:foregroundMark x1="77152" y1="31181" x2="74885" y2="39167"/>
                          <a14:foregroundMark x1="77076" y1="39931" x2="80540" y2="43611"/>
                          <a14:foregroundMark x1="74783" y1="39931" x2="75140" y2="40903"/>
                          <a14:foregroundMark x1="75802" y1="32639" x2="79827" y2="30208"/>
                          <a14:foregroundMark x1="79827" y1="30208" x2="82832" y2="35694"/>
                          <a14:foregroundMark x1="81381" y1="43125" x2="77611" y2="46111"/>
                          <a14:foregroundMark x1="77611" y1="46111" x2="75700" y2="32153"/>
                          <a14:foregroundMark x1="75700" y1="31181" x2="75344" y2="33403"/>
                          <a14:foregroundMark x1="76516" y1="22431" x2="79368" y2="20417"/>
                          <a14:foregroundMark x1="75700" y1="13958" x2="79598" y2="8264"/>
                          <a14:foregroundMark x1="79598" y1="8264" x2="81559" y2="11736"/>
                          <a14:foregroundMark x1="80820" y1="31181" x2="83393" y2="37639"/>
                          <a14:foregroundMark x1="76694" y1="85278" x2="77254" y2="82292"/>
                          <a14:foregroundMark x1="83571" y1="85278" x2="83469" y2="83542"/>
                          <a14:foregroundMark x1="85558" y1="52708" x2="85405" y2="53403"/>
                          <a14:foregroundMark x1="80948" y1="29653" x2="82629" y2="34375"/>
                          <a14:foregroundMark x1="79445" y1="26319" x2="79648" y2="28611"/>
                          <a14:foregroundMark x1="76184" y1="59861" x2="76083" y2="60417"/>
                          <a14:foregroundMark x1="82527" y1="85347" x2="84131" y2="83819"/>
                          <a14:foregroundMark x1="73026" y1="56528" x2="73892" y2="54583"/>
                          <a14:foregroundMark x1="73663" y1="56667" x2="73968" y2="54653"/>
                          <a14:foregroundMark x1="72338" y1="57361" x2="73816" y2="54861"/>
                          <a14:foregroundMark x1="73357" y1="54792" x2="73459" y2="54514"/>
                          <a14:backgroundMark x1="73357" y1="53125" x2="74019" y2="51111"/>
                        </a14:backgroundRemoval>
                      </a14:imgEffect>
                    </a14:imgLayer>
                  </a14:imgProps>
                </a:ext>
              </a:extLst>
            </a:blip>
            <a:srcRect l="71551" r="12616"/>
            <a:stretch/>
          </p:blipFill>
          <p:spPr>
            <a:xfrm>
              <a:off x="7370600" y="2946960"/>
              <a:ext cx="1189527" cy="2755587"/>
            </a:xfrm>
            <a:prstGeom prst="rect">
              <a:avLst/>
            </a:prstGeom>
          </p:spPr>
        </p:pic>
        <p:pic>
          <p:nvPicPr>
            <p:cNvPr id="15" name="Picture 115">
              <a:extLst>
                <a:ext uri="{FF2B5EF4-FFF2-40B4-BE49-F238E27FC236}">
                  <a16:creationId xmlns:a16="http://schemas.microsoft.com/office/drawing/2014/main" id="{49939E82-95E2-48DC-B1A4-F188E0B544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778" b="90069" l="37061" r="52038">
                          <a14:foregroundMark x1="42868" y1="7986" x2="43097" y2="25833"/>
                          <a14:foregroundMark x1="41416" y1="11875" x2="39277" y2="32014"/>
                          <a14:foregroundMark x1="41314" y1="10903" x2="45313" y2="7778"/>
                          <a14:foregroundMark x1="45313" y1="7778" x2="46434" y2="19028"/>
                          <a14:foregroundMark x1="46434" y1="19028" x2="46307" y2="28125"/>
                          <a14:foregroundMark x1="42028" y1="18056" x2="44880" y2="17361"/>
                          <a14:foregroundMark x1="42155" y1="29097" x2="44396" y2="29097"/>
                          <a14:foregroundMark x1="37748" y1="59236" x2="40245" y2="34583"/>
                          <a14:foregroundMark x1="50586" y1="56042" x2="49694" y2="45139"/>
                          <a14:foregroundMark x1="49694" y1="45139" x2="47860" y2="37153"/>
                          <a14:foregroundMark x1="47020" y1="90069" x2="47020" y2="83264"/>
                          <a14:foregroundMark x1="51426" y1="58611" x2="50841" y2="56667"/>
                          <a14:foregroundMark x1="42028" y1="86875" x2="42028" y2="81944"/>
                        </a14:backgroundRemoval>
                      </a14:imgEffect>
                    </a14:imgLayer>
                  </a14:imgProps>
                </a:ext>
              </a:extLst>
            </a:blip>
            <a:srcRect l="35238" t="-3969" r="46072" b="40663"/>
            <a:stretch/>
          </p:blipFill>
          <p:spPr>
            <a:xfrm>
              <a:off x="553780" y="2237711"/>
              <a:ext cx="1196321" cy="1597442"/>
            </a:xfrm>
            <a:prstGeom prst="rect">
              <a:avLst/>
            </a:prstGeom>
          </p:spPr>
        </p:pic>
        <p:pic>
          <p:nvPicPr>
            <p:cNvPr id="16" name="Picture 116">
              <a:extLst>
                <a:ext uri="{FF2B5EF4-FFF2-40B4-BE49-F238E27FC236}">
                  <a16:creationId xmlns:a16="http://schemas.microsoft.com/office/drawing/2014/main" id="{44B2F305-F3EB-4317-9930-5074355205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264" b="90000" l="72338" r="96918">
                          <a14:foregroundMark x1="76796" y1="8958" x2="78528" y2="39931"/>
                          <a14:foregroundMark x1="74758" y1="48333" x2="75599" y2="36875"/>
                          <a14:foregroundMark x1="80718" y1="31667" x2="80718" y2="39931"/>
                          <a14:foregroundMark x1="78910" y1="8750" x2="81381" y2="13958"/>
                          <a14:foregroundMark x1="79827" y1="16181" x2="80005" y2="20208"/>
                          <a14:foregroundMark x1="78528" y1="21944" x2="79827" y2="21458"/>
                          <a14:foregroundMark x1="76796" y1="34931" x2="78961" y2="43819"/>
                          <a14:foregroundMark x1="78961" y1="43819" x2="79547" y2="32639"/>
                          <a14:foregroundMark x1="79547" y1="32639" x2="82476" y2="36181"/>
                          <a14:foregroundMark x1="85201" y1="52639" x2="83851" y2="42917"/>
                          <a14:foregroundMark x1="82654" y1="36389" x2="79725" y2="31389"/>
                          <a14:foregroundMark x1="77152" y1="31181" x2="74885" y2="39167"/>
                          <a14:foregroundMark x1="77076" y1="39931" x2="80540" y2="43611"/>
                          <a14:foregroundMark x1="74783" y1="39931" x2="75140" y2="40903"/>
                          <a14:foregroundMark x1="75802" y1="32639" x2="79827" y2="30208"/>
                          <a14:foregroundMark x1="79827" y1="30208" x2="82832" y2="35694"/>
                          <a14:foregroundMark x1="81381" y1="43125" x2="77611" y2="46111"/>
                          <a14:foregroundMark x1="77611" y1="46111" x2="75700" y2="32153"/>
                          <a14:foregroundMark x1="75700" y1="31181" x2="75344" y2="33403"/>
                          <a14:foregroundMark x1="76516" y1="22431" x2="79368" y2="20417"/>
                          <a14:foregroundMark x1="75700" y1="13958" x2="79598" y2="8264"/>
                          <a14:foregroundMark x1="79598" y1="8264" x2="81559" y2="11736"/>
                          <a14:foregroundMark x1="80820" y1="31181" x2="83393" y2="37639"/>
                          <a14:foregroundMark x1="76694" y1="85278" x2="77254" y2="82292"/>
                          <a14:foregroundMark x1="83571" y1="85278" x2="83469" y2="83542"/>
                          <a14:foregroundMark x1="85558" y1="52708" x2="85405" y2="53403"/>
                          <a14:foregroundMark x1="80948" y1="29653" x2="82629" y2="34375"/>
                          <a14:foregroundMark x1="79445" y1="26319" x2="79648" y2="28611"/>
                          <a14:foregroundMark x1="76184" y1="59861" x2="76083" y2="60417"/>
                          <a14:foregroundMark x1="82527" y1="85347" x2="84131" y2="83819"/>
                          <a14:foregroundMark x1="73026" y1="56528" x2="73892" y2="54583"/>
                          <a14:foregroundMark x1="73663" y1="56667" x2="73968" y2="54653"/>
                          <a14:foregroundMark x1="72338" y1="57361" x2="73816" y2="54861"/>
                          <a14:foregroundMark x1="73357" y1="54792" x2="73459" y2="54514"/>
                          <a14:backgroundMark x1="73357" y1="53125" x2="74019" y2="51111"/>
                        </a14:backgroundRemoval>
                      </a14:imgEffect>
                    </a14:imgLayer>
                  </a14:imgProps>
                </a:ext>
              </a:extLst>
            </a:blip>
            <a:srcRect l="69759" t="-149" r="14408" b="42178"/>
            <a:stretch/>
          </p:blipFill>
          <p:spPr>
            <a:xfrm>
              <a:off x="3954301" y="2143973"/>
              <a:ext cx="1196321" cy="1597443"/>
            </a:xfrm>
            <a:prstGeom prst="rect">
              <a:avLst/>
            </a:prstGeom>
          </p:spPr>
        </p:pic>
        <p:pic>
          <p:nvPicPr>
            <p:cNvPr id="17" name="Picture 117">
              <a:extLst>
                <a:ext uri="{FF2B5EF4-FFF2-40B4-BE49-F238E27FC236}">
                  <a16:creationId xmlns:a16="http://schemas.microsoft.com/office/drawing/2014/main" id="{8098EBB3-E261-465B-9432-3A31532232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778" b="90069" l="37061" r="52038">
                          <a14:foregroundMark x1="42868" y1="7986" x2="43097" y2="25833"/>
                          <a14:foregroundMark x1="41416" y1="11875" x2="39277" y2="32014"/>
                          <a14:foregroundMark x1="41314" y1="10903" x2="45313" y2="7778"/>
                          <a14:foregroundMark x1="45313" y1="7778" x2="46434" y2="19028"/>
                          <a14:foregroundMark x1="46434" y1="19028" x2="46307" y2="28125"/>
                          <a14:foregroundMark x1="42028" y1="18056" x2="44880" y2="17361"/>
                          <a14:foregroundMark x1="42155" y1="29097" x2="44396" y2="29097"/>
                          <a14:foregroundMark x1="37748" y1="59236" x2="40245" y2="34583"/>
                          <a14:foregroundMark x1="50586" y1="56042" x2="49694" y2="45139"/>
                          <a14:foregroundMark x1="49694" y1="45139" x2="47860" y2="37153"/>
                          <a14:foregroundMark x1="47020" y1="90069" x2="47020" y2="83264"/>
                          <a14:foregroundMark x1="51426" y1="58611" x2="50841" y2="56667"/>
                          <a14:foregroundMark x1="42028" y1="86875" x2="42028" y2="81944"/>
                        </a14:backgroundRemoval>
                      </a14:imgEffect>
                    </a14:imgLayer>
                  </a14:imgProps>
                </a:ext>
              </a:extLst>
            </a:blip>
            <a:srcRect l="35238" t="-3969" r="46072" b="37856"/>
            <a:stretch/>
          </p:blipFill>
          <p:spPr>
            <a:xfrm>
              <a:off x="4344021" y="2521269"/>
              <a:ext cx="1404179" cy="2040676"/>
            </a:xfrm>
            <a:prstGeom prst="rect">
              <a:avLst/>
            </a:prstGeom>
          </p:spPr>
        </p:pic>
        <p:pic>
          <p:nvPicPr>
            <p:cNvPr id="18" name="Picture 103">
              <a:extLst>
                <a:ext uri="{FF2B5EF4-FFF2-40B4-BE49-F238E27FC236}">
                  <a16:creationId xmlns:a16="http://schemas.microsoft.com/office/drawing/2014/main" id="{39DEC51D-EF6C-467F-990E-860B0289E3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264" b="90000" l="72338" r="96918">
                          <a14:foregroundMark x1="76796" y1="8958" x2="78528" y2="39931"/>
                          <a14:foregroundMark x1="74758" y1="48333" x2="75599" y2="36875"/>
                          <a14:foregroundMark x1="80718" y1="31667" x2="80718" y2="39931"/>
                          <a14:foregroundMark x1="78910" y1="8750" x2="81381" y2="13958"/>
                          <a14:foregroundMark x1="79827" y1="16181" x2="80005" y2="20208"/>
                          <a14:foregroundMark x1="78528" y1="21944" x2="79827" y2="21458"/>
                          <a14:foregroundMark x1="76796" y1="34931" x2="78961" y2="43819"/>
                          <a14:foregroundMark x1="78961" y1="43819" x2="79547" y2="32639"/>
                          <a14:foregroundMark x1="79547" y1="32639" x2="82476" y2="36181"/>
                          <a14:foregroundMark x1="85201" y1="52639" x2="83851" y2="42917"/>
                          <a14:foregroundMark x1="82654" y1="36389" x2="79725" y2="31389"/>
                          <a14:foregroundMark x1="77152" y1="31181" x2="74885" y2="39167"/>
                          <a14:foregroundMark x1="77076" y1="39931" x2="80540" y2="43611"/>
                          <a14:foregroundMark x1="74783" y1="39931" x2="75140" y2="40903"/>
                          <a14:foregroundMark x1="75802" y1="32639" x2="79827" y2="30208"/>
                          <a14:foregroundMark x1="79827" y1="30208" x2="82832" y2="35694"/>
                          <a14:foregroundMark x1="81381" y1="43125" x2="77611" y2="46111"/>
                          <a14:foregroundMark x1="77611" y1="46111" x2="75700" y2="32153"/>
                          <a14:foregroundMark x1="75700" y1="31181" x2="75344" y2="33403"/>
                          <a14:foregroundMark x1="76516" y1="22431" x2="79368" y2="20417"/>
                          <a14:foregroundMark x1="75700" y1="13958" x2="79598" y2="8264"/>
                          <a14:foregroundMark x1="79598" y1="8264" x2="81559" y2="11736"/>
                          <a14:foregroundMark x1="80820" y1="31181" x2="83393" y2="37639"/>
                          <a14:foregroundMark x1="76694" y1="85278" x2="77254" y2="82292"/>
                          <a14:foregroundMark x1="83571" y1="85278" x2="83469" y2="83542"/>
                          <a14:foregroundMark x1="85558" y1="52708" x2="85405" y2="53403"/>
                          <a14:foregroundMark x1="80948" y1="29653" x2="82629" y2="34375"/>
                          <a14:foregroundMark x1="79445" y1="26319" x2="79648" y2="28611"/>
                          <a14:foregroundMark x1="76184" y1="59861" x2="76083" y2="60417"/>
                          <a14:foregroundMark x1="82527" y1="85347" x2="84131" y2="83819"/>
                          <a14:foregroundMark x1="73026" y1="56528" x2="73892" y2="54583"/>
                          <a14:foregroundMark x1="73663" y1="56667" x2="73968" y2="54653"/>
                          <a14:foregroundMark x1="72338" y1="57361" x2="73816" y2="54861"/>
                          <a14:foregroundMark x1="73357" y1="54792" x2="73459" y2="54514"/>
                          <a14:backgroundMark x1="73357" y1="53125" x2="74019" y2="51111"/>
                        </a14:backgroundRemoval>
                      </a14:imgEffect>
                    </a14:imgLayer>
                  </a14:imgProps>
                </a:ext>
              </a:extLst>
            </a:blip>
            <a:srcRect l="71551" r="12616" b="45114"/>
            <a:stretch/>
          </p:blipFill>
          <p:spPr>
            <a:xfrm>
              <a:off x="325309" y="2982650"/>
              <a:ext cx="1256390" cy="1597442"/>
            </a:xfrm>
            <a:prstGeom prst="rect">
              <a:avLst/>
            </a:prstGeom>
          </p:spPr>
        </p:pic>
        <p:pic>
          <p:nvPicPr>
            <p:cNvPr id="19" name="Picture 97">
              <a:extLst>
                <a:ext uri="{FF2B5EF4-FFF2-40B4-BE49-F238E27FC236}">
                  <a16:creationId xmlns:a16="http://schemas.microsoft.com/office/drawing/2014/main" id="{5D1FD152-6E30-4D81-AB51-5C8A8F6E83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778" b="90069" l="37061" r="52038">
                          <a14:foregroundMark x1="42868" y1="7986" x2="43097" y2="25833"/>
                          <a14:foregroundMark x1="41416" y1="11875" x2="39277" y2="32014"/>
                          <a14:foregroundMark x1="41314" y1="10903" x2="45313" y2="7778"/>
                          <a14:foregroundMark x1="45313" y1="7778" x2="46434" y2="19028"/>
                          <a14:foregroundMark x1="46434" y1="19028" x2="46307" y2="28125"/>
                          <a14:foregroundMark x1="42028" y1="18056" x2="44880" y2="17361"/>
                          <a14:foregroundMark x1="42155" y1="29097" x2="44396" y2="29097"/>
                          <a14:foregroundMark x1="37748" y1="59236" x2="40245" y2="34583"/>
                          <a14:foregroundMark x1="50586" y1="56042" x2="49694" y2="45139"/>
                          <a14:foregroundMark x1="49694" y1="45139" x2="47860" y2="37153"/>
                          <a14:foregroundMark x1="47020" y1="90069" x2="47020" y2="83264"/>
                          <a14:foregroundMark x1="51426" y1="58611" x2="50841" y2="56667"/>
                          <a14:foregroundMark x1="42028" y1="86875" x2="42028" y2="81944"/>
                        </a14:backgroundRemoval>
                      </a14:imgEffect>
                    </a14:imgLayer>
                  </a14:imgProps>
                </a:ext>
              </a:extLst>
            </a:blip>
            <a:srcRect l="35238" t="-3969" r="46072" b="3969"/>
            <a:stretch/>
          </p:blipFill>
          <p:spPr>
            <a:xfrm>
              <a:off x="82858" y="3720258"/>
              <a:ext cx="1466695" cy="2755587"/>
            </a:xfrm>
            <a:prstGeom prst="rect">
              <a:avLst/>
            </a:prstGeom>
          </p:spPr>
        </p:pic>
        <p:pic>
          <p:nvPicPr>
            <p:cNvPr id="20" name="Picture 91">
              <a:extLst>
                <a:ext uri="{FF2B5EF4-FFF2-40B4-BE49-F238E27FC236}">
                  <a16:creationId xmlns:a16="http://schemas.microsoft.com/office/drawing/2014/main" id="{5A8FB490-CD11-4107-8FA0-0DE96ABAF8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264" b="90000" l="72338" r="96918">
                          <a14:foregroundMark x1="76796" y1="8958" x2="78528" y2="39931"/>
                          <a14:foregroundMark x1="74758" y1="48333" x2="75599" y2="36875"/>
                          <a14:foregroundMark x1="80718" y1="31667" x2="80718" y2="39931"/>
                          <a14:foregroundMark x1="78910" y1="8750" x2="81381" y2="13958"/>
                          <a14:foregroundMark x1="79827" y1="16181" x2="80005" y2="20208"/>
                          <a14:foregroundMark x1="78528" y1="21944" x2="79827" y2="21458"/>
                          <a14:foregroundMark x1="76796" y1="34931" x2="78961" y2="43819"/>
                          <a14:foregroundMark x1="78961" y1="43819" x2="79547" y2="32639"/>
                          <a14:foregroundMark x1="79547" y1="32639" x2="82476" y2="36181"/>
                          <a14:foregroundMark x1="85201" y1="52639" x2="83851" y2="42917"/>
                          <a14:foregroundMark x1="82654" y1="36389" x2="79725" y2="31389"/>
                          <a14:foregroundMark x1="77152" y1="31181" x2="74885" y2="39167"/>
                          <a14:foregroundMark x1="77076" y1="39931" x2="80540" y2="43611"/>
                          <a14:foregroundMark x1="74783" y1="39931" x2="75140" y2="40903"/>
                          <a14:foregroundMark x1="75802" y1="32639" x2="79827" y2="30208"/>
                          <a14:foregroundMark x1="79827" y1="30208" x2="82832" y2="35694"/>
                          <a14:foregroundMark x1="81381" y1="43125" x2="77611" y2="46111"/>
                          <a14:foregroundMark x1="77611" y1="46111" x2="75700" y2="32153"/>
                          <a14:foregroundMark x1="75700" y1="31181" x2="75344" y2="33403"/>
                          <a14:foregroundMark x1="76516" y1="22431" x2="79368" y2="20417"/>
                          <a14:foregroundMark x1="75700" y1="13958" x2="79598" y2="8264"/>
                          <a14:foregroundMark x1="79598" y1="8264" x2="81559" y2="11736"/>
                          <a14:foregroundMark x1="80820" y1="31181" x2="83393" y2="37639"/>
                          <a14:foregroundMark x1="76694" y1="85278" x2="77254" y2="82292"/>
                          <a14:foregroundMark x1="83571" y1="85278" x2="83469" y2="83542"/>
                          <a14:foregroundMark x1="85558" y1="52708" x2="85405" y2="53403"/>
                          <a14:foregroundMark x1="80948" y1="29653" x2="82629" y2="34375"/>
                          <a14:foregroundMark x1="79445" y1="26319" x2="79648" y2="28611"/>
                          <a14:foregroundMark x1="76184" y1="59861" x2="76083" y2="60417"/>
                          <a14:foregroundMark x1="82527" y1="85347" x2="84131" y2="83819"/>
                          <a14:foregroundMark x1="73026" y1="56528" x2="73892" y2="54583"/>
                          <a14:foregroundMark x1="73663" y1="56667" x2="73968" y2="54653"/>
                          <a14:foregroundMark x1="72338" y1="57361" x2="73816" y2="54861"/>
                          <a14:foregroundMark x1="73357" y1="54792" x2="73459" y2="54514"/>
                          <a14:backgroundMark x1="73357" y1="53125" x2="74019" y2="51111"/>
                        </a14:backgroundRemoval>
                      </a14:imgEffect>
                    </a14:imgLayer>
                  </a14:imgProps>
                </a:ext>
              </a:extLst>
            </a:blip>
            <a:srcRect l="71551" r="12616"/>
            <a:stretch/>
          </p:blipFill>
          <p:spPr>
            <a:xfrm>
              <a:off x="4491810" y="3401045"/>
              <a:ext cx="1466694" cy="3397656"/>
            </a:xfrm>
            <a:prstGeom prst="rect">
              <a:avLst/>
            </a:prstGeom>
          </p:spPr>
        </p:pic>
      </p:grpSp>
      <p:pic>
        <p:nvPicPr>
          <p:cNvPr id="22" name="Picture 114">
            <a:extLst>
              <a:ext uri="{FF2B5EF4-FFF2-40B4-BE49-F238E27FC236}">
                <a16:creationId xmlns:a16="http://schemas.microsoft.com/office/drawing/2014/main" id="{2C7A4D3D-95F2-4F46-909E-9D42A1181E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90069" l="37061" r="52038">
                        <a14:foregroundMark x1="42868" y1="7986" x2="43097" y2="25833"/>
                        <a14:foregroundMark x1="41416" y1="11875" x2="39277" y2="32014"/>
                        <a14:foregroundMark x1="41314" y1="10903" x2="45313" y2="7778"/>
                        <a14:foregroundMark x1="45313" y1="7778" x2="46434" y2="19028"/>
                        <a14:foregroundMark x1="46434" y1="19028" x2="46307" y2="28125"/>
                        <a14:foregroundMark x1="42028" y1="18056" x2="44880" y2="17361"/>
                        <a14:foregroundMark x1="42155" y1="29097" x2="44396" y2="29097"/>
                        <a14:foregroundMark x1="37748" y1="59236" x2="40245" y2="34583"/>
                        <a14:foregroundMark x1="50586" y1="56042" x2="49694" y2="45139"/>
                        <a14:foregroundMark x1="49694" y1="45139" x2="47860" y2="37153"/>
                        <a14:foregroundMark x1="47020" y1="90069" x2="47020" y2="83264"/>
                        <a14:foregroundMark x1="51426" y1="58611" x2="50841" y2="56667"/>
                        <a14:foregroundMark x1="42028" y1="86875" x2="42028" y2="81944"/>
                      </a14:backgroundRemoval>
                    </a14:imgEffect>
                  </a14:imgLayer>
                </a14:imgProps>
              </a:ext>
            </a:extLst>
          </a:blip>
          <a:srcRect l="35238" t="-3969" r="46072" b="3969"/>
          <a:stretch/>
        </p:blipFill>
        <p:spPr>
          <a:xfrm>
            <a:off x="7892312" y="3225269"/>
            <a:ext cx="1404179" cy="3086634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AE7FD89-8F50-4C19-B515-3DF4C6AA2C01}"/>
              </a:ext>
            </a:extLst>
          </p:cNvPr>
          <p:cNvSpPr/>
          <p:nvPr/>
        </p:nvSpPr>
        <p:spPr>
          <a:xfrm>
            <a:off x="3109522" y="1517685"/>
            <a:ext cx="38731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AE" sz="5400" b="1" cap="none" spc="0" dirty="0">
                <a:ln/>
                <a:solidFill>
                  <a:schemeClr val="accent4"/>
                </a:solidFill>
                <a:effectLst/>
              </a:rPr>
              <a:t>الحضور والغياب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24" name="Picture 2" descr="ÙØªÙØ¬Ø© Ø¨Ø­Ø« Ø§ÙØµÙØ± Ø¹Ù Ø¹ÙÙ Ø¯ÙÙØ© Ø§ÙØ§ÙØ§Ø±Ø§Øª">
            <a:extLst>
              <a:ext uri="{FF2B5EF4-FFF2-40B4-BE49-F238E27FC236}">
                <a16:creationId xmlns:a16="http://schemas.microsoft.com/office/drawing/2014/main" id="{6C8BD45B-F616-447A-A740-541564BC24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268" y="719600"/>
            <a:ext cx="1908732" cy="106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5">
            <a:extLst>
              <a:ext uri="{FF2B5EF4-FFF2-40B4-BE49-F238E27FC236}">
                <a16:creationId xmlns:a16="http://schemas.microsoft.com/office/drawing/2014/main" id="{78938FC1-91E1-488F-AE07-4978F63293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7347" y="996126"/>
            <a:ext cx="917658" cy="17611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71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">
            <a:extLst>
              <a:ext uri="{FF2B5EF4-FFF2-40B4-BE49-F238E27FC236}">
                <a16:creationId xmlns:a16="http://schemas.microsoft.com/office/drawing/2014/main" id="{C602E16E-6267-4B59-9226-378E1162C0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398"/>
          <a:stretch/>
        </p:blipFill>
        <p:spPr>
          <a:xfrm>
            <a:off x="14068" y="10577"/>
            <a:ext cx="12177793" cy="6619197"/>
          </a:xfrm>
          <a:prstGeom prst="rect">
            <a:avLst/>
          </a:prstGeom>
        </p:spPr>
      </p:pic>
      <p:pic>
        <p:nvPicPr>
          <p:cNvPr id="18" name="صندوق خطأ 1">
            <a:extLst>
              <a:ext uri="{FF2B5EF4-FFF2-40B4-BE49-F238E27FC236}">
                <a16:creationId xmlns:a16="http://schemas.microsoft.com/office/drawing/2014/main" id="{A139F6E9-2AD7-4D01-A1CF-1F7B51A7DD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9" b="31158"/>
          <a:stretch/>
        </p:blipFill>
        <p:spPr>
          <a:xfrm>
            <a:off x="7203043" y="2259182"/>
            <a:ext cx="3671378" cy="3534233"/>
          </a:xfrm>
          <a:prstGeom prst="rect">
            <a:avLst/>
          </a:prstGeom>
        </p:spPr>
      </p:pic>
      <p:sp>
        <p:nvSpPr>
          <p:cNvPr id="2" name="السؤال">
            <a:extLst>
              <a:ext uri="{FF2B5EF4-FFF2-40B4-BE49-F238E27FC236}">
                <a16:creationId xmlns:a16="http://schemas.microsoft.com/office/drawing/2014/main" id="{F4D5DE5F-E6B0-4051-9710-C4BFF6170652}"/>
              </a:ext>
            </a:extLst>
          </p:cNvPr>
          <p:cNvSpPr/>
          <p:nvPr/>
        </p:nvSpPr>
        <p:spPr>
          <a:xfrm>
            <a:off x="2325907" y="439968"/>
            <a:ext cx="7933508" cy="12492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dirty="0">
                <a:solidFill>
                  <a:schemeClr val="tx1"/>
                </a:solidFill>
                <a:cs typeface="Far.Casablanca" panose="00000400000000000000" pitchFamily="2" charset="-78"/>
              </a:rPr>
              <a:t>متى انتخب صاحب السمو الشيخ خليفة بن زايد آل نهيان رئيساً للدولة</a:t>
            </a:r>
          </a:p>
        </p:txBody>
      </p:sp>
      <p:pic>
        <p:nvPicPr>
          <p:cNvPr id="4" name="صندوق صح">
            <a:extLst>
              <a:ext uri="{FF2B5EF4-FFF2-40B4-BE49-F238E27FC236}">
                <a16:creationId xmlns:a16="http://schemas.microsoft.com/office/drawing/2014/main" id="{FCE7D60C-8591-4FE2-82D6-973EC5DEB3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4" y="2373486"/>
            <a:ext cx="4030638" cy="3582789"/>
          </a:xfrm>
          <a:prstGeom prst="rect">
            <a:avLst/>
          </a:prstGeom>
        </p:spPr>
      </p:pic>
      <p:pic>
        <p:nvPicPr>
          <p:cNvPr id="14" name="صندوق خطأ 2">
            <a:extLst>
              <a:ext uri="{FF2B5EF4-FFF2-40B4-BE49-F238E27FC236}">
                <a16:creationId xmlns:a16="http://schemas.microsoft.com/office/drawing/2014/main" id="{1CB7AC20-8009-40CD-A8E9-60CEC85BB0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9" b="31158"/>
          <a:stretch/>
        </p:blipFill>
        <p:spPr>
          <a:xfrm>
            <a:off x="3633244" y="2259183"/>
            <a:ext cx="3671378" cy="3534233"/>
          </a:xfrm>
          <a:prstGeom prst="rect">
            <a:avLst/>
          </a:prstGeom>
        </p:spPr>
      </p:pic>
      <p:grpSp>
        <p:nvGrpSpPr>
          <p:cNvPr id="19" name="صح">
            <a:extLst>
              <a:ext uri="{FF2B5EF4-FFF2-40B4-BE49-F238E27FC236}">
                <a16:creationId xmlns:a16="http://schemas.microsoft.com/office/drawing/2014/main" id="{6199BA1F-BC2C-470E-AEAD-09CC1D8FD44E}"/>
              </a:ext>
            </a:extLst>
          </p:cNvPr>
          <p:cNvGrpSpPr/>
          <p:nvPr/>
        </p:nvGrpSpPr>
        <p:grpSpPr>
          <a:xfrm>
            <a:off x="524284" y="3095896"/>
            <a:ext cx="3108960" cy="2697520"/>
            <a:chOff x="927463" y="3095896"/>
            <a:chExt cx="3108960" cy="269752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CF5C82F-C8B2-4259-AC50-DCAA1530B9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1" t="42877" r="21382"/>
            <a:stretch/>
          </p:blipFill>
          <p:spPr>
            <a:xfrm>
              <a:off x="927463" y="3095896"/>
              <a:ext cx="3108960" cy="269752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8E36E04-B1A6-4E98-94C0-EFDCD2F261AE}"/>
                </a:ext>
              </a:extLst>
            </p:cNvPr>
            <p:cNvSpPr txBox="1"/>
            <p:nvPr/>
          </p:nvSpPr>
          <p:spPr>
            <a:xfrm>
              <a:off x="1069558" y="3560218"/>
              <a:ext cx="267056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4400" b="1" dirty="0">
                  <a:solidFill>
                    <a:schemeClr val="bg1"/>
                  </a:solidFill>
                  <a:cs typeface="Far.Casablanca" panose="00000400000000000000" pitchFamily="2" charset="-78"/>
                </a:rPr>
                <a:t>عام 2004م</a:t>
              </a:r>
            </a:p>
          </p:txBody>
        </p:sp>
      </p:grpSp>
      <p:grpSp>
        <p:nvGrpSpPr>
          <p:cNvPr id="22" name="خطأ 2">
            <a:extLst>
              <a:ext uri="{FF2B5EF4-FFF2-40B4-BE49-F238E27FC236}">
                <a16:creationId xmlns:a16="http://schemas.microsoft.com/office/drawing/2014/main" id="{8B2FAF24-4175-4A28-9204-5A6FB541E272}"/>
              </a:ext>
            </a:extLst>
          </p:cNvPr>
          <p:cNvGrpSpPr/>
          <p:nvPr/>
        </p:nvGrpSpPr>
        <p:grpSpPr>
          <a:xfrm>
            <a:off x="3804524" y="2798138"/>
            <a:ext cx="3108960" cy="2697520"/>
            <a:chOff x="4206242" y="3095896"/>
            <a:chExt cx="3108960" cy="269752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18083AF-BAC0-493E-BF3B-07E520E967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1" t="42877" r="21382"/>
            <a:stretch/>
          </p:blipFill>
          <p:spPr>
            <a:xfrm>
              <a:off x="4206242" y="3095896"/>
              <a:ext cx="3108960" cy="269752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B53ABB2-C369-45A0-AD9E-55CD29959828}"/>
                </a:ext>
              </a:extLst>
            </p:cNvPr>
            <p:cNvSpPr txBox="1"/>
            <p:nvPr/>
          </p:nvSpPr>
          <p:spPr>
            <a:xfrm>
              <a:off x="4276676" y="3507656"/>
              <a:ext cx="264299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5400" b="1" dirty="0">
                  <a:solidFill>
                    <a:schemeClr val="bg1"/>
                  </a:solidFill>
                  <a:cs typeface="Far.Casablanca" panose="00000400000000000000" pitchFamily="2" charset="-78"/>
                </a:rPr>
                <a:t>عام 1971م</a:t>
              </a:r>
            </a:p>
          </p:txBody>
        </p:sp>
      </p:grpSp>
      <p:grpSp>
        <p:nvGrpSpPr>
          <p:cNvPr id="23" name="خطأ 1">
            <a:extLst>
              <a:ext uri="{FF2B5EF4-FFF2-40B4-BE49-F238E27FC236}">
                <a16:creationId xmlns:a16="http://schemas.microsoft.com/office/drawing/2014/main" id="{F34B2F92-568D-4760-A82A-23DCCD804138}"/>
              </a:ext>
            </a:extLst>
          </p:cNvPr>
          <p:cNvGrpSpPr/>
          <p:nvPr/>
        </p:nvGrpSpPr>
        <p:grpSpPr>
          <a:xfrm>
            <a:off x="7421474" y="3095896"/>
            <a:ext cx="3108960" cy="2697520"/>
            <a:chOff x="7824653" y="3095896"/>
            <a:chExt cx="3108960" cy="269752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AF9F163-21E5-4401-BAAA-D5D110B1E8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1" t="42877" r="21382"/>
            <a:stretch/>
          </p:blipFill>
          <p:spPr>
            <a:xfrm>
              <a:off x="7824653" y="3095896"/>
              <a:ext cx="3108960" cy="269752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BE356F3-6DCA-48B5-833D-01C8D50D9143}"/>
                </a:ext>
              </a:extLst>
            </p:cNvPr>
            <p:cNvSpPr txBox="1"/>
            <p:nvPr/>
          </p:nvSpPr>
          <p:spPr>
            <a:xfrm>
              <a:off x="8264678" y="3377457"/>
              <a:ext cx="221843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4400" b="1" dirty="0">
                  <a:solidFill>
                    <a:schemeClr val="bg1"/>
                  </a:solidFill>
                  <a:cs typeface="Far.Casablanca" panose="00000400000000000000" pitchFamily="2" charset="-78"/>
                </a:rPr>
                <a:t>عام 2005م</a:t>
              </a:r>
            </a:p>
          </p:txBody>
        </p:sp>
      </p:grpSp>
      <p:grpSp>
        <p:nvGrpSpPr>
          <p:cNvPr id="27" name="العودة">
            <a:extLst>
              <a:ext uri="{FF2B5EF4-FFF2-40B4-BE49-F238E27FC236}">
                <a16:creationId xmlns:a16="http://schemas.microsoft.com/office/drawing/2014/main" id="{67A4337A-CE8F-4956-9F9E-BC3F01A1740E}"/>
              </a:ext>
            </a:extLst>
          </p:cNvPr>
          <p:cNvGrpSpPr/>
          <p:nvPr/>
        </p:nvGrpSpPr>
        <p:grpSpPr>
          <a:xfrm rot="20595827">
            <a:off x="184931" y="-111966"/>
            <a:ext cx="1789611" cy="2159205"/>
            <a:chOff x="-1068" y="-154985"/>
            <a:chExt cx="1789611" cy="2159205"/>
          </a:xfrm>
        </p:grpSpPr>
        <p:pic>
          <p:nvPicPr>
            <p:cNvPr id="3074" name="Picture 2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86D9565-1AAB-4EB6-802C-6039ED9AE2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68" y="-154985"/>
              <a:ext cx="1789611" cy="2159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050C18-3B84-4C17-B9A4-006BAF9CD659}"/>
                </a:ext>
              </a:extLst>
            </p:cNvPr>
            <p:cNvSpPr txBox="1"/>
            <p:nvPr/>
          </p:nvSpPr>
          <p:spPr>
            <a:xfrm>
              <a:off x="104703" y="545078"/>
              <a:ext cx="13219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3200" dirty="0">
                  <a:cs typeface="Far.Casablanca" panose="00000400000000000000" pitchFamily="2" charset="-78"/>
                </a:rPr>
                <a:t>التالي</a:t>
              </a:r>
            </a:p>
          </p:txBody>
        </p:sp>
      </p:grpSp>
      <p:pic>
        <p:nvPicPr>
          <p:cNvPr id="32" name="الجوهرة">
            <a:extLst>
              <a:ext uri="{FF2B5EF4-FFF2-40B4-BE49-F238E27FC236}">
                <a16:creationId xmlns:a16="http://schemas.microsoft.com/office/drawing/2014/main" id="{19013A82-D208-44F2-BF5B-0F8180174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5827">
            <a:off x="1468873" y="831916"/>
            <a:ext cx="927421" cy="111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7955FCA-4248-42D9-AA98-2D3C99146E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018" y="2940768"/>
            <a:ext cx="3108959" cy="379678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351317B-BF55-4C32-B5F2-D75E288F67E2}"/>
              </a:ext>
            </a:extLst>
          </p:cNvPr>
          <p:cNvSpPr/>
          <p:nvPr/>
        </p:nvSpPr>
        <p:spPr>
          <a:xfrm>
            <a:off x="220925" y="6234103"/>
            <a:ext cx="6773433" cy="542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AE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AE7121B-EC47-4199-AD07-371AC1879952}"/>
              </a:ext>
            </a:extLst>
          </p:cNvPr>
          <p:cNvSpPr/>
          <p:nvPr/>
        </p:nvSpPr>
        <p:spPr>
          <a:xfrm>
            <a:off x="317176" y="6302340"/>
            <a:ext cx="6580929" cy="40591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AE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5541990-F3C6-4837-B8D8-FF6D683F0223}"/>
              </a:ext>
            </a:extLst>
          </p:cNvPr>
          <p:cNvSpPr/>
          <p:nvPr/>
        </p:nvSpPr>
        <p:spPr>
          <a:xfrm>
            <a:off x="7269360" y="5943600"/>
            <a:ext cx="914400" cy="914400"/>
          </a:xfrm>
          <a:prstGeom prst="ellipse">
            <a:avLst/>
          </a:prstGeom>
          <a:solidFill>
            <a:srgbClr val="F9CB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>
                <a:cs typeface="Far.Casablanca" panose="00000400000000000000" pitchFamily="2" charset="-78"/>
              </a:rPr>
              <a:t>ابدأ الوقت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67930B1-97FA-4A0D-B5DB-F9DDFDC56D41}"/>
              </a:ext>
            </a:extLst>
          </p:cNvPr>
          <p:cNvSpPr/>
          <p:nvPr/>
        </p:nvSpPr>
        <p:spPr>
          <a:xfrm>
            <a:off x="3336944" y="1904751"/>
            <a:ext cx="4006326" cy="608395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dirty="0">
                <a:latin typeface="Dubai Medium" panose="020B0603030403030204" pitchFamily="34" charset="-78"/>
                <a:cs typeface="Far.Casablanca" panose="00000400000000000000" pitchFamily="2" charset="-78"/>
              </a:rPr>
              <a:t>انتهى الوقت!</a:t>
            </a:r>
          </a:p>
        </p:txBody>
      </p:sp>
    </p:spTree>
    <p:extLst>
      <p:ext uri="{BB962C8B-B14F-4D97-AF65-F5344CB8AC3E}">
        <p14:creationId xmlns:p14="http://schemas.microsoft.com/office/powerpoint/2010/main" val="62309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easure Ches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easure Ches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خط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easure Ches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خط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9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9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9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9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9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1">
            <a:extLst>
              <a:ext uri="{FF2B5EF4-FFF2-40B4-BE49-F238E27FC236}">
                <a16:creationId xmlns:a16="http://schemas.microsoft.com/office/drawing/2014/main" id="{90E0A890-7E6F-4F8A-9F3A-731880FDA5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398"/>
          <a:stretch/>
        </p:blipFill>
        <p:spPr>
          <a:xfrm>
            <a:off x="14068" y="10577"/>
            <a:ext cx="12177793" cy="6619197"/>
          </a:xfrm>
          <a:prstGeom prst="rect">
            <a:avLst/>
          </a:prstGeom>
        </p:spPr>
      </p:pic>
      <p:pic>
        <p:nvPicPr>
          <p:cNvPr id="18" name="صندوق خطأ 1">
            <a:extLst>
              <a:ext uri="{FF2B5EF4-FFF2-40B4-BE49-F238E27FC236}">
                <a16:creationId xmlns:a16="http://schemas.microsoft.com/office/drawing/2014/main" id="{A139F6E9-2AD7-4D01-A1CF-1F7B51A7DD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9" b="31158"/>
          <a:stretch/>
        </p:blipFill>
        <p:spPr>
          <a:xfrm>
            <a:off x="7115339" y="2203337"/>
            <a:ext cx="3671378" cy="3534233"/>
          </a:xfrm>
          <a:prstGeom prst="rect">
            <a:avLst/>
          </a:prstGeom>
        </p:spPr>
      </p:pic>
      <p:sp>
        <p:nvSpPr>
          <p:cNvPr id="2" name="السؤال">
            <a:extLst>
              <a:ext uri="{FF2B5EF4-FFF2-40B4-BE49-F238E27FC236}">
                <a16:creationId xmlns:a16="http://schemas.microsoft.com/office/drawing/2014/main" id="{F4D5DE5F-E6B0-4051-9710-C4BFF6170652}"/>
              </a:ext>
            </a:extLst>
          </p:cNvPr>
          <p:cNvSpPr/>
          <p:nvPr/>
        </p:nvSpPr>
        <p:spPr>
          <a:xfrm>
            <a:off x="2169151" y="439968"/>
            <a:ext cx="7933508" cy="12492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dirty="0">
                <a:solidFill>
                  <a:schemeClr val="tx1"/>
                </a:solidFill>
                <a:cs typeface="Far.Casablanca" panose="00000400000000000000" pitchFamily="2" charset="-78"/>
              </a:rPr>
              <a:t>ما المقصود بالسلطة الاتحادية </a:t>
            </a:r>
          </a:p>
        </p:txBody>
      </p:sp>
      <p:pic>
        <p:nvPicPr>
          <p:cNvPr id="4" name="صندوق صح">
            <a:extLst>
              <a:ext uri="{FF2B5EF4-FFF2-40B4-BE49-F238E27FC236}">
                <a16:creationId xmlns:a16="http://schemas.microsoft.com/office/drawing/2014/main" id="{FCE7D60C-8591-4FE2-82D6-973EC5DEB3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385" y="2409637"/>
            <a:ext cx="4030638" cy="3582789"/>
          </a:xfrm>
          <a:prstGeom prst="rect">
            <a:avLst/>
          </a:prstGeom>
        </p:spPr>
      </p:pic>
      <p:pic>
        <p:nvPicPr>
          <p:cNvPr id="14" name="صندوق خطأ 2">
            <a:extLst>
              <a:ext uri="{FF2B5EF4-FFF2-40B4-BE49-F238E27FC236}">
                <a16:creationId xmlns:a16="http://schemas.microsoft.com/office/drawing/2014/main" id="{1CB7AC20-8009-40CD-A8E9-60CEC85BB0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9" b="31158"/>
          <a:stretch/>
        </p:blipFill>
        <p:spPr>
          <a:xfrm>
            <a:off x="207407" y="2134882"/>
            <a:ext cx="3671378" cy="3534233"/>
          </a:xfrm>
          <a:prstGeom prst="rect">
            <a:avLst/>
          </a:prstGeom>
        </p:spPr>
      </p:pic>
      <p:grpSp>
        <p:nvGrpSpPr>
          <p:cNvPr id="19" name="خطأ 2">
            <a:extLst>
              <a:ext uri="{FF2B5EF4-FFF2-40B4-BE49-F238E27FC236}">
                <a16:creationId xmlns:a16="http://schemas.microsoft.com/office/drawing/2014/main" id="{6199BA1F-BC2C-470E-AEAD-09CC1D8FD44E}"/>
              </a:ext>
            </a:extLst>
          </p:cNvPr>
          <p:cNvGrpSpPr/>
          <p:nvPr/>
        </p:nvGrpSpPr>
        <p:grpSpPr>
          <a:xfrm>
            <a:off x="389299" y="3095896"/>
            <a:ext cx="3108960" cy="2697520"/>
            <a:chOff x="927463" y="3095896"/>
            <a:chExt cx="3108960" cy="269752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CF5C82F-C8B2-4259-AC50-DCAA1530B9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1" t="42877" r="21382"/>
            <a:stretch/>
          </p:blipFill>
          <p:spPr>
            <a:xfrm>
              <a:off x="927463" y="3095896"/>
              <a:ext cx="3108960" cy="269752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8E36E04-B1A6-4E98-94C0-EFDCD2F261AE}"/>
                </a:ext>
              </a:extLst>
            </p:cNvPr>
            <p:cNvSpPr txBox="1"/>
            <p:nvPr/>
          </p:nvSpPr>
          <p:spPr>
            <a:xfrm>
              <a:off x="1179154" y="3388093"/>
              <a:ext cx="215280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5400" b="1" dirty="0">
                  <a:solidFill>
                    <a:schemeClr val="bg1"/>
                  </a:solidFill>
                  <a:cs typeface="Far.Casablanca" panose="00000400000000000000" pitchFamily="2" charset="-78"/>
                </a:rPr>
                <a:t>الشعب الاماراتي</a:t>
              </a:r>
            </a:p>
          </p:txBody>
        </p:sp>
      </p:grpSp>
      <p:grpSp>
        <p:nvGrpSpPr>
          <p:cNvPr id="22" name="صح">
            <a:extLst>
              <a:ext uri="{FF2B5EF4-FFF2-40B4-BE49-F238E27FC236}">
                <a16:creationId xmlns:a16="http://schemas.microsoft.com/office/drawing/2014/main" id="{8B2FAF24-4175-4A28-9204-5A6FB541E272}"/>
              </a:ext>
            </a:extLst>
          </p:cNvPr>
          <p:cNvGrpSpPr/>
          <p:nvPr/>
        </p:nvGrpSpPr>
        <p:grpSpPr>
          <a:xfrm>
            <a:off x="3755162" y="3117667"/>
            <a:ext cx="3108960" cy="2697520"/>
            <a:chOff x="4206242" y="3095896"/>
            <a:chExt cx="3108960" cy="269752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18083AF-BAC0-493E-BF3B-07E520E967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1" t="42877" r="21382"/>
            <a:stretch/>
          </p:blipFill>
          <p:spPr>
            <a:xfrm>
              <a:off x="4206242" y="3095896"/>
              <a:ext cx="3108960" cy="269752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B53ABB2-C369-45A0-AD9E-55CD29959828}"/>
                </a:ext>
              </a:extLst>
            </p:cNvPr>
            <p:cNvSpPr txBox="1"/>
            <p:nvPr/>
          </p:nvSpPr>
          <p:spPr>
            <a:xfrm>
              <a:off x="4863151" y="3505565"/>
              <a:ext cx="168393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4400" b="1" dirty="0">
                  <a:solidFill>
                    <a:schemeClr val="bg1"/>
                  </a:solidFill>
                  <a:cs typeface="Far.Casablanca" panose="00000400000000000000" pitchFamily="2" charset="-78"/>
                </a:rPr>
                <a:t>الهيئة الحاكم</a:t>
              </a:r>
            </a:p>
          </p:txBody>
        </p:sp>
      </p:grpSp>
      <p:grpSp>
        <p:nvGrpSpPr>
          <p:cNvPr id="23" name="خطأ 1">
            <a:extLst>
              <a:ext uri="{FF2B5EF4-FFF2-40B4-BE49-F238E27FC236}">
                <a16:creationId xmlns:a16="http://schemas.microsoft.com/office/drawing/2014/main" id="{F34B2F92-568D-4760-A82A-23DCCD804138}"/>
              </a:ext>
            </a:extLst>
          </p:cNvPr>
          <p:cNvGrpSpPr/>
          <p:nvPr/>
        </p:nvGrpSpPr>
        <p:grpSpPr>
          <a:xfrm>
            <a:off x="7283949" y="3055087"/>
            <a:ext cx="3108960" cy="2697520"/>
            <a:chOff x="7822113" y="3055087"/>
            <a:chExt cx="3108960" cy="269752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AF9F163-21E5-4401-BAAA-D5D110B1E8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1" t="42877" r="21382"/>
            <a:stretch/>
          </p:blipFill>
          <p:spPr>
            <a:xfrm>
              <a:off x="7822113" y="3055087"/>
              <a:ext cx="3108960" cy="269752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BE356F3-6DCA-48B5-833D-01C8D50D9143}"/>
                </a:ext>
              </a:extLst>
            </p:cNvPr>
            <p:cNvSpPr txBox="1"/>
            <p:nvPr/>
          </p:nvSpPr>
          <p:spPr>
            <a:xfrm>
              <a:off x="8224766" y="3413179"/>
              <a:ext cx="223175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5400" b="1" dirty="0">
                  <a:solidFill>
                    <a:schemeClr val="bg1"/>
                  </a:solidFill>
                  <a:cs typeface="Far.Casablanca" panose="00000400000000000000" pitchFamily="2" charset="-78"/>
                </a:rPr>
                <a:t>رئيس الدولة </a:t>
              </a:r>
            </a:p>
          </p:txBody>
        </p:sp>
      </p:grpSp>
      <p:grpSp>
        <p:nvGrpSpPr>
          <p:cNvPr id="27" name="العودة">
            <a:extLst>
              <a:ext uri="{FF2B5EF4-FFF2-40B4-BE49-F238E27FC236}">
                <a16:creationId xmlns:a16="http://schemas.microsoft.com/office/drawing/2014/main" id="{67A4337A-CE8F-4956-9F9E-BC3F01A1740E}"/>
              </a:ext>
            </a:extLst>
          </p:cNvPr>
          <p:cNvGrpSpPr/>
          <p:nvPr/>
        </p:nvGrpSpPr>
        <p:grpSpPr>
          <a:xfrm rot="20595827">
            <a:off x="28175" y="-111966"/>
            <a:ext cx="1789611" cy="2159205"/>
            <a:chOff x="-1068" y="-154985"/>
            <a:chExt cx="1789611" cy="2159205"/>
          </a:xfrm>
        </p:grpSpPr>
        <p:pic>
          <p:nvPicPr>
            <p:cNvPr id="3074" name="Picture 2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86D9565-1AAB-4EB6-802C-6039ED9AE2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68" y="-154985"/>
              <a:ext cx="1789611" cy="2159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050C18-3B84-4C17-B9A4-006BAF9CD659}"/>
                </a:ext>
              </a:extLst>
            </p:cNvPr>
            <p:cNvSpPr txBox="1"/>
            <p:nvPr/>
          </p:nvSpPr>
          <p:spPr>
            <a:xfrm>
              <a:off x="65658" y="522106"/>
              <a:ext cx="13219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3200" dirty="0">
                  <a:cs typeface="Far.Casablanca" panose="00000400000000000000" pitchFamily="2" charset="-78"/>
                </a:rPr>
                <a:t>التالي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B7955FCA-4248-42D9-AA98-2D3C99146E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389" y="2872231"/>
            <a:ext cx="3108959" cy="3796782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030BC000-9A33-40C0-B337-3747305C1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8016">
            <a:off x="884262" y="595200"/>
            <a:ext cx="1262258" cy="145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A8C7A50-5FA2-493E-834E-7E19336D4F3C}"/>
              </a:ext>
            </a:extLst>
          </p:cNvPr>
          <p:cNvSpPr/>
          <p:nvPr/>
        </p:nvSpPr>
        <p:spPr>
          <a:xfrm>
            <a:off x="220925" y="6234103"/>
            <a:ext cx="6773433" cy="542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AE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B1059D0-8F28-4FDF-8154-E5397457C700}"/>
              </a:ext>
            </a:extLst>
          </p:cNvPr>
          <p:cNvSpPr/>
          <p:nvPr/>
        </p:nvSpPr>
        <p:spPr>
          <a:xfrm>
            <a:off x="317176" y="6302340"/>
            <a:ext cx="6580929" cy="40591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AE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91A4554-5C41-4A1B-9376-19716CA82DEF}"/>
              </a:ext>
            </a:extLst>
          </p:cNvPr>
          <p:cNvSpPr/>
          <p:nvPr/>
        </p:nvSpPr>
        <p:spPr>
          <a:xfrm>
            <a:off x="7269360" y="5943600"/>
            <a:ext cx="914400" cy="914400"/>
          </a:xfrm>
          <a:prstGeom prst="ellipse">
            <a:avLst/>
          </a:prstGeom>
          <a:solidFill>
            <a:srgbClr val="F9CB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>
                <a:cs typeface="Far.Casablanca" panose="00000400000000000000" pitchFamily="2" charset="-78"/>
              </a:rPr>
              <a:t>ابدأ الوقت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3E6522-AD30-4F3A-B3CD-6D0462D8FEB3}"/>
              </a:ext>
            </a:extLst>
          </p:cNvPr>
          <p:cNvSpPr/>
          <p:nvPr/>
        </p:nvSpPr>
        <p:spPr>
          <a:xfrm>
            <a:off x="3250873" y="2155257"/>
            <a:ext cx="4006326" cy="608395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dirty="0">
                <a:latin typeface="Dubai Medium" panose="020B0603030403030204" pitchFamily="34" charset="-78"/>
                <a:cs typeface="Far.Casablanca" panose="00000400000000000000" pitchFamily="2" charset="-78"/>
              </a:rPr>
              <a:t>انتهى الوقت!</a:t>
            </a:r>
          </a:p>
        </p:txBody>
      </p:sp>
    </p:spTree>
    <p:extLst>
      <p:ext uri="{BB962C8B-B14F-4D97-AF65-F5344CB8AC3E}">
        <p14:creationId xmlns:p14="http://schemas.microsoft.com/office/powerpoint/2010/main" val="56331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easure Ches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خط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easure Ches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easure Ches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خط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9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9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9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9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9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440FB4E0-B181-4DC8-AD9D-5600913567B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707244"/>
            <a:ext cx="6858000" cy="1219200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BF2056C-C2BB-4DC7-8A1A-48C18806FD1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3704" y="343538"/>
            <a:ext cx="12124592" cy="737082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5997B5E0-5115-4BCA-8CBB-9B811997B119}"/>
              </a:ext>
            </a:extLst>
          </p:cNvPr>
          <p:cNvSpPr txBox="1"/>
          <p:nvPr/>
        </p:nvSpPr>
        <p:spPr>
          <a:xfrm>
            <a:off x="3524929" y="6812820"/>
            <a:ext cx="5726777" cy="2308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900">
                <a:hlinkClick r:id="rId4" tooltip="https://www.ahlaimages.com/2017/11/emirates-flag-uae.html"/>
              </a:rPr>
              <a:t>هذه الصورة</a:t>
            </a:r>
            <a:r>
              <a:rPr lang="ar-AE" sz="900"/>
              <a:t> بواسطة كاتب غير معروف مرخصة بالاسم </a:t>
            </a:r>
            <a:r>
              <a:rPr lang="ar-AE" sz="900">
                <a:hlinkClick r:id="rId5" tooltip="https://creativecommons.org/licenses/by-nc-nd/3.0/"/>
              </a:rPr>
              <a:t>CC BY-NC-ND</a:t>
            </a:r>
            <a:endParaRPr lang="ar-AE" sz="90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ADAF3133-BE8E-48F7-8FCC-A3336C9915B9}"/>
              </a:ext>
            </a:extLst>
          </p:cNvPr>
          <p:cNvSpPr/>
          <p:nvPr/>
        </p:nvSpPr>
        <p:spPr>
          <a:xfrm>
            <a:off x="5146912" y="830873"/>
            <a:ext cx="681308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AE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عنوان درسنا لهذا اليوم... </a:t>
            </a:r>
            <a:endParaRPr lang="ar-SA" sz="6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8AE04F38-AF94-4B6F-9929-9B6070AD526B}"/>
              </a:ext>
            </a:extLst>
          </p:cNvPr>
          <p:cNvSpPr/>
          <p:nvPr/>
        </p:nvSpPr>
        <p:spPr>
          <a:xfrm>
            <a:off x="5522816" y="2892567"/>
            <a:ext cx="606127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highlight>
                  <a:srgbClr val="80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سلطات الاتحاد1</a:t>
            </a:r>
            <a:endParaRPr lang="ar-SA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highlight>
                <a:srgbClr val="8000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5CD8B662-98FF-483D-A549-BA67ABDC21E7}"/>
              </a:ext>
            </a:extLst>
          </p:cNvPr>
          <p:cNvGrpSpPr/>
          <p:nvPr/>
        </p:nvGrpSpPr>
        <p:grpSpPr>
          <a:xfrm>
            <a:off x="3730253" y="4926677"/>
            <a:ext cx="8229743" cy="1761288"/>
            <a:chOff x="3750980" y="5287838"/>
            <a:chExt cx="8229743" cy="176128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9C70D02-27A4-450C-8575-BE11BC2D3B11}"/>
                </a:ext>
              </a:extLst>
            </p:cNvPr>
            <p:cNvSpPr/>
            <p:nvPr/>
          </p:nvSpPr>
          <p:spPr>
            <a:xfrm>
              <a:off x="11016997" y="6052797"/>
              <a:ext cx="963726" cy="461665"/>
            </a:xfrm>
            <a:custGeom>
              <a:avLst/>
              <a:gdLst>
                <a:gd name="connsiteX0" fmla="*/ 0 w 963726"/>
                <a:gd name="connsiteY0" fmla="*/ 0 h 461665"/>
                <a:gd name="connsiteX1" fmla="*/ 452951 w 963726"/>
                <a:gd name="connsiteY1" fmla="*/ 0 h 461665"/>
                <a:gd name="connsiteX2" fmla="*/ 963726 w 963726"/>
                <a:gd name="connsiteY2" fmla="*/ 0 h 461665"/>
                <a:gd name="connsiteX3" fmla="*/ 963726 w 963726"/>
                <a:gd name="connsiteY3" fmla="*/ 461665 h 461665"/>
                <a:gd name="connsiteX4" fmla="*/ 462588 w 963726"/>
                <a:gd name="connsiteY4" fmla="*/ 461665 h 461665"/>
                <a:gd name="connsiteX5" fmla="*/ 0 w 963726"/>
                <a:gd name="connsiteY5" fmla="*/ 461665 h 461665"/>
                <a:gd name="connsiteX6" fmla="*/ 0 w 963726"/>
                <a:gd name="connsiteY6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3726" h="461665" fill="none" extrusionOk="0">
                  <a:moveTo>
                    <a:pt x="0" y="0"/>
                  </a:moveTo>
                  <a:cubicBezTo>
                    <a:pt x="192558" y="-7884"/>
                    <a:pt x="344796" y="11828"/>
                    <a:pt x="452951" y="0"/>
                  </a:cubicBezTo>
                  <a:cubicBezTo>
                    <a:pt x="561106" y="-11828"/>
                    <a:pt x="803005" y="4019"/>
                    <a:pt x="963726" y="0"/>
                  </a:cubicBezTo>
                  <a:cubicBezTo>
                    <a:pt x="945570" y="142233"/>
                    <a:pt x="957981" y="316963"/>
                    <a:pt x="963726" y="461665"/>
                  </a:cubicBezTo>
                  <a:cubicBezTo>
                    <a:pt x="814840" y="445211"/>
                    <a:pt x="638538" y="486380"/>
                    <a:pt x="462588" y="461665"/>
                  </a:cubicBezTo>
                  <a:cubicBezTo>
                    <a:pt x="286638" y="436950"/>
                    <a:pt x="188188" y="469111"/>
                    <a:pt x="0" y="461665"/>
                  </a:cubicBezTo>
                  <a:cubicBezTo>
                    <a:pt x="13792" y="334057"/>
                    <a:pt x="15570" y="168992"/>
                    <a:pt x="0" y="0"/>
                  </a:cubicBezTo>
                  <a:close/>
                </a:path>
                <a:path w="963726" h="461665" stroke="0" extrusionOk="0">
                  <a:moveTo>
                    <a:pt x="0" y="0"/>
                  </a:moveTo>
                  <a:cubicBezTo>
                    <a:pt x="142521" y="13784"/>
                    <a:pt x="266834" y="-3208"/>
                    <a:pt x="462588" y="0"/>
                  </a:cubicBezTo>
                  <a:cubicBezTo>
                    <a:pt x="658342" y="3208"/>
                    <a:pt x="784534" y="-16729"/>
                    <a:pt x="963726" y="0"/>
                  </a:cubicBezTo>
                  <a:cubicBezTo>
                    <a:pt x="968089" y="188001"/>
                    <a:pt x="945211" y="365984"/>
                    <a:pt x="963726" y="461665"/>
                  </a:cubicBezTo>
                  <a:cubicBezTo>
                    <a:pt x="790480" y="446060"/>
                    <a:pt x="683764" y="448568"/>
                    <a:pt x="501138" y="461665"/>
                  </a:cubicBezTo>
                  <a:cubicBezTo>
                    <a:pt x="318512" y="474762"/>
                    <a:pt x="232052" y="456226"/>
                    <a:pt x="0" y="461665"/>
                  </a:cubicBezTo>
                  <a:cubicBezTo>
                    <a:pt x="21841" y="303063"/>
                    <a:pt x="353" y="136892"/>
                    <a:pt x="0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2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الأهداف</a:t>
              </a:r>
              <a:endParaRPr lang="ar-AE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2" name="Rectangle 12">
              <a:extLst>
                <a:ext uri="{FF2B5EF4-FFF2-40B4-BE49-F238E27FC236}">
                  <a16:creationId xmlns:a16="http://schemas.microsoft.com/office/drawing/2014/main" id="{00C98A35-4844-4B4B-B5B7-4098688760F7}"/>
                </a:ext>
              </a:extLst>
            </p:cNvPr>
            <p:cNvSpPr/>
            <p:nvPr/>
          </p:nvSpPr>
          <p:spPr>
            <a:xfrm>
              <a:off x="10941884" y="5287838"/>
              <a:ext cx="954108" cy="461665"/>
            </a:xfrm>
            <a:custGeom>
              <a:avLst/>
              <a:gdLst>
                <a:gd name="connsiteX0" fmla="*/ 0 w 954108"/>
                <a:gd name="connsiteY0" fmla="*/ 0 h 461665"/>
                <a:gd name="connsiteX1" fmla="*/ 448431 w 954108"/>
                <a:gd name="connsiteY1" fmla="*/ 0 h 461665"/>
                <a:gd name="connsiteX2" fmla="*/ 954108 w 954108"/>
                <a:gd name="connsiteY2" fmla="*/ 0 h 461665"/>
                <a:gd name="connsiteX3" fmla="*/ 954108 w 954108"/>
                <a:gd name="connsiteY3" fmla="*/ 461665 h 461665"/>
                <a:gd name="connsiteX4" fmla="*/ 457972 w 954108"/>
                <a:gd name="connsiteY4" fmla="*/ 461665 h 461665"/>
                <a:gd name="connsiteX5" fmla="*/ 0 w 954108"/>
                <a:gd name="connsiteY5" fmla="*/ 461665 h 461665"/>
                <a:gd name="connsiteX6" fmla="*/ 0 w 954108"/>
                <a:gd name="connsiteY6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4108" h="461665" fill="none" extrusionOk="0">
                  <a:moveTo>
                    <a:pt x="0" y="0"/>
                  </a:moveTo>
                  <a:cubicBezTo>
                    <a:pt x="101038" y="6759"/>
                    <a:pt x="316131" y="17410"/>
                    <a:pt x="448431" y="0"/>
                  </a:cubicBezTo>
                  <a:cubicBezTo>
                    <a:pt x="580731" y="-17410"/>
                    <a:pt x="798520" y="-732"/>
                    <a:pt x="954108" y="0"/>
                  </a:cubicBezTo>
                  <a:cubicBezTo>
                    <a:pt x="935952" y="142233"/>
                    <a:pt x="948363" y="316963"/>
                    <a:pt x="954108" y="461665"/>
                  </a:cubicBezTo>
                  <a:cubicBezTo>
                    <a:pt x="741187" y="443780"/>
                    <a:pt x="674374" y="472599"/>
                    <a:pt x="457972" y="461665"/>
                  </a:cubicBezTo>
                  <a:cubicBezTo>
                    <a:pt x="241570" y="450731"/>
                    <a:pt x="220443" y="441095"/>
                    <a:pt x="0" y="461665"/>
                  </a:cubicBezTo>
                  <a:cubicBezTo>
                    <a:pt x="13792" y="334057"/>
                    <a:pt x="15570" y="168992"/>
                    <a:pt x="0" y="0"/>
                  </a:cubicBezTo>
                  <a:close/>
                </a:path>
                <a:path w="954108" h="461665" stroke="0" extrusionOk="0">
                  <a:moveTo>
                    <a:pt x="0" y="0"/>
                  </a:moveTo>
                  <a:cubicBezTo>
                    <a:pt x="218061" y="16801"/>
                    <a:pt x="302967" y="-13000"/>
                    <a:pt x="457972" y="0"/>
                  </a:cubicBezTo>
                  <a:cubicBezTo>
                    <a:pt x="612977" y="13000"/>
                    <a:pt x="834578" y="5810"/>
                    <a:pt x="954108" y="0"/>
                  </a:cubicBezTo>
                  <a:cubicBezTo>
                    <a:pt x="958471" y="188001"/>
                    <a:pt x="935593" y="365984"/>
                    <a:pt x="954108" y="461665"/>
                  </a:cubicBezTo>
                  <a:cubicBezTo>
                    <a:pt x="787965" y="449801"/>
                    <a:pt x="618794" y="461340"/>
                    <a:pt x="496136" y="461665"/>
                  </a:cubicBezTo>
                  <a:cubicBezTo>
                    <a:pt x="373478" y="461990"/>
                    <a:pt x="226118" y="465140"/>
                    <a:pt x="0" y="461665"/>
                  </a:cubicBezTo>
                  <a:cubicBezTo>
                    <a:pt x="21841" y="303063"/>
                    <a:pt x="353" y="136892"/>
                    <a:pt x="0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2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العنوان </a:t>
              </a:r>
              <a:endPara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3" name="Rectangle 9">
              <a:extLst>
                <a:ext uri="{FF2B5EF4-FFF2-40B4-BE49-F238E27FC236}">
                  <a16:creationId xmlns:a16="http://schemas.microsoft.com/office/drawing/2014/main" id="{257C6545-0853-4EBE-9792-AF68B2BDDCBF}"/>
                </a:ext>
              </a:extLst>
            </p:cNvPr>
            <p:cNvSpPr/>
            <p:nvPr/>
          </p:nvSpPr>
          <p:spPr>
            <a:xfrm>
              <a:off x="9098282" y="5341502"/>
              <a:ext cx="178286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91440" tIns="45720" rIns="91440" bIns="45720">
              <a:spAutoFit/>
            </a:bodyPr>
            <a:lstStyle/>
            <a:p>
              <a:pPr algn="r"/>
              <a:r>
                <a:rPr lang="ar-AE" sz="2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سلطات الاتحاد1</a:t>
              </a:r>
            </a:p>
          </p:txBody>
        </p:sp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4EAA584B-59E4-4333-AA28-5380B6A942D8}"/>
                </a:ext>
              </a:extLst>
            </p:cNvPr>
            <p:cNvSpPr txBox="1"/>
            <p:nvPr/>
          </p:nvSpPr>
          <p:spPr>
            <a:xfrm>
              <a:off x="3750980" y="5848797"/>
              <a:ext cx="7190904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r>
                <a:rPr lang="ar-AE" b="1" dirty="0"/>
                <a:t>1- يطبق المتعلم رسم سدرة الاتحاد وكتابة اهم الحقوق التي يتضمنها المجلس الأعلى للمواطنين والمقيمين عليها</a:t>
              </a:r>
            </a:p>
            <a:p>
              <a:r>
                <a:rPr lang="ar-AE" b="1" dirty="0"/>
                <a:t>2- يبحث المتعلم عن إجابات للأسئلة في صفحة 39 </a:t>
              </a:r>
            </a:p>
            <a:p>
              <a:endParaRPr lang="ar-AE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278781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D1F3B750-44F0-4D7F-87AE-8F7B0BD807B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8" y="-2667001"/>
            <a:ext cx="6858000" cy="1219200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470F47E-C6E5-465F-A5BB-9F99D58B3F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53" t="15656" r="25789" b="5007"/>
          <a:stretch/>
        </p:blipFill>
        <p:spPr>
          <a:xfrm>
            <a:off x="340833" y="179843"/>
            <a:ext cx="6749284" cy="6498309"/>
          </a:xfrm>
          <a:prstGeom prst="rect">
            <a:avLst/>
          </a:prstGeom>
          <a:ln w="2286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7C17D9DB-1494-4613-937A-63B034A1E80C}"/>
              </a:ext>
            </a:extLst>
          </p:cNvPr>
          <p:cNvSpPr txBox="1"/>
          <p:nvPr/>
        </p:nvSpPr>
        <p:spPr>
          <a:xfrm>
            <a:off x="7990448" y="1167619"/>
            <a:ext cx="3568505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6600" dirty="0">
                <a:highlight>
                  <a:srgbClr val="FFFF00"/>
                </a:highlight>
              </a:rPr>
              <a:t>كتاب النشاط صفحة 38</a:t>
            </a:r>
          </a:p>
        </p:txBody>
      </p:sp>
    </p:spTree>
    <p:extLst>
      <p:ext uri="{BB962C8B-B14F-4D97-AF65-F5344CB8AC3E}">
        <p14:creationId xmlns:p14="http://schemas.microsoft.com/office/powerpoint/2010/main" val="40285906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D1F3B750-44F0-4D7F-87AE-8F7B0BD807B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2"/>
            <a:ext cx="6858000" cy="1219200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88583A48-C615-4BB2-8625-94B15D42A9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58" t="17762" r="26447" b="9220"/>
          <a:stretch/>
        </p:blipFill>
        <p:spPr>
          <a:xfrm>
            <a:off x="167824" y="295422"/>
            <a:ext cx="6785811" cy="6414187"/>
          </a:xfrm>
          <a:prstGeom prst="rect">
            <a:avLst/>
          </a:prstGeom>
          <a:ln w="228600" cap="sq" cmpd="thickThin">
            <a:solidFill>
              <a:schemeClr val="accent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AB6321A8-14AD-4CE4-8703-C0DD0A7F7975}"/>
              </a:ext>
            </a:extLst>
          </p:cNvPr>
          <p:cNvSpPr txBox="1"/>
          <p:nvPr/>
        </p:nvSpPr>
        <p:spPr>
          <a:xfrm>
            <a:off x="6953635" y="1280160"/>
            <a:ext cx="4919002" cy="31393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6600" dirty="0">
                <a:highlight>
                  <a:srgbClr val="FFFF00"/>
                </a:highlight>
              </a:rPr>
              <a:t>كتاب النشاط صفحة39 </a:t>
            </a:r>
          </a:p>
          <a:p>
            <a:pPr algn="ctr"/>
            <a:r>
              <a:rPr lang="ar-AE" sz="6600" dirty="0">
                <a:solidFill>
                  <a:schemeClr val="bg1"/>
                </a:solidFill>
                <a:highlight>
                  <a:srgbClr val="FF0000"/>
                </a:highlight>
              </a:rPr>
              <a:t>واجب منزلي</a:t>
            </a:r>
          </a:p>
        </p:txBody>
      </p:sp>
    </p:spTree>
    <p:extLst>
      <p:ext uri="{BB962C8B-B14F-4D97-AF65-F5344CB8AC3E}">
        <p14:creationId xmlns:p14="http://schemas.microsoft.com/office/powerpoint/2010/main" val="12644365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D1F3B750-44F0-4D7F-87AE-8F7B0BD807B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2"/>
            <a:ext cx="6858000" cy="12192002"/>
          </a:xfrm>
          <a:prstGeom prst="rect">
            <a:avLst/>
          </a:prstGeom>
        </p:spPr>
      </p:pic>
      <p:pic>
        <p:nvPicPr>
          <p:cNvPr id="4" name="zaina2">
            <a:extLst>
              <a:ext uri="{FF2B5EF4-FFF2-40B4-BE49-F238E27FC236}">
                <a16:creationId xmlns:a16="http://schemas.microsoft.com/office/drawing/2014/main" id="{C9D5E6C8-5785-428D-AC85-61DE3A7DD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406" y="1539396"/>
            <a:ext cx="7345188" cy="52359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9807D9-412E-4354-BB21-CDAE07F0C489}"/>
              </a:ext>
            </a:extLst>
          </p:cNvPr>
          <p:cNvSpPr/>
          <p:nvPr/>
        </p:nvSpPr>
        <p:spPr>
          <a:xfrm>
            <a:off x="2920015" y="110744"/>
            <a:ext cx="568868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/>
                <a:solidFill>
                  <a:srgbClr val="7030A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الوسام لك فأنت تستحقه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7030A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highlight>
                <a:srgbClr val="FFFF00"/>
              </a:highlight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" name="صورة 2" descr="صورة تحتوي على سوشي&#10;&#10;تم إنشاء الوصف تلقائياً">
            <a:extLst>
              <a:ext uri="{FF2B5EF4-FFF2-40B4-BE49-F238E27FC236}">
                <a16:creationId xmlns:a16="http://schemas.microsoft.com/office/drawing/2014/main" id="{C442B812-9959-4FA4-9706-2377F05FC7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461" y="2087368"/>
            <a:ext cx="1295145" cy="1240002"/>
          </a:xfrm>
          <a:prstGeom prst="rect">
            <a:avLst/>
          </a:prstGeom>
        </p:spPr>
      </p:pic>
      <p:pic>
        <p:nvPicPr>
          <p:cNvPr id="1026" name="Picture 2" descr="ماهي الذاكرة ؟ - معجزة الذاكرة البشرية">
            <a:extLst>
              <a:ext uri="{FF2B5EF4-FFF2-40B4-BE49-F238E27FC236}">
                <a16:creationId xmlns:a16="http://schemas.microsoft.com/office/drawing/2014/main" id="{BFCE6073-5335-44CA-BDEC-5753CAF4B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99"/>
          <a:stretch/>
        </p:blipFill>
        <p:spPr bwMode="auto">
          <a:xfrm>
            <a:off x="4479431" y="4152092"/>
            <a:ext cx="2569843" cy="233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تقيم اليومين الاحد والاثنين">
            <a:extLst>
              <a:ext uri="{FF2B5EF4-FFF2-40B4-BE49-F238E27FC236}">
                <a16:creationId xmlns:a16="http://schemas.microsoft.com/office/drawing/2014/main" id="{4B542B4F-E48B-4A4D-80BF-38FE0367D5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3815" y="247782"/>
            <a:ext cx="1936967" cy="13879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024F3B4B-D74D-460F-8636-915432B5D890}"/>
              </a:ext>
            </a:extLst>
          </p:cNvPr>
          <p:cNvSpPr txBox="1"/>
          <p:nvPr/>
        </p:nvSpPr>
        <p:spPr>
          <a:xfrm>
            <a:off x="316283" y="326187"/>
            <a:ext cx="337624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>
                <a:highlight>
                  <a:srgbClr val="00FF00"/>
                </a:highlight>
              </a:rPr>
              <a:t>مبادرة لتحفيز طلابي الأعزاء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A10DFB57-7255-4C64-B941-D2F321CF02AB}"/>
              </a:ext>
            </a:extLst>
          </p:cNvPr>
          <p:cNvSpPr txBox="1"/>
          <p:nvPr/>
        </p:nvSpPr>
        <p:spPr>
          <a:xfrm>
            <a:off x="3203499" y="2932656"/>
            <a:ext cx="5121709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6600" b="1" dirty="0">
                <a:highlight>
                  <a:srgbClr val="00FFFF"/>
                </a:highlight>
                <a:cs typeface="Akhbar MT" pitchFamily="2" charset="-78"/>
              </a:rPr>
              <a:t>الكشف عن البطل </a:t>
            </a:r>
          </a:p>
        </p:txBody>
      </p:sp>
    </p:spTree>
    <p:extLst>
      <p:ext uri="{BB962C8B-B14F-4D97-AF65-F5344CB8AC3E}">
        <p14:creationId xmlns:p14="http://schemas.microsoft.com/office/powerpoint/2010/main" val="365718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AFC468C4-8F38-4C9C-9D28-9676363C91A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2"/>
            <a:ext cx="6858000" cy="12192002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A544682B-2DD3-4AE8-814F-85A464A070D4}"/>
              </a:ext>
            </a:extLst>
          </p:cNvPr>
          <p:cNvSpPr/>
          <p:nvPr/>
        </p:nvSpPr>
        <p:spPr>
          <a:xfrm>
            <a:off x="145143" y="6444208"/>
            <a:ext cx="2598057" cy="413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400C3BF1-CF52-4502-B55E-BCF0F2647E9E}"/>
              </a:ext>
            </a:extLst>
          </p:cNvPr>
          <p:cNvSpPr txBox="1"/>
          <p:nvPr/>
        </p:nvSpPr>
        <p:spPr>
          <a:xfrm>
            <a:off x="-681861" y="56574"/>
            <a:ext cx="360225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5400" b="1" dirty="0">
                <a:highlight>
                  <a:srgbClr val="FF0000"/>
                </a:highlight>
              </a:rPr>
              <a:t>تقييم ختامي </a:t>
            </a:r>
          </a:p>
        </p:txBody>
      </p:sp>
      <p:pic>
        <p:nvPicPr>
          <p:cNvPr id="7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EF9F00A3-491D-4DBE-A62F-C3F924EE82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46" b="89984" l="8688" r="93617">
                        <a14:foregroundMark x1="15780" y1="48768" x2="8688" y2="47619"/>
                        <a14:foregroundMark x1="63121" y1="15107" x2="59929" y2="9688"/>
                        <a14:foregroundMark x1="59929" y1="9688" x2="59752" y2="8046"/>
                        <a14:foregroundMark x1="85284" y1="38752" x2="85816" y2="32348"/>
                        <a14:foregroundMark x1="85816" y1="32348" x2="85461" y2="31691"/>
                        <a14:foregroundMark x1="93617" y1="36453" x2="93617" y2="36453"/>
                        <a14:foregroundMark x1="89716" y1="59442" x2="89716" y2="59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31" b="27350"/>
          <a:stretch/>
        </p:blipFill>
        <p:spPr>
          <a:xfrm>
            <a:off x="5607073" y="1342266"/>
            <a:ext cx="2401071" cy="1391155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7354D9FA-0DB9-4AF9-B408-B9DD99DD5ABD}"/>
              </a:ext>
            </a:extLst>
          </p:cNvPr>
          <p:cNvSpPr txBox="1"/>
          <p:nvPr/>
        </p:nvSpPr>
        <p:spPr>
          <a:xfrm>
            <a:off x="1989424" y="2413335"/>
            <a:ext cx="9242474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6000" b="1" dirty="0">
                <a:solidFill>
                  <a:schemeClr val="bg1"/>
                </a:solidFill>
                <a:highlight>
                  <a:srgbClr val="800080"/>
                </a:highlight>
              </a:rPr>
              <a:t>عرض بعض أعمال الطلبة ومناقشتها</a:t>
            </a:r>
          </a:p>
        </p:txBody>
      </p:sp>
    </p:spTree>
    <p:extLst>
      <p:ext uri="{BB962C8B-B14F-4D97-AF65-F5344CB8AC3E}">
        <p14:creationId xmlns:p14="http://schemas.microsoft.com/office/powerpoint/2010/main" val="21928226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AFC468C4-8F38-4C9C-9D28-9676363C91A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2"/>
            <a:ext cx="6858000" cy="12192002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A544682B-2DD3-4AE8-814F-85A464A070D4}"/>
              </a:ext>
            </a:extLst>
          </p:cNvPr>
          <p:cNvSpPr/>
          <p:nvPr/>
        </p:nvSpPr>
        <p:spPr>
          <a:xfrm>
            <a:off x="145143" y="6444208"/>
            <a:ext cx="2598057" cy="413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8D7A4EB-724B-4BE2-B3E6-18FDF96D0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59736" t="15625" r="6296" b="23958"/>
          <a:stretch>
            <a:fillRect/>
          </a:stretch>
        </p:blipFill>
        <p:spPr bwMode="auto">
          <a:xfrm>
            <a:off x="3486767" y="354552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400C3BF1-CF52-4502-B55E-BCF0F2647E9E}"/>
              </a:ext>
            </a:extLst>
          </p:cNvPr>
          <p:cNvSpPr txBox="1"/>
          <p:nvPr/>
        </p:nvSpPr>
        <p:spPr>
          <a:xfrm>
            <a:off x="4294874" y="254116"/>
            <a:ext cx="360225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5400" b="1" dirty="0">
                <a:highlight>
                  <a:srgbClr val="FF0000"/>
                </a:highlight>
              </a:rPr>
              <a:t>استرجع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DA1D13D-D834-43ED-8E29-69438C843064}"/>
              </a:ext>
            </a:extLst>
          </p:cNvPr>
          <p:cNvSpPr txBox="1"/>
          <p:nvPr/>
        </p:nvSpPr>
        <p:spPr>
          <a:xfrm>
            <a:off x="4377128" y="1786502"/>
            <a:ext cx="687910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5400" dirty="0">
                <a:highlight>
                  <a:srgbClr val="FFFF00"/>
                </a:highlight>
                <a:cs typeface="Akhbar MT" pitchFamily="2" charset="-78"/>
              </a:rPr>
              <a:t>ماذا تعلمت من درسنا هذا ؟</a:t>
            </a:r>
          </a:p>
        </p:txBody>
      </p:sp>
      <p:pic>
        <p:nvPicPr>
          <p:cNvPr id="8" name="Picture 2" descr="Colorful Rainbow Arrow. Instagram Stories GIF Sticker created by Tom  Windeknecht via GIPHY. #rainbow #arrow #gif #giphy #instagra… | Instagram  emoji, Animation, Gif">
            <a:extLst>
              <a:ext uri="{FF2B5EF4-FFF2-40B4-BE49-F238E27FC236}">
                <a16:creationId xmlns:a16="http://schemas.microsoft.com/office/drawing/2014/main" id="{C2B57205-A4A5-4442-888F-B782FA86E6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6314297" y="3349330"/>
            <a:ext cx="1565708" cy="89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B69EC1E8-3DAC-4756-A808-31B1AF4EAF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223" t="66805" r="46134" b="25409"/>
          <a:stretch/>
        </p:blipFill>
        <p:spPr>
          <a:xfrm>
            <a:off x="4171245" y="4546860"/>
            <a:ext cx="4656163" cy="62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4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9E6B0981-7ECD-4A15-B472-D13C8058512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98058" y="-2667001"/>
            <a:ext cx="6858000" cy="12192002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DBAC17E4-C0F5-4EE5-A6ED-C538F424D60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rcRect t="10892"/>
          <a:stretch>
            <a:fillRect/>
          </a:stretch>
        </p:blipFill>
        <p:spPr bwMode="auto">
          <a:xfrm>
            <a:off x="2970532" y="1825625"/>
            <a:ext cx="6250935" cy="3931471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6" name="مستطيل: زوايا مستديرة 3">
            <a:hlinkClick r:id="" action="ppaction://noaction"/>
            <a:extLst>
              <a:ext uri="{FF2B5EF4-FFF2-40B4-BE49-F238E27FC236}">
                <a16:creationId xmlns:a16="http://schemas.microsoft.com/office/drawing/2014/main" id="{202679AC-281B-4494-899B-94FACC448B06}"/>
              </a:ext>
            </a:extLst>
          </p:cNvPr>
          <p:cNvSpPr/>
          <p:nvPr/>
        </p:nvSpPr>
        <p:spPr>
          <a:xfrm>
            <a:off x="2660791" y="431098"/>
            <a:ext cx="6250935" cy="884706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accent1">
                    <a:lumMod val="75000"/>
                  </a:schemeClr>
                </a:solidFill>
              </a:rPr>
              <a:t>بطاقة الخروج ( تقييم الحصة )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5483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4564FA57-F8B1-4A88-8D81-F1964E914DD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98058" y="-2667001"/>
            <a:ext cx="6858000" cy="12192002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F3F619EF-C76D-4C9E-BBAF-49A7BE7DE4FB}"/>
              </a:ext>
            </a:extLst>
          </p:cNvPr>
          <p:cNvSpPr txBox="1"/>
          <p:nvPr/>
        </p:nvSpPr>
        <p:spPr>
          <a:xfrm>
            <a:off x="4829907" y="5925246"/>
            <a:ext cx="253218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b="1" dirty="0">
                <a:highlight>
                  <a:srgbClr val="00FFFF"/>
                </a:highlight>
              </a:rPr>
              <a:t>معلمتكم عائشة </a:t>
            </a:r>
            <a:r>
              <a:rPr lang="ar-AE" b="1" dirty="0" err="1">
                <a:highlight>
                  <a:srgbClr val="00FFFF"/>
                </a:highlight>
              </a:rPr>
              <a:t>الغسية</a:t>
            </a:r>
            <a:r>
              <a:rPr lang="ar-AE" b="1" dirty="0">
                <a:highlight>
                  <a:srgbClr val="00FFFF"/>
                </a:highlight>
              </a:rPr>
              <a:t> </a:t>
            </a:r>
          </a:p>
        </p:txBody>
      </p:sp>
      <p:pic>
        <p:nvPicPr>
          <p:cNvPr id="1026" name="Picture 2" descr="حصة تكنولوجيا - طالباتي الغاليات غدا إن شاء الله بداية... | Facebook">
            <a:extLst>
              <a:ext uri="{FF2B5EF4-FFF2-40B4-BE49-F238E27FC236}">
                <a16:creationId xmlns:a16="http://schemas.microsoft.com/office/drawing/2014/main" id="{7D43BE83-7C1F-477C-B921-3B96C12B8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897" y="873817"/>
            <a:ext cx="8894932" cy="5038114"/>
          </a:xfrm>
          <a:prstGeom prst="rect">
            <a:avLst/>
          </a:prstGeom>
          <a:ln w="38100" cap="sq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7F2D5B21-0957-47DC-B426-C25ED6088165}"/>
              </a:ext>
            </a:extLst>
          </p:cNvPr>
          <p:cNvSpPr txBox="1"/>
          <p:nvPr/>
        </p:nvSpPr>
        <p:spPr>
          <a:xfrm>
            <a:off x="4609474" y="3392874"/>
            <a:ext cx="3387778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3600" b="1" dirty="0"/>
              <a:t>أحبتي ألقاكم الحصة القادمة مع </a:t>
            </a:r>
            <a:r>
              <a:rPr lang="ar-AE" sz="3600" b="1" dirty="0">
                <a:solidFill>
                  <a:srgbClr val="FF0000"/>
                </a:solidFill>
              </a:rPr>
              <a:t>درس جديد</a:t>
            </a:r>
            <a:endParaRPr lang="ar-AE" sz="3600" b="1" dirty="0"/>
          </a:p>
        </p:txBody>
      </p:sp>
      <p:pic>
        <p:nvPicPr>
          <p:cNvPr id="1028" name="Picture 4" descr="مبتسم الإبهام إشارة Emoticon Emoji مبتسم, متفرقات, تحية png">
            <a:extLst>
              <a:ext uri="{FF2B5EF4-FFF2-40B4-BE49-F238E27FC236}">
                <a16:creationId xmlns:a16="http://schemas.microsoft.com/office/drawing/2014/main" id="{72FC64AF-C313-4D6B-B300-6E130C0A9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944" y="0"/>
            <a:ext cx="2572301" cy="25723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miley Emoji High خمسة هواتف WhatsApp Mobile مبتسم, متفرقات, نص png">
            <a:extLst>
              <a:ext uri="{FF2B5EF4-FFF2-40B4-BE49-F238E27FC236}">
                <a16:creationId xmlns:a16="http://schemas.microsoft.com/office/drawing/2014/main" id="{D002B915-A45E-49ED-83FB-960672D8D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557" y="4368796"/>
            <a:ext cx="2202543" cy="24958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002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4E4B5E45-3209-451A-A021-4927A7E9F79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707244"/>
            <a:ext cx="6858000" cy="12192002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A01EE444-9E66-4EE1-B046-819F95833A80}"/>
              </a:ext>
            </a:extLst>
          </p:cNvPr>
          <p:cNvSpPr/>
          <p:nvPr/>
        </p:nvSpPr>
        <p:spPr>
          <a:xfrm>
            <a:off x="4453830" y="2216"/>
            <a:ext cx="346280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قوانين التعلم عن بعد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F54CF01-9199-4AF6-9954-99C4C804FC3E}"/>
              </a:ext>
            </a:extLst>
          </p:cNvPr>
          <p:cNvGrpSpPr/>
          <p:nvPr/>
        </p:nvGrpSpPr>
        <p:grpSpPr>
          <a:xfrm>
            <a:off x="0" y="734654"/>
            <a:ext cx="12085982" cy="5967400"/>
            <a:chOff x="-454436" y="868680"/>
            <a:chExt cx="12606150" cy="5836919"/>
          </a:xfrm>
        </p:grpSpPr>
        <p:grpSp>
          <p:nvGrpSpPr>
            <p:cNvPr id="65" name="Group 10">
              <a:extLst>
                <a:ext uri="{FF2B5EF4-FFF2-40B4-BE49-F238E27FC236}">
                  <a16:creationId xmlns:a16="http://schemas.microsoft.com/office/drawing/2014/main" id="{E716A614-AB67-4EE5-9DD6-1D369F7E51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54436" y="868680"/>
              <a:ext cx="12606150" cy="5836919"/>
              <a:chOff x="-113069" y="1373199"/>
              <a:chExt cx="11890682" cy="5462516"/>
            </a:xfrm>
          </p:grpSpPr>
          <p:grpSp>
            <p:nvGrpSpPr>
              <p:cNvPr id="75" name="Group 1">
                <a:extLst>
                  <a:ext uri="{FF2B5EF4-FFF2-40B4-BE49-F238E27FC236}">
                    <a16:creationId xmlns:a16="http://schemas.microsoft.com/office/drawing/2014/main" id="{D8F1070B-5E54-4A41-8BB5-26081DB5C70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332931" y="1381136"/>
                <a:ext cx="3444682" cy="2513836"/>
                <a:chOff x="8332931" y="1381136"/>
                <a:chExt cx="3444682" cy="2513836"/>
              </a:xfrm>
            </p:grpSpPr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CE739687-99DE-4671-866B-180608032DCA}"/>
                    </a:ext>
                  </a:extLst>
                </p:cNvPr>
                <p:cNvSpPr/>
                <p:nvPr/>
              </p:nvSpPr>
              <p:spPr>
                <a:xfrm>
                  <a:off x="8916361" y="1381136"/>
                  <a:ext cx="2254345" cy="1517578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9157A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63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/>
                    <a:cs typeface="+mn-cs"/>
                  </a:endParaRPr>
                </a:p>
              </p:txBody>
            </p:sp>
            <p:pic>
              <p:nvPicPr>
                <p:cNvPr id="107" name="Picture 106" descr="A close up of a clip&#10;&#10;Description automatically generated">
                  <a:extLst>
                    <a:ext uri="{FF2B5EF4-FFF2-40B4-BE49-F238E27FC236}">
                      <a16:creationId xmlns:a16="http://schemas.microsoft.com/office/drawing/2014/main" id="{FEFAE578-7947-4D01-B4EB-58A0DA6E2C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381" b="74769"/>
                <a:stretch/>
              </p:blipFill>
              <p:spPr>
                <a:xfrm>
                  <a:off x="8332931" y="2725168"/>
                  <a:ext cx="3444682" cy="1142604"/>
                </a:xfrm>
                <a:prstGeom prst="rect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</p:pic>
            <p:pic>
              <p:nvPicPr>
                <p:cNvPr id="108" name="Picture 7" descr="A close up of a clock&#10;&#10;Description automatically generated">
                  <a:extLst>
                    <a:ext uri="{FF2B5EF4-FFF2-40B4-BE49-F238E27FC236}">
                      <a16:creationId xmlns:a16="http://schemas.microsoft.com/office/drawing/2014/main" id="{577BA68E-055A-4998-9F6C-98F99887A4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152" t="9102" r="7925" b="10997"/>
                <a:stretch>
                  <a:fillRect/>
                </a:stretch>
              </p:blipFill>
              <p:spPr bwMode="auto">
                <a:xfrm>
                  <a:off x="9332341" y="1389268"/>
                  <a:ext cx="1483011" cy="14463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9" name="TextBox 8">
                  <a:extLst>
                    <a:ext uri="{FF2B5EF4-FFF2-40B4-BE49-F238E27FC236}">
                      <a16:creationId xmlns:a16="http://schemas.microsoft.com/office/drawing/2014/main" id="{C508A20F-C072-4182-B4D0-558A655FCFF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815352" y="2673394"/>
                  <a:ext cx="463826" cy="12215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lnSpc>
                      <a:spcPct val="120000"/>
                    </a:lnSpc>
                    <a:spcBef>
                      <a:spcPts val="10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1pPr>
                  <a:lvl2pPr marL="742950" indent="-28575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2pPr>
                  <a:lvl3pPr marL="11430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3pPr>
                  <a:lvl4pPr marL="16002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4pPr>
                  <a:lvl5pPr marL="20574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5pPr>
                  <a:lvl6pPr marL="25146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6pPr>
                  <a:lvl7pPr marL="29718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7pPr>
                  <a:lvl8pPr marL="34290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8pPr>
                  <a:lvl9pPr marL="38862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en-US" altLang="ar-AE" sz="585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w Cen MT" panose="020B0602020104020603" pitchFamily="34" charset="0"/>
                      <a:ea typeface="微软雅黑"/>
                      <a:cs typeface="Arial" panose="020B0604020202020204" pitchFamily="34" charset="0"/>
                    </a:rPr>
                    <a:t>1</a:t>
                  </a:r>
                </a:p>
              </p:txBody>
            </p:sp>
            <p:sp>
              <p:nvSpPr>
                <p:cNvPr id="110" name="TextBox 9">
                  <a:extLst>
                    <a:ext uri="{FF2B5EF4-FFF2-40B4-BE49-F238E27FC236}">
                      <a16:creationId xmlns:a16="http://schemas.microsoft.com/office/drawing/2014/main" id="{07DDFFA2-60C0-4900-A9D7-58448E7BB9D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365785" y="2865717"/>
                  <a:ext cx="2759313" cy="9716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algn="r" rtl="1">
                    <a:lnSpc>
                      <a:spcPct val="120000"/>
                    </a:lnSpc>
                    <a:spcBef>
                      <a:spcPts val="10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1pPr>
                  <a:lvl2pPr marL="742950" indent="-28575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2pPr>
                  <a:lvl3pPr marL="11430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3pPr>
                  <a:lvl4pPr marL="16002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4pPr>
                  <a:lvl5pPr marL="20574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5pPr>
                  <a:lvl6pPr marL="25146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6pPr>
                  <a:lvl7pPr marL="29718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7pPr>
                  <a:lvl8pPr marL="34290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8pPr>
                  <a:lvl9pPr marL="38862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ar-AE" altLang="ar-AE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</a:rPr>
                    <a:t>الالتزام بالوقت المحدد للحصص</a:t>
                  </a:r>
                  <a:endParaRPr kumimoji="0" lang="en-US" altLang="ar-AE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76" name="Group 3">
                <a:extLst>
                  <a:ext uri="{FF2B5EF4-FFF2-40B4-BE49-F238E27FC236}">
                    <a16:creationId xmlns:a16="http://schemas.microsoft.com/office/drawing/2014/main" id="{5C768890-D8D5-4182-9945-9D3637003B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13069" y="1392248"/>
                <a:ext cx="4111747" cy="3084016"/>
                <a:chOff x="-113069" y="1392248"/>
                <a:chExt cx="4111747" cy="3084016"/>
              </a:xfrm>
            </p:grpSpPr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7AE2DDAB-9A82-468F-8E81-F8DC63D51AC3}"/>
                    </a:ext>
                  </a:extLst>
                </p:cNvPr>
                <p:cNvSpPr/>
                <p:nvPr/>
              </p:nvSpPr>
              <p:spPr>
                <a:xfrm>
                  <a:off x="1214763" y="1392248"/>
                  <a:ext cx="2254345" cy="1517578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405768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63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/>
                    <a:cs typeface="+mn-cs"/>
                  </a:endParaRPr>
                </a:p>
              </p:txBody>
            </p:sp>
            <p:pic>
              <p:nvPicPr>
                <p:cNvPr id="102" name="Picture 101" descr="A close up of a clip&#10;&#10;Description automatically generated">
                  <a:extLst>
                    <a:ext uri="{FF2B5EF4-FFF2-40B4-BE49-F238E27FC236}">
                      <a16:creationId xmlns:a16="http://schemas.microsoft.com/office/drawing/2014/main" id="{1938F09A-D114-468F-A619-556546B166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duotone>
                    <a:prstClr val="black"/>
                    <a:srgbClr val="D97828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381" b="74769"/>
                <a:stretch/>
              </p:blipFill>
              <p:spPr>
                <a:xfrm>
                  <a:off x="397508" y="2798460"/>
                  <a:ext cx="3601170" cy="1142604"/>
                </a:xfrm>
                <a:prstGeom prst="rect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</p:pic>
            <p:sp>
              <p:nvSpPr>
                <p:cNvPr id="103" name="TextBox 18">
                  <a:extLst>
                    <a:ext uri="{FF2B5EF4-FFF2-40B4-BE49-F238E27FC236}">
                      <a16:creationId xmlns:a16="http://schemas.microsoft.com/office/drawing/2014/main" id="{BC44559D-D72A-426F-B0E5-DE36B2A5520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37165" y="2640434"/>
                  <a:ext cx="463826" cy="12215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lnSpc>
                      <a:spcPct val="120000"/>
                    </a:lnSpc>
                    <a:spcBef>
                      <a:spcPts val="10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1pPr>
                  <a:lvl2pPr marL="742950" indent="-28575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2pPr>
                  <a:lvl3pPr marL="11430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3pPr>
                  <a:lvl4pPr marL="16002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4pPr>
                  <a:lvl5pPr marL="20574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5pPr>
                  <a:lvl6pPr marL="25146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6pPr>
                  <a:lvl7pPr marL="29718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7pPr>
                  <a:lvl8pPr marL="34290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8pPr>
                  <a:lvl9pPr marL="38862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en-US" altLang="ar-AE" sz="585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w Cen MT" panose="020B0602020104020603" pitchFamily="34" charset="0"/>
                      <a:ea typeface="微软雅黑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pic>
              <p:nvPicPr>
                <p:cNvPr id="104" name="Picture 19">
                  <a:extLst>
                    <a:ext uri="{FF2B5EF4-FFF2-40B4-BE49-F238E27FC236}">
                      <a16:creationId xmlns:a16="http://schemas.microsoft.com/office/drawing/2014/main" id="{BBCDADD3-B256-4DEE-BE0F-7C3B221058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9460"/>
                <a:stretch>
                  <a:fillRect/>
                </a:stretch>
              </p:blipFill>
              <p:spPr bwMode="auto">
                <a:xfrm>
                  <a:off x="1538988" y="1449337"/>
                  <a:ext cx="1503917" cy="13507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5" name="TextBox 20">
                  <a:extLst>
                    <a:ext uri="{FF2B5EF4-FFF2-40B4-BE49-F238E27FC236}">
                      <a16:creationId xmlns:a16="http://schemas.microsoft.com/office/drawing/2014/main" id="{1F14B3A0-D35B-4EBF-B1AA-C23DEE8E68D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113069" y="2928875"/>
                  <a:ext cx="3712715" cy="15473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algn="r" rtl="1">
                    <a:lnSpc>
                      <a:spcPct val="120000"/>
                    </a:lnSpc>
                    <a:spcBef>
                      <a:spcPts val="10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1pPr>
                  <a:lvl2pPr marL="742950" indent="-28575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2pPr>
                  <a:lvl3pPr marL="11430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3pPr>
                  <a:lvl4pPr marL="16002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4pPr>
                  <a:lvl5pPr marL="20574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5pPr>
                  <a:lvl6pPr marL="25146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6pPr>
                  <a:lvl7pPr marL="29718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7pPr>
                  <a:lvl8pPr marL="34290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8pPr>
                  <a:lvl9pPr marL="38862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ar-AE" altLang="ar-AE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</a:rPr>
                    <a:t>الانتباه الجيد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ar-AE" altLang="ar-AE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</a:rPr>
                    <a:t>للدرس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ar-AE" altLang="ar-AE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</a:rPr>
                    <a:t> </a:t>
                  </a:r>
                  <a:endParaRPr kumimoji="0" lang="en-US" altLang="ar-AE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77" name="Group 6">
                <a:extLst>
                  <a:ext uri="{FF2B5EF4-FFF2-40B4-BE49-F238E27FC236}">
                    <a16:creationId xmlns:a16="http://schemas.microsoft.com/office/drawing/2014/main" id="{E54CB1B0-38A2-45B8-8A3C-F140BC8C448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95115" y="4232150"/>
                <a:ext cx="3330287" cy="2548349"/>
                <a:chOff x="695115" y="4232150"/>
                <a:chExt cx="3330287" cy="2548349"/>
              </a:xfrm>
            </p:grpSpPr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3A610C00-474B-4C20-96AC-305ED81F81BB}"/>
                    </a:ext>
                  </a:extLst>
                </p:cNvPr>
                <p:cNvSpPr/>
                <p:nvPr/>
              </p:nvSpPr>
              <p:spPr>
                <a:xfrm>
                  <a:off x="1241708" y="4232150"/>
                  <a:ext cx="2254345" cy="1515991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684836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63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/>
                    <a:cs typeface="+mn-cs"/>
                  </a:endParaRPr>
                </a:p>
              </p:txBody>
            </p:sp>
            <p:pic>
              <p:nvPicPr>
                <p:cNvPr id="97" name="Picture 96" descr="A close up of a clip&#10;&#10;Description automatically generated">
                  <a:extLst>
                    <a:ext uri="{FF2B5EF4-FFF2-40B4-BE49-F238E27FC236}">
                      <a16:creationId xmlns:a16="http://schemas.microsoft.com/office/drawing/2014/main" id="{A29B8917-D709-4670-8FE6-347BD28AE7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duotone>
                    <a:prstClr val="black"/>
                    <a:srgbClr val="3C977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381" b="74769"/>
                <a:stretch/>
              </p:blipFill>
              <p:spPr>
                <a:xfrm>
                  <a:off x="695115" y="5637895"/>
                  <a:ext cx="3330287" cy="1142604"/>
                </a:xfrm>
                <a:prstGeom prst="rect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</p:pic>
            <p:sp>
              <p:nvSpPr>
                <p:cNvPr id="98" name="TextBox 23">
                  <a:extLst>
                    <a:ext uri="{FF2B5EF4-FFF2-40B4-BE49-F238E27FC236}">
                      <a16:creationId xmlns:a16="http://schemas.microsoft.com/office/drawing/2014/main" id="{6C0F4FF9-F5B8-4B1C-9E14-0B203A82CCA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96048" y="5543611"/>
                  <a:ext cx="338886" cy="12215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lnSpc>
                      <a:spcPct val="120000"/>
                    </a:lnSpc>
                    <a:spcBef>
                      <a:spcPts val="10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1pPr>
                  <a:lvl2pPr marL="742950" indent="-28575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2pPr>
                  <a:lvl3pPr marL="11430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3pPr>
                  <a:lvl4pPr marL="16002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4pPr>
                  <a:lvl5pPr marL="20574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5pPr>
                  <a:lvl6pPr marL="25146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6pPr>
                  <a:lvl7pPr marL="29718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7pPr>
                  <a:lvl8pPr marL="34290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8pPr>
                  <a:lvl9pPr marL="38862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en-US" altLang="ar-AE" sz="585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w Cen MT" panose="020B0602020104020603" pitchFamily="34" charset="0"/>
                      <a:ea typeface="微软雅黑"/>
                      <a:cs typeface="Arial" panose="020B0604020202020204" pitchFamily="34" charset="0"/>
                    </a:rPr>
                    <a:t>6</a:t>
                  </a:r>
                </a:p>
              </p:txBody>
            </p:sp>
            <p:sp>
              <p:nvSpPr>
                <p:cNvPr id="99" name="TextBox 25">
                  <a:extLst>
                    <a:ext uri="{FF2B5EF4-FFF2-40B4-BE49-F238E27FC236}">
                      <a16:creationId xmlns:a16="http://schemas.microsoft.com/office/drawing/2014/main" id="{BF32FFA9-0847-40E6-8751-3094701D2C4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97084" y="5843182"/>
                  <a:ext cx="2093843" cy="8712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lnSpc>
                      <a:spcPct val="120000"/>
                    </a:lnSpc>
                    <a:spcBef>
                      <a:spcPts val="10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1pPr>
                  <a:lvl2pPr marL="742950" indent="-28575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2pPr>
                  <a:lvl3pPr marL="11430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3pPr>
                  <a:lvl4pPr marL="16002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4pPr>
                  <a:lvl5pPr marL="20574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5pPr>
                  <a:lvl6pPr marL="25146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6pPr>
                  <a:lvl7pPr marL="29718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7pPr>
                  <a:lvl8pPr marL="34290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8pPr>
                  <a:lvl9pPr marL="38862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ar-AE" altLang="ar-AE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</a:rPr>
                    <a:t> الالتزام بالزي المدرسي عند فتح الكاميرا</a:t>
                  </a:r>
                  <a:endParaRPr kumimoji="0" lang="en-US" altLang="ar-AE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endParaRPr>
                </a:p>
              </p:txBody>
            </p:sp>
            <p:pic>
              <p:nvPicPr>
                <p:cNvPr id="100" name="صورة 10">
                  <a:extLst>
                    <a:ext uri="{FF2B5EF4-FFF2-40B4-BE49-F238E27FC236}">
                      <a16:creationId xmlns:a16="http://schemas.microsoft.com/office/drawing/2014/main" id="{B11D3A81-8BD4-4179-9D59-E7F8E84CF5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67177" y="4393095"/>
                  <a:ext cx="1235549" cy="12355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8" name="Group 4">
                <a:extLst>
                  <a:ext uri="{FF2B5EF4-FFF2-40B4-BE49-F238E27FC236}">
                    <a16:creationId xmlns:a16="http://schemas.microsoft.com/office/drawing/2014/main" id="{99A8ACD4-ED42-4BC9-A232-0F9AD729BC5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170243" y="4279773"/>
                <a:ext cx="3485806" cy="2555942"/>
                <a:chOff x="8170243" y="4279773"/>
                <a:chExt cx="3485806" cy="2555942"/>
              </a:xfrm>
            </p:grpSpPr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AD84A5FC-CE2F-47AD-9754-1DFBB2F5EB1A}"/>
                    </a:ext>
                  </a:extLst>
                </p:cNvPr>
                <p:cNvSpPr/>
                <p:nvPr/>
              </p:nvSpPr>
              <p:spPr>
                <a:xfrm>
                  <a:off x="8871454" y="4279773"/>
                  <a:ext cx="2254345" cy="1517578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6E6832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63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/>
                    <a:cs typeface="+mn-cs"/>
                  </a:endParaRPr>
                </a:p>
              </p:txBody>
            </p:sp>
            <p:pic>
              <p:nvPicPr>
                <p:cNvPr id="92" name="Picture 91" descr="A close up of a clip&#10;&#10;Description automatically generated">
                  <a:extLst>
                    <a:ext uri="{FF2B5EF4-FFF2-40B4-BE49-F238E27FC236}">
                      <a16:creationId xmlns:a16="http://schemas.microsoft.com/office/drawing/2014/main" id="{999B2A89-44AA-4954-9C10-D4E497112D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duotone>
                    <a:prstClr val="black"/>
                    <a:srgbClr val="A23C33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381" b="74769"/>
                <a:stretch/>
              </p:blipFill>
              <p:spPr>
                <a:xfrm>
                  <a:off x="8170243" y="5686573"/>
                  <a:ext cx="3485806" cy="1142604"/>
                </a:xfrm>
                <a:prstGeom prst="rect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</p:pic>
            <p:pic>
              <p:nvPicPr>
                <p:cNvPr id="93" name="Picture 37">
                  <a:extLst>
                    <a:ext uri="{FF2B5EF4-FFF2-40B4-BE49-F238E27FC236}">
                      <a16:creationId xmlns:a16="http://schemas.microsoft.com/office/drawing/2014/main" id="{F897D6AD-E63D-4EF1-8916-F1464767CB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380284" y="4414014"/>
                  <a:ext cx="1272559" cy="12725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94" name="TextBox 38">
                  <a:extLst>
                    <a:ext uri="{FF2B5EF4-FFF2-40B4-BE49-F238E27FC236}">
                      <a16:creationId xmlns:a16="http://schemas.microsoft.com/office/drawing/2014/main" id="{60E6EB33-F8DF-469C-96F6-5821C71A54B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823980" y="5614137"/>
                  <a:ext cx="404463" cy="12215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lnSpc>
                      <a:spcPct val="120000"/>
                    </a:lnSpc>
                    <a:spcBef>
                      <a:spcPts val="10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1pPr>
                  <a:lvl2pPr marL="742950" indent="-28575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2pPr>
                  <a:lvl3pPr marL="11430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3pPr>
                  <a:lvl4pPr marL="16002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4pPr>
                  <a:lvl5pPr marL="20574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5pPr>
                  <a:lvl6pPr marL="25146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6pPr>
                  <a:lvl7pPr marL="29718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7pPr>
                  <a:lvl8pPr marL="34290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8pPr>
                  <a:lvl9pPr marL="38862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en-US" altLang="ar-AE" sz="585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w Cen MT" panose="020B0602020104020603" pitchFamily="34" charset="0"/>
                      <a:ea typeface="微软雅黑"/>
                      <a:cs typeface="Arial" panose="020B0604020202020204" pitchFamily="34" charset="0"/>
                    </a:rPr>
                    <a:t>4</a:t>
                  </a:r>
                </a:p>
              </p:txBody>
            </p:sp>
            <p:sp>
              <p:nvSpPr>
                <p:cNvPr id="95" name="TextBox 39">
                  <a:extLst>
                    <a:ext uri="{FF2B5EF4-FFF2-40B4-BE49-F238E27FC236}">
                      <a16:creationId xmlns:a16="http://schemas.microsoft.com/office/drawing/2014/main" id="{654A0FC6-938A-4CEC-922C-1F635A373E0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323350" y="5855254"/>
                  <a:ext cx="2395322" cy="5681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algn="r" rtl="1">
                    <a:lnSpc>
                      <a:spcPct val="120000"/>
                    </a:lnSpc>
                    <a:spcBef>
                      <a:spcPts val="10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1pPr>
                  <a:lvl2pPr marL="742950" indent="-28575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2pPr>
                  <a:lvl3pPr marL="11430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3pPr>
                  <a:lvl4pPr marL="16002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4pPr>
                  <a:lvl5pPr marL="20574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5pPr>
                  <a:lvl6pPr marL="25146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6pPr>
                  <a:lvl7pPr marL="29718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7pPr>
                  <a:lvl8pPr marL="34290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8pPr>
                  <a:lvl9pPr marL="38862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ar-AE" altLang="ar-AE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</a:rPr>
                    <a:t>اتباع تعليمات المعلمة</a:t>
                  </a:r>
                  <a:endParaRPr kumimoji="0" lang="en-US" altLang="ar-AE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79" name="Group 5">
                <a:extLst>
                  <a:ext uri="{FF2B5EF4-FFF2-40B4-BE49-F238E27FC236}">
                    <a16:creationId xmlns:a16="http://schemas.microsoft.com/office/drawing/2014/main" id="{37630C4C-3527-4F60-B6D1-9F686ECB93E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09206" y="4235325"/>
                <a:ext cx="3330287" cy="2549032"/>
                <a:chOff x="4509206" y="4235325"/>
                <a:chExt cx="3330287" cy="2549032"/>
              </a:xfrm>
            </p:grpSpPr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B9091AA4-ABE2-4E78-8AFB-6D7482BAEF2C}"/>
                    </a:ext>
                  </a:extLst>
                </p:cNvPr>
                <p:cNvSpPr/>
                <p:nvPr/>
              </p:nvSpPr>
              <p:spPr>
                <a:xfrm>
                  <a:off x="5055832" y="4235325"/>
                  <a:ext cx="2254345" cy="1517578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92B57B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63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/>
                    <a:cs typeface="+mn-cs"/>
                  </a:endParaRPr>
                </a:p>
              </p:txBody>
            </p:sp>
            <p:pic>
              <p:nvPicPr>
                <p:cNvPr id="87" name="Picture 86" descr="A close up of a clip&#10;&#10;Description automatically generated">
                  <a:extLst>
                    <a:ext uri="{FF2B5EF4-FFF2-40B4-BE49-F238E27FC236}">
                      <a16:creationId xmlns:a16="http://schemas.microsoft.com/office/drawing/2014/main" id="{4E2BC901-2638-42FC-85DF-B8B3861A8E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duotone>
                    <a:srgbClr val="DEB340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381" b="74769"/>
                <a:stretch/>
              </p:blipFill>
              <p:spPr>
                <a:xfrm>
                  <a:off x="4509206" y="5641753"/>
                  <a:ext cx="3330287" cy="1142604"/>
                </a:xfrm>
                <a:prstGeom prst="rect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</p:pic>
            <p:sp>
              <p:nvSpPr>
                <p:cNvPr id="88" name="TextBox 32">
                  <a:extLst>
                    <a:ext uri="{FF2B5EF4-FFF2-40B4-BE49-F238E27FC236}">
                      <a16:creationId xmlns:a16="http://schemas.microsoft.com/office/drawing/2014/main" id="{64D65B31-3158-4D6E-B576-AC23F6A5C8B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989725" y="5728914"/>
                  <a:ext cx="1955177" cy="8712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lnSpc>
                      <a:spcPct val="120000"/>
                    </a:lnSpc>
                    <a:spcBef>
                      <a:spcPts val="10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1pPr>
                  <a:lvl2pPr marL="742950" indent="-28575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2pPr>
                  <a:lvl3pPr marL="11430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3pPr>
                  <a:lvl4pPr marL="16002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4pPr>
                  <a:lvl5pPr marL="20574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5pPr>
                  <a:lvl6pPr marL="25146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6pPr>
                  <a:lvl7pPr marL="29718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7pPr>
                  <a:lvl8pPr marL="34290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8pPr>
                  <a:lvl9pPr marL="38862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ar-AE" altLang="ar-AE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</a:rPr>
                    <a:t>عدم فتح المايكرفون بدون إذن المعلمة</a:t>
                  </a:r>
                  <a:endParaRPr kumimoji="0" lang="en-US" altLang="ar-AE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endParaRPr>
                </a:p>
              </p:txBody>
            </p:sp>
            <p:pic>
              <p:nvPicPr>
                <p:cNvPr id="89" name="صورة 11">
                  <a:extLst>
                    <a:ext uri="{FF2B5EF4-FFF2-40B4-BE49-F238E27FC236}">
                      <a16:creationId xmlns:a16="http://schemas.microsoft.com/office/drawing/2014/main" id="{54E97EED-1567-49BD-AD11-73C26EA9E6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990" r="4140" b="6235"/>
                <a:stretch>
                  <a:fillRect/>
                </a:stretch>
              </p:blipFill>
              <p:spPr bwMode="auto">
                <a:xfrm>
                  <a:off x="5472430" y="4283507"/>
                  <a:ext cx="1419605" cy="13507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90" name="TextBox 51">
                  <a:extLst>
                    <a:ext uri="{FF2B5EF4-FFF2-40B4-BE49-F238E27FC236}">
                      <a16:creationId xmlns:a16="http://schemas.microsoft.com/office/drawing/2014/main" id="{4D62A4E7-BAE7-484B-BC16-C515D6BC691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005372" y="5549063"/>
                  <a:ext cx="338886" cy="12215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lnSpc>
                      <a:spcPct val="120000"/>
                    </a:lnSpc>
                    <a:spcBef>
                      <a:spcPts val="10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1pPr>
                  <a:lvl2pPr marL="742950" indent="-28575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2pPr>
                  <a:lvl3pPr marL="11430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3pPr>
                  <a:lvl4pPr marL="16002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4pPr>
                  <a:lvl5pPr marL="20574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5pPr>
                  <a:lvl6pPr marL="25146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6pPr>
                  <a:lvl7pPr marL="29718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7pPr>
                  <a:lvl8pPr marL="34290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8pPr>
                  <a:lvl9pPr marL="38862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en-US" altLang="ar-AE" sz="585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w Cen MT" panose="020B0602020104020603" pitchFamily="34" charset="0"/>
                      <a:ea typeface="微软雅黑"/>
                      <a:cs typeface="Arial" panose="020B0604020202020204" pitchFamily="34" charset="0"/>
                    </a:rPr>
                    <a:t>5</a:t>
                  </a:r>
                </a:p>
              </p:txBody>
            </p:sp>
          </p:grpSp>
          <p:grpSp>
            <p:nvGrpSpPr>
              <p:cNvPr id="80" name="Group 2">
                <a:extLst>
                  <a:ext uri="{FF2B5EF4-FFF2-40B4-BE49-F238E27FC236}">
                    <a16:creationId xmlns:a16="http://schemas.microsoft.com/office/drawing/2014/main" id="{0E6A77E9-ABF4-475E-8C9E-658ACB30DD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33765" y="1373199"/>
                <a:ext cx="3863190" cy="2606276"/>
                <a:chOff x="4133765" y="1373199"/>
                <a:chExt cx="3863190" cy="2606276"/>
              </a:xfrm>
            </p:grpSpPr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7D7729A6-C3F0-4230-AE3A-0B76CAC031B9}"/>
                    </a:ext>
                  </a:extLst>
                </p:cNvPr>
                <p:cNvSpPr/>
                <p:nvPr/>
              </p:nvSpPr>
              <p:spPr>
                <a:xfrm>
                  <a:off x="5132175" y="1373199"/>
                  <a:ext cx="2254345" cy="1517578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E0BC65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63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/>
                    <a:cs typeface="+mn-cs"/>
                  </a:endParaRPr>
                </a:p>
              </p:txBody>
            </p:sp>
            <p:pic>
              <p:nvPicPr>
                <p:cNvPr id="82" name="Picture 81" descr="A close up of a clip&#10;&#10;Description automatically generated">
                  <a:extLst>
                    <a:ext uri="{FF2B5EF4-FFF2-40B4-BE49-F238E27FC236}">
                      <a16:creationId xmlns:a16="http://schemas.microsoft.com/office/drawing/2014/main" id="{E3F768F2-3CD1-443C-90BB-6C6F32F270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duotone>
                    <a:srgbClr val="A23C33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381" b="74769"/>
                <a:stretch/>
              </p:blipFill>
              <p:spPr>
                <a:xfrm>
                  <a:off x="4367508" y="2836871"/>
                  <a:ext cx="3629447" cy="1142604"/>
                </a:xfrm>
                <a:prstGeom prst="rect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</p:pic>
            <p:sp>
              <p:nvSpPr>
                <p:cNvPr id="83" name="TextBox 12">
                  <a:extLst>
                    <a:ext uri="{FF2B5EF4-FFF2-40B4-BE49-F238E27FC236}">
                      <a16:creationId xmlns:a16="http://schemas.microsoft.com/office/drawing/2014/main" id="{D719D6E8-2168-474E-A994-73B2D4E90C3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012424" y="2740736"/>
                  <a:ext cx="463826" cy="12215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lnSpc>
                      <a:spcPct val="120000"/>
                    </a:lnSpc>
                    <a:spcBef>
                      <a:spcPts val="10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1pPr>
                  <a:lvl2pPr marL="742950" indent="-28575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2pPr>
                  <a:lvl3pPr marL="11430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3pPr>
                  <a:lvl4pPr marL="16002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4pPr>
                  <a:lvl5pPr marL="20574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5pPr>
                  <a:lvl6pPr marL="25146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6pPr>
                  <a:lvl7pPr marL="29718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7pPr>
                  <a:lvl8pPr marL="34290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8pPr>
                  <a:lvl9pPr marL="38862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en-US" altLang="ar-AE" sz="585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w Cen MT" panose="020B0602020104020603" pitchFamily="34" charset="0"/>
                      <a:ea typeface="微软雅黑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84" name="TextBox 13">
                  <a:extLst>
                    <a:ext uri="{FF2B5EF4-FFF2-40B4-BE49-F238E27FC236}">
                      <a16:creationId xmlns:a16="http://schemas.microsoft.com/office/drawing/2014/main" id="{77BCBB7E-1615-422B-8842-85354413B3D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133765" y="3084244"/>
                  <a:ext cx="3330287" cy="6117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algn="r" rtl="1">
                    <a:lnSpc>
                      <a:spcPct val="120000"/>
                    </a:lnSpc>
                    <a:spcBef>
                      <a:spcPts val="10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1pPr>
                  <a:lvl2pPr marL="742950" indent="-28575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2pPr>
                  <a:lvl3pPr marL="11430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3pPr>
                  <a:lvl4pPr marL="16002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4pPr>
                  <a:lvl5pPr marL="20574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5pPr>
                  <a:lvl6pPr marL="25146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6pPr>
                  <a:lvl7pPr marL="29718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7pPr>
                  <a:lvl8pPr marL="34290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8pPr>
                  <a:lvl9pPr marL="38862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ar-AE" altLang="ar-AE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</a:rPr>
                    <a:t>التفاعل الإيجابي</a:t>
                  </a:r>
                  <a:endParaRPr kumimoji="0" lang="en-US" altLang="ar-AE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endParaRPr>
                </a:p>
              </p:txBody>
            </p:sp>
            <p:pic>
              <p:nvPicPr>
                <p:cNvPr id="85" name="Picture 54" descr="A picture containing table&#10;&#10;Description automatically generated">
                  <a:extLst>
                    <a:ext uri="{FF2B5EF4-FFF2-40B4-BE49-F238E27FC236}">
                      <a16:creationId xmlns:a16="http://schemas.microsoft.com/office/drawing/2014/main" id="{E4EC1039-C874-4EC2-B5B7-F6B4169823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5371744" y="1444819"/>
                  <a:ext cx="1738902" cy="1412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C02F95B7-FF05-4457-9B34-76967D3EB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525879" y="4012725"/>
              <a:ext cx="1322958" cy="1403070"/>
            </a:xfrm>
            <a:prstGeom prst="rect">
              <a:avLst/>
            </a:prstGeom>
          </p:spPr>
        </p:pic>
      </p:grpSp>
      <p:sp>
        <p:nvSpPr>
          <p:cNvPr id="111" name="TextBox 32">
            <a:extLst>
              <a:ext uri="{FF2B5EF4-FFF2-40B4-BE49-F238E27FC236}">
                <a16:creationId xmlns:a16="http://schemas.microsoft.com/office/drawing/2014/main" id="{F9808B2C-8E12-4EDC-90B2-36520A9DD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1883" y="575165"/>
            <a:ext cx="53267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المواطنة و المسؤولية</a:t>
            </a:r>
            <a:r>
              <a:rPr kumimoji="0" lang="ar-AE" alt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ar-SA" alt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الالتزام بقواعد التعلم عن بعد </a:t>
            </a:r>
            <a:endParaRPr kumimoji="0" lang="en-US" altLang="ar-AE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399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9A632E00-B74C-428E-8C06-9341FDB1F71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0" cy="12192002"/>
          </a:xfrm>
          <a:prstGeom prst="rect">
            <a:avLst/>
          </a:prstGeom>
        </p:spPr>
      </p:pic>
      <p:pic>
        <p:nvPicPr>
          <p:cNvPr id="4" name="zaina2">
            <a:extLst>
              <a:ext uri="{FF2B5EF4-FFF2-40B4-BE49-F238E27FC236}">
                <a16:creationId xmlns:a16="http://schemas.microsoft.com/office/drawing/2014/main" id="{C9D5E6C8-5785-428D-AC85-61DE3A7DD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407" y="2026675"/>
            <a:ext cx="7345188" cy="52359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9807D9-412E-4354-BB21-CDAE07F0C489}"/>
              </a:ext>
            </a:extLst>
          </p:cNvPr>
          <p:cNvSpPr/>
          <p:nvPr/>
        </p:nvSpPr>
        <p:spPr>
          <a:xfrm>
            <a:off x="2920015" y="110744"/>
            <a:ext cx="568868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/>
                <a:solidFill>
                  <a:srgbClr val="7030A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الوسام لك فأنت تستحقه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7030A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highlight>
                <a:srgbClr val="FFFF00"/>
              </a:highlight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" name="صورة 2" descr="صورة تحتوي على سوشي&#10;&#10;تم إنشاء الوصف تلقائياً">
            <a:extLst>
              <a:ext uri="{FF2B5EF4-FFF2-40B4-BE49-F238E27FC236}">
                <a16:creationId xmlns:a16="http://schemas.microsoft.com/office/drawing/2014/main" id="{C442B812-9959-4FA4-9706-2377F05FC7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461" y="2087368"/>
            <a:ext cx="1295145" cy="1240002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94793950-6619-42A7-99A9-01DB7921F7A8}"/>
              </a:ext>
            </a:extLst>
          </p:cNvPr>
          <p:cNvSpPr txBox="1"/>
          <p:nvPr/>
        </p:nvSpPr>
        <p:spPr>
          <a:xfrm>
            <a:off x="2962966" y="2716072"/>
            <a:ext cx="5602778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3200" b="1" dirty="0"/>
              <a:t>سأضع طالباً في ذاكرتي وأراقب مشاركته أثناء الحصة و في نهاية الحصة سأكشف عنه </a:t>
            </a:r>
          </a:p>
        </p:txBody>
      </p:sp>
      <p:pic>
        <p:nvPicPr>
          <p:cNvPr id="1026" name="Picture 2" descr="ماهي الذاكرة ؟ - معجزة الذاكرة البشرية">
            <a:extLst>
              <a:ext uri="{FF2B5EF4-FFF2-40B4-BE49-F238E27FC236}">
                <a16:creationId xmlns:a16="http://schemas.microsoft.com/office/drawing/2014/main" id="{BFCE6073-5335-44CA-BDEC-5753CAF4B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99"/>
          <a:stretch/>
        </p:blipFill>
        <p:spPr bwMode="auto">
          <a:xfrm>
            <a:off x="4479433" y="4442368"/>
            <a:ext cx="2569843" cy="233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تقيم اليومين الاحد والاثنين">
            <a:extLst>
              <a:ext uri="{FF2B5EF4-FFF2-40B4-BE49-F238E27FC236}">
                <a16:creationId xmlns:a16="http://schemas.microsoft.com/office/drawing/2014/main" id="{4B542B4F-E48B-4A4D-80BF-38FE0367D5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566" y="1013803"/>
            <a:ext cx="1936967" cy="13879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024F3B4B-D74D-460F-8636-915432B5D890}"/>
              </a:ext>
            </a:extLst>
          </p:cNvPr>
          <p:cNvSpPr txBox="1"/>
          <p:nvPr/>
        </p:nvSpPr>
        <p:spPr>
          <a:xfrm>
            <a:off x="316283" y="326187"/>
            <a:ext cx="337624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>
                <a:highlight>
                  <a:srgbClr val="00FF00"/>
                </a:highlight>
              </a:rPr>
              <a:t>مبادرة لتحفيز طلابي الأعزاء</a:t>
            </a:r>
          </a:p>
        </p:txBody>
      </p:sp>
    </p:spTree>
    <p:extLst>
      <p:ext uri="{BB962C8B-B14F-4D97-AF65-F5344CB8AC3E}">
        <p14:creationId xmlns:p14="http://schemas.microsoft.com/office/powerpoint/2010/main" val="65736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A close up of a bench&#10;&#10;Description automatically generated">
            <a:extLst>
              <a:ext uri="{FF2B5EF4-FFF2-40B4-BE49-F238E27FC236}">
                <a16:creationId xmlns:a16="http://schemas.microsoft.com/office/drawing/2014/main" id="{8F9CF674-0EC2-4950-A6AC-76DD93B7F9F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0" cy="12192002"/>
          </a:xfrm>
          <a:prstGeom prst="rect">
            <a:avLst/>
          </a:prstGeom>
        </p:spPr>
      </p:pic>
      <p:sp>
        <p:nvSpPr>
          <p:cNvPr id="4" name="السؤال">
            <a:extLst>
              <a:ext uri="{FF2B5EF4-FFF2-40B4-BE49-F238E27FC236}">
                <a16:creationId xmlns:a16="http://schemas.microsoft.com/office/drawing/2014/main" id="{7B62798F-CCBA-4CB4-9E2C-55D596A1027C}"/>
              </a:ext>
            </a:extLst>
          </p:cNvPr>
          <p:cNvSpPr/>
          <p:nvPr/>
        </p:nvSpPr>
        <p:spPr>
          <a:xfrm>
            <a:off x="6626025" y="181555"/>
            <a:ext cx="3915339" cy="2361398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>
              <a:defRPr/>
            </a:pPr>
            <a:r>
              <a:rPr lang="ar-SA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جهات تختص </a:t>
            </a:r>
            <a:r>
              <a:rPr lang="ar-SA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يتنفيذ</a:t>
            </a:r>
            <a:r>
              <a:rPr lang="ar-SA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القوانين، وإدارة شؤون الدولة، وحفظ الأمن الداخلي والخارجي</a:t>
            </a:r>
            <a:endParaRPr 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خطأ 1">
            <a:extLst>
              <a:ext uri="{FF2B5EF4-FFF2-40B4-BE49-F238E27FC236}">
                <a16:creationId xmlns:a16="http://schemas.microsoft.com/office/drawing/2014/main" id="{C89F594B-1C0B-4277-A7D2-EDD9B92F9B89}"/>
              </a:ext>
            </a:extLst>
          </p:cNvPr>
          <p:cNvSpPr/>
          <p:nvPr/>
        </p:nvSpPr>
        <p:spPr>
          <a:xfrm>
            <a:off x="4385331" y="4974466"/>
            <a:ext cx="3915339" cy="689113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>
              <a:defRPr/>
            </a:pPr>
            <a:r>
              <a:rPr lang="ar-SA" sz="3704" b="1" dirty="0">
                <a:solidFill>
                  <a:srgbClr val="002060"/>
                </a:solidFill>
              </a:rPr>
              <a:t>السياسة العامة</a:t>
            </a:r>
            <a:endParaRPr lang="en-US" sz="3704" b="1" dirty="0">
              <a:solidFill>
                <a:srgbClr val="002060"/>
              </a:solidFill>
            </a:endParaRPr>
          </a:p>
        </p:txBody>
      </p:sp>
      <p:sp>
        <p:nvSpPr>
          <p:cNvPr id="6" name="خطأ 2">
            <a:extLst>
              <a:ext uri="{FF2B5EF4-FFF2-40B4-BE49-F238E27FC236}">
                <a16:creationId xmlns:a16="http://schemas.microsoft.com/office/drawing/2014/main" id="{13E089B6-F789-41B1-B7D3-520A901F73FE}"/>
              </a:ext>
            </a:extLst>
          </p:cNvPr>
          <p:cNvSpPr/>
          <p:nvPr/>
        </p:nvSpPr>
        <p:spPr>
          <a:xfrm>
            <a:off x="4328008" y="3114392"/>
            <a:ext cx="3915339" cy="689113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>
              <a:defRPr/>
            </a:pPr>
            <a:r>
              <a:rPr lang="ar-SA" sz="3704" b="1" dirty="0">
                <a:solidFill>
                  <a:srgbClr val="002060"/>
                </a:solidFill>
              </a:rPr>
              <a:t>الانتخاب</a:t>
            </a:r>
            <a:endParaRPr lang="en-US" sz="3704" b="1" dirty="0">
              <a:solidFill>
                <a:srgbClr val="002060"/>
              </a:solidFill>
            </a:endParaRPr>
          </a:p>
        </p:txBody>
      </p:sp>
      <p:sp>
        <p:nvSpPr>
          <p:cNvPr id="7" name="صحيح">
            <a:extLst>
              <a:ext uri="{FF2B5EF4-FFF2-40B4-BE49-F238E27FC236}">
                <a16:creationId xmlns:a16="http://schemas.microsoft.com/office/drawing/2014/main" id="{C455D7F9-38D6-4B3D-B813-327E6BB5CA5F}"/>
              </a:ext>
            </a:extLst>
          </p:cNvPr>
          <p:cNvSpPr/>
          <p:nvPr/>
        </p:nvSpPr>
        <p:spPr>
          <a:xfrm>
            <a:off x="4385331" y="4020806"/>
            <a:ext cx="3915339" cy="689113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>
              <a:defRPr/>
            </a:pPr>
            <a:r>
              <a:rPr lang="ar-SA" sz="3704" b="1" dirty="0">
                <a:solidFill>
                  <a:srgbClr val="002060"/>
                </a:solidFill>
              </a:rPr>
              <a:t>السلطة</a:t>
            </a:r>
            <a:endParaRPr lang="en-US" sz="3704" b="1" dirty="0">
              <a:solidFill>
                <a:srgbClr val="002060"/>
              </a:solidFill>
            </a:endParaRPr>
          </a:p>
        </p:txBody>
      </p:sp>
      <p:sp>
        <p:nvSpPr>
          <p:cNvPr id="8" name="التالي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44B7D06-A64A-4285-B5FC-F83663F0DCD9}"/>
              </a:ext>
            </a:extLst>
          </p:cNvPr>
          <p:cNvSpPr/>
          <p:nvPr/>
        </p:nvSpPr>
        <p:spPr>
          <a:xfrm>
            <a:off x="5786213" y="5914445"/>
            <a:ext cx="988974" cy="762000"/>
          </a:xfrm>
          <a:prstGeom prst="leftArrow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>
              <a:defRPr/>
            </a:pPr>
            <a:r>
              <a:rPr lang="ar-SA" sz="1893" b="1" dirty="0">
                <a:solidFill>
                  <a:prstClr val="white"/>
                </a:solidFill>
              </a:rPr>
              <a:t>التالي</a:t>
            </a:r>
            <a:endParaRPr lang="en-US" sz="1893" b="1" dirty="0">
              <a:solidFill>
                <a:prstClr val="white"/>
              </a:solidFill>
            </a:endParaRPr>
          </a:p>
        </p:txBody>
      </p:sp>
      <p:sp>
        <p:nvSpPr>
          <p:cNvPr id="9" name="صحيح">
            <a:extLst>
              <a:ext uri="{FF2B5EF4-FFF2-40B4-BE49-F238E27FC236}">
                <a16:creationId xmlns:a16="http://schemas.microsoft.com/office/drawing/2014/main" id="{93C1F280-F51A-435A-A960-E6262C35E724}"/>
              </a:ext>
            </a:extLst>
          </p:cNvPr>
          <p:cNvSpPr/>
          <p:nvPr/>
        </p:nvSpPr>
        <p:spPr>
          <a:xfrm>
            <a:off x="8203576" y="2979843"/>
            <a:ext cx="760239" cy="78360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>
              <a:defRPr/>
            </a:pPr>
            <a:r>
              <a:rPr lang="ar-SA" sz="3704" b="1" dirty="0">
                <a:solidFill>
                  <a:srgbClr val="002060"/>
                </a:solidFill>
              </a:rPr>
              <a:t>1</a:t>
            </a:r>
            <a:endParaRPr lang="en-US" sz="3704" b="1" dirty="0">
              <a:solidFill>
                <a:srgbClr val="002060"/>
              </a:solidFill>
            </a:endParaRPr>
          </a:p>
        </p:txBody>
      </p:sp>
      <p:sp>
        <p:nvSpPr>
          <p:cNvPr id="10" name="صحيح">
            <a:extLst>
              <a:ext uri="{FF2B5EF4-FFF2-40B4-BE49-F238E27FC236}">
                <a16:creationId xmlns:a16="http://schemas.microsoft.com/office/drawing/2014/main" id="{8221B84E-BF72-448B-BADB-7E42EA62BAF7}"/>
              </a:ext>
            </a:extLst>
          </p:cNvPr>
          <p:cNvSpPr/>
          <p:nvPr/>
        </p:nvSpPr>
        <p:spPr>
          <a:xfrm>
            <a:off x="8243347" y="3990534"/>
            <a:ext cx="760239" cy="78360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>
              <a:defRPr/>
            </a:pPr>
            <a:r>
              <a:rPr lang="ar-SA" sz="3704" b="1" dirty="0">
                <a:solidFill>
                  <a:srgbClr val="002060"/>
                </a:solidFill>
              </a:rPr>
              <a:t>2</a:t>
            </a:r>
            <a:endParaRPr lang="en-US" sz="3704" b="1" dirty="0">
              <a:solidFill>
                <a:srgbClr val="002060"/>
              </a:solidFill>
            </a:endParaRPr>
          </a:p>
        </p:txBody>
      </p:sp>
      <p:sp>
        <p:nvSpPr>
          <p:cNvPr id="11" name="صحيح">
            <a:extLst>
              <a:ext uri="{FF2B5EF4-FFF2-40B4-BE49-F238E27FC236}">
                <a16:creationId xmlns:a16="http://schemas.microsoft.com/office/drawing/2014/main" id="{87BF325B-3B70-4214-9880-7DA51D9C31D0}"/>
              </a:ext>
            </a:extLst>
          </p:cNvPr>
          <p:cNvSpPr/>
          <p:nvPr/>
        </p:nvSpPr>
        <p:spPr>
          <a:xfrm>
            <a:off x="8203576" y="4927220"/>
            <a:ext cx="760239" cy="78360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algn="ctr">
              <a:defRPr/>
            </a:pPr>
            <a:r>
              <a:rPr lang="ar-SA" sz="3704" b="1" dirty="0">
                <a:solidFill>
                  <a:srgbClr val="002060"/>
                </a:solidFill>
              </a:rPr>
              <a:t>3</a:t>
            </a:r>
            <a:endParaRPr lang="en-US" sz="3704" b="1" dirty="0">
              <a:solidFill>
                <a:srgbClr val="002060"/>
              </a:solidFill>
            </a:endParaRP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49F6CE45-536C-4153-9526-CDB7756BCB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712" y="2848538"/>
            <a:ext cx="2800414" cy="31646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8863"/>
            <a:ext cx="5807936" cy="265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33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1201</TotalTime>
  <Words>988</Words>
  <Application>Microsoft Office PowerPoint</Application>
  <PresentationFormat>شاشة عريضة</PresentationFormat>
  <Paragraphs>308</Paragraphs>
  <Slides>69</Slides>
  <Notes>6</Notes>
  <HiddenSlides>0</HiddenSlides>
  <MMClips>8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69</vt:i4>
      </vt:variant>
    </vt:vector>
  </HeadingPairs>
  <TitlesOfParts>
    <vt:vector size="79" baseType="lpstr">
      <vt:lpstr>微软雅黑</vt:lpstr>
      <vt:lpstr>Adobe Arabic</vt:lpstr>
      <vt:lpstr>Arial</vt:lpstr>
      <vt:lpstr>Calibri</vt:lpstr>
      <vt:lpstr>Calibri Light</vt:lpstr>
      <vt:lpstr>Corbel</vt:lpstr>
      <vt:lpstr>Dubai Medium</vt:lpstr>
      <vt:lpstr>Noto Sans</vt:lpstr>
      <vt:lpstr>Tw Cen MT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عائشة راشد الظنحاني</dc:creator>
  <cp:lastModifiedBy>عائشة راشد الظنحاني</cp:lastModifiedBy>
  <cp:revision>24</cp:revision>
  <dcterms:created xsi:type="dcterms:W3CDTF">2021-09-17T18:25:10Z</dcterms:created>
  <dcterms:modified xsi:type="dcterms:W3CDTF">2021-09-28T04:57:36Z</dcterms:modified>
</cp:coreProperties>
</file>