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04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7" y="339"/>
            <a:ext cx="11734345" cy="6857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3441" y="961138"/>
            <a:ext cx="173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5400" b="1" dirty="0" smtClean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ea typeface="Microsoft Sans Serif" panose="020B0604020202020204" pitchFamily="34" charset="0"/>
                <a:cs typeface="Sakkal Majalla" panose="02000000000000000000" pitchFamily="2" charset="-78"/>
              </a:rPr>
              <a:t>أول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Sakkal Majalla" panose="02000000000000000000" pitchFamily="2" charset="-78"/>
              <a:ea typeface="Microsoft Sans Serif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2825" y="2090172"/>
            <a:ext cx="5052355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ar-AE" sz="5400" b="1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ea typeface="Microsoft Sans Serif" panose="020B0604020202020204" pitchFamily="34" charset="0"/>
                <a:cs typeface="Sakkal Majalla" panose="02000000000000000000" pitchFamily="2" charset="-78"/>
              </a:rPr>
              <a:t>أسلم من النساء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Sakkal Majalla" panose="02000000000000000000" pitchFamily="2" charset="-78"/>
              <a:ea typeface="Microsoft Sans Serif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112" y="3425151"/>
            <a:ext cx="231566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ar-AE" sz="5400" b="1" dirty="0" smtClean="0">
                <a:solidFill>
                  <a:srgbClr val="8064A2">
                    <a:lumMod val="75000"/>
                  </a:srgbClr>
                </a:solidFill>
                <a:latin typeface="Sakkal Majalla" panose="02000000000000000000" pitchFamily="2" charset="-78"/>
                <a:ea typeface="Microsoft Sans Serif" panose="020B0604020202020204" pitchFamily="34" charset="0"/>
                <a:cs typeface="Sakkal Majalla" panose="02000000000000000000" pitchFamily="2" charset="-78"/>
              </a:rPr>
              <a:t>تصدقه</a:t>
            </a:r>
            <a:endParaRPr lang="en-US" sz="5400" b="1" dirty="0">
              <a:solidFill>
                <a:srgbClr val="8064A2">
                  <a:lumMod val="75000"/>
                </a:srgbClr>
              </a:solidFill>
              <a:latin typeface="Sakkal Majalla" panose="02000000000000000000" pitchFamily="2" charset="-78"/>
              <a:ea typeface="Microsoft Sans Serif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 rot="10800000" flipH="1" flipV="1">
            <a:off x="1708173" y="4700687"/>
            <a:ext cx="182446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ar-AE" sz="5400" b="1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ea typeface="Microsoft Sans Serif" panose="020B0604020202020204" pitchFamily="34" charset="0"/>
                <a:cs typeface="Sakkal Majalla" panose="02000000000000000000" pitchFamily="2" charset="-78"/>
              </a:rPr>
              <a:t>تعينه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Sakkal Majalla" panose="02000000000000000000" pitchFamily="2" charset="-78"/>
              <a:ea typeface="Microsoft Sans Serif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10159601" y="3550756"/>
            <a:ext cx="135665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5400" b="1" dirty="0">
                <a:solidFill>
                  <a:srgbClr val="8064A2">
                    <a:lumMod val="75000"/>
                  </a:srgbClr>
                </a:solidFill>
                <a:latin typeface="Sakkal Majalla" panose="02000000000000000000" pitchFamily="2" charset="-78"/>
                <a:ea typeface="Microsoft Sans Serif" panose="020B0604020202020204" pitchFamily="34" charset="0"/>
                <a:cs typeface="Sakkal Majalla" panose="02000000000000000000" pitchFamily="2" charset="-78"/>
              </a:rPr>
              <a:t>أول</a:t>
            </a:r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139" y="5332392"/>
            <a:ext cx="208155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AE" sz="5400" b="1" dirty="0" smtClean="0">
                <a:solidFill>
                  <a:srgbClr val="8064A2">
                    <a:lumMod val="75000"/>
                  </a:srgbClr>
                </a:solidFill>
                <a:latin typeface="Sakkal Majalla" panose="02000000000000000000" pitchFamily="2" charset="-78"/>
                <a:ea typeface="Microsoft Sans Serif" panose="020B0604020202020204" pitchFamily="34" charset="0"/>
                <a:cs typeface="Sakkal Majalla" panose="02000000000000000000" pitchFamily="2" charset="-78"/>
              </a:rPr>
              <a:t>ـمالها</a:t>
            </a:r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89" y="714173"/>
            <a:ext cx="12218689" cy="55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6" y="0"/>
            <a:ext cx="11825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81" y="0"/>
            <a:ext cx="11393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12" y="-1"/>
            <a:ext cx="11821634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54879" y="5631716"/>
            <a:ext cx="1952785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r-AE" sz="5400" b="1" dirty="0" smtClean="0">
                <a:solidFill>
                  <a:srgbClr val="FF0000"/>
                </a:solidFill>
              </a:rPr>
              <a:t>الإسلام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5375503" y="3823394"/>
            <a:ext cx="1770508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r-AE" sz="5400" b="1" dirty="0" smtClean="0">
                <a:solidFill>
                  <a:srgbClr val="FF0000"/>
                </a:solidFill>
              </a:rPr>
              <a:t>أحب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512735" y="5600720"/>
            <a:ext cx="309966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r-AE" sz="5400" b="1" dirty="0" smtClean="0">
                <a:solidFill>
                  <a:srgbClr val="FF0000"/>
                </a:solidFill>
              </a:rPr>
              <a:t>مسلمة وفية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0"/>
            <a:ext cx="11616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40" y="0"/>
            <a:ext cx="11075830" cy="68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7108"/>
            <a:ext cx="12192000" cy="642367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440180" y="2346268"/>
            <a:ext cx="2175857" cy="2911532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440178" y="2994660"/>
            <a:ext cx="2175859" cy="474287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440178" y="2921630"/>
            <a:ext cx="2175860" cy="1756011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440178" y="4089715"/>
            <a:ext cx="2175860" cy="1756011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" y="277499"/>
            <a:ext cx="12184915" cy="63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92340" y="2339179"/>
            <a:ext cx="179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solidFill>
                  <a:srgbClr val="FF0000"/>
                </a:solidFill>
              </a:rPr>
              <a:t>آمنت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66494" y="3379261"/>
            <a:ext cx="441701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r-AE" sz="4800" b="1" dirty="0" smtClean="0">
                <a:solidFill>
                  <a:srgbClr val="FF0000"/>
                </a:solidFill>
              </a:rPr>
              <a:t>صدقته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4984" y="4419344"/>
            <a:ext cx="441701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r-AE" sz="4800" b="1" dirty="0" smtClean="0">
                <a:solidFill>
                  <a:srgbClr val="FF0000"/>
                </a:solidFill>
              </a:rPr>
              <a:t>أعطته مالها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374"/>
            <a:ext cx="12192000" cy="63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31"/>
            <a:ext cx="12192000" cy="6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56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1523"/>
            <a:ext cx="12192000" cy="656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9" y="658968"/>
            <a:ext cx="8830614" cy="56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0"/>
            <a:ext cx="11985067" cy="68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136"/>
            <a:ext cx="12215090" cy="52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" y="1431433"/>
            <a:ext cx="12182994" cy="400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" y="1394539"/>
            <a:ext cx="12177707" cy="40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68" y="366780"/>
            <a:ext cx="12205968" cy="6149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067" y="3441745"/>
            <a:ext cx="943988" cy="915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48" y="3441745"/>
            <a:ext cx="943988" cy="915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28" y="3441745"/>
            <a:ext cx="943988" cy="915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89" y="3441745"/>
            <a:ext cx="943988" cy="915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32" y="3441745"/>
            <a:ext cx="943988" cy="915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0" y="3441745"/>
            <a:ext cx="943988" cy="9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36" y="852487"/>
            <a:ext cx="12210336" cy="51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</Words>
  <Application>Microsoft Office PowerPoint</Application>
  <PresentationFormat>Widescreen</PresentationFormat>
  <Paragraphs>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Microsoft Sans Serif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7</cp:revision>
  <dcterms:created xsi:type="dcterms:W3CDTF">2016-08-24T13:36:29Z</dcterms:created>
  <dcterms:modified xsi:type="dcterms:W3CDTF">2016-10-09T03:30:49Z</dcterms:modified>
</cp:coreProperties>
</file>