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301" r:id="rId5"/>
    <p:sldId id="263" r:id="rId6"/>
    <p:sldId id="264" r:id="rId7"/>
    <p:sldId id="265" r:id="rId8"/>
    <p:sldId id="266" r:id="rId9"/>
    <p:sldId id="267" r:id="rId10"/>
    <p:sldId id="273" r:id="rId11"/>
    <p:sldId id="277" r:id="rId12"/>
    <p:sldId id="278" r:id="rId13"/>
    <p:sldId id="280" r:id="rId14"/>
    <p:sldId id="281" r:id="rId15"/>
    <p:sldId id="283" r:id="rId16"/>
    <p:sldId id="284" r:id="rId17"/>
    <p:sldId id="285" r:id="rId18"/>
    <p:sldId id="287" r:id="rId19"/>
    <p:sldId id="289" r:id="rId20"/>
    <p:sldId id="290" r:id="rId21"/>
    <p:sldId id="291" r:id="rId22"/>
    <p:sldId id="30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7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071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08736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008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3580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1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74740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A42A7B-5522-43CE-89F2-235034A8C68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4241C1-D978-40EC-AA29-3995D64D78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21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flying" TargetMode="External"/><Relationship Id="rId3" Type="http://schemas.openxmlformats.org/officeDocument/2006/relationships/hyperlink" Target="https://dictionary.cambridge.org/dictionary/english/part" TargetMode="External"/><Relationship Id="rId7" Type="http://schemas.openxmlformats.org/officeDocument/2006/relationships/hyperlink" Target="https://dictionary.cambridge.org/dictionary/english/bat" TargetMode="External"/><Relationship Id="rId2" Type="http://schemas.openxmlformats.org/officeDocument/2006/relationships/hyperlink" Target="https://dictionary.cambridge.org/dictionary/english/flat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ictionary.cambridge.org/dictionary/english/insect" TargetMode="External"/><Relationship Id="rId5" Type="http://schemas.openxmlformats.org/officeDocument/2006/relationships/hyperlink" Target="https://dictionary.cambridge.org/dictionary/english/bird" TargetMode="External"/><Relationship Id="rId4" Type="http://schemas.openxmlformats.org/officeDocument/2006/relationships/hyperlink" Target="https://dictionary.cambridge.org/dictionary/english/body" TargetMode="Externa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s://dictionary.cambridge.org/dictionary/english/instrument" TargetMode="External"/><Relationship Id="rId7" Type="http://schemas.openxmlformats.org/officeDocument/2006/relationships/hyperlink" Target="https://dictionary.cambridge.org/dictionary/english/stick" TargetMode="External"/><Relationship Id="rId2" Type="http://schemas.openxmlformats.org/officeDocument/2006/relationships/hyperlink" Target="https://dictionary.cambridge.org/dictionary/english/musica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ictionary.cambridge.org/dictionary/english/hand" TargetMode="External"/><Relationship Id="rId5" Type="http://schemas.openxmlformats.org/officeDocument/2006/relationships/hyperlink" Target="https://dictionary.cambridge.org/dictionary/english/hitting" TargetMode="External"/><Relationship Id="rId4" Type="http://schemas.openxmlformats.org/officeDocument/2006/relationships/hyperlink" Target="https://dictionary.cambridge.org/dictionary/english/pla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your" TargetMode="External"/><Relationship Id="rId2" Type="http://schemas.openxmlformats.org/officeDocument/2006/relationships/hyperlink" Target="https://dictionary.cambridge.org/dictionary/english/part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hyperlink" Target="https://dictionary.cambridge.org/dictionary/english/bod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people" TargetMode="External"/><Relationship Id="rId2" Type="http://schemas.openxmlformats.org/officeDocument/2006/relationships/hyperlink" Target="https://dictionary.cambridge.org/dictionary/english/connectio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string" TargetMode="External"/><Relationship Id="rId2" Type="http://schemas.openxmlformats.org/officeDocument/2006/relationships/hyperlink" Target="https://dictionary.cambridge.org/dictionary/english/end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side" TargetMode="External"/><Relationship Id="rId2" Type="http://schemas.openxmlformats.org/officeDocument/2006/relationships/hyperlink" Target="https://dictionary.cambridge.org/dictionary/english/acros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dictionary.com/dictionary/british/large_1" TargetMode="External"/><Relationship Id="rId2" Type="http://schemas.openxmlformats.org/officeDocument/2006/relationships/hyperlink" Target="https://www.macmillandictionary.com/dictionary/british/remov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hyperlink" Target="https://www.macmillandictionary.com/dictionary/british/piece_1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-arabic/surface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dictionary.cambridge.org/dictionary/english-arabic/hit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g"/><Relationship Id="rId5" Type="http://schemas.openxmlformats.org/officeDocument/2006/relationships/hyperlink" Target="https://dictionary.cambridge.org/dictionary/english-arabic/quickly" TargetMode="External"/><Relationship Id="rId4" Type="http://schemas.openxmlformats.org/officeDocument/2006/relationships/hyperlink" Target="https://dictionary.cambridge.org/dictionary/english-arabic/mov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-arabic/middle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dictionary.cambridge.org/dictionary/english-arabic/part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ictionary.cambridge.org/dictionary/english-arabic/bend" TargetMode="External"/><Relationship Id="rId5" Type="http://schemas.openxmlformats.org/officeDocument/2006/relationships/hyperlink" Target="https://dictionary.cambridge.org/dictionary/english-arabic/arm" TargetMode="External"/><Relationship Id="rId4" Type="http://schemas.openxmlformats.org/officeDocument/2006/relationships/hyperlink" Target="https://dictionary.cambridge.org/dictionary/english-arabic/you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-arabic/light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s://dictionary.cambridge.org/dictionary/english-arabic/soft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hyperlink" Target="https://dictionary.cambridge.org/dictionary/english-arabic/skin" TargetMode="External"/><Relationship Id="rId4" Type="http://schemas.openxmlformats.org/officeDocument/2006/relationships/hyperlink" Target="https://dictionary.cambridge.org/dictionary/english-arabic/cove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-arabic/animal" TargetMode="External"/><Relationship Id="rId3" Type="http://schemas.openxmlformats.org/officeDocument/2006/relationships/slideLayout" Target="../slideLayouts/slideLayout8.xml"/><Relationship Id="rId7" Type="http://schemas.openxmlformats.org/officeDocument/2006/relationships/hyperlink" Target="https://dictionary.cambridge.org/dictionary/english-arabic/body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ctionary.cambridge.org/dictionary/english-arabic/cover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dictionary.cambridge.org/dictionary/english-arabic/hair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dictionary.cambridge.org/dictionary/english-arabic/thick" TargetMode="External"/><Relationship Id="rId9" Type="http://schemas.openxmlformats.org/officeDocument/2006/relationships/hyperlink" Target="https://dictionary.cambridge.org/dictionary/english-arabic/rabb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dictionary.cambridge.org/dictionary/english-arabic/laugh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1727C-C2EE-46BA-8D70-E48365BE7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Unit 1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lgerian" panose="04020705040A02060702" pitchFamily="82" charset="0"/>
              </a:rPr>
              <a:t>flashcards</a:t>
            </a:r>
          </a:p>
        </p:txBody>
      </p:sp>
    </p:spTree>
    <p:extLst>
      <p:ext uri="{BB962C8B-B14F-4D97-AF65-F5344CB8AC3E}">
        <p14:creationId xmlns:p14="http://schemas.microsoft.com/office/powerpoint/2010/main" val="158515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1139483"/>
            <a:ext cx="4262511" cy="476601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CR" sz="7200" b="1" i="1" dirty="0">
                <a:solidFill>
                  <a:srgbClr val="FFFF00"/>
                </a:solidFill>
              </a:rPr>
              <a:t>s</a:t>
            </a:r>
            <a:r>
              <a:rPr lang="es-CR" sz="7200" b="1" i="1" dirty="0" smtClean="0">
                <a:solidFill>
                  <a:srgbClr val="FFFF00"/>
                </a:solidFill>
              </a:rPr>
              <a:t>p</a:t>
            </a:r>
            <a:r>
              <a:rPr lang="es-CR" sz="7200" b="1" i="1" dirty="0" smtClean="0">
                <a:solidFill>
                  <a:srgbClr val="00B0F0"/>
                </a:solidFill>
              </a:rPr>
              <a:t>i</a:t>
            </a:r>
            <a:r>
              <a:rPr lang="es-CR" sz="7200" b="1" i="1" dirty="0" smtClean="0">
                <a:solidFill>
                  <a:srgbClr val="FFFF00"/>
                </a:solidFill>
              </a:rPr>
              <a:t>n</a:t>
            </a:r>
          </a:p>
          <a:p>
            <a:pPr algn="ctr"/>
            <a:r>
              <a:rPr lang="en-US" sz="7200" dirty="0"/>
              <a:t>to </a:t>
            </a:r>
            <a:r>
              <a:rPr lang="en-US" sz="7200" u="sng" dirty="0">
                <a:solidFill>
                  <a:schemeClr val="accent3"/>
                </a:solidFill>
              </a:rPr>
              <a:t>turn</a:t>
            </a:r>
            <a:r>
              <a:rPr lang="en-US" sz="7200" dirty="0"/>
              <a:t> </a:t>
            </a:r>
            <a:r>
              <a:rPr lang="en-US" sz="7200" u="sng" dirty="0">
                <a:solidFill>
                  <a:schemeClr val="accent3"/>
                </a:solidFill>
              </a:rPr>
              <a:t>round</a:t>
            </a:r>
            <a:r>
              <a:rPr lang="en-US" sz="7200" dirty="0"/>
              <a:t> and </a:t>
            </a:r>
            <a:r>
              <a:rPr lang="en-US" sz="7200" u="sng" dirty="0">
                <a:solidFill>
                  <a:schemeClr val="accent3"/>
                </a:solidFill>
              </a:rPr>
              <a:t>round</a:t>
            </a:r>
            <a:r>
              <a:rPr lang="en-US" sz="7200" dirty="0"/>
              <a:t> quickly.</a:t>
            </a:r>
          </a:p>
          <a:p>
            <a:pPr algn="ctr"/>
            <a:endParaRPr lang="en-US" sz="7200" b="1" u="sng" dirty="0">
              <a:solidFill>
                <a:srgbClr val="00B0F0"/>
              </a:solidFill>
            </a:endParaRPr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="" xmlns:a16="http://schemas.microsoft.com/office/drawing/2014/main" id="{B027CEC4-CD3A-40DE-9A0A-06E44661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19" y="885836"/>
            <a:ext cx="4474440" cy="44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/>
          </a:p>
          <a:p>
            <a:pPr algn="ctr"/>
            <a:r>
              <a:rPr lang="es-CR" sz="6500" b="1" i="1" dirty="0" err="1">
                <a:solidFill>
                  <a:srgbClr val="FFFF00"/>
                </a:solidFill>
              </a:rPr>
              <a:t>w</a:t>
            </a:r>
            <a:r>
              <a:rPr lang="es-CR" sz="6500" b="1" i="1" dirty="0" err="1" smtClean="0">
                <a:solidFill>
                  <a:srgbClr val="00B0F0"/>
                </a:solidFill>
              </a:rPr>
              <a:t>i</a:t>
            </a:r>
            <a:r>
              <a:rPr lang="es-CR" sz="6500" b="1" i="1" dirty="0" err="1" smtClean="0">
                <a:solidFill>
                  <a:srgbClr val="FFFF00"/>
                </a:solidFill>
              </a:rPr>
              <a:t>ng</a:t>
            </a:r>
            <a:endParaRPr lang="es-CR" sz="65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/>
              <a:t>the </a:t>
            </a:r>
            <a:r>
              <a:rPr lang="en-US" sz="4400" dirty="0">
                <a:hlinkClick r:id="rId2"/>
              </a:rPr>
              <a:t>flat</a:t>
            </a:r>
            <a:r>
              <a:rPr lang="en-US" sz="4400" dirty="0"/>
              <a:t> </a:t>
            </a:r>
            <a:r>
              <a:rPr lang="en-US" sz="4400" dirty="0">
                <a:hlinkClick r:id="rId3"/>
              </a:rPr>
              <a:t>part</a:t>
            </a:r>
            <a:r>
              <a:rPr lang="en-US" sz="4400" dirty="0"/>
              <a:t> of the </a:t>
            </a:r>
            <a:r>
              <a:rPr lang="en-US" sz="4400" dirty="0">
                <a:hlinkClick r:id="rId4"/>
              </a:rPr>
              <a:t>body</a:t>
            </a:r>
            <a:r>
              <a:rPr lang="en-US" sz="4400" dirty="0"/>
              <a:t> that a </a:t>
            </a:r>
            <a:r>
              <a:rPr lang="en-US" sz="4400" dirty="0">
                <a:hlinkClick r:id="rId5"/>
              </a:rPr>
              <a:t>bird</a:t>
            </a:r>
            <a:r>
              <a:rPr lang="en-US" sz="4400" dirty="0"/>
              <a:t>, </a:t>
            </a:r>
            <a:r>
              <a:rPr lang="en-US" sz="4400" dirty="0">
                <a:hlinkClick r:id="rId6"/>
              </a:rPr>
              <a:t>insect</a:t>
            </a:r>
            <a:r>
              <a:rPr lang="en-US" sz="4400" dirty="0"/>
              <a:t>, or </a:t>
            </a:r>
            <a:r>
              <a:rPr lang="en-US" sz="4400" dirty="0">
                <a:hlinkClick r:id="rId7"/>
              </a:rPr>
              <a:t>bat</a:t>
            </a:r>
            <a:r>
              <a:rPr lang="en-US" sz="4400" dirty="0"/>
              <a:t> uses for </a:t>
            </a:r>
            <a:r>
              <a:rPr lang="en-US" sz="4400" dirty="0">
                <a:hlinkClick r:id="rId8"/>
              </a:rPr>
              <a:t>flying</a:t>
            </a:r>
            <a:r>
              <a:rPr lang="en-US" sz="4400" dirty="0"/>
              <a:t>.</a:t>
            </a:r>
            <a:endParaRPr lang="en-US" sz="4400" b="1" dirty="0"/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xmlns="" id="{FD83DE3D-6D04-D84C-932B-E29B8C29D6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88" y="1113718"/>
            <a:ext cx="6205330" cy="49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fontScale="85000" lnSpcReduction="10000"/>
          </a:bodyPr>
          <a:lstStyle/>
          <a:p>
            <a:pPr algn="ctr"/>
            <a:endParaRPr lang="en-US" dirty="0"/>
          </a:p>
          <a:p>
            <a:pPr algn="ctr"/>
            <a:r>
              <a:rPr lang="en-US" sz="6000" b="1" dirty="0">
                <a:solidFill>
                  <a:srgbClr val="FFFF00"/>
                </a:solidFill>
              </a:rPr>
              <a:t>d</a:t>
            </a:r>
            <a:r>
              <a:rPr lang="en-US" sz="6000" b="1" dirty="0" smtClean="0">
                <a:solidFill>
                  <a:srgbClr val="FFFF00"/>
                </a:solidFill>
              </a:rPr>
              <a:t>r</a:t>
            </a:r>
            <a:r>
              <a:rPr lang="en-US" sz="6000" b="1" dirty="0" smtClean="0">
                <a:solidFill>
                  <a:srgbClr val="00B0F0"/>
                </a:solidFill>
              </a:rPr>
              <a:t>u</a:t>
            </a:r>
            <a:r>
              <a:rPr lang="en-US" sz="6000" b="1" dirty="0" smtClean="0">
                <a:solidFill>
                  <a:srgbClr val="FFFF00"/>
                </a:solidFill>
              </a:rPr>
              <a:t>m</a:t>
            </a:r>
            <a:endParaRPr lang="ar-AE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CR" sz="4400" b="1" dirty="0"/>
              <a:t>a </a:t>
            </a:r>
            <a:r>
              <a:rPr lang="es-CR" sz="4400" b="1" dirty="0">
                <a:hlinkClick r:id="rId2" tooltip="musical"/>
              </a:rPr>
              <a:t>musical</a:t>
            </a:r>
            <a:r>
              <a:rPr lang="es-CR" sz="4400" b="1" dirty="0"/>
              <a:t> </a:t>
            </a:r>
            <a:endParaRPr lang="es-CR" sz="4400" b="1" dirty="0" smtClean="0"/>
          </a:p>
          <a:p>
            <a:pPr algn="ctr"/>
            <a:r>
              <a:rPr lang="es-CR" sz="4400" b="1" u="sng" dirty="0" err="1">
                <a:hlinkClick r:id="rId3" tooltip="instrument"/>
              </a:rPr>
              <a:t>i</a:t>
            </a:r>
            <a:r>
              <a:rPr lang="es-CR" sz="4400" b="1" u="sng" dirty="0" err="1" smtClean="0">
                <a:hlinkClick r:id="rId3" tooltip="instrument"/>
              </a:rPr>
              <a:t>nstrument</a:t>
            </a:r>
            <a:endParaRPr lang="es-CR" sz="4400" b="1" u="sng" dirty="0" smtClean="0"/>
          </a:p>
          <a:p>
            <a:pPr algn="ctr"/>
            <a:r>
              <a:rPr lang="en-US" sz="4400" b="1" dirty="0">
                <a:hlinkClick r:id="rId4" tooltip="played"/>
              </a:rPr>
              <a:t>played</a:t>
            </a:r>
            <a:r>
              <a:rPr lang="en-US" sz="4400" b="1" dirty="0"/>
              <a:t> by </a:t>
            </a:r>
            <a:r>
              <a:rPr lang="en-US" sz="4400" b="1" dirty="0">
                <a:hlinkClick r:id="rId5" tooltip="hitting"/>
              </a:rPr>
              <a:t>hitting</a:t>
            </a:r>
            <a:r>
              <a:rPr lang="en-US" sz="4400" b="1" dirty="0"/>
              <a:t> with the </a:t>
            </a:r>
            <a:r>
              <a:rPr lang="en-US" sz="4400" b="1" dirty="0">
                <a:hlinkClick r:id="rId6" tooltip="hand"/>
              </a:rPr>
              <a:t>hand</a:t>
            </a:r>
            <a:r>
              <a:rPr lang="en-US" sz="4400" b="1" dirty="0"/>
              <a:t> or a </a:t>
            </a:r>
            <a:r>
              <a:rPr lang="en-US" sz="4400" b="1" dirty="0" smtClean="0">
                <a:hlinkClick r:id="rId7" tooltip="stick"/>
              </a:rPr>
              <a:t>stick</a:t>
            </a:r>
            <a:r>
              <a:rPr lang="en-US" sz="4400" b="1" dirty="0" smtClean="0"/>
              <a:t>.</a:t>
            </a:r>
            <a:endParaRPr lang="en-US" sz="4400" b="1" dirty="0" smtClean="0"/>
          </a:p>
          <a:p>
            <a:pPr algn="ctr"/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6" y="1231763"/>
            <a:ext cx="5886258" cy="35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c</a:t>
            </a:r>
            <a:r>
              <a:rPr lang="en-US" sz="7200" b="1" dirty="0" smtClean="0">
                <a:solidFill>
                  <a:srgbClr val="00B0F0"/>
                </a:solidFill>
              </a:rPr>
              <a:t>e</a:t>
            </a:r>
            <a:r>
              <a:rPr lang="en-US" sz="7200" b="1" dirty="0" smtClean="0">
                <a:solidFill>
                  <a:srgbClr val="FFFF00"/>
                </a:solidFill>
              </a:rPr>
              <a:t>l</a:t>
            </a:r>
            <a:r>
              <a:rPr lang="en-US" sz="7200" b="1" dirty="0" smtClean="0">
                <a:solidFill>
                  <a:srgbClr val="00B0F0"/>
                </a:solidFill>
              </a:rPr>
              <a:t>e</a:t>
            </a:r>
            <a:r>
              <a:rPr lang="en-US" sz="7200" b="1" dirty="0" smtClean="0">
                <a:solidFill>
                  <a:srgbClr val="FFFF00"/>
                </a:solidFill>
              </a:rPr>
              <a:t>br</a:t>
            </a:r>
            <a:r>
              <a:rPr lang="en-US" sz="7200" b="1" dirty="0" smtClean="0">
                <a:solidFill>
                  <a:srgbClr val="00B0F0"/>
                </a:solidFill>
              </a:rPr>
              <a:t>a</a:t>
            </a:r>
            <a:r>
              <a:rPr lang="en-US" sz="7200" b="1" dirty="0" smtClean="0">
                <a:solidFill>
                  <a:srgbClr val="FFFF00"/>
                </a:solidFill>
              </a:rPr>
              <a:t>t</a:t>
            </a:r>
            <a:r>
              <a:rPr lang="en-US" sz="7200" b="1" dirty="0" smtClean="0">
                <a:solidFill>
                  <a:srgbClr val="00B0F0"/>
                </a:solidFill>
              </a:rPr>
              <a:t>e</a:t>
            </a:r>
            <a:endParaRPr lang="en-US" sz="7200" b="1" u="sng" dirty="0">
              <a:solidFill>
                <a:srgbClr val="00B0F0"/>
              </a:solidFill>
            </a:endParaRPr>
          </a:p>
          <a:p>
            <a:pPr algn="ctr"/>
            <a:endParaRPr lang="en-US" dirty="0"/>
          </a:p>
          <a:p>
            <a:r>
              <a:rPr lang="en-US" sz="4400" dirty="0" smtClean="0"/>
              <a:t>To share in </a:t>
            </a:r>
          </a:p>
          <a:p>
            <a:r>
              <a:rPr lang="en-US" sz="4400" dirty="0" smtClean="0"/>
              <a:t>(a </a:t>
            </a:r>
            <a:r>
              <a:rPr lang="en-US" sz="4400" u="sng" dirty="0" smtClean="0">
                <a:solidFill>
                  <a:schemeClr val="accent3"/>
                </a:solidFill>
              </a:rPr>
              <a:t>happy </a:t>
            </a:r>
            <a:r>
              <a:rPr lang="en-US" sz="4400" u="sng" dirty="0">
                <a:solidFill>
                  <a:schemeClr val="accent3"/>
                </a:solidFill>
              </a:rPr>
              <a:t>day </a:t>
            </a:r>
            <a:r>
              <a:rPr lang="en-US" sz="4400" dirty="0"/>
              <a:t>or event) with a </a:t>
            </a:r>
            <a:r>
              <a:rPr lang="en-US" sz="4400" u="sng" dirty="0">
                <a:solidFill>
                  <a:schemeClr val="accent3"/>
                </a:solidFill>
              </a:rPr>
              <a:t>social gathering</a:t>
            </a:r>
            <a:r>
              <a:rPr lang="en-US" sz="4400" dirty="0"/>
              <a:t> or </a:t>
            </a:r>
            <a:r>
              <a:rPr lang="en-US" sz="4400" u="sng" dirty="0">
                <a:solidFill>
                  <a:schemeClr val="accent3"/>
                </a:solidFill>
              </a:rPr>
              <a:t>enjoyable</a:t>
            </a:r>
            <a:r>
              <a:rPr lang="en-US" sz="4400" dirty="0"/>
              <a:t> </a:t>
            </a:r>
            <a:r>
              <a:rPr lang="en-US" sz="4400" dirty="0" smtClean="0"/>
              <a:t>activity.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3" y="1283713"/>
            <a:ext cx="6041309" cy="37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6000" b="1" dirty="0">
                <a:solidFill>
                  <a:srgbClr val="FFFF00"/>
                </a:solidFill>
              </a:rPr>
              <a:t>tw</a:t>
            </a:r>
            <a:r>
              <a:rPr lang="en-US" sz="6000" b="1" dirty="0">
                <a:solidFill>
                  <a:srgbClr val="00B0F0"/>
                </a:solidFill>
              </a:rPr>
              <a:t>i</a:t>
            </a:r>
            <a:r>
              <a:rPr lang="en-US" sz="6000" b="1" dirty="0">
                <a:solidFill>
                  <a:srgbClr val="FFFF00"/>
                </a:solidFill>
              </a:rPr>
              <a:t>st</a:t>
            </a:r>
            <a:endParaRPr lang="ar-AE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/>
              <a:t>To turn </a:t>
            </a:r>
            <a:r>
              <a:rPr lang="en-US" sz="4400" b="1" dirty="0"/>
              <a:t>a </a:t>
            </a:r>
            <a:r>
              <a:rPr lang="en-US" sz="4400" b="1" dirty="0">
                <a:hlinkClick r:id="rId2" tooltip="part"/>
              </a:rPr>
              <a:t>part</a:t>
            </a:r>
            <a:r>
              <a:rPr lang="en-US" sz="4400" b="1" dirty="0"/>
              <a:t> of </a:t>
            </a:r>
            <a:r>
              <a:rPr lang="en-US" sz="4400" b="1" dirty="0">
                <a:hlinkClick r:id="rId3" tooltip="your"/>
              </a:rPr>
              <a:t>your</a:t>
            </a:r>
            <a:r>
              <a:rPr lang="en-US" sz="4400" b="1" dirty="0"/>
              <a:t> </a:t>
            </a:r>
            <a:endParaRPr lang="en-US" sz="4400" b="1" dirty="0" smtClean="0"/>
          </a:p>
          <a:p>
            <a:pPr algn="ctr"/>
            <a:r>
              <a:rPr lang="en-US" sz="4400" b="1" dirty="0" smtClean="0">
                <a:hlinkClick r:id="rId4" tooltip="body"/>
              </a:rPr>
              <a:t>body</a:t>
            </a:r>
            <a:r>
              <a:rPr lang="en-US" sz="4400" b="1" dirty="0" smtClean="0"/>
              <a:t> or a thing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8" y="165662"/>
            <a:ext cx="3456937" cy="3879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82" y="2957511"/>
            <a:ext cx="2901513" cy="31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L</a:t>
            </a:r>
            <a:r>
              <a:rPr lang="en-US" sz="7200" b="1" dirty="0" smtClean="0">
                <a:solidFill>
                  <a:srgbClr val="00B0F0"/>
                </a:solidFill>
              </a:rPr>
              <a:t>i</a:t>
            </a:r>
            <a:r>
              <a:rPr lang="en-US" sz="7200" b="1" dirty="0" smtClean="0">
                <a:solidFill>
                  <a:srgbClr val="FFFF00"/>
                </a:solidFill>
              </a:rPr>
              <a:t>nk</a:t>
            </a:r>
          </a:p>
          <a:p>
            <a:pPr algn="ctr"/>
            <a:r>
              <a:rPr lang="en-US" sz="5700" b="1" dirty="0"/>
              <a:t>a </a:t>
            </a:r>
            <a:r>
              <a:rPr lang="en-US" sz="5700" b="1" u="sng" dirty="0">
                <a:hlinkClick r:id="rId2" tooltip="connection"/>
              </a:rPr>
              <a:t>connection</a:t>
            </a:r>
            <a:r>
              <a:rPr lang="en-US" sz="5700" b="1" dirty="0"/>
              <a:t> between two </a:t>
            </a:r>
            <a:r>
              <a:rPr lang="en-US" sz="5700" b="1" dirty="0" smtClean="0">
                <a:hlinkClick r:id="rId3" tooltip="people"/>
              </a:rPr>
              <a:t>people</a:t>
            </a:r>
            <a:endParaRPr lang="en-US" sz="5700" b="1" dirty="0" smtClean="0"/>
          </a:p>
          <a:p>
            <a:pPr algn="ctr"/>
            <a:r>
              <a:rPr lang="en-US" sz="5700" b="1" dirty="0" smtClean="0"/>
              <a:t>or </a:t>
            </a:r>
            <a:r>
              <a:rPr lang="en-US" sz="5700" b="1" u="sng" dirty="0" smtClean="0">
                <a:solidFill>
                  <a:schemeClr val="accent3"/>
                </a:solidFill>
              </a:rPr>
              <a:t>things</a:t>
            </a:r>
            <a:r>
              <a:rPr lang="en-US" sz="5700" b="1" dirty="0"/>
              <a:t>.</a:t>
            </a:r>
            <a:endParaRPr lang="en-US" sz="5700" dirty="0"/>
          </a:p>
        </p:txBody>
      </p:sp>
      <p:pic>
        <p:nvPicPr>
          <p:cNvPr id="5" name="Picture 4" descr="Color Chain Links Clip Art at Clker.com - vector clip art online, royalty  free &amp; public domain">
            <a:extLst>
              <a:ext uri="{FF2B5EF4-FFF2-40B4-BE49-F238E27FC236}">
                <a16:creationId xmlns="" xmlns:a16="http://schemas.microsoft.com/office/drawing/2014/main" id="{D4BE62A1-3CEA-4798-83BC-C33E6FAB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45" y="3573298"/>
            <a:ext cx="3279228" cy="279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45" y="1047750"/>
            <a:ext cx="27051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t</a:t>
            </a:r>
            <a:r>
              <a:rPr lang="en-US" sz="7200" b="1" dirty="0" smtClean="0">
                <a:solidFill>
                  <a:srgbClr val="FF0000"/>
                </a:solidFill>
              </a:rPr>
              <a:t>ie</a:t>
            </a:r>
          </a:p>
          <a:p>
            <a:pPr algn="ctr"/>
            <a:r>
              <a:rPr lang="en-US" sz="7200" b="1" dirty="0"/>
              <a:t>to </a:t>
            </a:r>
            <a:r>
              <a:rPr lang="en-US" sz="7200" b="1" dirty="0" smtClean="0"/>
              <a:t>hold</a:t>
            </a:r>
            <a:r>
              <a:rPr lang="en-US" sz="7200" b="1" dirty="0"/>
              <a:t> </a:t>
            </a:r>
            <a:endParaRPr lang="en-US" sz="7200" b="1" dirty="0" smtClean="0"/>
          </a:p>
          <a:p>
            <a:pPr algn="ctr"/>
            <a:r>
              <a:rPr lang="en-US" sz="7200" b="1" dirty="0" smtClean="0"/>
              <a:t>together </a:t>
            </a:r>
            <a:r>
              <a:rPr lang="en-US" sz="7200" b="1" dirty="0"/>
              <a:t>two </a:t>
            </a:r>
            <a:r>
              <a:rPr lang="en-US" sz="7200" b="1" dirty="0">
                <a:hlinkClick r:id="rId2" tooltip="ends"/>
              </a:rPr>
              <a:t>ends</a:t>
            </a:r>
            <a:r>
              <a:rPr lang="en-US" sz="7200" b="1" dirty="0"/>
              <a:t> of </a:t>
            </a:r>
            <a:endParaRPr lang="en-US" sz="7200" b="1" dirty="0" smtClean="0"/>
          </a:p>
          <a:p>
            <a:pPr algn="ctr"/>
            <a:r>
              <a:rPr lang="en-US" sz="7200" b="1" dirty="0"/>
              <a:t> </a:t>
            </a:r>
            <a:r>
              <a:rPr lang="en-US" sz="7200" b="1" dirty="0" smtClean="0">
                <a:hlinkClick r:id="rId3" tooltip="string"/>
              </a:rPr>
              <a:t>string</a:t>
            </a:r>
            <a:r>
              <a:rPr lang="en-US" sz="7200" b="1" dirty="0" smtClean="0"/>
              <a:t>.</a:t>
            </a:r>
            <a:r>
              <a:rPr lang="en-US" sz="7200" b="1" dirty="0"/>
              <a:t> 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85" y="756746"/>
            <a:ext cx="3736441" cy="2703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7" y="2621090"/>
            <a:ext cx="2751189" cy="36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</a:t>
            </a:r>
            <a:r>
              <a:rPr lang="en-US" sz="7200" b="1" dirty="0" smtClean="0">
                <a:solidFill>
                  <a:srgbClr val="FFFF00"/>
                </a:solidFill>
              </a:rPr>
              <a:t>r</a:t>
            </a:r>
            <a:r>
              <a:rPr lang="en-US" sz="7200" b="1" dirty="0" smtClean="0">
                <a:solidFill>
                  <a:srgbClr val="00B0F0"/>
                </a:solidFill>
              </a:rPr>
              <a:t>o</a:t>
            </a:r>
            <a:r>
              <a:rPr lang="en-US" sz="7200" b="1" dirty="0" smtClean="0">
                <a:solidFill>
                  <a:srgbClr val="FFFF00"/>
                </a:solidFill>
              </a:rPr>
              <a:t>ss</a:t>
            </a:r>
          </a:p>
          <a:p>
            <a:pPr algn="ctr"/>
            <a:endParaRPr lang="en-US" dirty="0"/>
          </a:p>
          <a:p>
            <a:r>
              <a:rPr lang="en-US" sz="4400" b="1" dirty="0" smtClean="0">
                <a:latin typeface="Segoe Print" panose="02000600000000000000" pitchFamily="2" charset="0"/>
              </a:rPr>
              <a:t> </a:t>
            </a:r>
            <a:r>
              <a:rPr lang="en-US" sz="4400" b="1" dirty="0"/>
              <a:t>to </a:t>
            </a:r>
            <a:r>
              <a:rPr lang="en-US" sz="4400" b="1" dirty="0" smtClean="0"/>
              <a:t>go</a:t>
            </a:r>
            <a:r>
              <a:rPr lang="en-US" sz="4400" b="1" dirty="0"/>
              <a:t> </a:t>
            </a:r>
            <a:r>
              <a:rPr lang="en-US" sz="4400" b="1" u="sng" dirty="0">
                <a:hlinkClick r:id="rId2" tooltip="across"/>
              </a:rPr>
              <a:t>across</a:t>
            </a:r>
            <a:r>
              <a:rPr lang="en-US" sz="4400" b="1" dirty="0"/>
              <a:t> </a:t>
            </a:r>
            <a:endParaRPr lang="en-US" sz="4400" b="1" dirty="0" smtClean="0"/>
          </a:p>
          <a:p>
            <a:r>
              <a:rPr lang="en-US" sz="4400" b="1" dirty="0" smtClean="0"/>
              <a:t>from </a:t>
            </a:r>
            <a:r>
              <a:rPr lang="en-US" sz="4400" b="1" dirty="0"/>
              <a:t>one </a:t>
            </a:r>
            <a:r>
              <a:rPr lang="en-US" sz="4400" b="1" dirty="0">
                <a:hlinkClick r:id="rId3" tooltip="side"/>
              </a:rPr>
              <a:t>side</a:t>
            </a:r>
            <a:r>
              <a:rPr lang="en-US" sz="4400" b="1" dirty="0"/>
              <a:t> </a:t>
            </a:r>
            <a:r>
              <a:rPr lang="en-US" sz="4400" b="1" dirty="0" smtClean="0"/>
              <a:t>to </a:t>
            </a:r>
            <a:r>
              <a:rPr lang="en-US" sz="4400" b="1" dirty="0"/>
              <a:t>the </a:t>
            </a:r>
            <a:r>
              <a:rPr lang="en-US" sz="4400" b="1" dirty="0" smtClean="0"/>
              <a:t>other.</a:t>
            </a:r>
            <a:endParaRPr lang="en-US" sz="4400" b="1" dirty="0"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39" y="687859"/>
            <a:ext cx="5110315" cy="48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r</a:t>
            </a:r>
            <a:r>
              <a:rPr lang="en-US" sz="7200" b="1" dirty="0" smtClean="0">
                <a:solidFill>
                  <a:srgbClr val="00B0F0"/>
                </a:solidFill>
              </a:rPr>
              <a:t>o</a:t>
            </a:r>
            <a:r>
              <a:rPr lang="en-US" sz="7200" b="1" dirty="0" smtClean="0">
                <a:solidFill>
                  <a:srgbClr val="FFFF00"/>
                </a:solidFill>
              </a:rPr>
              <a:t>p</a:t>
            </a:r>
            <a:r>
              <a:rPr lang="en-US" sz="7200" b="1" dirty="0" smtClean="0">
                <a:solidFill>
                  <a:srgbClr val="00B0F0"/>
                </a:solidFill>
              </a:rPr>
              <a:t>e</a:t>
            </a:r>
          </a:p>
          <a:p>
            <a:pPr algn="ctr"/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Very thick string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95" y="608732"/>
            <a:ext cx="5098384" cy="50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7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 </a:t>
            </a:r>
            <a:r>
              <a:rPr lang="en-US" sz="7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/>
            <a:endParaRPr lang="es-CR" sz="4400" dirty="0" smtClean="0"/>
          </a:p>
          <a:p>
            <a:pPr algn="ctr"/>
            <a:r>
              <a:rPr lang="es-CR" sz="4400" dirty="0" err="1" smtClean="0"/>
              <a:t>make</a:t>
            </a:r>
            <a:r>
              <a:rPr lang="es-CR" sz="4400" dirty="0" smtClean="0"/>
              <a:t> </a:t>
            </a:r>
            <a:r>
              <a:rPr lang="es-CR" sz="4400" dirty="0" err="1"/>
              <a:t>things</a:t>
            </a:r>
            <a:r>
              <a:rPr lang="es-CR" sz="4400" dirty="0"/>
              <a:t> </a:t>
            </a:r>
            <a:r>
              <a:rPr lang="es-CR" sz="4400" u="sng" dirty="0" err="1">
                <a:solidFill>
                  <a:schemeClr val="accent3"/>
                </a:solidFill>
              </a:rPr>
              <a:t>cleaner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7200" b="1" u="sng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242841"/>
            <a:ext cx="3702104" cy="3888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21" y="2165983"/>
            <a:ext cx="2843167" cy="39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lnSpcReduction="10000"/>
          </a:bodyPr>
          <a:lstStyle/>
          <a:p>
            <a:pPr algn="ctr"/>
            <a:r>
              <a:rPr lang="es-CR" sz="7200" b="1" i="1" dirty="0" smtClean="0">
                <a:solidFill>
                  <a:srgbClr val="FFFF00"/>
                </a:solidFill>
              </a:rPr>
              <a:t>b</a:t>
            </a:r>
            <a:r>
              <a:rPr lang="es-CR" sz="7200" b="1" i="1" dirty="0" smtClean="0">
                <a:solidFill>
                  <a:srgbClr val="00B0F0"/>
                </a:solidFill>
              </a:rPr>
              <a:t>a</a:t>
            </a:r>
            <a:r>
              <a:rPr lang="es-CR" sz="7200" b="1" i="1" dirty="0" smtClean="0">
                <a:solidFill>
                  <a:srgbClr val="FFFF00"/>
                </a:solidFill>
              </a:rPr>
              <a:t>ck-</a:t>
            </a:r>
            <a:r>
              <a:rPr lang="es-CR" sz="7200" b="1" i="1" dirty="0" err="1" smtClean="0">
                <a:solidFill>
                  <a:srgbClr val="FFFF00"/>
                </a:solidFill>
              </a:rPr>
              <a:t>t</a:t>
            </a:r>
            <a:r>
              <a:rPr lang="es-CR" sz="7200" b="1" i="1" dirty="0" err="1" smtClean="0">
                <a:solidFill>
                  <a:srgbClr val="00B0F0"/>
                </a:solidFill>
              </a:rPr>
              <a:t>o</a:t>
            </a:r>
            <a:r>
              <a:rPr lang="es-CR" sz="7200" b="1" i="1" dirty="0" smtClean="0">
                <a:solidFill>
                  <a:srgbClr val="FFFF00"/>
                </a:solidFill>
              </a:rPr>
              <a:t>-b</a:t>
            </a:r>
            <a:r>
              <a:rPr lang="es-CR" sz="7200" b="1" i="1" dirty="0" smtClean="0">
                <a:solidFill>
                  <a:srgbClr val="00B0F0"/>
                </a:solidFill>
              </a:rPr>
              <a:t>a</a:t>
            </a:r>
            <a:r>
              <a:rPr lang="es-CR" sz="7200" b="1" i="1" dirty="0" smtClean="0">
                <a:solidFill>
                  <a:srgbClr val="FFFF00"/>
                </a:solidFill>
              </a:rPr>
              <a:t>ck</a:t>
            </a:r>
          </a:p>
          <a:p>
            <a:pPr algn="ctr"/>
            <a:r>
              <a:rPr lang="en-US" dirty="0" smtClean="0"/>
              <a:t> </a:t>
            </a:r>
            <a:r>
              <a:rPr lang="en-US" sz="3600" dirty="0"/>
              <a:t>two people facing in opposite directions with their backs touching.</a:t>
            </a:r>
            <a:endParaRPr lang="en-US" sz="3600" dirty="0"/>
          </a:p>
        </p:txBody>
      </p:sp>
      <p:pic>
        <p:nvPicPr>
          <p:cNvPr id="5" name="Picture 2" descr="Two People Standing Back To Back Clipart , Free Transparent Clipart -  ClipartKey">
            <a:extLst>
              <a:ext uri="{FF2B5EF4-FFF2-40B4-BE49-F238E27FC236}">
                <a16:creationId xmlns="" xmlns:a16="http://schemas.microsoft.com/office/drawing/2014/main" id="{26165FD2-2EBF-4074-8A17-894CC64E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94" y="1687999"/>
            <a:ext cx="5486714" cy="35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7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7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to </a:t>
            </a:r>
            <a:r>
              <a:rPr lang="en-US" sz="4400" u="sng" dirty="0">
                <a:solidFill>
                  <a:schemeClr val="accent3"/>
                </a:solidFill>
              </a:rPr>
              <a:t>hold</a:t>
            </a:r>
            <a:r>
              <a:rPr lang="en-US" sz="4400" dirty="0"/>
              <a:t> to something </a:t>
            </a:r>
            <a:r>
              <a:rPr lang="en-US" sz="4400" u="sng" dirty="0" smtClean="0">
                <a:solidFill>
                  <a:schemeClr val="accent3"/>
                </a:solidFill>
              </a:rPr>
              <a:t>firmly</a:t>
            </a:r>
            <a:r>
              <a:rPr lang="en-US" sz="4400" dirty="0" smtClean="0"/>
              <a:t>.</a:t>
            </a:r>
            <a:r>
              <a:rPr lang="en-US" sz="7200" dirty="0"/>
              <a:t> </a:t>
            </a:r>
            <a:endParaRPr lang="en-US" sz="7200" b="1" u="sng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607"/>
          <a:stretch/>
        </p:blipFill>
        <p:spPr>
          <a:xfrm>
            <a:off x="580473" y="1525003"/>
            <a:ext cx="6436782" cy="363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8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8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8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8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8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8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</a:p>
          <a:p>
            <a:pPr algn="ctr"/>
            <a:endParaRPr lang="en-US" sz="6000" b="1" dirty="0" smtClean="0"/>
          </a:p>
          <a:p>
            <a:pPr algn="ctr"/>
            <a:r>
              <a:rPr lang="en-US" sz="6000" b="1" dirty="0" smtClean="0"/>
              <a:t>to</a:t>
            </a:r>
            <a:r>
              <a:rPr lang="en-US" sz="6000" b="1" dirty="0"/>
              <a:t> </a:t>
            </a:r>
            <a:r>
              <a:rPr lang="en-US" sz="6000" b="1" dirty="0">
                <a:hlinkClick r:id="rId2" tooltip="remove"/>
              </a:rPr>
              <a:t>remove</a:t>
            </a:r>
            <a:r>
              <a:rPr lang="en-US" sz="6000" b="1" dirty="0"/>
              <a:t> </a:t>
            </a:r>
            <a:endParaRPr lang="en-US" sz="6000" b="1" dirty="0" smtClean="0"/>
          </a:p>
          <a:p>
            <a:pPr algn="ctr"/>
            <a:r>
              <a:rPr lang="en-US" sz="6000" b="1" dirty="0" smtClean="0"/>
              <a:t>something </a:t>
            </a:r>
            <a:r>
              <a:rPr lang="en-US" sz="6000" b="1" dirty="0"/>
              <a:t>from a </a:t>
            </a:r>
            <a:r>
              <a:rPr lang="en-US" sz="6000" b="1" dirty="0">
                <a:hlinkClick r:id="rId3" tooltip="larger"/>
              </a:rPr>
              <a:t>larger</a:t>
            </a:r>
            <a:r>
              <a:rPr lang="en-US" sz="6000" b="1" dirty="0"/>
              <a:t> </a:t>
            </a:r>
            <a:r>
              <a:rPr lang="en-US" sz="6000" b="1" dirty="0">
                <a:hlinkClick r:id="rId4" tooltip="piece"/>
              </a:rPr>
              <a:t>piece</a:t>
            </a:r>
            <a:r>
              <a:rPr lang="en-US" sz="6000" b="1" dirty="0"/>
              <a:t> </a:t>
            </a:r>
            <a:endParaRPr lang="en-US" sz="6000" b="1" dirty="0" smtClean="0"/>
          </a:p>
          <a:p>
            <a:pPr algn="ctr"/>
            <a:r>
              <a:rPr lang="en-US" sz="6000" b="1" dirty="0" smtClean="0"/>
              <a:t>by</a:t>
            </a:r>
            <a:r>
              <a:rPr lang="en-US" sz="6000" b="1" dirty="0"/>
              <a:t> </a:t>
            </a:r>
            <a:r>
              <a:rPr lang="en-US" sz="6000" b="1" u="sng" dirty="0" smtClean="0">
                <a:solidFill>
                  <a:schemeClr val="accent3"/>
                </a:solidFill>
              </a:rPr>
              <a:t>cutting</a:t>
            </a:r>
            <a:r>
              <a:rPr lang="en-US" sz="6000" b="1" u="sng" dirty="0" smtClean="0"/>
              <a:t>.</a:t>
            </a:r>
            <a:endParaRPr lang="en-US" sz="6000" b="1" u="sng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43" y="1740932"/>
            <a:ext cx="5541964" cy="3240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3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4D7FF-3DF9-4C01-9E95-3C56EE3B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2385AF-B298-4EA6-858A-E2CE9A018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</a:t>
            </a:r>
            <a:r>
              <a:rPr lang="en-US" dirty="0" smtClean="0"/>
              <a:t>luck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4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R" sz="6000" b="1" i="1" dirty="0" err="1">
                <a:solidFill>
                  <a:srgbClr val="FFFF00"/>
                </a:solidFill>
              </a:rPr>
              <a:t>b</a:t>
            </a:r>
            <a:r>
              <a:rPr lang="es-CR" sz="6000" b="1" i="1" dirty="0" err="1" smtClean="0">
                <a:solidFill>
                  <a:srgbClr val="FF0000"/>
                </a:solidFill>
              </a:rPr>
              <a:t>ou</a:t>
            </a:r>
            <a:r>
              <a:rPr lang="es-CR" sz="6000" b="1" i="1" dirty="0" err="1" smtClean="0">
                <a:solidFill>
                  <a:srgbClr val="FFFF00"/>
                </a:solidFill>
              </a:rPr>
              <a:t>nc</a:t>
            </a:r>
            <a:r>
              <a:rPr lang="es-CR" sz="6000" b="1" i="1" dirty="0" err="1" smtClean="0">
                <a:solidFill>
                  <a:srgbClr val="00B0F0"/>
                </a:solidFill>
              </a:rPr>
              <a:t>e</a:t>
            </a:r>
            <a:endParaRPr lang="es-CR" sz="6000" b="1" i="1" dirty="0" smtClean="0">
              <a:solidFill>
                <a:srgbClr val="00B0F0"/>
              </a:solidFill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to </a:t>
            </a:r>
            <a:r>
              <a:rPr lang="en-US" sz="6000" dirty="0">
                <a:solidFill>
                  <a:schemeClr val="bg1"/>
                </a:solidFill>
                <a:hlinkClick r:id="rId2"/>
              </a:rPr>
              <a:t>hit</a:t>
            </a:r>
            <a:r>
              <a:rPr lang="en-US" sz="6000" dirty="0">
                <a:solidFill>
                  <a:schemeClr val="bg1"/>
                </a:solidFill>
              </a:rPr>
              <a:t> a </a:t>
            </a:r>
            <a:endParaRPr lang="en-US" sz="6000" dirty="0" smtClean="0">
              <a:solidFill>
                <a:schemeClr val="bg1"/>
              </a:solidFill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hlinkClick r:id="rId3"/>
              </a:rPr>
              <a:t>surface</a:t>
            </a:r>
            <a:r>
              <a:rPr lang="en-US" sz="6000" dirty="0">
                <a:solidFill>
                  <a:schemeClr val="bg1"/>
                </a:solidFill>
              </a:rPr>
              <a:t> and then </a:t>
            </a:r>
            <a:r>
              <a:rPr lang="en-US" sz="6000" dirty="0">
                <a:solidFill>
                  <a:schemeClr val="bg1"/>
                </a:solidFill>
                <a:hlinkClick r:id="rId4"/>
              </a:rPr>
              <a:t>move</a:t>
            </a:r>
            <a:r>
              <a:rPr lang="en-US" sz="6000" dirty="0">
                <a:solidFill>
                  <a:schemeClr val="bg1"/>
                </a:solidFill>
              </a:rPr>
              <a:t> </a:t>
            </a:r>
            <a:endParaRPr lang="en-US" sz="6000" dirty="0" smtClean="0">
              <a:solidFill>
                <a:schemeClr val="bg1"/>
              </a:solidFill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hlinkClick r:id="rId5"/>
              </a:rPr>
              <a:t>quickly</a:t>
            </a:r>
            <a:r>
              <a:rPr lang="en-US" sz="6000" dirty="0">
                <a:solidFill>
                  <a:schemeClr val="bg1"/>
                </a:solidFill>
              </a:rPr>
              <a:t> away.</a:t>
            </a:r>
          </a:p>
          <a:p>
            <a:pPr algn="ctr"/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46725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A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A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A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3" y="910173"/>
            <a:ext cx="2480701" cy="3252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84" y="2743199"/>
            <a:ext cx="3234888" cy="32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/>
          </a:bodyPr>
          <a:lstStyle/>
          <a:p>
            <a:pPr algn="ctr"/>
            <a:r>
              <a:rPr lang="es-CR" sz="6000" b="1" i="1" dirty="0" err="1">
                <a:solidFill>
                  <a:srgbClr val="FFFF00"/>
                </a:solidFill>
              </a:rPr>
              <a:t>c</a:t>
            </a:r>
            <a:r>
              <a:rPr lang="es-CR" sz="6000" b="1" i="1" dirty="0" err="1" smtClean="0">
                <a:solidFill>
                  <a:srgbClr val="FFFF00"/>
                </a:solidFill>
              </a:rPr>
              <a:t>l</a:t>
            </a:r>
            <a:r>
              <a:rPr lang="es-CR" sz="6000" b="1" i="1" dirty="0" err="1" smtClean="0">
                <a:solidFill>
                  <a:srgbClr val="00B0F0"/>
                </a:solidFill>
              </a:rPr>
              <a:t>i</a:t>
            </a:r>
            <a:r>
              <a:rPr lang="es-CR" sz="6000" b="1" i="1" dirty="0" err="1" smtClean="0">
                <a:solidFill>
                  <a:srgbClr val="FFFF00"/>
                </a:solidFill>
              </a:rPr>
              <a:t>mb</a:t>
            </a:r>
            <a:endParaRPr lang="es-CR" sz="6000" b="1" i="1" dirty="0" smtClean="0">
              <a:solidFill>
                <a:srgbClr val="FFFF00"/>
              </a:solidFill>
            </a:endParaRPr>
          </a:p>
          <a:p>
            <a:pPr algn="ctr"/>
            <a:r>
              <a:rPr lang="es-CR" sz="6000" dirty="0" err="1"/>
              <a:t>to</a:t>
            </a:r>
            <a:r>
              <a:rPr lang="es-CR" sz="6000" dirty="0"/>
              <a:t> </a:t>
            </a:r>
            <a:r>
              <a:rPr lang="es-CR" sz="6000" u="sng" dirty="0" err="1">
                <a:solidFill>
                  <a:schemeClr val="accent3"/>
                </a:solidFill>
              </a:rPr>
              <a:t>go</a:t>
            </a:r>
            <a:r>
              <a:rPr lang="es-CR" sz="6000" dirty="0"/>
              <a:t> </a:t>
            </a:r>
            <a:r>
              <a:rPr lang="es-CR" sz="6000" u="sng" dirty="0">
                <a:solidFill>
                  <a:schemeClr val="accent3"/>
                </a:solidFill>
              </a:rPr>
              <a:t>up</a:t>
            </a:r>
            <a:r>
              <a:rPr lang="es-CR" sz="6000" dirty="0"/>
              <a:t> </a:t>
            </a:r>
            <a:r>
              <a:rPr lang="es-CR" sz="6000" dirty="0" err="1"/>
              <a:t>something</a:t>
            </a:r>
            <a:r>
              <a:rPr lang="es-CR" sz="6000" dirty="0"/>
              <a:t>.</a:t>
            </a:r>
            <a:endParaRPr lang="es-CR" sz="6000" b="1" i="1" dirty="0" smtClean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63" y="2209800"/>
            <a:ext cx="2933936" cy="3812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8" y="380473"/>
            <a:ext cx="3565624" cy="48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50095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CR" sz="7200" b="1" i="1" dirty="0" err="1">
                <a:solidFill>
                  <a:srgbClr val="FFFF00"/>
                </a:solidFill>
              </a:rPr>
              <a:t>e</a:t>
            </a:r>
            <a:r>
              <a:rPr lang="es-CR" sz="7200" b="1" i="1" dirty="0" err="1" smtClean="0">
                <a:solidFill>
                  <a:srgbClr val="FFFF00"/>
                </a:solidFill>
              </a:rPr>
              <a:t>lb</a:t>
            </a:r>
            <a:r>
              <a:rPr lang="es-CR" sz="7200" b="1" i="1" dirty="0" err="1" smtClean="0">
                <a:solidFill>
                  <a:srgbClr val="00B0F0"/>
                </a:solidFill>
              </a:rPr>
              <a:t>o</a:t>
            </a:r>
            <a:r>
              <a:rPr lang="es-CR" sz="7200" b="1" i="1" dirty="0" err="1" smtClean="0">
                <a:solidFill>
                  <a:srgbClr val="FFFF00"/>
                </a:solidFill>
              </a:rPr>
              <a:t>w</a:t>
            </a:r>
            <a:endParaRPr lang="es-CR" sz="72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7200" dirty="0"/>
              <a:t>the </a:t>
            </a:r>
            <a:r>
              <a:rPr lang="en-US" sz="7200" dirty="0">
                <a:hlinkClick r:id="rId2"/>
              </a:rPr>
              <a:t>part</a:t>
            </a:r>
            <a:r>
              <a:rPr lang="en-US" sz="7200" dirty="0"/>
              <a:t> in the </a:t>
            </a:r>
            <a:r>
              <a:rPr lang="en-US" sz="7200" dirty="0">
                <a:hlinkClick r:id="rId3"/>
              </a:rPr>
              <a:t>middle</a:t>
            </a:r>
            <a:r>
              <a:rPr lang="en-US" sz="7200" dirty="0"/>
              <a:t> of </a:t>
            </a:r>
            <a:endParaRPr lang="en-US" sz="7200" dirty="0" smtClean="0"/>
          </a:p>
          <a:p>
            <a:pPr algn="ctr"/>
            <a:r>
              <a:rPr lang="en-US" sz="7200" dirty="0" smtClean="0">
                <a:hlinkClick r:id="rId4"/>
              </a:rPr>
              <a:t>your</a:t>
            </a:r>
            <a:r>
              <a:rPr lang="en-US" sz="7200" dirty="0"/>
              <a:t> </a:t>
            </a:r>
            <a:r>
              <a:rPr lang="en-US" sz="7200" dirty="0">
                <a:hlinkClick r:id="rId5"/>
              </a:rPr>
              <a:t>arm</a:t>
            </a:r>
            <a:r>
              <a:rPr lang="en-US" sz="7200" dirty="0"/>
              <a:t> </a:t>
            </a:r>
            <a:endParaRPr lang="en-US" sz="7200" dirty="0" smtClean="0"/>
          </a:p>
          <a:p>
            <a:pPr algn="ctr"/>
            <a:r>
              <a:rPr lang="en-US" sz="7200" dirty="0" smtClean="0"/>
              <a:t>where </a:t>
            </a:r>
            <a:r>
              <a:rPr lang="en-US" sz="7200" dirty="0"/>
              <a:t>it </a:t>
            </a:r>
            <a:r>
              <a:rPr lang="en-US" sz="7200" dirty="0">
                <a:hlinkClick r:id="rId6"/>
              </a:rPr>
              <a:t>bends</a:t>
            </a:r>
            <a:r>
              <a:rPr lang="en-US" sz="7200" dirty="0"/>
              <a:t>.</a:t>
            </a:r>
            <a:endParaRPr lang="en-US" sz="7200" b="1" u="sng" dirty="0">
              <a:solidFill>
                <a:srgbClr val="FFFF00"/>
              </a:solidFill>
            </a:endParaRPr>
          </a:p>
        </p:txBody>
      </p:sp>
      <p:pic>
        <p:nvPicPr>
          <p:cNvPr id="6" name="Picture 2" descr="Elbow clipart, Elbow Transparent FREE for download on WebStockReview 2020">
            <a:extLst>
              <a:ext uri="{FF2B5EF4-FFF2-40B4-BE49-F238E27FC236}">
                <a16:creationId xmlns="" xmlns:a16="http://schemas.microsoft.com/office/drawing/2014/main" id="{A148A5B1-BCEF-455F-8ECA-FE357BFE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56" y="1237287"/>
            <a:ext cx="4709614" cy="425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CR" sz="7200" b="1" i="1" dirty="0" err="1" smtClean="0">
                <a:solidFill>
                  <a:srgbClr val="FFFF00"/>
                </a:solidFill>
              </a:rPr>
              <a:t>F</a:t>
            </a:r>
            <a:r>
              <a:rPr lang="es-CR" sz="7200" b="1" i="1" dirty="0" err="1" smtClean="0">
                <a:solidFill>
                  <a:srgbClr val="FF0000"/>
                </a:solidFill>
              </a:rPr>
              <a:t>ea</a:t>
            </a:r>
            <a:r>
              <a:rPr lang="es-CR" sz="7200" b="1" i="1" dirty="0" err="1" smtClean="0">
                <a:solidFill>
                  <a:srgbClr val="FFFF00"/>
                </a:solidFill>
              </a:rPr>
              <a:t>th</a:t>
            </a:r>
            <a:r>
              <a:rPr lang="es-CR" sz="7200" b="1" i="1" dirty="0" err="1" smtClean="0">
                <a:solidFill>
                  <a:srgbClr val="00B0F0"/>
                </a:solidFill>
              </a:rPr>
              <a:t>e</a:t>
            </a:r>
            <a:r>
              <a:rPr lang="es-CR" sz="7200" b="1" i="1" dirty="0" err="1" smtClean="0">
                <a:solidFill>
                  <a:srgbClr val="FFFF00"/>
                </a:solidFill>
              </a:rPr>
              <a:t>r</a:t>
            </a:r>
            <a:endParaRPr lang="es-CR" sz="72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7200" dirty="0"/>
              <a:t>one of the </a:t>
            </a:r>
            <a:r>
              <a:rPr lang="en-US" sz="7200" dirty="0">
                <a:hlinkClick r:id="rId2"/>
              </a:rPr>
              <a:t>soft</a:t>
            </a:r>
            <a:r>
              <a:rPr lang="en-US" sz="7200" dirty="0"/>
              <a:t>, </a:t>
            </a:r>
            <a:r>
              <a:rPr lang="en-US" sz="7200" dirty="0">
                <a:hlinkClick r:id="rId3"/>
              </a:rPr>
              <a:t>light</a:t>
            </a:r>
            <a:r>
              <a:rPr lang="en-US" sz="7200" dirty="0"/>
              <a:t> </a:t>
            </a:r>
            <a:endParaRPr lang="en-US" sz="7200" dirty="0" smtClean="0"/>
          </a:p>
          <a:p>
            <a:pPr algn="ctr"/>
            <a:r>
              <a:rPr lang="en-US" sz="7200" dirty="0" smtClean="0"/>
              <a:t>things </a:t>
            </a:r>
            <a:r>
              <a:rPr lang="en-US" sz="7200" dirty="0"/>
              <a:t>that </a:t>
            </a:r>
            <a:r>
              <a:rPr lang="en-US" sz="7200" dirty="0">
                <a:hlinkClick r:id="rId4"/>
              </a:rPr>
              <a:t>cover</a:t>
            </a:r>
            <a:r>
              <a:rPr lang="en-US" sz="7200" dirty="0"/>
              <a:t> a bird’s </a:t>
            </a:r>
            <a:r>
              <a:rPr lang="en-US" sz="7200" dirty="0">
                <a:hlinkClick r:id="rId5"/>
              </a:rPr>
              <a:t>skin</a:t>
            </a:r>
            <a:r>
              <a:rPr lang="en-US" sz="7200" dirty="0"/>
              <a:t>.</a:t>
            </a:r>
            <a:endParaRPr lang="en-US" sz="7200" b="1" u="sng" dirty="0">
              <a:solidFill>
                <a:srgbClr val="FFFF00"/>
              </a:solidFill>
            </a:endParaRPr>
          </a:p>
        </p:txBody>
      </p:sp>
      <p:pic>
        <p:nvPicPr>
          <p:cNvPr id="6" name="Picture 5" descr="A close up of a plant&#10;&#10;Description automatically generated">
            <a:extLst>
              <a:ext uri="{FF2B5EF4-FFF2-40B4-BE49-F238E27FC236}">
                <a16:creationId xmlns:a16="http://schemas.microsoft.com/office/drawing/2014/main" xmlns="" id="{3CB80648-B134-844F-A6DE-D54B939D1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88" y="465286"/>
            <a:ext cx="3345537" cy="280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10" y="3383125"/>
            <a:ext cx="3134691" cy="31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CR" sz="9600" b="1" i="1" dirty="0" err="1" smtClean="0">
                <a:solidFill>
                  <a:srgbClr val="FFFF00"/>
                </a:solidFill>
              </a:rPr>
              <a:t>F</a:t>
            </a:r>
            <a:r>
              <a:rPr lang="es-CR" sz="9600" b="1" i="1" dirty="0" err="1" smtClean="0">
                <a:solidFill>
                  <a:srgbClr val="00B0F0"/>
                </a:solidFill>
              </a:rPr>
              <a:t>u</a:t>
            </a:r>
            <a:r>
              <a:rPr lang="es-CR" sz="9600" b="1" i="1" dirty="0" err="1" smtClean="0">
                <a:solidFill>
                  <a:srgbClr val="FFFF00"/>
                </a:solidFill>
              </a:rPr>
              <a:t>r</a:t>
            </a:r>
            <a:endParaRPr lang="es-CR" sz="96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7200" dirty="0"/>
              <a:t>the </a:t>
            </a:r>
            <a:r>
              <a:rPr lang="en-US" sz="7200" dirty="0">
                <a:hlinkClick r:id="rId4"/>
              </a:rPr>
              <a:t>thick</a:t>
            </a:r>
            <a:r>
              <a:rPr lang="en-US" sz="7200" dirty="0"/>
              <a:t> </a:t>
            </a:r>
            <a:r>
              <a:rPr lang="en-US" sz="7200" dirty="0">
                <a:hlinkClick r:id="rId5"/>
              </a:rPr>
              <a:t>hair</a:t>
            </a:r>
            <a:r>
              <a:rPr lang="en-US" sz="7200" dirty="0"/>
              <a:t> </a:t>
            </a:r>
            <a:endParaRPr lang="en-US" sz="7200" dirty="0" smtClean="0"/>
          </a:p>
          <a:p>
            <a:pPr algn="ctr"/>
            <a:r>
              <a:rPr lang="en-US" sz="7200" dirty="0" smtClean="0"/>
              <a:t>that</a:t>
            </a:r>
            <a:r>
              <a:rPr lang="en-US" sz="7200" dirty="0"/>
              <a:t> </a:t>
            </a:r>
            <a:r>
              <a:rPr lang="en-US" sz="7200" dirty="0">
                <a:hlinkClick r:id="rId6"/>
              </a:rPr>
              <a:t>covers</a:t>
            </a:r>
            <a:r>
              <a:rPr lang="en-US" sz="7200" dirty="0"/>
              <a:t> the </a:t>
            </a:r>
            <a:endParaRPr lang="en-US" sz="7200" dirty="0" smtClean="0"/>
          </a:p>
          <a:p>
            <a:pPr algn="ctr"/>
            <a:r>
              <a:rPr lang="en-US" sz="7200" dirty="0" smtClean="0">
                <a:hlinkClick r:id="rId7"/>
              </a:rPr>
              <a:t>bodies</a:t>
            </a:r>
            <a:r>
              <a:rPr lang="en-US" sz="7200" dirty="0"/>
              <a:t> of some </a:t>
            </a:r>
            <a:r>
              <a:rPr lang="en-US" sz="7200" dirty="0">
                <a:hlinkClick r:id="rId8"/>
              </a:rPr>
              <a:t>animals</a:t>
            </a:r>
            <a:r>
              <a:rPr lang="en-US" sz="7200" dirty="0"/>
              <a:t> like </a:t>
            </a:r>
            <a:r>
              <a:rPr lang="en-US" sz="7200" u="sng" dirty="0" smtClean="0">
                <a:solidFill>
                  <a:schemeClr val="accent3"/>
                </a:solidFill>
              </a:rPr>
              <a:t>dogs</a:t>
            </a:r>
            <a:r>
              <a:rPr lang="en-US" sz="7200" dirty="0"/>
              <a:t> and </a:t>
            </a:r>
            <a:r>
              <a:rPr lang="en-US" sz="7200" dirty="0">
                <a:hlinkClick r:id="rId9"/>
              </a:rPr>
              <a:t>rabbits</a:t>
            </a:r>
            <a:r>
              <a:rPr lang="en-US" sz="7200" dirty="0"/>
              <a:t>.</a:t>
            </a:r>
          </a:p>
          <a:p>
            <a:pPr algn="ctr"/>
            <a:endParaRPr lang="en-US" sz="7200" b="1" u="sng" dirty="0">
              <a:solidFill>
                <a:srgbClr val="FFFF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C386A0F-2EF8-4E75-9A19-F665E3981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98612" y="5739962"/>
            <a:ext cx="609600" cy="609600"/>
          </a:xfrm>
          <a:prstGeom prst="rect">
            <a:avLst/>
          </a:prstGeom>
        </p:spPr>
      </p:pic>
      <p:pic>
        <p:nvPicPr>
          <p:cNvPr id="5" name="Picture 4" descr="A picture containing dog, clock&#10;&#10;Description automatically generated">
            <a:extLst>
              <a:ext uri="{FF2B5EF4-FFF2-40B4-BE49-F238E27FC236}">
                <a16:creationId xmlns:a16="http://schemas.microsoft.com/office/drawing/2014/main" xmlns="" id="{AB5B6B8F-C042-C143-9320-A0A513FD2C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933" y="1559567"/>
            <a:ext cx="6110269" cy="38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/>
          </a:bodyPr>
          <a:lstStyle/>
          <a:p>
            <a:pPr algn="ctr"/>
            <a:r>
              <a:rPr lang="es-CR" sz="6600" b="1" i="1" dirty="0" err="1">
                <a:solidFill>
                  <a:srgbClr val="FFFF00"/>
                </a:solidFill>
              </a:rPr>
              <a:t>g</a:t>
            </a:r>
            <a:r>
              <a:rPr lang="es-CR" sz="6600" b="1" i="1" dirty="0" err="1" smtClean="0">
                <a:solidFill>
                  <a:srgbClr val="00B0F0"/>
                </a:solidFill>
              </a:rPr>
              <a:t>i</a:t>
            </a:r>
            <a:r>
              <a:rPr lang="es-CR" sz="6600" b="1" i="1" dirty="0" err="1" smtClean="0">
                <a:solidFill>
                  <a:srgbClr val="FFFF00"/>
                </a:solidFill>
              </a:rPr>
              <a:t>ggl</a:t>
            </a:r>
            <a:r>
              <a:rPr lang="es-CR" sz="6600" b="1" i="1" dirty="0" err="1" smtClean="0">
                <a:solidFill>
                  <a:srgbClr val="00B0F0"/>
                </a:solidFill>
              </a:rPr>
              <a:t>e</a:t>
            </a:r>
            <a:endParaRPr lang="es-CR" sz="6600" b="1" i="1" dirty="0" smtClean="0">
              <a:solidFill>
                <a:srgbClr val="00B0F0"/>
              </a:solidFill>
            </a:endParaRPr>
          </a:p>
          <a:p>
            <a:pPr algn="ctr"/>
            <a:r>
              <a:rPr lang="en-US" sz="6600" dirty="0"/>
              <a:t>to </a:t>
            </a:r>
            <a:r>
              <a:rPr lang="en-US" sz="6600" dirty="0">
                <a:hlinkClick r:id="rId2"/>
              </a:rPr>
              <a:t>laugh</a:t>
            </a:r>
            <a:r>
              <a:rPr lang="en-US" sz="6600" dirty="0"/>
              <a:t> in </a:t>
            </a:r>
            <a:r>
              <a:rPr lang="en-US" sz="6600" dirty="0" smtClean="0"/>
              <a:t>an </a:t>
            </a:r>
            <a:r>
              <a:rPr lang="en-US" sz="6600" u="sng" dirty="0" smtClean="0">
                <a:solidFill>
                  <a:schemeClr val="accent3"/>
                </a:solidFill>
              </a:rPr>
              <a:t>excited</a:t>
            </a:r>
            <a:r>
              <a:rPr lang="en-US" sz="6600" dirty="0" smtClean="0"/>
              <a:t> </a:t>
            </a:r>
            <a:r>
              <a:rPr lang="en-US" sz="6600" dirty="0"/>
              <a:t> way.</a:t>
            </a:r>
            <a:endParaRPr lang="es-CR" sz="6600" b="1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10" y="748198"/>
            <a:ext cx="4021834" cy="51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350960-4AF3-44EC-B4A2-46100B20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9095" y="773723"/>
            <a:ext cx="4262511" cy="513177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CR" sz="9600" b="1" i="1" dirty="0" err="1">
                <a:solidFill>
                  <a:srgbClr val="FFFF00"/>
                </a:solidFill>
              </a:rPr>
              <a:t>m</a:t>
            </a:r>
            <a:r>
              <a:rPr lang="es-CR" sz="9600" b="1" i="1" dirty="0" err="1" smtClean="0">
                <a:solidFill>
                  <a:srgbClr val="00B0F0"/>
                </a:solidFill>
              </a:rPr>
              <a:t>a</a:t>
            </a:r>
            <a:r>
              <a:rPr lang="es-CR" sz="9600" b="1" i="1" dirty="0" err="1" smtClean="0">
                <a:solidFill>
                  <a:srgbClr val="FFFF00"/>
                </a:solidFill>
              </a:rPr>
              <a:t>mm</a:t>
            </a:r>
            <a:r>
              <a:rPr lang="es-CR" sz="9600" b="1" i="1" dirty="0" err="1" smtClean="0">
                <a:solidFill>
                  <a:srgbClr val="00B0F0"/>
                </a:solidFill>
              </a:rPr>
              <a:t>a</a:t>
            </a:r>
            <a:r>
              <a:rPr lang="es-CR" sz="9600" b="1" i="1" dirty="0" err="1" smtClean="0">
                <a:solidFill>
                  <a:srgbClr val="FFFF00"/>
                </a:solidFill>
              </a:rPr>
              <a:t>ls</a:t>
            </a:r>
            <a:endParaRPr lang="es-CR" sz="96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6000" dirty="0" smtClean="0"/>
              <a:t>animals </a:t>
            </a:r>
            <a:r>
              <a:rPr lang="en-US" sz="6000" dirty="0"/>
              <a:t>that </a:t>
            </a:r>
            <a:r>
              <a:rPr lang="en-US" sz="6000" dirty="0" smtClean="0">
                <a:solidFill>
                  <a:schemeClr val="accent3"/>
                </a:solidFill>
              </a:rPr>
              <a:t>give</a:t>
            </a:r>
          </a:p>
          <a:p>
            <a:pPr algn="ctr"/>
            <a:r>
              <a:rPr lang="en-US" sz="6000" dirty="0" smtClean="0">
                <a:solidFill>
                  <a:schemeClr val="accent3"/>
                </a:solidFill>
              </a:rPr>
              <a:t>birth</a:t>
            </a:r>
            <a:r>
              <a:rPr lang="en-US" sz="6000" dirty="0" smtClean="0"/>
              <a:t> </a:t>
            </a:r>
            <a:r>
              <a:rPr lang="en-US" sz="6000" dirty="0"/>
              <a:t>to </a:t>
            </a:r>
            <a:r>
              <a:rPr lang="en-US" sz="6000" dirty="0" smtClean="0"/>
              <a:t>their  </a:t>
            </a:r>
            <a:r>
              <a:rPr lang="en-US" sz="6000" dirty="0"/>
              <a:t>kids. They </a:t>
            </a:r>
            <a:r>
              <a:rPr lang="en-US" sz="6000" dirty="0">
                <a:solidFill>
                  <a:schemeClr val="accent3"/>
                </a:solidFill>
              </a:rPr>
              <a:t>feed</a:t>
            </a:r>
            <a:r>
              <a:rPr lang="en-US" sz="6000" dirty="0"/>
              <a:t> their </a:t>
            </a:r>
            <a:r>
              <a:rPr lang="en-US" sz="6000" dirty="0">
                <a:solidFill>
                  <a:schemeClr val="accent3"/>
                </a:solidFill>
              </a:rPr>
              <a:t>babies</a:t>
            </a:r>
            <a:r>
              <a:rPr lang="en-US" sz="6000" dirty="0"/>
              <a:t> </a:t>
            </a:r>
            <a:r>
              <a:rPr lang="en-US" sz="6000" dirty="0">
                <a:solidFill>
                  <a:schemeClr val="accent3"/>
                </a:solidFill>
              </a:rPr>
              <a:t>milk</a:t>
            </a:r>
            <a:r>
              <a:rPr lang="en-US" sz="6000" dirty="0"/>
              <a:t>. </a:t>
            </a:r>
            <a:endParaRPr lang="en-US" sz="6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8" y="257226"/>
            <a:ext cx="2915816" cy="3168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63" y="3425578"/>
            <a:ext cx="3889412" cy="31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319</TotalTime>
  <Words>115</Words>
  <Application>Microsoft Office PowerPoint</Application>
  <PresentationFormat>Custom</PresentationFormat>
  <Paragraphs>71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Badge</vt:lpstr>
      <vt:lpstr>Unit 1 flashcards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flashcards</dc:title>
  <dc:creator>mai</dc:creator>
  <cp:lastModifiedBy>GHAZI</cp:lastModifiedBy>
  <cp:revision>40</cp:revision>
  <dcterms:created xsi:type="dcterms:W3CDTF">2020-10-03T07:37:18Z</dcterms:created>
  <dcterms:modified xsi:type="dcterms:W3CDTF">2020-10-05T19:42:26Z</dcterms:modified>
</cp:coreProperties>
</file>