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audio2.wav" ContentType="audio/wav"/>
  <Override PartName="/ppt/media/audio3.wav" ContentType="audio/wav"/>
  <Override PartName="/ppt/media/audio4.wav" ContentType="audio/wav"/>
  <Override PartName="/ppt/media/audio5.wav" ContentType="audio/wav"/>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24" r:id="rId2"/>
  </p:sldMasterIdLst>
  <p:notesMasterIdLst>
    <p:notesMasterId r:id="rId40"/>
  </p:notesMasterIdLst>
  <p:sldIdLst>
    <p:sldId id="260" r:id="rId3"/>
    <p:sldId id="274" r:id="rId4"/>
    <p:sldId id="259" r:id="rId5"/>
    <p:sldId id="5078" r:id="rId6"/>
    <p:sldId id="257" r:id="rId7"/>
    <p:sldId id="392" r:id="rId8"/>
    <p:sldId id="3934" r:id="rId9"/>
    <p:sldId id="258" r:id="rId10"/>
    <p:sldId id="5079" r:id="rId11"/>
    <p:sldId id="295" r:id="rId12"/>
    <p:sldId id="338" r:id="rId13"/>
    <p:sldId id="911" r:id="rId14"/>
    <p:sldId id="962" r:id="rId15"/>
    <p:sldId id="306" r:id="rId16"/>
    <p:sldId id="5081" r:id="rId17"/>
    <p:sldId id="5082" r:id="rId18"/>
    <p:sldId id="5083" r:id="rId19"/>
    <p:sldId id="5084" r:id="rId20"/>
    <p:sldId id="5085" r:id="rId21"/>
    <p:sldId id="261" r:id="rId22"/>
    <p:sldId id="5086" r:id="rId23"/>
    <p:sldId id="298" r:id="rId24"/>
    <p:sldId id="299" r:id="rId25"/>
    <p:sldId id="300" r:id="rId26"/>
    <p:sldId id="301" r:id="rId27"/>
    <p:sldId id="302" r:id="rId28"/>
    <p:sldId id="5087" r:id="rId29"/>
    <p:sldId id="5088" r:id="rId30"/>
    <p:sldId id="1344" r:id="rId31"/>
    <p:sldId id="915" r:id="rId32"/>
    <p:sldId id="5089" r:id="rId33"/>
    <p:sldId id="5091" r:id="rId34"/>
    <p:sldId id="5090" r:id="rId35"/>
    <p:sldId id="558" r:id="rId36"/>
    <p:sldId id="5072" r:id="rId37"/>
    <p:sldId id="3910" r:id="rId38"/>
    <p:sldId id="5068"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80" d="100"/>
          <a:sy n="80" d="100"/>
        </p:scale>
        <p:origin x="100"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5D3EBA-C369-43EA-960E-91C168558DC5}" type="datetimeFigureOut">
              <a:rPr lang="en-US" smtClean="0"/>
              <a:t>10/9/2021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54344B-6008-41AD-98B1-8B081D1B8422}" type="slidenum">
              <a:rPr lang="en-US" smtClean="0"/>
              <a:t>‹#›</a:t>
            </a:fld>
            <a:endParaRPr lang="en-US"/>
          </a:p>
        </p:txBody>
      </p:sp>
    </p:spTree>
    <p:extLst>
      <p:ext uri="{BB962C8B-B14F-4D97-AF65-F5344CB8AC3E}">
        <p14:creationId xmlns:p14="http://schemas.microsoft.com/office/powerpoint/2010/main" val="13119962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4 Segments</a:t>
            </a:r>
          </a:p>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49B328-75EF-4903-B932-E7F60FD8E0D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4606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Rot="1" noChangeAspect="1" noChangeArrowheads="1" noTextEdit="1"/>
          </p:cNvSpPr>
          <p:nvPr>
            <p:ph type="sldImg"/>
          </p:nvPr>
        </p:nvSpPr>
        <p:spPr>
          <a:ln/>
        </p:spPr>
      </p:sp>
      <p:sp>
        <p:nvSpPr>
          <p:cNvPr id="52227" name="Rectangle 3"/>
          <p:cNvSpPr>
            <a:spLocks noGrp="1" noChangeArrowheads="1"/>
          </p:cNvSpPr>
          <p:nvPr>
            <p:ph type="body" idx="1"/>
          </p:nvPr>
        </p:nvSpPr>
        <p:spPr>
          <a:noFill/>
        </p:spPr>
        <p:txBody>
          <a:bodyPr/>
          <a:lstStyle/>
          <a:p>
            <a:endParaRPr lang="en-US">
              <a:latin typeface="Time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F8D27-5F2A-49B6-A6B4-23DD59B6BE5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BA8FAE3-C923-40B7-80BB-BD55DD2E89E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8147F8C-4658-46AE-9B23-2D60AA7DF2A5}"/>
              </a:ext>
            </a:extLst>
          </p:cNvPr>
          <p:cNvSpPr>
            <a:spLocks noGrp="1"/>
          </p:cNvSpPr>
          <p:nvPr>
            <p:ph type="dt" sz="half" idx="10"/>
          </p:nvPr>
        </p:nvSpPr>
        <p:spPr/>
        <p:txBody>
          <a:bodyPr/>
          <a:lstStyle/>
          <a:p>
            <a:fld id="{5E5E2988-0030-4A3F-B612-CB6AD2E833CF}" type="datetimeFigureOut">
              <a:rPr lang="en-US" smtClean="0"/>
              <a:t>10/9/2021</a:t>
            </a:fld>
            <a:endParaRPr lang="en-US"/>
          </a:p>
        </p:txBody>
      </p:sp>
      <p:sp>
        <p:nvSpPr>
          <p:cNvPr id="5" name="Footer Placeholder 4">
            <a:extLst>
              <a:ext uri="{FF2B5EF4-FFF2-40B4-BE49-F238E27FC236}">
                <a16:creationId xmlns:a16="http://schemas.microsoft.com/office/drawing/2014/main" id="{267E65C7-7578-48F8-B1A4-AA56C82964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D56047-9808-481E-B122-DDBE1014A80A}"/>
              </a:ext>
            </a:extLst>
          </p:cNvPr>
          <p:cNvSpPr>
            <a:spLocks noGrp="1"/>
          </p:cNvSpPr>
          <p:nvPr>
            <p:ph type="sldNum" sz="quarter" idx="12"/>
          </p:nvPr>
        </p:nvSpPr>
        <p:spPr/>
        <p:txBody>
          <a:bodyPr/>
          <a:lstStyle/>
          <a:p>
            <a:fld id="{85B76ACC-9C41-404F-BDBE-6D156E64AA63}" type="slidenum">
              <a:rPr lang="en-US" smtClean="0"/>
              <a:t>‹#›</a:t>
            </a:fld>
            <a:endParaRPr lang="en-US"/>
          </a:p>
        </p:txBody>
      </p:sp>
    </p:spTree>
    <p:extLst>
      <p:ext uri="{BB962C8B-B14F-4D97-AF65-F5344CB8AC3E}">
        <p14:creationId xmlns:p14="http://schemas.microsoft.com/office/powerpoint/2010/main" val="30228236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D544AB-E5F7-4238-87E3-A7B98AAF4A7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8768143-E887-4BF6-A854-1D1D0EE7D54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F95C51-CCB9-49CE-ABE6-1013CDA10CF9}"/>
              </a:ext>
            </a:extLst>
          </p:cNvPr>
          <p:cNvSpPr>
            <a:spLocks noGrp="1"/>
          </p:cNvSpPr>
          <p:nvPr>
            <p:ph type="dt" sz="half" idx="10"/>
          </p:nvPr>
        </p:nvSpPr>
        <p:spPr/>
        <p:txBody>
          <a:bodyPr/>
          <a:lstStyle/>
          <a:p>
            <a:fld id="{5E5E2988-0030-4A3F-B612-CB6AD2E833CF}" type="datetimeFigureOut">
              <a:rPr lang="en-US" smtClean="0"/>
              <a:t>10/9/2021</a:t>
            </a:fld>
            <a:endParaRPr lang="en-US"/>
          </a:p>
        </p:txBody>
      </p:sp>
      <p:sp>
        <p:nvSpPr>
          <p:cNvPr id="5" name="Footer Placeholder 4">
            <a:extLst>
              <a:ext uri="{FF2B5EF4-FFF2-40B4-BE49-F238E27FC236}">
                <a16:creationId xmlns:a16="http://schemas.microsoft.com/office/drawing/2014/main" id="{6BA76700-2E5A-4039-8648-D021374905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A07F1C-D39F-48E1-B7CE-2C05656E36CA}"/>
              </a:ext>
            </a:extLst>
          </p:cNvPr>
          <p:cNvSpPr>
            <a:spLocks noGrp="1"/>
          </p:cNvSpPr>
          <p:nvPr>
            <p:ph type="sldNum" sz="quarter" idx="12"/>
          </p:nvPr>
        </p:nvSpPr>
        <p:spPr/>
        <p:txBody>
          <a:bodyPr/>
          <a:lstStyle/>
          <a:p>
            <a:fld id="{85B76ACC-9C41-404F-BDBE-6D156E64AA63}" type="slidenum">
              <a:rPr lang="en-US" smtClean="0"/>
              <a:t>‹#›</a:t>
            </a:fld>
            <a:endParaRPr lang="en-US"/>
          </a:p>
        </p:txBody>
      </p:sp>
    </p:spTree>
    <p:extLst>
      <p:ext uri="{BB962C8B-B14F-4D97-AF65-F5344CB8AC3E}">
        <p14:creationId xmlns:p14="http://schemas.microsoft.com/office/powerpoint/2010/main" val="40530463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5455F5F-21E3-4A38-A1CC-92442A6A7F6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53CB815-6B44-42FC-ACD8-B3CB4F4AE75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65EA69-5750-4EE0-8E3A-8096F0609A91}"/>
              </a:ext>
            </a:extLst>
          </p:cNvPr>
          <p:cNvSpPr>
            <a:spLocks noGrp="1"/>
          </p:cNvSpPr>
          <p:nvPr>
            <p:ph type="dt" sz="half" idx="10"/>
          </p:nvPr>
        </p:nvSpPr>
        <p:spPr/>
        <p:txBody>
          <a:bodyPr/>
          <a:lstStyle/>
          <a:p>
            <a:fld id="{5E5E2988-0030-4A3F-B612-CB6AD2E833CF}" type="datetimeFigureOut">
              <a:rPr lang="en-US" smtClean="0"/>
              <a:t>10/9/2021</a:t>
            </a:fld>
            <a:endParaRPr lang="en-US"/>
          </a:p>
        </p:txBody>
      </p:sp>
      <p:sp>
        <p:nvSpPr>
          <p:cNvPr id="5" name="Footer Placeholder 4">
            <a:extLst>
              <a:ext uri="{FF2B5EF4-FFF2-40B4-BE49-F238E27FC236}">
                <a16:creationId xmlns:a16="http://schemas.microsoft.com/office/drawing/2014/main" id="{EB796A3E-4648-49AD-9F95-A92D5F3291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AF6C15-D961-4ADF-AAF8-372AB4B940FE}"/>
              </a:ext>
            </a:extLst>
          </p:cNvPr>
          <p:cNvSpPr>
            <a:spLocks noGrp="1"/>
          </p:cNvSpPr>
          <p:nvPr>
            <p:ph type="sldNum" sz="quarter" idx="12"/>
          </p:nvPr>
        </p:nvSpPr>
        <p:spPr/>
        <p:txBody>
          <a:bodyPr/>
          <a:lstStyle/>
          <a:p>
            <a:fld id="{85B76ACC-9C41-404F-BDBE-6D156E64AA63}" type="slidenum">
              <a:rPr lang="en-US" smtClean="0"/>
              <a:t>‹#›</a:t>
            </a:fld>
            <a:endParaRPr lang="en-US"/>
          </a:p>
        </p:txBody>
      </p:sp>
    </p:spTree>
    <p:extLst>
      <p:ext uri="{BB962C8B-B14F-4D97-AF65-F5344CB8AC3E}">
        <p14:creationId xmlns:p14="http://schemas.microsoft.com/office/powerpoint/2010/main" val="40627386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14F8A03-E4FF-4E4A-B248-CBF2431770F0}"/>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1279153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2E2B461-837D-4B93-A3EA-FB8A3D33A62C}"/>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9" name="Picture 8" descr="Shape&#10;&#10;Description automatically generated with medium confidence">
            <a:extLst>
              <a:ext uri="{FF2B5EF4-FFF2-40B4-BE49-F238E27FC236}">
                <a16:creationId xmlns:a16="http://schemas.microsoft.com/office/drawing/2014/main" id="{C22598EC-8780-4F25-9EA4-4171563DB0E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1332" y="6480015"/>
            <a:ext cx="1201016" cy="377985"/>
          </a:xfrm>
          <a:prstGeom prst="rect">
            <a:avLst/>
          </a:prstGeom>
        </p:spPr>
      </p:pic>
    </p:spTree>
    <p:extLst>
      <p:ext uri="{BB962C8B-B14F-4D97-AF65-F5344CB8AC3E}">
        <p14:creationId xmlns:p14="http://schemas.microsoft.com/office/powerpoint/2010/main" val="36431467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CF8DAB9-0139-4C56-9699-588CD1CF3D01}"/>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0" name="Picture 9" descr="Shape&#10;&#10;Description automatically generated with medium confidence">
            <a:extLst>
              <a:ext uri="{FF2B5EF4-FFF2-40B4-BE49-F238E27FC236}">
                <a16:creationId xmlns:a16="http://schemas.microsoft.com/office/drawing/2014/main" id="{7E270AE8-02B1-40AA-A1AF-EA8DCF0FE6B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1332" y="6480015"/>
            <a:ext cx="1201016" cy="377985"/>
          </a:xfrm>
          <a:prstGeom prst="rect">
            <a:avLst/>
          </a:prstGeom>
        </p:spPr>
      </p:pic>
    </p:spTree>
    <p:extLst>
      <p:ext uri="{BB962C8B-B14F-4D97-AF65-F5344CB8AC3E}">
        <p14:creationId xmlns:p14="http://schemas.microsoft.com/office/powerpoint/2010/main" val="19703572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E3025CD-2740-4E9C-B72D-F2FB3A04803D}"/>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1933694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pic>
        <p:nvPicPr>
          <p:cNvPr id="8" name="Picture 7" descr="Shape&#10;&#10;Description automatically generated with medium confidence">
            <a:extLst>
              <a:ext uri="{FF2B5EF4-FFF2-40B4-BE49-F238E27FC236}">
                <a16:creationId xmlns:a16="http://schemas.microsoft.com/office/drawing/2014/main" id="{75F97B5D-B28E-47FF-9DB0-CB72A360FFB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2258" y="6480016"/>
            <a:ext cx="1201016" cy="377985"/>
          </a:xfrm>
          <a:prstGeom prst="rect">
            <a:avLst/>
          </a:prstGeom>
        </p:spPr>
      </p:pic>
    </p:spTree>
    <p:extLst>
      <p:ext uri="{BB962C8B-B14F-4D97-AF65-F5344CB8AC3E}">
        <p14:creationId xmlns:p14="http://schemas.microsoft.com/office/powerpoint/2010/main" val="36673442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العنوان - أعلى">
    <p:spTree>
      <p:nvGrpSpPr>
        <p:cNvPr id="1" name=""/>
        <p:cNvGrpSpPr/>
        <p:nvPr/>
      </p:nvGrpSpPr>
      <p:grpSpPr>
        <a:xfrm>
          <a:off x="0" y="0"/>
          <a:ext cx="0" cy="0"/>
          <a:chOff x="0" y="0"/>
          <a:chExt cx="0" cy="0"/>
        </a:xfrm>
      </p:grpSpPr>
      <p:sp>
        <p:nvSpPr>
          <p:cNvPr id="48" name="نص العنوان"/>
          <p:cNvSpPr txBox="1">
            <a:spLocks noGrp="1"/>
          </p:cNvSpPr>
          <p:nvPr>
            <p:ph type="title"/>
          </p:nvPr>
        </p:nvSpPr>
        <p:spPr>
          <a:prstGeom prst="rect">
            <a:avLst/>
          </a:prstGeom>
        </p:spPr>
        <p:txBody>
          <a:bodyPr/>
          <a:lstStyle/>
          <a:p>
            <a:r>
              <a:t>نص العنوان</a:t>
            </a:r>
          </a:p>
        </p:txBody>
      </p:sp>
      <p:sp>
        <p:nvSpPr>
          <p:cNvPr id="49" name="رقم الشريحة"/>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15387817"/>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14F8A03-E4FF-4E4A-B248-CBF2431770F0}"/>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0361417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2E2B461-837D-4B93-A3EA-FB8A3D33A62C}"/>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9" name="Picture 8" descr="Shape&#10;&#10;Description automatically generated with medium confidence">
            <a:extLst>
              <a:ext uri="{FF2B5EF4-FFF2-40B4-BE49-F238E27FC236}">
                <a16:creationId xmlns:a16="http://schemas.microsoft.com/office/drawing/2014/main" id="{C22598EC-8780-4F25-9EA4-4171563DB0E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1332" y="6480015"/>
            <a:ext cx="1201016" cy="377985"/>
          </a:xfrm>
          <a:prstGeom prst="rect">
            <a:avLst/>
          </a:prstGeom>
        </p:spPr>
      </p:pic>
    </p:spTree>
    <p:extLst>
      <p:ext uri="{BB962C8B-B14F-4D97-AF65-F5344CB8AC3E}">
        <p14:creationId xmlns:p14="http://schemas.microsoft.com/office/powerpoint/2010/main" val="764775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7BC5CB-5D62-4C1E-8036-AB5AB96A2E3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89CA525-58B0-4601-91D4-CFD7A666DEB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ED33A0-137E-4C85-B798-E2841AC3AD8A}"/>
              </a:ext>
            </a:extLst>
          </p:cNvPr>
          <p:cNvSpPr>
            <a:spLocks noGrp="1"/>
          </p:cNvSpPr>
          <p:nvPr>
            <p:ph type="dt" sz="half" idx="10"/>
          </p:nvPr>
        </p:nvSpPr>
        <p:spPr/>
        <p:txBody>
          <a:bodyPr/>
          <a:lstStyle/>
          <a:p>
            <a:fld id="{5E5E2988-0030-4A3F-B612-CB6AD2E833CF}" type="datetimeFigureOut">
              <a:rPr lang="en-US" smtClean="0"/>
              <a:t>10/9/2021</a:t>
            </a:fld>
            <a:endParaRPr lang="en-US"/>
          </a:p>
        </p:txBody>
      </p:sp>
      <p:sp>
        <p:nvSpPr>
          <p:cNvPr id="5" name="Footer Placeholder 4">
            <a:extLst>
              <a:ext uri="{FF2B5EF4-FFF2-40B4-BE49-F238E27FC236}">
                <a16:creationId xmlns:a16="http://schemas.microsoft.com/office/drawing/2014/main" id="{A12DBD4B-1808-40A9-A9CD-71F1B50D9D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7D35E5-3F0F-46DE-A0B7-CD279669E435}"/>
              </a:ext>
            </a:extLst>
          </p:cNvPr>
          <p:cNvSpPr>
            <a:spLocks noGrp="1"/>
          </p:cNvSpPr>
          <p:nvPr>
            <p:ph type="sldNum" sz="quarter" idx="12"/>
          </p:nvPr>
        </p:nvSpPr>
        <p:spPr/>
        <p:txBody>
          <a:bodyPr/>
          <a:lstStyle/>
          <a:p>
            <a:fld id="{85B76ACC-9C41-404F-BDBE-6D156E64AA63}" type="slidenum">
              <a:rPr lang="en-US" smtClean="0"/>
              <a:t>‹#›</a:t>
            </a:fld>
            <a:endParaRPr lang="en-US"/>
          </a:p>
        </p:txBody>
      </p:sp>
    </p:spTree>
    <p:extLst>
      <p:ext uri="{BB962C8B-B14F-4D97-AF65-F5344CB8AC3E}">
        <p14:creationId xmlns:p14="http://schemas.microsoft.com/office/powerpoint/2010/main" val="20517597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CF8DAB9-0139-4C56-9699-588CD1CF3D01}"/>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0" name="Picture 9" descr="Shape&#10;&#10;Description automatically generated with medium confidence">
            <a:extLst>
              <a:ext uri="{FF2B5EF4-FFF2-40B4-BE49-F238E27FC236}">
                <a16:creationId xmlns:a16="http://schemas.microsoft.com/office/drawing/2014/main" id="{7E270AE8-02B1-40AA-A1AF-EA8DCF0FE6B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1332" y="6480015"/>
            <a:ext cx="1201016" cy="377985"/>
          </a:xfrm>
          <a:prstGeom prst="rect">
            <a:avLst/>
          </a:prstGeom>
        </p:spPr>
      </p:pic>
    </p:spTree>
    <p:extLst>
      <p:ext uri="{BB962C8B-B14F-4D97-AF65-F5344CB8AC3E}">
        <p14:creationId xmlns:p14="http://schemas.microsoft.com/office/powerpoint/2010/main" val="4003441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E3025CD-2740-4E9C-B72D-F2FB3A04803D}"/>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1053800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pic>
        <p:nvPicPr>
          <p:cNvPr id="8" name="Picture 7" descr="Shape&#10;&#10;Description automatically generated with medium confidence">
            <a:extLst>
              <a:ext uri="{FF2B5EF4-FFF2-40B4-BE49-F238E27FC236}">
                <a16:creationId xmlns:a16="http://schemas.microsoft.com/office/drawing/2014/main" id="{75F97B5D-B28E-47FF-9DB0-CB72A360FFB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2258" y="6480016"/>
            <a:ext cx="1201016" cy="377985"/>
          </a:xfrm>
          <a:prstGeom prst="rect">
            <a:avLst/>
          </a:prstGeom>
        </p:spPr>
      </p:pic>
    </p:spTree>
    <p:extLst>
      <p:ext uri="{BB962C8B-B14F-4D97-AF65-F5344CB8AC3E}">
        <p14:creationId xmlns:p14="http://schemas.microsoft.com/office/powerpoint/2010/main" val="5891192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14F8A03-E4FF-4E4A-B248-CBF2431770F0}"/>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7228706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2E2B461-837D-4B93-A3EA-FB8A3D33A62C}"/>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9" name="Picture 8" descr="Shape&#10;&#10;Description automatically generated with medium confidence">
            <a:extLst>
              <a:ext uri="{FF2B5EF4-FFF2-40B4-BE49-F238E27FC236}">
                <a16:creationId xmlns:a16="http://schemas.microsoft.com/office/drawing/2014/main" id="{C22598EC-8780-4F25-9EA4-4171563DB0E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1332" y="6480015"/>
            <a:ext cx="1201016" cy="377985"/>
          </a:xfrm>
          <a:prstGeom prst="rect">
            <a:avLst/>
          </a:prstGeom>
        </p:spPr>
      </p:pic>
    </p:spTree>
    <p:extLst>
      <p:ext uri="{BB962C8B-B14F-4D97-AF65-F5344CB8AC3E}">
        <p14:creationId xmlns:p14="http://schemas.microsoft.com/office/powerpoint/2010/main" val="31038594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CF8DAB9-0139-4C56-9699-588CD1CF3D01}"/>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0" name="Picture 9" descr="Shape&#10;&#10;Description automatically generated with medium confidence">
            <a:extLst>
              <a:ext uri="{FF2B5EF4-FFF2-40B4-BE49-F238E27FC236}">
                <a16:creationId xmlns:a16="http://schemas.microsoft.com/office/drawing/2014/main" id="{7E270AE8-02B1-40AA-A1AF-EA8DCF0FE6B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1332" y="6480015"/>
            <a:ext cx="1201016" cy="377985"/>
          </a:xfrm>
          <a:prstGeom prst="rect">
            <a:avLst/>
          </a:prstGeom>
        </p:spPr>
      </p:pic>
    </p:spTree>
    <p:extLst>
      <p:ext uri="{BB962C8B-B14F-4D97-AF65-F5344CB8AC3E}">
        <p14:creationId xmlns:p14="http://schemas.microsoft.com/office/powerpoint/2010/main" val="36654615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E3025CD-2740-4E9C-B72D-F2FB3A04803D}"/>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1423871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pic>
        <p:nvPicPr>
          <p:cNvPr id="8" name="Picture 7" descr="Shape&#10;&#10;Description automatically generated with medium confidence">
            <a:extLst>
              <a:ext uri="{FF2B5EF4-FFF2-40B4-BE49-F238E27FC236}">
                <a16:creationId xmlns:a16="http://schemas.microsoft.com/office/drawing/2014/main" id="{75F97B5D-B28E-47FF-9DB0-CB72A360FFB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2258" y="6480016"/>
            <a:ext cx="1201016" cy="377985"/>
          </a:xfrm>
          <a:prstGeom prst="rect">
            <a:avLst/>
          </a:prstGeom>
        </p:spPr>
      </p:pic>
    </p:spTree>
    <p:extLst>
      <p:ext uri="{BB962C8B-B14F-4D97-AF65-F5344CB8AC3E}">
        <p14:creationId xmlns:p14="http://schemas.microsoft.com/office/powerpoint/2010/main" val="30001438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5539"/>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215"/>
            </a:lvl1pPr>
            <a:lvl2pPr marL="422041" indent="0" algn="ctr">
              <a:buNone/>
              <a:defRPr sz="1846"/>
            </a:lvl2pPr>
            <a:lvl3pPr marL="844083" indent="0" algn="ctr">
              <a:buNone/>
              <a:defRPr sz="1662"/>
            </a:lvl3pPr>
            <a:lvl4pPr marL="1266124" indent="0" algn="ctr">
              <a:buNone/>
              <a:defRPr sz="1477"/>
            </a:lvl4pPr>
            <a:lvl5pPr marL="1688165" indent="0" algn="ctr">
              <a:buNone/>
              <a:defRPr sz="1477"/>
            </a:lvl5pPr>
            <a:lvl6pPr marL="2110207" indent="0" algn="ctr">
              <a:buNone/>
              <a:defRPr sz="1477"/>
            </a:lvl6pPr>
            <a:lvl7pPr marL="2532248" indent="0" algn="ctr">
              <a:buNone/>
              <a:defRPr sz="1477"/>
            </a:lvl7pPr>
            <a:lvl8pPr marL="2954289" indent="0" algn="ctr">
              <a:buNone/>
              <a:defRPr sz="1477"/>
            </a:lvl8pPr>
            <a:lvl9pPr marL="3376331" indent="0" algn="ctr">
              <a:buNone/>
              <a:defRPr sz="1477"/>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761B54D6-ED70-4258-9194-FC8DADB13024}"/>
              </a:ext>
            </a:extLst>
          </p:cNvPr>
          <p:cNvSpPr>
            <a:spLocks noGrp="1"/>
          </p:cNvSpPr>
          <p:nvPr>
            <p:ph type="dt" sz="half" idx="10"/>
          </p:nvPr>
        </p:nvSpPr>
        <p:spPr/>
        <p:txBody>
          <a:bodyPr/>
          <a:lstStyle>
            <a:lvl1pPr>
              <a:defRPr/>
            </a:lvl1pPr>
          </a:lstStyle>
          <a:p>
            <a:pPr>
              <a:defRPr/>
            </a:pPr>
            <a:fld id="{F08D06BA-850B-4658-98CD-2218157660C1}" type="datetimeFigureOut">
              <a:rPr lang="en-US"/>
              <a:pPr>
                <a:defRPr/>
              </a:pPr>
              <a:t>10/9/2021</a:t>
            </a:fld>
            <a:endParaRPr lang="en-US"/>
          </a:p>
        </p:txBody>
      </p:sp>
      <p:sp>
        <p:nvSpPr>
          <p:cNvPr id="5" name="Footer Placeholder 4">
            <a:extLst>
              <a:ext uri="{FF2B5EF4-FFF2-40B4-BE49-F238E27FC236}">
                <a16:creationId xmlns:a16="http://schemas.microsoft.com/office/drawing/2014/main" id="{9F8727BC-1970-4942-B950-27C22494757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298681B-FE06-4763-95F6-F75EE98B2BDC}"/>
              </a:ext>
            </a:extLst>
          </p:cNvPr>
          <p:cNvSpPr>
            <a:spLocks noGrp="1"/>
          </p:cNvSpPr>
          <p:nvPr>
            <p:ph type="sldNum" sz="quarter" idx="12"/>
          </p:nvPr>
        </p:nvSpPr>
        <p:spPr/>
        <p:txBody>
          <a:bodyPr/>
          <a:lstStyle>
            <a:lvl1pPr>
              <a:defRPr/>
            </a:lvl1pPr>
          </a:lstStyle>
          <a:p>
            <a:pPr>
              <a:defRPr/>
            </a:pPr>
            <a:fld id="{A124C070-7776-4C04-B270-F04AACD90C42}" type="slidenum">
              <a:rPr lang="en-US"/>
              <a:pPr>
                <a:defRPr/>
              </a:pPr>
              <a:t>‹#›</a:t>
            </a:fld>
            <a:endParaRPr lang="en-US"/>
          </a:p>
        </p:txBody>
      </p:sp>
    </p:spTree>
    <p:extLst>
      <p:ext uri="{BB962C8B-B14F-4D97-AF65-F5344CB8AC3E}">
        <p14:creationId xmlns:p14="http://schemas.microsoft.com/office/powerpoint/2010/main" val="38964800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15ABE60D-3D46-44DE-B824-D35F11258458}"/>
              </a:ext>
            </a:extLst>
          </p:cNvPr>
          <p:cNvSpPr>
            <a:spLocks noGrp="1"/>
          </p:cNvSpPr>
          <p:nvPr>
            <p:ph type="dt" sz="half" idx="10"/>
          </p:nvPr>
        </p:nvSpPr>
        <p:spPr/>
        <p:txBody>
          <a:bodyPr/>
          <a:lstStyle>
            <a:lvl1pPr>
              <a:defRPr/>
            </a:lvl1pPr>
          </a:lstStyle>
          <a:p>
            <a:pPr>
              <a:defRPr/>
            </a:pPr>
            <a:fld id="{2C8FC1CC-D2B0-4A48-A483-0C59563296B8}" type="datetimeFigureOut">
              <a:rPr lang="en-US"/>
              <a:pPr>
                <a:defRPr/>
              </a:pPr>
              <a:t>10/9/2021</a:t>
            </a:fld>
            <a:endParaRPr lang="en-US"/>
          </a:p>
        </p:txBody>
      </p:sp>
      <p:sp>
        <p:nvSpPr>
          <p:cNvPr id="5" name="Footer Placeholder 4">
            <a:extLst>
              <a:ext uri="{FF2B5EF4-FFF2-40B4-BE49-F238E27FC236}">
                <a16:creationId xmlns:a16="http://schemas.microsoft.com/office/drawing/2014/main" id="{59BE33F1-E6CC-4620-8ED1-D809FAEEC4E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B07D578-6E31-4B86-A3C0-CDEE25C02FF5}"/>
              </a:ext>
            </a:extLst>
          </p:cNvPr>
          <p:cNvSpPr>
            <a:spLocks noGrp="1"/>
          </p:cNvSpPr>
          <p:nvPr>
            <p:ph type="sldNum" sz="quarter" idx="12"/>
          </p:nvPr>
        </p:nvSpPr>
        <p:spPr/>
        <p:txBody>
          <a:bodyPr/>
          <a:lstStyle>
            <a:lvl1pPr>
              <a:defRPr/>
            </a:lvl1pPr>
          </a:lstStyle>
          <a:p>
            <a:pPr>
              <a:defRPr/>
            </a:pPr>
            <a:fld id="{D2E3A883-D95C-4BF9-8F3E-BE69639CB5AC}" type="slidenum">
              <a:rPr lang="en-US"/>
              <a:pPr>
                <a:defRPr/>
              </a:pPr>
              <a:t>‹#›</a:t>
            </a:fld>
            <a:endParaRPr lang="en-US"/>
          </a:p>
        </p:txBody>
      </p:sp>
    </p:spTree>
    <p:extLst>
      <p:ext uri="{BB962C8B-B14F-4D97-AF65-F5344CB8AC3E}">
        <p14:creationId xmlns:p14="http://schemas.microsoft.com/office/powerpoint/2010/main" val="12391315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03C1C9-23EB-4BCF-AF88-65A91F954AF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DE58F9E-22FF-4EE5-A5EE-AF9EA6B6EF7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472C86A-9CA3-47D7-9229-ECDCC962ECA3}"/>
              </a:ext>
            </a:extLst>
          </p:cNvPr>
          <p:cNvSpPr>
            <a:spLocks noGrp="1"/>
          </p:cNvSpPr>
          <p:nvPr>
            <p:ph type="dt" sz="half" idx="10"/>
          </p:nvPr>
        </p:nvSpPr>
        <p:spPr/>
        <p:txBody>
          <a:bodyPr/>
          <a:lstStyle/>
          <a:p>
            <a:fld id="{5E5E2988-0030-4A3F-B612-CB6AD2E833CF}" type="datetimeFigureOut">
              <a:rPr lang="en-US" smtClean="0"/>
              <a:t>10/9/2021</a:t>
            </a:fld>
            <a:endParaRPr lang="en-US"/>
          </a:p>
        </p:txBody>
      </p:sp>
      <p:sp>
        <p:nvSpPr>
          <p:cNvPr id="5" name="Footer Placeholder 4">
            <a:extLst>
              <a:ext uri="{FF2B5EF4-FFF2-40B4-BE49-F238E27FC236}">
                <a16:creationId xmlns:a16="http://schemas.microsoft.com/office/drawing/2014/main" id="{D93FD809-E389-48F9-BCC4-AB60607F5B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5C4649-3C4D-47F3-90AF-CCD3A04BC18D}"/>
              </a:ext>
            </a:extLst>
          </p:cNvPr>
          <p:cNvSpPr>
            <a:spLocks noGrp="1"/>
          </p:cNvSpPr>
          <p:nvPr>
            <p:ph type="sldNum" sz="quarter" idx="12"/>
          </p:nvPr>
        </p:nvSpPr>
        <p:spPr/>
        <p:txBody>
          <a:bodyPr/>
          <a:lstStyle/>
          <a:p>
            <a:fld id="{85B76ACC-9C41-404F-BDBE-6D156E64AA63}" type="slidenum">
              <a:rPr lang="en-US" smtClean="0"/>
              <a:t>‹#›</a:t>
            </a:fld>
            <a:endParaRPr lang="en-US"/>
          </a:p>
        </p:txBody>
      </p:sp>
    </p:spTree>
    <p:extLst>
      <p:ext uri="{BB962C8B-B14F-4D97-AF65-F5344CB8AC3E}">
        <p14:creationId xmlns:p14="http://schemas.microsoft.com/office/powerpoint/2010/main" val="235628119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2" y="1709742"/>
            <a:ext cx="10515600" cy="2852737"/>
          </a:xfrm>
        </p:spPr>
        <p:txBody>
          <a:bodyPr anchor="b"/>
          <a:lstStyle>
            <a:lvl1pPr>
              <a:defRPr sz="5539"/>
            </a:lvl1pPr>
          </a:lstStyle>
          <a:p>
            <a:r>
              <a:rPr lang="en-US"/>
              <a:t>Click to edit Master title style</a:t>
            </a:r>
            <a:endParaRPr lang="en-US" dirty="0"/>
          </a:p>
        </p:txBody>
      </p:sp>
      <p:sp>
        <p:nvSpPr>
          <p:cNvPr id="3" name="Text Placeholder 2"/>
          <p:cNvSpPr>
            <a:spLocks noGrp="1"/>
          </p:cNvSpPr>
          <p:nvPr>
            <p:ph type="body" idx="1"/>
          </p:nvPr>
        </p:nvSpPr>
        <p:spPr>
          <a:xfrm>
            <a:off x="831852" y="4589467"/>
            <a:ext cx="10515600" cy="1500187"/>
          </a:xfrm>
        </p:spPr>
        <p:txBody>
          <a:bodyPr/>
          <a:lstStyle>
            <a:lvl1pPr marL="0" indent="0">
              <a:buNone/>
              <a:defRPr sz="2215">
                <a:solidFill>
                  <a:schemeClr val="tx1"/>
                </a:solidFill>
              </a:defRPr>
            </a:lvl1pPr>
            <a:lvl2pPr marL="422041" indent="0">
              <a:buNone/>
              <a:defRPr sz="1846">
                <a:solidFill>
                  <a:schemeClr val="tx1">
                    <a:tint val="75000"/>
                  </a:schemeClr>
                </a:solidFill>
              </a:defRPr>
            </a:lvl2pPr>
            <a:lvl3pPr marL="844083" indent="0">
              <a:buNone/>
              <a:defRPr sz="1662">
                <a:solidFill>
                  <a:schemeClr val="tx1">
                    <a:tint val="75000"/>
                  </a:schemeClr>
                </a:solidFill>
              </a:defRPr>
            </a:lvl3pPr>
            <a:lvl4pPr marL="1266124" indent="0">
              <a:buNone/>
              <a:defRPr sz="1477">
                <a:solidFill>
                  <a:schemeClr val="tx1">
                    <a:tint val="75000"/>
                  </a:schemeClr>
                </a:solidFill>
              </a:defRPr>
            </a:lvl4pPr>
            <a:lvl5pPr marL="1688165" indent="0">
              <a:buNone/>
              <a:defRPr sz="1477">
                <a:solidFill>
                  <a:schemeClr val="tx1">
                    <a:tint val="75000"/>
                  </a:schemeClr>
                </a:solidFill>
              </a:defRPr>
            </a:lvl5pPr>
            <a:lvl6pPr marL="2110207" indent="0">
              <a:buNone/>
              <a:defRPr sz="1477">
                <a:solidFill>
                  <a:schemeClr val="tx1">
                    <a:tint val="75000"/>
                  </a:schemeClr>
                </a:solidFill>
              </a:defRPr>
            </a:lvl6pPr>
            <a:lvl7pPr marL="2532248" indent="0">
              <a:buNone/>
              <a:defRPr sz="1477">
                <a:solidFill>
                  <a:schemeClr val="tx1">
                    <a:tint val="75000"/>
                  </a:schemeClr>
                </a:solidFill>
              </a:defRPr>
            </a:lvl7pPr>
            <a:lvl8pPr marL="2954289" indent="0">
              <a:buNone/>
              <a:defRPr sz="1477">
                <a:solidFill>
                  <a:schemeClr val="tx1">
                    <a:tint val="75000"/>
                  </a:schemeClr>
                </a:solidFill>
              </a:defRPr>
            </a:lvl8pPr>
            <a:lvl9pPr marL="3376331" indent="0">
              <a:buNone/>
              <a:defRPr sz="1477">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F32074A-13FD-4CD3-BAA1-782CF40990E6}"/>
              </a:ext>
            </a:extLst>
          </p:cNvPr>
          <p:cNvSpPr>
            <a:spLocks noGrp="1"/>
          </p:cNvSpPr>
          <p:nvPr>
            <p:ph type="dt" sz="half" idx="10"/>
          </p:nvPr>
        </p:nvSpPr>
        <p:spPr/>
        <p:txBody>
          <a:bodyPr/>
          <a:lstStyle>
            <a:lvl1pPr>
              <a:defRPr/>
            </a:lvl1pPr>
          </a:lstStyle>
          <a:p>
            <a:pPr>
              <a:defRPr/>
            </a:pPr>
            <a:fld id="{5F4BA585-0420-4FB5-A5DE-D2A15C614E7E}" type="datetimeFigureOut">
              <a:rPr lang="en-US"/>
              <a:pPr>
                <a:defRPr/>
              </a:pPr>
              <a:t>10/9/2021</a:t>
            </a:fld>
            <a:endParaRPr lang="en-US"/>
          </a:p>
        </p:txBody>
      </p:sp>
      <p:sp>
        <p:nvSpPr>
          <p:cNvPr id="5" name="Footer Placeholder 4">
            <a:extLst>
              <a:ext uri="{FF2B5EF4-FFF2-40B4-BE49-F238E27FC236}">
                <a16:creationId xmlns:a16="http://schemas.microsoft.com/office/drawing/2014/main" id="{01EE09ED-96B3-42C3-A3F6-F88D4AE3AD0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9E5B201-F2B0-4AF1-863C-A0B8DD7EFEA4}"/>
              </a:ext>
            </a:extLst>
          </p:cNvPr>
          <p:cNvSpPr>
            <a:spLocks noGrp="1"/>
          </p:cNvSpPr>
          <p:nvPr>
            <p:ph type="sldNum" sz="quarter" idx="12"/>
          </p:nvPr>
        </p:nvSpPr>
        <p:spPr/>
        <p:txBody>
          <a:bodyPr/>
          <a:lstStyle>
            <a:lvl1pPr>
              <a:defRPr/>
            </a:lvl1pPr>
          </a:lstStyle>
          <a:p>
            <a:pPr>
              <a:defRPr/>
            </a:pPr>
            <a:fld id="{0F48B63C-B4CD-4768-9D90-46F4F8371A2C}" type="slidenum">
              <a:rPr lang="en-US"/>
              <a:pPr>
                <a:defRPr/>
              </a:pPr>
              <a:t>‹#›</a:t>
            </a:fld>
            <a:endParaRPr lang="en-US"/>
          </a:p>
        </p:txBody>
      </p:sp>
    </p:spTree>
    <p:extLst>
      <p:ext uri="{BB962C8B-B14F-4D97-AF65-F5344CB8AC3E}">
        <p14:creationId xmlns:p14="http://schemas.microsoft.com/office/powerpoint/2010/main" val="12106281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A2C5FCA8-454F-4A3B-87A2-31643F0196B8}"/>
              </a:ext>
            </a:extLst>
          </p:cNvPr>
          <p:cNvSpPr>
            <a:spLocks noGrp="1"/>
          </p:cNvSpPr>
          <p:nvPr>
            <p:ph type="dt" sz="half" idx="10"/>
          </p:nvPr>
        </p:nvSpPr>
        <p:spPr/>
        <p:txBody>
          <a:bodyPr/>
          <a:lstStyle>
            <a:lvl1pPr>
              <a:defRPr/>
            </a:lvl1pPr>
          </a:lstStyle>
          <a:p>
            <a:pPr>
              <a:defRPr/>
            </a:pPr>
            <a:fld id="{CAB55BAE-8D69-4161-8F25-CA9D6ED98ED8}" type="datetimeFigureOut">
              <a:rPr lang="en-US"/>
              <a:pPr>
                <a:defRPr/>
              </a:pPr>
              <a:t>10/9/2021</a:t>
            </a:fld>
            <a:endParaRPr lang="en-US"/>
          </a:p>
        </p:txBody>
      </p:sp>
      <p:sp>
        <p:nvSpPr>
          <p:cNvPr id="6" name="Footer Placeholder 4">
            <a:extLst>
              <a:ext uri="{FF2B5EF4-FFF2-40B4-BE49-F238E27FC236}">
                <a16:creationId xmlns:a16="http://schemas.microsoft.com/office/drawing/2014/main" id="{59C08DB5-9AAC-4B6F-8434-BBDA8A0F255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233C7B6F-B6DA-4F40-B7F9-1DFDFB30F0EC}"/>
              </a:ext>
            </a:extLst>
          </p:cNvPr>
          <p:cNvSpPr>
            <a:spLocks noGrp="1"/>
          </p:cNvSpPr>
          <p:nvPr>
            <p:ph type="sldNum" sz="quarter" idx="12"/>
          </p:nvPr>
        </p:nvSpPr>
        <p:spPr/>
        <p:txBody>
          <a:bodyPr/>
          <a:lstStyle>
            <a:lvl1pPr>
              <a:defRPr/>
            </a:lvl1pPr>
          </a:lstStyle>
          <a:p>
            <a:pPr>
              <a:defRPr/>
            </a:pPr>
            <a:fld id="{DCC8EAB1-519B-4140-87A1-FA67E2EFFD17}" type="slidenum">
              <a:rPr lang="en-US"/>
              <a:pPr>
                <a:defRPr/>
              </a:pPr>
              <a:t>‹#›</a:t>
            </a:fld>
            <a:endParaRPr lang="en-US"/>
          </a:p>
        </p:txBody>
      </p:sp>
    </p:spTree>
    <p:extLst>
      <p:ext uri="{BB962C8B-B14F-4D97-AF65-F5344CB8AC3E}">
        <p14:creationId xmlns:p14="http://schemas.microsoft.com/office/powerpoint/2010/main" val="31002774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9" y="365129"/>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215" b="1"/>
            </a:lvl1pPr>
            <a:lvl2pPr marL="422041" indent="0">
              <a:buNone/>
              <a:defRPr sz="1846" b="1"/>
            </a:lvl2pPr>
            <a:lvl3pPr marL="844083" indent="0">
              <a:buNone/>
              <a:defRPr sz="1662" b="1"/>
            </a:lvl3pPr>
            <a:lvl4pPr marL="1266124" indent="0">
              <a:buNone/>
              <a:defRPr sz="1477" b="1"/>
            </a:lvl4pPr>
            <a:lvl5pPr marL="1688165" indent="0">
              <a:buNone/>
              <a:defRPr sz="1477" b="1"/>
            </a:lvl5pPr>
            <a:lvl6pPr marL="2110207" indent="0">
              <a:buNone/>
              <a:defRPr sz="1477" b="1"/>
            </a:lvl6pPr>
            <a:lvl7pPr marL="2532248" indent="0">
              <a:buNone/>
              <a:defRPr sz="1477" b="1"/>
            </a:lvl7pPr>
            <a:lvl8pPr marL="2954289" indent="0">
              <a:buNone/>
              <a:defRPr sz="1477" b="1"/>
            </a:lvl8pPr>
            <a:lvl9pPr marL="3376331" indent="0">
              <a:buNone/>
              <a:defRPr sz="1477"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215" b="1"/>
            </a:lvl1pPr>
            <a:lvl2pPr marL="422041" indent="0">
              <a:buNone/>
              <a:defRPr sz="1846" b="1"/>
            </a:lvl2pPr>
            <a:lvl3pPr marL="844083" indent="0">
              <a:buNone/>
              <a:defRPr sz="1662" b="1"/>
            </a:lvl3pPr>
            <a:lvl4pPr marL="1266124" indent="0">
              <a:buNone/>
              <a:defRPr sz="1477" b="1"/>
            </a:lvl4pPr>
            <a:lvl5pPr marL="1688165" indent="0">
              <a:buNone/>
              <a:defRPr sz="1477" b="1"/>
            </a:lvl5pPr>
            <a:lvl6pPr marL="2110207" indent="0">
              <a:buNone/>
              <a:defRPr sz="1477" b="1"/>
            </a:lvl6pPr>
            <a:lvl7pPr marL="2532248" indent="0">
              <a:buNone/>
              <a:defRPr sz="1477" b="1"/>
            </a:lvl7pPr>
            <a:lvl8pPr marL="2954289" indent="0">
              <a:buNone/>
              <a:defRPr sz="1477" b="1"/>
            </a:lvl8pPr>
            <a:lvl9pPr marL="3376331" indent="0">
              <a:buNone/>
              <a:defRPr sz="1477"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62D65EA3-B15F-4CB4-937B-D8795ABC79A3}"/>
              </a:ext>
            </a:extLst>
          </p:cNvPr>
          <p:cNvSpPr>
            <a:spLocks noGrp="1"/>
          </p:cNvSpPr>
          <p:nvPr>
            <p:ph type="dt" sz="half" idx="10"/>
          </p:nvPr>
        </p:nvSpPr>
        <p:spPr/>
        <p:txBody>
          <a:bodyPr/>
          <a:lstStyle>
            <a:lvl1pPr>
              <a:defRPr/>
            </a:lvl1pPr>
          </a:lstStyle>
          <a:p>
            <a:pPr>
              <a:defRPr/>
            </a:pPr>
            <a:fld id="{283B0AEC-046D-4337-B268-5CAA979BC653}" type="datetimeFigureOut">
              <a:rPr lang="en-US"/>
              <a:pPr>
                <a:defRPr/>
              </a:pPr>
              <a:t>10/9/2021</a:t>
            </a:fld>
            <a:endParaRPr lang="en-US"/>
          </a:p>
        </p:txBody>
      </p:sp>
      <p:sp>
        <p:nvSpPr>
          <p:cNvPr id="8" name="Footer Placeholder 4">
            <a:extLst>
              <a:ext uri="{FF2B5EF4-FFF2-40B4-BE49-F238E27FC236}">
                <a16:creationId xmlns:a16="http://schemas.microsoft.com/office/drawing/2014/main" id="{9EB25F9A-FE41-4815-80BF-6F8AA20C1D2D}"/>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91954AEE-75AB-40A1-A707-36155059E23B}"/>
              </a:ext>
            </a:extLst>
          </p:cNvPr>
          <p:cNvSpPr>
            <a:spLocks noGrp="1"/>
          </p:cNvSpPr>
          <p:nvPr>
            <p:ph type="sldNum" sz="quarter" idx="12"/>
          </p:nvPr>
        </p:nvSpPr>
        <p:spPr/>
        <p:txBody>
          <a:bodyPr/>
          <a:lstStyle>
            <a:lvl1pPr>
              <a:defRPr/>
            </a:lvl1pPr>
          </a:lstStyle>
          <a:p>
            <a:pPr>
              <a:defRPr/>
            </a:pPr>
            <a:fld id="{953C7F8B-CCDE-47EB-B639-2FE8CA466B16}" type="slidenum">
              <a:rPr lang="en-US"/>
              <a:pPr>
                <a:defRPr/>
              </a:pPr>
              <a:t>‹#›</a:t>
            </a:fld>
            <a:endParaRPr lang="en-US"/>
          </a:p>
        </p:txBody>
      </p:sp>
    </p:spTree>
    <p:extLst>
      <p:ext uri="{BB962C8B-B14F-4D97-AF65-F5344CB8AC3E}">
        <p14:creationId xmlns:p14="http://schemas.microsoft.com/office/powerpoint/2010/main" val="42477592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a:extLst>
              <a:ext uri="{FF2B5EF4-FFF2-40B4-BE49-F238E27FC236}">
                <a16:creationId xmlns:a16="http://schemas.microsoft.com/office/drawing/2014/main" id="{9446F53D-40FB-4B86-95D6-98B33C39CDF4}"/>
              </a:ext>
            </a:extLst>
          </p:cNvPr>
          <p:cNvSpPr>
            <a:spLocks noGrp="1"/>
          </p:cNvSpPr>
          <p:nvPr>
            <p:ph type="dt" sz="half" idx="10"/>
          </p:nvPr>
        </p:nvSpPr>
        <p:spPr/>
        <p:txBody>
          <a:bodyPr/>
          <a:lstStyle>
            <a:lvl1pPr>
              <a:defRPr/>
            </a:lvl1pPr>
          </a:lstStyle>
          <a:p>
            <a:pPr>
              <a:defRPr/>
            </a:pPr>
            <a:fld id="{D0C4FAC3-01FC-4656-8E76-D3263F13EE45}" type="datetimeFigureOut">
              <a:rPr lang="en-US"/>
              <a:pPr>
                <a:defRPr/>
              </a:pPr>
              <a:t>10/9/2021</a:t>
            </a:fld>
            <a:endParaRPr lang="en-US"/>
          </a:p>
        </p:txBody>
      </p:sp>
      <p:sp>
        <p:nvSpPr>
          <p:cNvPr id="4" name="Footer Placeholder 4">
            <a:extLst>
              <a:ext uri="{FF2B5EF4-FFF2-40B4-BE49-F238E27FC236}">
                <a16:creationId xmlns:a16="http://schemas.microsoft.com/office/drawing/2014/main" id="{DA2DACDC-D7C7-4A02-A5E7-E598377D0FC1}"/>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AFB28FAD-00B1-43AF-8CF5-6FBBD0F3CA1D}"/>
              </a:ext>
            </a:extLst>
          </p:cNvPr>
          <p:cNvSpPr>
            <a:spLocks noGrp="1"/>
          </p:cNvSpPr>
          <p:nvPr>
            <p:ph type="sldNum" sz="quarter" idx="12"/>
          </p:nvPr>
        </p:nvSpPr>
        <p:spPr/>
        <p:txBody>
          <a:bodyPr/>
          <a:lstStyle>
            <a:lvl1pPr>
              <a:defRPr/>
            </a:lvl1pPr>
          </a:lstStyle>
          <a:p>
            <a:pPr>
              <a:defRPr/>
            </a:pPr>
            <a:fld id="{452E717C-C499-485C-8BA0-DAA3A8CD77AA}" type="slidenum">
              <a:rPr lang="en-US"/>
              <a:pPr>
                <a:defRPr/>
              </a:pPr>
              <a:t>‹#›</a:t>
            </a:fld>
            <a:endParaRPr lang="en-US"/>
          </a:p>
        </p:txBody>
      </p:sp>
    </p:spTree>
    <p:extLst>
      <p:ext uri="{BB962C8B-B14F-4D97-AF65-F5344CB8AC3E}">
        <p14:creationId xmlns:p14="http://schemas.microsoft.com/office/powerpoint/2010/main" val="187540653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18EE47FB-17BE-47C3-80E3-A3D53C588002}"/>
              </a:ext>
            </a:extLst>
          </p:cNvPr>
          <p:cNvSpPr>
            <a:spLocks noGrp="1"/>
          </p:cNvSpPr>
          <p:nvPr>
            <p:ph type="dt" sz="half" idx="10"/>
          </p:nvPr>
        </p:nvSpPr>
        <p:spPr/>
        <p:txBody>
          <a:bodyPr/>
          <a:lstStyle>
            <a:lvl1pPr>
              <a:defRPr/>
            </a:lvl1pPr>
          </a:lstStyle>
          <a:p>
            <a:pPr>
              <a:defRPr/>
            </a:pPr>
            <a:fld id="{48843410-B53D-4C5A-8C7C-7C4EFAADDAD1}" type="datetimeFigureOut">
              <a:rPr lang="en-US"/>
              <a:pPr>
                <a:defRPr/>
              </a:pPr>
              <a:t>10/9/2021</a:t>
            </a:fld>
            <a:endParaRPr lang="en-US"/>
          </a:p>
        </p:txBody>
      </p:sp>
      <p:sp>
        <p:nvSpPr>
          <p:cNvPr id="3" name="Footer Placeholder 4">
            <a:extLst>
              <a:ext uri="{FF2B5EF4-FFF2-40B4-BE49-F238E27FC236}">
                <a16:creationId xmlns:a16="http://schemas.microsoft.com/office/drawing/2014/main" id="{40379335-D398-4FB2-9625-93B50D492620}"/>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1B2CD6C9-5987-4BF4-92D7-6373497E1718}"/>
              </a:ext>
            </a:extLst>
          </p:cNvPr>
          <p:cNvSpPr>
            <a:spLocks noGrp="1"/>
          </p:cNvSpPr>
          <p:nvPr>
            <p:ph type="sldNum" sz="quarter" idx="12"/>
          </p:nvPr>
        </p:nvSpPr>
        <p:spPr/>
        <p:txBody>
          <a:bodyPr/>
          <a:lstStyle>
            <a:lvl1pPr>
              <a:defRPr/>
            </a:lvl1pPr>
          </a:lstStyle>
          <a:p>
            <a:pPr>
              <a:defRPr/>
            </a:pPr>
            <a:fld id="{B88594E7-DB58-4026-9C31-802D790FB1C6}" type="slidenum">
              <a:rPr lang="en-US"/>
              <a:pPr>
                <a:defRPr/>
              </a:pPr>
              <a:t>‹#›</a:t>
            </a:fld>
            <a:endParaRPr lang="en-US"/>
          </a:p>
        </p:txBody>
      </p:sp>
    </p:spTree>
    <p:extLst>
      <p:ext uri="{BB962C8B-B14F-4D97-AF65-F5344CB8AC3E}">
        <p14:creationId xmlns:p14="http://schemas.microsoft.com/office/powerpoint/2010/main" val="224173549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0" y="457200"/>
            <a:ext cx="3932237" cy="1600200"/>
          </a:xfrm>
        </p:spPr>
        <p:txBody>
          <a:bodyPr anchor="b"/>
          <a:lstStyle>
            <a:lvl1pPr>
              <a:defRPr sz="2954"/>
            </a:lvl1pPr>
          </a:lstStyle>
          <a:p>
            <a:r>
              <a:rPr lang="en-US"/>
              <a:t>Click to edit Master title style</a:t>
            </a:r>
            <a:endParaRPr lang="en-US" dirty="0"/>
          </a:p>
        </p:txBody>
      </p:sp>
      <p:sp>
        <p:nvSpPr>
          <p:cNvPr id="3" name="Content Placeholder 2"/>
          <p:cNvSpPr>
            <a:spLocks noGrp="1"/>
          </p:cNvSpPr>
          <p:nvPr>
            <p:ph idx="1"/>
          </p:nvPr>
        </p:nvSpPr>
        <p:spPr>
          <a:xfrm>
            <a:off x="5183188" y="987429"/>
            <a:ext cx="6172200" cy="4873625"/>
          </a:xfrm>
        </p:spPr>
        <p:txBody>
          <a:bodyPr/>
          <a:lstStyle>
            <a:lvl1pPr>
              <a:defRPr sz="2954"/>
            </a:lvl1pPr>
            <a:lvl2pPr>
              <a:defRPr sz="2585"/>
            </a:lvl2pPr>
            <a:lvl3pPr>
              <a:defRPr sz="2215"/>
            </a:lvl3pPr>
            <a:lvl4pPr>
              <a:defRPr sz="1846"/>
            </a:lvl4pPr>
            <a:lvl5pPr>
              <a:defRPr sz="1846"/>
            </a:lvl5pPr>
            <a:lvl6pPr>
              <a:defRPr sz="1846"/>
            </a:lvl6pPr>
            <a:lvl7pPr>
              <a:defRPr sz="1846"/>
            </a:lvl7pPr>
            <a:lvl8pPr>
              <a:defRPr sz="1846"/>
            </a:lvl8pPr>
            <a:lvl9pPr>
              <a:defRPr sz="184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90" y="2057400"/>
            <a:ext cx="3932237" cy="3811588"/>
          </a:xfrm>
        </p:spPr>
        <p:txBody>
          <a:bodyPr/>
          <a:lstStyle>
            <a:lvl1pPr marL="0" indent="0">
              <a:buNone/>
              <a:defRPr sz="1477"/>
            </a:lvl1pPr>
            <a:lvl2pPr marL="422041" indent="0">
              <a:buNone/>
              <a:defRPr sz="1292"/>
            </a:lvl2pPr>
            <a:lvl3pPr marL="844083" indent="0">
              <a:buNone/>
              <a:defRPr sz="1108"/>
            </a:lvl3pPr>
            <a:lvl4pPr marL="1266124" indent="0">
              <a:buNone/>
              <a:defRPr sz="923"/>
            </a:lvl4pPr>
            <a:lvl5pPr marL="1688165" indent="0">
              <a:buNone/>
              <a:defRPr sz="923"/>
            </a:lvl5pPr>
            <a:lvl6pPr marL="2110207" indent="0">
              <a:buNone/>
              <a:defRPr sz="923"/>
            </a:lvl6pPr>
            <a:lvl7pPr marL="2532248" indent="0">
              <a:buNone/>
              <a:defRPr sz="923"/>
            </a:lvl7pPr>
            <a:lvl8pPr marL="2954289" indent="0">
              <a:buNone/>
              <a:defRPr sz="923"/>
            </a:lvl8pPr>
            <a:lvl9pPr marL="3376331" indent="0">
              <a:buNone/>
              <a:defRPr sz="923"/>
            </a:lvl9pPr>
          </a:lstStyle>
          <a:p>
            <a:pPr lvl="0"/>
            <a:r>
              <a:rPr lang="en-US"/>
              <a:t>Click to edit Master text styles</a:t>
            </a:r>
          </a:p>
        </p:txBody>
      </p:sp>
      <p:sp>
        <p:nvSpPr>
          <p:cNvPr id="5" name="Date Placeholder 3">
            <a:extLst>
              <a:ext uri="{FF2B5EF4-FFF2-40B4-BE49-F238E27FC236}">
                <a16:creationId xmlns:a16="http://schemas.microsoft.com/office/drawing/2014/main" id="{96B1742A-EA19-4EF6-BF33-37FB50AF7049}"/>
              </a:ext>
            </a:extLst>
          </p:cNvPr>
          <p:cNvSpPr>
            <a:spLocks noGrp="1"/>
          </p:cNvSpPr>
          <p:nvPr>
            <p:ph type="dt" sz="half" idx="10"/>
          </p:nvPr>
        </p:nvSpPr>
        <p:spPr/>
        <p:txBody>
          <a:bodyPr/>
          <a:lstStyle>
            <a:lvl1pPr>
              <a:defRPr/>
            </a:lvl1pPr>
          </a:lstStyle>
          <a:p>
            <a:pPr>
              <a:defRPr/>
            </a:pPr>
            <a:fld id="{104F2CA9-F91A-4626-AE59-349EF28B35F0}" type="datetimeFigureOut">
              <a:rPr lang="en-US"/>
              <a:pPr>
                <a:defRPr/>
              </a:pPr>
              <a:t>10/9/2021</a:t>
            </a:fld>
            <a:endParaRPr lang="en-US"/>
          </a:p>
        </p:txBody>
      </p:sp>
      <p:sp>
        <p:nvSpPr>
          <p:cNvPr id="6" name="Footer Placeholder 4">
            <a:extLst>
              <a:ext uri="{FF2B5EF4-FFF2-40B4-BE49-F238E27FC236}">
                <a16:creationId xmlns:a16="http://schemas.microsoft.com/office/drawing/2014/main" id="{826C86C3-3E0F-45C2-B3C6-C0DBEA8F2CA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64820FE-B1A8-42E2-8CB5-D75220DDFDC8}"/>
              </a:ext>
            </a:extLst>
          </p:cNvPr>
          <p:cNvSpPr>
            <a:spLocks noGrp="1"/>
          </p:cNvSpPr>
          <p:nvPr>
            <p:ph type="sldNum" sz="quarter" idx="12"/>
          </p:nvPr>
        </p:nvSpPr>
        <p:spPr/>
        <p:txBody>
          <a:bodyPr/>
          <a:lstStyle>
            <a:lvl1pPr>
              <a:defRPr/>
            </a:lvl1pPr>
          </a:lstStyle>
          <a:p>
            <a:pPr>
              <a:defRPr/>
            </a:pPr>
            <a:fld id="{F86B6A68-8F31-4B8F-AD72-81A91252FCA9}" type="slidenum">
              <a:rPr lang="en-US"/>
              <a:pPr>
                <a:defRPr/>
              </a:pPr>
              <a:t>‹#›</a:t>
            </a:fld>
            <a:endParaRPr lang="en-US"/>
          </a:p>
        </p:txBody>
      </p:sp>
    </p:spTree>
    <p:extLst>
      <p:ext uri="{BB962C8B-B14F-4D97-AF65-F5344CB8AC3E}">
        <p14:creationId xmlns:p14="http://schemas.microsoft.com/office/powerpoint/2010/main" val="373907312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0" y="457200"/>
            <a:ext cx="3932237" cy="1600200"/>
          </a:xfrm>
        </p:spPr>
        <p:txBody>
          <a:bodyPr anchor="b"/>
          <a:lstStyle>
            <a:lvl1pPr>
              <a:defRPr sz="2954"/>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9"/>
            <a:ext cx="6172200" cy="4873625"/>
          </a:xfrm>
        </p:spPr>
        <p:txBody>
          <a:bodyPr rtlCol="0">
            <a:normAutofit/>
          </a:bodyPr>
          <a:lstStyle>
            <a:lvl1pPr marL="0" indent="0">
              <a:buNone/>
              <a:defRPr sz="2954"/>
            </a:lvl1pPr>
            <a:lvl2pPr marL="422041" indent="0">
              <a:buNone/>
              <a:defRPr sz="2585"/>
            </a:lvl2pPr>
            <a:lvl3pPr marL="844083" indent="0">
              <a:buNone/>
              <a:defRPr sz="2215"/>
            </a:lvl3pPr>
            <a:lvl4pPr marL="1266124" indent="0">
              <a:buNone/>
              <a:defRPr sz="1846"/>
            </a:lvl4pPr>
            <a:lvl5pPr marL="1688165" indent="0">
              <a:buNone/>
              <a:defRPr sz="1846"/>
            </a:lvl5pPr>
            <a:lvl6pPr marL="2110207" indent="0">
              <a:buNone/>
              <a:defRPr sz="1846"/>
            </a:lvl6pPr>
            <a:lvl7pPr marL="2532248" indent="0">
              <a:buNone/>
              <a:defRPr sz="1846"/>
            </a:lvl7pPr>
            <a:lvl8pPr marL="2954289" indent="0">
              <a:buNone/>
              <a:defRPr sz="1846"/>
            </a:lvl8pPr>
            <a:lvl9pPr marL="3376331" indent="0">
              <a:buNone/>
              <a:defRPr sz="1846"/>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90" y="2057400"/>
            <a:ext cx="3932237" cy="3811588"/>
          </a:xfrm>
        </p:spPr>
        <p:txBody>
          <a:bodyPr/>
          <a:lstStyle>
            <a:lvl1pPr marL="0" indent="0">
              <a:buNone/>
              <a:defRPr sz="1477"/>
            </a:lvl1pPr>
            <a:lvl2pPr marL="422041" indent="0">
              <a:buNone/>
              <a:defRPr sz="1292"/>
            </a:lvl2pPr>
            <a:lvl3pPr marL="844083" indent="0">
              <a:buNone/>
              <a:defRPr sz="1108"/>
            </a:lvl3pPr>
            <a:lvl4pPr marL="1266124" indent="0">
              <a:buNone/>
              <a:defRPr sz="923"/>
            </a:lvl4pPr>
            <a:lvl5pPr marL="1688165" indent="0">
              <a:buNone/>
              <a:defRPr sz="923"/>
            </a:lvl5pPr>
            <a:lvl6pPr marL="2110207" indent="0">
              <a:buNone/>
              <a:defRPr sz="923"/>
            </a:lvl6pPr>
            <a:lvl7pPr marL="2532248" indent="0">
              <a:buNone/>
              <a:defRPr sz="923"/>
            </a:lvl7pPr>
            <a:lvl8pPr marL="2954289" indent="0">
              <a:buNone/>
              <a:defRPr sz="923"/>
            </a:lvl8pPr>
            <a:lvl9pPr marL="3376331" indent="0">
              <a:buNone/>
              <a:defRPr sz="923"/>
            </a:lvl9pPr>
          </a:lstStyle>
          <a:p>
            <a:pPr lvl="0"/>
            <a:r>
              <a:rPr lang="en-US"/>
              <a:t>Click to edit Master text styles</a:t>
            </a:r>
          </a:p>
        </p:txBody>
      </p:sp>
      <p:sp>
        <p:nvSpPr>
          <p:cNvPr id="5" name="Date Placeholder 3">
            <a:extLst>
              <a:ext uri="{FF2B5EF4-FFF2-40B4-BE49-F238E27FC236}">
                <a16:creationId xmlns:a16="http://schemas.microsoft.com/office/drawing/2014/main" id="{11DFEA3F-4F26-49A6-95B6-05D336EA4D8A}"/>
              </a:ext>
            </a:extLst>
          </p:cNvPr>
          <p:cNvSpPr>
            <a:spLocks noGrp="1"/>
          </p:cNvSpPr>
          <p:nvPr>
            <p:ph type="dt" sz="half" idx="10"/>
          </p:nvPr>
        </p:nvSpPr>
        <p:spPr/>
        <p:txBody>
          <a:bodyPr/>
          <a:lstStyle>
            <a:lvl1pPr>
              <a:defRPr/>
            </a:lvl1pPr>
          </a:lstStyle>
          <a:p>
            <a:pPr>
              <a:defRPr/>
            </a:pPr>
            <a:fld id="{E14043F5-47FF-49DA-A5BC-4852592A65D6}" type="datetimeFigureOut">
              <a:rPr lang="en-US"/>
              <a:pPr>
                <a:defRPr/>
              </a:pPr>
              <a:t>10/9/2021</a:t>
            </a:fld>
            <a:endParaRPr lang="en-US"/>
          </a:p>
        </p:txBody>
      </p:sp>
      <p:sp>
        <p:nvSpPr>
          <p:cNvPr id="6" name="Footer Placeholder 4">
            <a:extLst>
              <a:ext uri="{FF2B5EF4-FFF2-40B4-BE49-F238E27FC236}">
                <a16:creationId xmlns:a16="http://schemas.microsoft.com/office/drawing/2014/main" id="{F56C9741-A60F-41A5-BF31-AAFC2205077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FDDE5CF-BEB6-40D8-9BFC-0DD698AE56CE}"/>
              </a:ext>
            </a:extLst>
          </p:cNvPr>
          <p:cNvSpPr>
            <a:spLocks noGrp="1"/>
          </p:cNvSpPr>
          <p:nvPr>
            <p:ph type="sldNum" sz="quarter" idx="12"/>
          </p:nvPr>
        </p:nvSpPr>
        <p:spPr/>
        <p:txBody>
          <a:bodyPr/>
          <a:lstStyle>
            <a:lvl1pPr>
              <a:defRPr/>
            </a:lvl1pPr>
          </a:lstStyle>
          <a:p>
            <a:pPr>
              <a:defRPr/>
            </a:pPr>
            <a:fld id="{AEBBA2B7-054C-4AD1-B3D8-AB05A3CAD532}" type="slidenum">
              <a:rPr lang="en-US"/>
              <a:pPr>
                <a:defRPr/>
              </a:pPr>
              <a:t>‹#›</a:t>
            </a:fld>
            <a:endParaRPr lang="en-US"/>
          </a:p>
        </p:txBody>
      </p:sp>
    </p:spTree>
    <p:extLst>
      <p:ext uri="{BB962C8B-B14F-4D97-AF65-F5344CB8AC3E}">
        <p14:creationId xmlns:p14="http://schemas.microsoft.com/office/powerpoint/2010/main" val="199615367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B6E6B0CC-DE4F-4277-8819-FDEA01730DF8}"/>
              </a:ext>
            </a:extLst>
          </p:cNvPr>
          <p:cNvSpPr>
            <a:spLocks noGrp="1"/>
          </p:cNvSpPr>
          <p:nvPr>
            <p:ph type="dt" sz="half" idx="10"/>
          </p:nvPr>
        </p:nvSpPr>
        <p:spPr/>
        <p:txBody>
          <a:bodyPr/>
          <a:lstStyle>
            <a:lvl1pPr>
              <a:defRPr/>
            </a:lvl1pPr>
          </a:lstStyle>
          <a:p>
            <a:pPr>
              <a:defRPr/>
            </a:pPr>
            <a:fld id="{9A626A23-FC9A-4BBA-9294-D5927B15612F}" type="datetimeFigureOut">
              <a:rPr lang="en-US"/>
              <a:pPr>
                <a:defRPr/>
              </a:pPr>
              <a:t>10/9/2021</a:t>
            </a:fld>
            <a:endParaRPr lang="en-US"/>
          </a:p>
        </p:txBody>
      </p:sp>
      <p:sp>
        <p:nvSpPr>
          <p:cNvPr id="5" name="Footer Placeholder 4">
            <a:extLst>
              <a:ext uri="{FF2B5EF4-FFF2-40B4-BE49-F238E27FC236}">
                <a16:creationId xmlns:a16="http://schemas.microsoft.com/office/drawing/2014/main" id="{5FA4A654-50AF-447E-8D45-37E10EE3785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08B0350-CD26-4409-8503-35044E7F2F43}"/>
              </a:ext>
            </a:extLst>
          </p:cNvPr>
          <p:cNvSpPr>
            <a:spLocks noGrp="1"/>
          </p:cNvSpPr>
          <p:nvPr>
            <p:ph type="sldNum" sz="quarter" idx="12"/>
          </p:nvPr>
        </p:nvSpPr>
        <p:spPr/>
        <p:txBody>
          <a:bodyPr/>
          <a:lstStyle>
            <a:lvl1pPr>
              <a:defRPr/>
            </a:lvl1pPr>
          </a:lstStyle>
          <a:p>
            <a:pPr>
              <a:defRPr/>
            </a:pPr>
            <a:fld id="{5C99F75A-63D6-4D7C-8326-D6E12AC96F2F}" type="slidenum">
              <a:rPr lang="en-US"/>
              <a:pPr>
                <a:defRPr/>
              </a:pPr>
              <a:t>‹#›</a:t>
            </a:fld>
            <a:endParaRPr lang="en-US"/>
          </a:p>
        </p:txBody>
      </p:sp>
    </p:spTree>
    <p:extLst>
      <p:ext uri="{BB962C8B-B14F-4D97-AF65-F5344CB8AC3E}">
        <p14:creationId xmlns:p14="http://schemas.microsoft.com/office/powerpoint/2010/main" val="363876112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2"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64D66792-7180-49B1-A69B-1609734FA697}"/>
              </a:ext>
            </a:extLst>
          </p:cNvPr>
          <p:cNvSpPr>
            <a:spLocks noGrp="1"/>
          </p:cNvSpPr>
          <p:nvPr>
            <p:ph type="dt" sz="half" idx="10"/>
          </p:nvPr>
        </p:nvSpPr>
        <p:spPr/>
        <p:txBody>
          <a:bodyPr/>
          <a:lstStyle>
            <a:lvl1pPr>
              <a:defRPr/>
            </a:lvl1pPr>
          </a:lstStyle>
          <a:p>
            <a:pPr>
              <a:defRPr/>
            </a:pPr>
            <a:fld id="{A0DF21FB-7332-4D16-BA6F-0D36F0F9D921}" type="datetimeFigureOut">
              <a:rPr lang="en-US"/>
              <a:pPr>
                <a:defRPr/>
              </a:pPr>
              <a:t>10/9/2021</a:t>
            </a:fld>
            <a:endParaRPr lang="en-US"/>
          </a:p>
        </p:txBody>
      </p:sp>
      <p:sp>
        <p:nvSpPr>
          <p:cNvPr id="5" name="Footer Placeholder 4">
            <a:extLst>
              <a:ext uri="{FF2B5EF4-FFF2-40B4-BE49-F238E27FC236}">
                <a16:creationId xmlns:a16="http://schemas.microsoft.com/office/drawing/2014/main" id="{F16C4BD0-6ACD-4BBC-8C4C-EECE3721515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BE81191-A7D6-47FE-8294-9136EAB7B771}"/>
              </a:ext>
            </a:extLst>
          </p:cNvPr>
          <p:cNvSpPr>
            <a:spLocks noGrp="1"/>
          </p:cNvSpPr>
          <p:nvPr>
            <p:ph type="sldNum" sz="quarter" idx="12"/>
          </p:nvPr>
        </p:nvSpPr>
        <p:spPr/>
        <p:txBody>
          <a:bodyPr/>
          <a:lstStyle>
            <a:lvl1pPr>
              <a:defRPr/>
            </a:lvl1pPr>
          </a:lstStyle>
          <a:p>
            <a:pPr>
              <a:defRPr/>
            </a:pPr>
            <a:fld id="{21012B9B-66DC-4CE9-BEB5-EB537965ABBD}" type="slidenum">
              <a:rPr lang="en-US"/>
              <a:pPr>
                <a:defRPr/>
              </a:pPr>
              <a:t>‹#›</a:t>
            </a:fld>
            <a:endParaRPr lang="en-US"/>
          </a:p>
        </p:txBody>
      </p:sp>
    </p:spTree>
    <p:extLst>
      <p:ext uri="{BB962C8B-B14F-4D97-AF65-F5344CB8AC3E}">
        <p14:creationId xmlns:p14="http://schemas.microsoft.com/office/powerpoint/2010/main" val="189922518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Light Certificate">
    <p:spTree>
      <p:nvGrpSpPr>
        <p:cNvPr id="1" name=""/>
        <p:cNvGrpSpPr/>
        <p:nvPr/>
      </p:nvGrpSpPr>
      <p:grpSpPr>
        <a:xfrm>
          <a:off x="0" y="0"/>
          <a:ext cx="0" cy="0"/>
          <a:chOff x="0" y="0"/>
          <a:chExt cx="0" cy="0"/>
        </a:xfrm>
      </p:grpSpPr>
      <p:sp>
        <p:nvSpPr>
          <p:cNvPr id="7" name="Plaque 6">
            <a:extLst>
              <a:ext uri="{FF2B5EF4-FFF2-40B4-BE49-F238E27FC236}">
                <a16:creationId xmlns:a16="http://schemas.microsoft.com/office/drawing/2014/main" id="{845AB705-D4A6-4D2F-A055-A2D8B400C0A7}"/>
              </a:ext>
              <a:ext uri="{C183D7F6-B498-43B3-948B-1728B52AA6E4}">
                <adec:decorative xmlns:adec="http://schemas.microsoft.com/office/drawing/2017/decorative" val="1"/>
              </a:ext>
            </a:extLst>
          </p:cNvPr>
          <p:cNvSpPr/>
          <p:nvPr userDrawn="1"/>
        </p:nvSpPr>
        <p:spPr>
          <a:xfrm>
            <a:off x="241796" y="184540"/>
            <a:ext cx="11708565" cy="6506088"/>
          </a:xfrm>
          <a:prstGeom prst="plaque">
            <a:avLst>
              <a:gd name="adj" fmla="val 5849"/>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noProof="0" dirty="0"/>
          </a:p>
        </p:txBody>
      </p:sp>
      <p:sp>
        <p:nvSpPr>
          <p:cNvPr id="8" name="Isosceles Triangle 7">
            <a:extLst>
              <a:ext uri="{FF2B5EF4-FFF2-40B4-BE49-F238E27FC236}">
                <a16:creationId xmlns:a16="http://schemas.microsoft.com/office/drawing/2014/main" id="{48D1E7FB-320F-4DE8-8D45-E410FA61A226}"/>
              </a:ext>
              <a:ext uri="{C183D7F6-B498-43B3-948B-1728B52AA6E4}">
                <adec:decorative xmlns:adec="http://schemas.microsoft.com/office/drawing/2017/decorative" val="1"/>
              </a:ext>
            </a:extLst>
          </p:cNvPr>
          <p:cNvSpPr/>
          <p:nvPr userDrawn="1"/>
        </p:nvSpPr>
        <p:spPr>
          <a:xfrm rot="5400000" flipH="1">
            <a:off x="5712305" y="386809"/>
            <a:ext cx="767546" cy="12192000"/>
          </a:xfrm>
          <a:prstGeom prst="triangle">
            <a:avLst>
              <a:gd name="adj" fmla="val 0"/>
            </a:avLst>
          </a:prstGeom>
          <a:gradFill>
            <a:gsLst>
              <a:gs pos="0">
                <a:srgbClr val="E1C148"/>
              </a:gs>
              <a:gs pos="50000">
                <a:schemeClr val="accent1"/>
              </a:gs>
              <a:gs pos="25000">
                <a:srgbClr val="F6DD91"/>
              </a:gs>
              <a:gs pos="75000">
                <a:srgbClr val="A46A24"/>
              </a:gs>
              <a:gs pos="100000">
                <a:schemeClr val="accent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noProof="0" dirty="0"/>
          </a:p>
        </p:txBody>
      </p:sp>
      <p:sp>
        <p:nvSpPr>
          <p:cNvPr id="9" name="Freeform: Shape 8">
            <a:extLst>
              <a:ext uri="{FF2B5EF4-FFF2-40B4-BE49-F238E27FC236}">
                <a16:creationId xmlns:a16="http://schemas.microsoft.com/office/drawing/2014/main" id="{FFFB3964-ACE8-4D2C-BCF8-7F9B5B83B2A5}"/>
              </a:ext>
              <a:ext uri="{C183D7F6-B498-43B3-948B-1728B52AA6E4}">
                <adec:decorative xmlns:adec="http://schemas.microsoft.com/office/drawing/2017/decorative" val="1"/>
              </a:ext>
            </a:extLst>
          </p:cNvPr>
          <p:cNvSpPr/>
          <p:nvPr userDrawn="1"/>
        </p:nvSpPr>
        <p:spPr>
          <a:xfrm>
            <a:off x="79" y="6141206"/>
            <a:ext cx="12192000" cy="725378"/>
          </a:xfrm>
          <a:custGeom>
            <a:avLst/>
            <a:gdLst>
              <a:gd name="connsiteX0" fmla="*/ 0 w 10058400"/>
              <a:gd name="connsiteY0" fmla="*/ 0 h 822095"/>
              <a:gd name="connsiteX1" fmla="*/ 1482 w 10058400"/>
              <a:gd name="connsiteY1" fmla="*/ 305 h 822095"/>
              <a:gd name="connsiteX2" fmla="*/ 5029200 w 10058400"/>
              <a:gd name="connsiteY2" fmla="*/ 450406 h 822095"/>
              <a:gd name="connsiteX3" fmla="*/ 10056918 w 10058400"/>
              <a:gd name="connsiteY3" fmla="*/ 305 h 822095"/>
              <a:gd name="connsiteX4" fmla="*/ 10058400 w 10058400"/>
              <a:gd name="connsiteY4" fmla="*/ 0 h 822095"/>
              <a:gd name="connsiteX5" fmla="*/ 10058400 w 10058400"/>
              <a:gd name="connsiteY5" fmla="*/ 822095 h 822095"/>
              <a:gd name="connsiteX6" fmla="*/ 7285603 w 10058400"/>
              <a:gd name="connsiteY6" fmla="*/ 822095 h 822095"/>
              <a:gd name="connsiteX7" fmla="*/ 6748416 w 10058400"/>
              <a:gd name="connsiteY7" fmla="*/ 774793 h 822095"/>
              <a:gd name="connsiteX8" fmla="*/ 5029200 w 10058400"/>
              <a:gd name="connsiteY8" fmla="*/ 720854 h 822095"/>
              <a:gd name="connsiteX9" fmla="*/ 3309985 w 10058400"/>
              <a:gd name="connsiteY9" fmla="*/ 774793 h 822095"/>
              <a:gd name="connsiteX10" fmla="*/ 2772799 w 10058400"/>
              <a:gd name="connsiteY10" fmla="*/ 822095 h 822095"/>
              <a:gd name="connsiteX11" fmla="*/ 0 w 10058400"/>
              <a:gd name="connsiteY11" fmla="*/ 822095 h 822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58400" h="822095">
                <a:moveTo>
                  <a:pt x="0" y="0"/>
                </a:moveTo>
                <a:lnTo>
                  <a:pt x="1482" y="305"/>
                </a:lnTo>
                <a:cubicBezTo>
                  <a:pt x="1467485" y="285927"/>
                  <a:pt x="3188439" y="450406"/>
                  <a:pt x="5029200" y="450406"/>
                </a:cubicBezTo>
                <a:cubicBezTo>
                  <a:pt x="6869962" y="450406"/>
                  <a:pt x="8590916" y="285927"/>
                  <a:pt x="10056918" y="305"/>
                </a:cubicBezTo>
                <a:lnTo>
                  <a:pt x="10058400" y="0"/>
                </a:lnTo>
                <a:lnTo>
                  <a:pt x="10058400" y="822095"/>
                </a:lnTo>
                <a:lnTo>
                  <a:pt x="7285603" y="822095"/>
                </a:lnTo>
                <a:lnTo>
                  <a:pt x="6748416" y="774793"/>
                </a:lnTo>
                <a:cubicBezTo>
                  <a:pt x="6237356" y="740394"/>
                  <a:pt x="5651694" y="720854"/>
                  <a:pt x="5029200" y="720854"/>
                </a:cubicBezTo>
                <a:cubicBezTo>
                  <a:pt x="4406706" y="720854"/>
                  <a:pt x="3821045" y="740394"/>
                  <a:pt x="3309985" y="774793"/>
                </a:cubicBezTo>
                <a:lnTo>
                  <a:pt x="2772799" y="822095"/>
                </a:lnTo>
                <a:lnTo>
                  <a:pt x="0" y="822095"/>
                </a:lnTo>
                <a:close/>
              </a:path>
            </a:pathLst>
          </a:custGeom>
          <a:gradFill>
            <a:gsLst>
              <a:gs pos="0">
                <a:schemeClr val="tx1">
                  <a:lumMod val="65000"/>
                  <a:lumOff val="35000"/>
                </a:schemeClr>
              </a:gs>
              <a:gs pos="100000">
                <a:schemeClr val="tx1"/>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noProof="0" dirty="0"/>
          </a:p>
        </p:txBody>
      </p:sp>
      <p:sp>
        <p:nvSpPr>
          <p:cNvPr id="10" name="Frame 9">
            <a:extLst>
              <a:ext uri="{FF2B5EF4-FFF2-40B4-BE49-F238E27FC236}">
                <a16:creationId xmlns:a16="http://schemas.microsoft.com/office/drawing/2014/main" id="{B7696B38-5A16-42A2-9848-4526AB15EDC1}"/>
              </a:ext>
              <a:ext uri="{C183D7F6-B498-43B3-948B-1728B52AA6E4}">
                <adec:decorative xmlns:adec="http://schemas.microsoft.com/office/drawing/2017/decorative" val="1"/>
              </a:ext>
            </a:extLst>
          </p:cNvPr>
          <p:cNvSpPr/>
          <p:nvPr userDrawn="1"/>
        </p:nvSpPr>
        <p:spPr>
          <a:xfrm>
            <a:off x="413875" y="308815"/>
            <a:ext cx="11364407" cy="6257538"/>
          </a:xfrm>
          <a:prstGeom prst="frame">
            <a:avLst>
              <a:gd name="adj1" fmla="val 420"/>
            </a:avLst>
          </a:prstGeom>
          <a:gradFill>
            <a:gsLst>
              <a:gs pos="0">
                <a:srgbClr val="E1C148"/>
              </a:gs>
              <a:gs pos="50000">
                <a:schemeClr val="accent1"/>
              </a:gs>
              <a:gs pos="25000">
                <a:srgbClr val="F6DD91"/>
              </a:gs>
              <a:gs pos="75000">
                <a:srgbClr val="A46A24"/>
              </a:gs>
              <a:gs pos="100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noProof="0" dirty="0">
              <a:solidFill>
                <a:schemeClr val="tx1"/>
              </a:solidFill>
            </a:endParaRPr>
          </a:p>
        </p:txBody>
      </p:sp>
      <p:sp>
        <p:nvSpPr>
          <p:cNvPr id="13" name="TEXT: Certificate of Completion">
            <a:extLst>
              <a:ext uri="{FF2B5EF4-FFF2-40B4-BE49-F238E27FC236}">
                <a16:creationId xmlns:a16="http://schemas.microsoft.com/office/drawing/2014/main" id="{88C98A93-1E60-45F3-A589-CBCEB8A0B9BA}"/>
              </a:ext>
            </a:extLst>
          </p:cNvPr>
          <p:cNvSpPr txBox="1"/>
          <p:nvPr userDrawn="1"/>
        </p:nvSpPr>
        <p:spPr>
          <a:xfrm>
            <a:off x="2869200" y="1431311"/>
            <a:ext cx="6453761" cy="470111"/>
          </a:xfrm>
          <a:prstGeom prst="rect">
            <a:avLst/>
          </a:prstGeom>
          <a:noFill/>
        </p:spPr>
        <p:txBody>
          <a:bodyPr wrap="square" rtlCol="0">
            <a:noAutofit/>
          </a:bodyPr>
          <a:lstStyle/>
          <a:p>
            <a:pPr algn="ctr"/>
            <a:r>
              <a:rPr lang="en-US" sz="2471" spc="-88" noProof="0" dirty="0">
                <a:latin typeface="Sabon Next LT" panose="02000500000000000000" pitchFamily="2" charset="0"/>
                <a:cs typeface="Sabon Next LT" panose="02000500000000000000" pitchFamily="2" charset="0"/>
              </a:rPr>
              <a:t>Certificate of Completion</a:t>
            </a:r>
          </a:p>
        </p:txBody>
      </p:sp>
      <p:sp>
        <p:nvSpPr>
          <p:cNvPr id="19" name="TEXT: is hereby granted">
            <a:extLst>
              <a:ext uri="{FF2B5EF4-FFF2-40B4-BE49-F238E27FC236}">
                <a16:creationId xmlns:a16="http://schemas.microsoft.com/office/drawing/2014/main" id="{11A978DC-17F0-405E-A285-B7F9E97616BF}"/>
              </a:ext>
            </a:extLst>
          </p:cNvPr>
          <p:cNvSpPr/>
          <p:nvPr userDrawn="1"/>
        </p:nvSpPr>
        <p:spPr>
          <a:xfrm>
            <a:off x="5464976" y="1802345"/>
            <a:ext cx="1262204" cy="336695"/>
          </a:xfrm>
          <a:prstGeom prst="rect">
            <a:avLst/>
          </a:prstGeom>
        </p:spPr>
        <p:txBody>
          <a:bodyPr wrap="none">
            <a:spAutoFit/>
          </a:bodyPr>
          <a:lstStyle/>
          <a:p>
            <a:pPr algn="ctr"/>
            <a:r>
              <a:rPr lang="en-US" sz="1588" spc="-88" noProof="0" dirty="0">
                <a:latin typeface="Sabon Next LT" panose="02000500000000000000" pitchFamily="2" charset="0"/>
                <a:cs typeface="Sabon Next LT" panose="02000500000000000000" pitchFamily="2" charset="0"/>
              </a:rPr>
              <a:t>is hereby granted to</a:t>
            </a:r>
          </a:p>
        </p:txBody>
      </p:sp>
      <p:sp>
        <p:nvSpPr>
          <p:cNvPr id="15" name="TEXT: to certify that...">
            <a:extLst>
              <a:ext uri="{FF2B5EF4-FFF2-40B4-BE49-F238E27FC236}">
                <a16:creationId xmlns:a16="http://schemas.microsoft.com/office/drawing/2014/main" id="{ACE17CB0-6281-4447-B2DB-013C71836BC7}"/>
              </a:ext>
            </a:extLst>
          </p:cNvPr>
          <p:cNvSpPr txBox="1"/>
          <p:nvPr userDrawn="1"/>
        </p:nvSpPr>
        <p:spPr>
          <a:xfrm>
            <a:off x="1371604" y="3980702"/>
            <a:ext cx="9448952" cy="445728"/>
          </a:xfrm>
          <a:prstGeom prst="rect">
            <a:avLst/>
          </a:prstGeom>
          <a:noFill/>
        </p:spPr>
        <p:txBody>
          <a:bodyPr wrap="square" rtlCol="0">
            <a:noAutofit/>
          </a:bodyPr>
          <a:lstStyle/>
          <a:p>
            <a:pPr algn="ctr"/>
            <a:r>
              <a:rPr lang="en-US" sz="2471" spc="-88" noProof="0" dirty="0">
                <a:latin typeface="Sabon Next LT" panose="02000500000000000000" pitchFamily="2" charset="0"/>
                <a:cs typeface="Sabon Next LT" panose="02000500000000000000" pitchFamily="2" charset="0"/>
              </a:rPr>
              <a:t>to certify that they completed to satisfaction</a:t>
            </a:r>
            <a:endParaRPr lang="en-US" sz="2471" b="1" spc="-88" noProof="0" dirty="0">
              <a:latin typeface="Sabon Next LT" panose="02000500000000000000" pitchFamily="2" charset="0"/>
              <a:cs typeface="Sabon Next LT" panose="02000500000000000000" pitchFamily="2" charset="0"/>
            </a:endParaRPr>
          </a:p>
        </p:txBody>
      </p:sp>
      <p:sp>
        <p:nvSpPr>
          <p:cNvPr id="16" name="TEXT: Granted">
            <a:extLst>
              <a:ext uri="{FF2B5EF4-FFF2-40B4-BE49-F238E27FC236}">
                <a16:creationId xmlns:a16="http://schemas.microsoft.com/office/drawing/2014/main" id="{AB708B3B-4BB2-4C8F-901A-955370F74544}"/>
              </a:ext>
            </a:extLst>
          </p:cNvPr>
          <p:cNvSpPr txBox="1"/>
          <p:nvPr userDrawn="1"/>
        </p:nvSpPr>
        <p:spPr>
          <a:xfrm>
            <a:off x="4274871" y="4770618"/>
            <a:ext cx="1409176" cy="158824"/>
          </a:xfrm>
          <a:prstGeom prst="rect">
            <a:avLst/>
          </a:prstGeom>
          <a:noFill/>
        </p:spPr>
        <p:txBody>
          <a:bodyPr wrap="square" lIns="0" tIns="0" rIns="0" bIns="0" rtlCol="0" anchor="ctr">
            <a:noAutofit/>
          </a:bodyPr>
          <a:lstStyle/>
          <a:p>
            <a:pPr algn="r">
              <a:lnSpc>
                <a:spcPct val="100000"/>
              </a:lnSpc>
            </a:pPr>
            <a:r>
              <a:rPr lang="en-US" sz="1059" noProof="0" dirty="0">
                <a:latin typeface="Sabon Next LT" panose="02000500000000000000" pitchFamily="2" charset="0"/>
                <a:cs typeface="Sabon Next LT" panose="02000500000000000000" pitchFamily="2" charset="0"/>
              </a:rPr>
              <a:t>Granted:</a:t>
            </a:r>
          </a:p>
        </p:txBody>
      </p:sp>
      <p:sp>
        <p:nvSpPr>
          <p:cNvPr id="17" name="TEXT: Signed by">
            <a:extLst>
              <a:ext uri="{FF2B5EF4-FFF2-40B4-BE49-F238E27FC236}">
                <a16:creationId xmlns:a16="http://schemas.microsoft.com/office/drawing/2014/main" id="{83D7035C-0732-4498-A387-95DF4EF4229E}"/>
              </a:ext>
            </a:extLst>
          </p:cNvPr>
          <p:cNvSpPr txBox="1"/>
          <p:nvPr userDrawn="1"/>
        </p:nvSpPr>
        <p:spPr>
          <a:xfrm>
            <a:off x="846424" y="5358258"/>
            <a:ext cx="1439164" cy="303175"/>
          </a:xfrm>
          <a:prstGeom prst="rect">
            <a:avLst/>
          </a:prstGeom>
          <a:noFill/>
        </p:spPr>
        <p:txBody>
          <a:bodyPr wrap="square" rtlCol="0">
            <a:noAutofit/>
          </a:bodyPr>
          <a:lstStyle/>
          <a:p>
            <a:r>
              <a:rPr lang="en-US" sz="1588" noProof="0" dirty="0">
                <a:latin typeface="Sabon Next LT" panose="02000500000000000000" pitchFamily="2" charset="0"/>
                <a:cs typeface="Sabon Next LT" panose="02000500000000000000" pitchFamily="2" charset="0"/>
              </a:rPr>
              <a:t>Signed by:</a:t>
            </a:r>
          </a:p>
        </p:txBody>
      </p:sp>
      <p:cxnSp>
        <p:nvCxnSpPr>
          <p:cNvPr id="18" name="Straight Connector 17">
            <a:extLst>
              <a:ext uri="{FF2B5EF4-FFF2-40B4-BE49-F238E27FC236}">
                <a16:creationId xmlns:a16="http://schemas.microsoft.com/office/drawing/2014/main" id="{DC4951C6-6415-463B-B09E-2F6086D9CF9E}"/>
              </a:ext>
            </a:extLst>
          </p:cNvPr>
          <p:cNvCxnSpPr/>
          <p:nvPr userDrawn="1"/>
        </p:nvCxnSpPr>
        <p:spPr>
          <a:xfrm>
            <a:off x="1016079" y="6141206"/>
            <a:ext cx="3894667"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nvGrpSpPr>
          <p:cNvPr id="57" name="Ribbon and Badge" descr="Ribbon and Badge">
            <a:extLst>
              <a:ext uri="{FF2B5EF4-FFF2-40B4-BE49-F238E27FC236}">
                <a16:creationId xmlns:a16="http://schemas.microsoft.com/office/drawing/2014/main" id="{ED8CDCBF-F71A-45E8-A265-9A04B09F7452}"/>
              </a:ext>
            </a:extLst>
          </p:cNvPr>
          <p:cNvGrpSpPr/>
          <p:nvPr userDrawn="1"/>
        </p:nvGrpSpPr>
        <p:grpSpPr>
          <a:xfrm>
            <a:off x="7932071" y="4422892"/>
            <a:ext cx="4104330" cy="2213791"/>
            <a:chOff x="6543959" y="5012610"/>
            <a:chExt cx="3386072" cy="2508963"/>
          </a:xfrm>
        </p:grpSpPr>
        <p:grpSp>
          <p:nvGrpSpPr>
            <p:cNvPr id="20" name="Group 19">
              <a:extLst>
                <a:ext uri="{FF2B5EF4-FFF2-40B4-BE49-F238E27FC236}">
                  <a16:creationId xmlns:a16="http://schemas.microsoft.com/office/drawing/2014/main" id="{893ACCEF-45BE-4DAF-B709-A6F59B0353AA}"/>
                </a:ext>
              </a:extLst>
            </p:cNvPr>
            <p:cNvGrpSpPr/>
            <p:nvPr userDrawn="1"/>
          </p:nvGrpSpPr>
          <p:grpSpPr>
            <a:xfrm rot="21000000">
              <a:off x="6543959" y="6212107"/>
              <a:ext cx="893763" cy="900000"/>
              <a:chOff x="3468969" y="1219025"/>
              <a:chExt cx="893763" cy="900000"/>
            </a:xfrm>
          </p:grpSpPr>
          <p:sp>
            <p:nvSpPr>
              <p:cNvPr id="21" name="Freeform: Shape 20">
                <a:extLst>
                  <a:ext uri="{FF2B5EF4-FFF2-40B4-BE49-F238E27FC236}">
                    <a16:creationId xmlns:a16="http://schemas.microsoft.com/office/drawing/2014/main" id="{23C8AAEA-23C4-475F-B502-043F99F52E6C}"/>
                  </a:ext>
                </a:extLst>
              </p:cNvPr>
              <p:cNvSpPr/>
              <p:nvPr/>
            </p:nvSpPr>
            <p:spPr>
              <a:xfrm>
                <a:off x="3468969" y="1219025"/>
                <a:ext cx="893763" cy="900000"/>
              </a:xfrm>
              <a:custGeom>
                <a:avLst/>
                <a:gdLst>
                  <a:gd name="connsiteX0" fmla="*/ 0 w 893763"/>
                  <a:gd name="connsiteY0" fmla="*/ 0 h 900000"/>
                  <a:gd name="connsiteX1" fmla="*/ 893763 w 893763"/>
                  <a:gd name="connsiteY1" fmla="*/ 0 h 900000"/>
                  <a:gd name="connsiteX2" fmla="*/ 893763 w 893763"/>
                  <a:gd name="connsiteY2" fmla="*/ 900000 h 900000"/>
                  <a:gd name="connsiteX3" fmla="*/ 0 w 893763"/>
                  <a:gd name="connsiteY3" fmla="*/ 900000 h 900000"/>
                  <a:gd name="connsiteX4" fmla="*/ 310302 w 893763"/>
                  <a:gd name="connsiteY4" fmla="*/ 450000 h 90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3763" h="900000">
                    <a:moveTo>
                      <a:pt x="0" y="0"/>
                    </a:moveTo>
                    <a:lnTo>
                      <a:pt x="893763" y="0"/>
                    </a:lnTo>
                    <a:lnTo>
                      <a:pt x="893763" y="900000"/>
                    </a:lnTo>
                    <a:lnTo>
                      <a:pt x="0" y="900000"/>
                    </a:lnTo>
                    <a:lnTo>
                      <a:pt x="310302" y="450000"/>
                    </a:lnTo>
                    <a:close/>
                  </a:path>
                </a:pathLst>
              </a:custGeom>
              <a:gradFill>
                <a:gsLst>
                  <a:gs pos="48000">
                    <a:schemeClr val="tx1">
                      <a:lumMod val="65000"/>
                      <a:lumOff val="35000"/>
                    </a:schemeClr>
                  </a:gs>
                  <a:gs pos="0">
                    <a:schemeClr val="tx1"/>
                  </a:gs>
                  <a:gs pos="100000">
                    <a:schemeClr val="tx1">
                      <a:lumMod val="85000"/>
                      <a:lumOff val="15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noProof="0" dirty="0"/>
              </a:p>
            </p:txBody>
          </p:sp>
          <p:sp>
            <p:nvSpPr>
              <p:cNvPr id="22" name="Isosceles Triangle 21">
                <a:extLst>
                  <a:ext uri="{FF2B5EF4-FFF2-40B4-BE49-F238E27FC236}">
                    <a16:creationId xmlns:a16="http://schemas.microsoft.com/office/drawing/2014/main" id="{744F2D23-B34F-490B-BB8F-7C3C4E724FE7}"/>
                  </a:ext>
                </a:extLst>
              </p:cNvPr>
              <p:cNvSpPr/>
              <p:nvPr/>
            </p:nvSpPr>
            <p:spPr>
              <a:xfrm rot="10800000">
                <a:off x="4002732" y="1939025"/>
                <a:ext cx="360000" cy="180000"/>
              </a:xfrm>
              <a:prstGeom prst="triangle">
                <a:avLst>
                  <a:gd name="adj" fmla="val 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noProof="0" dirty="0"/>
              </a:p>
            </p:txBody>
          </p:sp>
        </p:grpSp>
        <p:sp>
          <p:nvSpPr>
            <p:cNvPr id="23" name="Rectangle 22">
              <a:extLst>
                <a:ext uri="{FF2B5EF4-FFF2-40B4-BE49-F238E27FC236}">
                  <a16:creationId xmlns:a16="http://schemas.microsoft.com/office/drawing/2014/main" id="{566FBAE9-30EF-4488-9080-70DD44039E39}"/>
                </a:ext>
              </a:extLst>
            </p:cNvPr>
            <p:cNvSpPr/>
            <p:nvPr userDrawn="1"/>
          </p:nvSpPr>
          <p:spPr>
            <a:xfrm rot="21000000">
              <a:off x="7023908" y="5794491"/>
              <a:ext cx="2586693" cy="900000"/>
            </a:xfrm>
            <a:prstGeom prst="rect">
              <a:avLst/>
            </a:prstGeom>
            <a:gradFill>
              <a:gsLst>
                <a:gs pos="48000">
                  <a:schemeClr val="tx1">
                    <a:lumMod val="65000"/>
                    <a:lumOff val="35000"/>
                  </a:schemeClr>
                </a:gs>
                <a:gs pos="0">
                  <a:schemeClr val="tx1"/>
                </a:gs>
                <a:gs pos="100000">
                  <a:schemeClr val="tx1">
                    <a:lumMod val="85000"/>
                    <a:lumOff val="15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noProof="0" dirty="0"/>
            </a:p>
          </p:txBody>
        </p:sp>
        <p:sp>
          <p:nvSpPr>
            <p:cNvPr id="24" name="Freeform: Shape 23">
              <a:extLst>
                <a:ext uri="{FF2B5EF4-FFF2-40B4-BE49-F238E27FC236}">
                  <a16:creationId xmlns:a16="http://schemas.microsoft.com/office/drawing/2014/main" id="{1ADED831-F6C2-4ACD-80F3-AE8535DE8782}"/>
                </a:ext>
              </a:extLst>
            </p:cNvPr>
            <p:cNvSpPr/>
            <p:nvPr userDrawn="1"/>
          </p:nvSpPr>
          <p:spPr>
            <a:xfrm>
              <a:off x="7339992" y="5105761"/>
              <a:ext cx="2368374" cy="2415812"/>
            </a:xfrm>
            <a:custGeom>
              <a:avLst/>
              <a:gdLst>
                <a:gd name="connsiteX0" fmla="*/ 781240 w 1617632"/>
                <a:gd name="connsiteY0" fmla="*/ 1748 h 1650032"/>
                <a:gd name="connsiteX1" fmla="*/ 836391 w 1617632"/>
                <a:gd name="connsiteY1" fmla="*/ 1748 h 1650032"/>
                <a:gd name="connsiteX2" fmla="*/ 872412 w 1617632"/>
                <a:gd name="connsiteY2" fmla="*/ 36976 h 1650032"/>
                <a:gd name="connsiteX3" fmla="*/ 1093389 w 1617632"/>
                <a:gd name="connsiteY3" fmla="*/ 87421 h 1650032"/>
                <a:gd name="connsiteX4" fmla="*/ 1141152 w 1617632"/>
                <a:gd name="connsiteY4" fmla="*/ 71302 h 1650032"/>
                <a:gd name="connsiteX5" fmla="*/ 1190850 w 1617632"/>
                <a:gd name="connsiteY5" fmla="*/ 95228 h 1650032"/>
                <a:gd name="connsiteX6" fmla="*/ 1208024 w 1617632"/>
                <a:gd name="connsiteY6" fmla="*/ 142682 h 1650032"/>
                <a:gd name="connsiteX7" fmla="*/ 1385220 w 1617632"/>
                <a:gd name="connsiteY7" fmla="*/ 283992 h 1650032"/>
                <a:gd name="connsiteX8" fmla="*/ 1435400 w 1617632"/>
                <a:gd name="connsiteY8" fmla="*/ 290193 h 1650032"/>
                <a:gd name="connsiteX9" fmla="*/ 1469683 w 1617632"/>
                <a:gd name="connsiteY9" fmla="*/ 333204 h 1650032"/>
                <a:gd name="connsiteX10" fmla="*/ 1464560 w 1617632"/>
                <a:gd name="connsiteY10" fmla="*/ 383452 h 1650032"/>
                <a:gd name="connsiteX11" fmla="*/ 1562877 w 1617632"/>
                <a:gd name="connsiteY11" fmla="*/ 587653 h 1650032"/>
                <a:gd name="connsiteX12" fmla="*/ 1605405 w 1617632"/>
                <a:gd name="connsiteY12" fmla="*/ 615030 h 1650032"/>
                <a:gd name="connsiteX13" fmla="*/ 1617609 w 1617632"/>
                <a:gd name="connsiteY13" fmla="*/ 668600 h 1650032"/>
                <a:gd name="connsiteX14" fmla="*/ 1591178 w 1617632"/>
                <a:gd name="connsiteY14" fmla="*/ 711676 h 1650032"/>
                <a:gd name="connsiteX15" fmla="*/ 1591178 w 1617632"/>
                <a:gd name="connsiteY15" fmla="*/ 938328 h 1650032"/>
                <a:gd name="connsiteX16" fmla="*/ 1617632 w 1617632"/>
                <a:gd name="connsiteY16" fmla="*/ 981451 h 1650032"/>
                <a:gd name="connsiteX17" fmla="*/ 1605405 w 1617632"/>
                <a:gd name="connsiteY17" fmla="*/ 1035019 h 1650032"/>
                <a:gd name="connsiteX18" fmla="*/ 1562898 w 1617632"/>
                <a:gd name="connsiteY18" fmla="*/ 1062351 h 1650032"/>
                <a:gd name="connsiteX19" fmla="*/ 1464558 w 1617632"/>
                <a:gd name="connsiteY19" fmla="*/ 1266552 h 1650032"/>
                <a:gd name="connsiteX20" fmla="*/ 1469681 w 1617632"/>
                <a:gd name="connsiteY20" fmla="*/ 1316800 h 1650032"/>
                <a:gd name="connsiteX21" fmla="*/ 1435400 w 1617632"/>
                <a:gd name="connsiteY21" fmla="*/ 1359813 h 1650032"/>
                <a:gd name="connsiteX22" fmla="*/ 1385220 w 1617632"/>
                <a:gd name="connsiteY22" fmla="*/ 1366014 h 1650032"/>
                <a:gd name="connsiteX23" fmla="*/ 1208022 w 1617632"/>
                <a:gd name="connsiteY23" fmla="*/ 1507322 h 1650032"/>
                <a:gd name="connsiteX24" fmla="*/ 1190850 w 1617632"/>
                <a:gd name="connsiteY24" fmla="*/ 1554821 h 1650032"/>
                <a:gd name="connsiteX25" fmla="*/ 1141152 w 1617632"/>
                <a:gd name="connsiteY25" fmla="*/ 1578723 h 1650032"/>
                <a:gd name="connsiteX26" fmla="*/ 1093368 w 1617632"/>
                <a:gd name="connsiteY26" fmla="*/ 1562583 h 1650032"/>
                <a:gd name="connsiteX27" fmla="*/ 872412 w 1617632"/>
                <a:gd name="connsiteY27" fmla="*/ 1613029 h 1650032"/>
                <a:gd name="connsiteX28" fmla="*/ 836391 w 1617632"/>
                <a:gd name="connsiteY28" fmla="*/ 1648301 h 1650032"/>
                <a:gd name="connsiteX29" fmla="*/ 781240 w 1617632"/>
                <a:gd name="connsiteY29" fmla="*/ 1648301 h 1650032"/>
                <a:gd name="connsiteX30" fmla="*/ 745220 w 1617632"/>
                <a:gd name="connsiteY30" fmla="*/ 1613029 h 1650032"/>
                <a:gd name="connsiteX31" fmla="*/ 524266 w 1617632"/>
                <a:gd name="connsiteY31" fmla="*/ 1562583 h 1650032"/>
                <a:gd name="connsiteX32" fmla="*/ 476481 w 1617632"/>
                <a:gd name="connsiteY32" fmla="*/ 1578723 h 1650032"/>
                <a:gd name="connsiteX33" fmla="*/ 426783 w 1617632"/>
                <a:gd name="connsiteY33" fmla="*/ 1554821 h 1650032"/>
                <a:gd name="connsiteX34" fmla="*/ 409608 w 1617632"/>
                <a:gd name="connsiteY34" fmla="*/ 1507322 h 1650032"/>
                <a:gd name="connsiteX35" fmla="*/ 232413 w 1617632"/>
                <a:gd name="connsiteY35" fmla="*/ 1366014 h 1650032"/>
                <a:gd name="connsiteX36" fmla="*/ 182232 w 1617632"/>
                <a:gd name="connsiteY36" fmla="*/ 1359813 h 1650032"/>
                <a:gd name="connsiteX37" fmla="*/ 147949 w 1617632"/>
                <a:gd name="connsiteY37" fmla="*/ 1316800 h 1650032"/>
                <a:gd name="connsiteX38" fmla="*/ 153073 w 1617632"/>
                <a:gd name="connsiteY38" fmla="*/ 1266552 h 1650032"/>
                <a:gd name="connsiteX39" fmla="*/ 54732 w 1617632"/>
                <a:gd name="connsiteY39" fmla="*/ 1062351 h 1650032"/>
                <a:gd name="connsiteX40" fmla="*/ 12227 w 1617632"/>
                <a:gd name="connsiteY40" fmla="*/ 1035019 h 1650032"/>
                <a:gd name="connsiteX41" fmla="*/ 0 w 1617632"/>
                <a:gd name="connsiteY41" fmla="*/ 981451 h 1650032"/>
                <a:gd name="connsiteX42" fmla="*/ 26454 w 1617632"/>
                <a:gd name="connsiteY42" fmla="*/ 938328 h 1650032"/>
                <a:gd name="connsiteX43" fmla="*/ 26454 w 1617632"/>
                <a:gd name="connsiteY43" fmla="*/ 711676 h 1650032"/>
                <a:gd name="connsiteX44" fmla="*/ 21 w 1617632"/>
                <a:gd name="connsiteY44" fmla="*/ 668600 h 1650032"/>
                <a:gd name="connsiteX45" fmla="*/ 12227 w 1617632"/>
                <a:gd name="connsiteY45" fmla="*/ 615030 h 1650032"/>
                <a:gd name="connsiteX46" fmla="*/ 54755 w 1617632"/>
                <a:gd name="connsiteY46" fmla="*/ 587653 h 1650032"/>
                <a:gd name="connsiteX47" fmla="*/ 153073 w 1617632"/>
                <a:gd name="connsiteY47" fmla="*/ 383452 h 1650032"/>
                <a:gd name="connsiteX48" fmla="*/ 147949 w 1617632"/>
                <a:gd name="connsiteY48" fmla="*/ 333204 h 1650032"/>
                <a:gd name="connsiteX49" fmla="*/ 182232 w 1617632"/>
                <a:gd name="connsiteY49" fmla="*/ 290193 h 1650032"/>
                <a:gd name="connsiteX50" fmla="*/ 232413 w 1617632"/>
                <a:gd name="connsiteY50" fmla="*/ 283992 h 1650032"/>
                <a:gd name="connsiteX51" fmla="*/ 409608 w 1617632"/>
                <a:gd name="connsiteY51" fmla="*/ 142682 h 1650032"/>
                <a:gd name="connsiteX52" fmla="*/ 426783 w 1617632"/>
                <a:gd name="connsiteY52" fmla="*/ 95228 h 1650032"/>
                <a:gd name="connsiteX53" fmla="*/ 476479 w 1617632"/>
                <a:gd name="connsiteY53" fmla="*/ 71302 h 1650032"/>
                <a:gd name="connsiteX54" fmla="*/ 524243 w 1617632"/>
                <a:gd name="connsiteY54" fmla="*/ 87421 h 1650032"/>
                <a:gd name="connsiteX55" fmla="*/ 745220 w 1617632"/>
                <a:gd name="connsiteY55" fmla="*/ 36976 h 1650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617632" h="1650032">
                  <a:moveTo>
                    <a:pt x="781240" y="1748"/>
                  </a:moveTo>
                  <a:cubicBezTo>
                    <a:pt x="799538" y="-583"/>
                    <a:pt x="818096" y="-583"/>
                    <a:pt x="836391" y="1748"/>
                  </a:cubicBezTo>
                  <a:lnTo>
                    <a:pt x="872412" y="36976"/>
                  </a:lnTo>
                  <a:cubicBezTo>
                    <a:pt x="932181" y="95470"/>
                    <a:pt x="1014158" y="114183"/>
                    <a:pt x="1093389" y="87421"/>
                  </a:cubicBezTo>
                  <a:lnTo>
                    <a:pt x="1141152" y="71302"/>
                  </a:lnTo>
                  <a:cubicBezTo>
                    <a:pt x="1158657" y="77131"/>
                    <a:pt x="1175367" y="85179"/>
                    <a:pt x="1190850" y="95228"/>
                  </a:cubicBezTo>
                  <a:lnTo>
                    <a:pt x="1208024" y="142682"/>
                  </a:lnTo>
                  <a:cubicBezTo>
                    <a:pt x="1236478" y="221319"/>
                    <a:pt x="1302229" y="273722"/>
                    <a:pt x="1385220" y="283992"/>
                  </a:cubicBezTo>
                  <a:lnTo>
                    <a:pt x="1435400" y="290193"/>
                  </a:lnTo>
                  <a:cubicBezTo>
                    <a:pt x="1448595" y="303033"/>
                    <a:pt x="1460117" y="317483"/>
                    <a:pt x="1469683" y="333204"/>
                  </a:cubicBezTo>
                  <a:lnTo>
                    <a:pt x="1464560" y="383452"/>
                  </a:lnTo>
                  <a:cubicBezTo>
                    <a:pt x="1456094" y="466641"/>
                    <a:pt x="1492574" y="542396"/>
                    <a:pt x="1562877" y="587653"/>
                  </a:cubicBezTo>
                  <a:lnTo>
                    <a:pt x="1605405" y="615030"/>
                  </a:lnTo>
                  <a:cubicBezTo>
                    <a:pt x="1611716" y="632293"/>
                    <a:pt x="1615828" y="650301"/>
                    <a:pt x="1617609" y="668600"/>
                  </a:cubicBezTo>
                  <a:lnTo>
                    <a:pt x="1591178" y="711676"/>
                  </a:lnTo>
                  <a:cubicBezTo>
                    <a:pt x="1547462" y="782969"/>
                    <a:pt x="1547462" y="867037"/>
                    <a:pt x="1591178" y="938328"/>
                  </a:cubicBezTo>
                  <a:lnTo>
                    <a:pt x="1617632" y="981451"/>
                  </a:lnTo>
                  <a:cubicBezTo>
                    <a:pt x="1615828" y="999748"/>
                    <a:pt x="1611716" y="1017757"/>
                    <a:pt x="1605405" y="1035019"/>
                  </a:cubicBezTo>
                  <a:lnTo>
                    <a:pt x="1562898" y="1062351"/>
                  </a:lnTo>
                  <a:cubicBezTo>
                    <a:pt x="1492574" y="1107610"/>
                    <a:pt x="1456094" y="1183363"/>
                    <a:pt x="1464558" y="1266552"/>
                  </a:cubicBezTo>
                  <a:lnTo>
                    <a:pt x="1469681" y="1316800"/>
                  </a:lnTo>
                  <a:cubicBezTo>
                    <a:pt x="1460117" y="1332521"/>
                    <a:pt x="1448595" y="1346993"/>
                    <a:pt x="1435400" y="1359813"/>
                  </a:cubicBezTo>
                  <a:lnTo>
                    <a:pt x="1385220" y="1366014"/>
                  </a:lnTo>
                  <a:cubicBezTo>
                    <a:pt x="1302229" y="1376282"/>
                    <a:pt x="1236500" y="1428685"/>
                    <a:pt x="1208022" y="1507322"/>
                  </a:cubicBezTo>
                  <a:lnTo>
                    <a:pt x="1190850" y="1554821"/>
                  </a:lnTo>
                  <a:cubicBezTo>
                    <a:pt x="1175367" y="1564849"/>
                    <a:pt x="1158656" y="1572896"/>
                    <a:pt x="1141152" y="1578723"/>
                  </a:cubicBezTo>
                  <a:lnTo>
                    <a:pt x="1093368" y="1562583"/>
                  </a:lnTo>
                  <a:cubicBezTo>
                    <a:pt x="1014139" y="1535823"/>
                    <a:pt x="932181" y="1554536"/>
                    <a:pt x="872412" y="1613029"/>
                  </a:cubicBezTo>
                  <a:lnTo>
                    <a:pt x="836391" y="1648301"/>
                  </a:lnTo>
                  <a:cubicBezTo>
                    <a:pt x="818096" y="1650609"/>
                    <a:pt x="799536" y="1650609"/>
                    <a:pt x="781240" y="1648301"/>
                  </a:cubicBezTo>
                  <a:lnTo>
                    <a:pt x="745220" y="1613029"/>
                  </a:lnTo>
                  <a:cubicBezTo>
                    <a:pt x="685452" y="1554534"/>
                    <a:pt x="603496" y="1535823"/>
                    <a:pt x="524266" y="1562583"/>
                  </a:cubicBezTo>
                  <a:lnTo>
                    <a:pt x="476481" y="1578723"/>
                  </a:lnTo>
                  <a:cubicBezTo>
                    <a:pt x="458977" y="1572896"/>
                    <a:pt x="442264" y="1564849"/>
                    <a:pt x="426783" y="1554821"/>
                  </a:cubicBezTo>
                  <a:lnTo>
                    <a:pt x="409608" y="1507322"/>
                  </a:lnTo>
                  <a:cubicBezTo>
                    <a:pt x="381131" y="1428685"/>
                    <a:pt x="315403" y="1376282"/>
                    <a:pt x="232413" y="1366014"/>
                  </a:cubicBezTo>
                  <a:lnTo>
                    <a:pt x="182232" y="1359813"/>
                  </a:lnTo>
                  <a:cubicBezTo>
                    <a:pt x="169038" y="1346993"/>
                    <a:pt x="157516" y="1332521"/>
                    <a:pt x="147949" y="1316800"/>
                  </a:cubicBezTo>
                  <a:lnTo>
                    <a:pt x="153073" y="1266552"/>
                  </a:lnTo>
                  <a:cubicBezTo>
                    <a:pt x="161539" y="1183363"/>
                    <a:pt x="125058" y="1107608"/>
                    <a:pt x="54732" y="1062351"/>
                  </a:cubicBezTo>
                  <a:lnTo>
                    <a:pt x="12227" y="1035019"/>
                  </a:lnTo>
                  <a:cubicBezTo>
                    <a:pt x="5916" y="1017757"/>
                    <a:pt x="1804" y="999748"/>
                    <a:pt x="0" y="981451"/>
                  </a:cubicBezTo>
                  <a:lnTo>
                    <a:pt x="26454" y="938328"/>
                  </a:lnTo>
                  <a:cubicBezTo>
                    <a:pt x="70170" y="867037"/>
                    <a:pt x="70192" y="782969"/>
                    <a:pt x="26454" y="711676"/>
                  </a:cubicBezTo>
                  <a:lnTo>
                    <a:pt x="21" y="668600"/>
                  </a:lnTo>
                  <a:cubicBezTo>
                    <a:pt x="1804" y="650301"/>
                    <a:pt x="5916" y="632293"/>
                    <a:pt x="12227" y="615030"/>
                  </a:cubicBezTo>
                  <a:lnTo>
                    <a:pt x="54755" y="587653"/>
                  </a:lnTo>
                  <a:cubicBezTo>
                    <a:pt x="125079" y="542396"/>
                    <a:pt x="161539" y="466641"/>
                    <a:pt x="153073" y="383452"/>
                  </a:cubicBezTo>
                  <a:lnTo>
                    <a:pt x="147949" y="333204"/>
                  </a:lnTo>
                  <a:cubicBezTo>
                    <a:pt x="157514" y="317483"/>
                    <a:pt x="169038" y="303033"/>
                    <a:pt x="182232" y="290193"/>
                  </a:cubicBezTo>
                  <a:lnTo>
                    <a:pt x="232413" y="283992"/>
                  </a:lnTo>
                  <a:cubicBezTo>
                    <a:pt x="315403" y="273722"/>
                    <a:pt x="381131" y="221319"/>
                    <a:pt x="409608" y="142682"/>
                  </a:cubicBezTo>
                  <a:lnTo>
                    <a:pt x="426783" y="95228"/>
                  </a:lnTo>
                  <a:cubicBezTo>
                    <a:pt x="442264" y="85179"/>
                    <a:pt x="458977" y="77131"/>
                    <a:pt x="476479" y="71302"/>
                  </a:cubicBezTo>
                  <a:lnTo>
                    <a:pt x="524243" y="87421"/>
                  </a:lnTo>
                  <a:cubicBezTo>
                    <a:pt x="603473" y="114183"/>
                    <a:pt x="685452" y="95491"/>
                    <a:pt x="745220" y="36976"/>
                  </a:cubicBezTo>
                  <a:close/>
                </a:path>
              </a:pathLst>
            </a:custGeom>
            <a:solidFill>
              <a:schemeClr val="tx1">
                <a:alpha val="58000"/>
              </a:schemeClr>
            </a:solidFill>
            <a:ln>
              <a:noFill/>
            </a:ln>
            <a:effectLst>
              <a:softEdge rad="228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71" noProof="0" dirty="0"/>
            </a:p>
          </p:txBody>
        </p:sp>
        <p:sp>
          <p:nvSpPr>
            <p:cNvPr id="25" name="Oval 24">
              <a:extLst>
                <a:ext uri="{FF2B5EF4-FFF2-40B4-BE49-F238E27FC236}">
                  <a16:creationId xmlns:a16="http://schemas.microsoft.com/office/drawing/2014/main" id="{045D74F7-2423-4F5D-A443-041D489971AB}"/>
                </a:ext>
              </a:extLst>
            </p:cNvPr>
            <p:cNvSpPr/>
            <p:nvPr userDrawn="1"/>
          </p:nvSpPr>
          <p:spPr>
            <a:xfrm rot="21000000">
              <a:off x="7474357" y="5183307"/>
              <a:ext cx="1854796" cy="1854797"/>
            </a:xfrm>
            <a:prstGeom prst="ellipse">
              <a:avLst/>
            </a:prstGeom>
            <a:gradFill>
              <a:gsLst>
                <a:gs pos="51000">
                  <a:schemeClr val="tx1">
                    <a:lumMod val="65000"/>
                    <a:lumOff val="35000"/>
                  </a:schemeClr>
                </a:gs>
                <a:gs pos="51000">
                  <a:schemeClr val="tx1">
                    <a:lumMod val="75000"/>
                    <a:lumOff val="25000"/>
                  </a:schemeClr>
                </a:gs>
                <a:gs pos="0">
                  <a:schemeClr val="tx1"/>
                </a:gs>
                <a:gs pos="100000">
                  <a:schemeClr val="tx1">
                    <a:lumMod val="85000"/>
                    <a:lumOff val="15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3632" tIns="51816" rIns="103632" bIns="51816" numCol="1" spcCol="0" rtlCol="0" fromWordArt="0" anchor="ctr" anchorCtr="0" forceAA="0" compatLnSpc="1">
              <a:prstTxWarp prst="textNoShape">
                <a:avLst/>
              </a:prstTxWarp>
              <a:noAutofit/>
            </a:bodyPr>
            <a:lstStyle/>
            <a:p>
              <a:pPr algn="ctr"/>
              <a:endParaRPr lang="en-US" sz="2824" noProof="0" dirty="0"/>
            </a:p>
          </p:txBody>
        </p:sp>
        <p:sp>
          <p:nvSpPr>
            <p:cNvPr id="26" name="Graphic 10">
              <a:extLst>
                <a:ext uri="{FF2B5EF4-FFF2-40B4-BE49-F238E27FC236}">
                  <a16:creationId xmlns:a16="http://schemas.microsoft.com/office/drawing/2014/main" id="{4A0C436A-AB8C-489E-BBBD-5905640E00D8}"/>
                </a:ext>
              </a:extLst>
            </p:cNvPr>
            <p:cNvSpPr/>
            <p:nvPr userDrawn="1"/>
          </p:nvSpPr>
          <p:spPr>
            <a:xfrm rot="21000000">
              <a:off x="7325223" y="5012610"/>
              <a:ext cx="2153065" cy="2196191"/>
            </a:xfrm>
            <a:custGeom>
              <a:avLst/>
              <a:gdLst>
                <a:gd name="connsiteX0" fmla="*/ 403164 w 834789"/>
                <a:gd name="connsiteY0" fmla="*/ 902 h 851509"/>
                <a:gd name="connsiteX1" fmla="*/ 384576 w 834789"/>
                <a:gd name="connsiteY1" fmla="*/ 19082 h 851509"/>
                <a:gd name="connsiteX2" fmla="*/ 270539 w 834789"/>
                <a:gd name="connsiteY2" fmla="*/ 45114 h 851509"/>
                <a:gd name="connsiteX3" fmla="*/ 245890 w 834789"/>
                <a:gd name="connsiteY3" fmla="*/ 36796 h 851509"/>
                <a:gd name="connsiteX4" fmla="*/ 220244 w 834789"/>
                <a:gd name="connsiteY4" fmla="*/ 49143 h 851509"/>
                <a:gd name="connsiteX5" fmla="*/ 211381 w 834789"/>
                <a:gd name="connsiteY5" fmla="*/ 73632 h 851509"/>
                <a:gd name="connsiteX6" fmla="*/ 119938 w 834789"/>
                <a:gd name="connsiteY6" fmla="*/ 146556 h 851509"/>
                <a:gd name="connsiteX7" fmla="*/ 94042 w 834789"/>
                <a:gd name="connsiteY7" fmla="*/ 149756 h 851509"/>
                <a:gd name="connsiteX8" fmla="*/ 76350 w 834789"/>
                <a:gd name="connsiteY8" fmla="*/ 171952 h 851509"/>
                <a:gd name="connsiteX9" fmla="*/ 78994 w 834789"/>
                <a:gd name="connsiteY9" fmla="*/ 197883 h 851509"/>
                <a:gd name="connsiteX10" fmla="*/ 28257 w 834789"/>
                <a:gd name="connsiteY10" fmla="*/ 303262 h 851509"/>
                <a:gd name="connsiteX11" fmla="*/ 6310 w 834789"/>
                <a:gd name="connsiteY11" fmla="*/ 317390 h 851509"/>
                <a:gd name="connsiteX12" fmla="*/ 11 w 834789"/>
                <a:gd name="connsiteY12" fmla="*/ 345035 h 851509"/>
                <a:gd name="connsiteX13" fmla="*/ 13652 w 834789"/>
                <a:gd name="connsiteY13" fmla="*/ 367265 h 851509"/>
                <a:gd name="connsiteX14" fmla="*/ 13652 w 834789"/>
                <a:gd name="connsiteY14" fmla="*/ 484230 h 851509"/>
                <a:gd name="connsiteX15" fmla="*/ 0 w 834789"/>
                <a:gd name="connsiteY15" fmla="*/ 506484 h 851509"/>
                <a:gd name="connsiteX16" fmla="*/ 6310 w 834789"/>
                <a:gd name="connsiteY16" fmla="*/ 534128 h 851509"/>
                <a:gd name="connsiteX17" fmla="*/ 28245 w 834789"/>
                <a:gd name="connsiteY17" fmla="*/ 548233 h 851509"/>
                <a:gd name="connsiteX18" fmla="*/ 78994 w 834789"/>
                <a:gd name="connsiteY18" fmla="*/ 653612 h 851509"/>
                <a:gd name="connsiteX19" fmla="*/ 76350 w 834789"/>
                <a:gd name="connsiteY19" fmla="*/ 679543 h 851509"/>
                <a:gd name="connsiteX20" fmla="*/ 94042 w 834789"/>
                <a:gd name="connsiteY20" fmla="*/ 701740 h 851509"/>
                <a:gd name="connsiteX21" fmla="*/ 119938 w 834789"/>
                <a:gd name="connsiteY21" fmla="*/ 704940 h 851509"/>
                <a:gd name="connsiteX22" fmla="*/ 211381 w 834789"/>
                <a:gd name="connsiteY22" fmla="*/ 777863 h 851509"/>
                <a:gd name="connsiteX23" fmla="*/ 220244 w 834789"/>
                <a:gd name="connsiteY23" fmla="*/ 802375 h 851509"/>
                <a:gd name="connsiteX24" fmla="*/ 245891 w 834789"/>
                <a:gd name="connsiteY24" fmla="*/ 814710 h 851509"/>
                <a:gd name="connsiteX25" fmla="*/ 270551 w 834789"/>
                <a:gd name="connsiteY25" fmla="*/ 806381 h 851509"/>
                <a:gd name="connsiteX26" fmla="*/ 384576 w 834789"/>
                <a:gd name="connsiteY26" fmla="*/ 832414 h 851509"/>
                <a:gd name="connsiteX27" fmla="*/ 403164 w 834789"/>
                <a:gd name="connsiteY27" fmla="*/ 850616 h 851509"/>
                <a:gd name="connsiteX28" fmla="*/ 431625 w 834789"/>
                <a:gd name="connsiteY28" fmla="*/ 850616 h 851509"/>
                <a:gd name="connsiteX29" fmla="*/ 450214 w 834789"/>
                <a:gd name="connsiteY29" fmla="*/ 832414 h 851509"/>
                <a:gd name="connsiteX30" fmla="*/ 564240 w 834789"/>
                <a:gd name="connsiteY30" fmla="*/ 806381 h 851509"/>
                <a:gd name="connsiteX31" fmla="*/ 588899 w 834789"/>
                <a:gd name="connsiteY31" fmla="*/ 814710 h 851509"/>
                <a:gd name="connsiteX32" fmla="*/ 614546 w 834789"/>
                <a:gd name="connsiteY32" fmla="*/ 802375 h 851509"/>
                <a:gd name="connsiteX33" fmla="*/ 623408 w 834789"/>
                <a:gd name="connsiteY33" fmla="*/ 777863 h 851509"/>
                <a:gd name="connsiteX34" fmla="*/ 714852 w 834789"/>
                <a:gd name="connsiteY34" fmla="*/ 704940 h 851509"/>
                <a:gd name="connsiteX35" fmla="*/ 740748 w 834789"/>
                <a:gd name="connsiteY35" fmla="*/ 701740 h 851509"/>
                <a:gd name="connsiteX36" fmla="*/ 758439 w 834789"/>
                <a:gd name="connsiteY36" fmla="*/ 679543 h 851509"/>
                <a:gd name="connsiteX37" fmla="*/ 755795 w 834789"/>
                <a:gd name="connsiteY37" fmla="*/ 653612 h 851509"/>
                <a:gd name="connsiteX38" fmla="*/ 806544 w 834789"/>
                <a:gd name="connsiteY38" fmla="*/ 548233 h 851509"/>
                <a:gd name="connsiteX39" fmla="*/ 828480 w 834789"/>
                <a:gd name="connsiteY39" fmla="*/ 534128 h 851509"/>
                <a:gd name="connsiteX40" fmla="*/ 834790 w 834789"/>
                <a:gd name="connsiteY40" fmla="*/ 506484 h 851509"/>
                <a:gd name="connsiteX41" fmla="*/ 821138 w 834789"/>
                <a:gd name="connsiteY41" fmla="*/ 484230 h 851509"/>
                <a:gd name="connsiteX42" fmla="*/ 821138 w 834789"/>
                <a:gd name="connsiteY42" fmla="*/ 367265 h 851509"/>
                <a:gd name="connsiteX43" fmla="*/ 834778 w 834789"/>
                <a:gd name="connsiteY43" fmla="*/ 345035 h 851509"/>
                <a:gd name="connsiteX44" fmla="*/ 828480 w 834789"/>
                <a:gd name="connsiteY44" fmla="*/ 317390 h 851509"/>
                <a:gd name="connsiteX45" fmla="*/ 806533 w 834789"/>
                <a:gd name="connsiteY45" fmla="*/ 303262 h 851509"/>
                <a:gd name="connsiteX46" fmla="*/ 755796 w 834789"/>
                <a:gd name="connsiteY46" fmla="*/ 197883 h 851509"/>
                <a:gd name="connsiteX47" fmla="*/ 758440 w 834789"/>
                <a:gd name="connsiteY47" fmla="*/ 171952 h 851509"/>
                <a:gd name="connsiteX48" fmla="*/ 740748 w 834789"/>
                <a:gd name="connsiteY48" fmla="*/ 149756 h 851509"/>
                <a:gd name="connsiteX49" fmla="*/ 714852 w 834789"/>
                <a:gd name="connsiteY49" fmla="*/ 146556 h 851509"/>
                <a:gd name="connsiteX50" fmla="*/ 623409 w 834789"/>
                <a:gd name="connsiteY50" fmla="*/ 73632 h 851509"/>
                <a:gd name="connsiteX51" fmla="*/ 614546 w 834789"/>
                <a:gd name="connsiteY51" fmla="*/ 49143 h 851509"/>
                <a:gd name="connsiteX52" fmla="*/ 588899 w 834789"/>
                <a:gd name="connsiteY52" fmla="*/ 36796 h 851509"/>
                <a:gd name="connsiteX53" fmla="*/ 564251 w 834789"/>
                <a:gd name="connsiteY53" fmla="*/ 45114 h 851509"/>
                <a:gd name="connsiteX54" fmla="*/ 450214 w 834789"/>
                <a:gd name="connsiteY54" fmla="*/ 19082 h 851509"/>
                <a:gd name="connsiteX55" fmla="*/ 431625 w 834789"/>
                <a:gd name="connsiteY55" fmla="*/ 902 h 851509"/>
                <a:gd name="connsiteX56" fmla="*/ 403164 w 834789"/>
                <a:gd name="connsiteY56" fmla="*/ 902 h 851509"/>
                <a:gd name="connsiteX57" fmla="*/ 176894 w 834789"/>
                <a:gd name="connsiteY57" fmla="*/ 182154 h 851509"/>
                <a:gd name="connsiteX58" fmla="*/ 417395 w 834789"/>
                <a:gd name="connsiteY58" fmla="*/ 82530 h 851509"/>
                <a:gd name="connsiteX59" fmla="*/ 657895 w 834789"/>
                <a:gd name="connsiteY59" fmla="*/ 182154 h 851509"/>
                <a:gd name="connsiteX60" fmla="*/ 757520 w 834789"/>
                <a:gd name="connsiteY60" fmla="*/ 422655 h 851509"/>
                <a:gd name="connsiteX61" fmla="*/ 657895 w 834789"/>
                <a:gd name="connsiteY61" fmla="*/ 663155 h 851509"/>
                <a:gd name="connsiteX62" fmla="*/ 417395 w 834789"/>
                <a:gd name="connsiteY62" fmla="*/ 762780 h 851509"/>
                <a:gd name="connsiteX63" fmla="*/ 176894 w 834789"/>
                <a:gd name="connsiteY63" fmla="*/ 663155 h 851509"/>
                <a:gd name="connsiteX64" fmla="*/ 77269 w 834789"/>
                <a:gd name="connsiteY64" fmla="*/ 422655 h 851509"/>
                <a:gd name="connsiteX65" fmla="*/ 176894 w 834789"/>
                <a:gd name="connsiteY65" fmla="*/ 182154 h 851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834789" h="851509">
                  <a:moveTo>
                    <a:pt x="403164" y="902"/>
                  </a:moveTo>
                  <a:lnTo>
                    <a:pt x="384576" y="19082"/>
                  </a:lnTo>
                  <a:cubicBezTo>
                    <a:pt x="353732" y="49279"/>
                    <a:pt x="311426" y="58925"/>
                    <a:pt x="270539" y="45114"/>
                  </a:cubicBezTo>
                  <a:lnTo>
                    <a:pt x="245890" y="36796"/>
                  </a:lnTo>
                  <a:cubicBezTo>
                    <a:pt x="236858" y="39804"/>
                    <a:pt x="228233" y="43957"/>
                    <a:pt x="220244" y="49143"/>
                  </a:cubicBezTo>
                  <a:lnTo>
                    <a:pt x="211381" y="73632"/>
                  </a:lnTo>
                  <a:cubicBezTo>
                    <a:pt x="196685" y="114213"/>
                    <a:pt x="162766" y="141256"/>
                    <a:pt x="119938" y="146556"/>
                  </a:cubicBezTo>
                  <a:lnTo>
                    <a:pt x="94042" y="149756"/>
                  </a:lnTo>
                  <a:cubicBezTo>
                    <a:pt x="87233" y="156382"/>
                    <a:pt x="81286" y="163839"/>
                    <a:pt x="76350" y="171952"/>
                  </a:cubicBezTo>
                  <a:lnTo>
                    <a:pt x="78994" y="197883"/>
                  </a:lnTo>
                  <a:cubicBezTo>
                    <a:pt x="83363" y="240813"/>
                    <a:pt x="64548" y="279907"/>
                    <a:pt x="28257" y="303262"/>
                  </a:cubicBezTo>
                  <a:lnTo>
                    <a:pt x="6310" y="317390"/>
                  </a:lnTo>
                  <a:cubicBezTo>
                    <a:pt x="3053" y="326299"/>
                    <a:pt x="931" y="335592"/>
                    <a:pt x="11" y="345035"/>
                  </a:cubicBezTo>
                  <a:lnTo>
                    <a:pt x="13652" y="367265"/>
                  </a:lnTo>
                  <a:cubicBezTo>
                    <a:pt x="36223" y="404056"/>
                    <a:pt x="36212" y="447440"/>
                    <a:pt x="13652" y="484230"/>
                  </a:cubicBezTo>
                  <a:lnTo>
                    <a:pt x="0" y="506484"/>
                  </a:lnTo>
                  <a:cubicBezTo>
                    <a:pt x="931" y="515926"/>
                    <a:pt x="3053" y="525220"/>
                    <a:pt x="6310" y="534128"/>
                  </a:cubicBezTo>
                  <a:lnTo>
                    <a:pt x="28245" y="548233"/>
                  </a:lnTo>
                  <a:cubicBezTo>
                    <a:pt x="64537" y="571588"/>
                    <a:pt x="83363" y="610682"/>
                    <a:pt x="78994" y="653612"/>
                  </a:cubicBezTo>
                  <a:lnTo>
                    <a:pt x="76350" y="679543"/>
                  </a:lnTo>
                  <a:cubicBezTo>
                    <a:pt x="81287" y="687656"/>
                    <a:pt x="87233" y="695124"/>
                    <a:pt x="94042" y="701740"/>
                  </a:cubicBezTo>
                  <a:lnTo>
                    <a:pt x="119938" y="704940"/>
                  </a:lnTo>
                  <a:cubicBezTo>
                    <a:pt x="162766" y="710239"/>
                    <a:pt x="196685" y="737282"/>
                    <a:pt x="211381" y="777863"/>
                  </a:cubicBezTo>
                  <a:lnTo>
                    <a:pt x="220244" y="802375"/>
                  </a:lnTo>
                  <a:cubicBezTo>
                    <a:pt x="228233" y="807550"/>
                    <a:pt x="236858" y="811703"/>
                    <a:pt x="245891" y="814710"/>
                  </a:cubicBezTo>
                  <a:lnTo>
                    <a:pt x="270551" y="806381"/>
                  </a:lnTo>
                  <a:cubicBezTo>
                    <a:pt x="311438" y="792571"/>
                    <a:pt x="353732" y="802227"/>
                    <a:pt x="384576" y="832414"/>
                  </a:cubicBezTo>
                  <a:lnTo>
                    <a:pt x="403164" y="850616"/>
                  </a:lnTo>
                  <a:cubicBezTo>
                    <a:pt x="412606" y="851807"/>
                    <a:pt x="422184" y="851807"/>
                    <a:pt x="431625" y="850616"/>
                  </a:cubicBezTo>
                  <a:lnTo>
                    <a:pt x="450214" y="832414"/>
                  </a:lnTo>
                  <a:cubicBezTo>
                    <a:pt x="481058" y="802228"/>
                    <a:pt x="523353" y="792571"/>
                    <a:pt x="564240" y="806381"/>
                  </a:cubicBezTo>
                  <a:lnTo>
                    <a:pt x="588899" y="814710"/>
                  </a:lnTo>
                  <a:cubicBezTo>
                    <a:pt x="597932" y="811703"/>
                    <a:pt x="606556" y="807550"/>
                    <a:pt x="614546" y="802375"/>
                  </a:cubicBezTo>
                  <a:lnTo>
                    <a:pt x="623408" y="777863"/>
                  </a:lnTo>
                  <a:cubicBezTo>
                    <a:pt x="638104" y="737282"/>
                    <a:pt x="672024" y="710239"/>
                    <a:pt x="714852" y="704940"/>
                  </a:cubicBezTo>
                  <a:lnTo>
                    <a:pt x="740748" y="701740"/>
                  </a:lnTo>
                  <a:cubicBezTo>
                    <a:pt x="747557" y="695124"/>
                    <a:pt x="753503" y="687656"/>
                    <a:pt x="758439" y="679543"/>
                  </a:cubicBezTo>
                  <a:lnTo>
                    <a:pt x="755795" y="653612"/>
                  </a:lnTo>
                  <a:cubicBezTo>
                    <a:pt x="751427" y="610682"/>
                    <a:pt x="770253" y="571589"/>
                    <a:pt x="806544" y="548233"/>
                  </a:cubicBezTo>
                  <a:lnTo>
                    <a:pt x="828480" y="534128"/>
                  </a:lnTo>
                  <a:cubicBezTo>
                    <a:pt x="831737" y="525220"/>
                    <a:pt x="833859" y="515926"/>
                    <a:pt x="834790" y="506484"/>
                  </a:cubicBezTo>
                  <a:lnTo>
                    <a:pt x="821138" y="484230"/>
                  </a:lnTo>
                  <a:cubicBezTo>
                    <a:pt x="798578" y="447440"/>
                    <a:pt x="798578" y="404056"/>
                    <a:pt x="821138" y="367265"/>
                  </a:cubicBezTo>
                  <a:lnTo>
                    <a:pt x="834778" y="345035"/>
                  </a:lnTo>
                  <a:cubicBezTo>
                    <a:pt x="833859" y="335592"/>
                    <a:pt x="831737" y="326299"/>
                    <a:pt x="828480" y="317390"/>
                  </a:cubicBezTo>
                  <a:lnTo>
                    <a:pt x="806533" y="303262"/>
                  </a:lnTo>
                  <a:cubicBezTo>
                    <a:pt x="770253" y="279907"/>
                    <a:pt x="751427" y="240813"/>
                    <a:pt x="755796" y="197883"/>
                  </a:cubicBezTo>
                  <a:lnTo>
                    <a:pt x="758440" y="171952"/>
                  </a:lnTo>
                  <a:cubicBezTo>
                    <a:pt x="753503" y="163839"/>
                    <a:pt x="747557" y="156382"/>
                    <a:pt x="740748" y="149756"/>
                  </a:cubicBezTo>
                  <a:lnTo>
                    <a:pt x="714852" y="146556"/>
                  </a:lnTo>
                  <a:cubicBezTo>
                    <a:pt x="672024" y="141256"/>
                    <a:pt x="638093" y="114213"/>
                    <a:pt x="623409" y="73632"/>
                  </a:cubicBezTo>
                  <a:lnTo>
                    <a:pt x="614546" y="49143"/>
                  </a:lnTo>
                  <a:cubicBezTo>
                    <a:pt x="606556" y="43957"/>
                    <a:pt x="597933" y="39804"/>
                    <a:pt x="588899" y="36796"/>
                  </a:cubicBezTo>
                  <a:lnTo>
                    <a:pt x="564251" y="45114"/>
                  </a:lnTo>
                  <a:cubicBezTo>
                    <a:pt x="523363" y="58925"/>
                    <a:pt x="481058" y="49268"/>
                    <a:pt x="450214" y="19082"/>
                  </a:cubicBezTo>
                  <a:lnTo>
                    <a:pt x="431625" y="902"/>
                  </a:lnTo>
                  <a:cubicBezTo>
                    <a:pt x="422184" y="-301"/>
                    <a:pt x="412607" y="-301"/>
                    <a:pt x="403164" y="902"/>
                  </a:cubicBezTo>
                  <a:close/>
                  <a:moveTo>
                    <a:pt x="176894" y="182154"/>
                  </a:moveTo>
                  <a:cubicBezTo>
                    <a:pt x="238424" y="120602"/>
                    <a:pt x="323467" y="82530"/>
                    <a:pt x="417395" y="82530"/>
                  </a:cubicBezTo>
                  <a:cubicBezTo>
                    <a:pt x="511323" y="82530"/>
                    <a:pt x="596366" y="120603"/>
                    <a:pt x="657895" y="182154"/>
                  </a:cubicBezTo>
                  <a:cubicBezTo>
                    <a:pt x="719436" y="243695"/>
                    <a:pt x="757520" y="328738"/>
                    <a:pt x="757520" y="422655"/>
                  </a:cubicBezTo>
                  <a:cubicBezTo>
                    <a:pt x="757520" y="516584"/>
                    <a:pt x="719447" y="601626"/>
                    <a:pt x="657895" y="663155"/>
                  </a:cubicBezTo>
                  <a:cubicBezTo>
                    <a:pt x="596366" y="724708"/>
                    <a:pt x="511323" y="762780"/>
                    <a:pt x="417395" y="762780"/>
                  </a:cubicBezTo>
                  <a:cubicBezTo>
                    <a:pt x="323467" y="762780"/>
                    <a:pt x="238424" y="724708"/>
                    <a:pt x="176894" y="663155"/>
                  </a:cubicBezTo>
                  <a:cubicBezTo>
                    <a:pt x="115342" y="601626"/>
                    <a:pt x="77269" y="516583"/>
                    <a:pt x="77269" y="422655"/>
                  </a:cubicBezTo>
                  <a:cubicBezTo>
                    <a:pt x="77269" y="328738"/>
                    <a:pt x="115353" y="243695"/>
                    <a:pt x="176894" y="182154"/>
                  </a:cubicBezTo>
                  <a:close/>
                </a:path>
              </a:pathLst>
            </a:custGeom>
            <a:gradFill>
              <a:gsLst>
                <a:gs pos="0">
                  <a:srgbClr val="E1C148"/>
                </a:gs>
                <a:gs pos="50000">
                  <a:schemeClr val="accent1"/>
                </a:gs>
                <a:gs pos="25000">
                  <a:srgbClr val="F6DD91"/>
                </a:gs>
                <a:gs pos="75000">
                  <a:srgbClr val="A46A24"/>
                </a:gs>
                <a:gs pos="100000">
                  <a:schemeClr val="accent1"/>
                </a:gs>
              </a:gsLst>
              <a:lin ang="0" scaled="0"/>
            </a:gradFill>
            <a:ln w="952500" cap="flat">
              <a:noFill/>
              <a:prstDash val="solid"/>
              <a:miter/>
            </a:ln>
            <a:effectLst/>
            <a:scene3d>
              <a:camera prst="orthographicFront"/>
              <a:lightRig rig="threePt" dir="t"/>
            </a:scene3d>
            <a:sp3d>
              <a:bevelT w="190500" h="69850" prst="cross"/>
            </a:sp3d>
          </p:spPr>
          <p:txBody>
            <a:bodyPr rot="0" spcFirstLastPara="0" vertOverflow="overflow" horzOverflow="overflow" vert="horz" wrap="square" lIns="103632" tIns="51816" rIns="103632" bIns="51816" numCol="1" spcCol="0" rtlCol="0" fromWordArt="0" anchor="ctr" anchorCtr="0" forceAA="0" compatLnSpc="1">
              <a:prstTxWarp prst="textNoShape">
                <a:avLst/>
              </a:prstTxWarp>
              <a:noAutofit/>
            </a:bodyPr>
            <a:lstStyle/>
            <a:p>
              <a:endParaRPr lang="en-US" sz="2824" noProof="0" dirty="0"/>
            </a:p>
          </p:txBody>
        </p:sp>
        <p:sp>
          <p:nvSpPr>
            <p:cNvPr id="27" name="Circle: Hollow 26">
              <a:extLst>
                <a:ext uri="{FF2B5EF4-FFF2-40B4-BE49-F238E27FC236}">
                  <a16:creationId xmlns:a16="http://schemas.microsoft.com/office/drawing/2014/main" id="{34F1C9CC-E487-4857-9A5B-4FB36665B323}"/>
                </a:ext>
              </a:extLst>
            </p:cNvPr>
            <p:cNvSpPr/>
            <p:nvPr userDrawn="1"/>
          </p:nvSpPr>
          <p:spPr>
            <a:xfrm rot="21000000">
              <a:off x="7589513" y="5290341"/>
              <a:ext cx="1624485" cy="1640731"/>
            </a:xfrm>
            <a:prstGeom prst="donut">
              <a:avLst>
                <a:gd name="adj" fmla="val 996"/>
              </a:avLst>
            </a:prstGeom>
            <a:gradFill>
              <a:gsLst>
                <a:gs pos="0">
                  <a:srgbClr val="E1C148"/>
                </a:gs>
                <a:gs pos="50000">
                  <a:schemeClr val="accent1"/>
                </a:gs>
                <a:gs pos="25000">
                  <a:srgbClr val="F6DD91"/>
                </a:gs>
                <a:gs pos="75000">
                  <a:srgbClr val="A46A24"/>
                </a:gs>
                <a:gs pos="100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3632" tIns="51816" rIns="103632" bIns="51816" numCol="1" spcCol="0" rtlCol="0" fromWordArt="0" anchor="ctr" anchorCtr="0" forceAA="0" compatLnSpc="1">
              <a:prstTxWarp prst="textNoShape">
                <a:avLst/>
              </a:prstTxWarp>
              <a:noAutofit/>
            </a:bodyPr>
            <a:lstStyle/>
            <a:p>
              <a:pPr algn="ctr"/>
              <a:endParaRPr lang="en-US" sz="2824" noProof="0" dirty="0">
                <a:solidFill>
                  <a:schemeClr val="tx1"/>
                </a:solidFill>
              </a:endParaRPr>
            </a:p>
          </p:txBody>
        </p:sp>
        <p:sp>
          <p:nvSpPr>
            <p:cNvPr id="28" name="Graphic 17">
              <a:extLst>
                <a:ext uri="{FF2B5EF4-FFF2-40B4-BE49-F238E27FC236}">
                  <a16:creationId xmlns:a16="http://schemas.microsoft.com/office/drawing/2014/main" id="{25058E31-B497-4442-9EB1-7F61D4C4FCE0}"/>
                </a:ext>
              </a:extLst>
            </p:cNvPr>
            <p:cNvSpPr/>
            <p:nvPr userDrawn="1"/>
          </p:nvSpPr>
          <p:spPr>
            <a:xfrm rot="21000000">
              <a:off x="7783861" y="6314702"/>
              <a:ext cx="355362" cy="417700"/>
            </a:xfrm>
            <a:custGeom>
              <a:avLst/>
              <a:gdLst>
                <a:gd name="connsiteX0" fmla="*/ 483878 w 700943"/>
                <a:gd name="connsiteY0" fmla="*/ 672485 h 823904"/>
                <a:gd name="connsiteX1" fmla="*/ 497166 w 700943"/>
                <a:gd name="connsiteY1" fmla="*/ 576521 h 823904"/>
                <a:gd name="connsiteX2" fmla="*/ 506072 w 700943"/>
                <a:gd name="connsiteY2" fmla="*/ 575492 h 823904"/>
                <a:gd name="connsiteX3" fmla="*/ 559164 w 700943"/>
                <a:gd name="connsiteY3" fmla="*/ 500026 h 823904"/>
                <a:gd name="connsiteX4" fmla="*/ 484574 w 700943"/>
                <a:gd name="connsiteY4" fmla="*/ 451991 h 823904"/>
                <a:gd name="connsiteX5" fmla="*/ 431491 w 700943"/>
                <a:gd name="connsiteY5" fmla="*/ 527458 h 823904"/>
                <a:gd name="connsiteX6" fmla="*/ 484831 w 700943"/>
                <a:gd name="connsiteY6" fmla="*/ 576340 h 823904"/>
                <a:gd name="connsiteX7" fmla="*/ 472849 w 700943"/>
                <a:gd name="connsiteY7" fmla="*/ 662922 h 823904"/>
                <a:gd name="connsiteX8" fmla="*/ 385323 w 700943"/>
                <a:gd name="connsiteY8" fmla="*/ 579245 h 823904"/>
                <a:gd name="connsiteX9" fmla="*/ 385533 w 700943"/>
                <a:gd name="connsiteY9" fmla="*/ 576273 h 823904"/>
                <a:gd name="connsiteX10" fmla="*/ 382590 w 700943"/>
                <a:gd name="connsiteY10" fmla="*/ 576216 h 823904"/>
                <a:gd name="connsiteX11" fmla="*/ 335469 w 700943"/>
                <a:gd name="connsiteY11" fmla="*/ 522209 h 823904"/>
                <a:gd name="connsiteX12" fmla="*/ 375046 w 700943"/>
                <a:gd name="connsiteY12" fmla="*/ 420720 h 823904"/>
                <a:gd name="connsiteX13" fmla="*/ 418261 w 700943"/>
                <a:gd name="connsiteY13" fmla="*/ 426483 h 823904"/>
                <a:gd name="connsiteX14" fmla="*/ 471353 w 700943"/>
                <a:gd name="connsiteY14" fmla="*/ 351016 h 823904"/>
                <a:gd name="connsiteX15" fmla="*/ 396744 w 700943"/>
                <a:gd name="connsiteY15" fmla="*/ 302953 h 823904"/>
                <a:gd name="connsiteX16" fmla="*/ 343651 w 700943"/>
                <a:gd name="connsiteY16" fmla="*/ 378477 h 823904"/>
                <a:gd name="connsiteX17" fmla="*/ 364740 w 700943"/>
                <a:gd name="connsiteY17" fmla="*/ 413958 h 823904"/>
                <a:gd name="connsiteX18" fmla="*/ 326735 w 700943"/>
                <a:gd name="connsiteY18" fmla="*/ 511513 h 823904"/>
                <a:gd name="connsiteX19" fmla="*/ 215978 w 700943"/>
                <a:gd name="connsiteY19" fmla="*/ 347768 h 823904"/>
                <a:gd name="connsiteX20" fmla="*/ 254859 w 700943"/>
                <a:gd name="connsiteY20" fmla="*/ 248127 h 823904"/>
                <a:gd name="connsiteX21" fmla="*/ 267223 w 700943"/>
                <a:gd name="connsiteY21" fmla="*/ 246689 h 823904"/>
                <a:gd name="connsiteX22" fmla="*/ 320287 w 700943"/>
                <a:gd name="connsiteY22" fmla="*/ 171223 h 823904"/>
                <a:gd name="connsiteX23" fmla="*/ 245696 w 700943"/>
                <a:gd name="connsiteY23" fmla="*/ 123188 h 823904"/>
                <a:gd name="connsiteX24" fmla="*/ 192633 w 700943"/>
                <a:gd name="connsiteY24" fmla="*/ 198740 h 823904"/>
                <a:gd name="connsiteX25" fmla="*/ 242229 w 700943"/>
                <a:gd name="connsiteY25" fmla="*/ 247261 h 823904"/>
                <a:gd name="connsiteX26" fmla="*/ 208349 w 700943"/>
                <a:gd name="connsiteY26" fmla="*/ 334176 h 823904"/>
                <a:gd name="connsiteX27" fmla="*/ 205482 w 700943"/>
                <a:gd name="connsiteY27" fmla="*/ 329071 h 823904"/>
                <a:gd name="connsiteX28" fmla="*/ 112289 w 700943"/>
                <a:gd name="connsiteY28" fmla="*/ 114892 h 823904"/>
                <a:gd name="connsiteX29" fmla="*/ 141474 w 700943"/>
                <a:gd name="connsiteY29" fmla="*/ 49493 h 823904"/>
                <a:gd name="connsiteX30" fmla="*/ 66893 w 700943"/>
                <a:gd name="connsiteY30" fmla="*/ 1516 h 823904"/>
                <a:gd name="connsiteX31" fmla="*/ 13801 w 700943"/>
                <a:gd name="connsiteY31" fmla="*/ 77039 h 823904"/>
                <a:gd name="connsiteX32" fmla="*/ 88401 w 700943"/>
                <a:gd name="connsiteY32" fmla="*/ 125017 h 823904"/>
                <a:gd name="connsiteX33" fmla="*/ 101154 w 700943"/>
                <a:gd name="connsiteY33" fmla="*/ 120940 h 823904"/>
                <a:gd name="connsiteX34" fmla="*/ 194509 w 700943"/>
                <a:gd name="connsiteY34" fmla="*/ 335176 h 823904"/>
                <a:gd name="connsiteX35" fmla="*/ 213911 w 700943"/>
                <a:gd name="connsiteY35" fmla="*/ 369476 h 823904"/>
                <a:gd name="connsiteX36" fmla="*/ 229771 w 700943"/>
                <a:gd name="connsiteY36" fmla="*/ 395774 h 823904"/>
                <a:gd name="connsiteX37" fmla="*/ 129091 w 700943"/>
                <a:gd name="connsiteY37" fmla="*/ 372267 h 823904"/>
                <a:gd name="connsiteX38" fmla="*/ 128596 w 700943"/>
                <a:gd name="connsiteY38" fmla="*/ 364952 h 823904"/>
                <a:gd name="connsiteX39" fmla="*/ 53968 w 700943"/>
                <a:gd name="connsiteY39" fmla="*/ 316917 h 823904"/>
                <a:gd name="connsiteX40" fmla="*/ 904 w 700943"/>
                <a:gd name="connsiteY40" fmla="*/ 392441 h 823904"/>
                <a:gd name="connsiteX41" fmla="*/ 75494 w 700943"/>
                <a:gd name="connsiteY41" fmla="*/ 440418 h 823904"/>
                <a:gd name="connsiteX42" fmla="*/ 128482 w 700943"/>
                <a:gd name="connsiteY42" fmla="*/ 384659 h 823904"/>
                <a:gd name="connsiteX43" fmla="*/ 239096 w 700943"/>
                <a:gd name="connsiteY43" fmla="*/ 410462 h 823904"/>
                <a:gd name="connsiteX44" fmla="*/ 365226 w 700943"/>
                <a:gd name="connsiteY44" fmla="*/ 575883 h 823904"/>
                <a:gd name="connsiteX45" fmla="*/ 265604 w 700943"/>
                <a:gd name="connsiteY45" fmla="*/ 574073 h 823904"/>
                <a:gd name="connsiteX46" fmla="*/ 265546 w 700943"/>
                <a:gd name="connsiteY46" fmla="*/ 555509 h 823904"/>
                <a:gd name="connsiteX47" fmla="*/ 190956 w 700943"/>
                <a:gd name="connsiteY47" fmla="*/ 507531 h 823904"/>
                <a:gd name="connsiteX48" fmla="*/ 137873 w 700943"/>
                <a:gd name="connsiteY48" fmla="*/ 582998 h 823904"/>
                <a:gd name="connsiteX49" fmla="*/ 212454 w 700943"/>
                <a:gd name="connsiteY49" fmla="*/ 631032 h 823904"/>
                <a:gd name="connsiteX50" fmla="*/ 262822 w 700943"/>
                <a:gd name="connsiteY50" fmla="*/ 586046 h 823904"/>
                <a:gd name="connsiteX51" fmla="*/ 376665 w 700943"/>
                <a:gd name="connsiteY51" fmla="*/ 588113 h 823904"/>
                <a:gd name="connsiteX52" fmla="*/ 470810 w 700943"/>
                <a:gd name="connsiteY52" fmla="*/ 677648 h 823904"/>
                <a:gd name="connsiteX53" fmla="*/ 470753 w 700943"/>
                <a:gd name="connsiteY53" fmla="*/ 678048 h 823904"/>
                <a:gd name="connsiteX54" fmla="*/ 471344 w 700943"/>
                <a:gd name="connsiteY54" fmla="*/ 678095 h 823904"/>
                <a:gd name="connsiteX55" fmla="*/ 512720 w 700943"/>
                <a:gd name="connsiteY55" fmla="*/ 711338 h 823904"/>
                <a:gd name="connsiteX56" fmla="*/ 411279 w 700943"/>
                <a:gd name="connsiteY56" fmla="*/ 709471 h 823904"/>
                <a:gd name="connsiteX57" fmla="*/ 411041 w 700943"/>
                <a:gd name="connsiteY57" fmla="*/ 692135 h 823904"/>
                <a:gd name="connsiteX58" fmla="*/ 336432 w 700943"/>
                <a:gd name="connsiteY58" fmla="*/ 644072 h 823904"/>
                <a:gd name="connsiteX59" fmla="*/ 283368 w 700943"/>
                <a:gd name="connsiteY59" fmla="*/ 719596 h 823904"/>
                <a:gd name="connsiteX60" fmla="*/ 357977 w 700943"/>
                <a:gd name="connsiteY60" fmla="*/ 767573 h 823904"/>
                <a:gd name="connsiteX61" fmla="*/ 408736 w 700943"/>
                <a:gd name="connsiteY61" fmla="*/ 721501 h 823904"/>
                <a:gd name="connsiteX62" fmla="*/ 521817 w 700943"/>
                <a:gd name="connsiteY62" fmla="*/ 723558 h 823904"/>
                <a:gd name="connsiteX63" fmla="*/ 522160 w 700943"/>
                <a:gd name="connsiteY63" fmla="*/ 718586 h 823904"/>
                <a:gd name="connsiteX64" fmla="*/ 695057 w 700943"/>
                <a:gd name="connsiteY64" fmla="*/ 823904 h 823904"/>
                <a:gd name="connsiteX65" fmla="*/ 700944 w 700943"/>
                <a:gd name="connsiteY65" fmla="*/ 813017 h 823904"/>
                <a:gd name="connsiteX66" fmla="*/ 483878 w 700943"/>
                <a:gd name="connsiteY66" fmla="*/ 672485 h 823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700943" h="823904">
                  <a:moveTo>
                    <a:pt x="483878" y="672485"/>
                  </a:moveTo>
                  <a:lnTo>
                    <a:pt x="497166" y="576521"/>
                  </a:lnTo>
                  <a:cubicBezTo>
                    <a:pt x="500119" y="576292"/>
                    <a:pt x="503071" y="576140"/>
                    <a:pt x="506072" y="575492"/>
                  </a:cubicBezTo>
                  <a:cubicBezTo>
                    <a:pt x="541343" y="567920"/>
                    <a:pt x="565070" y="534116"/>
                    <a:pt x="559164" y="500026"/>
                  </a:cubicBezTo>
                  <a:cubicBezTo>
                    <a:pt x="553240" y="465964"/>
                    <a:pt x="519835" y="444419"/>
                    <a:pt x="484574" y="451991"/>
                  </a:cubicBezTo>
                  <a:cubicBezTo>
                    <a:pt x="449303" y="459621"/>
                    <a:pt x="425547" y="493396"/>
                    <a:pt x="431491" y="527458"/>
                  </a:cubicBezTo>
                  <a:cubicBezTo>
                    <a:pt x="436206" y="554547"/>
                    <a:pt x="458323" y="573397"/>
                    <a:pt x="484831" y="576340"/>
                  </a:cubicBezTo>
                  <a:lnTo>
                    <a:pt x="472849" y="662922"/>
                  </a:lnTo>
                  <a:cubicBezTo>
                    <a:pt x="441226" y="635738"/>
                    <a:pt x="411955" y="607706"/>
                    <a:pt x="385323" y="579245"/>
                  </a:cubicBezTo>
                  <a:lnTo>
                    <a:pt x="385533" y="576273"/>
                  </a:lnTo>
                  <a:lnTo>
                    <a:pt x="382590" y="576216"/>
                  </a:lnTo>
                  <a:cubicBezTo>
                    <a:pt x="365930" y="558280"/>
                    <a:pt x="350262" y="540240"/>
                    <a:pt x="335469" y="522209"/>
                  </a:cubicBezTo>
                  <a:lnTo>
                    <a:pt x="375046" y="420720"/>
                  </a:lnTo>
                  <a:cubicBezTo>
                    <a:pt x="387676" y="427283"/>
                    <a:pt x="402716" y="429845"/>
                    <a:pt x="418261" y="426483"/>
                  </a:cubicBezTo>
                  <a:cubicBezTo>
                    <a:pt x="453503" y="418911"/>
                    <a:pt x="477287" y="385078"/>
                    <a:pt x="471353" y="351016"/>
                  </a:cubicBezTo>
                  <a:cubicBezTo>
                    <a:pt x="465419" y="316860"/>
                    <a:pt x="431986" y="295438"/>
                    <a:pt x="396744" y="302953"/>
                  </a:cubicBezTo>
                  <a:cubicBezTo>
                    <a:pt x="361501" y="310583"/>
                    <a:pt x="337717" y="344416"/>
                    <a:pt x="343651" y="378477"/>
                  </a:cubicBezTo>
                  <a:cubicBezTo>
                    <a:pt x="346214" y="393146"/>
                    <a:pt x="354053" y="405261"/>
                    <a:pt x="364740" y="413958"/>
                  </a:cubicBezTo>
                  <a:lnTo>
                    <a:pt x="326735" y="511513"/>
                  </a:lnTo>
                  <a:cubicBezTo>
                    <a:pt x="281234" y="454734"/>
                    <a:pt x="244801" y="398651"/>
                    <a:pt x="215978" y="347768"/>
                  </a:cubicBezTo>
                  <a:lnTo>
                    <a:pt x="254859" y="248127"/>
                  </a:lnTo>
                  <a:cubicBezTo>
                    <a:pt x="258927" y="248013"/>
                    <a:pt x="263060" y="247584"/>
                    <a:pt x="267223" y="246689"/>
                  </a:cubicBezTo>
                  <a:cubicBezTo>
                    <a:pt x="302494" y="239117"/>
                    <a:pt x="326249" y="205313"/>
                    <a:pt x="320287" y="171223"/>
                  </a:cubicBezTo>
                  <a:cubicBezTo>
                    <a:pt x="314353" y="137104"/>
                    <a:pt x="280967" y="115616"/>
                    <a:pt x="245696" y="123188"/>
                  </a:cubicBezTo>
                  <a:cubicBezTo>
                    <a:pt x="210482" y="130789"/>
                    <a:pt x="186699" y="164622"/>
                    <a:pt x="192633" y="198740"/>
                  </a:cubicBezTo>
                  <a:cubicBezTo>
                    <a:pt x="197128" y="224505"/>
                    <a:pt x="217369" y="243041"/>
                    <a:pt x="242229" y="247261"/>
                  </a:cubicBezTo>
                  <a:lnTo>
                    <a:pt x="208349" y="334176"/>
                  </a:lnTo>
                  <a:cubicBezTo>
                    <a:pt x="207425" y="332500"/>
                    <a:pt x="206387" y="330738"/>
                    <a:pt x="205482" y="329071"/>
                  </a:cubicBezTo>
                  <a:cubicBezTo>
                    <a:pt x="160000" y="245679"/>
                    <a:pt x="130444" y="169708"/>
                    <a:pt x="112289" y="114892"/>
                  </a:cubicBezTo>
                  <a:cubicBezTo>
                    <a:pt x="133635" y="100604"/>
                    <a:pt x="145932" y="75153"/>
                    <a:pt x="141474" y="49493"/>
                  </a:cubicBezTo>
                  <a:cubicBezTo>
                    <a:pt x="135511" y="15432"/>
                    <a:pt x="102107" y="-6047"/>
                    <a:pt x="66893" y="1516"/>
                  </a:cubicBezTo>
                  <a:cubicBezTo>
                    <a:pt x="31593" y="9088"/>
                    <a:pt x="7838" y="42892"/>
                    <a:pt x="13801" y="77039"/>
                  </a:cubicBezTo>
                  <a:cubicBezTo>
                    <a:pt x="19735" y="111101"/>
                    <a:pt x="53129" y="132589"/>
                    <a:pt x="88401" y="125017"/>
                  </a:cubicBezTo>
                  <a:cubicBezTo>
                    <a:pt x="92849" y="124064"/>
                    <a:pt x="97116" y="122683"/>
                    <a:pt x="101154" y="120940"/>
                  </a:cubicBezTo>
                  <a:cubicBezTo>
                    <a:pt x="119557" y="176195"/>
                    <a:pt x="149246" y="252137"/>
                    <a:pt x="194509" y="335176"/>
                  </a:cubicBezTo>
                  <a:cubicBezTo>
                    <a:pt x="200615" y="346311"/>
                    <a:pt x="207044" y="357789"/>
                    <a:pt x="213911" y="369476"/>
                  </a:cubicBezTo>
                  <a:cubicBezTo>
                    <a:pt x="218969" y="378106"/>
                    <a:pt x="224284" y="386897"/>
                    <a:pt x="229771" y="395774"/>
                  </a:cubicBezTo>
                  <a:lnTo>
                    <a:pt x="129091" y="372267"/>
                  </a:lnTo>
                  <a:cubicBezTo>
                    <a:pt x="128967" y="369828"/>
                    <a:pt x="129025" y="367399"/>
                    <a:pt x="128596" y="364952"/>
                  </a:cubicBezTo>
                  <a:cubicBezTo>
                    <a:pt x="122633" y="330833"/>
                    <a:pt x="89258" y="309345"/>
                    <a:pt x="53968" y="316917"/>
                  </a:cubicBezTo>
                  <a:cubicBezTo>
                    <a:pt x="18725" y="324546"/>
                    <a:pt x="-5011" y="358341"/>
                    <a:pt x="904" y="392441"/>
                  </a:cubicBezTo>
                  <a:cubicBezTo>
                    <a:pt x="6847" y="426502"/>
                    <a:pt x="40223" y="448048"/>
                    <a:pt x="75494" y="440418"/>
                  </a:cubicBezTo>
                  <a:cubicBezTo>
                    <a:pt x="103850" y="434332"/>
                    <a:pt x="124462" y="411205"/>
                    <a:pt x="128482" y="384659"/>
                  </a:cubicBezTo>
                  <a:lnTo>
                    <a:pt x="239096" y="410462"/>
                  </a:lnTo>
                  <a:cubicBezTo>
                    <a:pt x="272976" y="463621"/>
                    <a:pt x="314524" y="520180"/>
                    <a:pt x="365226" y="575883"/>
                  </a:cubicBezTo>
                  <a:lnTo>
                    <a:pt x="265604" y="574073"/>
                  </a:lnTo>
                  <a:cubicBezTo>
                    <a:pt x="266413" y="567977"/>
                    <a:pt x="266632" y="561776"/>
                    <a:pt x="265546" y="555509"/>
                  </a:cubicBezTo>
                  <a:cubicBezTo>
                    <a:pt x="259584" y="521447"/>
                    <a:pt x="226199" y="499959"/>
                    <a:pt x="190956" y="507531"/>
                  </a:cubicBezTo>
                  <a:cubicBezTo>
                    <a:pt x="155685" y="515104"/>
                    <a:pt x="131911" y="548908"/>
                    <a:pt x="137873" y="582998"/>
                  </a:cubicBezTo>
                  <a:cubicBezTo>
                    <a:pt x="143769" y="617059"/>
                    <a:pt x="177202" y="638605"/>
                    <a:pt x="212454" y="631032"/>
                  </a:cubicBezTo>
                  <a:cubicBezTo>
                    <a:pt x="236857" y="625756"/>
                    <a:pt x="255469" y="607830"/>
                    <a:pt x="262822" y="586046"/>
                  </a:cubicBezTo>
                  <a:lnTo>
                    <a:pt x="376665" y="588113"/>
                  </a:lnTo>
                  <a:cubicBezTo>
                    <a:pt x="405231" y="618602"/>
                    <a:pt x="436558" y="648654"/>
                    <a:pt x="470810" y="677648"/>
                  </a:cubicBezTo>
                  <a:lnTo>
                    <a:pt x="470753" y="678048"/>
                  </a:lnTo>
                  <a:lnTo>
                    <a:pt x="471344" y="678095"/>
                  </a:lnTo>
                  <a:cubicBezTo>
                    <a:pt x="484679" y="689373"/>
                    <a:pt x="498480" y="700441"/>
                    <a:pt x="512720" y="711338"/>
                  </a:cubicBezTo>
                  <a:lnTo>
                    <a:pt x="411279" y="709471"/>
                  </a:lnTo>
                  <a:cubicBezTo>
                    <a:pt x="411917" y="703775"/>
                    <a:pt x="412060" y="697984"/>
                    <a:pt x="411041" y="692135"/>
                  </a:cubicBezTo>
                  <a:cubicBezTo>
                    <a:pt x="405107" y="657988"/>
                    <a:pt x="371731" y="636500"/>
                    <a:pt x="336432" y="644072"/>
                  </a:cubicBezTo>
                  <a:cubicBezTo>
                    <a:pt x="301189" y="651645"/>
                    <a:pt x="277434" y="685477"/>
                    <a:pt x="283368" y="719596"/>
                  </a:cubicBezTo>
                  <a:cubicBezTo>
                    <a:pt x="289302" y="753724"/>
                    <a:pt x="322706" y="775203"/>
                    <a:pt x="357977" y="767573"/>
                  </a:cubicBezTo>
                  <a:cubicBezTo>
                    <a:pt x="382828" y="762220"/>
                    <a:pt x="401678" y="743789"/>
                    <a:pt x="408736" y="721501"/>
                  </a:cubicBezTo>
                  <a:lnTo>
                    <a:pt x="521817" y="723558"/>
                  </a:lnTo>
                  <a:lnTo>
                    <a:pt x="522160" y="718586"/>
                  </a:lnTo>
                  <a:cubicBezTo>
                    <a:pt x="573785" y="757172"/>
                    <a:pt x="631135" y="792986"/>
                    <a:pt x="695057" y="823904"/>
                  </a:cubicBezTo>
                  <a:lnTo>
                    <a:pt x="700944" y="813017"/>
                  </a:lnTo>
                  <a:cubicBezTo>
                    <a:pt x="618076" y="772926"/>
                    <a:pt x="546182" y="724587"/>
                    <a:pt x="483878" y="672485"/>
                  </a:cubicBezTo>
                  <a:close/>
                </a:path>
              </a:pathLst>
            </a:custGeom>
            <a:gradFill>
              <a:gsLst>
                <a:gs pos="0">
                  <a:srgbClr val="E1C148"/>
                </a:gs>
                <a:gs pos="50000">
                  <a:schemeClr val="accent1"/>
                </a:gs>
                <a:gs pos="25000">
                  <a:srgbClr val="F6DD91"/>
                </a:gs>
                <a:gs pos="75000">
                  <a:srgbClr val="A46A24"/>
                </a:gs>
                <a:gs pos="100000">
                  <a:schemeClr val="accent1"/>
                </a:gs>
              </a:gsLst>
              <a:lin ang="0" scaled="0"/>
            </a:gradFill>
            <a:ln w="9525" cap="flat">
              <a:noFill/>
              <a:prstDash val="solid"/>
              <a:miter/>
            </a:ln>
          </p:spPr>
          <p:txBody>
            <a:bodyPr rot="0" spcFirstLastPara="0" vertOverflow="overflow" horzOverflow="overflow" vert="horz" wrap="square" lIns="103632" tIns="51816" rIns="103632" bIns="51816" numCol="1" spcCol="0" rtlCol="0" fromWordArt="0" anchor="ctr" anchorCtr="0" forceAA="0" compatLnSpc="1">
              <a:prstTxWarp prst="textNoShape">
                <a:avLst/>
              </a:prstTxWarp>
              <a:noAutofit/>
            </a:bodyPr>
            <a:lstStyle/>
            <a:p>
              <a:endParaRPr lang="en-US" sz="2824" noProof="0" dirty="0"/>
            </a:p>
          </p:txBody>
        </p:sp>
        <p:sp>
          <p:nvSpPr>
            <p:cNvPr id="29" name="Graphic 17">
              <a:extLst>
                <a:ext uri="{FF2B5EF4-FFF2-40B4-BE49-F238E27FC236}">
                  <a16:creationId xmlns:a16="http://schemas.microsoft.com/office/drawing/2014/main" id="{D9C6EEFD-B580-47A6-9A36-0BB7E77E9A4D}"/>
                </a:ext>
              </a:extLst>
            </p:cNvPr>
            <p:cNvSpPr/>
            <p:nvPr userDrawn="1"/>
          </p:nvSpPr>
          <p:spPr>
            <a:xfrm rot="21000000" flipH="1">
              <a:off x="8742314" y="6145701"/>
              <a:ext cx="355362" cy="417700"/>
            </a:xfrm>
            <a:custGeom>
              <a:avLst/>
              <a:gdLst>
                <a:gd name="connsiteX0" fmla="*/ 483878 w 700943"/>
                <a:gd name="connsiteY0" fmla="*/ 672485 h 823904"/>
                <a:gd name="connsiteX1" fmla="*/ 497166 w 700943"/>
                <a:gd name="connsiteY1" fmla="*/ 576521 h 823904"/>
                <a:gd name="connsiteX2" fmla="*/ 506072 w 700943"/>
                <a:gd name="connsiteY2" fmla="*/ 575492 h 823904"/>
                <a:gd name="connsiteX3" fmla="*/ 559164 w 700943"/>
                <a:gd name="connsiteY3" fmla="*/ 500026 h 823904"/>
                <a:gd name="connsiteX4" fmla="*/ 484574 w 700943"/>
                <a:gd name="connsiteY4" fmla="*/ 451991 h 823904"/>
                <a:gd name="connsiteX5" fmla="*/ 431491 w 700943"/>
                <a:gd name="connsiteY5" fmla="*/ 527458 h 823904"/>
                <a:gd name="connsiteX6" fmla="*/ 484831 w 700943"/>
                <a:gd name="connsiteY6" fmla="*/ 576340 h 823904"/>
                <a:gd name="connsiteX7" fmla="*/ 472849 w 700943"/>
                <a:gd name="connsiteY7" fmla="*/ 662922 h 823904"/>
                <a:gd name="connsiteX8" fmla="*/ 385323 w 700943"/>
                <a:gd name="connsiteY8" fmla="*/ 579245 h 823904"/>
                <a:gd name="connsiteX9" fmla="*/ 385533 w 700943"/>
                <a:gd name="connsiteY9" fmla="*/ 576273 h 823904"/>
                <a:gd name="connsiteX10" fmla="*/ 382590 w 700943"/>
                <a:gd name="connsiteY10" fmla="*/ 576216 h 823904"/>
                <a:gd name="connsiteX11" fmla="*/ 335469 w 700943"/>
                <a:gd name="connsiteY11" fmla="*/ 522209 h 823904"/>
                <a:gd name="connsiteX12" fmla="*/ 375046 w 700943"/>
                <a:gd name="connsiteY12" fmla="*/ 420720 h 823904"/>
                <a:gd name="connsiteX13" fmla="*/ 418261 w 700943"/>
                <a:gd name="connsiteY13" fmla="*/ 426483 h 823904"/>
                <a:gd name="connsiteX14" fmla="*/ 471353 w 700943"/>
                <a:gd name="connsiteY14" fmla="*/ 351016 h 823904"/>
                <a:gd name="connsiteX15" fmla="*/ 396744 w 700943"/>
                <a:gd name="connsiteY15" fmla="*/ 302953 h 823904"/>
                <a:gd name="connsiteX16" fmla="*/ 343651 w 700943"/>
                <a:gd name="connsiteY16" fmla="*/ 378477 h 823904"/>
                <a:gd name="connsiteX17" fmla="*/ 364740 w 700943"/>
                <a:gd name="connsiteY17" fmla="*/ 413958 h 823904"/>
                <a:gd name="connsiteX18" fmla="*/ 326735 w 700943"/>
                <a:gd name="connsiteY18" fmla="*/ 511513 h 823904"/>
                <a:gd name="connsiteX19" fmla="*/ 215978 w 700943"/>
                <a:gd name="connsiteY19" fmla="*/ 347768 h 823904"/>
                <a:gd name="connsiteX20" fmla="*/ 254859 w 700943"/>
                <a:gd name="connsiteY20" fmla="*/ 248127 h 823904"/>
                <a:gd name="connsiteX21" fmla="*/ 267223 w 700943"/>
                <a:gd name="connsiteY21" fmla="*/ 246689 h 823904"/>
                <a:gd name="connsiteX22" fmla="*/ 320287 w 700943"/>
                <a:gd name="connsiteY22" fmla="*/ 171223 h 823904"/>
                <a:gd name="connsiteX23" fmla="*/ 245696 w 700943"/>
                <a:gd name="connsiteY23" fmla="*/ 123188 h 823904"/>
                <a:gd name="connsiteX24" fmla="*/ 192633 w 700943"/>
                <a:gd name="connsiteY24" fmla="*/ 198740 h 823904"/>
                <a:gd name="connsiteX25" fmla="*/ 242229 w 700943"/>
                <a:gd name="connsiteY25" fmla="*/ 247261 h 823904"/>
                <a:gd name="connsiteX26" fmla="*/ 208349 w 700943"/>
                <a:gd name="connsiteY26" fmla="*/ 334176 h 823904"/>
                <a:gd name="connsiteX27" fmla="*/ 205482 w 700943"/>
                <a:gd name="connsiteY27" fmla="*/ 329071 h 823904"/>
                <a:gd name="connsiteX28" fmla="*/ 112289 w 700943"/>
                <a:gd name="connsiteY28" fmla="*/ 114892 h 823904"/>
                <a:gd name="connsiteX29" fmla="*/ 141474 w 700943"/>
                <a:gd name="connsiteY29" fmla="*/ 49493 h 823904"/>
                <a:gd name="connsiteX30" fmla="*/ 66893 w 700943"/>
                <a:gd name="connsiteY30" fmla="*/ 1516 h 823904"/>
                <a:gd name="connsiteX31" fmla="*/ 13801 w 700943"/>
                <a:gd name="connsiteY31" fmla="*/ 77039 h 823904"/>
                <a:gd name="connsiteX32" fmla="*/ 88401 w 700943"/>
                <a:gd name="connsiteY32" fmla="*/ 125017 h 823904"/>
                <a:gd name="connsiteX33" fmla="*/ 101154 w 700943"/>
                <a:gd name="connsiteY33" fmla="*/ 120940 h 823904"/>
                <a:gd name="connsiteX34" fmla="*/ 194509 w 700943"/>
                <a:gd name="connsiteY34" fmla="*/ 335176 h 823904"/>
                <a:gd name="connsiteX35" fmla="*/ 213911 w 700943"/>
                <a:gd name="connsiteY35" fmla="*/ 369476 h 823904"/>
                <a:gd name="connsiteX36" fmla="*/ 229771 w 700943"/>
                <a:gd name="connsiteY36" fmla="*/ 395774 h 823904"/>
                <a:gd name="connsiteX37" fmla="*/ 129091 w 700943"/>
                <a:gd name="connsiteY37" fmla="*/ 372267 h 823904"/>
                <a:gd name="connsiteX38" fmla="*/ 128596 w 700943"/>
                <a:gd name="connsiteY38" fmla="*/ 364952 h 823904"/>
                <a:gd name="connsiteX39" fmla="*/ 53968 w 700943"/>
                <a:gd name="connsiteY39" fmla="*/ 316917 h 823904"/>
                <a:gd name="connsiteX40" fmla="*/ 904 w 700943"/>
                <a:gd name="connsiteY40" fmla="*/ 392441 h 823904"/>
                <a:gd name="connsiteX41" fmla="*/ 75494 w 700943"/>
                <a:gd name="connsiteY41" fmla="*/ 440418 h 823904"/>
                <a:gd name="connsiteX42" fmla="*/ 128482 w 700943"/>
                <a:gd name="connsiteY42" fmla="*/ 384659 h 823904"/>
                <a:gd name="connsiteX43" fmla="*/ 239096 w 700943"/>
                <a:gd name="connsiteY43" fmla="*/ 410462 h 823904"/>
                <a:gd name="connsiteX44" fmla="*/ 365226 w 700943"/>
                <a:gd name="connsiteY44" fmla="*/ 575883 h 823904"/>
                <a:gd name="connsiteX45" fmla="*/ 265604 w 700943"/>
                <a:gd name="connsiteY45" fmla="*/ 574073 h 823904"/>
                <a:gd name="connsiteX46" fmla="*/ 265546 w 700943"/>
                <a:gd name="connsiteY46" fmla="*/ 555509 h 823904"/>
                <a:gd name="connsiteX47" fmla="*/ 190956 w 700943"/>
                <a:gd name="connsiteY47" fmla="*/ 507531 h 823904"/>
                <a:gd name="connsiteX48" fmla="*/ 137873 w 700943"/>
                <a:gd name="connsiteY48" fmla="*/ 582998 h 823904"/>
                <a:gd name="connsiteX49" fmla="*/ 212454 w 700943"/>
                <a:gd name="connsiteY49" fmla="*/ 631032 h 823904"/>
                <a:gd name="connsiteX50" fmla="*/ 262822 w 700943"/>
                <a:gd name="connsiteY50" fmla="*/ 586046 h 823904"/>
                <a:gd name="connsiteX51" fmla="*/ 376665 w 700943"/>
                <a:gd name="connsiteY51" fmla="*/ 588113 h 823904"/>
                <a:gd name="connsiteX52" fmla="*/ 470810 w 700943"/>
                <a:gd name="connsiteY52" fmla="*/ 677648 h 823904"/>
                <a:gd name="connsiteX53" fmla="*/ 470753 w 700943"/>
                <a:gd name="connsiteY53" fmla="*/ 678048 h 823904"/>
                <a:gd name="connsiteX54" fmla="*/ 471344 w 700943"/>
                <a:gd name="connsiteY54" fmla="*/ 678095 h 823904"/>
                <a:gd name="connsiteX55" fmla="*/ 512720 w 700943"/>
                <a:gd name="connsiteY55" fmla="*/ 711338 h 823904"/>
                <a:gd name="connsiteX56" fmla="*/ 411279 w 700943"/>
                <a:gd name="connsiteY56" fmla="*/ 709471 h 823904"/>
                <a:gd name="connsiteX57" fmla="*/ 411041 w 700943"/>
                <a:gd name="connsiteY57" fmla="*/ 692135 h 823904"/>
                <a:gd name="connsiteX58" fmla="*/ 336432 w 700943"/>
                <a:gd name="connsiteY58" fmla="*/ 644072 h 823904"/>
                <a:gd name="connsiteX59" fmla="*/ 283368 w 700943"/>
                <a:gd name="connsiteY59" fmla="*/ 719596 h 823904"/>
                <a:gd name="connsiteX60" fmla="*/ 357977 w 700943"/>
                <a:gd name="connsiteY60" fmla="*/ 767573 h 823904"/>
                <a:gd name="connsiteX61" fmla="*/ 408736 w 700943"/>
                <a:gd name="connsiteY61" fmla="*/ 721501 h 823904"/>
                <a:gd name="connsiteX62" fmla="*/ 521817 w 700943"/>
                <a:gd name="connsiteY62" fmla="*/ 723558 h 823904"/>
                <a:gd name="connsiteX63" fmla="*/ 522160 w 700943"/>
                <a:gd name="connsiteY63" fmla="*/ 718586 h 823904"/>
                <a:gd name="connsiteX64" fmla="*/ 695057 w 700943"/>
                <a:gd name="connsiteY64" fmla="*/ 823904 h 823904"/>
                <a:gd name="connsiteX65" fmla="*/ 700944 w 700943"/>
                <a:gd name="connsiteY65" fmla="*/ 813017 h 823904"/>
                <a:gd name="connsiteX66" fmla="*/ 483878 w 700943"/>
                <a:gd name="connsiteY66" fmla="*/ 672485 h 823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700943" h="823904">
                  <a:moveTo>
                    <a:pt x="483878" y="672485"/>
                  </a:moveTo>
                  <a:lnTo>
                    <a:pt x="497166" y="576521"/>
                  </a:lnTo>
                  <a:cubicBezTo>
                    <a:pt x="500119" y="576292"/>
                    <a:pt x="503071" y="576140"/>
                    <a:pt x="506072" y="575492"/>
                  </a:cubicBezTo>
                  <a:cubicBezTo>
                    <a:pt x="541343" y="567920"/>
                    <a:pt x="565070" y="534116"/>
                    <a:pt x="559164" y="500026"/>
                  </a:cubicBezTo>
                  <a:cubicBezTo>
                    <a:pt x="553240" y="465964"/>
                    <a:pt x="519835" y="444419"/>
                    <a:pt x="484574" y="451991"/>
                  </a:cubicBezTo>
                  <a:cubicBezTo>
                    <a:pt x="449303" y="459621"/>
                    <a:pt x="425547" y="493396"/>
                    <a:pt x="431491" y="527458"/>
                  </a:cubicBezTo>
                  <a:cubicBezTo>
                    <a:pt x="436206" y="554547"/>
                    <a:pt x="458323" y="573397"/>
                    <a:pt x="484831" y="576340"/>
                  </a:cubicBezTo>
                  <a:lnTo>
                    <a:pt x="472849" y="662922"/>
                  </a:lnTo>
                  <a:cubicBezTo>
                    <a:pt x="441226" y="635738"/>
                    <a:pt x="411955" y="607706"/>
                    <a:pt x="385323" y="579245"/>
                  </a:cubicBezTo>
                  <a:lnTo>
                    <a:pt x="385533" y="576273"/>
                  </a:lnTo>
                  <a:lnTo>
                    <a:pt x="382590" y="576216"/>
                  </a:lnTo>
                  <a:cubicBezTo>
                    <a:pt x="365930" y="558280"/>
                    <a:pt x="350262" y="540240"/>
                    <a:pt x="335469" y="522209"/>
                  </a:cubicBezTo>
                  <a:lnTo>
                    <a:pt x="375046" y="420720"/>
                  </a:lnTo>
                  <a:cubicBezTo>
                    <a:pt x="387676" y="427283"/>
                    <a:pt x="402716" y="429845"/>
                    <a:pt x="418261" y="426483"/>
                  </a:cubicBezTo>
                  <a:cubicBezTo>
                    <a:pt x="453503" y="418911"/>
                    <a:pt x="477287" y="385078"/>
                    <a:pt x="471353" y="351016"/>
                  </a:cubicBezTo>
                  <a:cubicBezTo>
                    <a:pt x="465419" y="316860"/>
                    <a:pt x="431986" y="295438"/>
                    <a:pt x="396744" y="302953"/>
                  </a:cubicBezTo>
                  <a:cubicBezTo>
                    <a:pt x="361501" y="310583"/>
                    <a:pt x="337717" y="344416"/>
                    <a:pt x="343651" y="378477"/>
                  </a:cubicBezTo>
                  <a:cubicBezTo>
                    <a:pt x="346214" y="393146"/>
                    <a:pt x="354053" y="405261"/>
                    <a:pt x="364740" y="413958"/>
                  </a:cubicBezTo>
                  <a:lnTo>
                    <a:pt x="326735" y="511513"/>
                  </a:lnTo>
                  <a:cubicBezTo>
                    <a:pt x="281234" y="454734"/>
                    <a:pt x="244801" y="398651"/>
                    <a:pt x="215978" y="347768"/>
                  </a:cubicBezTo>
                  <a:lnTo>
                    <a:pt x="254859" y="248127"/>
                  </a:lnTo>
                  <a:cubicBezTo>
                    <a:pt x="258927" y="248013"/>
                    <a:pt x="263060" y="247584"/>
                    <a:pt x="267223" y="246689"/>
                  </a:cubicBezTo>
                  <a:cubicBezTo>
                    <a:pt x="302494" y="239117"/>
                    <a:pt x="326249" y="205313"/>
                    <a:pt x="320287" y="171223"/>
                  </a:cubicBezTo>
                  <a:cubicBezTo>
                    <a:pt x="314353" y="137104"/>
                    <a:pt x="280967" y="115616"/>
                    <a:pt x="245696" y="123188"/>
                  </a:cubicBezTo>
                  <a:cubicBezTo>
                    <a:pt x="210482" y="130789"/>
                    <a:pt x="186699" y="164622"/>
                    <a:pt x="192633" y="198740"/>
                  </a:cubicBezTo>
                  <a:cubicBezTo>
                    <a:pt x="197128" y="224505"/>
                    <a:pt x="217369" y="243041"/>
                    <a:pt x="242229" y="247261"/>
                  </a:cubicBezTo>
                  <a:lnTo>
                    <a:pt x="208349" y="334176"/>
                  </a:lnTo>
                  <a:cubicBezTo>
                    <a:pt x="207425" y="332500"/>
                    <a:pt x="206387" y="330738"/>
                    <a:pt x="205482" y="329071"/>
                  </a:cubicBezTo>
                  <a:cubicBezTo>
                    <a:pt x="160000" y="245679"/>
                    <a:pt x="130444" y="169708"/>
                    <a:pt x="112289" y="114892"/>
                  </a:cubicBezTo>
                  <a:cubicBezTo>
                    <a:pt x="133635" y="100604"/>
                    <a:pt x="145932" y="75153"/>
                    <a:pt x="141474" y="49493"/>
                  </a:cubicBezTo>
                  <a:cubicBezTo>
                    <a:pt x="135511" y="15432"/>
                    <a:pt x="102107" y="-6047"/>
                    <a:pt x="66893" y="1516"/>
                  </a:cubicBezTo>
                  <a:cubicBezTo>
                    <a:pt x="31593" y="9088"/>
                    <a:pt x="7838" y="42892"/>
                    <a:pt x="13801" y="77039"/>
                  </a:cubicBezTo>
                  <a:cubicBezTo>
                    <a:pt x="19735" y="111101"/>
                    <a:pt x="53129" y="132589"/>
                    <a:pt x="88401" y="125017"/>
                  </a:cubicBezTo>
                  <a:cubicBezTo>
                    <a:pt x="92849" y="124064"/>
                    <a:pt x="97116" y="122683"/>
                    <a:pt x="101154" y="120940"/>
                  </a:cubicBezTo>
                  <a:cubicBezTo>
                    <a:pt x="119557" y="176195"/>
                    <a:pt x="149246" y="252137"/>
                    <a:pt x="194509" y="335176"/>
                  </a:cubicBezTo>
                  <a:cubicBezTo>
                    <a:pt x="200615" y="346311"/>
                    <a:pt x="207044" y="357789"/>
                    <a:pt x="213911" y="369476"/>
                  </a:cubicBezTo>
                  <a:cubicBezTo>
                    <a:pt x="218969" y="378106"/>
                    <a:pt x="224284" y="386897"/>
                    <a:pt x="229771" y="395774"/>
                  </a:cubicBezTo>
                  <a:lnTo>
                    <a:pt x="129091" y="372267"/>
                  </a:lnTo>
                  <a:cubicBezTo>
                    <a:pt x="128967" y="369828"/>
                    <a:pt x="129025" y="367399"/>
                    <a:pt x="128596" y="364952"/>
                  </a:cubicBezTo>
                  <a:cubicBezTo>
                    <a:pt x="122633" y="330833"/>
                    <a:pt x="89258" y="309345"/>
                    <a:pt x="53968" y="316917"/>
                  </a:cubicBezTo>
                  <a:cubicBezTo>
                    <a:pt x="18725" y="324546"/>
                    <a:pt x="-5011" y="358341"/>
                    <a:pt x="904" y="392441"/>
                  </a:cubicBezTo>
                  <a:cubicBezTo>
                    <a:pt x="6847" y="426502"/>
                    <a:pt x="40223" y="448048"/>
                    <a:pt x="75494" y="440418"/>
                  </a:cubicBezTo>
                  <a:cubicBezTo>
                    <a:pt x="103850" y="434332"/>
                    <a:pt x="124462" y="411205"/>
                    <a:pt x="128482" y="384659"/>
                  </a:cubicBezTo>
                  <a:lnTo>
                    <a:pt x="239096" y="410462"/>
                  </a:lnTo>
                  <a:cubicBezTo>
                    <a:pt x="272976" y="463621"/>
                    <a:pt x="314524" y="520180"/>
                    <a:pt x="365226" y="575883"/>
                  </a:cubicBezTo>
                  <a:lnTo>
                    <a:pt x="265604" y="574073"/>
                  </a:lnTo>
                  <a:cubicBezTo>
                    <a:pt x="266413" y="567977"/>
                    <a:pt x="266632" y="561776"/>
                    <a:pt x="265546" y="555509"/>
                  </a:cubicBezTo>
                  <a:cubicBezTo>
                    <a:pt x="259584" y="521447"/>
                    <a:pt x="226199" y="499959"/>
                    <a:pt x="190956" y="507531"/>
                  </a:cubicBezTo>
                  <a:cubicBezTo>
                    <a:pt x="155685" y="515104"/>
                    <a:pt x="131911" y="548908"/>
                    <a:pt x="137873" y="582998"/>
                  </a:cubicBezTo>
                  <a:cubicBezTo>
                    <a:pt x="143769" y="617059"/>
                    <a:pt x="177202" y="638605"/>
                    <a:pt x="212454" y="631032"/>
                  </a:cubicBezTo>
                  <a:cubicBezTo>
                    <a:pt x="236857" y="625756"/>
                    <a:pt x="255469" y="607830"/>
                    <a:pt x="262822" y="586046"/>
                  </a:cubicBezTo>
                  <a:lnTo>
                    <a:pt x="376665" y="588113"/>
                  </a:lnTo>
                  <a:cubicBezTo>
                    <a:pt x="405231" y="618602"/>
                    <a:pt x="436558" y="648654"/>
                    <a:pt x="470810" y="677648"/>
                  </a:cubicBezTo>
                  <a:lnTo>
                    <a:pt x="470753" y="678048"/>
                  </a:lnTo>
                  <a:lnTo>
                    <a:pt x="471344" y="678095"/>
                  </a:lnTo>
                  <a:cubicBezTo>
                    <a:pt x="484679" y="689373"/>
                    <a:pt x="498480" y="700441"/>
                    <a:pt x="512720" y="711338"/>
                  </a:cubicBezTo>
                  <a:lnTo>
                    <a:pt x="411279" y="709471"/>
                  </a:lnTo>
                  <a:cubicBezTo>
                    <a:pt x="411917" y="703775"/>
                    <a:pt x="412060" y="697984"/>
                    <a:pt x="411041" y="692135"/>
                  </a:cubicBezTo>
                  <a:cubicBezTo>
                    <a:pt x="405107" y="657988"/>
                    <a:pt x="371731" y="636500"/>
                    <a:pt x="336432" y="644072"/>
                  </a:cubicBezTo>
                  <a:cubicBezTo>
                    <a:pt x="301189" y="651645"/>
                    <a:pt x="277434" y="685477"/>
                    <a:pt x="283368" y="719596"/>
                  </a:cubicBezTo>
                  <a:cubicBezTo>
                    <a:pt x="289302" y="753724"/>
                    <a:pt x="322706" y="775203"/>
                    <a:pt x="357977" y="767573"/>
                  </a:cubicBezTo>
                  <a:cubicBezTo>
                    <a:pt x="382828" y="762220"/>
                    <a:pt x="401678" y="743789"/>
                    <a:pt x="408736" y="721501"/>
                  </a:cubicBezTo>
                  <a:lnTo>
                    <a:pt x="521817" y="723558"/>
                  </a:lnTo>
                  <a:lnTo>
                    <a:pt x="522160" y="718586"/>
                  </a:lnTo>
                  <a:cubicBezTo>
                    <a:pt x="573785" y="757172"/>
                    <a:pt x="631135" y="792986"/>
                    <a:pt x="695057" y="823904"/>
                  </a:cubicBezTo>
                  <a:lnTo>
                    <a:pt x="700944" y="813017"/>
                  </a:lnTo>
                  <a:cubicBezTo>
                    <a:pt x="618076" y="772926"/>
                    <a:pt x="546182" y="724587"/>
                    <a:pt x="483878" y="672485"/>
                  </a:cubicBezTo>
                  <a:close/>
                </a:path>
              </a:pathLst>
            </a:custGeom>
            <a:gradFill>
              <a:gsLst>
                <a:gs pos="0">
                  <a:srgbClr val="E1C148"/>
                </a:gs>
                <a:gs pos="50000">
                  <a:schemeClr val="accent1"/>
                </a:gs>
                <a:gs pos="25000">
                  <a:srgbClr val="F6DD91"/>
                </a:gs>
                <a:gs pos="75000">
                  <a:srgbClr val="A46A24"/>
                </a:gs>
                <a:gs pos="100000">
                  <a:schemeClr val="accent1"/>
                </a:gs>
              </a:gsLst>
              <a:lin ang="0" scaled="0"/>
            </a:gradFill>
            <a:ln w="9525" cap="flat">
              <a:noFill/>
              <a:prstDash val="solid"/>
              <a:miter/>
            </a:ln>
          </p:spPr>
          <p:txBody>
            <a:bodyPr rot="0" spcFirstLastPara="0" vertOverflow="overflow" horzOverflow="overflow" vert="horz" wrap="square" lIns="103632" tIns="51816" rIns="103632" bIns="51816" numCol="1" spcCol="0" rtlCol="0" fromWordArt="0" anchor="ctr" anchorCtr="0" forceAA="0" compatLnSpc="1">
              <a:prstTxWarp prst="textNoShape">
                <a:avLst/>
              </a:prstTxWarp>
              <a:noAutofit/>
            </a:bodyPr>
            <a:lstStyle/>
            <a:p>
              <a:endParaRPr lang="en-US" sz="2824" noProof="0" dirty="0"/>
            </a:p>
          </p:txBody>
        </p:sp>
        <p:sp>
          <p:nvSpPr>
            <p:cNvPr id="30" name="Star: 5 Points 29">
              <a:extLst>
                <a:ext uri="{FF2B5EF4-FFF2-40B4-BE49-F238E27FC236}">
                  <a16:creationId xmlns:a16="http://schemas.microsoft.com/office/drawing/2014/main" id="{233363DE-8113-4B36-8456-44BB62FDC1F0}"/>
                </a:ext>
              </a:extLst>
            </p:cNvPr>
            <p:cNvSpPr/>
            <p:nvPr userDrawn="1"/>
          </p:nvSpPr>
          <p:spPr>
            <a:xfrm rot="21000000">
              <a:off x="8164953" y="5452662"/>
              <a:ext cx="293247" cy="293247"/>
            </a:xfrm>
            <a:prstGeom prst="star5">
              <a:avLst/>
            </a:prstGeom>
            <a:gradFill>
              <a:gsLst>
                <a:gs pos="0">
                  <a:srgbClr val="E1C148"/>
                </a:gs>
                <a:gs pos="50000">
                  <a:schemeClr val="accent1"/>
                </a:gs>
                <a:gs pos="25000">
                  <a:srgbClr val="F6DD91"/>
                </a:gs>
                <a:gs pos="75000">
                  <a:srgbClr val="A46A24"/>
                </a:gs>
                <a:gs pos="100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3632" tIns="51816" rIns="103632" bIns="51816" numCol="1" spcCol="0" rtlCol="0" fromWordArt="0" anchor="ctr" anchorCtr="0" forceAA="0" compatLnSpc="1">
              <a:prstTxWarp prst="textNoShape">
                <a:avLst/>
              </a:prstTxWarp>
              <a:noAutofit/>
            </a:bodyPr>
            <a:lstStyle/>
            <a:p>
              <a:pPr algn="ctr"/>
              <a:endParaRPr lang="en-US" sz="2824" noProof="0" dirty="0"/>
            </a:p>
          </p:txBody>
        </p:sp>
        <p:sp>
          <p:nvSpPr>
            <p:cNvPr id="31" name="Isosceles Triangle 30">
              <a:extLst>
                <a:ext uri="{FF2B5EF4-FFF2-40B4-BE49-F238E27FC236}">
                  <a16:creationId xmlns:a16="http://schemas.microsoft.com/office/drawing/2014/main" id="{A348DAEF-1D96-432F-9439-B34D87EA812F}"/>
                </a:ext>
              </a:extLst>
            </p:cNvPr>
            <p:cNvSpPr/>
            <p:nvPr userDrawn="1"/>
          </p:nvSpPr>
          <p:spPr>
            <a:xfrm rot="10200000">
              <a:off x="9138343" y="6220543"/>
              <a:ext cx="508391" cy="289910"/>
            </a:xfrm>
            <a:prstGeom prst="triangle">
              <a:avLst>
                <a:gd name="adj" fmla="val 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noProof="0" dirty="0"/>
            </a:p>
          </p:txBody>
        </p:sp>
        <p:sp>
          <p:nvSpPr>
            <p:cNvPr id="32" name="Freeform: Shape 31">
              <a:extLst>
                <a:ext uri="{FF2B5EF4-FFF2-40B4-BE49-F238E27FC236}">
                  <a16:creationId xmlns:a16="http://schemas.microsoft.com/office/drawing/2014/main" id="{4EB57B41-9167-4DD3-962A-3EEF2C9BA80D}"/>
                </a:ext>
              </a:extLst>
            </p:cNvPr>
            <p:cNvSpPr/>
            <p:nvPr userDrawn="1"/>
          </p:nvSpPr>
          <p:spPr>
            <a:xfrm rot="21000000" flipH="1">
              <a:off x="8709329" y="5488092"/>
              <a:ext cx="1081453" cy="1089000"/>
            </a:xfrm>
            <a:custGeom>
              <a:avLst/>
              <a:gdLst>
                <a:gd name="connsiteX0" fmla="*/ 0 w 893763"/>
                <a:gd name="connsiteY0" fmla="*/ 0 h 900000"/>
                <a:gd name="connsiteX1" fmla="*/ 893763 w 893763"/>
                <a:gd name="connsiteY1" fmla="*/ 0 h 900000"/>
                <a:gd name="connsiteX2" fmla="*/ 893763 w 893763"/>
                <a:gd name="connsiteY2" fmla="*/ 900000 h 900000"/>
                <a:gd name="connsiteX3" fmla="*/ 0 w 893763"/>
                <a:gd name="connsiteY3" fmla="*/ 900000 h 900000"/>
                <a:gd name="connsiteX4" fmla="*/ 310302 w 893763"/>
                <a:gd name="connsiteY4" fmla="*/ 450000 h 90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3763" h="900000">
                  <a:moveTo>
                    <a:pt x="0" y="0"/>
                  </a:moveTo>
                  <a:lnTo>
                    <a:pt x="893763" y="0"/>
                  </a:lnTo>
                  <a:lnTo>
                    <a:pt x="893763" y="900000"/>
                  </a:lnTo>
                  <a:lnTo>
                    <a:pt x="0" y="900000"/>
                  </a:lnTo>
                  <a:lnTo>
                    <a:pt x="310302" y="450000"/>
                  </a:lnTo>
                  <a:close/>
                </a:path>
              </a:pathLst>
            </a:custGeom>
            <a:solidFill>
              <a:schemeClr val="tx1">
                <a:alpha val="45000"/>
              </a:schemeClr>
            </a:solidFill>
            <a:ln>
              <a:no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noProof="0" dirty="0"/>
            </a:p>
          </p:txBody>
        </p:sp>
        <p:sp>
          <p:nvSpPr>
            <p:cNvPr id="33" name="Freeform: Shape 32">
              <a:extLst>
                <a:ext uri="{FF2B5EF4-FFF2-40B4-BE49-F238E27FC236}">
                  <a16:creationId xmlns:a16="http://schemas.microsoft.com/office/drawing/2014/main" id="{7FD21CC9-A82F-4C32-91FD-FE755706600F}"/>
                </a:ext>
              </a:extLst>
            </p:cNvPr>
            <p:cNvSpPr/>
            <p:nvPr userDrawn="1"/>
          </p:nvSpPr>
          <p:spPr>
            <a:xfrm rot="21000000" flipH="1">
              <a:off x="9036268" y="5299053"/>
              <a:ext cx="893763" cy="900000"/>
            </a:xfrm>
            <a:custGeom>
              <a:avLst/>
              <a:gdLst>
                <a:gd name="connsiteX0" fmla="*/ 0 w 893763"/>
                <a:gd name="connsiteY0" fmla="*/ 0 h 900000"/>
                <a:gd name="connsiteX1" fmla="*/ 893763 w 893763"/>
                <a:gd name="connsiteY1" fmla="*/ 0 h 900000"/>
                <a:gd name="connsiteX2" fmla="*/ 893763 w 893763"/>
                <a:gd name="connsiteY2" fmla="*/ 900000 h 900000"/>
                <a:gd name="connsiteX3" fmla="*/ 0 w 893763"/>
                <a:gd name="connsiteY3" fmla="*/ 900000 h 900000"/>
                <a:gd name="connsiteX4" fmla="*/ 310302 w 893763"/>
                <a:gd name="connsiteY4" fmla="*/ 450000 h 90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3763" h="900000">
                  <a:moveTo>
                    <a:pt x="0" y="0"/>
                  </a:moveTo>
                  <a:lnTo>
                    <a:pt x="893763" y="0"/>
                  </a:lnTo>
                  <a:lnTo>
                    <a:pt x="893763" y="900000"/>
                  </a:lnTo>
                  <a:lnTo>
                    <a:pt x="0" y="900000"/>
                  </a:lnTo>
                  <a:lnTo>
                    <a:pt x="310302" y="450000"/>
                  </a:lnTo>
                  <a:close/>
                </a:path>
              </a:pathLst>
            </a:custGeom>
            <a:gradFill>
              <a:gsLst>
                <a:gs pos="48000">
                  <a:schemeClr val="tx1">
                    <a:lumMod val="65000"/>
                    <a:lumOff val="35000"/>
                  </a:schemeClr>
                </a:gs>
                <a:gs pos="0">
                  <a:schemeClr val="tx1"/>
                </a:gs>
                <a:gs pos="100000">
                  <a:schemeClr val="tx1">
                    <a:lumMod val="85000"/>
                    <a:lumOff val="15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noProof="0" dirty="0"/>
            </a:p>
          </p:txBody>
        </p:sp>
      </p:grpSp>
      <p:grpSp>
        <p:nvGrpSpPr>
          <p:cNvPr id="60" name="Ribbons" descr="Ribbons">
            <a:extLst>
              <a:ext uri="{FF2B5EF4-FFF2-40B4-BE49-F238E27FC236}">
                <a16:creationId xmlns:a16="http://schemas.microsoft.com/office/drawing/2014/main" id="{FBCC0F78-B6ED-48A9-92BB-69F77C852D36}"/>
              </a:ext>
            </a:extLst>
          </p:cNvPr>
          <p:cNvGrpSpPr/>
          <p:nvPr userDrawn="1"/>
        </p:nvGrpSpPr>
        <p:grpSpPr>
          <a:xfrm>
            <a:off x="-58957" y="3749595"/>
            <a:ext cx="1541305" cy="1616309"/>
            <a:chOff x="-48640" y="4249540"/>
            <a:chExt cx="1271577" cy="1831817"/>
          </a:xfrm>
        </p:grpSpPr>
        <p:sp>
          <p:nvSpPr>
            <p:cNvPr id="11" name="Freeform: Shape 10">
              <a:extLst>
                <a:ext uri="{FF2B5EF4-FFF2-40B4-BE49-F238E27FC236}">
                  <a16:creationId xmlns:a16="http://schemas.microsoft.com/office/drawing/2014/main" id="{948EA2EE-9684-406C-98AE-8DD07CDA6D69}"/>
                </a:ext>
              </a:extLst>
            </p:cNvPr>
            <p:cNvSpPr/>
            <p:nvPr userDrawn="1"/>
          </p:nvSpPr>
          <p:spPr>
            <a:xfrm rot="10200000">
              <a:off x="11227" y="4723924"/>
              <a:ext cx="345583" cy="158792"/>
            </a:xfrm>
            <a:custGeom>
              <a:avLst/>
              <a:gdLst>
                <a:gd name="connsiteX0" fmla="*/ 0 w 345583"/>
                <a:gd name="connsiteY0" fmla="*/ 158792 h 158792"/>
                <a:gd name="connsiteX1" fmla="*/ 27999 w 345583"/>
                <a:gd name="connsiteY1" fmla="*/ 0 h 158792"/>
                <a:gd name="connsiteX2" fmla="*/ 345583 w 345583"/>
                <a:gd name="connsiteY2" fmla="*/ 158792 h 158792"/>
              </a:gdLst>
              <a:ahLst/>
              <a:cxnLst>
                <a:cxn ang="0">
                  <a:pos x="connsiteX0" y="connsiteY0"/>
                </a:cxn>
                <a:cxn ang="0">
                  <a:pos x="connsiteX1" y="connsiteY1"/>
                </a:cxn>
                <a:cxn ang="0">
                  <a:pos x="connsiteX2" y="connsiteY2"/>
                </a:cxn>
              </a:cxnLst>
              <a:rect l="l" t="t" r="r" b="b"/>
              <a:pathLst>
                <a:path w="345583" h="158792">
                  <a:moveTo>
                    <a:pt x="0" y="158792"/>
                  </a:moveTo>
                  <a:lnTo>
                    <a:pt x="27999" y="0"/>
                  </a:lnTo>
                  <a:lnTo>
                    <a:pt x="345583" y="158792"/>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noProof="0" dirty="0"/>
            </a:p>
          </p:txBody>
        </p:sp>
        <p:sp>
          <p:nvSpPr>
            <p:cNvPr id="12" name="Freeform: Shape 11">
              <a:extLst>
                <a:ext uri="{FF2B5EF4-FFF2-40B4-BE49-F238E27FC236}">
                  <a16:creationId xmlns:a16="http://schemas.microsoft.com/office/drawing/2014/main" id="{777D4537-C431-4802-8CCB-93A1E7674C0D}"/>
                </a:ext>
              </a:extLst>
            </p:cNvPr>
            <p:cNvSpPr/>
            <p:nvPr userDrawn="1"/>
          </p:nvSpPr>
          <p:spPr>
            <a:xfrm rot="10200000">
              <a:off x="11226" y="5326752"/>
              <a:ext cx="345583" cy="158792"/>
            </a:xfrm>
            <a:custGeom>
              <a:avLst/>
              <a:gdLst>
                <a:gd name="connsiteX0" fmla="*/ 0 w 345583"/>
                <a:gd name="connsiteY0" fmla="*/ 158792 h 158792"/>
                <a:gd name="connsiteX1" fmla="*/ 27999 w 345583"/>
                <a:gd name="connsiteY1" fmla="*/ 0 h 158792"/>
                <a:gd name="connsiteX2" fmla="*/ 345583 w 345583"/>
                <a:gd name="connsiteY2" fmla="*/ 158792 h 158792"/>
              </a:gdLst>
              <a:ahLst/>
              <a:cxnLst>
                <a:cxn ang="0">
                  <a:pos x="connsiteX0" y="connsiteY0"/>
                </a:cxn>
                <a:cxn ang="0">
                  <a:pos x="connsiteX1" y="connsiteY1"/>
                </a:cxn>
                <a:cxn ang="0">
                  <a:pos x="connsiteX2" y="connsiteY2"/>
                </a:cxn>
              </a:cxnLst>
              <a:rect l="l" t="t" r="r" b="b"/>
              <a:pathLst>
                <a:path w="345583" h="158792">
                  <a:moveTo>
                    <a:pt x="0" y="158792"/>
                  </a:moveTo>
                  <a:lnTo>
                    <a:pt x="27999" y="0"/>
                  </a:lnTo>
                  <a:lnTo>
                    <a:pt x="345583" y="158792"/>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noProof="0" dirty="0"/>
            </a:p>
          </p:txBody>
        </p:sp>
        <p:sp>
          <p:nvSpPr>
            <p:cNvPr id="36" name="Freeform: Shape 35">
              <a:extLst>
                <a:ext uri="{FF2B5EF4-FFF2-40B4-BE49-F238E27FC236}">
                  <a16:creationId xmlns:a16="http://schemas.microsoft.com/office/drawing/2014/main" id="{CE31BA7F-ED50-4892-891F-9B8441F6CA9D}"/>
                </a:ext>
              </a:extLst>
            </p:cNvPr>
            <p:cNvSpPr/>
            <p:nvPr userDrawn="1"/>
          </p:nvSpPr>
          <p:spPr>
            <a:xfrm rot="10200000">
              <a:off x="11226" y="5922565"/>
              <a:ext cx="345583" cy="158792"/>
            </a:xfrm>
            <a:custGeom>
              <a:avLst/>
              <a:gdLst>
                <a:gd name="connsiteX0" fmla="*/ 0 w 345583"/>
                <a:gd name="connsiteY0" fmla="*/ 158792 h 158792"/>
                <a:gd name="connsiteX1" fmla="*/ 27999 w 345583"/>
                <a:gd name="connsiteY1" fmla="*/ 0 h 158792"/>
                <a:gd name="connsiteX2" fmla="*/ 345583 w 345583"/>
                <a:gd name="connsiteY2" fmla="*/ 158792 h 158792"/>
              </a:gdLst>
              <a:ahLst/>
              <a:cxnLst>
                <a:cxn ang="0">
                  <a:pos x="connsiteX0" y="connsiteY0"/>
                </a:cxn>
                <a:cxn ang="0">
                  <a:pos x="connsiteX1" y="connsiteY1"/>
                </a:cxn>
                <a:cxn ang="0">
                  <a:pos x="connsiteX2" y="connsiteY2"/>
                </a:cxn>
              </a:cxnLst>
              <a:rect l="l" t="t" r="r" b="b"/>
              <a:pathLst>
                <a:path w="345583" h="158792">
                  <a:moveTo>
                    <a:pt x="0" y="158792"/>
                  </a:moveTo>
                  <a:lnTo>
                    <a:pt x="27999" y="0"/>
                  </a:lnTo>
                  <a:lnTo>
                    <a:pt x="345583" y="158792"/>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noProof="0" dirty="0"/>
            </a:p>
          </p:txBody>
        </p:sp>
        <p:sp>
          <p:nvSpPr>
            <p:cNvPr id="37" name="Freeform: Shape 36">
              <a:extLst>
                <a:ext uri="{FF2B5EF4-FFF2-40B4-BE49-F238E27FC236}">
                  <a16:creationId xmlns:a16="http://schemas.microsoft.com/office/drawing/2014/main" id="{CC1A8433-E20E-4869-A74A-40FB6B8E743A}"/>
                </a:ext>
              </a:extLst>
            </p:cNvPr>
            <p:cNvSpPr/>
            <p:nvPr userDrawn="1"/>
          </p:nvSpPr>
          <p:spPr>
            <a:xfrm rot="21000000" flipH="1">
              <a:off x="-48640" y="5401873"/>
              <a:ext cx="1271577" cy="449738"/>
            </a:xfrm>
            <a:custGeom>
              <a:avLst/>
              <a:gdLst>
                <a:gd name="connsiteX0" fmla="*/ 0 w 1271577"/>
                <a:gd name="connsiteY0" fmla="*/ 0 h 449738"/>
                <a:gd name="connsiteX1" fmla="*/ 232213 w 1271577"/>
                <a:gd name="connsiteY1" fmla="*/ 224869 h 449738"/>
                <a:gd name="connsiteX2" fmla="*/ 0 w 1271577"/>
                <a:gd name="connsiteY2" fmla="*/ 449738 h 449738"/>
                <a:gd name="connsiteX3" fmla="*/ 575208 w 1271577"/>
                <a:gd name="connsiteY3" fmla="*/ 449738 h 449738"/>
                <a:gd name="connsiteX4" fmla="*/ 668843 w 1271577"/>
                <a:gd name="connsiteY4" fmla="*/ 449738 h 449738"/>
                <a:gd name="connsiteX5" fmla="*/ 1271577 w 1271577"/>
                <a:gd name="connsiteY5" fmla="*/ 449738 h 449738"/>
                <a:gd name="connsiteX6" fmla="*/ 1192276 w 1271577"/>
                <a:gd name="connsiteY6" fmla="*/ 0 h 449738"/>
                <a:gd name="connsiteX7" fmla="*/ 668843 w 1271577"/>
                <a:gd name="connsiteY7" fmla="*/ 0 h 449738"/>
                <a:gd name="connsiteX8" fmla="*/ 575208 w 1271577"/>
                <a:gd name="connsiteY8" fmla="*/ 0 h 449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71577" h="449738">
                  <a:moveTo>
                    <a:pt x="0" y="0"/>
                  </a:moveTo>
                  <a:lnTo>
                    <a:pt x="232213" y="224869"/>
                  </a:lnTo>
                  <a:lnTo>
                    <a:pt x="0" y="449738"/>
                  </a:lnTo>
                  <a:lnTo>
                    <a:pt x="575208" y="449738"/>
                  </a:lnTo>
                  <a:lnTo>
                    <a:pt x="668843" y="449738"/>
                  </a:lnTo>
                  <a:lnTo>
                    <a:pt x="1271577" y="449738"/>
                  </a:lnTo>
                  <a:lnTo>
                    <a:pt x="1192276" y="0"/>
                  </a:lnTo>
                  <a:lnTo>
                    <a:pt x="668843" y="0"/>
                  </a:lnTo>
                  <a:lnTo>
                    <a:pt x="575208" y="0"/>
                  </a:lnTo>
                  <a:close/>
                </a:path>
              </a:pathLst>
            </a:custGeom>
            <a:gradFill>
              <a:gsLst>
                <a:gs pos="0">
                  <a:srgbClr val="E1C148"/>
                </a:gs>
                <a:gs pos="50000">
                  <a:schemeClr val="accent1"/>
                </a:gs>
                <a:gs pos="25000">
                  <a:srgbClr val="F6DD91"/>
                </a:gs>
                <a:gs pos="75000">
                  <a:srgbClr val="A46A24"/>
                </a:gs>
                <a:gs pos="100000">
                  <a:schemeClr val="accent1"/>
                </a:gs>
              </a:gsLst>
              <a:lin ang="21000000" scaled="0"/>
            </a:gradFill>
            <a:ln>
              <a:noFill/>
            </a:ln>
            <a:effectLst>
              <a:outerShdw blurRad="127000" dist="101600" dir="4800000" algn="tl"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noProof="0" dirty="0"/>
            </a:p>
          </p:txBody>
        </p:sp>
        <p:sp>
          <p:nvSpPr>
            <p:cNvPr id="38" name="Freeform: Shape 37">
              <a:extLst>
                <a:ext uri="{FF2B5EF4-FFF2-40B4-BE49-F238E27FC236}">
                  <a16:creationId xmlns:a16="http://schemas.microsoft.com/office/drawing/2014/main" id="{04605682-96E1-43F5-A71F-899A2C04F53E}"/>
                </a:ext>
              </a:extLst>
            </p:cNvPr>
            <p:cNvSpPr/>
            <p:nvPr userDrawn="1"/>
          </p:nvSpPr>
          <p:spPr>
            <a:xfrm rot="21000000" flipH="1">
              <a:off x="-46495" y="4825706"/>
              <a:ext cx="988966" cy="449738"/>
            </a:xfrm>
            <a:custGeom>
              <a:avLst/>
              <a:gdLst>
                <a:gd name="connsiteX0" fmla="*/ 0 w 988966"/>
                <a:gd name="connsiteY0" fmla="*/ 0 h 449738"/>
                <a:gd name="connsiteX1" fmla="*/ 232213 w 988966"/>
                <a:gd name="connsiteY1" fmla="*/ 224869 h 449738"/>
                <a:gd name="connsiteX2" fmla="*/ 0 w 988966"/>
                <a:gd name="connsiteY2" fmla="*/ 449738 h 449738"/>
                <a:gd name="connsiteX3" fmla="*/ 575208 w 988966"/>
                <a:gd name="connsiteY3" fmla="*/ 449738 h 449738"/>
                <a:gd name="connsiteX4" fmla="*/ 668843 w 988966"/>
                <a:gd name="connsiteY4" fmla="*/ 449738 h 449738"/>
                <a:gd name="connsiteX5" fmla="*/ 988966 w 988966"/>
                <a:gd name="connsiteY5" fmla="*/ 449738 h 449738"/>
                <a:gd name="connsiteX6" fmla="*/ 909665 w 988966"/>
                <a:gd name="connsiteY6" fmla="*/ 0 h 449738"/>
                <a:gd name="connsiteX7" fmla="*/ 668843 w 988966"/>
                <a:gd name="connsiteY7" fmla="*/ 0 h 449738"/>
                <a:gd name="connsiteX8" fmla="*/ 575208 w 988966"/>
                <a:gd name="connsiteY8" fmla="*/ 0 h 449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8966" h="449738">
                  <a:moveTo>
                    <a:pt x="0" y="0"/>
                  </a:moveTo>
                  <a:lnTo>
                    <a:pt x="232213" y="224869"/>
                  </a:lnTo>
                  <a:lnTo>
                    <a:pt x="0" y="449738"/>
                  </a:lnTo>
                  <a:lnTo>
                    <a:pt x="575208" y="449738"/>
                  </a:lnTo>
                  <a:lnTo>
                    <a:pt x="668843" y="449738"/>
                  </a:lnTo>
                  <a:lnTo>
                    <a:pt x="988966" y="449738"/>
                  </a:lnTo>
                  <a:lnTo>
                    <a:pt x="909665" y="0"/>
                  </a:lnTo>
                  <a:lnTo>
                    <a:pt x="668843" y="0"/>
                  </a:lnTo>
                  <a:lnTo>
                    <a:pt x="575208" y="0"/>
                  </a:lnTo>
                  <a:close/>
                </a:path>
              </a:pathLst>
            </a:custGeom>
            <a:gradFill>
              <a:gsLst>
                <a:gs pos="41000">
                  <a:schemeClr val="accent1"/>
                </a:gs>
                <a:gs pos="19000">
                  <a:srgbClr val="F6DD91"/>
                </a:gs>
                <a:gs pos="75000">
                  <a:srgbClr val="A46A24"/>
                </a:gs>
                <a:gs pos="100000">
                  <a:schemeClr val="accent1"/>
                </a:gs>
              </a:gsLst>
              <a:lin ang="21000000" scaled="0"/>
            </a:gradFill>
            <a:ln>
              <a:noFill/>
            </a:ln>
            <a:effectLst>
              <a:outerShdw blurRad="127000" dist="101600" dir="4800000" algn="tl"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588" noProof="0" dirty="0"/>
            </a:p>
          </p:txBody>
        </p:sp>
        <p:sp>
          <p:nvSpPr>
            <p:cNvPr id="39" name="Freeform: Shape 38">
              <a:extLst>
                <a:ext uri="{FF2B5EF4-FFF2-40B4-BE49-F238E27FC236}">
                  <a16:creationId xmlns:a16="http://schemas.microsoft.com/office/drawing/2014/main" id="{75032CC2-07A7-4A48-BE16-CD6D8A859CB2}"/>
                </a:ext>
              </a:extLst>
            </p:cNvPr>
            <p:cNvSpPr/>
            <p:nvPr userDrawn="1"/>
          </p:nvSpPr>
          <p:spPr>
            <a:xfrm rot="21000000" flipH="1">
              <a:off x="-44348" y="4249540"/>
              <a:ext cx="706351" cy="449738"/>
            </a:xfrm>
            <a:custGeom>
              <a:avLst/>
              <a:gdLst>
                <a:gd name="connsiteX0" fmla="*/ 0 w 706351"/>
                <a:gd name="connsiteY0" fmla="*/ 0 h 449738"/>
                <a:gd name="connsiteX1" fmla="*/ 232213 w 706351"/>
                <a:gd name="connsiteY1" fmla="*/ 224869 h 449738"/>
                <a:gd name="connsiteX2" fmla="*/ 0 w 706351"/>
                <a:gd name="connsiteY2" fmla="*/ 449738 h 449738"/>
                <a:gd name="connsiteX3" fmla="*/ 575208 w 706351"/>
                <a:gd name="connsiteY3" fmla="*/ 449738 h 449738"/>
                <a:gd name="connsiteX4" fmla="*/ 668843 w 706351"/>
                <a:gd name="connsiteY4" fmla="*/ 449738 h 449738"/>
                <a:gd name="connsiteX5" fmla="*/ 706351 w 706351"/>
                <a:gd name="connsiteY5" fmla="*/ 449738 h 449738"/>
                <a:gd name="connsiteX6" fmla="*/ 627050 w 706351"/>
                <a:gd name="connsiteY6" fmla="*/ 0 h 449738"/>
                <a:gd name="connsiteX7" fmla="*/ 575208 w 706351"/>
                <a:gd name="connsiteY7" fmla="*/ 0 h 449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6351" h="449738">
                  <a:moveTo>
                    <a:pt x="0" y="0"/>
                  </a:moveTo>
                  <a:lnTo>
                    <a:pt x="232213" y="224869"/>
                  </a:lnTo>
                  <a:lnTo>
                    <a:pt x="0" y="449738"/>
                  </a:lnTo>
                  <a:lnTo>
                    <a:pt x="575208" y="449738"/>
                  </a:lnTo>
                  <a:lnTo>
                    <a:pt x="668843" y="449738"/>
                  </a:lnTo>
                  <a:lnTo>
                    <a:pt x="706351" y="449738"/>
                  </a:lnTo>
                  <a:lnTo>
                    <a:pt x="627050" y="0"/>
                  </a:lnTo>
                  <a:lnTo>
                    <a:pt x="575208" y="0"/>
                  </a:lnTo>
                  <a:close/>
                </a:path>
              </a:pathLst>
            </a:custGeom>
            <a:gradFill>
              <a:gsLst>
                <a:gs pos="30000">
                  <a:schemeClr val="accent1"/>
                </a:gs>
                <a:gs pos="0">
                  <a:srgbClr val="F6DD91"/>
                </a:gs>
                <a:gs pos="65000">
                  <a:srgbClr val="A46A24"/>
                </a:gs>
                <a:gs pos="100000">
                  <a:schemeClr val="accent1"/>
                </a:gs>
              </a:gsLst>
              <a:lin ang="21000000" scaled="0"/>
            </a:gradFill>
            <a:ln>
              <a:noFill/>
            </a:ln>
            <a:effectLst>
              <a:outerShdw blurRad="127000" dist="101600" dir="4800000" algn="tl"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588" noProof="0" dirty="0"/>
            </a:p>
          </p:txBody>
        </p:sp>
      </p:grpSp>
      <p:sp>
        <p:nvSpPr>
          <p:cNvPr id="43" name="Placeholder: Company Name">
            <a:extLst>
              <a:ext uri="{FF2B5EF4-FFF2-40B4-BE49-F238E27FC236}">
                <a16:creationId xmlns:a16="http://schemas.microsoft.com/office/drawing/2014/main" id="{CCA17377-5D04-4E9B-AA49-EFD8CC88F5EF}"/>
              </a:ext>
            </a:extLst>
          </p:cNvPr>
          <p:cNvSpPr>
            <a:spLocks noGrp="1"/>
          </p:cNvSpPr>
          <p:nvPr>
            <p:ph type="body" sz="quarter" idx="10" hasCustomPrompt="1"/>
          </p:nvPr>
        </p:nvSpPr>
        <p:spPr>
          <a:xfrm>
            <a:off x="1217308" y="1106731"/>
            <a:ext cx="9757384" cy="417419"/>
          </a:xfrm>
        </p:spPr>
        <p:txBody>
          <a:bodyPr lIns="0" tIns="0" rIns="0" bIns="0" anchor="ctr">
            <a:normAutofit/>
          </a:bodyPr>
          <a:lstStyle>
            <a:lvl1pPr marL="0" indent="0" algn="ctr">
              <a:buNone/>
              <a:defRPr sz="2471" b="1" spc="-88" baseline="0"/>
            </a:lvl1pPr>
            <a:lvl2pPr marL="353656" indent="0" algn="ctr">
              <a:buNone/>
              <a:defRPr/>
            </a:lvl2pPr>
            <a:lvl3pPr marL="707312" indent="0" algn="ctr">
              <a:buNone/>
              <a:defRPr/>
            </a:lvl3pPr>
            <a:lvl4pPr marL="1060970" indent="0" algn="ctr">
              <a:buNone/>
              <a:defRPr/>
            </a:lvl4pPr>
            <a:lvl5pPr marL="1414625" indent="0" algn="ctr">
              <a:buNone/>
              <a:defRPr/>
            </a:lvl5pPr>
          </a:lstStyle>
          <a:p>
            <a:pPr lvl="0"/>
            <a:r>
              <a:rPr lang="en-US" noProof="0"/>
              <a:t>Company Name</a:t>
            </a:r>
          </a:p>
        </p:txBody>
      </p:sp>
      <p:sp>
        <p:nvSpPr>
          <p:cNvPr id="2" name="Title 1">
            <a:extLst>
              <a:ext uri="{FF2B5EF4-FFF2-40B4-BE49-F238E27FC236}">
                <a16:creationId xmlns:a16="http://schemas.microsoft.com/office/drawing/2014/main" id="{CD65DAD4-3833-4364-A424-8653B4CDF8F0}"/>
              </a:ext>
            </a:extLst>
          </p:cNvPr>
          <p:cNvSpPr>
            <a:spLocks noGrp="1"/>
          </p:cNvSpPr>
          <p:nvPr>
            <p:ph type="title" hasCustomPrompt="1"/>
          </p:nvPr>
        </p:nvSpPr>
        <p:spPr>
          <a:xfrm>
            <a:off x="838200" y="2310663"/>
            <a:ext cx="10515600" cy="1487602"/>
          </a:xfrm>
        </p:spPr>
        <p:txBody>
          <a:bodyPr lIns="0" tIns="0" rIns="0" bIns="0">
            <a:noAutofit/>
          </a:bodyPr>
          <a:lstStyle>
            <a:lvl1pPr algn="ctr">
              <a:lnSpc>
                <a:spcPct val="70000"/>
              </a:lnSpc>
              <a:defRPr sz="4765" b="1" spc="-132"/>
            </a:lvl1pPr>
          </a:lstStyle>
          <a:p>
            <a:r>
              <a:rPr lang="en-US" noProof="1"/>
              <a:t>Enter </a:t>
            </a:r>
            <a:br>
              <a:rPr lang="en-US" noProof="1"/>
            </a:br>
            <a:r>
              <a:rPr lang="en-US" noProof="1"/>
              <a:t>Full Name</a:t>
            </a:r>
          </a:p>
        </p:txBody>
      </p:sp>
      <p:sp>
        <p:nvSpPr>
          <p:cNvPr id="47" name="Placeholder: Course Name">
            <a:extLst>
              <a:ext uri="{FF2B5EF4-FFF2-40B4-BE49-F238E27FC236}">
                <a16:creationId xmlns:a16="http://schemas.microsoft.com/office/drawing/2014/main" id="{EA962FF5-522E-4FD1-A5C4-D02796D4E8E5}"/>
              </a:ext>
            </a:extLst>
          </p:cNvPr>
          <p:cNvSpPr>
            <a:spLocks noGrp="1"/>
          </p:cNvSpPr>
          <p:nvPr>
            <p:ph type="body" sz="quarter" idx="12" hasCustomPrompt="1"/>
          </p:nvPr>
        </p:nvSpPr>
        <p:spPr>
          <a:xfrm>
            <a:off x="2096468" y="4388769"/>
            <a:ext cx="7999064" cy="445690"/>
          </a:xfrm>
        </p:spPr>
        <p:txBody>
          <a:bodyPr lIns="0" tIns="0" rIns="0" bIns="0" anchor="ctr">
            <a:normAutofit/>
          </a:bodyPr>
          <a:lstStyle>
            <a:lvl1pPr marL="0" indent="0" algn="ctr">
              <a:buNone/>
              <a:defRPr sz="2471" b="1" spc="-88" baseline="0"/>
            </a:lvl1pPr>
          </a:lstStyle>
          <a:p>
            <a:pPr lvl="0"/>
            <a:r>
              <a:rPr lang="en-US" noProof="0" dirty="0"/>
              <a:t>Course Name</a:t>
            </a:r>
          </a:p>
        </p:txBody>
      </p:sp>
      <p:sp>
        <p:nvSpPr>
          <p:cNvPr id="49" name="Placeholder: Date">
            <a:extLst>
              <a:ext uri="{FF2B5EF4-FFF2-40B4-BE49-F238E27FC236}">
                <a16:creationId xmlns:a16="http://schemas.microsoft.com/office/drawing/2014/main" id="{C555F69F-8A23-43EA-B4CD-24AAAE507E47}"/>
              </a:ext>
            </a:extLst>
          </p:cNvPr>
          <p:cNvSpPr>
            <a:spLocks noGrp="1"/>
          </p:cNvSpPr>
          <p:nvPr>
            <p:ph type="body" sz="quarter" idx="13" hasCustomPrompt="1"/>
          </p:nvPr>
        </p:nvSpPr>
        <p:spPr>
          <a:xfrm>
            <a:off x="5741492" y="4770618"/>
            <a:ext cx="1614545" cy="158824"/>
          </a:xfrm>
        </p:spPr>
        <p:txBody>
          <a:bodyPr wrap="square" lIns="0" tIns="0" rIns="0" bIns="0" anchor="ctr">
            <a:noAutofit/>
          </a:bodyPr>
          <a:lstStyle>
            <a:lvl1pPr marL="0" indent="0">
              <a:lnSpc>
                <a:spcPct val="100000"/>
              </a:lnSpc>
              <a:buNone/>
              <a:defRPr sz="1059"/>
            </a:lvl1pPr>
          </a:lstStyle>
          <a:p>
            <a:pPr lvl="0"/>
            <a:r>
              <a:rPr lang="en-US" noProof="0" dirty="0"/>
              <a:t>Month DD, 20YY</a:t>
            </a:r>
          </a:p>
        </p:txBody>
      </p:sp>
      <p:sp>
        <p:nvSpPr>
          <p:cNvPr id="45" name="Placeholder: Signed Name">
            <a:extLst>
              <a:ext uri="{FF2B5EF4-FFF2-40B4-BE49-F238E27FC236}">
                <a16:creationId xmlns:a16="http://schemas.microsoft.com/office/drawing/2014/main" id="{55D29D2F-7185-469D-A73D-29843385AB75}"/>
              </a:ext>
            </a:extLst>
          </p:cNvPr>
          <p:cNvSpPr>
            <a:spLocks noGrp="1"/>
          </p:cNvSpPr>
          <p:nvPr>
            <p:ph type="body" sz="quarter" idx="11" hasCustomPrompt="1"/>
          </p:nvPr>
        </p:nvSpPr>
        <p:spPr>
          <a:xfrm>
            <a:off x="2245001" y="5412520"/>
            <a:ext cx="2902807" cy="237315"/>
          </a:xfrm>
        </p:spPr>
        <p:txBody>
          <a:bodyPr lIns="0" tIns="0" rIns="0" bIns="0" anchor="ctr">
            <a:noAutofit/>
          </a:bodyPr>
          <a:lstStyle>
            <a:lvl1pPr marL="0" indent="0">
              <a:buNone/>
              <a:defRPr sz="1588"/>
            </a:lvl1pPr>
          </a:lstStyle>
          <a:p>
            <a:pPr lvl="0"/>
            <a:r>
              <a:rPr lang="en-US" noProof="0"/>
              <a:t>Full Name</a:t>
            </a:r>
          </a:p>
        </p:txBody>
      </p:sp>
      <p:sp>
        <p:nvSpPr>
          <p:cNvPr id="51" name="Placeholder: Badge Header">
            <a:extLst>
              <a:ext uri="{FF2B5EF4-FFF2-40B4-BE49-F238E27FC236}">
                <a16:creationId xmlns:a16="http://schemas.microsoft.com/office/drawing/2014/main" id="{E8E61543-8CE5-438E-BBE1-30472EB255DF}"/>
              </a:ext>
            </a:extLst>
          </p:cNvPr>
          <p:cNvSpPr>
            <a:spLocks noGrp="1"/>
          </p:cNvSpPr>
          <p:nvPr>
            <p:ph type="body" sz="quarter" idx="14" hasCustomPrompt="1"/>
          </p:nvPr>
        </p:nvSpPr>
        <p:spPr>
          <a:xfrm>
            <a:off x="9090079" y="4967499"/>
            <a:ext cx="2182091" cy="608983"/>
          </a:xfrm>
        </p:spPr>
        <p:txBody>
          <a:bodyPr lIns="0" tIns="0" rIns="0" bIns="0" anchor="b">
            <a:normAutofit/>
          </a:bodyPr>
          <a:lstStyle>
            <a:lvl1pPr marL="0" indent="0" algn="ctr">
              <a:lnSpc>
                <a:spcPct val="100000"/>
              </a:lnSpc>
              <a:buNone/>
              <a:defRPr sz="3177" b="1" cap="all" spc="-150" baseline="0">
                <a:gradFill>
                  <a:gsLst>
                    <a:gs pos="0">
                      <a:srgbClr val="E1C148"/>
                    </a:gs>
                    <a:gs pos="50000">
                      <a:schemeClr val="accent1"/>
                    </a:gs>
                    <a:gs pos="25000">
                      <a:srgbClr val="F6DD91"/>
                    </a:gs>
                    <a:gs pos="75000">
                      <a:srgbClr val="A46A24"/>
                    </a:gs>
                    <a:gs pos="100000">
                      <a:schemeClr val="accent1"/>
                    </a:gs>
                  </a:gsLst>
                  <a:lin ang="3600000" scaled="0"/>
                </a:gradFill>
                <a:latin typeface="+mj-lt"/>
              </a:defRPr>
            </a:lvl1pPr>
          </a:lstStyle>
          <a:p>
            <a:pPr lvl="0"/>
            <a:r>
              <a:rPr lang="en-US" noProof="0" dirty="0"/>
              <a:t>Title</a:t>
            </a:r>
          </a:p>
        </p:txBody>
      </p:sp>
      <p:sp>
        <p:nvSpPr>
          <p:cNvPr id="55" name="Placeholder Badge Text">
            <a:extLst>
              <a:ext uri="{FF2B5EF4-FFF2-40B4-BE49-F238E27FC236}">
                <a16:creationId xmlns:a16="http://schemas.microsoft.com/office/drawing/2014/main" id="{5B2918A6-1C76-413B-83DB-BBFB1B0D8AC8}"/>
              </a:ext>
            </a:extLst>
          </p:cNvPr>
          <p:cNvSpPr>
            <a:spLocks noGrp="1"/>
          </p:cNvSpPr>
          <p:nvPr>
            <p:ph type="body" sz="quarter" idx="15" hasCustomPrompt="1"/>
          </p:nvPr>
        </p:nvSpPr>
        <p:spPr>
          <a:xfrm>
            <a:off x="9090215" y="5516213"/>
            <a:ext cx="2181818" cy="575031"/>
          </a:xfrm>
        </p:spPr>
        <p:txBody>
          <a:bodyPr lIns="0" tIns="0" rIns="0" bIns="0">
            <a:normAutofit/>
          </a:bodyPr>
          <a:lstStyle>
            <a:lvl1pPr marL="0" indent="0" algn="ctr">
              <a:buNone/>
              <a:defRPr sz="1765" b="1">
                <a:gradFill>
                  <a:gsLst>
                    <a:gs pos="0">
                      <a:srgbClr val="E1C148"/>
                    </a:gs>
                    <a:gs pos="50000">
                      <a:schemeClr val="accent1"/>
                    </a:gs>
                    <a:gs pos="25000">
                      <a:srgbClr val="F6DD91"/>
                    </a:gs>
                    <a:gs pos="75000">
                      <a:srgbClr val="A46A24"/>
                    </a:gs>
                    <a:gs pos="100000">
                      <a:schemeClr val="accent1"/>
                    </a:gs>
                  </a:gsLst>
                  <a:lin ang="0" scaled="0"/>
                </a:gradFill>
                <a:latin typeface="+mj-lt"/>
              </a:defRPr>
            </a:lvl1pPr>
          </a:lstStyle>
          <a:p>
            <a:pPr lvl="0"/>
            <a:r>
              <a:rPr lang="en-US" noProof="0" dirty="0"/>
              <a:t>20YY</a:t>
            </a:r>
          </a:p>
        </p:txBody>
      </p:sp>
      <p:sp>
        <p:nvSpPr>
          <p:cNvPr id="63" name="Placeholder: Signature" descr="Signature Placeholder">
            <a:extLst>
              <a:ext uri="{FF2B5EF4-FFF2-40B4-BE49-F238E27FC236}">
                <a16:creationId xmlns:a16="http://schemas.microsoft.com/office/drawing/2014/main" id="{1B1C8784-937C-49B9-A17C-E243FD79D48C}"/>
              </a:ext>
            </a:extLst>
          </p:cNvPr>
          <p:cNvSpPr>
            <a:spLocks noGrp="1"/>
          </p:cNvSpPr>
          <p:nvPr>
            <p:ph type="pic" sz="quarter" idx="16" hasCustomPrompt="1"/>
          </p:nvPr>
        </p:nvSpPr>
        <p:spPr>
          <a:xfrm>
            <a:off x="2243729" y="5605186"/>
            <a:ext cx="1627847" cy="771518"/>
          </a:xfrm>
          <a:noFill/>
        </p:spPr>
        <p:txBody>
          <a:bodyPr anchor="ctr">
            <a:normAutofit/>
          </a:bodyPr>
          <a:lstStyle>
            <a:lvl1pPr marL="0" indent="0" algn="ctr">
              <a:buNone/>
              <a:defRPr sz="1059" i="1">
                <a:solidFill>
                  <a:schemeClr val="tx1"/>
                </a:solidFill>
              </a:defRPr>
            </a:lvl1pPr>
          </a:lstStyle>
          <a:p>
            <a:r>
              <a:rPr lang="en-US" dirty="0"/>
              <a:t>Place Signature Here or Leave Empty</a:t>
            </a:r>
          </a:p>
        </p:txBody>
      </p:sp>
    </p:spTree>
    <p:extLst>
      <p:ext uri="{BB962C8B-B14F-4D97-AF65-F5344CB8AC3E}">
        <p14:creationId xmlns:p14="http://schemas.microsoft.com/office/powerpoint/2010/main" val="3826704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02FBBC-1C95-4631-A893-B47FEA94722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5689C0D-EC88-415C-B44C-674B98E2B45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DDD3044-209E-435B-A94E-1A884E43E0D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296AE00-522B-4D47-AE53-75130AEAC00C}"/>
              </a:ext>
            </a:extLst>
          </p:cNvPr>
          <p:cNvSpPr>
            <a:spLocks noGrp="1"/>
          </p:cNvSpPr>
          <p:nvPr>
            <p:ph type="dt" sz="half" idx="10"/>
          </p:nvPr>
        </p:nvSpPr>
        <p:spPr/>
        <p:txBody>
          <a:bodyPr/>
          <a:lstStyle/>
          <a:p>
            <a:fld id="{5E5E2988-0030-4A3F-B612-CB6AD2E833CF}" type="datetimeFigureOut">
              <a:rPr lang="en-US" smtClean="0"/>
              <a:t>10/9/2021</a:t>
            </a:fld>
            <a:endParaRPr lang="en-US"/>
          </a:p>
        </p:txBody>
      </p:sp>
      <p:sp>
        <p:nvSpPr>
          <p:cNvPr id="6" name="Footer Placeholder 5">
            <a:extLst>
              <a:ext uri="{FF2B5EF4-FFF2-40B4-BE49-F238E27FC236}">
                <a16:creationId xmlns:a16="http://schemas.microsoft.com/office/drawing/2014/main" id="{B25C38E5-24B7-4B2E-9103-B234B544AB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0FB0437-B31E-4099-B161-62F9FA40D290}"/>
              </a:ext>
            </a:extLst>
          </p:cNvPr>
          <p:cNvSpPr>
            <a:spLocks noGrp="1"/>
          </p:cNvSpPr>
          <p:nvPr>
            <p:ph type="sldNum" sz="quarter" idx="12"/>
          </p:nvPr>
        </p:nvSpPr>
        <p:spPr/>
        <p:txBody>
          <a:bodyPr/>
          <a:lstStyle/>
          <a:p>
            <a:fld id="{85B76ACC-9C41-404F-BDBE-6D156E64AA63}" type="slidenum">
              <a:rPr lang="en-US" smtClean="0"/>
              <a:t>‹#›</a:t>
            </a:fld>
            <a:endParaRPr lang="en-US"/>
          </a:p>
        </p:txBody>
      </p:sp>
    </p:spTree>
    <p:extLst>
      <p:ext uri="{BB962C8B-B14F-4D97-AF65-F5344CB8AC3E}">
        <p14:creationId xmlns:p14="http://schemas.microsoft.com/office/powerpoint/2010/main" val="74332290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Text Layout 1">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0959F13-FAC9-4E8F-9932-1065189FA551}"/>
              </a:ext>
            </a:extLst>
          </p:cNvPr>
          <p:cNvGrpSpPr/>
          <p:nvPr userDrawn="1"/>
        </p:nvGrpSpPr>
        <p:grpSpPr>
          <a:xfrm rot="20700000">
            <a:off x="6863163" y="262799"/>
            <a:ext cx="5256337" cy="6122852"/>
            <a:chOff x="1621499" y="228547"/>
            <a:chExt cx="5256337" cy="6122852"/>
          </a:xfrm>
        </p:grpSpPr>
        <p:grpSp>
          <p:nvGrpSpPr>
            <p:cNvPr id="10" name="Group 9">
              <a:extLst>
                <a:ext uri="{FF2B5EF4-FFF2-40B4-BE49-F238E27FC236}">
                  <a16:creationId xmlns:a16="http://schemas.microsoft.com/office/drawing/2014/main" id="{8594449C-AB0D-4567-BBEE-98FC3844E4A2}"/>
                </a:ext>
              </a:extLst>
            </p:cNvPr>
            <p:cNvGrpSpPr/>
            <p:nvPr userDrawn="1"/>
          </p:nvGrpSpPr>
          <p:grpSpPr>
            <a:xfrm rot="461039">
              <a:off x="2286228" y="1285848"/>
              <a:ext cx="4591608" cy="5065551"/>
              <a:chOff x="7484411" y="1689075"/>
              <a:chExt cx="4174189" cy="4605045"/>
            </a:xfrm>
          </p:grpSpPr>
          <p:sp>
            <p:nvSpPr>
              <p:cNvPr id="11" name="Rectangle: Rounded Corners 10">
                <a:extLst>
                  <a:ext uri="{FF2B5EF4-FFF2-40B4-BE49-F238E27FC236}">
                    <a16:creationId xmlns:a16="http://schemas.microsoft.com/office/drawing/2014/main" id="{AD475B22-2288-4DE3-8454-9818E359F218}"/>
                  </a:ext>
                </a:extLst>
              </p:cNvPr>
              <p:cNvSpPr/>
              <p:nvPr/>
            </p:nvSpPr>
            <p:spPr>
              <a:xfrm rot="410952">
                <a:off x="7837091" y="1806586"/>
                <a:ext cx="3573394" cy="4298268"/>
              </a:xfrm>
              <a:prstGeom prst="roundRect">
                <a:avLst>
                  <a:gd name="adj" fmla="val 1002"/>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ctangle 11">
                <a:extLst>
                  <a:ext uri="{FF2B5EF4-FFF2-40B4-BE49-F238E27FC236}">
                    <a16:creationId xmlns:a16="http://schemas.microsoft.com/office/drawing/2014/main" id="{C9B09049-CEAF-4343-8ABF-C09E8E52D677}"/>
                  </a:ext>
                </a:extLst>
              </p:cNvPr>
              <p:cNvSpPr/>
              <p:nvPr/>
            </p:nvSpPr>
            <p:spPr>
              <a:xfrm rot="410952">
                <a:off x="7806037" y="1777761"/>
                <a:ext cx="3573394" cy="4298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ctangle 12">
                <a:extLst>
                  <a:ext uri="{FF2B5EF4-FFF2-40B4-BE49-F238E27FC236}">
                    <a16:creationId xmlns:a16="http://schemas.microsoft.com/office/drawing/2014/main" id="{A1B11FB4-C165-442E-BF4B-7E9F3240DC81}"/>
                  </a:ext>
                </a:extLst>
              </p:cNvPr>
              <p:cNvSpPr/>
              <p:nvPr/>
            </p:nvSpPr>
            <p:spPr>
              <a:xfrm rot="410952">
                <a:off x="7826929" y="1745133"/>
                <a:ext cx="3492248" cy="4298268"/>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4" name="Rectangle: Rounded Corners 13">
                <a:extLst>
                  <a:ext uri="{FF2B5EF4-FFF2-40B4-BE49-F238E27FC236}">
                    <a16:creationId xmlns:a16="http://schemas.microsoft.com/office/drawing/2014/main" id="{AEDE794E-3F71-47E0-8D7D-52077C8D64BF}"/>
                  </a:ext>
                </a:extLst>
              </p:cNvPr>
              <p:cNvSpPr/>
              <p:nvPr/>
            </p:nvSpPr>
            <p:spPr>
              <a:xfrm rot="410952">
                <a:off x="7709312" y="1689075"/>
                <a:ext cx="3573394" cy="4298269"/>
              </a:xfrm>
              <a:prstGeom prst="roundRect">
                <a:avLst>
                  <a:gd name="adj" fmla="val 85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5" name="Freeform: Shape 14">
                <a:extLst>
                  <a:ext uri="{FF2B5EF4-FFF2-40B4-BE49-F238E27FC236}">
                    <a16:creationId xmlns:a16="http://schemas.microsoft.com/office/drawing/2014/main" id="{A6C27985-FFAC-41EB-A4D4-FBDF69B2B297}"/>
                  </a:ext>
                </a:extLst>
              </p:cNvPr>
              <p:cNvSpPr/>
              <p:nvPr/>
            </p:nvSpPr>
            <p:spPr>
              <a:xfrm rot="411546">
                <a:off x="7484411" y="5870888"/>
                <a:ext cx="1967759" cy="110016"/>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Lst>
                <a:ahLst/>
                <a:cxnLst>
                  <a:cxn ang="0">
                    <a:pos x="connsiteX0" y="connsiteY0"/>
                  </a:cxn>
                  <a:cxn ang="0">
                    <a:pos x="connsiteX1" y="connsiteY1"/>
                  </a:cxn>
                  <a:cxn ang="0">
                    <a:pos x="connsiteX2" y="connsiteY2"/>
                  </a:cxn>
                  <a:cxn ang="0">
                    <a:pos x="connsiteX3" y="connsiteY3"/>
                  </a:cxn>
                </a:cxnLst>
                <a:rect l="l" t="t" r="r" b="b"/>
                <a:pathLst>
                  <a:path w="2380988" h="146431">
                    <a:moveTo>
                      <a:pt x="2380988" y="65468"/>
                    </a:moveTo>
                    <a:lnTo>
                      <a:pt x="92607" y="146431"/>
                    </a:lnTo>
                    <a:lnTo>
                      <a:pt x="0" y="0"/>
                    </a:lnTo>
                    <a:lnTo>
                      <a:pt x="2380988" y="6546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7" name="Freeform: Shape 16">
                <a:extLst>
                  <a:ext uri="{FF2B5EF4-FFF2-40B4-BE49-F238E27FC236}">
                    <a16:creationId xmlns:a16="http://schemas.microsoft.com/office/drawing/2014/main" id="{B5BE1008-EFB9-4A87-9812-9D0A2E1F3E3B}"/>
                  </a:ext>
                </a:extLst>
              </p:cNvPr>
              <p:cNvSpPr/>
              <p:nvPr/>
            </p:nvSpPr>
            <p:spPr>
              <a:xfrm>
                <a:off x="11003280" y="1912620"/>
                <a:ext cx="655320" cy="4381500"/>
              </a:xfrm>
              <a:custGeom>
                <a:avLst/>
                <a:gdLst>
                  <a:gd name="connsiteX0" fmla="*/ 0 w 655320"/>
                  <a:gd name="connsiteY0" fmla="*/ 4259580 h 4381500"/>
                  <a:gd name="connsiteX1" fmla="*/ 129540 w 655320"/>
                  <a:gd name="connsiteY1" fmla="*/ 4381500 h 4381500"/>
                  <a:gd name="connsiteX2" fmla="*/ 655320 w 655320"/>
                  <a:gd name="connsiteY2" fmla="*/ 129540 h 4381500"/>
                  <a:gd name="connsiteX3" fmla="*/ 510540 w 655320"/>
                  <a:gd name="connsiteY3" fmla="*/ 0 h 4381500"/>
                  <a:gd name="connsiteX4" fmla="*/ 0 w 655320"/>
                  <a:gd name="connsiteY4" fmla="*/ 4259580 h 4381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320" h="4381500">
                    <a:moveTo>
                      <a:pt x="0" y="4259580"/>
                    </a:moveTo>
                    <a:lnTo>
                      <a:pt x="129540" y="4381500"/>
                    </a:lnTo>
                    <a:lnTo>
                      <a:pt x="655320" y="129540"/>
                    </a:lnTo>
                    <a:lnTo>
                      <a:pt x="510540" y="0"/>
                    </a:lnTo>
                    <a:lnTo>
                      <a:pt x="0" y="425958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grpSp>
          <p:nvGrpSpPr>
            <p:cNvPr id="18" name="Group 17">
              <a:extLst>
                <a:ext uri="{FF2B5EF4-FFF2-40B4-BE49-F238E27FC236}">
                  <a16:creationId xmlns:a16="http://schemas.microsoft.com/office/drawing/2014/main" id="{A5FA6D2F-C9B1-4D8D-B149-78CA104F2C05}"/>
                </a:ext>
              </a:extLst>
            </p:cNvPr>
            <p:cNvGrpSpPr/>
            <p:nvPr userDrawn="1"/>
          </p:nvGrpSpPr>
          <p:grpSpPr>
            <a:xfrm rot="982448">
              <a:off x="2716002" y="797733"/>
              <a:ext cx="3720384" cy="4944962"/>
              <a:chOff x="1596328" y="568502"/>
              <a:chExt cx="4501664" cy="5983403"/>
            </a:xfrm>
            <a:effectLst>
              <a:outerShdw dist="38100" dir="2700000" algn="tl" rotWithShape="0">
                <a:prstClr val="black">
                  <a:alpha val="40000"/>
                </a:prstClr>
              </a:outerShdw>
            </a:effectLst>
          </p:grpSpPr>
          <p:sp>
            <p:nvSpPr>
              <p:cNvPr id="19" name="Rectangle: Rounded Corners 18">
                <a:extLst>
                  <a:ext uri="{FF2B5EF4-FFF2-40B4-BE49-F238E27FC236}">
                    <a16:creationId xmlns:a16="http://schemas.microsoft.com/office/drawing/2014/main" id="{CE941CDE-3E25-4988-BD34-B5BDD5889BE3}"/>
                  </a:ext>
                </a:extLst>
              </p:cNvPr>
              <p:cNvSpPr/>
              <p:nvPr/>
            </p:nvSpPr>
            <p:spPr>
              <a:xfrm rot="21383342">
                <a:off x="1774186" y="691432"/>
                <a:ext cx="4323806" cy="5720995"/>
              </a:xfrm>
              <a:prstGeom prst="roundRect">
                <a:avLst>
                  <a:gd name="adj" fmla="val 1002"/>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0" name="Rectangle 19">
                <a:extLst>
                  <a:ext uri="{FF2B5EF4-FFF2-40B4-BE49-F238E27FC236}">
                    <a16:creationId xmlns:a16="http://schemas.microsoft.com/office/drawing/2014/main" id="{F64AD703-27EA-40FE-9651-7A70A69FFDC0}"/>
                  </a:ext>
                </a:extLst>
              </p:cNvPr>
              <p:cNvSpPr/>
              <p:nvPr/>
            </p:nvSpPr>
            <p:spPr>
              <a:xfrm rot="21383342">
                <a:off x="1730903" y="661208"/>
                <a:ext cx="4323806" cy="5720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1" name="Rectangle 20">
                <a:extLst>
                  <a:ext uri="{FF2B5EF4-FFF2-40B4-BE49-F238E27FC236}">
                    <a16:creationId xmlns:a16="http://schemas.microsoft.com/office/drawing/2014/main" id="{CBEF6C44-DC04-464E-B4BD-EB7BC4A98F47}"/>
                  </a:ext>
                </a:extLst>
              </p:cNvPr>
              <p:cNvSpPr/>
              <p:nvPr/>
            </p:nvSpPr>
            <p:spPr>
              <a:xfrm rot="21383342">
                <a:off x="1749410" y="623258"/>
                <a:ext cx="4225620" cy="5720995"/>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2" name="Rectangle: Rounded Corners 21">
                <a:extLst>
                  <a:ext uri="{FF2B5EF4-FFF2-40B4-BE49-F238E27FC236}">
                    <a16:creationId xmlns:a16="http://schemas.microsoft.com/office/drawing/2014/main" id="{A15D1098-D31E-47B7-9248-53CDAC3B05D5}"/>
                  </a:ext>
                </a:extLst>
              </p:cNvPr>
              <p:cNvSpPr/>
              <p:nvPr/>
            </p:nvSpPr>
            <p:spPr>
              <a:xfrm rot="21383342">
                <a:off x="1596328" y="568502"/>
                <a:ext cx="4323806" cy="5720996"/>
              </a:xfrm>
              <a:prstGeom prst="roundRect">
                <a:avLst>
                  <a:gd name="adj" fmla="val 857"/>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3" name="Rectangle 22">
                <a:extLst>
                  <a:ext uri="{FF2B5EF4-FFF2-40B4-BE49-F238E27FC236}">
                    <a16:creationId xmlns:a16="http://schemas.microsoft.com/office/drawing/2014/main" id="{EB633B96-DECA-483F-AB81-13E98D989467}"/>
                  </a:ext>
                </a:extLst>
              </p:cNvPr>
              <p:cNvSpPr/>
              <p:nvPr/>
            </p:nvSpPr>
            <p:spPr>
              <a:xfrm rot="21383342">
                <a:off x="1762892" y="716665"/>
                <a:ext cx="3990679" cy="5424671"/>
              </a:xfrm>
              <a:prstGeom prst="rect">
                <a:avLst/>
              </a:prstGeom>
              <a:noFill/>
              <a:ln w="19050">
                <a:solidFill>
                  <a:srgbClr val="FCF238"/>
                </a:solidFill>
              </a:ln>
              <a:effectLst>
                <a:outerShdw dist="12700" dir="2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4" name="Freeform: Shape 23">
                <a:extLst>
                  <a:ext uri="{FF2B5EF4-FFF2-40B4-BE49-F238E27FC236}">
                    <a16:creationId xmlns:a16="http://schemas.microsoft.com/office/drawing/2014/main" id="{9CE41C79-EF4B-47B0-B1CB-B3E0BD56D810}"/>
                  </a:ext>
                </a:extLst>
              </p:cNvPr>
              <p:cNvSpPr/>
              <p:nvPr/>
            </p:nvSpPr>
            <p:spPr>
              <a:xfrm rot="21383936">
                <a:off x="1802747" y="6313969"/>
                <a:ext cx="3103624" cy="145742"/>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 name="connsiteX0" fmla="*/ 2380429 w 2380429"/>
                  <a:gd name="connsiteY0" fmla="*/ 109068 h 146431"/>
                  <a:gd name="connsiteX1" fmla="*/ 92607 w 2380429"/>
                  <a:gd name="connsiteY1" fmla="*/ 146431 h 146431"/>
                  <a:gd name="connsiteX2" fmla="*/ 0 w 2380429"/>
                  <a:gd name="connsiteY2" fmla="*/ 0 h 146431"/>
                  <a:gd name="connsiteX3" fmla="*/ 2380429 w 2380429"/>
                  <a:gd name="connsiteY3" fmla="*/ 109068 h 146431"/>
                  <a:gd name="connsiteX0" fmla="*/ 3103624 w 3103624"/>
                  <a:gd name="connsiteY0" fmla="*/ 65607 h 146431"/>
                  <a:gd name="connsiteX1" fmla="*/ 92607 w 3103624"/>
                  <a:gd name="connsiteY1" fmla="*/ 146431 h 146431"/>
                  <a:gd name="connsiteX2" fmla="*/ 0 w 3103624"/>
                  <a:gd name="connsiteY2" fmla="*/ 0 h 146431"/>
                  <a:gd name="connsiteX3" fmla="*/ 3103624 w 3103624"/>
                  <a:gd name="connsiteY3" fmla="*/ 65607 h 146431"/>
                  <a:gd name="connsiteX0" fmla="*/ 3103624 w 3103624"/>
                  <a:gd name="connsiteY0" fmla="*/ 65607 h 145743"/>
                  <a:gd name="connsiteX1" fmla="*/ 98330 w 3103624"/>
                  <a:gd name="connsiteY1" fmla="*/ 145743 h 145743"/>
                  <a:gd name="connsiteX2" fmla="*/ 0 w 3103624"/>
                  <a:gd name="connsiteY2" fmla="*/ 0 h 145743"/>
                  <a:gd name="connsiteX3" fmla="*/ 3103624 w 3103624"/>
                  <a:gd name="connsiteY3" fmla="*/ 65607 h 145743"/>
                </a:gdLst>
                <a:ahLst/>
                <a:cxnLst>
                  <a:cxn ang="0">
                    <a:pos x="connsiteX0" y="connsiteY0"/>
                  </a:cxn>
                  <a:cxn ang="0">
                    <a:pos x="connsiteX1" y="connsiteY1"/>
                  </a:cxn>
                  <a:cxn ang="0">
                    <a:pos x="connsiteX2" y="connsiteY2"/>
                  </a:cxn>
                  <a:cxn ang="0">
                    <a:pos x="connsiteX3" y="connsiteY3"/>
                  </a:cxn>
                </a:cxnLst>
                <a:rect l="l" t="t" r="r" b="b"/>
                <a:pathLst>
                  <a:path w="3103624" h="145743">
                    <a:moveTo>
                      <a:pt x="3103624" y="65607"/>
                    </a:moveTo>
                    <a:lnTo>
                      <a:pt x="98330" y="145743"/>
                    </a:lnTo>
                    <a:lnTo>
                      <a:pt x="0" y="0"/>
                    </a:lnTo>
                    <a:lnTo>
                      <a:pt x="3103624" y="6560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25" name="Straight Connector 24">
                <a:extLst>
                  <a:ext uri="{FF2B5EF4-FFF2-40B4-BE49-F238E27FC236}">
                    <a16:creationId xmlns:a16="http://schemas.microsoft.com/office/drawing/2014/main" id="{6F92B126-A685-4E82-AD06-5A7AE83D759D}"/>
                  </a:ext>
                </a:extLst>
              </p:cNvPr>
              <p:cNvCxnSpPr>
                <a:cxnSpLocks/>
              </p:cNvCxnSpPr>
              <p:nvPr/>
            </p:nvCxnSpPr>
            <p:spPr>
              <a:xfrm>
                <a:off x="1782183" y="6393399"/>
                <a:ext cx="125435" cy="158506"/>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26" name="Group 25">
              <a:extLst>
                <a:ext uri="{FF2B5EF4-FFF2-40B4-BE49-F238E27FC236}">
                  <a16:creationId xmlns:a16="http://schemas.microsoft.com/office/drawing/2014/main" id="{F44157EA-D275-4C8D-9D8B-E85B7BFA6B93}"/>
                </a:ext>
              </a:extLst>
            </p:cNvPr>
            <p:cNvGrpSpPr/>
            <p:nvPr userDrawn="1"/>
          </p:nvGrpSpPr>
          <p:grpSpPr>
            <a:xfrm rot="738880">
              <a:off x="1621499" y="228547"/>
              <a:ext cx="4501664" cy="5969116"/>
              <a:chOff x="1596328" y="568502"/>
              <a:chExt cx="4501664" cy="5969116"/>
            </a:xfrm>
          </p:grpSpPr>
          <p:sp>
            <p:nvSpPr>
              <p:cNvPr id="27" name="Rectangle: Rounded Corners 26">
                <a:extLst>
                  <a:ext uri="{FF2B5EF4-FFF2-40B4-BE49-F238E27FC236}">
                    <a16:creationId xmlns:a16="http://schemas.microsoft.com/office/drawing/2014/main" id="{BCCBC8CE-13D8-43B1-8BD0-AC8CAE105029}"/>
                  </a:ext>
                </a:extLst>
              </p:cNvPr>
              <p:cNvSpPr/>
              <p:nvPr/>
            </p:nvSpPr>
            <p:spPr>
              <a:xfrm rot="21383342">
                <a:off x="1774186" y="691432"/>
                <a:ext cx="4323806" cy="5720995"/>
              </a:xfrm>
              <a:prstGeom prst="roundRect">
                <a:avLst>
                  <a:gd name="adj" fmla="val 1002"/>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8" name="Rectangle 27">
                <a:extLst>
                  <a:ext uri="{FF2B5EF4-FFF2-40B4-BE49-F238E27FC236}">
                    <a16:creationId xmlns:a16="http://schemas.microsoft.com/office/drawing/2014/main" id="{182CC4D1-72DA-40A4-9E56-50B3A173FB11}"/>
                  </a:ext>
                </a:extLst>
              </p:cNvPr>
              <p:cNvSpPr/>
              <p:nvPr/>
            </p:nvSpPr>
            <p:spPr>
              <a:xfrm rot="21383342">
                <a:off x="1730903" y="661208"/>
                <a:ext cx="4323806" cy="5720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9" name="Rectangle 28">
                <a:extLst>
                  <a:ext uri="{FF2B5EF4-FFF2-40B4-BE49-F238E27FC236}">
                    <a16:creationId xmlns:a16="http://schemas.microsoft.com/office/drawing/2014/main" id="{CBF6A7C7-35CC-4C6E-80D9-0639FBEF7991}"/>
                  </a:ext>
                </a:extLst>
              </p:cNvPr>
              <p:cNvSpPr/>
              <p:nvPr/>
            </p:nvSpPr>
            <p:spPr>
              <a:xfrm rot="21323936">
                <a:off x="1648959" y="657444"/>
                <a:ext cx="4323806" cy="572099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0" name="Rectangle 29">
                <a:extLst>
                  <a:ext uri="{FF2B5EF4-FFF2-40B4-BE49-F238E27FC236}">
                    <a16:creationId xmlns:a16="http://schemas.microsoft.com/office/drawing/2014/main" id="{893844DC-AA0F-4F37-9997-B0AFF70F5689}"/>
                  </a:ext>
                </a:extLst>
              </p:cNvPr>
              <p:cNvSpPr/>
              <p:nvPr/>
            </p:nvSpPr>
            <p:spPr>
              <a:xfrm rot="21383342">
                <a:off x="1749410" y="623258"/>
                <a:ext cx="4225620" cy="5720995"/>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1" name="Rectangle: Rounded Corners 30">
                <a:extLst>
                  <a:ext uri="{FF2B5EF4-FFF2-40B4-BE49-F238E27FC236}">
                    <a16:creationId xmlns:a16="http://schemas.microsoft.com/office/drawing/2014/main" id="{2DFDBC8B-B6C4-4DB2-9AB9-9F2F9D69F96C}"/>
                  </a:ext>
                </a:extLst>
              </p:cNvPr>
              <p:cNvSpPr/>
              <p:nvPr/>
            </p:nvSpPr>
            <p:spPr>
              <a:xfrm rot="21383342">
                <a:off x="1596328" y="568502"/>
                <a:ext cx="4323806" cy="5720996"/>
              </a:xfrm>
              <a:prstGeom prst="roundRect">
                <a:avLst>
                  <a:gd name="adj" fmla="val 85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3" name="Freeform: Shape 32">
                <a:extLst>
                  <a:ext uri="{FF2B5EF4-FFF2-40B4-BE49-F238E27FC236}">
                    <a16:creationId xmlns:a16="http://schemas.microsoft.com/office/drawing/2014/main" id="{45AC242B-5628-4AED-A752-C4A187BD1A94}"/>
                  </a:ext>
                </a:extLst>
              </p:cNvPr>
              <p:cNvSpPr/>
              <p:nvPr/>
            </p:nvSpPr>
            <p:spPr>
              <a:xfrm rot="21383936">
                <a:off x="1803016" y="6336676"/>
                <a:ext cx="2380988" cy="131574"/>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 name="connsiteX0" fmla="*/ 2380988 w 2380988"/>
                  <a:gd name="connsiteY0" fmla="*/ 65468 h 115088"/>
                  <a:gd name="connsiteX1" fmla="*/ 87422 w 2380988"/>
                  <a:gd name="connsiteY1" fmla="*/ 115088 h 115088"/>
                  <a:gd name="connsiteX2" fmla="*/ 0 w 2380988"/>
                  <a:gd name="connsiteY2" fmla="*/ 0 h 115088"/>
                  <a:gd name="connsiteX3" fmla="*/ 2380988 w 2380988"/>
                  <a:gd name="connsiteY3" fmla="*/ 65468 h 115088"/>
                  <a:gd name="connsiteX0" fmla="*/ 2380988 w 2380988"/>
                  <a:gd name="connsiteY0" fmla="*/ 65468 h 131574"/>
                  <a:gd name="connsiteX1" fmla="*/ 83998 w 2380988"/>
                  <a:gd name="connsiteY1" fmla="*/ 131574 h 131574"/>
                  <a:gd name="connsiteX2" fmla="*/ 0 w 2380988"/>
                  <a:gd name="connsiteY2" fmla="*/ 0 h 131574"/>
                  <a:gd name="connsiteX3" fmla="*/ 2380988 w 2380988"/>
                  <a:gd name="connsiteY3" fmla="*/ 65468 h 131574"/>
                </a:gdLst>
                <a:ahLst/>
                <a:cxnLst>
                  <a:cxn ang="0">
                    <a:pos x="connsiteX0" y="connsiteY0"/>
                  </a:cxn>
                  <a:cxn ang="0">
                    <a:pos x="connsiteX1" y="connsiteY1"/>
                  </a:cxn>
                  <a:cxn ang="0">
                    <a:pos x="connsiteX2" y="connsiteY2"/>
                  </a:cxn>
                  <a:cxn ang="0">
                    <a:pos x="connsiteX3" y="connsiteY3"/>
                  </a:cxn>
                </a:cxnLst>
                <a:rect l="l" t="t" r="r" b="b"/>
                <a:pathLst>
                  <a:path w="2380988" h="131574">
                    <a:moveTo>
                      <a:pt x="2380988" y="65468"/>
                    </a:moveTo>
                    <a:lnTo>
                      <a:pt x="83998" y="131574"/>
                    </a:lnTo>
                    <a:lnTo>
                      <a:pt x="0" y="0"/>
                    </a:lnTo>
                    <a:lnTo>
                      <a:pt x="2380988" y="6546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34" name="Straight Connector 33">
                <a:extLst>
                  <a:ext uri="{FF2B5EF4-FFF2-40B4-BE49-F238E27FC236}">
                    <a16:creationId xmlns:a16="http://schemas.microsoft.com/office/drawing/2014/main" id="{4D337AAB-EA47-40BE-A5EC-769A36A1D9E0}"/>
                  </a:ext>
                </a:extLst>
              </p:cNvPr>
              <p:cNvCxnSpPr>
                <a:cxnSpLocks/>
                <a:endCxn id="33" idx="1"/>
              </p:cNvCxnSpPr>
              <p:nvPr/>
            </p:nvCxnSpPr>
            <p:spPr>
              <a:xfrm>
                <a:off x="1782183" y="6393399"/>
                <a:ext cx="111148" cy="144219"/>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sp>
        <p:nvSpPr>
          <p:cNvPr id="2" name="Title 1">
            <a:extLst>
              <a:ext uri="{FF2B5EF4-FFF2-40B4-BE49-F238E27FC236}">
                <a16:creationId xmlns:a16="http://schemas.microsoft.com/office/drawing/2014/main" id="{1DBF7CBC-CC93-4AB3-9D46-61075505816B}"/>
              </a:ext>
            </a:extLst>
          </p:cNvPr>
          <p:cNvSpPr>
            <a:spLocks noGrp="1"/>
          </p:cNvSpPr>
          <p:nvPr>
            <p:ph type="title"/>
          </p:nvPr>
        </p:nvSpPr>
        <p:spPr>
          <a:xfrm>
            <a:off x="360000" y="360000"/>
            <a:ext cx="5579637" cy="540000"/>
          </a:xfrm>
        </p:spPr>
        <p:txBody>
          <a:bodyPr/>
          <a:lstStyle/>
          <a:p>
            <a:r>
              <a:rPr lang="en-US" noProof="0"/>
              <a:t>Click to edit Master title style</a:t>
            </a:r>
          </a:p>
        </p:txBody>
      </p:sp>
      <p:sp>
        <p:nvSpPr>
          <p:cNvPr id="16" name="Subtitle">
            <a:extLst>
              <a:ext uri="{FF2B5EF4-FFF2-40B4-BE49-F238E27FC236}">
                <a16:creationId xmlns:a16="http://schemas.microsoft.com/office/drawing/2014/main" id="{152317FE-88B5-4D1F-AECF-DA69D6779BEA}"/>
              </a:ext>
            </a:extLst>
          </p:cNvPr>
          <p:cNvSpPr>
            <a:spLocks noGrp="1"/>
          </p:cNvSpPr>
          <p:nvPr>
            <p:ph type="body" sz="quarter" idx="12" hasCustomPrompt="1"/>
          </p:nvPr>
        </p:nvSpPr>
        <p:spPr>
          <a:xfrm>
            <a:off x="360363" y="1080000"/>
            <a:ext cx="5579637" cy="360362"/>
          </a:xfrm>
        </p:spPr>
        <p:txBody>
          <a:bodyPr/>
          <a:lstStyle>
            <a:lvl1pPr marL="0" indent="0">
              <a:buNone/>
              <a:defRPr sz="2100" b="0">
                <a:solidFill>
                  <a:schemeClr val="tx1"/>
                </a:solidFill>
                <a:latin typeface="+mj-lt"/>
              </a:defRPr>
            </a:lvl1pPr>
          </a:lstStyle>
          <a:p>
            <a:pPr lvl="0"/>
            <a:r>
              <a:rPr lang="en-US" noProof="0"/>
              <a:t>Subtitle</a:t>
            </a:r>
          </a:p>
        </p:txBody>
      </p:sp>
      <p:sp>
        <p:nvSpPr>
          <p:cNvPr id="3" name="Left Col">
            <a:extLst>
              <a:ext uri="{FF2B5EF4-FFF2-40B4-BE49-F238E27FC236}">
                <a16:creationId xmlns:a16="http://schemas.microsoft.com/office/drawing/2014/main" id="{49529B8D-BAD9-4E6D-82F7-0275D8195AA9}"/>
              </a:ext>
            </a:extLst>
          </p:cNvPr>
          <p:cNvSpPr>
            <a:spLocks noGrp="1"/>
          </p:cNvSpPr>
          <p:nvPr>
            <p:ph sz="half" idx="1"/>
          </p:nvPr>
        </p:nvSpPr>
        <p:spPr>
          <a:xfrm>
            <a:off x="360000" y="1620000"/>
            <a:ext cx="5580000" cy="3062724"/>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04AB9043-9BFC-46B7-840B-928B57AE0D6C}"/>
              </a:ext>
            </a:extLst>
          </p:cNvPr>
          <p:cNvSpPr>
            <a:spLocks noGrp="1"/>
          </p:cNvSpPr>
          <p:nvPr>
            <p:ph type="ftr" sz="quarter" idx="10"/>
          </p:nvPr>
        </p:nvSpPr>
        <p:spPr>
          <a:xfrm>
            <a:off x="360000" y="6356350"/>
            <a:ext cx="4114800" cy="365125"/>
          </a:xfrm>
        </p:spPr>
        <p:txBody>
          <a:bodyPr/>
          <a:lstStyle/>
          <a:p>
            <a:r>
              <a:rPr lang="en-US" noProof="0"/>
              <a:t>Add a footer</a:t>
            </a:r>
          </a:p>
        </p:txBody>
      </p:sp>
      <p:sp>
        <p:nvSpPr>
          <p:cNvPr id="6" name="Picture Placeholder 5">
            <a:extLst>
              <a:ext uri="{FF2B5EF4-FFF2-40B4-BE49-F238E27FC236}">
                <a16:creationId xmlns:a16="http://schemas.microsoft.com/office/drawing/2014/main" id="{3B63572F-04A5-456D-9066-1A65AFF5E685}"/>
              </a:ext>
            </a:extLst>
          </p:cNvPr>
          <p:cNvSpPr>
            <a:spLocks noGrp="1"/>
          </p:cNvSpPr>
          <p:nvPr>
            <p:ph type="pic" sz="quarter" idx="13" hasCustomPrompt="1"/>
          </p:nvPr>
        </p:nvSpPr>
        <p:spPr>
          <a:xfrm rot="232843">
            <a:off x="6160724" y="1191448"/>
            <a:ext cx="5580000" cy="4500563"/>
          </a:xfrm>
          <a:solidFill>
            <a:schemeClr val="bg1">
              <a:lumMod val="95000"/>
            </a:schemeClr>
          </a:solidFill>
        </p:spPr>
        <p:txBody>
          <a:bodyPr anchor="ctr"/>
          <a:lstStyle>
            <a:lvl1pPr marL="0" indent="0" algn="ctr">
              <a:buNone/>
              <a:defRPr sz="1600" i="1">
                <a:latin typeface="+mn-lt"/>
                <a:cs typeface="Times New Roman" panose="02020603050405020304" pitchFamily="18" charset="0"/>
              </a:defRPr>
            </a:lvl1pPr>
          </a:lstStyle>
          <a:p>
            <a:r>
              <a:rPr lang="en-US" noProof="0"/>
              <a:t>Insert or Drag and Drop your Image</a:t>
            </a:r>
          </a:p>
        </p:txBody>
      </p:sp>
      <p:sp>
        <p:nvSpPr>
          <p:cNvPr id="4" name="Slide Number Placeholder 3">
            <a:extLst>
              <a:ext uri="{FF2B5EF4-FFF2-40B4-BE49-F238E27FC236}">
                <a16:creationId xmlns:a16="http://schemas.microsoft.com/office/drawing/2014/main" id="{DDB7FF97-8DE0-4BC9-893C-64D61BE88356}"/>
              </a:ext>
            </a:extLst>
          </p:cNvPr>
          <p:cNvSpPr>
            <a:spLocks noGrp="1"/>
          </p:cNvSpPr>
          <p:nvPr>
            <p:ph type="sldNum" sz="quarter" idx="14"/>
          </p:nvPr>
        </p:nvSpPr>
        <p:spPr/>
        <p:txBody>
          <a:bodyPr/>
          <a:lstStyle/>
          <a:p>
            <a:r>
              <a:rPr lang="en-US" noProof="0"/>
              <a:t>p </a:t>
            </a:r>
            <a:fld id="{058DB212-BFA2-403F-85EF-DFD3FF6D973A}" type="slidenum">
              <a:rPr lang="en-US" noProof="0" smtClean="0"/>
              <a:pPr/>
              <a:t>‹#›</a:t>
            </a:fld>
            <a:endParaRPr lang="en-US" noProof="0"/>
          </a:p>
        </p:txBody>
      </p:sp>
    </p:spTree>
    <p:extLst>
      <p:ext uri="{BB962C8B-B14F-4D97-AF65-F5344CB8AC3E}">
        <p14:creationId xmlns:p14="http://schemas.microsoft.com/office/powerpoint/2010/main" val="13983109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C94133-9DDA-42EA-A21F-79977B6EF9C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454F1C0-E117-438B-BB31-DB66F6CB32A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49F0F2F-CC6D-4D1C-9C8F-B2CF3A5F1A9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2A7DCE6-86B3-4C8B-A59A-3855A2526DC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E2B8374-C73D-44A9-9BC3-6A150019B5E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8A5B7DA-ACAB-46A6-BA97-9CC336D99973}"/>
              </a:ext>
            </a:extLst>
          </p:cNvPr>
          <p:cNvSpPr>
            <a:spLocks noGrp="1"/>
          </p:cNvSpPr>
          <p:nvPr>
            <p:ph type="dt" sz="half" idx="10"/>
          </p:nvPr>
        </p:nvSpPr>
        <p:spPr/>
        <p:txBody>
          <a:bodyPr/>
          <a:lstStyle/>
          <a:p>
            <a:fld id="{5E5E2988-0030-4A3F-B612-CB6AD2E833CF}" type="datetimeFigureOut">
              <a:rPr lang="en-US" smtClean="0"/>
              <a:t>10/9/2021</a:t>
            </a:fld>
            <a:endParaRPr lang="en-US"/>
          </a:p>
        </p:txBody>
      </p:sp>
      <p:sp>
        <p:nvSpPr>
          <p:cNvPr id="8" name="Footer Placeholder 7">
            <a:extLst>
              <a:ext uri="{FF2B5EF4-FFF2-40B4-BE49-F238E27FC236}">
                <a16:creationId xmlns:a16="http://schemas.microsoft.com/office/drawing/2014/main" id="{02F0E04E-ABF4-42E5-8D15-8AF28ABA23A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5A8BF4F-0579-4993-95F2-C65FD1621FD1}"/>
              </a:ext>
            </a:extLst>
          </p:cNvPr>
          <p:cNvSpPr>
            <a:spLocks noGrp="1"/>
          </p:cNvSpPr>
          <p:nvPr>
            <p:ph type="sldNum" sz="quarter" idx="12"/>
          </p:nvPr>
        </p:nvSpPr>
        <p:spPr/>
        <p:txBody>
          <a:bodyPr/>
          <a:lstStyle/>
          <a:p>
            <a:fld id="{85B76ACC-9C41-404F-BDBE-6D156E64AA63}" type="slidenum">
              <a:rPr lang="en-US" smtClean="0"/>
              <a:t>‹#›</a:t>
            </a:fld>
            <a:endParaRPr lang="en-US"/>
          </a:p>
        </p:txBody>
      </p:sp>
    </p:spTree>
    <p:extLst>
      <p:ext uri="{BB962C8B-B14F-4D97-AF65-F5344CB8AC3E}">
        <p14:creationId xmlns:p14="http://schemas.microsoft.com/office/powerpoint/2010/main" val="16863371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AC4B8C-441B-4722-98F7-DB816333D51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CA8115F-AB31-4380-84A5-DC5500B3601B}"/>
              </a:ext>
            </a:extLst>
          </p:cNvPr>
          <p:cNvSpPr>
            <a:spLocks noGrp="1"/>
          </p:cNvSpPr>
          <p:nvPr>
            <p:ph type="dt" sz="half" idx="10"/>
          </p:nvPr>
        </p:nvSpPr>
        <p:spPr/>
        <p:txBody>
          <a:bodyPr/>
          <a:lstStyle/>
          <a:p>
            <a:fld id="{5E5E2988-0030-4A3F-B612-CB6AD2E833CF}" type="datetimeFigureOut">
              <a:rPr lang="en-US" smtClean="0"/>
              <a:t>10/9/2021</a:t>
            </a:fld>
            <a:endParaRPr lang="en-US"/>
          </a:p>
        </p:txBody>
      </p:sp>
      <p:sp>
        <p:nvSpPr>
          <p:cNvPr id="4" name="Footer Placeholder 3">
            <a:extLst>
              <a:ext uri="{FF2B5EF4-FFF2-40B4-BE49-F238E27FC236}">
                <a16:creationId xmlns:a16="http://schemas.microsoft.com/office/drawing/2014/main" id="{E9019DE6-924F-4A94-BDB1-8DB1D3EB12D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E3885A6-A6D3-4112-AB4B-3580C109AB8A}"/>
              </a:ext>
            </a:extLst>
          </p:cNvPr>
          <p:cNvSpPr>
            <a:spLocks noGrp="1"/>
          </p:cNvSpPr>
          <p:nvPr>
            <p:ph type="sldNum" sz="quarter" idx="12"/>
          </p:nvPr>
        </p:nvSpPr>
        <p:spPr/>
        <p:txBody>
          <a:bodyPr/>
          <a:lstStyle/>
          <a:p>
            <a:fld id="{85B76ACC-9C41-404F-BDBE-6D156E64AA63}" type="slidenum">
              <a:rPr lang="en-US" smtClean="0"/>
              <a:t>‹#›</a:t>
            </a:fld>
            <a:endParaRPr lang="en-US"/>
          </a:p>
        </p:txBody>
      </p:sp>
    </p:spTree>
    <p:extLst>
      <p:ext uri="{BB962C8B-B14F-4D97-AF65-F5344CB8AC3E}">
        <p14:creationId xmlns:p14="http://schemas.microsoft.com/office/powerpoint/2010/main" val="14409737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D0BA1E6-EA58-4702-9039-7FF850C81B94}"/>
              </a:ext>
            </a:extLst>
          </p:cNvPr>
          <p:cNvSpPr>
            <a:spLocks noGrp="1"/>
          </p:cNvSpPr>
          <p:nvPr>
            <p:ph type="dt" sz="half" idx="10"/>
          </p:nvPr>
        </p:nvSpPr>
        <p:spPr/>
        <p:txBody>
          <a:bodyPr/>
          <a:lstStyle/>
          <a:p>
            <a:fld id="{5E5E2988-0030-4A3F-B612-CB6AD2E833CF}" type="datetimeFigureOut">
              <a:rPr lang="en-US" smtClean="0"/>
              <a:t>10/9/2021</a:t>
            </a:fld>
            <a:endParaRPr lang="en-US"/>
          </a:p>
        </p:txBody>
      </p:sp>
      <p:sp>
        <p:nvSpPr>
          <p:cNvPr id="3" name="Footer Placeholder 2">
            <a:extLst>
              <a:ext uri="{FF2B5EF4-FFF2-40B4-BE49-F238E27FC236}">
                <a16:creationId xmlns:a16="http://schemas.microsoft.com/office/drawing/2014/main" id="{086C00D7-0BB2-47FA-998F-49771FCE486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194A089-C9AA-4362-A1DA-57009C76257E}"/>
              </a:ext>
            </a:extLst>
          </p:cNvPr>
          <p:cNvSpPr>
            <a:spLocks noGrp="1"/>
          </p:cNvSpPr>
          <p:nvPr>
            <p:ph type="sldNum" sz="quarter" idx="12"/>
          </p:nvPr>
        </p:nvSpPr>
        <p:spPr/>
        <p:txBody>
          <a:bodyPr/>
          <a:lstStyle/>
          <a:p>
            <a:fld id="{85B76ACC-9C41-404F-BDBE-6D156E64AA63}" type="slidenum">
              <a:rPr lang="en-US" smtClean="0"/>
              <a:t>‹#›</a:t>
            </a:fld>
            <a:endParaRPr lang="en-US"/>
          </a:p>
        </p:txBody>
      </p:sp>
    </p:spTree>
    <p:extLst>
      <p:ext uri="{BB962C8B-B14F-4D97-AF65-F5344CB8AC3E}">
        <p14:creationId xmlns:p14="http://schemas.microsoft.com/office/powerpoint/2010/main" val="39351455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15709-AD3E-4280-89EA-3147A6EC162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5251DCD-EE74-48D7-A7CB-B94E5DD4718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BBDE0CA-762A-4082-974B-A112D9D39F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A52A443-9167-4817-998A-506B952EA6C4}"/>
              </a:ext>
            </a:extLst>
          </p:cNvPr>
          <p:cNvSpPr>
            <a:spLocks noGrp="1"/>
          </p:cNvSpPr>
          <p:nvPr>
            <p:ph type="dt" sz="half" idx="10"/>
          </p:nvPr>
        </p:nvSpPr>
        <p:spPr/>
        <p:txBody>
          <a:bodyPr/>
          <a:lstStyle/>
          <a:p>
            <a:fld id="{5E5E2988-0030-4A3F-B612-CB6AD2E833CF}" type="datetimeFigureOut">
              <a:rPr lang="en-US" smtClean="0"/>
              <a:t>10/9/2021</a:t>
            </a:fld>
            <a:endParaRPr lang="en-US"/>
          </a:p>
        </p:txBody>
      </p:sp>
      <p:sp>
        <p:nvSpPr>
          <p:cNvPr id="6" name="Footer Placeholder 5">
            <a:extLst>
              <a:ext uri="{FF2B5EF4-FFF2-40B4-BE49-F238E27FC236}">
                <a16:creationId xmlns:a16="http://schemas.microsoft.com/office/drawing/2014/main" id="{5786F195-4546-4DC2-99F9-269A66D3702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E427374-FA6D-41B9-9489-C1AF2D9ACE82}"/>
              </a:ext>
            </a:extLst>
          </p:cNvPr>
          <p:cNvSpPr>
            <a:spLocks noGrp="1"/>
          </p:cNvSpPr>
          <p:nvPr>
            <p:ph type="sldNum" sz="quarter" idx="12"/>
          </p:nvPr>
        </p:nvSpPr>
        <p:spPr/>
        <p:txBody>
          <a:bodyPr/>
          <a:lstStyle/>
          <a:p>
            <a:fld id="{85B76ACC-9C41-404F-BDBE-6D156E64AA63}" type="slidenum">
              <a:rPr lang="en-US" smtClean="0"/>
              <a:t>‹#›</a:t>
            </a:fld>
            <a:endParaRPr lang="en-US"/>
          </a:p>
        </p:txBody>
      </p:sp>
    </p:spTree>
    <p:extLst>
      <p:ext uri="{BB962C8B-B14F-4D97-AF65-F5344CB8AC3E}">
        <p14:creationId xmlns:p14="http://schemas.microsoft.com/office/powerpoint/2010/main" val="22261461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F2998-2214-4789-B54A-F57BCDF2762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64A8946-99BB-48EF-B1F2-3DFF47B167E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5D4858A-3898-4962-B002-24A2E63067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29741A3-8FB0-424B-B37C-1A79A7C34B8E}"/>
              </a:ext>
            </a:extLst>
          </p:cNvPr>
          <p:cNvSpPr>
            <a:spLocks noGrp="1"/>
          </p:cNvSpPr>
          <p:nvPr>
            <p:ph type="dt" sz="half" idx="10"/>
          </p:nvPr>
        </p:nvSpPr>
        <p:spPr/>
        <p:txBody>
          <a:bodyPr/>
          <a:lstStyle/>
          <a:p>
            <a:fld id="{5E5E2988-0030-4A3F-B612-CB6AD2E833CF}" type="datetimeFigureOut">
              <a:rPr lang="en-US" smtClean="0"/>
              <a:t>10/9/2021</a:t>
            </a:fld>
            <a:endParaRPr lang="en-US"/>
          </a:p>
        </p:txBody>
      </p:sp>
      <p:sp>
        <p:nvSpPr>
          <p:cNvPr id="6" name="Footer Placeholder 5">
            <a:extLst>
              <a:ext uri="{FF2B5EF4-FFF2-40B4-BE49-F238E27FC236}">
                <a16:creationId xmlns:a16="http://schemas.microsoft.com/office/drawing/2014/main" id="{08EDB056-F00D-4EFB-BBC3-D6A3213E920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1343876-119C-4009-99E9-BE5B6B4DCB0D}"/>
              </a:ext>
            </a:extLst>
          </p:cNvPr>
          <p:cNvSpPr>
            <a:spLocks noGrp="1"/>
          </p:cNvSpPr>
          <p:nvPr>
            <p:ph type="sldNum" sz="quarter" idx="12"/>
          </p:nvPr>
        </p:nvSpPr>
        <p:spPr/>
        <p:txBody>
          <a:bodyPr/>
          <a:lstStyle/>
          <a:p>
            <a:fld id="{85B76ACC-9C41-404F-BDBE-6D156E64AA63}" type="slidenum">
              <a:rPr lang="en-US" smtClean="0"/>
              <a:t>‹#›</a:t>
            </a:fld>
            <a:endParaRPr lang="en-US"/>
          </a:p>
        </p:txBody>
      </p:sp>
    </p:spTree>
    <p:extLst>
      <p:ext uri="{BB962C8B-B14F-4D97-AF65-F5344CB8AC3E}">
        <p14:creationId xmlns:p14="http://schemas.microsoft.com/office/powerpoint/2010/main" val="9655217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6516149-BB3D-4D10-A3BC-C7B710357E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86FD3E0-39E6-4992-AE3C-82F3A88C488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46D211-752F-4419-ADE8-6B18C814EF5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5E2988-0030-4A3F-B612-CB6AD2E833CF}" type="datetimeFigureOut">
              <a:rPr lang="en-US" smtClean="0"/>
              <a:t>10/9/2021</a:t>
            </a:fld>
            <a:endParaRPr lang="en-US"/>
          </a:p>
        </p:txBody>
      </p:sp>
      <p:sp>
        <p:nvSpPr>
          <p:cNvPr id="5" name="Footer Placeholder 4">
            <a:extLst>
              <a:ext uri="{FF2B5EF4-FFF2-40B4-BE49-F238E27FC236}">
                <a16:creationId xmlns:a16="http://schemas.microsoft.com/office/drawing/2014/main" id="{124D6BA8-2C84-4FC2-9AAE-F24ABF5514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5DA8271-C209-422A-BAD0-D42CFE06C23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B76ACC-9C41-404F-BDBE-6D156E64AA63}" type="slidenum">
              <a:rPr lang="en-US" smtClean="0"/>
              <a:t>‹#›</a:t>
            </a:fld>
            <a:endParaRPr lang="en-US"/>
          </a:p>
        </p:txBody>
      </p:sp>
    </p:spTree>
    <p:extLst>
      <p:ext uri="{BB962C8B-B14F-4D97-AF65-F5344CB8AC3E}">
        <p14:creationId xmlns:p14="http://schemas.microsoft.com/office/powerpoint/2010/main" val="1928128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 id="2147483663" r:id="rId14"/>
    <p:sldLayoutId id="2147483666" r:id="rId15"/>
    <p:sldLayoutId id="2147483676" r:id="rId16"/>
    <p:sldLayoutId id="2147483694" r:id="rId17"/>
    <p:sldLayoutId id="2147483678" r:id="rId18"/>
    <p:sldLayoutId id="2147483679" r:id="rId19"/>
    <p:sldLayoutId id="2147483680" r:id="rId20"/>
    <p:sldLayoutId id="2147483683" r:id="rId21"/>
    <p:sldLayoutId id="2147483693" r:id="rId22"/>
    <p:sldLayoutId id="2147483708" r:id="rId23"/>
    <p:sldLayoutId id="2147483709" r:id="rId24"/>
    <p:sldLayoutId id="2147483710" r:id="rId25"/>
    <p:sldLayoutId id="2147483713" r:id="rId26"/>
    <p:sldLayoutId id="2147483723" r:id="rId2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Title Placeholder 1">
            <a:extLst>
              <a:ext uri="{FF2B5EF4-FFF2-40B4-BE49-F238E27FC236}">
                <a16:creationId xmlns:a16="http://schemas.microsoft.com/office/drawing/2014/main" id="{23609D34-496B-4516-8B11-0C1DA6813C0E}"/>
              </a:ext>
            </a:extLst>
          </p:cNvPr>
          <p:cNvSpPr>
            <a:spLocks noGrp="1" noChangeArrowheads="1"/>
          </p:cNvSpPr>
          <p:nvPr>
            <p:ph type="title"/>
          </p:nvPr>
        </p:nvSpPr>
        <p:spPr bwMode="auto">
          <a:xfrm>
            <a:off x="838200" y="365126"/>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5" name="Text Placeholder 2">
            <a:extLst>
              <a:ext uri="{FF2B5EF4-FFF2-40B4-BE49-F238E27FC236}">
                <a16:creationId xmlns:a16="http://schemas.microsoft.com/office/drawing/2014/main" id="{CDD17958-8DE3-456F-A980-A4B05A1966FA}"/>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6862DAFD-42F2-46BC-AED9-DC03229FC5B2}"/>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rtl="1" eaLnBrk="1" hangingPunct="1">
              <a:defRPr sz="1108">
                <a:solidFill>
                  <a:schemeClr val="tx1">
                    <a:tint val="75000"/>
                  </a:schemeClr>
                </a:solidFill>
              </a:defRPr>
            </a:lvl1pPr>
          </a:lstStyle>
          <a:p>
            <a:pPr>
              <a:defRPr/>
            </a:pPr>
            <a:fld id="{5198DB99-CF03-4A10-AD9F-3972D0262EEB}" type="datetimeFigureOut">
              <a:rPr lang="en-US"/>
              <a:pPr>
                <a:defRPr/>
              </a:pPr>
              <a:t>10/9/2021</a:t>
            </a:fld>
            <a:endParaRPr lang="en-US"/>
          </a:p>
        </p:txBody>
      </p:sp>
      <p:sp>
        <p:nvSpPr>
          <p:cNvPr id="5" name="Footer Placeholder 4">
            <a:extLst>
              <a:ext uri="{FF2B5EF4-FFF2-40B4-BE49-F238E27FC236}">
                <a16:creationId xmlns:a16="http://schemas.microsoft.com/office/drawing/2014/main" id="{9E0AEE1C-0E9F-4E2D-8B1A-6D1D090F03CA}"/>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rtl="1" eaLnBrk="1" hangingPunct="1">
              <a:defRPr sz="1108">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D1D5B8DB-C970-450C-961C-9B1A58A52F19}"/>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rtl="1" eaLnBrk="1" hangingPunct="1">
              <a:defRPr sz="1108">
                <a:solidFill>
                  <a:schemeClr val="tx1">
                    <a:tint val="75000"/>
                  </a:schemeClr>
                </a:solidFill>
              </a:defRPr>
            </a:lvl1pPr>
          </a:lstStyle>
          <a:p>
            <a:pPr>
              <a:defRPr/>
            </a:pPr>
            <a:fld id="{C7656501-F039-4089-A32A-BB557B3B586B}" type="slidenum">
              <a:rPr lang="en-US"/>
              <a:pPr>
                <a:defRPr/>
              </a:pPr>
              <a:t>‹#›</a:t>
            </a:fld>
            <a:endParaRPr lang="en-US"/>
          </a:p>
        </p:txBody>
      </p:sp>
    </p:spTree>
    <p:extLst>
      <p:ext uri="{BB962C8B-B14F-4D97-AF65-F5344CB8AC3E}">
        <p14:creationId xmlns:p14="http://schemas.microsoft.com/office/powerpoint/2010/main" val="2558309645"/>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49" r:id="rId12"/>
    <p:sldLayoutId id="2147483750" r:id="rId13"/>
  </p:sldLayoutIdLst>
  <p:txStyles>
    <p:titleStyle>
      <a:lvl1pPr algn="l" defTabSz="842963" rtl="0" eaLnBrk="0" fontAlgn="base" hangingPunct="0">
        <a:lnSpc>
          <a:spcPct val="90000"/>
        </a:lnSpc>
        <a:spcBef>
          <a:spcPct val="0"/>
        </a:spcBef>
        <a:spcAft>
          <a:spcPct val="0"/>
        </a:spcAft>
        <a:defRPr sz="4000" kern="1200">
          <a:solidFill>
            <a:schemeClr val="tx1"/>
          </a:solidFill>
          <a:latin typeface="+mj-lt"/>
          <a:ea typeface="+mj-ea"/>
          <a:cs typeface="+mj-cs"/>
        </a:defRPr>
      </a:lvl1pPr>
      <a:lvl2pPr algn="l" defTabSz="842963" rtl="0" eaLnBrk="0" fontAlgn="base" hangingPunct="0">
        <a:lnSpc>
          <a:spcPct val="90000"/>
        </a:lnSpc>
        <a:spcBef>
          <a:spcPct val="0"/>
        </a:spcBef>
        <a:spcAft>
          <a:spcPct val="0"/>
        </a:spcAft>
        <a:defRPr sz="4000">
          <a:solidFill>
            <a:schemeClr val="tx1"/>
          </a:solidFill>
          <a:latin typeface="Calibri Light" panose="020F0302020204030204" pitchFamily="34" charset="0"/>
          <a:cs typeface="Times New Roman" panose="02020603050405020304" pitchFamily="18" charset="0"/>
        </a:defRPr>
      </a:lvl2pPr>
      <a:lvl3pPr algn="l" defTabSz="842963" rtl="0" eaLnBrk="0" fontAlgn="base" hangingPunct="0">
        <a:lnSpc>
          <a:spcPct val="90000"/>
        </a:lnSpc>
        <a:spcBef>
          <a:spcPct val="0"/>
        </a:spcBef>
        <a:spcAft>
          <a:spcPct val="0"/>
        </a:spcAft>
        <a:defRPr sz="4000">
          <a:solidFill>
            <a:schemeClr val="tx1"/>
          </a:solidFill>
          <a:latin typeface="Calibri Light" panose="020F0302020204030204" pitchFamily="34" charset="0"/>
          <a:cs typeface="Times New Roman" panose="02020603050405020304" pitchFamily="18" charset="0"/>
        </a:defRPr>
      </a:lvl3pPr>
      <a:lvl4pPr algn="l" defTabSz="842963" rtl="0" eaLnBrk="0" fontAlgn="base" hangingPunct="0">
        <a:lnSpc>
          <a:spcPct val="90000"/>
        </a:lnSpc>
        <a:spcBef>
          <a:spcPct val="0"/>
        </a:spcBef>
        <a:spcAft>
          <a:spcPct val="0"/>
        </a:spcAft>
        <a:defRPr sz="4000">
          <a:solidFill>
            <a:schemeClr val="tx1"/>
          </a:solidFill>
          <a:latin typeface="Calibri Light" panose="020F0302020204030204" pitchFamily="34" charset="0"/>
          <a:cs typeface="Times New Roman" panose="02020603050405020304" pitchFamily="18" charset="0"/>
        </a:defRPr>
      </a:lvl4pPr>
      <a:lvl5pPr algn="l" defTabSz="842963" rtl="0" eaLnBrk="0" fontAlgn="base" hangingPunct="0">
        <a:lnSpc>
          <a:spcPct val="90000"/>
        </a:lnSpc>
        <a:spcBef>
          <a:spcPct val="0"/>
        </a:spcBef>
        <a:spcAft>
          <a:spcPct val="0"/>
        </a:spcAft>
        <a:defRPr sz="4000">
          <a:solidFill>
            <a:schemeClr val="tx1"/>
          </a:solidFill>
          <a:latin typeface="Calibri Light" panose="020F0302020204030204" pitchFamily="34" charset="0"/>
          <a:cs typeface="Times New Roman" panose="02020603050405020304" pitchFamily="18" charset="0"/>
        </a:defRPr>
      </a:lvl5pPr>
      <a:lvl6pPr marL="457200" algn="l" defTabSz="842963" rtl="0" fontAlgn="base">
        <a:lnSpc>
          <a:spcPct val="90000"/>
        </a:lnSpc>
        <a:spcBef>
          <a:spcPct val="0"/>
        </a:spcBef>
        <a:spcAft>
          <a:spcPct val="0"/>
        </a:spcAft>
        <a:defRPr sz="4000">
          <a:solidFill>
            <a:schemeClr val="tx1"/>
          </a:solidFill>
          <a:latin typeface="Calibri Light" panose="020F0302020204030204" pitchFamily="34" charset="0"/>
          <a:cs typeface="Times New Roman" panose="02020603050405020304" pitchFamily="18" charset="0"/>
        </a:defRPr>
      </a:lvl6pPr>
      <a:lvl7pPr marL="914400" algn="l" defTabSz="842963" rtl="0" fontAlgn="base">
        <a:lnSpc>
          <a:spcPct val="90000"/>
        </a:lnSpc>
        <a:spcBef>
          <a:spcPct val="0"/>
        </a:spcBef>
        <a:spcAft>
          <a:spcPct val="0"/>
        </a:spcAft>
        <a:defRPr sz="4000">
          <a:solidFill>
            <a:schemeClr val="tx1"/>
          </a:solidFill>
          <a:latin typeface="Calibri Light" panose="020F0302020204030204" pitchFamily="34" charset="0"/>
          <a:cs typeface="Times New Roman" panose="02020603050405020304" pitchFamily="18" charset="0"/>
        </a:defRPr>
      </a:lvl7pPr>
      <a:lvl8pPr marL="1371600" algn="l" defTabSz="842963" rtl="0" fontAlgn="base">
        <a:lnSpc>
          <a:spcPct val="90000"/>
        </a:lnSpc>
        <a:spcBef>
          <a:spcPct val="0"/>
        </a:spcBef>
        <a:spcAft>
          <a:spcPct val="0"/>
        </a:spcAft>
        <a:defRPr sz="4000">
          <a:solidFill>
            <a:schemeClr val="tx1"/>
          </a:solidFill>
          <a:latin typeface="Calibri Light" panose="020F0302020204030204" pitchFamily="34" charset="0"/>
          <a:cs typeface="Times New Roman" panose="02020603050405020304" pitchFamily="18" charset="0"/>
        </a:defRPr>
      </a:lvl8pPr>
      <a:lvl9pPr marL="1828800" algn="l" defTabSz="842963" rtl="0" fontAlgn="base">
        <a:lnSpc>
          <a:spcPct val="90000"/>
        </a:lnSpc>
        <a:spcBef>
          <a:spcPct val="0"/>
        </a:spcBef>
        <a:spcAft>
          <a:spcPct val="0"/>
        </a:spcAft>
        <a:defRPr sz="4000">
          <a:solidFill>
            <a:schemeClr val="tx1"/>
          </a:solidFill>
          <a:latin typeface="Calibri Light" panose="020F0302020204030204" pitchFamily="34" charset="0"/>
          <a:cs typeface="Times New Roman" panose="02020603050405020304" pitchFamily="18" charset="0"/>
        </a:defRPr>
      </a:lvl9pPr>
    </p:titleStyle>
    <p:bodyStyle>
      <a:lvl1pPr marL="209550" indent="-209550" algn="l" defTabSz="842963" rtl="0" eaLnBrk="0" fontAlgn="base" hangingPunct="0">
        <a:lnSpc>
          <a:spcPct val="90000"/>
        </a:lnSpc>
        <a:spcBef>
          <a:spcPts val="925"/>
        </a:spcBef>
        <a:spcAft>
          <a:spcPct val="0"/>
        </a:spcAft>
        <a:buFont typeface="Arial" panose="020B0604020202020204" pitchFamily="34" charset="0"/>
        <a:buChar char="•"/>
        <a:defRPr sz="2500" kern="1200">
          <a:solidFill>
            <a:schemeClr val="tx1"/>
          </a:solidFill>
          <a:latin typeface="+mn-lt"/>
          <a:ea typeface="+mn-ea"/>
          <a:cs typeface="+mn-cs"/>
        </a:defRPr>
      </a:lvl1pPr>
      <a:lvl2pPr marL="631825" indent="-209550" algn="l" defTabSz="842963" rtl="0" eaLnBrk="0" fontAlgn="base" hangingPunct="0">
        <a:lnSpc>
          <a:spcPct val="90000"/>
        </a:lnSpc>
        <a:spcBef>
          <a:spcPts val="463"/>
        </a:spcBef>
        <a:spcAft>
          <a:spcPct val="0"/>
        </a:spcAft>
        <a:buFont typeface="Arial" panose="020B0604020202020204" pitchFamily="34" charset="0"/>
        <a:buChar char="•"/>
        <a:defRPr sz="2200" kern="1200">
          <a:solidFill>
            <a:schemeClr val="tx1"/>
          </a:solidFill>
          <a:latin typeface="+mn-lt"/>
          <a:ea typeface="+mn-ea"/>
          <a:cs typeface="+mn-cs"/>
        </a:defRPr>
      </a:lvl2pPr>
      <a:lvl3pPr marL="1054100" indent="-209550" algn="l" defTabSz="842963" rtl="0" eaLnBrk="0" fontAlgn="base" hangingPunct="0">
        <a:lnSpc>
          <a:spcPct val="90000"/>
        </a:lnSpc>
        <a:spcBef>
          <a:spcPts val="463"/>
        </a:spcBef>
        <a:spcAft>
          <a:spcPct val="0"/>
        </a:spcAft>
        <a:buFont typeface="Arial" panose="020B0604020202020204" pitchFamily="34" charset="0"/>
        <a:buChar char="•"/>
        <a:defRPr kern="1200">
          <a:solidFill>
            <a:schemeClr val="tx1"/>
          </a:solidFill>
          <a:latin typeface="+mn-lt"/>
          <a:ea typeface="+mn-ea"/>
          <a:cs typeface="+mn-cs"/>
        </a:defRPr>
      </a:lvl3pPr>
      <a:lvl4pPr marL="1476375" indent="-209550" algn="l" defTabSz="842963" rtl="0" eaLnBrk="0" fontAlgn="base" hangingPunct="0">
        <a:lnSpc>
          <a:spcPct val="90000"/>
        </a:lnSpc>
        <a:spcBef>
          <a:spcPts val="463"/>
        </a:spcBef>
        <a:spcAft>
          <a:spcPct val="0"/>
        </a:spcAft>
        <a:buFont typeface="Arial" panose="020B0604020202020204" pitchFamily="34" charset="0"/>
        <a:buChar char="•"/>
        <a:defRPr sz="1600" kern="1200">
          <a:solidFill>
            <a:schemeClr val="tx1"/>
          </a:solidFill>
          <a:latin typeface="+mn-lt"/>
          <a:ea typeface="+mn-ea"/>
          <a:cs typeface="+mn-cs"/>
        </a:defRPr>
      </a:lvl4pPr>
      <a:lvl5pPr marL="1898650" indent="-209550" algn="l" defTabSz="842963" rtl="0" eaLnBrk="0" fontAlgn="base" hangingPunct="0">
        <a:lnSpc>
          <a:spcPct val="90000"/>
        </a:lnSpc>
        <a:spcBef>
          <a:spcPts val="463"/>
        </a:spcBef>
        <a:spcAft>
          <a:spcPct val="0"/>
        </a:spcAft>
        <a:buFont typeface="Arial" panose="020B0604020202020204" pitchFamily="34" charset="0"/>
        <a:buChar char="•"/>
        <a:defRPr sz="1600" kern="1200">
          <a:solidFill>
            <a:schemeClr val="tx1"/>
          </a:solidFill>
          <a:latin typeface="+mn-lt"/>
          <a:ea typeface="+mn-ea"/>
          <a:cs typeface="+mn-cs"/>
        </a:defRPr>
      </a:lvl5pPr>
      <a:lvl6pPr marL="2321227" indent="-211021" algn="l" defTabSz="844083" rtl="0" eaLnBrk="1" latinLnBrk="0" hangingPunct="1">
        <a:lnSpc>
          <a:spcPct val="90000"/>
        </a:lnSpc>
        <a:spcBef>
          <a:spcPts val="462"/>
        </a:spcBef>
        <a:buFont typeface="Arial" panose="020B0604020202020204" pitchFamily="34" charset="0"/>
        <a:buChar char="•"/>
        <a:defRPr sz="1662" kern="1200">
          <a:solidFill>
            <a:schemeClr val="tx1"/>
          </a:solidFill>
          <a:latin typeface="+mn-lt"/>
          <a:ea typeface="+mn-ea"/>
          <a:cs typeface="+mn-cs"/>
        </a:defRPr>
      </a:lvl6pPr>
      <a:lvl7pPr marL="2743269" indent="-211021" algn="l" defTabSz="844083" rtl="0" eaLnBrk="1" latinLnBrk="0" hangingPunct="1">
        <a:lnSpc>
          <a:spcPct val="90000"/>
        </a:lnSpc>
        <a:spcBef>
          <a:spcPts val="462"/>
        </a:spcBef>
        <a:buFont typeface="Arial" panose="020B0604020202020204" pitchFamily="34" charset="0"/>
        <a:buChar char="•"/>
        <a:defRPr sz="1662" kern="1200">
          <a:solidFill>
            <a:schemeClr val="tx1"/>
          </a:solidFill>
          <a:latin typeface="+mn-lt"/>
          <a:ea typeface="+mn-ea"/>
          <a:cs typeface="+mn-cs"/>
        </a:defRPr>
      </a:lvl7pPr>
      <a:lvl8pPr marL="3165310" indent="-211021" algn="l" defTabSz="844083" rtl="0" eaLnBrk="1" latinLnBrk="0" hangingPunct="1">
        <a:lnSpc>
          <a:spcPct val="90000"/>
        </a:lnSpc>
        <a:spcBef>
          <a:spcPts val="462"/>
        </a:spcBef>
        <a:buFont typeface="Arial" panose="020B0604020202020204" pitchFamily="34" charset="0"/>
        <a:buChar char="•"/>
        <a:defRPr sz="1662" kern="1200">
          <a:solidFill>
            <a:schemeClr val="tx1"/>
          </a:solidFill>
          <a:latin typeface="+mn-lt"/>
          <a:ea typeface="+mn-ea"/>
          <a:cs typeface="+mn-cs"/>
        </a:defRPr>
      </a:lvl8pPr>
      <a:lvl9pPr marL="3587351" indent="-211021" algn="l" defTabSz="844083" rtl="0" eaLnBrk="1" latinLnBrk="0" hangingPunct="1">
        <a:lnSpc>
          <a:spcPct val="90000"/>
        </a:lnSpc>
        <a:spcBef>
          <a:spcPts val="462"/>
        </a:spcBef>
        <a:buFont typeface="Arial" panose="020B0604020202020204" pitchFamily="34" charset="0"/>
        <a:buChar char="•"/>
        <a:defRPr sz="1662" kern="1200">
          <a:solidFill>
            <a:schemeClr val="tx1"/>
          </a:solidFill>
          <a:latin typeface="+mn-lt"/>
          <a:ea typeface="+mn-ea"/>
          <a:cs typeface="+mn-cs"/>
        </a:defRPr>
      </a:lvl9pPr>
    </p:bodyStyle>
    <p:otherStyle>
      <a:defPPr>
        <a:defRPr lang="en-US"/>
      </a:defPPr>
      <a:lvl1pPr marL="0" algn="l" defTabSz="844083" rtl="0" eaLnBrk="1" latinLnBrk="0" hangingPunct="1">
        <a:defRPr sz="1662" kern="1200">
          <a:solidFill>
            <a:schemeClr val="tx1"/>
          </a:solidFill>
          <a:latin typeface="+mn-lt"/>
          <a:ea typeface="+mn-ea"/>
          <a:cs typeface="+mn-cs"/>
        </a:defRPr>
      </a:lvl1pPr>
      <a:lvl2pPr marL="422041" algn="l" defTabSz="844083" rtl="0" eaLnBrk="1" latinLnBrk="0" hangingPunct="1">
        <a:defRPr sz="1662" kern="1200">
          <a:solidFill>
            <a:schemeClr val="tx1"/>
          </a:solidFill>
          <a:latin typeface="+mn-lt"/>
          <a:ea typeface="+mn-ea"/>
          <a:cs typeface="+mn-cs"/>
        </a:defRPr>
      </a:lvl2pPr>
      <a:lvl3pPr marL="844083" algn="l" defTabSz="844083" rtl="0" eaLnBrk="1" latinLnBrk="0" hangingPunct="1">
        <a:defRPr sz="1662" kern="1200">
          <a:solidFill>
            <a:schemeClr val="tx1"/>
          </a:solidFill>
          <a:latin typeface="+mn-lt"/>
          <a:ea typeface="+mn-ea"/>
          <a:cs typeface="+mn-cs"/>
        </a:defRPr>
      </a:lvl3pPr>
      <a:lvl4pPr marL="1266124" algn="l" defTabSz="844083" rtl="0" eaLnBrk="1" latinLnBrk="0" hangingPunct="1">
        <a:defRPr sz="1662" kern="1200">
          <a:solidFill>
            <a:schemeClr val="tx1"/>
          </a:solidFill>
          <a:latin typeface="+mn-lt"/>
          <a:ea typeface="+mn-ea"/>
          <a:cs typeface="+mn-cs"/>
        </a:defRPr>
      </a:lvl4pPr>
      <a:lvl5pPr marL="1688165" algn="l" defTabSz="844083" rtl="0" eaLnBrk="1" latinLnBrk="0" hangingPunct="1">
        <a:defRPr sz="1662" kern="1200">
          <a:solidFill>
            <a:schemeClr val="tx1"/>
          </a:solidFill>
          <a:latin typeface="+mn-lt"/>
          <a:ea typeface="+mn-ea"/>
          <a:cs typeface="+mn-cs"/>
        </a:defRPr>
      </a:lvl5pPr>
      <a:lvl6pPr marL="2110207" algn="l" defTabSz="844083" rtl="0" eaLnBrk="1" latinLnBrk="0" hangingPunct="1">
        <a:defRPr sz="1662" kern="1200">
          <a:solidFill>
            <a:schemeClr val="tx1"/>
          </a:solidFill>
          <a:latin typeface="+mn-lt"/>
          <a:ea typeface="+mn-ea"/>
          <a:cs typeface="+mn-cs"/>
        </a:defRPr>
      </a:lvl6pPr>
      <a:lvl7pPr marL="2532248" algn="l" defTabSz="844083" rtl="0" eaLnBrk="1" latinLnBrk="0" hangingPunct="1">
        <a:defRPr sz="1662" kern="1200">
          <a:solidFill>
            <a:schemeClr val="tx1"/>
          </a:solidFill>
          <a:latin typeface="+mn-lt"/>
          <a:ea typeface="+mn-ea"/>
          <a:cs typeface="+mn-cs"/>
        </a:defRPr>
      </a:lvl7pPr>
      <a:lvl8pPr marL="2954289" algn="l" defTabSz="844083" rtl="0" eaLnBrk="1" latinLnBrk="0" hangingPunct="1">
        <a:defRPr sz="1662" kern="1200">
          <a:solidFill>
            <a:schemeClr val="tx1"/>
          </a:solidFill>
          <a:latin typeface="+mn-lt"/>
          <a:ea typeface="+mn-ea"/>
          <a:cs typeface="+mn-cs"/>
        </a:defRPr>
      </a:lvl8pPr>
      <a:lvl9pPr marL="3376331" algn="l" defTabSz="844083" rtl="0" eaLnBrk="1" latinLnBrk="0" hangingPunct="1">
        <a:defRPr sz="1662"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6" Type="http://schemas.microsoft.com/office/2007/relationships/hdphoto" Target="../media/hdphoto6.wdp"/><Relationship Id="rId5" Type="http://schemas.openxmlformats.org/officeDocument/2006/relationships/image" Target="../media/image32.png"/><Relationship Id="rId4" Type="http://schemas.microsoft.com/office/2007/relationships/hdphoto" Target="../media/hdphoto5.wdp"/></Relationships>
</file>

<file path=ppt/slides/_rels/slide1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audio" Target="../media/audio2.wav"/><Relationship Id="rId7" Type="http://schemas.openxmlformats.org/officeDocument/2006/relationships/image" Target="../media/image33.gif"/><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audio" Target="../media/audio5.wav"/><Relationship Id="rId11" Type="http://schemas.openxmlformats.org/officeDocument/2006/relationships/image" Target="../media/image35.jpeg"/><Relationship Id="rId5" Type="http://schemas.openxmlformats.org/officeDocument/2006/relationships/audio" Target="../media/audio4.wav"/><Relationship Id="rId10" Type="http://schemas.openxmlformats.org/officeDocument/2006/relationships/hyperlink" Target="https://www.google.com/url?sa=i&amp;url=http://faswadi.com/2016/03/%D8%A7%D9%84%D8%B1%D8%A8%D8%AD-%D9%85%D9%86-%D8%A7%D9%84%D8%A7%D9%86%D8%AA%D8%B1%D9%86%D8%AA-%D8%A7%D9%84%D8%AE%D8%B1%D8%A7%D9%81%D8%A7%D8%AA-%D9%88%D8%A7%D9%84%D8%AD%D9%82%D8%A7%D8%A6%D9%82/&amp;psig=AOvVaw0RljptvzB6I943oFbcZ9gj&amp;ust=1591267630633000&amp;source=images&amp;cd=vfe&amp;ved=0CAIQjRxqFwoTCJjor_275ekCFQAAAAAdAAAAABAJ" TargetMode="External"/><Relationship Id="rId4" Type="http://schemas.openxmlformats.org/officeDocument/2006/relationships/audio" Target="../media/audio3.wav"/><Relationship Id="rId9" Type="http://schemas.microsoft.com/office/2007/relationships/hdphoto" Target="../media/hdphoto7.wdp"/></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38.jpg"/><Relationship Id="rId7"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1.gif"/><Relationship Id="rId5" Type="http://schemas.openxmlformats.org/officeDocument/2006/relationships/image" Target="../media/image40.gif"/><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8.xml"/><Relationship Id="rId4" Type="http://schemas.openxmlformats.org/officeDocument/2006/relationships/image" Target="../media/image45.svg"/></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8.xml"/><Relationship Id="rId4" Type="http://schemas.openxmlformats.org/officeDocument/2006/relationships/image" Target="../media/image48.svg"/></Relationships>
</file>

<file path=ppt/slides/_rels/slide1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8.xml"/><Relationship Id="rId4" Type="http://schemas.openxmlformats.org/officeDocument/2006/relationships/image" Target="../media/image51.svg"/></Relationships>
</file>

<file path=ppt/slides/_rels/slide1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8.xml"/><Relationship Id="rId4" Type="http://schemas.openxmlformats.org/officeDocument/2006/relationships/image" Target="../media/image54.svg"/></Relationships>
</file>

<file path=ppt/slides/_rels/slide1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8.xml"/><Relationship Id="rId4" Type="http://schemas.openxmlformats.org/officeDocument/2006/relationships/image" Target="../media/image57.svg"/></Relationships>
</file>

<file path=ppt/slides/_rels/slide1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8.xml"/><Relationship Id="rId4" Type="http://schemas.openxmlformats.org/officeDocument/2006/relationships/image" Target="../media/image60.sv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microsoft.com/office/2007/relationships/hdphoto" Target="../media/hdphoto1.wdp"/><Relationship Id="rId7" Type="http://schemas.openxmlformats.org/officeDocument/2006/relationships/image" Target="../media/image11.png"/><Relationship Id="rId12" Type="http://schemas.microsoft.com/office/2007/relationships/hdphoto" Target="../media/hdphoto3.wdp"/><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0.jpeg"/><Relationship Id="rId11" Type="http://schemas.openxmlformats.org/officeDocument/2006/relationships/image" Target="../media/image15.png"/><Relationship Id="rId5" Type="http://schemas.microsoft.com/office/2007/relationships/hdphoto" Target="../media/hdphoto2.wdp"/><Relationship Id="rId10" Type="http://schemas.openxmlformats.org/officeDocument/2006/relationships/image" Target="../media/image14.jpeg"/><Relationship Id="rId4" Type="http://schemas.openxmlformats.org/officeDocument/2006/relationships/image" Target="../media/image9.png"/><Relationship Id="rId9" Type="http://schemas.openxmlformats.org/officeDocument/2006/relationships/image" Target="../media/image13.jpeg"/></Relationships>
</file>

<file path=ppt/slides/_rels/slide2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slide" Target="slide25.xml"/><Relationship Id="rId3" Type="http://schemas.openxmlformats.org/officeDocument/2006/relationships/image" Target="../media/image63.png"/><Relationship Id="rId7" Type="http://schemas.openxmlformats.org/officeDocument/2006/relationships/slide" Target="slide24.xml"/><Relationship Id="rId2" Type="http://schemas.openxmlformats.org/officeDocument/2006/relationships/image" Target="../media/image62.png"/><Relationship Id="rId1" Type="http://schemas.openxmlformats.org/officeDocument/2006/relationships/slideLayout" Target="../slideLayouts/slideLayout29.xml"/><Relationship Id="rId6" Type="http://schemas.openxmlformats.org/officeDocument/2006/relationships/slide" Target="slide23.xml"/><Relationship Id="rId5" Type="http://schemas.openxmlformats.org/officeDocument/2006/relationships/slide" Target="slide22.xml"/><Relationship Id="rId10" Type="http://schemas.openxmlformats.org/officeDocument/2006/relationships/slide" Target="slide19.xml"/><Relationship Id="rId4" Type="http://schemas.openxmlformats.org/officeDocument/2006/relationships/image" Target="../media/image64.png"/><Relationship Id="rId9" Type="http://schemas.openxmlformats.org/officeDocument/2006/relationships/slide" Target="slide26.xml"/></Relationships>
</file>

<file path=ppt/slides/_rels/slide22.xml.rels><?xml version="1.0" encoding="UTF-8" standalone="yes"?>
<Relationships xmlns="http://schemas.openxmlformats.org/package/2006/relationships"><Relationship Id="rId3" Type="http://schemas.openxmlformats.org/officeDocument/2006/relationships/slide" Target="slide28.xml"/><Relationship Id="rId2" Type="http://schemas.openxmlformats.org/officeDocument/2006/relationships/image" Target="../media/image65.gif"/><Relationship Id="rId1" Type="http://schemas.openxmlformats.org/officeDocument/2006/relationships/slideLayout" Target="../slideLayouts/slideLayout34.xml"/></Relationships>
</file>

<file path=ppt/slides/_rels/slide23.xml.rels><?xml version="1.0" encoding="UTF-8" standalone="yes"?>
<Relationships xmlns="http://schemas.openxmlformats.org/package/2006/relationships"><Relationship Id="rId3" Type="http://schemas.openxmlformats.org/officeDocument/2006/relationships/slide" Target="slide28.xml"/><Relationship Id="rId2" Type="http://schemas.openxmlformats.org/officeDocument/2006/relationships/image" Target="../media/image65.gif"/><Relationship Id="rId1" Type="http://schemas.openxmlformats.org/officeDocument/2006/relationships/slideLayout" Target="../slideLayouts/slideLayout34.xml"/></Relationships>
</file>

<file path=ppt/slides/_rels/slide24.xml.rels><?xml version="1.0" encoding="UTF-8" standalone="yes"?>
<Relationships xmlns="http://schemas.openxmlformats.org/package/2006/relationships"><Relationship Id="rId3" Type="http://schemas.openxmlformats.org/officeDocument/2006/relationships/slide" Target="slide28.xml"/><Relationship Id="rId2" Type="http://schemas.openxmlformats.org/officeDocument/2006/relationships/image" Target="../media/image65.gif"/><Relationship Id="rId1" Type="http://schemas.openxmlformats.org/officeDocument/2006/relationships/slideLayout" Target="../slideLayouts/slideLayout34.xml"/></Relationships>
</file>

<file path=ppt/slides/_rels/slide25.xml.rels><?xml version="1.0" encoding="UTF-8" standalone="yes"?>
<Relationships xmlns="http://schemas.openxmlformats.org/package/2006/relationships"><Relationship Id="rId3" Type="http://schemas.openxmlformats.org/officeDocument/2006/relationships/slide" Target="slide28.xml"/><Relationship Id="rId2" Type="http://schemas.openxmlformats.org/officeDocument/2006/relationships/image" Target="../media/image65.gif"/><Relationship Id="rId1" Type="http://schemas.openxmlformats.org/officeDocument/2006/relationships/slideLayout" Target="../slideLayouts/slideLayout34.xml"/></Relationships>
</file>

<file path=ppt/slides/_rels/slide26.xml.rels><?xml version="1.0" encoding="UTF-8" standalone="yes"?>
<Relationships xmlns="http://schemas.openxmlformats.org/package/2006/relationships"><Relationship Id="rId3" Type="http://schemas.openxmlformats.org/officeDocument/2006/relationships/slide" Target="slide28.xml"/><Relationship Id="rId2" Type="http://schemas.openxmlformats.org/officeDocument/2006/relationships/image" Target="../media/image65.gif"/><Relationship Id="rId1" Type="http://schemas.openxmlformats.org/officeDocument/2006/relationships/slideLayout" Target="../slideLayouts/slideLayout34.xml"/></Relationships>
</file>

<file path=ppt/slides/_rels/slide2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34.xml"/></Relationships>
</file>

<file path=ppt/slides/_rels/slide2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34.xml"/></Relationships>
</file>

<file path=ppt/slides/_rels/slide2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eg"/><Relationship Id="rId1" Type="http://schemas.openxmlformats.org/officeDocument/2006/relationships/slideLayout" Target="../slideLayouts/slideLayout1.xml"/><Relationship Id="rId5" Type="http://schemas.openxmlformats.org/officeDocument/2006/relationships/image" Target="../media/image71.png"/><Relationship Id="rId4" Type="http://schemas.openxmlformats.org/officeDocument/2006/relationships/image" Target="../media/image70.png"/></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slideLayout" Target="../slideLayouts/slideLayout17.xml"/><Relationship Id="rId7" Type="http://schemas.openxmlformats.org/officeDocument/2006/relationships/image" Target="../media/image81.gif"/><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gif"/></Relationships>
</file>

<file path=ppt/slides/_rels/slide36.xml.rels><?xml version="1.0" encoding="UTF-8" standalone="yes"?>
<Relationships xmlns="http://schemas.openxmlformats.org/package/2006/relationships"><Relationship Id="rId3" Type="http://schemas.openxmlformats.org/officeDocument/2006/relationships/image" Target="../media/image84.gif"/><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gif"/><Relationship Id="rId1" Type="http://schemas.openxmlformats.org/officeDocument/2006/relationships/slideLayout" Target="../slideLayouts/slideLayout17.xml"/><Relationship Id="rId6" Type="http://schemas.openxmlformats.org/officeDocument/2006/relationships/image" Target="../media/image81.gif"/><Relationship Id="rId5" Type="http://schemas.openxmlformats.org/officeDocument/2006/relationships/image" Target="../media/image80.png"/><Relationship Id="rId4" Type="http://schemas.microsoft.com/office/2007/relationships/hdphoto" Target="../media/hdphoto9.wdp"/></Relationships>
</file>

<file path=ppt/slides/_rels/slide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2.sv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E676475-1E13-4F42-83F4-FBCACC2F09BB}"/>
              </a:ext>
            </a:extLst>
          </p:cNvPr>
          <p:cNvSpPr/>
          <p:nvPr/>
        </p:nvSpPr>
        <p:spPr>
          <a:xfrm>
            <a:off x="2194560" y="944880"/>
            <a:ext cx="955040" cy="15646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بوق رهان أخبرنى سبوره افتراضيه - africanchic-marrakech.com">
            <a:extLst>
              <a:ext uri="{FF2B5EF4-FFF2-40B4-BE49-F238E27FC236}">
                <a16:creationId xmlns:a16="http://schemas.microsoft.com/office/drawing/2014/main" id="{0DDCC030-49A0-469E-A2C2-E9EE03E086D9}"/>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9"/>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46D9CC9-95B5-44D8-9680-9A25E4485849}"/>
              </a:ext>
            </a:extLst>
          </p:cNvPr>
          <p:cNvSpPr txBox="1"/>
          <p:nvPr/>
        </p:nvSpPr>
        <p:spPr>
          <a:xfrm>
            <a:off x="3999507" y="2385391"/>
            <a:ext cx="5195294" cy="1446550"/>
          </a:xfrm>
          <a:prstGeom prst="rect">
            <a:avLst/>
          </a:prstGeom>
          <a:noFill/>
        </p:spPr>
        <p:txBody>
          <a:bodyPr wrap="square">
            <a:spAutoFit/>
          </a:bodyPr>
          <a:lstStyle/>
          <a:p>
            <a:pPr lvl="1"/>
            <a:r>
              <a:rPr kumimoji="0" lang="ar-EG" sz="4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اليوم : الاحد              </a:t>
            </a:r>
          </a:p>
          <a:p>
            <a:pPr lvl="1"/>
            <a:r>
              <a:rPr lang="ar-EG" sz="4400" dirty="0">
                <a:solidFill>
                  <a:prstClr val="black"/>
                </a:solidFill>
                <a:latin typeface="Calibri" panose="020F0502020204030204"/>
                <a:cs typeface="Arial" panose="020B0604020202020204" pitchFamily="34" charset="0"/>
              </a:rPr>
              <a:t>التاريخ : 10\10\2021</a:t>
            </a:r>
            <a:endPar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id="{B1BDB68A-9368-48F8-97B4-218AFED96E9E}"/>
              </a:ext>
            </a:extLst>
          </p:cNvPr>
          <p:cNvSpPr/>
          <p:nvPr/>
        </p:nvSpPr>
        <p:spPr>
          <a:xfrm>
            <a:off x="4063118" y="1231535"/>
            <a:ext cx="5041126" cy="92326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EG" sz="4400" b="1" i="0" u="sng"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مادة الدراسات الاجتماعية</a:t>
            </a:r>
            <a:endParaRPr kumimoji="0" lang="en-US" sz="4400" b="1" i="0" u="sng"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2" descr="Expo 2020 Dubai Logo Download Vector">
            <a:extLst>
              <a:ext uri="{FF2B5EF4-FFF2-40B4-BE49-F238E27FC236}">
                <a16:creationId xmlns:a16="http://schemas.microsoft.com/office/drawing/2014/main" id="{C9DC059B-C409-4EB2-9FA6-E01740F588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452439" cy="10555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0606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a:extLst>
              <a:ext uri="{FF2B5EF4-FFF2-40B4-BE49-F238E27FC236}">
                <a16:creationId xmlns:a16="http://schemas.microsoft.com/office/drawing/2014/main" id="{5E734303-5544-4071-8FBC-4B05F5E22BCB}"/>
              </a:ext>
            </a:extLst>
          </p:cNvPr>
          <p:cNvPicPr>
            <a:picLocks noChangeAspect="1" noChangeArrowheads="1"/>
          </p:cNvPicPr>
          <p:nvPr/>
        </p:nvPicPr>
        <p:blipFill rotWithShape="1">
          <a:blip r:embed="rId2"/>
          <a:srcRect l="29334" t="16374" r="30595" b="36475"/>
          <a:stretch/>
        </p:blipFill>
        <p:spPr bwMode="auto">
          <a:xfrm>
            <a:off x="0" y="1"/>
            <a:ext cx="12192000"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Circle: Hollow 4">
            <a:extLst>
              <a:ext uri="{FF2B5EF4-FFF2-40B4-BE49-F238E27FC236}">
                <a16:creationId xmlns:a16="http://schemas.microsoft.com/office/drawing/2014/main" id="{B9B31917-CCD2-4CF4-80FF-A1DEBD906C46}"/>
              </a:ext>
            </a:extLst>
          </p:cNvPr>
          <p:cNvSpPr/>
          <p:nvPr/>
        </p:nvSpPr>
        <p:spPr>
          <a:xfrm>
            <a:off x="10633620" y="2001077"/>
            <a:ext cx="1027043" cy="887658"/>
          </a:xfrm>
          <a:prstGeom prst="donut">
            <a:avLst>
              <a:gd name="adj" fmla="val 4351"/>
            </a:avLst>
          </a:prstGeom>
          <a:solidFill>
            <a:srgbClr val="7030A0"/>
          </a:solidFill>
          <a:ln w="5715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pic>
        <p:nvPicPr>
          <p:cNvPr id="6" name="Picture 5" descr="A close up of a sign&#10;&#10;Description automatically generated">
            <a:extLst>
              <a:ext uri="{FF2B5EF4-FFF2-40B4-BE49-F238E27FC236}">
                <a16:creationId xmlns:a16="http://schemas.microsoft.com/office/drawing/2014/main" id="{77262BA9-5D4E-45BF-B783-43B02996C14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12" b="99388" l="0" r="99215">
                        <a14:foregroundMark x1="50262" y1="90214" x2="60471" y2="99388"/>
                        <a14:foregroundMark x1="50262" y1="90826" x2="40576" y2="99388"/>
                        <a14:foregroundMark x1="48429" y1="99083" x2="52880" y2="98471"/>
                        <a14:foregroundMark x1="51571" y1="89297" x2="61257" y2="99388"/>
                        <a14:foregroundMark x1="49215" y1="89602" x2="39005" y2="99388"/>
                        <a14:foregroundMark x1="39005" y1="99388" x2="39005" y2="99388"/>
                        <a14:foregroundMark x1="51832" y1="88685" x2="61780" y2="99388"/>
                        <a14:foregroundMark x1="61780" y1="99388" x2="61780" y2="99388"/>
                        <a14:foregroundMark x1="82723" y1="48930" x2="82723" y2="48930"/>
                        <a14:foregroundMark x1="82723" y1="48930" x2="82723" y2="48930"/>
                        <a14:foregroundMark x1="83246" y1="53211" x2="98429" y2="58104"/>
                        <a14:foregroundMark x1="81414" y1="48318" x2="98691" y2="45566"/>
                        <a14:foregroundMark x1="82723" y1="47706" x2="99215" y2="44954"/>
                        <a14:foregroundMark x1="83770" y1="47706" x2="92147" y2="44954"/>
                        <a14:foregroundMark x1="53665" y1="14679" x2="60995" y2="1529"/>
                        <a14:foregroundMark x1="60995" y1="1529" x2="60995" y2="612"/>
                        <a14:foregroundMark x1="47906" y1="15291" x2="39529" y2="612"/>
                        <a14:foregroundMark x1="18325" y1="48930" x2="524" y2="39450"/>
                        <a14:foregroundMark x1="18325" y1="53211" x2="4712" y2="57492"/>
                        <a14:foregroundMark x1="4712" y1="57492" x2="0" y2="61162"/>
                        <a14:foregroundMark x1="82723" y1="47706" x2="99476" y2="43425"/>
                        <a14:foregroundMark x1="52880" y1="88685" x2="63089" y2="99388"/>
                        <a14:foregroundMark x1="63089" y1="99388" x2="63351" y2="99388"/>
                      </a14:backgroundRemoval>
                    </a14:imgEffect>
                  </a14:imgLayer>
                </a14:imgProps>
              </a:ext>
              <a:ext uri="{28A0092B-C50C-407E-A947-70E740481C1C}">
                <a14:useLocalDpi xmlns:a14="http://schemas.microsoft.com/office/drawing/2010/main" val="0"/>
              </a:ext>
            </a:extLst>
          </a:blip>
          <a:stretch>
            <a:fillRect/>
          </a:stretch>
        </p:blipFill>
        <p:spPr>
          <a:xfrm>
            <a:off x="1572882" y="85076"/>
            <a:ext cx="8786192" cy="5422027"/>
          </a:xfrm>
          <a:prstGeom prst="rect">
            <a:avLst/>
          </a:prstGeom>
        </p:spPr>
      </p:pic>
      <p:pic>
        <p:nvPicPr>
          <p:cNvPr id="2" name="Picture 1" descr="A close up of a logo&#10;&#10;Description automatically generated">
            <a:extLst>
              <a:ext uri="{FF2B5EF4-FFF2-40B4-BE49-F238E27FC236}">
                <a16:creationId xmlns:a16="http://schemas.microsoft.com/office/drawing/2014/main" id="{6F4A8BF7-0EC4-4334-904D-1B910BB5729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3667" r="93000">
                        <a14:foregroundMark x1="11000" y1="40000" x2="5333" y2="56667"/>
                        <a14:foregroundMark x1="5333" y1="56667" x2="11667" y2="52000"/>
                        <a14:foregroundMark x1="93000" y1="64333" x2="93000" y2="48333"/>
                        <a14:foregroundMark x1="56333" y1="75000" x2="39667" y2="73333"/>
                        <a14:foregroundMark x1="39667" y1="73333" x2="25000" y2="65000"/>
                        <a14:foregroundMark x1="25000" y1="65000" x2="23000" y2="65000"/>
                        <a14:foregroundMark x1="30000" y1="50000" x2="45333" y2="57000"/>
                        <a14:foregroundMark x1="45333" y1="57000" x2="51333" y2="75333"/>
                        <a14:foregroundMark x1="51333" y1="75333" x2="49667" y2="80333"/>
                        <a14:foregroundMark x1="55667" y1="77333" x2="46667" y2="89667"/>
                        <a14:foregroundMark x1="46667" y1="89667" x2="37000" y2="70667"/>
                        <a14:foregroundMark x1="23000" y1="46333" x2="13000" y2="39000"/>
                        <a14:foregroundMark x1="33333" y1="52000" x2="47333" y2="57667"/>
                        <a14:foregroundMark x1="47333" y1="57667" x2="30667" y2="50667"/>
                        <a14:foregroundMark x1="30667" y1="50667" x2="30000" y2="50667"/>
                        <a14:foregroundMark x1="3667" y1="58333" x2="19333" y2="66667"/>
                        <a14:foregroundMark x1="19333" y1="66667" x2="21667" y2="66333"/>
                        <a14:foregroundMark x1="16667" y1="67333" x2="3667" y2="60333"/>
                        <a14:foregroundMark x1="3667" y1="60333" x2="4000" y2="72333"/>
                        <a14:foregroundMark x1="4000" y1="72333" x2="13333" y2="67667"/>
                      </a14:backgroundRemoval>
                    </a14:imgEffect>
                  </a14:imgLayer>
                </a14:imgProps>
              </a:ext>
              <a:ext uri="{28A0092B-C50C-407E-A947-70E740481C1C}">
                <a14:useLocalDpi xmlns:a14="http://schemas.microsoft.com/office/drawing/2010/main" val="0"/>
              </a:ext>
            </a:extLst>
          </a:blip>
          <a:stretch>
            <a:fillRect/>
          </a:stretch>
        </p:blipFill>
        <p:spPr>
          <a:xfrm>
            <a:off x="9334500" y="4163428"/>
            <a:ext cx="2857500" cy="28575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5"/>
          <p:cNvSpPr>
            <a:spLocks noChangeArrowheads="1"/>
          </p:cNvSpPr>
          <p:nvPr/>
        </p:nvSpPr>
        <p:spPr bwMode="auto">
          <a:xfrm>
            <a:off x="7696200" y="2101850"/>
            <a:ext cx="1885950" cy="3543300"/>
          </a:xfrm>
          <a:prstGeom prst="rect">
            <a:avLst/>
          </a:prstGeom>
          <a:gradFill rotWithShape="0">
            <a:gsLst>
              <a:gs pos="0">
                <a:srgbClr val="0066CC"/>
              </a:gs>
              <a:gs pos="100000">
                <a:srgbClr val="000066"/>
              </a:gs>
            </a:gsLst>
            <a:path path="shape">
              <a:fillToRect l="50000" t="50000" r="50000" b="50000"/>
            </a:path>
          </a:gradFill>
          <a:ln w="57150">
            <a:solidFill>
              <a:srgbClr val="3399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8198" name="Rectangle 6"/>
          <p:cNvSpPr>
            <a:spLocks noChangeArrowheads="1"/>
          </p:cNvSpPr>
          <p:nvPr/>
        </p:nvSpPr>
        <p:spPr bwMode="auto">
          <a:xfrm>
            <a:off x="7715250" y="4662488"/>
            <a:ext cx="1809750" cy="241300"/>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25604" name="Text Box 7"/>
          <p:cNvSpPr txBox="1">
            <a:spLocks noChangeArrowheads="1"/>
          </p:cNvSpPr>
          <p:nvPr/>
        </p:nvSpPr>
        <p:spPr bwMode="auto">
          <a:xfrm>
            <a:off x="7753350" y="2090738"/>
            <a:ext cx="51435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342900">
              <a:defRPr sz="2400">
                <a:solidFill>
                  <a:schemeClr val="tx1"/>
                </a:solidFill>
                <a:latin typeface="Times"/>
              </a:defRPr>
            </a:lvl1pPr>
            <a:lvl2pPr marL="742950" indent="-285750" defTabSz="342900">
              <a:defRPr sz="2400">
                <a:solidFill>
                  <a:schemeClr val="tx1"/>
                </a:solidFill>
                <a:latin typeface="Times"/>
              </a:defRPr>
            </a:lvl2pPr>
            <a:lvl3pPr marL="1143000" indent="-228600" defTabSz="342900">
              <a:defRPr sz="2400">
                <a:solidFill>
                  <a:schemeClr val="tx1"/>
                </a:solidFill>
                <a:latin typeface="Times"/>
              </a:defRPr>
            </a:lvl3pPr>
            <a:lvl4pPr marL="1600200" indent="-228600" defTabSz="342900">
              <a:defRPr sz="2400">
                <a:solidFill>
                  <a:schemeClr val="tx1"/>
                </a:solidFill>
                <a:latin typeface="Times"/>
              </a:defRPr>
            </a:lvl4pPr>
            <a:lvl5pPr marL="2057400" indent="-228600" defTabSz="342900">
              <a:defRPr sz="2400">
                <a:solidFill>
                  <a:schemeClr val="tx1"/>
                </a:solidFill>
                <a:latin typeface="Times"/>
              </a:defRPr>
            </a:lvl5pPr>
            <a:lvl6pPr marL="2514600" indent="-228600" defTabSz="342900" eaLnBrk="0" fontAlgn="base" hangingPunct="0">
              <a:spcBef>
                <a:spcPct val="0"/>
              </a:spcBef>
              <a:spcAft>
                <a:spcPct val="0"/>
              </a:spcAft>
              <a:defRPr sz="2400">
                <a:solidFill>
                  <a:schemeClr val="tx1"/>
                </a:solidFill>
                <a:latin typeface="Times"/>
              </a:defRPr>
            </a:lvl6pPr>
            <a:lvl7pPr marL="2971800" indent="-228600" defTabSz="342900" eaLnBrk="0" fontAlgn="base" hangingPunct="0">
              <a:spcBef>
                <a:spcPct val="0"/>
              </a:spcBef>
              <a:spcAft>
                <a:spcPct val="0"/>
              </a:spcAft>
              <a:defRPr sz="2400">
                <a:solidFill>
                  <a:schemeClr val="tx1"/>
                </a:solidFill>
                <a:latin typeface="Times"/>
              </a:defRPr>
            </a:lvl7pPr>
            <a:lvl8pPr marL="3429000" indent="-228600" defTabSz="342900" eaLnBrk="0" fontAlgn="base" hangingPunct="0">
              <a:spcBef>
                <a:spcPct val="0"/>
              </a:spcBef>
              <a:spcAft>
                <a:spcPct val="0"/>
              </a:spcAft>
              <a:defRPr sz="2400">
                <a:solidFill>
                  <a:schemeClr val="tx1"/>
                </a:solidFill>
                <a:latin typeface="Times"/>
              </a:defRPr>
            </a:lvl8pPr>
            <a:lvl9pPr marL="3886200" indent="-228600" defTabSz="342900" eaLnBrk="0" fontAlgn="base" hangingPunct="0">
              <a:spcBef>
                <a:spcPct val="0"/>
              </a:spcBef>
              <a:spcAft>
                <a:spcPct val="0"/>
              </a:spcAft>
              <a:defRPr sz="2400">
                <a:solidFill>
                  <a:schemeClr val="tx1"/>
                </a:solidFill>
                <a:latin typeface="Times"/>
              </a:defRPr>
            </a:lvl9pPr>
          </a:lstStyle>
          <a:p>
            <a:pPr marL="0" marR="0" lvl="0" indent="0" algn="l" defTabSz="342900" rtl="0" eaLnBrk="1" fontAlgn="auto" latinLnBrk="0" hangingPunct="1">
              <a:lnSpc>
                <a:spcPct val="100000"/>
              </a:lnSpc>
              <a:spcBef>
                <a:spcPct val="50000"/>
              </a:spcBef>
              <a:spcAft>
                <a:spcPts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Arial" charset="0"/>
                <a:ea typeface="+mn-ea"/>
                <a:cs typeface="Arial" charset="0"/>
              </a:rPr>
              <a:t>15</a:t>
            </a:r>
            <a:endParaRPr kumimoji="0" lang="en-US" altLang="en-US" sz="1800" b="0" i="0" u="none" strike="noStrike" kern="1200" cap="none" spc="0" normalizeH="0" baseline="0" noProof="0">
              <a:ln>
                <a:noFill/>
              </a:ln>
              <a:solidFill>
                <a:srgbClr val="FFFFFF"/>
              </a:solidFill>
              <a:effectLst/>
              <a:uLnTx/>
              <a:uFillTx/>
              <a:latin typeface="Times New Roman" pitchFamily="18" charset="0"/>
              <a:ea typeface="+mn-ea"/>
              <a:cs typeface="Arial" charset="0"/>
            </a:endParaRPr>
          </a:p>
        </p:txBody>
      </p:sp>
      <p:sp>
        <p:nvSpPr>
          <p:cNvPr id="25605" name="Text Box 8"/>
          <p:cNvSpPr txBox="1">
            <a:spLocks noChangeArrowheads="1"/>
          </p:cNvSpPr>
          <p:nvPr/>
        </p:nvSpPr>
        <p:spPr bwMode="auto">
          <a:xfrm>
            <a:off x="7753350" y="2330450"/>
            <a:ext cx="514350"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342900">
              <a:defRPr sz="2400">
                <a:solidFill>
                  <a:schemeClr val="tx1"/>
                </a:solidFill>
                <a:latin typeface="Times"/>
              </a:defRPr>
            </a:lvl1pPr>
            <a:lvl2pPr marL="742950" indent="-285750" defTabSz="342900">
              <a:defRPr sz="2400">
                <a:solidFill>
                  <a:schemeClr val="tx1"/>
                </a:solidFill>
                <a:latin typeface="Times"/>
              </a:defRPr>
            </a:lvl2pPr>
            <a:lvl3pPr marL="1143000" indent="-228600" defTabSz="342900">
              <a:defRPr sz="2400">
                <a:solidFill>
                  <a:schemeClr val="tx1"/>
                </a:solidFill>
                <a:latin typeface="Times"/>
              </a:defRPr>
            </a:lvl3pPr>
            <a:lvl4pPr marL="1600200" indent="-228600" defTabSz="342900">
              <a:defRPr sz="2400">
                <a:solidFill>
                  <a:schemeClr val="tx1"/>
                </a:solidFill>
                <a:latin typeface="Times"/>
              </a:defRPr>
            </a:lvl4pPr>
            <a:lvl5pPr marL="2057400" indent="-228600" defTabSz="342900">
              <a:defRPr sz="2400">
                <a:solidFill>
                  <a:schemeClr val="tx1"/>
                </a:solidFill>
                <a:latin typeface="Times"/>
              </a:defRPr>
            </a:lvl5pPr>
            <a:lvl6pPr marL="2514600" indent="-228600" defTabSz="342900" eaLnBrk="0" fontAlgn="base" hangingPunct="0">
              <a:spcBef>
                <a:spcPct val="0"/>
              </a:spcBef>
              <a:spcAft>
                <a:spcPct val="0"/>
              </a:spcAft>
              <a:defRPr sz="2400">
                <a:solidFill>
                  <a:schemeClr val="tx1"/>
                </a:solidFill>
                <a:latin typeface="Times"/>
              </a:defRPr>
            </a:lvl6pPr>
            <a:lvl7pPr marL="2971800" indent="-228600" defTabSz="342900" eaLnBrk="0" fontAlgn="base" hangingPunct="0">
              <a:spcBef>
                <a:spcPct val="0"/>
              </a:spcBef>
              <a:spcAft>
                <a:spcPct val="0"/>
              </a:spcAft>
              <a:defRPr sz="2400">
                <a:solidFill>
                  <a:schemeClr val="tx1"/>
                </a:solidFill>
                <a:latin typeface="Times"/>
              </a:defRPr>
            </a:lvl7pPr>
            <a:lvl8pPr marL="3429000" indent="-228600" defTabSz="342900" eaLnBrk="0" fontAlgn="base" hangingPunct="0">
              <a:spcBef>
                <a:spcPct val="0"/>
              </a:spcBef>
              <a:spcAft>
                <a:spcPct val="0"/>
              </a:spcAft>
              <a:defRPr sz="2400">
                <a:solidFill>
                  <a:schemeClr val="tx1"/>
                </a:solidFill>
                <a:latin typeface="Times"/>
              </a:defRPr>
            </a:lvl8pPr>
            <a:lvl9pPr marL="3886200" indent="-228600" defTabSz="342900" eaLnBrk="0" fontAlgn="base" hangingPunct="0">
              <a:spcBef>
                <a:spcPct val="0"/>
              </a:spcBef>
              <a:spcAft>
                <a:spcPct val="0"/>
              </a:spcAft>
              <a:defRPr sz="2400">
                <a:solidFill>
                  <a:schemeClr val="tx1"/>
                </a:solidFill>
                <a:latin typeface="Times"/>
              </a:defRPr>
            </a:lvl9pPr>
          </a:lstStyle>
          <a:p>
            <a:pPr marL="0" marR="0" lvl="0" indent="0" algn="l" defTabSz="342900" rtl="0" eaLnBrk="1" fontAlgn="auto" latinLnBrk="0" hangingPunct="1">
              <a:lnSpc>
                <a:spcPct val="100000"/>
              </a:lnSpc>
              <a:spcBef>
                <a:spcPct val="50000"/>
              </a:spcBef>
              <a:spcAft>
                <a:spcPts val="0"/>
              </a:spcAft>
              <a:buClrTx/>
              <a:buSzTx/>
              <a:buFontTx/>
              <a:buNone/>
              <a:tabLst/>
              <a:defRPr/>
            </a:pPr>
            <a:r>
              <a:rPr kumimoji="0" lang="en-US" altLang="en-US" sz="1800" b="0" i="0" u="none" strike="noStrike" kern="1200" cap="none" spc="0" normalizeH="0" baseline="0" noProof="0">
                <a:ln>
                  <a:noFill/>
                </a:ln>
                <a:solidFill>
                  <a:srgbClr val="FFCC00"/>
                </a:solidFill>
                <a:effectLst/>
                <a:uLnTx/>
                <a:uFillTx/>
                <a:latin typeface="Arial" charset="0"/>
                <a:ea typeface="+mn-ea"/>
                <a:cs typeface="Arial" charset="0"/>
              </a:rPr>
              <a:t>14</a:t>
            </a:r>
            <a:endParaRPr kumimoji="0" lang="en-US" altLang="en-US" sz="1800" b="0" i="0" u="none" strike="noStrike" kern="1200" cap="none" spc="0" normalizeH="0" baseline="0" noProof="0">
              <a:ln>
                <a:noFill/>
              </a:ln>
              <a:solidFill>
                <a:srgbClr val="FFCC00"/>
              </a:solidFill>
              <a:effectLst/>
              <a:uLnTx/>
              <a:uFillTx/>
              <a:latin typeface="Times New Roman" pitchFamily="18" charset="0"/>
              <a:ea typeface="+mn-ea"/>
              <a:cs typeface="Arial" charset="0"/>
            </a:endParaRPr>
          </a:p>
        </p:txBody>
      </p:sp>
      <p:sp>
        <p:nvSpPr>
          <p:cNvPr id="25606" name="Text Box 9"/>
          <p:cNvSpPr txBox="1">
            <a:spLocks noChangeArrowheads="1"/>
          </p:cNvSpPr>
          <p:nvPr/>
        </p:nvSpPr>
        <p:spPr bwMode="auto">
          <a:xfrm>
            <a:off x="7753350" y="2559050"/>
            <a:ext cx="514350"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342900">
              <a:defRPr sz="2400">
                <a:solidFill>
                  <a:schemeClr val="tx1"/>
                </a:solidFill>
                <a:latin typeface="Times"/>
              </a:defRPr>
            </a:lvl1pPr>
            <a:lvl2pPr marL="742950" indent="-285750" defTabSz="342900">
              <a:defRPr sz="2400">
                <a:solidFill>
                  <a:schemeClr val="tx1"/>
                </a:solidFill>
                <a:latin typeface="Times"/>
              </a:defRPr>
            </a:lvl2pPr>
            <a:lvl3pPr marL="1143000" indent="-228600" defTabSz="342900">
              <a:defRPr sz="2400">
                <a:solidFill>
                  <a:schemeClr val="tx1"/>
                </a:solidFill>
                <a:latin typeface="Times"/>
              </a:defRPr>
            </a:lvl3pPr>
            <a:lvl4pPr marL="1600200" indent="-228600" defTabSz="342900">
              <a:defRPr sz="2400">
                <a:solidFill>
                  <a:schemeClr val="tx1"/>
                </a:solidFill>
                <a:latin typeface="Times"/>
              </a:defRPr>
            </a:lvl4pPr>
            <a:lvl5pPr marL="2057400" indent="-228600" defTabSz="342900">
              <a:defRPr sz="2400">
                <a:solidFill>
                  <a:schemeClr val="tx1"/>
                </a:solidFill>
                <a:latin typeface="Times"/>
              </a:defRPr>
            </a:lvl5pPr>
            <a:lvl6pPr marL="2514600" indent="-228600" defTabSz="342900" eaLnBrk="0" fontAlgn="base" hangingPunct="0">
              <a:spcBef>
                <a:spcPct val="0"/>
              </a:spcBef>
              <a:spcAft>
                <a:spcPct val="0"/>
              </a:spcAft>
              <a:defRPr sz="2400">
                <a:solidFill>
                  <a:schemeClr val="tx1"/>
                </a:solidFill>
                <a:latin typeface="Times"/>
              </a:defRPr>
            </a:lvl6pPr>
            <a:lvl7pPr marL="2971800" indent="-228600" defTabSz="342900" eaLnBrk="0" fontAlgn="base" hangingPunct="0">
              <a:spcBef>
                <a:spcPct val="0"/>
              </a:spcBef>
              <a:spcAft>
                <a:spcPct val="0"/>
              </a:spcAft>
              <a:defRPr sz="2400">
                <a:solidFill>
                  <a:schemeClr val="tx1"/>
                </a:solidFill>
                <a:latin typeface="Times"/>
              </a:defRPr>
            </a:lvl7pPr>
            <a:lvl8pPr marL="3429000" indent="-228600" defTabSz="342900" eaLnBrk="0" fontAlgn="base" hangingPunct="0">
              <a:spcBef>
                <a:spcPct val="0"/>
              </a:spcBef>
              <a:spcAft>
                <a:spcPct val="0"/>
              </a:spcAft>
              <a:defRPr sz="2400">
                <a:solidFill>
                  <a:schemeClr val="tx1"/>
                </a:solidFill>
                <a:latin typeface="Times"/>
              </a:defRPr>
            </a:lvl8pPr>
            <a:lvl9pPr marL="3886200" indent="-228600" defTabSz="342900" eaLnBrk="0" fontAlgn="base" hangingPunct="0">
              <a:spcBef>
                <a:spcPct val="0"/>
              </a:spcBef>
              <a:spcAft>
                <a:spcPct val="0"/>
              </a:spcAft>
              <a:defRPr sz="2400">
                <a:solidFill>
                  <a:schemeClr val="tx1"/>
                </a:solidFill>
                <a:latin typeface="Times"/>
              </a:defRPr>
            </a:lvl9pPr>
          </a:lstStyle>
          <a:p>
            <a:pPr marL="0" marR="0" lvl="0" indent="0" algn="l" defTabSz="342900" rtl="0" eaLnBrk="1" fontAlgn="auto" latinLnBrk="0" hangingPunct="1">
              <a:lnSpc>
                <a:spcPct val="100000"/>
              </a:lnSpc>
              <a:spcBef>
                <a:spcPct val="50000"/>
              </a:spcBef>
              <a:spcAft>
                <a:spcPts val="0"/>
              </a:spcAft>
              <a:buClrTx/>
              <a:buSzTx/>
              <a:buFontTx/>
              <a:buNone/>
              <a:tabLst/>
              <a:defRPr/>
            </a:pPr>
            <a:r>
              <a:rPr kumimoji="0" lang="en-US" altLang="en-US" sz="1800" b="0" i="0" u="none" strike="noStrike" kern="1200" cap="none" spc="0" normalizeH="0" baseline="0" noProof="0">
                <a:ln>
                  <a:noFill/>
                </a:ln>
                <a:solidFill>
                  <a:srgbClr val="FFCC00"/>
                </a:solidFill>
                <a:effectLst/>
                <a:uLnTx/>
                <a:uFillTx/>
                <a:latin typeface="Arial" charset="0"/>
                <a:ea typeface="+mn-ea"/>
                <a:cs typeface="Arial" charset="0"/>
              </a:rPr>
              <a:t>13</a:t>
            </a:r>
            <a:endParaRPr kumimoji="0" lang="en-US" altLang="en-US" sz="1800" b="0" i="0" u="none" strike="noStrike" kern="1200" cap="none" spc="0" normalizeH="0" baseline="0" noProof="0">
              <a:ln>
                <a:noFill/>
              </a:ln>
              <a:solidFill>
                <a:srgbClr val="FFCC00"/>
              </a:solidFill>
              <a:effectLst/>
              <a:uLnTx/>
              <a:uFillTx/>
              <a:latin typeface="Times New Roman" pitchFamily="18" charset="0"/>
              <a:ea typeface="+mn-ea"/>
              <a:cs typeface="Arial" charset="0"/>
            </a:endParaRPr>
          </a:p>
        </p:txBody>
      </p:sp>
      <p:sp>
        <p:nvSpPr>
          <p:cNvPr id="25607" name="Text Box 10"/>
          <p:cNvSpPr txBox="1">
            <a:spLocks noChangeArrowheads="1"/>
          </p:cNvSpPr>
          <p:nvPr/>
        </p:nvSpPr>
        <p:spPr bwMode="auto">
          <a:xfrm>
            <a:off x="7753350" y="2787650"/>
            <a:ext cx="514350"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342900">
              <a:defRPr sz="2400">
                <a:solidFill>
                  <a:schemeClr val="tx1"/>
                </a:solidFill>
                <a:latin typeface="Times"/>
              </a:defRPr>
            </a:lvl1pPr>
            <a:lvl2pPr marL="742950" indent="-285750" defTabSz="342900">
              <a:defRPr sz="2400">
                <a:solidFill>
                  <a:schemeClr val="tx1"/>
                </a:solidFill>
                <a:latin typeface="Times"/>
              </a:defRPr>
            </a:lvl2pPr>
            <a:lvl3pPr marL="1143000" indent="-228600" defTabSz="342900">
              <a:defRPr sz="2400">
                <a:solidFill>
                  <a:schemeClr val="tx1"/>
                </a:solidFill>
                <a:latin typeface="Times"/>
              </a:defRPr>
            </a:lvl3pPr>
            <a:lvl4pPr marL="1600200" indent="-228600" defTabSz="342900">
              <a:defRPr sz="2400">
                <a:solidFill>
                  <a:schemeClr val="tx1"/>
                </a:solidFill>
                <a:latin typeface="Times"/>
              </a:defRPr>
            </a:lvl4pPr>
            <a:lvl5pPr marL="2057400" indent="-228600" defTabSz="342900">
              <a:defRPr sz="2400">
                <a:solidFill>
                  <a:schemeClr val="tx1"/>
                </a:solidFill>
                <a:latin typeface="Times"/>
              </a:defRPr>
            </a:lvl5pPr>
            <a:lvl6pPr marL="2514600" indent="-228600" defTabSz="342900" eaLnBrk="0" fontAlgn="base" hangingPunct="0">
              <a:spcBef>
                <a:spcPct val="0"/>
              </a:spcBef>
              <a:spcAft>
                <a:spcPct val="0"/>
              </a:spcAft>
              <a:defRPr sz="2400">
                <a:solidFill>
                  <a:schemeClr val="tx1"/>
                </a:solidFill>
                <a:latin typeface="Times"/>
              </a:defRPr>
            </a:lvl6pPr>
            <a:lvl7pPr marL="2971800" indent="-228600" defTabSz="342900" eaLnBrk="0" fontAlgn="base" hangingPunct="0">
              <a:spcBef>
                <a:spcPct val="0"/>
              </a:spcBef>
              <a:spcAft>
                <a:spcPct val="0"/>
              </a:spcAft>
              <a:defRPr sz="2400">
                <a:solidFill>
                  <a:schemeClr val="tx1"/>
                </a:solidFill>
                <a:latin typeface="Times"/>
              </a:defRPr>
            </a:lvl7pPr>
            <a:lvl8pPr marL="3429000" indent="-228600" defTabSz="342900" eaLnBrk="0" fontAlgn="base" hangingPunct="0">
              <a:spcBef>
                <a:spcPct val="0"/>
              </a:spcBef>
              <a:spcAft>
                <a:spcPct val="0"/>
              </a:spcAft>
              <a:defRPr sz="2400">
                <a:solidFill>
                  <a:schemeClr val="tx1"/>
                </a:solidFill>
                <a:latin typeface="Times"/>
              </a:defRPr>
            </a:lvl8pPr>
            <a:lvl9pPr marL="3886200" indent="-228600" defTabSz="342900" eaLnBrk="0" fontAlgn="base" hangingPunct="0">
              <a:spcBef>
                <a:spcPct val="0"/>
              </a:spcBef>
              <a:spcAft>
                <a:spcPct val="0"/>
              </a:spcAft>
              <a:defRPr sz="2400">
                <a:solidFill>
                  <a:schemeClr val="tx1"/>
                </a:solidFill>
                <a:latin typeface="Times"/>
              </a:defRPr>
            </a:lvl9pPr>
          </a:lstStyle>
          <a:p>
            <a:pPr marL="0" marR="0" lvl="0" indent="0" algn="l" defTabSz="342900" rtl="0" eaLnBrk="1" fontAlgn="auto" latinLnBrk="0" hangingPunct="1">
              <a:lnSpc>
                <a:spcPct val="100000"/>
              </a:lnSpc>
              <a:spcBef>
                <a:spcPct val="50000"/>
              </a:spcBef>
              <a:spcAft>
                <a:spcPts val="0"/>
              </a:spcAft>
              <a:buClrTx/>
              <a:buSzTx/>
              <a:buFontTx/>
              <a:buNone/>
              <a:tabLst/>
              <a:defRPr/>
            </a:pPr>
            <a:r>
              <a:rPr kumimoji="0" lang="en-US" altLang="en-US" sz="1800" b="0" i="0" u="none" strike="noStrike" kern="1200" cap="none" spc="0" normalizeH="0" baseline="0" noProof="0">
                <a:ln>
                  <a:noFill/>
                </a:ln>
                <a:solidFill>
                  <a:srgbClr val="FFCC00"/>
                </a:solidFill>
                <a:effectLst/>
                <a:uLnTx/>
                <a:uFillTx/>
                <a:latin typeface="Arial" charset="0"/>
                <a:ea typeface="+mn-ea"/>
                <a:cs typeface="Arial" charset="0"/>
              </a:rPr>
              <a:t>12</a:t>
            </a:r>
            <a:endParaRPr kumimoji="0" lang="en-US" altLang="en-US" sz="1800" b="0" i="0" u="none" strike="noStrike" kern="1200" cap="none" spc="0" normalizeH="0" baseline="0" noProof="0">
              <a:ln>
                <a:noFill/>
              </a:ln>
              <a:solidFill>
                <a:srgbClr val="FFCC00"/>
              </a:solidFill>
              <a:effectLst/>
              <a:uLnTx/>
              <a:uFillTx/>
              <a:latin typeface="Times New Roman" pitchFamily="18" charset="0"/>
              <a:ea typeface="+mn-ea"/>
              <a:cs typeface="Arial" charset="0"/>
            </a:endParaRPr>
          </a:p>
        </p:txBody>
      </p:sp>
      <p:sp>
        <p:nvSpPr>
          <p:cNvPr id="25608" name="Text Box 11"/>
          <p:cNvSpPr txBox="1">
            <a:spLocks noChangeArrowheads="1"/>
          </p:cNvSpPr>
          <p:nvPr/>
        </p:nvSpPr>
        <p:spPr bwMode="auto">
          <a:xfrm>
            <a:off x="7753350" y="3016250"/>
            <a:ext cx="514350"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342900">
              <a:defRPr sz="2400">
                <a:solidFill>
                  <a:schemeClr val="tx1"/>
                </a:solidFill>
                <a:latin typeface="Times"/>
              </a:defRPr>
            </a:lvl1pPr>
            <a:lvl2pPr marL="742950" indent="-285750" defTabSz="342900">
              <a:defRPr sz="2400">
                <a:solidFill>
                  <a:schemeClr val="tx1"/>
                </a:solidFill>
                <a:latin typeface="Times"/>
              </a:defRPr>
            </a:lvl2pPr>
            <a:lvl3pPr marL="1143000" indent="-228600" defTabSz="342900">
              <a:defRPr sz="2400">
                <a:solidFill>
                  <a:schemeClr val="tx1"/>
                </a:solidFill>
                <a:latin typeface="Times"/>
              </a:defRPr>
            </a:lvl3pPr>
            <a:lvl4pPr marL="1600200" indent="-228600" defTabSz="342900">
              <a:defRPr sz="2400">
                <a:solidFill>
                  <a:schemeClr val="tx1"/>
                </a:solidFill>
                <a:latin typeface="Times"/>
              </a:defRPr>
            </a:lvl4pPr>
            <a:lvl5pPr marL="2057400" indent="-228600" defTabSz="342900">
              <a:defRPr sz="2400">
                <a:solidFill>
                  <a:schemeClr val="tx1"/>
                </a:solidFill>
                <a:latin typeface="Times"/>
              </a:defRPr>
            </a:lvl5pPr>
            <a:lvl6pPr marL="2514600" indent="-228600" defTabSz="342900" eaLnBrk="0" fontAlgn="base" hangingPunct="0">
              <a:spcBef>
                <a:spcPct val="0"/>
              </a:spcBef>
              <a:spcAft>
                <a:spcPct val="0"/>
              </a:spcAft>
              <a:defRPr sz="2400">
                <a:solidFill>
                  <a:schemeClr val="tx1"/>
                </a:solidFill>
                <a:latin typeface="Times"/>
              </a:defRPr>
            </a:lvl6pPr>
            <a:lvl7pPr marL="2971800" indent="-228600" defTabSz="342900" eaLnBrk="0" fontAlgn="base" hangingPunct="0">
              <a:spcBef>
                <a:spcPct val="0"/>
              </a:spcBef>
              <a:spcAft>
                <a:spcPct val="0"/>
              </a:spcAft>
              <a:defRPr sz="2400">
                <a:solidFill>
                  <a:schemeClr val="tx1"/>
                </a:solidFill>
                <a:latin typeface="Times"/>
              </a:defRPr>
            </a:lvl7pPr>
            <a:lvl8pPr marL="3429000" indent="-228600" defTabSz="342900" eaLnBrk="0" fontAlgn="base" hangingPunct="0">
              <a:spcBef>
                <a:spcPct val="0"/>
              </a:spcBef>
              <a:spcAft>
                <a:spcPct val="0"/>
              </a:spcAft>
              <a:defRPr sz="2400">
                <a:solidFill>
                  <a:schemeClr val="tx1"/>
                </a:solidFill>
                <a:latin typeface="Times"/>
              </a:defRPr>
            </a:lvl8pPr>
            <a:lvl9pPr marL="3886200" indent="-228600" defTabSz="342900" eaLnBrk="0" fontAlgn="base" hangingPunct="0">
              <a:spcBef>
                <a:spcPct val="0"/>
              </a:spcBef>
              <a:spcAft>
                <a:spcPct val="0"/>
              </a:spcAft>
              <a:defRPr sz="2400">
                <a:solidFill>
                  <a:schemeClr val="tx1"/>
                </a:solidFill>
                <a:latin typeface="Times"/>
              </a:defRPr>
            </a:lvl9pPr>
          </a:lstStyle>
          <a:p>
            <a:pPr marL="0" marR="0" lvl="0" indent="0" algn="l" defTabSz="342900" rtl="0" eaLnBrk="1" fontAlgn="auto" latinLnBrk="0" hangingPunct="1">
              <a:lnSpc>
                <a:spcPct val="100000"/>
              </a:lnSpc>
              <a:spcBef>
                <a:spcPct val="50000"/>
              </a:spcBef>
              <a:spcAft>
                <a:spcPts val="0"/>
              </a:spcAft>
              <a:buClrTx/>
              <a:buSzTx/>
              <a:buFontTx/>
              <a:buNone/>
              <a:tabLst/>
              <a:defRPr/>
            </a:pPr>
            <a:r>
              <a:rPr kumimoji="0" lang="en-US" altLang="en-US" sz="1800" b="0" i="0" u="none" strike="noStrike" kern="1200" cap="none" spc="0" normalizeH="0" baseline="0" noProof="0">
                <a:ln>
                  <a:noFill/>
                </a:ln>
                <a:solidFill>
                  <a:srgbClr val="FFCC00"/>
                </a:solidFill>
                <a:effectLst/>
                <a:uLnTx/>
                <a:uFillTx/>
                <a:latin typeface="Arial" charset="0"/>
                <a:ea typeface="+mn-ea"/>
                <a:cs typeface="Arial" charset="0"/>
              </a:rPr>
              <a:t>11</a:t>
            </a:r>
            <a:endParaRPr kumimoji="0" lang="en-US" altLang="en-US" sz="1800" b="0" i="0" u="none" strike="noStrike" kern="1200" cap="none" spc="0" normalizeH="0" baseline="0" noProof="0">
              <a:ln>
                <a:noFill/>
              </a:ln>
              <a:solidFill>
                <a:srgbClr val="FFCC00"/>
              </a:solidFill>
              <a:effectLst/>
              <a:uLnTx/>
              <a:uFillTx/>
              <a:latin typeface="Times New Roman" pitchFamily="18" charset="0"/>
              <a:ea typeface="+mn-ea"/>
              <a:cs typeface="Arial" charset="0"/>
            </a:endParaRPr>
          </a:p>
        </p:txBody>
      </p:sp>
      <p:sp>
        <p:nvSpPr>
          <p:cNvPr id="25609" name="Text Box 12"/>
          <p:cNvSpPr txBox="1">
            <a:spLocks noChangeArrowheads="1"/>
          </p:cNvSpPr>
          <p:nvPr/>
        </p:nvSpPr>
        <p:spPr bwMode="auto">
          <a:xfrm>
            <a:off x="7753350" y="3244850"/>
            <a:ext cx="514350"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342900">
              <a:defRPr sz="2400">
                <a:solidFill>
                  <a:schemeClr val="tx1"/>
                </a:solidFill>
                <a:latin typeface="Times"/>
              </a:defRPr>
            </a:lvl1pPr>
            <a:lvl2pPr marL="742950" indent="-285750" defTabSz="342900">
              <a:defRPr sz="2400">
                <a:solidFill>
                  <a:schemeClr val="tx1"/>
                </a:solidFill>
                <a:latin typeface="Times"/>
              </a:defRPr>
            </a:lvl2pPr>
            <a:lvl3pPr marL="1143000" indent="-228600" defTabSz="342900">
              <a:defRPr sz="2400">
                <a:solidFill>
                  <a:schemeClr val="tx1"/>
                </a:solidFill>
                <a:latin typeface="Times"/>
              </a:defRPr>
            </a:lvl3pPr>
            <a:lvl4pPr marL="1600200" indent="-228600" defTabSz="342900">
              <a:defRPr sz="2400">
                <a:solidFill>
                  <a:schemeClr val="tx1"/>
                </a:solidFill>
                <a:latin typeface="Times"/>
              </a:defRPr>
            </a:lvl4pPr>
            <a:lvl5pPr marL="2057400" indent="-228600" defTabSz="342900">
              <a:defRPr sz="2400">
                <a:solidFill>
                  <a:schemeClr val="tx1"/>
                </a:solidFill>
                <a:latin typeface="Times"/>
              </a:defRPr>
            </a:lvl5pPr>
            <a:lvl6pPr marL="2514600" indent="-228600" defTabSz="342900" eaLnBrk="0" fontAlgn="base" hangingPunct="0">
              <a:spcBef>
                <a:spcPct val="0"/>
              </a:spcBef>
              <a:spcAft>
                <a:spcPct val="0"/>
              </a:spcAft>
              <a:defRPr sz="2400">
                <a:solidFill>
                  <a:schemeClr val="tx1"/>
                </a:solidFill>
                <a:latin typeface="Times"/>
              </a:defRPr>
            </a:lvl6pPr>
            <a:lvl7pPr marL="2971800" indent="-228600" defTabSz="342900" eaLnBrk="0" fontAlgn="base" hangingPunct="0">
              <a:spcBef>
                <a:spcPct val="0"/>
              </a:spcBef>
              <a:spcAft>
                <a:spcPct val="0"/>
              </a:spcAft>
              <a:defRPr sz="2400">
                <a:solidFill>
                  <a:schemeClr val="tx1"/>
                </a:solidFill>
                <a:latin typeface="Times"/>
              </a:defRPr>
            </a:lvl7pPr>
            <a:lvl8pPr marL="3429000" indent="-228600" defTabSz="342900" eaLnBrk="0" fontAlgn="base" hangingPunct="0">
              <a:spcBef>
                <a:spcPct val="0"/>
              </a:spcBef>
              <a:spcAft>
                <a:spcPct val="0"/>
              </a:spcAft>
              <a:defRPr sz="2400">
                <a:solidFill>
                  <a:schemeClr val="tx1"/>
                </a:solidFill>
                <a:latin typeface="Times"/>
              </a:defRPr>
            </a:lvl8pPr>
            <a:lvl9pPr marL="3886200" indent="-228600" defTabSz="342900" eaLnBrk="0" fontAlgn="base" hangingPunct="0">
              <a:spcBef>
                <a:spcPct val="0"/>
              </a:spcBef>
              <a:spcAft>
                <a:spcPct val="0"/>
              </a:spcAft>
              <a:defRPr sz="2400">
                <a:solidFill>
                  <a:schemeClr val="tx1"/>
                </a:solidFill>
                <a:latin typeface="Times"/>
              </a:defRPr>
            </a:lvl9pPr>
          </a:lstStyle>
          <a:p>
            <a:pPr marL="0" marR="0" lvl="0" indent="0" algn="l" defTabSz="342900" rtl="0" eaLnBrk="1" fontAlgn="auto" latinLnBrk="0" hangingPunct="1">
              <a:lnSpc>
                <a:spcPct val="100000"/>
              </a:lnSpc>
              <a:spcBef>
                <a:spcPct val="50000"/>
              </a:spcBef>
              <a:spcAft>
                <a:spcPts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Arial" charset="0"/>
                <a:ea typeface="+mn-ea"/>
                <a:cs typeface="Arial" charset="0"/>
              </a:rPr>
              <a:t>10</a:t>
            </a:r>
            <a:endParaRPr kumimoji="0" lang="en-US" altLang="en-US" sz="1800" b="0" i="0" u="none" strike="noStrike" kern="1200" cap="none" spc="0" normalizeH="0" baseline="0" noProof="0">
              <a:ln>
                <a:noFill/>
              </a:ln>
              <a:solidFill>
                <a:srgbClr val="FFFFFF"/>
              </a:solidFill>
              <a:effectLst/>
              <a:uLnTx/>
              <a:uFillTx/>
              <a:latin typeface="Times New Roman" pitchFamily="18" charset="0"/>
              <a:ea typeface="+mn-ea"/>
              <a:cs typeface="Arial" charset="0"/>
            </a:endParaRPr>
          </a:p>
        </p:txBody>
      </p:sp>
      <p:sp>
        <p:nvSpPr>
          <p:cNvPr id="25610" name="Text Box 13"/>
          <p:cNvSpPr txBox="1">
            <a:spLocks noChangeArrowheads="1"/>
          </p:cNvSpPr>
          <p:nvPr/>
        </p:nvSpPr>
        <p:spPr bwMode="auto">
          <a:xfrm>
            <a:off x="7753350" y="3473450"/>
            <a:ext cx="514350"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342900">
              <a:defRPr sz="2400">
                <a:solidFill>
                  <a:schemeClr val="tx1"/>
                </a:solidFill>
                <a:latin typeface="Times"/>
              </a:defRPr>
            </a:lvl1pPr>
            <a:lvl2pPr marL="742950" indent="-285750" defTabSz="342900">
              <a:defRPr sz="2400">
                <a:solidFill>
                  <a:schemeClr val="tx1"/>
                </a:solidFill>
                <a:latin typeface="Times"/>
              </a:defRPr>
            </a:lvl2pPr>
            <a:lvl3pPr marL="1143000" indent="-228600" defTabSz="342900">
              <a:defRPr sz="2400">
                <a:solidFill>
                  <a:schemeClr val="tx1"/>
                </a:solidFill>
                <a:latin typeface="Times"/>
              </a:defRPr>
            </a:lvl3pPr>
            <a:lvl4pPr marL="1600200" indent="-228600" defTabSz="342900">
              <a:defRPr sz="2400">
                <a:solidFill>
                  <a:schemeClr val="tx1"/>
                </a:solidFill>
                <a:latin typeface="Times"/>
              </a:defRPr>
            </a:lvl4pPr>
            <a:lvl5pPr marL="2057400" indent="-228600" defTabSz="342900">
              <a:defRPr sz="2400">
                <a:solidFill>
                  <a:schemeClr val="tx1"/>
                </a:solidFill>
                <a:latin typeface="Times"/>
              </a:defRPr>
            </a:lvl5pPr>
            <a:lvl6pPr marL="2514600" indent="-228600" defTabSz="342900" eaLnBrk="0" fontAlgn="base" hangingPunct="0">
              <a:spcBef>
                <a:spcPct val="0"/>
              </a:spcBef>
              <a:spcAft>
                <a:spcPct val="0"/>
              </a:spcAft>
              <a:defRPr sz="2400">
                <a:solidFill>
                  <a:schemeClr val="tx1"/>
                </a:solidFill>
                <a:latin typeface="Times"/>
              </a:defRPr>
            </a:lvl6pPr>
            <a:lvl7pPr marL="2971800" indent="-228600" defTabSz="342900" eaLnBrk="0" fontAlgn="base" hangingPunct="0">
              <a:spcBef>
                <a:spcPct val="0"/>
              </a:spcBef>
              <a:spcAft>
                <a:spcPct val="0"/>
              </a:spcAft>
              <a:defRPr sz="2400">
                <a:solidFill>
                  <a:schemeClr val="tx1"/>
                </a:solidFill>
                <a:latin typeface="Times"/>
              </a:defRPr>
            </a:lvl7pPr>
            <a:lvl8pPr marL="3429000" indent="-228600" defTabSz="342900" eaLnBrk="0" fontAlgn="base" hangingPunct="0">
              <a:spcBef>
                <a:spcPct val="0"/>
              </a:spcBef>
              <a:spcAft>
                <a:spcPct val="0"/>
              </a:spcAft>
              <a:defRPr sz="2400">
                <a:solidFill>
                  <a:schemeClr val="tx1"/>
                </a:solidFill>
                <a:latin typeface="Times"/>
              </a:defRPr>
            </a:lvl8pPr>
            <a:lvl9pPr marL="3886200" indent="-228600" defTabSz="342900" eaLnBrk="0" fontAlgn="base" hangingPunct="0">
              <a:spcBef>
                <a:spcPct val="0"/>
              </a:spcBef>
              <a:spcAft>
                <a:spcPct val="0"/>
              </a:spcAft>
              <a:defRPr sz="2400">
                <a:solidFill>
                  <a:schemeClr val="tx1"/>
                </a:solidFill>
                <a:latin typeface="Times"/>
              </a:defRPr>
            </a:lvl9pPr>
          </a:lstStyle>
          <a:p>
            <a:pPr marL="0" marR="0" lvl="0" indent="0" algn="l" defTabSz="342900" rtl="0" eaLnBrk="1" fontAlgn="auto" latinLnBrk="0" hangingPunct="1">
              <a:lnSpc>
                <a:spcPct val="100000"/>
              </a:lnSpc>
              <a:spcBef>
                <a:spcPct val="50000"/>
              </a:spcBef>
              <a:spcAft>
                <a:spcPts val="0"/>
              </a:spcAft>
              <a:buClrTx/>
              <a:buSzTx/>
              <a:buFontTx/>
              <a:buNone/>
              <a:tabLst/>
              <a:defRPr/>
            </a:pPr>
            <a:r>
              <a:rPr kumimoji="0" lang="en-US" altLang="en-US" sz="1800" b="0" i="0" u="none" strike="noStrike" kern="1200" cap="none" spc="0" normalizeH="0" baseline="0" noProof="0">
                <a:ln>
                  <a:noFill/>
                </a:ln>
                <a:solidFill>
                  <a:srgbClr val="FFCC00"/>
                </a:solidFill>
                <a:effectLst/>
                <a:uLnTx/>
                <a:uFillTx/>
                <a:latin typeface="Arial" charset="0"/>
                <a:ea typeface="+mn-ea"/>
                <a:cs typeface="Arial" charset="0"/>
              </a:rPr>
              <a:t>9</a:t>
            </a:r>
            <a:endParaRPr kumimoji="0" lang="en-US" altLang="en-US" sz="1800" b="0" i="0" u="none" strike="noStrike" kern="1200" cap="none" spc="0" normalizeH="0" baseline="0" noProof="0">
              <a:ln>
                <a:noFill/>
              </a:ln>
              <a:solidFill>
                <a:srgbClr val="FFCC00"/>
              </a:solidFill>
              <a:effectLst/>
              <a:uLnTx/>
              <a:uFillTx/>
              <a:latin typeface="Times New Roman" pitchFamily="18" charset="0"/>
              <a:ea typeface="+mn-ea"/>
              <a:cs typeface="Arial" charset="0"/>
            </a:endParaRPr>
          </a:p>
        </p:txBody>
      </p:sp>
      <p:sp>
        <p:nvSpPr>
          <p:cNvPr id="25611" name="Text Box 14"/>
          <p:cNvSpPr txBox="1">
            <a:spLocks noChangeArrowheads="1"/>
          </p:cNvSpPr>
          <p:nvPr/>
        </p:nvSpPr>
        <p:spPr bwMode="auto">
          <a:xfrm>
            <a:off x="7753350" y="3702050"/>
            <a:ext cx="514350"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342900">
              <a:defRPr sz="2400">
                <a:solidFill>
                  <a:schemeClr val="tx1"/>
                </a:solidFill>
                <a:latin typeface="Times"/>
              </a:defRPr>
            </a:lvl1pPr>
            <a:lvl2pPr marL="742950" indent="-285750" defTabSz="342900">
              <a:defRPr sz="2400">
                <a:solidFill>
                  <a:schemeClr val="tx1"/>
                </a:solidFill>
                <a:latin typeface="Times"/>
              </a:defRPr>
            </a:lvl2pPr>
            <a:lvl3pPr marL="1143000" indent="-228600" defTabSz="342900">
              <a:defRPr sz="2400">
                <a:solidFill>
                  <a:schemeClr val="tx1"/>
                </a:solidFill>
                <a:latin typeface="Times"/>
              </a:defRPr>
            </a:lvl3pPr>
            <a:lvl4pPr marL="1600200" indent="-228600" defTabSz="342900">
              <a:defRPr sz="2400">
                <a:solidFill>
                  <a:schemeClr val="tx1"/>
                </a:solidFill>
                <a:latin typeface="Times"/>
              </a:defRPr>
            </a:lvl4pPr>
            <a:lvl5pPr marL="2057400" indent="-228600" defTabSz="342900">
              <a:defRPr sz="2400">
                <a:solidFill>
                  <a:schemeClr val="tx1"/>
                </a:solidFill>
                <a:latin typeface="Times"/>
              </a:defRPr>
            </a:lvl5pPr>
            <a:lvl6pPr marL="2514600" indent="-228600" defTabSz="342900" eaLnBrk="0" fontAlgn="base" hangingPunct="0">
              <a:spcBef>
                <a:spcPct val="0"/>
              </a:spcBef>
              <a:spcAft>
                <a:spcPct val="0"/>
              </a:spcAft>
              <a:defRPr sz="2400">
                <a:solidFill>
                  <a:schemeClr val="tx1"/>
                </a:solidFill>
                <a:latin typeface="Times"/>
              </a:defRPr>
            </a:lvl6pPr>
            <a:lvl7pPr marL="2971800" indent="-228600" defTabSz="342900" eaLnBrk="0" fontAlgn="base" hangingPunct="0">
              <a:spcBef>
                <a:spcPct val="0"/>
              </a:spcBef>
              <a:spcAft>
                <a:spcPct val="0"/>
              </a:spcAft>
              <a:defRPr sz="2400">
                <a:solidFill>
                  <a:schemeClr val="tx1"/>
                </a:solidFill>
                <a:latin typeface="Times"/>
              </a:defRPr>
            </a:lvl7pPr>
            <a:lvl8pPr marL="3429000" indent="-228600" defTabSz="342900" eaLnBrk="0" fontAlgn="base" hangingPunct="0">
              <a:spcBef>
                <a:spcPct val="0"/>
              </a:spcBef>
              <a:spcAft>
                <a:spcPct val="0"/>
              </a:spcAft>
              <a:defRPr sz="2400">
                <a:solidFill>
                  <a:schemeClr val="tx1"/>
                </a:solidFill>
                <a:latin typeface="Times"/>
              </a:defRPr>
            </a:lvl8pPr>
            <a:lvl9pPr marL="3886200" indent="-228600" defTabSz="342900" eaLnBrk="0" fontAlgn="base" hangingPunct="0">
              <a:spcBef>
                <a:spcPct val="0"/>
              </a:spcBef>
              <a:spcAft>
                <a:spcPct val="0"/>
              </a:spcAft>
              <a:defRPr sz="2400">
                <a:solidFill>
                  <a:schemeClr val="tx1"/>
                </a:solidFill>
                <a:latin typeface="Times"/>
              </a:defRPr>
            </a:lvl9pPr>
          </a:lstStyle>
          <a:p>
            <a:pPr marL="0" marR="0" lvl="0" indent="0" algn="l" defTabSz="342900" rtl="0" eaLnBrk="1" fontAlgn="auto" latinLnBrk="0" hangingPunct="1">
              <a:lnSpc>
                <a:spcPct val="100000"/>
              </a:lnSpc>
              <a:spcBef>
                <a:spcPct val="50000"/>
              </a:spcBef>
              <a:spcAft>
                <a:spcPts val="0"/>
              </a:spcAft>
              <a:buClrTx/>
              <a:buSzTx/>
              <a:buFontTx/>
              <a:buNone/>
              <a:tabLst/>
              <a:defRPr/>
            </a:pPr>
            <a:r>
              <a:rPr kumimoji="0" lang="en-US" altLang="en-US" sz="1800" b="0" i="0" u="none" strike="noStrike" kern="1200" cap="none" spc="0" normalizeH="0" baseline="0" noProof="0">
                <a:ln>
                  <a:noFill/>
                </a:ln>
                <a:solidFill>
                  <a:srgbClr val="FFCC00"/>
                </a:solidFill>
                <a:effectLst/>
                <a:uLnTx/>
                <a:uFillTx/>
                <a:latin typeface="Arial" charset="0"/>
                <a:ea typeface="+mn-ea"/>
                <a:cs typeface="Arial" charset="0"/>
              </a:rPr>
              <a:t>8</a:t>
            </a:r>
            <a:endParaRPr kumimoji="0" lang="en-US" altLang="en-US" sz="1800" b="0" i="0" u="none" strike="noStrike" kern="1200" cap="none" spc="0" normalizeH="0" baseline="0" noProof="0">
              <a:ln>
                <a:noFill/>
              </a:ln>
              <a:solidFill>
                <a:srgbClr val="FFCC00"/>
              </a:solidFill>
              <a:effectLst/>
              <a:uLnTx/>
              <a:uFillTx/>
              <a:latin typeface="Times New Roman" pitchFamily="18" charset="0"/>
              <a:ea typeface="+mn-ea"/>
              <a:cs typeface="Arial" charset="0"/>
            </a:endParaRPr>
          </a:p>
        </p:txBody>
      </p:sp>
      <p:sp>
        <p:nvSpPr>
          <p:cNvPr id="25612" name="Text Box 15"/>
          <p:cNvSpPr txBox="1">
            <a:spLocks noChangeArrowheads="1"/>
          </p:cNvSpPr>
          <p:nvPr/>
        </p:nvSpPr>
        <p:spPr bwMode="auto">
          <a:xfrm>
            <a:off x="7753350" y="3930650"/>
            <a:ext cx="514350"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342900">
              <a:defRPr sz="2400">
                <a:solidFill>
                  <a:schemeClr val="tx1"/>
                </a:solidFill>
                <a:latin typeface="Times"/>
              </a:defRPr>
            </a:lvl1pPr>
            <a:lvl2pPr marL="742950" indent="-285750" defTabSz="342900">
              <a:defRPr sz="2400">
                <a:solidFill>
                  <a:schemeClr val="tx1"/>
                </a:solidFill>
                <a:latin typeface="Times"/>
              </a:defRPr>
            </a:lvl2pPr>
            <a:lvl3pPr marL="1143000" indent="-228600" defTabSz="342900">
              <a:defRPr sz="2400">
                <a:solidFill>
                  <a:schemeClr val="tx1"/>
                </a:solidFill>
                <a:latin typeface="Times"/>
              </a:defRPr>
            </a:lvl3pPr>
            <a:lvl4pPr marL="1600200" indent="-228600" defTabSz="342900">
              <a:defRPr sz="2400">
                <a:solidFill>
                  <a:schemeClr val="tx1"/>
                </a:solidFill>
                <a:latin typeface="Times"/>
              </a:defRPr>
            </a:lvl4pPr>
            <a:lvl5pPr marL="2057400" indent="-228600" defTabSz="342900">
              <a:defRPr sz="2400">
                <a:solidFill>
                  <a:schemeClr val="tx1"/>
                </a:solidFill>
                <a:latin typeface="Times"/>
              </a:defRPr>
            </a:lvl5pPr>
            <a:lvl6pPr marL="2514600" indent="-228600" defTabSz="342900" eaLnBrk="0" fontAlgn="base" hangingPunct="0">
              <a:spcBef>
                <a:spcPct val="0"/>
              </a:spcBef>
              <a:spcAft>
                <a:spcPct val="0"/>
              </a:spcAft>
              <a:defRPr sz="2400">
                <a:solidFill>
                  <a:schemeClr val="tx1"/>
                </a:solidFill>
                <a:latin typeface="Times"/>
              </a:defRPr>
            </a:lvl6pPr>
            <a:lvl7pPr marL="2971800" indent="-228600" defTabSz="342900" eaLnBrk="0" fontAlgn="base" hangingPunct="0">
              <a:spcBef>
                <a:spcPct val="0"/>
              </a:spcBef>
              <a:spcAft>
                <a:spcPct val="0"/>
              </a:spcAft>
              <a:defRPr sz="2400">
                <a:solidFill>
                  <a:schemeClr val="tx1"/>
                </a:solidFill>
                <a:latin typeface="Times"/>
              </a:defRPr>
            </a:lvl7pPr>
            <a:lvl8pPr marL="3429000" indent="-228600" defTabSz="342900" eaLnBrk="0" fontAlgn="base" hangingPunct="0">
              <a:spcBef>
                <a:spcPct val="0"/>
              </a:spcBef>
              <a:spcAft>
                <a:spcPct val="0"/>
              </a:spcAft>
              <a:defRPr sz="2400">
                <a:solidFill>
                  <a:schemeClr val="tx1"/>
                </a:solidFill>
                <a:latin typeface="Times"/>
              </a:defRPr>
            </a:lvl8pPr>
            <a:lvl9pPr marL="3886200" indent="-228600" defTabSz="342900" eaLnBrk="0" fontAlgn="base" hangingPunct="0">
              <a:spcBef>
                <a:spcPct val="0"/>
              </a:spcBef>
              <a:spcAft>
                <a:spcPct val="0"/>
              </a:spcAft>
              <a:defRPr sz="2400">
                <a:solidFill>
                  <a:schemeClr val="tx1"/>
                </a:solidFill>
                <a:latin typeface="Times"/>
              </a:defRPr>
            </a:lvl9pPr>
          </a:lstStyle>
          <a:p>
            <a:pPr marL="0" marR="0" lvl="0" indent="0" algn="l" defTabSz="342900" rtl="0" eaLnBrk="1" fontAlgn="auto" latinLnBrk="0" hangingPunct="1">
              <a:lnSpc>
                <a:spcPct val="100000"/>
              </a:lnSpc>
              <a:spcBef>
                <a:spcPct val="50000"/>
              </a:spcBef>
              <a:spcAft>
                <a:spcPts val="0"/>
              </a:spcAft>
              <a:buClrTx/>
              <a:buSzTx/>
              <a:buFontTx/>
              <a:buNone/>
              <a:tabLst/>
              <a:defRPr/>
            </a:pPr>
            <a:r>
              <a:rPr kumimoji="0" lang="en-US" altLang="en-US" sz="1800" b="0" i="0" u="none" strike="noStrike" kern="1200" cap="none" spc="0" normalizeH="0" baseline="0" noProof="0">
                <a:ln>
                  <a:noFill/>
                </a:ln>
                <a:solidFill>
                  <a:srgbClr val="FFCC00"/>
                </a:solidFill>
                <a:effectLst/>
                <a:uLnTx/>
                <a:uFillTx/>
                <a:latin typeface="Arial" charset="0"/>
                <a:ea typeface="+mn-ea"/>
                <a:cs typeface="Arial" charset="0"/>
              </a:rPr>
              <a:t>7</a:t>
            </a:r>
            <a:endParaRPr kumimoji="0" lang="en-US" altLang="en-US" sz="1800" b="0" i="0" u="none" strike="noStrike" kern="1200" cap="none" spc="0" normalizeH="0" baseline="0" noProof="0">
              <a:ln>
                <a:noFill/>
              </a:ln>
              <a:solidFill>
                <a:srgbClr val="FFCC00"/>
              </a:solidFill>
              <a:effectLst/>
              <a:uLnTx/>
              <a:uFillTx/>
              <a:latin typeface="Times New Roman" pitchFamily="18" charset="0"/>
              <a:ea typeface="+mn-ea"/>
              <a:cs typeface="Arial" charset="0"/>
            </a:endParaRPr>
          </a:p>
        </p:txBody>
      </p:sp>
      <p:sp>
        <p:nvSpPr>
          <p:cNvPr id="25613" name="Text Box 16"/>
          <p:cNvSpPr txBox="1">
            <a:spLocks noChangeArrowheads="1"/>
          </p:cNvSpPr>
          <p:nvPr/>
        </p:nvSpPr>
        <p:spPr bwMode="auto">
          <a:xfrm>
            <a:off x="7753350" y="4159250"/>
            <a:ext cx="514350"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342900">
              <a:defRPr sz="2400">
                <a:solidFill>
                  <a:schemeClr val="tx1"/>
                </a:solidFill>
                <a:latin typeface="Times"/>
              </a:defRPr>
            </a:lvl1pPr>
            <a:lvl2pPr marL="742950" indent="-285750" defTabSz="342900">
              <a:defRPr sz="2400">
                <a:solidFill>
                  <a:schemeClr val="tx1"/>
                </a:solidFill>
                <a:latin typeface="Times"/>
              </a:defRPr>
            </a:lvl2pPr>
            <a:lvl3pPr marL="1143000" indent="-228600" defTabSz="342900">
              <a:defRPr sz="2400">
                <a:solidFill>
                  <a:schemeClr val="tx1"/>
                </a:solidFill>
                <a:latin typeface="Times"/>
              </a:defRPr>
            </a:lvl3pPr>
            <a:lvl4pPr marL="1600200" indent="-228600" defTabSz="342900">
              <a:defRPr sz="2400">
                <a:solidFill>
                  <a:schemeClr val="tx1"/>
                </a:solidFill>
                <a:latin typeface="Times"/>
              </a:defRPr>
            </a:lvl4pPr>
            <a:lvl5pPr marL="2057400" indent="-228600" defTabSz="342900">
              <a:defRPr sz="2400">
                <a:solidFill>
                  <a:schemeClr val="tx1"/>
                </a:solidFill>
                <a:latin typeface="Times"/>
              </a:defRPr>
            </a:lvl5pPr>
            <a:lvl6pPr marL="2514600" indent="-228600" defTabSz="342900" eaLnBrk="0" fontAlgn="base" hangingPunct="0">
              <a:spcBef>
                <a:spcPct val="0"/>
              </a:spcBef>
              <a:spcAft>
                <a:spcPct val="0"/>
              </a:spcAft>
              <a:defRPr sz="2400">
                <a:solidFill>
                  <a:schemeClr val="tx1"/>
                </a:solidFill>
                <a:latin typeface="Times"/>
              </a:defRPr>
            </a:lvl6pPr>
            <a:lvl7pPr marL="2971800" indent="-228600" defTabSz="342900" eaLnBrk="0" fontAlgn="base" hangingPunct="0">
              <a:spcBef>
                <a:spcPct val="0"/>
              </a:spcBef>
              <a:spcAft>
                <a:spcPct val="0"/>
              </a:spcAft>
              <a:defRPr sz="2400">
                <a:solidFill>
                  <a:schemeClr val="tx1"/>
                </a:solidFill>
                <a:latin typeface="Times"/>
              </a:defRPr>
            </a:lvl7pPr>
            <a:lvl8pPr marL="3429000" indent="-228600" defTabSz="342900" eaLnBrk="0" fontAlgn="base" hangingPunct="0">
              <a:spcBef>
                <a:spcPct val="0"/>
              </a:spcBef>
              <a:spcAft>
                <a:spcPct val="0"/>
              </a:spcAft>
              <a:defRPr sz="2400">
                <a:solidFill>
                  <a:schemeClr val="tx1"/>
                </a:solidFill>
                <a:latin typeface="Times"/>
              </a:defRPr>
            </a:lvl8pPr>
            <a:lvl9pPr marL="3886200" indent="-228600" defTabSz="342900" eaLnBrk="0" fontAlgn="base" hangingPunct="0">
              <a:spcBef>
                <a:spcPct val="0"/>
              </a:spcBef>
              <a:spcAft>
                <a:spcPct val="0"/>
              </a:spcAft>
              <a:defRPr sz="2400">
                <a:solidFill>
                  <a:schemeClr val="tx1"/>
                </a:solidFill>
                <a:latin typeface="Times"/>
              </a:defRPr>
            </a:lvl9pPr>
          </a:lstStyle>
          <a:p>
            <a:pPr marL="0" marR="0" lvl="0" indent="0" algn="l" defTabSz="342900" rtl="0" eaLnBrk="1" fontAlgn="auto" latinLnBrk="0" hangingPunct="1">
              <a:lnSpc>
                <a:spcPct val="100000"/>
              </a:lnSpc>
              <a:spcBef>
                <a:spcPct val="50000"/>
              </a:spcBef>
              <a:spcAft>
                <a:spcPts val="0"/>
              </a:spcAft>
              <a:buClrTx/>
              <a:buSzTx/>
              <a:buFontTx/>
              <a:buNone/>
              <a:tabLst/>
              <a:defRPr/>
            </a:pPr>
            <a:r>
              <a:rPr kumimoji="0" lang="en-US" altLang="en-US" sz="1800" b="0" i="0" u="none" strike="noStrike" kern="1200" cap="none" spc="0" normalizeH="0" baseline="0" noProof="0">
                <a:ln>
                  <a:noFill/>
                </a:ln>
                <a:solidFill>
                  <a:srgbClr val="FFCC00"/>
                </a:solidFill>
                <a:effectLst/>
                <a:uLnTx/>
                <a:uFillTx/>
                <a:latin typeface="Arial" charset="0"/>
                <a:ea typeface="+mn-ea"/>
                <a:cs typeface="Arial" charset="0"/>
              </a:rPr>
              <a:t>6</a:t>
            </a:r>
            <a:endParaRPr kumimoji="0" lang="en-US" altLang="en-US" sz="1800" b="0" i="0" u="none" strike="noStrike" kern="1200" cap="none" spc="0" normalizeH="0" baseline="0" noProof="0">
              <a:ln>
                <a:noFill/>
              </a:ln>
              <a:solidFill>
                <a:srgbClr val="FFCC00"/>
              </a:solidFill>
              <a:effectLst/>
              <a:uLnTx/>
              <a:uFillTx/>
              <a:latin typeface="Times New Roman" pitchFamily="18" charset="0"/>
              <a:ea typeface="+mn-ea"/>
              <a:cs typeface="Arial" charset="0"/>
            </a:endParaRPr>
          </a:p>
        </p:txBody>
      </p:sp>
      <p:sp>
        <p:nvSpPr>
          <p:cNvPr id="25614" name="Text Box 17"/>
          <p:cNvSpPr txBox="1">
            <a:spLocks noChangeArrowheads="1"/>
          </p:cNvSpPr>
          <p:nvPr/>
        </p:nvSpPr>
        <p:spPr bwMode="auto">
          <a:xfrm>
            <a:off x="7753350" y="4387850"/>
            <a:ext cx="514350"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342900">
              <a:defRPr sz="2400">
                <a:solidFill>
                  <a:schemeClr val="tx1"/>
                </a:solidFill>
                <a:latin typeface="Times"/>
              </a:defRPr>
            </a:lvl1pPr>
            <a:lvl2pPr marL="742950" indent="-285750" defTabSz="342900">
              <a:defRPr sz="2400">
                <a:solidFill>
                  <a:schemeClr val="tx1"/>
                </a:solidFill>
                <a:latin typeface="Times"/>
              </a:defRPr>
            </a:lvl2pPr>
            <a:lvl3pPr marL="1143000" indent="-228600" defTabSz="342900">
              <a:defRPr sz="2400">
                <a:solidFill>
                  <a:schemeClr val="tx1"/>
                </a:solidFill>
                <a:latin typeface="Times"/>
              </a:defRPr>
            </a:lvl3pPr>
            <a:lvl4pPr marL="1600200" indent="-228600" defTabSz="342900">
              <a:defRPr sz="2400">
                <a:solidFill>
                  <a:schemeClr val="tx1"/>
                </a:solidFill>
                <a:latin typeface="Times"/>
              </a:defRPr>
            </a:lvl4pPr>
            <a:lvl5pPr marL="2057400" indent="-228600" defTabSz="342900">
              <a:defRPr sz="2400">
                <a:solidFill>
                  <a:schemeClr val="tx1"/>
                </a:solidFill>
                <a:latin typeface="Times"/>
              </a:defRPr>
            </a:lvl5pPr>
            <a:lvl6pPr marL="2514600" indent="-228600" defTabSz="342900" eaLnBrk="0" fontAlgn="base" hangingPunct="0">
              <a:spcBef>
                <a:spcPct val="0"/>
              </a:spcBef>
              <a:spcAft>
                <a:spcPct val="0"/>
              </a:spcAft>
              <a:defRPr sz="2400">
                <a:solidFill>
                  <a:schemeClr val="tx1"/>
                </a:solidFill>
                <a:latin typeface="Times"/>
              </a:defRPr>
            </a:lvl6pPr>
            <a:lvl7pPr marL="2971800" indent="-228600" defTabSz="342900" eaLnBrk="0" fontAlgn="base" hangingPunct="0">
              <a:spcBef>
                <a:spcPct val="0"/>
              </a:spcBef>
              <a:spcAft>
                <a:spcPct val="0"/>
              </a:spcAft>
              <a:defRPr sz="2400">
                <a:solidFill>
                  <a:schemeClr val="tx1"/>
                </a:solidFill>
                <a:latin typeface="Times"/>
              </a:defRPr>
            </a:lvl7pPr>
            <a:lvl8pPr marL="3429000" indent="-228600" defTabSz="342900" eaLnBrk="0" fontAlgn="base" hangingPunct="0">
              <a:spcBef>
                <a:spcPct val="0"/>
              </a:spcBef>
              <a:spcAft>
                <a:spcPct val="0"/>
              </a:spcAft>
              <a:defRPr sz="2400">
                <a:solidFill>
                  <a:schemeClr val="tx1"/>
                </a:solidFill>
                <a:latin typeface="Times"/>
              </a:defRPr>
            </a:lvl8pPr>
            <a:lvl9pPr marL="3886200" indent="-228600" defTabSz="342900" eaLnBrk="0" fontAlgn="base" hangingPunct="0">
              <a:spcBef>
                <a:spcPct val="0"/>
              </a:spcBef>
              <a:spcAft>
                <a:spcPct val="0"/>
              </a:spcAft>
              <a:defRPr sz="2400">
                <a:solidFill>
                  <a:schemeClr val="tx1"/>
                </a:solidFill>
                <a:latin typeface="Times"/>
              </a:defRPr>
            </a:lvl9pPr>
          </a:lstStyle>
          <a:p>
            <a:pPr marL="0" marR="0" lvl="0" indent="0" algn="l" defTabSz="342900" rtl="0" eaLnBrk="1" fontAlgn="auto" latinLnBrk="0" hangingPunct="1">
              <a:lnSpc>
                <a:spcPct val="100000"/>
              </a:lnSpc>
              <a:spcBef>
                <a:spcPct val="50000"/>
              </a:spcBef>
              <a:spcAft>
                <a:spcPts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Arial" charset="0"/>
                <a:ea typeface="+mn-ea"/>
                <a:cs typeface="Arial" charset="0"/>
              </a:rPr>
              <a:t>5</a:t>
            </a:r>
          </a:p>
        </p:txBody>
      </p:sp>
      <p:sp>
        <p:nvSpPr>
          <p:cNvPr id="25615" name="Text Box 18"/>
          <p:cNvSpPr txBox="1">
            <a:spLocks noChangeArrowheads="1"/>
          </p:cNvSpPr>
          <p:nvPr/>
        </p:nvSpPr>
        <p:spPr bwMode="auto">
          <a:xfrm>
            <a:off x="7753350" y="4616450"/>
            <a:ext cx="514350"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342900">
              <a:defRPr sz="2400">
                <a:solidFill>
                  <a:schemeClr val="tx1"/>
                </a:solidFill>
                <a:latin typeface="Times"/>
              </a:defRPr>
            </a:lvl1pPr>
            <a:lvl2pPr marL="742950" indent="-285750" defTabSz="342900">
              <a:defRPr sz="2400">
                <a:solidFill>
                  <a:schemeClr val="tx1"/>
                </a:solidFill>
                <a:latin typeface="Times"/>
              </a:defRPr>
            </a:lvl2pPr>
            <a:lvl3pPr marL="1143000" indent="-228600" defTabSz="342900">
              <a:defRPr sz="2400">
                <a:solidFill>
                  <a:schemeClr val="tx1"/>
                </a:solidFill>
                <a:latin typeface="Times"/>
              </a:defRPr>
            </a:lvl3pPr>
            <a:lvl4pPr marL="1600200" indent="-228600" defTabSz="342900">
              <a:defRPr sz="2400">
                <a:solidFill>
                  <a:schemeClr val="tx1"/>
                </a:solidFill>
                <a:latin typeface="Times"/>
              </a:defRPr>
            </a:lvl4pPr>
            <a:lvl5pPr marL="2057400" indent="-228600" defTabSz="342900">
              <a:defRPr sz="2400">
                <a:solidFill>
                  <a:schemeClr val="tx1"/>
                </a:solidFill>
                <a:latin typeface="Times"/>
              </a:defRPr>
            </a:lvl5pPr>
            <a:lvl6pPr marL="2514600" indent="-228600" defTabSz="342900" eaLnBrk="0" fontAlgn="base" hangingPunct="0">
              <a:spcBef>
                <a:spcPct val="0"/>
              </a:spcBef>
              <a:spcAft>
                <a:spcPct val="0"/>
              </a:spcAft>
              <a:defRPr sz="2400">
                <a:solidFill>
                  <a:schemeClr val="tx1"/>
                </a:solidFill>
                <a:latin typeface="Times"/>
              </a:defRPr>
            </a:lvl6pPr>
            <a:lvl7pPr marL="2971800" indent="-228600" defTabSz="342900" eaLnBrk="0" fontAlgn="base" hangingPunct="0">
              <a:spcBef>
                <a:spcPct val="0"/>
              </a:spcBef>
              <a:spcAft>
                <a:spcPct val="0"/>
              </a:spcAft>
              <a:defRPr sz="2400">
                <a:solidFill>
                  <a:schemeClr val="tx1"/>
                </a:solidFill>
                <a:latin typeface="Times"/>
              </a:defRPr>
            </a:lvl7pPr>
            <a:lvl8pPr marL="3429000" indent="-228600" defTabSz="342900" eaLnBrk="0" fontAlgn="base" hangingPunct="0">
              <a:spcBef>
                <a:spcPct val="0"/>
              </a:spcBef>
              <a:spcAft>
                <a:spcPct val="0"/>
              </a:spcAft>
              <a:defRPr sz="2400">
                <a:solidFill>
                  <a:schemeClr val="tx1"/>
                </a:solidFill>
                <a:latin typeface="Times"/>
              </a:defRPr>
            </a:lvl8pPr>
            <a:lvl9pPr marL="3886200" indent="-228600" defTabSz="342900" eaLnBrk="0" fontAlgn="base" hangingPunct="0">
              <a:spcBef>
                <a:spcPct val="0"/>
              </a:spcBef>
              <a:spcAft>
                <a:spcPct val="0"/>
              </a:spcAft>
              <a:defRPr sz="2400">
                <a:solidFill>
                  <a:schemeClr val="tx1"/>
                </a:solidFill>
                <a:latin typeface="Times"/>
              </a:defRPr>
            </a:lvl9pPr>
          </a:lstStyle>
          <a:p>
            <a:pPr marL="0" marR="0" lvl="0" indent="0" algn="l" defTabSz="342900" rtl="0" eaLnBrk="1" fontAlgn="auto" latinLnBrk="0" hangingPunct="1">
              <a:lnSpc>
                <a:spcPct val="100000"/>
              </a:lnSpc>
              <a:spcBef>
                <a:spcPct val="50000"/>
              </a:spcBef>
              <a:spcAft>
                <a:spcPts val="0"/>
              </a:spcAft>
              <a:buClrTx/>
              <a:buSzTx/>
              <a:buFontTx/>
              <a:buNone/>
              <a:tabLst/>
              <a:defRPr/>
            </a:pPr>
            <a:r>
              <a:rPr kumimoji="0" lang="en-US" altLang="en-US" sz="1800" b="0" i="0" u="none" strike="noStrike" kern="1200" cap="none" spc="0" normalizeH="0" baseline="0" noProof="0">
                <a:ln>
                  <a:noFill/>
                </a:ln>
                <a:solidFill>
                  <a:srgbClr val="FFCC00"/>
                </a:solidFill>
                <a:effectLst/>
                <a:uLnTx/>
                <a:uFillTx/>
                <a:latin typeface="Arial" charset="0"/>
                <a:ea typeface="+mn-ea"/>
                <a:cs typeface="Arial" charset="0"/>
              </a:rPr>
              <a:t>4</a:t>
            </a:r>
            <a:endParaRPr kumimoji="0" lang="en-US" altLang="en-US" sz="1800" b="0" i="0" u="none" strike="noStrike" kern="1200" cap="none" spc="0" normalizeH="0" baseline="0" noProof="0">
              <a:ln>
                <a:noFill/>
              </a:ln>
              <a:solidFill>
                <a:srgbClr val="FFCC00"/>
              </a:solidFill>
              <a:effectLst/>
              <a:uLnTx/>
              <a:uFillTx/>
              <a:latin typeface="Times New Roman" pitchFamily="18" charset="0"/>
              <a:ea typeface="+mn-ea"/>
              <a:cs typeface="Arial" charset="0"/>
            </a:endParaRPr>
          </a:p>
        </p:txBody>
      </p:sp>
      <p:sp>
        <p:nvSpPr>
          <p:cNvPr id="25616" name="Text Box 19"/>
          <p:cNvSpPr txBox="1">
            <a:spLocks noChangeArrowheads="1"/>
          </p:cNvSpPr>
          <p:nvPr/>
        </p:nvSpPr>
        <p:spPr bwMode="auto">
          <a:xfrm>
            <a:off x="7753350" y="4845050"/>
            <a:ext cx="514350"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342900">
              <a:defRPr sz="2400">
                <a:solidFill>
                  <a:schemeClr val="tx1"/>
                </a:solidFill>
                <a:latin typeface="Times"/>
              </a:defRPr>
            </a:lvl1pPr>
            <a:lvl2pPr marL="742950" indent="-285750" defTabSz="342900">
              <a:defRPr sz="2400">
                <a:solidFill>
                  <a:schemeClr val="tx1"/>
                </a:solidFill>
                <a:latin typeface="Times"/>
              </a:defRPr>
            </a:lvl2pPr>
            <a:lvl3pPr marL="1143000" indent="-228600" defTabSz="342900">
              <a:defRPr sz="2400">
                <a:solidFill>
                  <a:schemeClr val="tx1"/>
                </a:solidFill>
                <a:latin typeface="Times"/>
              </a:defRPr>
            </a:lvl3pPr>
            <a:lvl4pPr marL="1600200" indent="-228600" defTabSz="342900">
              <a:defRPr sz="2400">
                <a:solidFill>
                  <a:schemeClr val="tx1"/>
                </a:solidFill>
                <a:latin typeface="Times"/>
              </a:defRPr>
            </a:lvl4pPr>
            <a:lvl5pPr marL="2057400" indent="-228600" defTabSz="342900">
              <a:defRPr sz="2400">
                <a:solidFill>
                  <a:schemeClr val="tx1"/>
                </a:solidFill>
                <a:latin typeface="Times"/>
              </a:defRPr>
            </a:lvl5pPr>
            <a:lvl6pPr marL="2514600" indent="-228600" defTabSz="342900" eaLnBrk="0" fontAlgn="base" hangingPunct="0">
              <a:spcBef>
                <a:spcPct val="0"/>
              </a:spcBef>
              <a:spcAft>
                <a:spcPct val="0"/>
              </a:spcAft>
              <a:defRPr sz="2400">
                <a:solidFill>
                  <a:schemeClr val="tx1"/>
                </a:solidFill>
                <a:latin typeface="Times"/>
              </a:defRPr>
            </a:lvl6pPr>
            <a:lvl7pPr marL="2971800" indent="-228600" defTabSz="342900" eaLnBrk="0" fontAlgn="base" hangingPunct="0">
              <a:spcBef>
                <a:spcPct val="0"/>
              </a:spcBef>
              <a:spcAft>
                <a:spcPct val="0"/>
              </a:spcAft>
              <a:defRPr sz="2400">
                <a:solidFill>
                  <a:schemeClr val="tx1"/>
                </a:solidFill>
                <a:latin typeface="Times"/>
              </a:defRPr>
            </a:lvl7pPr>
            <a:lvl8pPr marL="3429000" indent="-228600" defTabSz="342900" eaLnBrk="0" fontAlgn="base" hangingPunct="0">
              <a:spcBef>
                <a:spcPct val="0"/>
              </a:spcBef>
              <a:spcAft>
                <a:spcPct val="0"/>
              </a:spcAft>
              <a:defRPr sz="2400">
                <a:solidFill>
                  <a:schemeClr val="tx1"/>
                </a:solidFill>
                <a:latin typeface="Times"/>
              </a:defRPr>
            </a:lvl8pPr>
            <a:lvl9pPr marL="3886200" indent="-228600" defTabSz="342900" eaLnBrk="0" fontAlgn="base" hangingPunct="0">
              <a:spcBef>
                <a:spcPct val="0"/>
              </a:spcBef>
              <a:spcAft>
                <a:spcPct val="0"/>
              </a:spcAft>
              <a:defRPr sz="2400">
                <a:solidFill>
                  <a:schemeClr val="tx1"/>
                </a:solidFill>
                <a:latin typeface="Times"/>
              </a:defRPr>
            </a:lvl9pPr>
          </a:lstStyle>
          <a:p>
            <a:pPr marL="0" marR="0" lvl="0" indent="0" algn="l" defTabSz="342900" rtl="0" eaLnBrk="1" fontAlgn="auto" latinLnBrk="0" hangingPunct="1">
              <a:lnSpc>
                <a:spcPct val="100000"/>
              </a:lnSpc>
              <a:spcBef>
                <a:spcPct val="50000"/>
              </a:spcBef>
              <a:spcAft>
                <a:spcPts val="0"/>
              </a:spcAft>
              <a:buClrTx/>
              <a:buSzTx/>
              <a:buFontTx/>
              <a:buNone/>
              <a:tabLst/>
              <a:defRPr/>
            </a:pPr>
            <a:r>
              <a:rPr kumimoji="0" lang="en-US" altLang="en-US" sz="1800" b="0" i="0" u="none" strike="noStrike" kern="1200" cap="none" spc="0" normalizeH="0" baseline="0" noProof="0">
                <a:ln>
                  <a:noFill/>
                </a:ln>
                <a:solidFill>
                  <a:srgbClr val="FFCC00"/>
                </a:solidFill>
                <a:effectLst/>
                <a:uLnTx/>
                <a:uFillTx/>
                <a:latin typeface="Arial" charset="0"/>
                <a:ea typeface="+mn-ea"/>
                <a:cs typeface="Arial" charset="0"/>
              </a:rPr>
              <a:t>3</a:t>
            </a:r>
            <a:endParaRPr kumimoji="0" lang="en-US" altLang="en-US" sz="1800" b="0" i="0" u="none" strike="noStrike" kern="1200" cap="none" spc="0" normalizeH="0" baseline="0" noProof="0">
              <a:ln>
                <a:noFill/>
              </a:ln>
              <a:solidFill>
                <a:srgbClr val="FFCC00"/>
              </a:solidFill>
              <a:effectLst/>
              <a:uLnTx/>
              <a:uFillTx/>
              <a:latin typeface="Times New Roman" pitchFamily="18" charset="0"/>
              <a:ea typeface="+mn-ea"/>
              <a:cs typeface="Arial" charset="0"/>
            </a:endParaRPr>
          </a:p>
        </p:txBody>
      </p:sp>
      <p:sp>
        <p:nvSpPr>
          <p:cNvPr id="25617" name="Text Box 20"/>
          <p:cNvSpPr txBox="1">
            <a:spLocks noChangeArrowheads="1"/>
          </p:cNvSpPr>
          <p:nvPr/>
        </p:nvSpPr>
        <p:spPr bwMode="auto">
          <a:xfrm>
            <a:off x="7753350" y="5073650"/>
            <a:ext cx="514350"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342900">
              <a:defRPr sz="2400">
                <a:solidFill>
                  <a:schemeClr val="tx1"/>
                </a:solidFill>
                <a:latin typeface="Times"/>
              </a:defRPr>
            </a:lvl1pPr>
            <a:lvl2pPr marL="742950" indent="-285750" defTabSz="342900">
              <a:defRPr sz="2400">
                <a:solidFill>
                  <a:schemeClr val="tx1"/>
                </a:solidFill>
                <a:latin typeface="Times"/>
              </a:defRPr>
            </a:lvl2pPr>
            <a:lvl3pPr marL="1143000" indent="-228600" defTabSz="342900">
              <a:defRPr sz="2400">
                <a:solidFill>
                  <a:schemeClr val="tx1"/>
                </a:solidFill>
                <a:latin typeface="Times"/>
              </a:defRPr>
            </a:lvl3pPr>
            <a:lvl4pPr marL="1600200" indent="-228600" defTabSz="342900">
              <a:defRPr sz="2400">
                <a:solidFill>
                  <a:schemeClr val="tx1"/>
                </a:solidFill>
                <a:latin typeface="Times"/>
              </a:defRPr>
            </a:lvl4pPr>
            <a:lvl5pPr marL="2057400" indent="-228600" defTabSz="342900">
              <a:defRPr sz="2400">
                <a:solidFill>
                  <a:schemeClr val="tx1"/>
                </a:solidFill>
                <a:latin typeface="Times"/>
              </a:defRPr>
            </a:lvl5pPr>
            <a:lvl6pPr marL="2514600" indent="-228600" defTabSz="342900" eaLnBrk="0" fontAlgn="base" hangingPunct="0">
              <a:spcBef>
                <a:spcPct val="0"/>
              </a:spcBef>
              <a:spcAft>
                <a:spcPct val="0"/>
              </a:spcAft>
              <a:defRPr sz="2400">
                <a:solidFill>
                  <a:schemeClr val="tx1"/>
                </a:solidFill>
                <a:latin typeface="Times"/>
              </a:defRPr>
            </a:lvl6pPr>
            <a:lvl7pPr marL="2971800" indent="-228600" defTabSz="342900" eaLnBrk="0" fontAlgn="base" hangingPunct="0">
              <a:spcBef>
                <a:spcPct val="0"/>
              </a:spcBef>
              <a:spcAft>
                <a:spcPct val="0"/>
              </a:spcAft>
              <a:defRPr sz="2400">
                <a:solidFill>
                  <a:schemeClr val="tx1"/>
                </a:solidFill>
                <a:latin typeface="Times"/>
              </a:defRPr>
            </a:lvl7pPr>
            <a:lvl8pPr marL="3429000" indent="-228600" defTabSz="342900" eaLnBrk="0" fontAlgn="base" hangingPunct="0">
              <a:spcBef>
                <a:spcPct val="0"/>
              </a:spcBef>
              <a:spcAft>
                <a:spcPct val="0"/>
              </a:spcAft>
              <a:defRPr sz="2400">
                <a:solidFill>
                  <a:schemeClr val="tx1"/>
                </a:solidFill>
                <a:latin typeface="Times"/>
              </a:defRPr>
            </a:lvl8pPr>
            <a:lvl9pPr marL="3886200" indent="-228600" defTabSz="342900" eaLnBrk="0" fontAlgn="base" hangingPunct="0">
              <a:spcBef>
                <a:spcPct val="0"/>
              </a:spcBef>
              <a:spcAft>
                <a:spcPct val="0"/>
              </a:spcAft>
              <a:defRPr sz="2400">
                <a:solidFill>
                  <a:schemeClr val="tx1"/>
                </a:solidFill>
                <a:latin typeface="Times"/>
              </a:defRPr>
            </a:lvl9pPr>
          </a:lstStyle>
          <a:p>
            <a:pPr marL="0" marR="0" lvl="0" indent="0" algn="l" defTabSz="342900" rtl="0" eaLnBrk="1" fontAlgn="auto" latinLnBrk="0" hangingPunct="1">
              <a:lnSpc>
                <a:spcPct val="100000"/>
              </a:lnSpc>
              <a:spcBef>
                <a:spcPct val="50000"/>
              </a:spcBef>
              <a:spcAft>
                <a:spcPts val="0"/>
              </a:spcAft>
              <a:buClrTx/>
              <a:buSzTx/>
              <a:buFontTx/>
              <a:buNone/>
              <a:tabLst/>
              <a:defRPr/>
            </a:pPr>
            <a:r>
              <a:rPr kumimoji="0" lang="en-US" altLang="en-US" sz="1800" b="0" i="0" u="none" strike="noStrike" kern="1200" cap="none" spc="0" normalizeH="0" baseline="0" noProof="0">
                <a:ln>
                  <a:noFill/>
                </a:ln>
                <a:solidFill>
                  <a:srgbClr val="FFCC00"/>
                </a:solidFill>
                <a:effectLst/>
                <a:uLnTx/>
                <a:uFillTx/>
                <a:latin typeface="Arial" charset="0"/>
                <a:ea typeface="+mn-ea"/>
                <a:cs typeface="Arial" charset="0"/>
              </a:rPr>
              <a:t>2</a:t>
            </a:r>
            <a:endParaRPr kumimoji="0" lang="en-US" altLang="en-US" sz="1800" b="0" i="0" u="none" strike="noStrike" kern="1200" cap="none" spc="0" normalizeH="0" baseline="0" noProof="0">
              <a:ln>
                <a:noFill/>
              </a:ln>
              <a:solidFill>
                <a:srgbClr val="FFCC00"/>
              </a:solidFill>
              <a:effectLst/>
              <a:uLnTx/>
              <a:uFillTx/>
              <a:latin typeface="Times New Roman" pitchFamily="18" charset="0"/>
              <a:ea typeface="+mn-ea"/>
              <a:cs typeface="Arial" charset="0"/>
            </a:endParaRPr>
          </a:p>
        </p:txBody>
      </p:sp>
      <p:sp>
        <p:nvSpPr>
          <p:cNvPr id="25618" name="Text Box 21"/>
          <p:cNvSpPr txBox="1">
            <a:spLocks noChangeArrowheads="1"/>
          </p:cNvSpPr>
          <p:nvPr/>
        </p:nvSpPr>
        <p:spPr bwMode="auto">
          <a:xfrm>
            <a:off x="7753350" y="5302250"/>
            <a:ext cx="514350"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342900">
              <a:defRPr sz="2400">
                <a:solidFill>
                  <a:schemeClr val="tx1"/>
                </a:solidFill>
                <a:latin typeface="Times"/>
              </a:defRPr>
            </a:lvl1pPr>
            <a:lvl2pPr marL="742950" indent="-285750" defTabSz="342900">
              <a:defRPr sz="2400">
                <a:solidFill>
                  <a:schemeClr val="tx1"/>
                </a:solidFill>
                <a:latin typeface="Times"/>
              </a:defRPr>
            </a:lvl2pPr>
            <a:lvl3pPr marL="1143000" indent="-228600" defTabSz="342900">
              <a:defRPr sz="2400">
                <a:solidFill>
                  <a:schemeClr val="tx1"/>
                </a:solidFill>
                <a:latin typeface="Times"/>
              </a:defRPr>
            </a:lvl3pPr>
            <a:lvl4pPr marL="1600200" indent="-228600" defTabSz="342900">
              <a:defRPr sz="2400">
                <a:solidFill>
                  <a:schemeClr val="tx1"/>
                </a:solidFill>
                <a:latin typeface="Times"/>
              </a:defRPr>
            </a:lvl4pPr>
            <a:lvl5pPr marL="2057400" indent="-228600" defTabSz="342900">
              <a:defRPr sz="2400">
                <a:solidFill>
                  <a:schemeClr val="tx1"/>
                </a:solidFill>
                <a:latin typeface="Times"/>
              </a:defRPr>
            </a:lvl5pPr>
            <a:lvl6pPr marL="2514600" indent="-228600" defTabSz="342900" eaLnBrk="0" fontAlgn="base" hangingPunct="0">
              <a:spcBef>
                <a:spcPct val="0"/>
              </a:spcBef>
              <a:spcAft>
                <a:spcPct val="0"/>
              </a:spcAft>
              <a:defRPr sz="2400">
                <a:solidFill>
                  <a:schemeClr val="tx1"/>
                </a:solidFill>
                <a:latin typeface="Times"/>
              </a:defRPr>
            </a:lvl6pPr>
            <a:lvl7pPr marL="2971800" indent="-228600" defTabSz="342900" eaLnBrk="0" fontAlgn="base" hangingPunct="0">
              <a:spcBef>
                <a:spcPct val="0"/>
              </a:spcBef>
              <a:spcAft>
                <a:spcPct val="0"/>
              </a:spcAft>
              <a:defRPr sz="2400">
                <a:solidFill>
                  <a:schemeClr val="tx1"/>
                </a:solidFill>
                <a:latin typeface="Times"/>
              </a:defRPr>
            </a:lvl7pPr>
            <a:lvl8pPr marL="3429000" indent="-228600" defTabSz="342900" eaLnBrk="0" fontAlgn="base" hangingPunct="0">
              <a:spcBef>
                <a:spcPct val="0"/>
              </a:spcBef>
              <a:spcAft>
                <a:spcPct val="0"/>
              </a:spcAft>
              <a:defRPr sz="2400">
                <a:solidFill>
                  <a:schemeClr val="tx1"/>
                </a:solidFill>
                <a:latin typeface="Times"/>
              </a:defRPr>
            </a:lvl8pPr>
            <a:lvl9pPr marL="3886200" indent="-228600" defTabSz="342900" eaLnBrk="0" fontAlgn="base" hangingPunct="0">
              <a:spcBef>
                <a:spcPct val="0"/>
              </a:spcBef>
              <a:spcAft>
                <a:spcPct val="0"/>
              </a:spcAft>
              <a:defRPr sz="2400">
                <a:solidFill>
                  <a:schemeClr val="tx1"/>
                </a:solidFill>
                <a:latin typeface="Times"/>
              </a:defRPr>
            </a:lvl9pPr>
          </a:lstStyle>
          <a:p>
            <a:pPr marL="0" marR="0" lvl="0" indent="0" algn="l" defTabSz="342900" rtl="0" eaLnBrk="1" fontAlgn="auto" latinLnBrk="0" hangingPunct="1">
              <a:lnSpc>
                <a:spcPct val="100000"/>
              </a:lnSpc>
              <a:spcBef>
                <a:spcPct val="50000"/>
              </a:spcBef>
              <a:spcAft>
                <a:spcPts val="0"/>
              </a:spcAft>
              <a:buClrTx/>
              <a:buSzTx/>
              <a:buFontTx/>
              <a:buNone/>
              <a:tabLst/>
              <a:defRPr/>
            </a:pPr>
            <a:r>
              <a:rPr kumimoji="0" lang="en-US" altLang="en-US" sz="1800" b="0" i="0" u="none" strike="noStrike" kern="1200" cap="none" spc="0" normalizeH="0" baseline="0" noProof="0">
                <a:ln>
                  <a:noFill/>
                </a:ln>
                <a:solidFill>
                  <a:srgbClr val="FFCC00"/>
                </a:solidFill>
                <a:effectLst/>
                <a:uLnTx/>
                <a:uFillTx/>
                <a:latin typeface="Arial" charset="0"/>
                <a:ea typeface="+mn-ea"/>
                <a:cs typeface="Arial" charset="0"/>
              </a:rPr>
              <a:t>1</a:t>
            </a:r>
            <a:endParaRPr kumimoji="0" lang="en-US" altLang="en-US" sz="1800" b="0" i="0" u="none" strike="noStrike" kern="1200" cap="none" spc="0" normalizeH="0" baseline="0" noProof="0">
              <a:ln>
                <a:noFill/>
              </a:ln>
              <a:solidFill>
                <a:srgbClr val="FFCC00"/>
              </a:solidFill>
              <a:effectLst/>
              <a:uLnTx/>
              <a:uFillTx/>
              <a:latin typeface="Times New Roman" pitchFamily="18" charset="0"/>
              <a:ea typeface="+mn-ea"/>
              <a:cs typeface="Arial" charset="0"/>
            </a:endParaRPr>
          </a:p>
        </p:txBody>
      </p:sp>
      <p:sp>
        <p:nvSpPr>
          <p:cNvPr id="25619" name="Text Box 22"/>
          <p:cNvSpPr txBox="1">
            <a:spLocks noChangeArrowheads="1"/>
          </p:cNvSpPr>
          <p:nvPr/>
        </p:nvSpPr>
        <p:spPr bwMode="auto">
          <a:xfrm>
            <a:off x="8382000" y="2101850"/>
            <a:ext cx="1200150"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342900">
              <a:defRPr sz="2400">
                <a:solidFill>
                  <a:schemeClr val="tx1"/>
                </a:solidFill>
                <a:latin typeface="Times"/>
              </a:defRPr>
            </a:lvl1pPr>
            <a:lvl2pPr marL="742950" indent="-285750" defTabSz="342900">
              <a:defRPr sz="2400">
                <a:solidFill>
                  <a:schemeClr val="tx1"/>
                </a:solidFill>
                <a:latin typeface="Times"/>
              </a:defRPr>
            </a:lvl2pPr>
            <a:lvl3pPr marL="1143000" indent="-228600" defTabSz="342900">
              <a:defRPr sz="2400">
                <a:solidFill>
                  <a:schemeClr val="tx1"/>
                </a:solidFill>
                <a:latin typeface="Times"/>
              </a:defRPr>
            </a:lvl3pPr>
            <a:lvl4pPr marL="1600200" indent="-228600" defTabSz="342900">
              <a:defRPr sz="2400">
                <a:solidFill>
                  <a:schemeClr val="tx1"/>
                </a:solidFill>
                <a:latin typeface="Times"/>
              </a:defRPr>
            </a:lvl4pPr>
            <a:lvl5pPr marL="2057400" indent="-228600" defTabSz="342900">
              <a:defRPr sz="2400">
                <a:solidFill>
                  <a:schemeClr val="tx1"/>
                </a:solidFill>
                <a:latin typeface="Times"/>
              </a:defRPr>
            </a:lvl5pPr>
            <a:lvl6pPr marL="2514600" indent="-228600" defTabSz="342900" eaLnBrk="0" fontAlgn="base" hangingPunct="0">
              <a:spcBef>
                <a:spcPct val="0"/>
              </a:spcBef>
              <a:spcAft>
                <a:spcPct val="0"/>
              </a:spcAft>
              <a:defRPr sz="2400">
                <a:solidFill>
                  <a:schemeClr val="tx1"/>
                </a:solidFill>
                <a:latin typeface="Times"/>
              </a:defRPr>
            </a:lvl6pPr>
            <a:lvl7pPr marL="2971800" indent="-228600" defTabSz="342900" eaLnBrk="0" fontAlgn="base" hangingPunct="0">
              <a:spcBef>
                <a:spcPct val="0"/>
              </a:spcBef>
              <a:spcAft>
                <a:spcPct val="0"/>
              </a:spcAft>
              <a:defRPr sz="2400">
                <a:solidFill>
                  <a:schemeClr val="tx1"/>
                </a:solidFill>
                <a:latin typeface="Times"/>
              </a:defRPr>
            </a:lvl7pPr>
            <a:lvl8pPr marL="3429000" indent="-228600" defTabSz="342900" eaLnBrk="0" fontAlgn="base" hangingPunct="0">
              <a:spcBef>
                <a:spcPct val="0"/>
              </a:spcBef>
              <a:spcAft>
                <a:spcPct val="0"/>
              </a:spcAft>
              <a:defRPr sz="2400">
                <a:solidFill>
                  <a:schemeClr val="tx1"/>
                </a:solidFill>
                <a:latin typeface="Times"/>
              </a:defRPr>
            </a:lvl8pPr>
            <a:lvl9pPr marL="3886200" indent="-228600" defTabSz="342900" eaLnBrk="0" fontAlgn="base" hangingPunct="0">
              <a:spcBef>
                <a:spcPct val="0"/>
              </a:spcBef>
              <a:spcAft>
                <a:spcPct val="0"/>
              </a:spcAft>
              <a:defRPr sz="2400">
                <a:solidFill>
                  <a:schemeClr val="tx1"/>
                </a:solidFill>
                <a:latin typeface="Times"/>
              </a:defRPr>
            </a:lvl9pPr>
          </a:lstStyle>
          <a:p>
            <a:pPr marL="0" marR="0" lvl="0" indent="0" algn="l" defTabSz="342900" rtl="0" eaLnBrk="1" fontAlgn="auto" latinLnBrk="0" hangingPunct="1">
              <a:lnSpc>
                <a:spcPct val="100000"/>
              </a:lnSpc>
              <a:spcBef>
                <a:spcPct val="50000"/>
              </a:spcBef>
              <a:spcAft>
                <a:spcPts val="0"/>
              </a:spcAft>
              <a:buClrTx/>
              <a:buSzTx/>
              <a:buFontTx/>
              <a:buNone/>
              <a:tabLst/>
              <a:defRPr/>
            </a:pPr>
            <a:r>
              <a:rPr kumimoji="0" lang="en-US" altLang="en-US" sz="1800" b="0" i="0" u="none" strike="noStrike" kern="1200" cap="none" spc="0" normalizeH="0" baseline="0" noProof="0" dirty="0">
                <a:ln>
                  <a:noFill/>
                </a:ln>
                <a:solidFill>
                  <a:srgbClr val="FFFFFF"/>
                </a:solidFill>
                <a:effectLst/>
                <a:uLnTx/>
                <a:uFillTx/>
                <a:latin typeface="Arial" charset="0"/>
                <a:ea typeface="+mn-ea"/>
                <a:cs typeface="Arial" charset="0"/>
              </a:rPr>
              <a:t>$1 Million</a:t>
            </a:r>
            <a:endParaRPr kumimoji="0" lang="en-US" altLang="en-US" sz="1800" b="0" i="0" u="none" strike="noStrike" kern="1200" cap="none" spc="0" normalizeH="0" baseline="0" noProof="0" dirty="0">
              <a:ln>
                <a:noFill/>
              </a:ln>
              <a:solidFill>
                <a:srgbClr val="FFFFFF"/>
              </a:solidFill>
              <a:effectLst/>
              <a:uLnTx/>
              <a:uFillTx/>
              <a:latin typeface="Times New Roman" pitchFamily="18" charset="0"/>
              <a:ea typeface="+mn-ea"/>
              <a:cs typeface="Arial" charset="0"/>
            </a:endParaRPr>
          </a:p>
        </p:txBody>
      </p:sp>
      <p:sp>
        <p:nvSpPr>
          <p:cNvPr id="25620" name="Text Box 23"/>
          <p:cNvSpPr txBox="1">
            <a:spLocks noChangeArrowheads="1"/>
          </p:cNvSpPr>
          <p:nvPr/>
        </p:nvSpPr>
        <p:spPr bwMode="auto">
          <a:xfrm>
            <a:off x="8382000" y="2343150"/>
            <a:ext cx="120015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342900">
              <a:defRPr sz="2400">
                <a:solidFill>
                  <a:schemeClr val="tx1"/>
                </a:solidFill>
                <a:latin typeface="Times"/>
              </a:defRPr>
            </a:lvl1pPr>
            <a:lvl2pPr marL="742950" indent="-285750" defTabSz="342900">
              <a:defRPr sz="2400">
                <a:solidFill>
                  <a:schemeClr val="tx1"/>
                </a:solidFill>
                <a:latin typeface="Times"/>
              </a:defRPr>
            </a:lvl2pPr>
            <a:lvl3pPr marL="1143000" indent="-228600" defTabSz="342900">
              <a:defRPr sz="2400">
                <a:solidFill>
                  <a:schemeClr val="tx1"/>
                </a:solidFill>
                <a:latin typeface="Times"/>
              </a:defRPr>
            </a:lvl3pPr>
            <a:lvl4pPr marL="1600200" indent="-228600" defTabSz="342900">
              <a:defRPr sz="2400">
                <a:solidFill>
                  <a:schemeClr val="tx1"/>
                </a:solidFill>
                <a:latin typeface="Times"/>
              </a:defRPr>
            </a:lvl4pPr>
            <a:lvl5pPr marL="2057400" indent="-228600" defTabSz="342900">
              <a:defRPr sz="2400">
                <a:solidFill>
                  <a:schemeClr val="tx1"/>
                </a:solidFill>
                <a:latin typeface="Times"/>
              </a:defRPr>
            </a:lvl5pPr>
            <a:lvl6pPr marL="2514600" indent="-228600" defTabSz="342900" eaLnBrk="0" fontAlgn="base" hangingPunct="0">
              <a:spcBef>
                <a:spcPct val="0"/>
              </a:spcBef>
              <a:spcAft>
                <a:spcPct val="0"/>
              </a:spcAft>
              <a:defRPr sz="2400">
                <a:solidFill>
                  <a:schemeClr val="tx1"/>
                </a:solidFill>
                <a:latin typeface="Times"/>
              </a:defRPr>
            </a:lvl6pPr>
            <a:lvl7pPr marL="2971800" indent="-228600" defTabSz="342900" eaLnBrk="0" fontAlgn="base" hangingPunct="0">
              <a:spcBef>
                <a:spcPct val="0"/>
              </a:spcBef>
              <a:spcAft>
                <a:spcPct val="0"/>
              </a:spcAft>
              <a:defRPr sz="2400">
                <a:solidFill>
                  <a:schemeClr val="tx1"/>
                </a:solidFill>
                <a:latin typeface="Times"/>
              </a:defRPr>
            </a:lvl7pPr>
            <a:lvl8pPr marL="3429000" indent="-228600" defTabSz="342900" eaLnBrk="0" fontAlgn="base" hangingPunct="0">
              <a:spcBef>
                <a:spcPct val="0"/>
              </a:spcBef>
              <a:spcAft>
                <a:spcPct val="0"/>
              </a:spcAft>
              <a:defRPr sz="2400">
                <a:solidFill>
                  <a:schemeClr val="tx1"/>
                </a:solidFill>
                <a:latin typeface="Times"/>
              </a:defRPr>
            </a:lvl8pPr>
            <a:lvl9pPr marL="3886200" indent="-228600" defTabSz="342900" eaLnBrk="0" fontAlgn="base" hangingPunct="0">
              <a:spcBef>
                <a:spcPct val="0"/>
              </a:spcBef>
              <a:spcAft>
                <a:spcPct val="0"/>
              </a:spcAft>
              <a:defRPr sz="2400">
                <a:solidFill>
                  <a:schemeClr val="tx1"/>
                </a:solidFill>
                <a:latin typeface="Times"/>
              </a:defRPr>
            </a:lvl9pPr>
          </a:lstStyle>
          <a:p>
            <a:pPr marL="0" marR="0" lvl="0" indent="0" algn="l" defTabSz="342900" rtl="0" eaLnBrk="1" fontAlgn="auto" latinLnBrk="0" hangingPunct="1">
              <a:lnSpc>
                <a:spcPct val="100000"/>
              </a:lnSpc>
              <a:spcBef>
                <a:spcPct val="50000"/>
              </a:spcBef>
              <a:spcAft>
                <a:spcPts val="0"/>
              </a:spcAft>
              <a:buClrTx/>
              <a:buSzTx/>
              <a:buFontTx/>
              <a:buNone/>
              <a:tabLst/>
              <a:defRPr/>
            </a:pPr>
            <a:r>
              <a:rPr kumimoji="0" lang="en-US" altLang="en-US" sz="1800" b="0" i="0" u="none" strike="noStrike" kern="1200" cap="none" spc="0" normalizeH="0" baseline="0" noProof="0">
                <a:ln>
                  <a:noFill/>
                </a:ln>
                <a:solidFill>
                  <a:srgbClr val="FFCC00"/>
                </a:solidFill>
                <a:effectLst/>
                <a:uLnTx/>
                <a:uFillTx/>
                <a:latin typeface="Arial" charset="0"/>
                <a:ea typeface="+mn-ea"/>
                <a:cs typeface="Arial" charset="0"/>
              </a:rPr>
              <a:t>$500,000</a:t>
            </a:r>
            <a:endParaRPr kumimoji="0" lang="en-US" altLang="en-US" sz="1800" b="0" i="0" u="none" strike="noStrike" kern="1200" cap="none" spc="0" normalizeH="0" baseline="0" noProof="0">
              <a:ln>
                <a:noFill/>
              </a:ln>
              <a:solidFill>
                <a:srgbClr val="FFCC00"/>
              </a:solidFill>
              <a:effectLst/>
              <a:uLnTx/>
              <a:uFillTx/>
              <a:latin typeface="Times New Roman" pitchFamily="18" charset="0"/>
              <a:ea typeface="+mn-ea"/>
              <a:cs typeface="Arial" charset="0"/>
            </a:endParaRPr>
          </a:p>
        </p:txBody>
      </p:sp>
      <p:sp>
        <p:nvSpPr>
          <p:cNvPr id="25621" name="Text Box 24"/>
          <p:cNvSpPr txBox="1">
            <a:spLocks noChangeArrowheads="1"/>
          </p:cNvSpPr>
          <p:nvPr/>
        </p:nvSpPr>
        <p:spPr bwMode="auto">
          <a:xfrm>
            <a:off x="8382000" y="2571750"/>
            <a:ext cx="120015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342900">
              <a:defRPr sz="2400">
                <a:solidFill>
                  <a:schemeClr val="tx1"/>
                </a:solidFill>
                <a:latin typeface="Times"/>
              </a:defRPr>
            </a:lvl1pPr>
            <a:lvl2pPr marL="742950" indent="-285750" defTabSz="342900">
              <a:defRPr sz="2400">
                <a:solidFill>
                  <a:schemeClr val="tx1"/>
                </a:solidFill>
                <a:latin typeface="Times"/>
              </a:defRPr>
            </a:lvl2pPr>
            <a:lvl3pPr marL="1143000" indent="-228600" defTabSz="342900">
              <a:defRPr sz="2400">
                <a:solidFill>
                  <a:schemeClr val="tx1"/>
                </a:solidFill>
                <a:latin typeface="Times"/>
              </a:defRPr>
            </a:lvl3pPr>
            <a:lvl4pPr marL="1600200" indent="-228600" defTabSz="342900">
              <a:defRPr sz="2400">
                <a:solidFill>
                  <a:schemeClr val="tx1"/>
                </a:solidFill>
                <a:latin typeface="Times"/>
              </a:defRPr>
            </a:lvl4pPr>
            <a:lvl5pPr marL="2057400" indent="-228600" defTabSz="342900">
              <a:defRPr sz="2400">
                <a:solidFill>
                  <a:schemeClr val="tx1"/>
                </a:solidFill>
                <a:latin typeface="Times"/>
              </a:defRPr>
            </a:lvl5pPr>
            <a:lvl6pPr marL="2514600" indent="-228600" defTabSz="342900" eaLnBrk="0" fontAlgn="base" hangingPunct="0">
              <a:spcBef>
                <a:spcPct val="0"/>
              </a:spcBef>
              <a:spcAft>
                <a:spcPct val="0"/>
              </a:spcAft>
              <a:defRPr sz="2400">
                <a:solidFill>
                  <a:schemeClr val="tx1"/>
                </a:solidFill>
                <a:latin typeface="Times"/>
              </a:defRPr>
            </a:lvl6pPr>
            <a:lvl7pPr marL="2971800" indent="-228600" defTabSz="342900" eaLnBrk="0" fontAlgn="base" hangingPunct="0">
              <a:spcBef>
                <a:spcPct val="0"/>
              </a:spcBef>
              <a:spcAft>
                <a:spcPct val="0"/>
              </a:spcAft>
              <a:defRPr sz="2400">
                <a:solidFill>
                  <a:schemeClr val="tx1"/>
                </a:solidFill>
                <a:latin typeface="Times"/>
              </a:defRPr>
            </a:lvl7pPr>
            <a:lvl8pPr marL="3429000" indent="-228600" defTabSz="342900" eaLnBrk="0" fontAlgn="base" hangingPunct="0">
              <a:spcBef>
                <a:spcPct val="0"/>
              </a:spcBef>
              <a:spcAft>
                <a:spcPct val="0"/>
              </a:spcAft>
              <a:defRPr sz="2400">
                <a:solidFill>
                  <a:schemeClr val="tx1"/>
                </a:solidFill>
                <a:latin typeface="Times"/>
              </a:defRPr>
            </a:lvl8pPr>
            <a:lvl9pPr marL="3886200" indent="-228600" defTabSz="342900" eaLnBrk="0" fontAlgn="base" hangingPunct="0">
              <a:spcBef>
                <a:spcPct val="0"/>
              </a:spcBef>
              <a:spcAft>
                <a:spcPct val="0"/>
              </a:spcAft>
              <a:defRPr sz="2400">
                <a:solidFill>
                  <a:schemeClr val="tx1"/>
                </a:solidFill>
                <a:latin typeface="Times"/>
              </a:defRPr>
            </a:lvl9pPr>
          </a:lstStyle>
          <a:p>
            <a:pPr marL="0" marR="0" lvl="0" indent="0" algn="l" defTabSz="342900" rtl="0" eaLnBrk="1" fontAlgn="auto" latinLnBrk="0" hangingPunct="1">
              <a:lnSpc>
                <a:spcPct val="100000"/>
              </a:lnSpc>
              <a:spcBef>
                <a:spcPct val="50000"/>
              </a:spcBef>
              <a:spcAft>
                <a:spcPts val="0"/>
              </a:spcAft>
              <a:buClrTx/>
              <a:buSzTx/>
              <a:buFontTx/>
              <a:buNone/>
              <a:tabLst/>
              <a:defRPr/>
            </a:pPr>
            <a:r>
              <a:rPr kumimoji="0" lang="en-US" altLang="en-US" sz="1800" b="0" i="0" u="none" strike="noStrike" kern="1200" cap="none" spc="0" normalizeH="0" baseline="0" noProof="0">
                <a:ln>
                  <a:noFill/>
                </a:ln>
                <a:solidFill>
                  <a:srgbClr val="FFCC00"/>
                </a:solidFill>
                <a:effectLst/>
                <a:uLnTx/>
                <a:uFillTx/>
                <a:latin typeface="Arial" charset="0"/>
                <a:ea typeface="+mn-ea"/>
                <a:cs typeface="Arial" charset="0"/>
              </a:rPr>
              <a:t>$250,000</a:t>
            </a:r>
            <a:endParaRPr kumimoji="0" lang="en-US" altLang="en-US" sz="1800" b="0" i="0" u="none" strike="noStrike" kern="1200" cap="none" spc="0" normalizeH="0" baseline="0" noProof="0">
              <a:ln>
                <a:noFill/>
              </a:ln>
              <a:solidFill>
                <a:srgbClr val="FFCC00"/>
              </a:solidFill>
              <a:effectLst/>
              <a:uLnTx/>
              <a:uFillTx/>
              <a:latin typeface="Times New Roman" pitchFamily="18" charset="0"/>
              <a:ea typeface="+mn-ea"/>
              <a:cs typeface="Arial" charset="0"/>
            </a:endParaRPr>
          </a:p>
        </p:txBody>
      </p:sp>
      <p:sp>
        <p:nvSpPr>
          <p:cNvPr id="25622" name="Text Box 25"/>
          <p:cNvSpPr txBox="1">
            <a:spLocks noChangeArrowheads="1"/>
          </p:cNvSpPr>
          <p:nvPr/>
        </p:nvSpPr>
        <p:spPr bwMode="auto">
          <a:xfrm>
            <a:off x="8382000" y="2800350"/>
            <a:ext cx="120015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342900">
              <a:defRPr sz="2400">
                <a:solidFill>
                  <a:schemeClr val="tx1"/>
                </a:solidFill>
                <a:latin typeface="Times"/>
              </a:defRPr>
            </a:lvl1pPr>
            <a:lvl2pPr marL="742950" indent="-285750" defTabSz="342900">
              <a:defRPr sz="2400">
                <a:solidFill>
                  <a:schemeClr val="tx1"/>
                </a:solidFill>
                <a:latin typeface="Times"/>
              </a:defRPr>
            </a:lvl2pPr>
            <a:lvl3pPr marL="1143000" indent="-228600" defTabSz="342900">
              <a:defRPr sz="2400">
                <a:solidFill>
                  <a:schemeClr val="tx1"/>
                </a:solidFill>
                <a:latin typeface="Times"/>
              </a:defRPr>
            </a:lvl3pPr>
            <a:lvl4pPr marL="1600200" indent="-228600" defTabSz="342900">
              <a:defRPr sz="2400">
                <a:solidFill>
                  <a:schemeClr val="tx1"/>
                </a:solidFill>
                <a:latin typeface="Times"/>
              </a:defRPr>
            </a:lvl4pPr>
            <a:lvl5pPr marL="2057400" indent="-228600" defTabSz="342900">
              <a:defRPr sz="2400">
                <a:solidFill>
                  <a:schemeClr val="tx1"/>
                </a:solidFill>
                <a:latin typeface="Times"/>
              </a:defRPr>
            </a:lvl5pPr>
            <a:lvl6pPr marL="2514600" indent="-228600" defTabSz="342900" eaLnBrk="0" fontAlgn="base" hangingPunct="0">
              <a:spcBef>
                <a:spcPct val="0"/>
              </a:spcBef>
              <a:spcAft>
                <a:spcPct val="0"/>
              </a:spcAft>
              <a:defRPr sz="2400">
                <a:solidFill>
                  <a:schemeClr val="tx1"/>
                </a:solidFill>
                <a:latin typeface="Times"/>
              </a:defRPr>
            </a:lvl6pPr>
            <a:lvl7pPr marL="2971800" indent="-228600" defTabSz="342900" eaLnBrk="0" fontAlgn="base" hangingPunct="0">
              <a:spcBef>
                <a:spcPct val="0"/>
              </a:spcBef>
              <a:spcAft>
                <a:spcPct val="0"/>
              </a:spcAft>
              <a:defRPr sz="2400">
                <a:solidFill>
                  <a:schemeClr val="tx1"/>
                </a:solidFill>
                <a:latin typeface="Times"/>
              </a:defRPr>
            </a:lvl7pPr>
            <a:lvl8pPr marL="3429000" indent="-228600" defTabSz="342900" eaLnBrk="0" fontAlgn="base" hangingPunct="0">
              <a:spcBef>
                <a:spcPct val="0"/>
              </a:spcBef>
              <a:spcAft>
                <a:spcPct val="0"/>
              </a:spcAft>
              <a:defRPr sz="2400">
                <a:solidFill>
                  <a:schemeClr val="tx1"/>
                </a:solidFill>
                <a:latin typeface="Times"/>
              </a:defRPr>
            </a:lvl8pPr>
            <a:lvl9pPr marL="3886200" indent="-228600" defTabSz="342900" eaLnBrk="0" fontAlgn="base" hangingPunct="0">
              <a:spcBef>
                <a:spcPct val="0"/>
              </a:spcBef>
              <a:spcAft>
                <a:spcPct val="0"/>
              </a:spcAft>
              <a:defRPr sz="2400">
                <a:solidFill>
                  <a:schemeClr val="tx1"/>
                </a:solidFill>
                <a:latin typeface="Times"/>
              </a:defRPr>
            </a:lvl9pPr>
          </a:lstStyle>
          <a:p>
            <a:pPr marL="0" marR="0" lvl="0" indent="0" algn="l" defTabSz="342900" rtl="0" eaLnBrk="1" fontAlgn="auto" latinLnBrk="0" hangingPunct="1">
              <a:lnSpc>
                <a:spcPct val="100000"/>
              </a:lnSpc>
              <a:spcBef>
                <a:spcPct val="50000"/>
              </a:spcBef>
              <a:spcAft>
                <a:spcPts val="0"/>
              </a:spcAft>
              <a:buClrTx/>
              <a:buSzTx/>
              <a:buFontTx/>
              <a:buNone/>
              <a:tabLst/>
              <a:defRPr/>
            </a:pPr>
            <a:r>
              <a:rPr kumimoji="0" lang="en-US" altLang="en-US" sz="1800" b="0" i="0" u="none" strike="noStrike" kern="1200" cap="none" spc="0" normalizeH="0" baseline="0" noProof="0">
                <a:ln>
                  <a:noFill/>
                </a:ln>
                <a:solidFill>
                  <a:srgbClr val="FFCC00"/>
                </a:solidFill>
                <a:effectLst/>
                <a:uLnTx/>
                <a:uFillTx/>
                <a:latin typeface="Arial" charset="0"/>
                <a:ea typeface="+mn-ea"/>
                <a:cs typeface="Arial" charset="0"/>
              </a:rPr>
              <a:t>$125,000</a:t>
            </a:r>
            <a:endParaRPr kumimoji="0" lang="en-US" altLang="en-US" sz="1800" b="0" i="0" u="none" strike="noStrike" kern="1200" cap="none" spc="0" normalizeH="0" baseline="0" noProof="0">
              <a:ln>
                <a:noFill/>
              </a:ln>
              <a:solidFill>
                <a:srgbClr val="FFCC00"/>
              </a:solidFill>
              <a:effectLst/>
              <a:uLnTx/>
              <a:uFillTx/>
              <a:latin typeface="Times New Roman" pitchFamily="18" charset="0"/>
              <a:ea typeface="+mn-ea"/>
              <a:cs typeface="Arial" charset="0"/>
            </a:endParaRPr>
          </a:p>
        </p:txBody>
      </p:sp>
      <p:sp>
        <p:nvSpPr>
          <p:cNvPr id="25623" name="Text Box 26"/>
          <p:cNvSpPr txBox="1">
            <a:spLocks noChangeArrowheads="1"/>
          </p:cNvSpPr>
          <p:nvPr/>
        </p:nvSpPr>
        <p:spPr bwMode="auto">
          <a:xfrm>
            <a:off x="8382000" y="3028950"/>
            <a:ext cx="120015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342900">
              <a:defRPr sz="2400">
                <a:solidFill>
                  <a:schemeClr val="tx1"/>
                </a:solidFill>
                <a:latin typeface="Times"/>
              </a:defRPr>
            </a:lvl1pPr>
            <a:lvl2pPr marL="742950" indent="-285750" defTabSz="342900">
              <a:defRPr sz="2400">
                <a:solidFill>
                  <a:schemeClr val="tx1"/>
                </a:solidFill>
                <a:latin typeface="Times"/>
              </a:defRPr>
            </a:lvl2pPr>
            <a:lvl3pPr marL="1143000" indent="-228600" defTabSz="342900">
              <a:defRPr sz="2400">
                <a:solidFill>
                  <a:schemeClr val="tx1"/>
                </a:solidFill>
                <a:latin typeface="Times"/>
              </a:defRPr>
            </a:lvl3pPr>
            <a:lvl4pPr marL="1600200" indent="-228600" defTabSz="342900">
              <a:defRPr sz="2400">
                <a:solidFill>
                  <a:schemeClr val="tx1"/>
                </a:solidFill>
                <a:latin typeface="Times"/>
              </a:defRPr>
            </a:lvl4pPr>
            <a:lvl5pPr marL="2057400" indent="-228600" defTabSz="342900">
              <a:defRPr sz="2400">
                <a:solidFill>
                  <a:schemeClr val="tx1"/>
                </a:solidFill>
                <a:latin typeface="Times"/>
              </a:defRPr>
            </a:lvl5pPr>
            <a:lvl6pPr marL="2514600" indent="-228600" defTabSz="342900" eaLnBrk="0" fontAlgn="base" hangingPunct="0">
              <a:spcBef>
                <a:spcPct val="0"/>
              </a:spcBef>
              <a:spcAft>
                <a:spcPct val="0"/>
              </a:spcAft>
              <a:defRPr sz="2400">
                <a:solidFill>
                  <a:schemeClr val="tx1"/>
                </a:solidFill>
                <a:latin typeface="Times"/>
              </a:defRPr>
            </a:lvl6pPr>
            <a:lvl7pPr marL="2971800" indent="-228600" defTabSz="342900" eaLnBrk="0" fontAlgn="base" hangingPunct="0">
              <a:spcBef>
                <a:spcPct val="0"/>
              </a:spcBef>
              <a:spcAft>
                <a:spcPct val="0"/>
              </a:spcAft>
              <a:defRPr sz="2400">
                <a:solidFill>
                  <a:schemeClr val="tx1"/>
                </a:solidFill>
                <a:latin typeface="Times"/>
              </a:defRPr>
            </a:lvl7pPr>
            <a:lvl8pPr marL="3429000" indent="-228600" defTabSz="342900" eaLnBrk="0" fontAlgn="base" hangingPunct="0">
              <a:spcBef>
                <a:spcPct val="0"/>
              </a:spcBef>
              <a:spcAft>
                <a:spcPct val="0"/>
              </a:spcAft>
              <a:defRPr sz="2400">
                <a:solidFill>
                  <a:schemeClr val="tx1"/>
                </a:solidFill>
                <a:latin typeface="Times"/>
              </a:defRPr>
            </a:lvl8pPr>
            <a:lvl9pPr marL="3886200" indent="-228600" defTabSz="342900" eaLnBrk="0" fontAlgn="base" hangingPunct="0">
              <a:spcBef>
                <a:spcPct val="0"/>
              </a:spcBef>
              <a:spcAft>
                <a:spcPct val="0"/>
              </a:spcAft>
              <a:defRPr sz="2400">
                <a:solidFill>
                  <a:schemeClr val="tx1"/>
                </a:solidFill>
                <a:latin typeface="Times"/>
              </a:defRPr>
            </a:lvl9pPr>
          </a:lstStyle>
          <a:p>
            <a:pPr marL="0" marR="0" lvl="0" indent="0" algn="l" defTabSz="342900" rtl="0" eaLnBrk="1" fontAlgn="auto" latinLnBrk="0" hangingPunct="1">
              <a:lnSpc>
                <a:spcPct val="100000"/>
              </a:lnSpc>
              <a:spcBef>
                <a:spcPct val="50000"/>
              </a:spcBef>
              <a:spcAft>
                <a:spcPts val="0"/>
              </a:spcAft>
              <a:buClrTx/>
              <a:buSzTx/>
              <a:buFontTx/>
              <a:buNone/>
              <a:tabLst/>
              <a:defRPr/>
            </a:pPr>
            <a:r>
              <a:rPr kumimoji="0" lang="en-US" altLang="en-US" sz="1800" b="0" i="0" u="none" strike="noStrike" kern="1200" cap="none" spc="0" normalizeH="0" baseline="0" noProof="0">
                <a:ln>
                  <a:noFill/>
                </a:ln>
                <a:solidFill>
                  <a:srgbClr val="FFCC00"/>
                </a:solidFill>
                <a:effectLst/>
                <a:uLnTx/>
                <a:uFillTx/>
                <a:latin typeface="Arial" charset="0"/>
                <a:ea typeface="+mn-ea"/>
                <a:cs typeface="Arial" charset="0"/>
              </a:rPr>
              <a:t>$64,000</a:t>
            </a:r>
            <a:endParaRPr kumimoji="0" lang="en-US" altLang="en-US" sz="1800" b="0" i="0" u="none" strike="noStrike" kern="1200" cap="none" spc="0" normalizeH="0" baseline="0" noProof="0">
              <a:ln>
                <a:noFill/>
              </a:ln>
              <a:solidFill>
                <a:srgbClr val="FFCC00"/>
              </a:solidFill>
              <a:effectLst/>
              <a:uLnTx/>
              <a:uFillTx/>
              <a:latin typeface="Times New Roman" pitchFamily="18" charset="0"/>
              <a:ea typeface="+mn-ea"/>
              <a:cs typeface="Arial" charset="0"/>
            </a:endParaRPr>
          </a:p>
        </p:txBody>
      </p:sp>
      <p:sp>
        <p:nvSpPr>
          <p:cNvPr id="25624" name="Text Box 27"/>
          <p:cNvSpPr txBox="1">
            <a:spLocks noChangeArrowheads="1"/>
          </p:cNvSpPr>
          <p:nvPr/>
        </p:nvSpPr>
        <p:spPr bwMode="auto">
          <a:xfrm>
            <a:off x="8382000" y="3257550"/>
            <a:ext cx="120015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342900">
              <a:defRPr sz="2400">
                <a:solidFill>
                  <a:schemeClr val="tx1"/>
                </a:solidFill>
                <a:latin typeface="Times"/>
              </a:defRPr>
            </a:lvl1pPr>
            <a:lvl2pPr marL="742950" indent="-285750" defTabSz="342900">
              <a:defRPr sz="2400">
                <a:solidFill>
                  <a:schemeClr val="tx1"/>
                </a:solidFill>
                <a:latin typeface="Times"/>
              </a:defRPr>
            </a:lvl2pPr>
            <a:lvl3pPr marL="1143000" indent="-228600" defTabSz="342900">
              <a:defRPr sz="2400">
                <a:solidFill>
                  <a:schemeClr val="tx1"/>
                </a:solidFill>
                <a:latin typeface="Times"/>
              </a:defRPr>
            </a:lvl3pPr>
            <a:lvl4pPr marL="1600200" indent="-228600" defTabSz="342900">
              <a:defRPr sz="2400">
                <a:solidFill>
                  <a:schemeClr val="tx1"/>
                </a:solidFill>
                <a:latin typeface="Times"/>
              </a:defRPr>
            </a:lvl4pPr>
            <a:lvl5pPr marL="2057400" indent="-228600" defTabSz="342900">
              <a:defRPr sz="2400">
                <a:solidFill>
                  <a:schemeClr val="tx1"/>
                </a:solidFill>
                <a:latin typeface="Times"/>
              </a:defRPr>
            </a:lvl5pPr>
            <a:lvl6pPr marL="2514600" indent="-228600" defTabSz="342900" eaLnBrk="0" fontAlgn="base" hangingPunct="0">
              <a:spcBef>
                <a:spcPct val="0"/>
              </a:spcBef>
              <a:spcAft>
                <a:spcPct val="0"/>
              </a:spcAft>
              <a:defRPr sz="2400">
                <a:solidFill>
                  <a:schemeClr val="tx1"/>
                </a:solidFill>
                <a:latin typeface="Times"/>
              </a:defRPr>
            </a:lvl6pPr>
            <a:lvl7pPr marL="2971800" indent="-228600" defTabSz="342900" eaLnBrk="0" fontAlgn="base" hangingPunct="0">
              <a:spcBef>
                <a:spcPct val="0"/>
              </a:spcBef>
              <a:spcAft>
                <a:spcPct val="0"/>
              </a:spcAft>
              <a:defRPr sz="2400">
                <a:solidFill>
                  <a:schemeClr val="tx1"/>
                </a:solidFill>
                <a:latin typeface="Times"/>
              </a:defRPr>
            </a:lvl7pPr>
            <a:lvl8pPr marL="3429000" indent="-228600" defTabSz="342900" eaLnBrk="0" fontAlgn="base" hangingPunct="0">
              <a:spcBef>
                <a:spcPct val="0"/>
              </a:spcBef>
              <a:spcAft>
                <a:spcPct val="0"/>
              </a:spcAft>
              <a:defRPr sz="2400">
                <a:solidFill>
                  <a:schemeClr val="tx1"/>
                </a:solidFill>
                <a:latin typeface="Times"/>
              </a:defRPr>
            </a:lvl8pPr>
            <a:lvl9pPr marL="3886200" indent="-228600" defTabSz="342900" eaLnBrk="0" fontAlgn="base" hangingPunct="0">
              <a:spcBef>
                <a:spcPct val="0"/>
              </a:spcBef>
              <a:spcAft>
                <a:spcPct val="0"/>
              </a:spcAft>
              <a:defRPr sz="2400">
                <a:solidFill>
                  <a:schemeClr val="tx1"/>
                </a:solidFill>
                <a:latin typeface="Times"/>
              </a:defRPr>
            </a:lvl9pPr>
          </a:lstStyle>
          <a:p>
            <a:pPr marL="0" marR="0" lvl="0" indent="0" algn="l" defTabSz="342900" rtl="0" eaLnBrk="1" fontAlgn="auto" latinLnBrk="0" hangingPunct="1">
              <a:lnSpc>
                <a:spcPct val="100000"/>
              </a:lnSpc>
              <a:spcBef>
                <a:spcPct val="50000"/>
              </a:spcBef>
              <a:spcAft>
                <a:spcPts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Arial" charset="0"/>
                <a:ea typeface="+mn-ea"/>
                <a:cs typeface="Arial" charset="0"/>
              </a:rPr>
              <a:t>$32,000</a:t>
            </a:r>
            <a:endParaRPr kumimoji="0" lang="en-US" altLang="en-US" sz="1800" b="0" i="0" u="none" strike="noStrike" kern="1200" cap="none" spc="0" normalizeH="0" baseline="0" noProof="0">
              <a:ln>
                <a:noFill/>
              </a:ln>
              <a:solidFill>
                <a:srgbClr val="FFFFFF"/>
              </a:solidFill>
              <a:effectLst/>
              <a:uLnTx/>
              <a:uFillTx/>
              <a:latin typeface="Times New Roman" pitchFamily="18" charset="0"/>
              <a:ea typeface="+mn-ea"/>
              <a:cs typeface="Arial" charset="0"/>
            </a:endParaRPr>
          </a:p>
        </p:txBody>
      </p:sp>
      <p:sp>
        <p:nvSpPr>
          <p:cNvPr id="25625" name="Text Box 28"/>
          <p:cNvSpPr txBox="1">
            <a:spLocks noChangeArrowheads="1"/>
          </p:cNvSpPr>
          <p:nvPr/>
        </p:nvSpPr>
        <p:spPr bwMode="auto">
          <a:xfrm>
            <a:off x="8382000" y="3486150"/>
            <a:ext cx="120015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342900">
              <a:defRPr sz="2400">
                <a:solidFill>
                  <a:schemeClr val="tx1"/>
                </a:solidFill>
                <a:latin typeface="Times"/>
              </a:defRPr>
            </a:lvl1pPr>
            <a:lvl2pPr marL="742950" indent="-285750" defTabSz="342900">
              <a:defRPr sz="2400">
                <a:solidFill>
                  <a:schemeClr val="tx1"/>
                </a:solidFill>
                <a:latin typeface="Times"/>
              </a:defRPr>
            </a:lvl2pPr>
            <a:lvl3pPr marL="1143000" indent="-228600" defTabSz="342900">
              <a:defRPr sz="2400">
                <a:solidFill>
                  <a:schemeClr val="tx1"/>
                </a:solidFill>
                <a:latin typeface="Times"/>
              </a:defRPr>
            </a:lvl3pPr>
            <a:lvl4pPr marL="1600200" indent="-228600" defTabSz="342900">
              <a:defRPr sz="2400">
                <a:solidFill>
                  <a:schemeClr val="tx1"/>
                </a:solidFill>
                <a:latin typeface="Times"/>
              </a:defRPr>
            </a:lvl4pPr>
            <a:lvl5pPr marL="2057400" indent="-228600" defTabSz="342900">
              <a:defRPr sz="2400">
                <a:solidFill>
                  <a:schemeClr val="tx1"/>
                </a:solidFill>
                <a:latin typeface="Times"/>
              </a:defRPr>
            </a:lvl5pPr>
            <a:lvl6pPr marL="2514600" indent="-228600" defTabSz="342900" eaLnBrk="0" fontAlgn="base" hangingPunct="0">
              <a:spcBef>
                <a:spcPct val="0"/>
              </a:spcBef>
              <a:spcAft>
                <a:spcPct val="0"/>
              </a:spcAft>
              <a:defRPr sz="2400">
                <a:solidFill>
                  <a:schemeClr val="tx1"/>
                </a:solidFill>
                <a:latin typeface="Times"/>
              </a:defRPr>
            </a:lvl6pPr>
            <a:lvl7pPr marL="2971800" indent="-228600" defTabSz="342900" eaLnBrk="0" fontAlgn="base" hangingPunct="0">
              <a:spcBef>
                <a:spcPct val="0"/>
              </a:spcBef>
              <a:spcAft>
                <a:spcPct val="0"/>
              </a:spcAft>
              <a:defRPr sz="2400">
                <a:solidFill>
                  <a:schemeClr val="tx1"/>
                </a:solidFill>
                <a:latin typeface="Times"/>
              </a:defRPr>
            </a:lvl7pPr>
            <a:lvl8pPr marL="3429000" indent="-228600" defTabSz="342900" eaLnBrk="0" fontAlgn="base" hangingPunct="0">
              <a:spcBef>
                <a:spcPct val="0"/>
              </a:spcBef>
              <a:spcAft>
                <a:spcPct val="0"/>
              </a:spcAft>
              <a:defRPr sz="2400">
                <a:solidFill>
                  <a:schemeClr val="tx1"/>
                </a:solidFill>
                <a:latin typeface="Times"/>
              </a:defRPr>
            </a:lvl8pPr>
            <a:lvl9pPr marL="3886200" indent="-228600" defTabSz="342900" eaLnBrk="0" fontAlgn="base" hangingPunct="0">
              <a:spcBef>
                <a:spcPct val="0"/>
              </a:spcBef>
              <a:spcAft>
                <a:spcPct val="0"/>
              </a:spcAft>
              <a:defRPr sz="2400">
                <a:solidFill>
                  <a:schemeClr val="tx1"/>
                </a:solidFill>
                <a:latin typeface="Times"/>
              </a:defRPr>
            </a:lvl9pPr>
          </a:lstStyle>
          <a:p>
            <a:pPr marL="0" marR="0" lvl="0" indent="0" algn="l" defTabSz="342900" rtl="0" eaLnBrk="1" fontAlgn="auto" latinLnBrk="0" hangingPunct="1">
              <a:lnSpc>
                <a:spcPct val="100000"/>
              </a:lnSpc>
              <a:spcBef>
                <a:spcPct val="50000"/>
              </a:spcBef>
              <a:spcAft>
                <a:spcPts val="0"/>
              </a:spcAft>
              <a:buClrTx/>
              <a:buSzTx/>
              <a:buFontTx/>
              <a:buNone/>
              <a:tabLst/>
              <a:defRPr/>
            </a:pPr>
            <a:r>
              <a:rPr kumimoji="0" lang="en-US" altLang="en-US" sz="1800" b="0" i="0" u="none" strike="noStrike" kern="1200" cap="none" spc="0" normalizeH="0" baseline="0" noProof="0">
                <a:ln>
                  <a:noFill/>
                </a:ln>
                <a:solidFill>
                  <a:srgbClr val="FFCC00"/>
                </a:solidFill>
                <a:effectLst/>
                <a:uLnTx/>
                <a:uFillTx/>
                <a:latin typeface="Arial" charset="0"/>
                <a:ea typeface="+mn-ea"/>
                <a:cs typeface="Arial" charset="0"/>
              </a:rPr>
              <a:t>$16,000</a:t>
            </a:r>
            <a:endParaRPr kumimoji="0" lang="en-US" altLang="en-US" sz="1800" b="0" i="0" u="none" strike="noStrike" kern="1200" cap="none" spc="0" normalizeH="0" baseline="0" noProof="0">
              <a:ln>
                <a:noFill/>
              </a:ln>
              <a:solidFill>
                <a:srgbClr val="FFCC00"/>
              </a:solidFill>
              <a:effectLst/>
              <a:uLnTx/>
              <a:uFillTx/>
              <a:latin typeface="Times New Roman" pitchFamily="18" charset="0"/>
              <a:ea typeface="+mn-ea"/>
              <a:cs typeface="Arial" charset="0"/>
            </a:endParaRPr>
          </a:p>
        </p:txBody>
      </p:sp>
      <p:sp>
        <p:nvSpPr>
          <p:cNvPr id="25626" name="Text Box 29"/>
          <p:cNvSpPr txBox="1">
            <a:spLocks noChangeArrowheads="1"/>
          </p:cNvSpPr>
          <p:nvPr/>
        </p:nvSpPr>
        <p:spPr bwMode="auto">
          <a:xfrm>
            <a:off x="8382000" y="3714750"/>
            <a:ext cx="120015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342900">
              <a:defRPr sz="2400">
                <a:solidFill>
                  <a:schemeClr val="tx1"/>
                </a:solidFill>
                <a:latin typeface="Times"/>
              </a:defRPr>
            </a:lvl1pPr>
            <a:lvl2pPr marL="742950" indent="-285750" defTabSz="342900">
              <a:defRPr sz="2400">
                <a:solidFill>
                  <a:schemeClr val="tx1"/>
                </a:solidFill>
                <a:latin typeface="Times"/>
              </a:defRPr>
            </a:lvl2pPr>
            <a:lvl3pPr marL="1143000" indent="-228600" defTabSz="342900">
              <a:defRPr sz="2400">
                <a:solidFill>
                  <a:schemeClr val="tx1"/>
                </a:solidFill>
                <a:latin typeface="Times"/>
              </a:defRPr>
            </a:lvl3pPr>
            <a:lvl4pPr marL="1600200" indent="-228600" defTabSz="342900">
              <a:defRPr sz="2400">
                <a:solidFill>
                  <a:schemeClr val="tx1"/>
                </a:solidFill>
                <a:latin typeface="Times"/>
              </a:defRPr>
            </a:lvl4pPr>
            <a:lvl5pPr marL="2057400" indent="-228600" defTabSz="342900">
              <a:defRPr sz="2400">
                <a:solidFill>
                  <a:schemeClr val="tx1"/>
                </a:solidFill>
                <a:latin typeface="Times"/>
              </a:defRPr>
            </a:lvl5pPr>
            <a:lvl6pPr marL="2514600" indent="-228600" defTabSz="342900" eaLnBrk="0" fontAlgn="base" hangingPunct="0">
              <a:spcBef>
                <a:spcPct val="0"/>
              </a:spcBef>
              <a:spcAft>
                <a:spcPct val="0"/>
              </a:spcAft>
              <a:defRPr sz="2400">
                <a:solidFill>
                  <a:schemeClr val="tx1"/>
                </a:solidFill>
                <a:latin typeface="Times"/>
              </a:defRPr>
            </a:lvl6pPr>
            <a:lvl7pPr marL="2971800" indent="-228600" defTabSz="342900" eaLnBrk="0" fontAlgn="base" hangingPunct="0">
              <a:spcBef>
                <a:spcPct val="0"/>
              </a:spcBef>
              <a:spcAft>
                <a:spcPct val="0"/>
              </a:spcAft>
              <a:defRPr sz="2400">
                <a:solidFill>
                  <a:schemeClr val="tx1"/>
                </a:solidFill>
                <a:latin typeface="Times"/>
              </a:defRPr>
            </a:lvl7pPr>
            <a:lvl8pPr marL="3429000" indent="-228600" defTabSz="342900" eaLnBrk="0" fontAlgn="base" hangingPunct="0">
              <a:spcBef>
                <a:spcPct val="0"/>
              </a:spcBef>
              <a:spcAft>
                <a:spcPct val="0"/>
              </a:spcAft>
              <a:defRPr sz="2400">
                <a:solidFill>
                  <a:schemeClr val="tx1"/>
                </a:solidFill>
                <a:latin typeface="Times"/>
              </a:defRPr>
            </a:lvl8pPr>
            <a:lvl9pPr marL="3886200" indent="-228600" defTabSz="342900" eaLnBrk="0" fontAlgn="base" hangingPunct="0">
              <a:spcBef>
                <a:spcPct val="0"/>
              </a:spcBef>
              <a:spcAft>
                <a:spcPct val="0"/>
              </a:spcAft>
              <a:defRPr sz="2400">
                <a:solidFill>
                  <a:schemeClr val="tx1"/>
                </a:solidFill>
                <a:latin typeface="Times"/>
              </a:defRPr>
            </a:lvl9pPr>
          </a:lstStyle>
          <a:p>
            <a:pPr marL="0" marR="0" lvl="0" indent="0" algn="l" defTabSz="342900" rtl="0" eaLnBrk="1" fontAlgn="auto" latinLnBrk="0" hangingPunct="1">
              <a:lnSpc>
                <a:spcPct val="100000"/>
              </a:lnSpc>
              <a:spcBef>
                <a:spcPct val="50000"/>
              </a:spcBef>
              <a:spcAft>
                <a:spcPts val="0"/>
              </a:spcAft>
              <a:buClrTx/>
              <a:buSzTx/>
              <a:buFontTx/>
              <a:buNone/>
              <a:tabLst/>
              <a:defRPr/>
            </a:pPr>
            <a:r>
              <a:rPr kumimoji="0" lang="en-US" altLang="en-US" sz="1800" b="0" i="0" u="none" strike="noStrike" kern="1200" cap="none" spc="0" normalizeH="0" baseline="0" noProof="0" dirty="0">
                <a:ln>
                  <a:noFill/>
                </a:ln>
                <a:solidFill>
                  <a:srgbClr val="FFCC00"/>
                </a:solidFill>
                <a:effectLst/>
                <a:uLnTx/>
                <a:uFillTx/>
                <a:latin typeface="Arial" charset="0"/>
                <a:ea typeface="+mn-ea"/>
                <a:cs typeface="Arial" charset="0"/>
              </a:rPr>
              <a:t>$8,000</a:t>
            </a:r>
            <a:endParaRPr kumimoji="0" lang="en-US" altLang="en-US" sz="1800" b="0" i="0" u="none" strike="noStrike" kern="1200" cap="none" spc="0" normalizeH="0" baseline="0" noProof="0" dirty="0">
              <a:ln>
                <a:noFill/>
              </a:ln>
              <a:solidFill>
                <a:srgbClr val="FFCC00"/>
              </a:solidFill>
              <a:effectLst/>
              <a:uLnTx/>
              <a:uFillTx/>
              <a:latin typeface="Times New Roman" pitchFamily="18" charset="0"/>
              <a:ea typeface="+mn-ea"/>
              <a:cs typeface="Arial" charset="0"/>
            </a:endParaRPr>
          </a:p>
        </p:txBody>
      </p:sp>
      <p:sp>
        <p:nvSpPr>
          <p:cNvPr id="25627" name="Text Box 30"/>
          <p:cNvSpPr txBox="1">
            <a:spLocks noChangeArrowheads="1"/>
          </p:cNvSpPr>
          <p:nvPr/>
        </p:nvSpPr>
        <p:spPr bwMode="auto">
          <a:xfrm>
            <a:off x="8382000" y="3943350"/>
            <a:ext cx="120015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342900">
              <a:defRPr sz="2400">
                <a:solidFill>
                  <a:schemeClr val="tx1"/>
                </a:solidFill>
                <a:latin typeface="Times"/>
              </a:defRPr>
            </a:lvl1pPr>
            <a:lvl2pPr marL="742950" indent="-285750" defTabSz="342900">
              <a:defRPr sz="2400">
                <a:solidFill>
                  <a:schemeClr val="tx1"/>
                </a:solidFill>
                <a:latin typeface="Times"/>
              </a:defRPr>
            </a:lvl2pPr>
            <a:lvl3pPr marL="1143000" indent="-228600" defTabSz="342900">
              <a:defRPr sz="2400">
                <a:solidFill>
                  <a:schemeClr val="tx1"/>
                </a:solidFill>
                <a:latin typeface="Times"/>
              </a:defRPr>
            </a:lvl3pPr>
            <a:lvl4pPr marL="1600200" indent="-228600" defTabSz="342900">
              <a:defRPr sz="2400">
                <a:solidFill>
                  <a:schemeClr val="tx1"/>
                </a:solidFill>
                <a:latin typeface="Times"/>
              </a:defRPr>
            </a:lvl4pPr>
            <a:lvl5pPr marL="2057400" indent="-228600" defTabSz="342900">
              <a:defRPr sz="2400">
                <a:solidFill>
                  <a:schemeClr val="tx1"/>
                </a:solidFill>
                <a:latin typeface="Times"/>
              </a:defRPr>
            </a:lvl5pPr>
            <a:lvl6pPr marL="2514600" indent="-228600" defTabSz="342900" eaLnBrk="0" fontAlgn="base" hangingPunct="0">
              <a:spcBef>
                <a:spcPct val="0"/>
              </a:spcBef>
              <a:spcAft>
                <a:spcPct val="0"/>
              </a:spcAft>
              <a:defRPr sz="2400">
                <a:solidFill>
                  <a:schemeClr val="tx1"/>
                </a:solidFill>
                <a:latin typeface="Times"/>
              </a:defRPr>
            </a:lvl6pPr>
            <a:lvl7pPr marL="2971800" indent="-228600" defTabSz="342900" eaLnBrk="0" fontAlgn="base" hangingPunct="0">
              <a:spcBef>
                <a:spcPct val="0"/>
              </a:spcBef>
              <a:spcAft>
                <a:spcPct val="0"/>
              </a:spcAft>
              <a:defRPr sz="2400">
                <a:solidFill>
                  <a:schemeClr val="tx1"/>
                </a:solidFill>
                <a:latin typeface="Times"/>
              </a:defRPr>
            </a:lvl7pPr>
            <a:lvl8pPr marL="3429000" indent="-228600" defTabSz="342900" eaLnBrk="0" fontAlgn="base" hangingPunct="0">
              <a:spcBef>
                <a:spcPct val="0"/>
              </a:spcBef>
              <a:spcAft>
                <a:spcPct val="0"/>
              </a:spcAft>
              <a:defRPr sz="2400">
                <a:solidFill>
                  <a:schemeClr val="tx1"/>
                </a:solidFill>
                <a:latin typeface="Times"/>
              </a:defRPr>
            </a:lvl8pPr>
            <a:lvl9pPr marL="3886200" indent="-228600" defTabSz="342900" eaLnBrk="0" fontAlgn="base" hangingPunct="0">
              <a:spcBef>
                <a:spcPct val="0"/>
              </a:spcBef>
              <a:spcAft>
                <a:spcPct val="0"/>
              </a:spcAft>
              <a:defRPr sz="2400">
                <a:solidFill>
                  <a:schemeClr val="tx1"/>
                </a:solidFill>
                <a:latin typeface="Times"/>
              </a:defRPr>
            </a:lvl9pPr>
          </a:lstStyle>
          <a:p>
            <a:pPr marL="0" marR="0" lvl="0" indent="0" algn="l" defTabSz="342900" rtl="0" eaLnBrk="1" fontAlgn="auto" latinLnBrk="0" hangingPunct="1">
              <a:lnSpc>
                <a:spcPct val="100000"/>
              </a:lnSpc>
              <a:spcBef>
                <a:spcPct val="50000"/>
              </a:spcBef>
              <a:spcAft>
                <a:spcPts val="0"/>
              </a:spcAft>
              <a:buClrTx/>
              <a:buSzTx/>
              <a:buFontTx/>
              <a:buNone/>
              <a:tabLst/>
              <a:defRPr/>
            </a:pPr>
            <a:r>
              <a:rPr kumimoji="0" lang="en-US" altLang="en-US" sz="1800" b="0" i="0" u="none" strike="noStrike" kern="1200" cap="none" spc="0" normalizeH="0" baseline="0" noProof="0">
                <a:ln>
                  <a:noFill/>
                </a:ln>
                <a:solidFill>
                  <a:srgbClr val="FFCC00"/>
                </a:solidFill>
                <a:effectLst/>
                <a:uLnTx/>
                <a:uFillTx/>
                <a:latin typeface="Arial" charset="0"/>
                <a:ea typeface="+mn-ea"/>
                <a:cs typeface="Arial" charset="0"/>
              </a:rPr>
              <a:t>$4,000</a:t>
            </a:r>
            <a:endParaRPr kumimoji="0" lang="en-US" altLang="en-US" sz="1800" b="0" i="0" u="none" strike="noStrike" kern="1200" cap="none" spc="0" normalizeH="0" baseline="0" noProof="0">
              <a:ln>
                <a:noFill/>
              </a:ln>
              <a:solidFill>
                <a:srgbClr val="FFCC00"/>
              </a:solidFill>
              <a:effectLst/>
              <a:uLnTx/>
              <a:uFillTx/>
              <a:latin typeface="Times New Roman" pitchFamily="18" charset="0"/>
              <a:ea typeface="+mn-ea"/>
              <a:cs typeface="Arial" charset="0"/>
            </a:endParaRPr>
          </a:p>
        </p:txBody>
      </p:sp>
      <p:sp>
        <p:nvSpPr>
          <p:cNvPr id="25628" name="Text Box 31"/>
          <p:cNvSpPr txBox="1">
            <a:spLocks noChangeArrowheads="1"/>
          </p:cNvSpPr>
          <p:nvPr/>
        </p:nvSpPr>
        <p:spPr bwMode="auto">
          <a:xfrm>
            <a:off x="8382000" y="4171950"/>
            <a:ext cx="120015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342900">
              <a:defRPr sz="2400">
                <a:solidFill>
                  <a:schemeClr val="tx1"/>
                </a:solidFill>
                <a:latin typeface="Times"/>
              </a:defRPr>
            </a:lvl1pPr>
            <a:lvl2pPr marL="742950" indent="-285750" defTabSz="342900">
              <a:defRPr sz="2400">
                <a:solidFill>
                  <a:schemeClr val="tx1"/>
                </a:solidFill>
                <a:latin typeface="Times"/>
              </a:defRPr>
            </a:lvl2pPr>
            <a:lvl3pPr marL="1143000" indent="-228600" defTabSz="342900">
              <a:defRPr sz="2400">
                <a:solidFill>
                  <a:schemeClr val="tx1"/>
                </a:solidFill>
                <a:latin typeface="Times"/>
              </a:defRPr>
            </a:lvl3pPr>
            <a:lvl4pPr marL="1600200" indent="-228600" defTabSz="342900">
              <a:defRPr sz="2400">
                <a:solidFill>
                  <a:schemeClr val="tx1"/>
                </a:solidFill>
                <a:latin typeface="Times"/>
              </a:defRPr>
            </a:lvl4pPr>
            <a:lvl5pPr marL="2057400" indent="-228600" defTabSz="342900">
              <a:defRPr sz="2400">
                <a:solidFill>
                  <a:schemeClr val="tx1"/>
                </a:solidFill>
                <a:latin typeface="Times"/>
              </a:defRPr>
            </a:lvl5pPr>
            <a:lvl6pPr marL="2514600" indent="-228600" defTabSz="342900" eaLnBrk="0" fontAlgn="base" hangingPunct="0">
              <a:spcBef>
                <a:spcPct val="0"/>
              </a:spcBef>
              <a:spcAft>
                <a:spcPct val="0"/>
              </a:spcAft>
              <a:defRPr sz="2400">
                <a:solidFill>
                  <a:schemeClr val="tx1"/>
                </a:solidFill>
                <a:latin typeface="Times"/>
              </a:defRPr>
            </a:lvl6pPr>
            <a:lvl7pPr marL="2971800" indent="-228600" defTabSz="342900" eaLnBrk="0" fontAlgn="base" hangingPunct="0">
              <a:spcBef>
                <a:spcPct val="0"/>
              </a:spcBef>
              <a:spcAft>
                <a:spcPct val="0"/>
              </a:spcAft>
              <a:defRPr sz="2400">
                <a:solidFill>
                  <a:schemeClr val="tx1"/>
                </a:solidFill>
                <a:latin typeface="Times"/>
              </a:defRPr>
            </a:lvl7pPr>
            <a:lvl8pPr marL="3429000" indent="-228600" defTabSz="342900" eaLnBrk="0" fontAlgn="base" hangingPunct="0">
              <a:spcBef>
                <a:spcPct val="0"/>
              </a:spcBef>
              <a:spcAft>
                <a:spcPct val="0"/>
              </a:spcAft>
              <a:defRPr sz="2400">
                <a:solidFill>
                  <a:schemeClr val="tx1"/>
                </a:solidFill>
                <a:latin typeface="Times"/>
              </a:defRPr>
            </a:lvl8pPr>
            <a:lvl9pPr marL="3886200" indent="-228600" defTabSz="342900" eaLnBrk="0" fontAlgn="base" hangingPunct="0">
              <a:spcBef>
                <a:spcPct val="0"/>
              </a:spcBef>
              <a:spcAft>
                <a:spcPct val="0"/>
              </a:spcAft>
              <a:defRPr sz="2400">
                <a:solidFill>
                  <a:schemeClr val="tx1"/>
                </a:solidFill>
                <a:latin typeface="Times"/>
              </a:defRPr>
            </a:lvl9pPr>
          </a:lstStyle>
          <a:p>
            <a:pPr marL="0" marR="0" lvl="0" indent="0" algn="l" defTabSz="342900" rtl="0" eaLnBrk="1" fontAlgn="auto" latinLnBrk="0" hangingPunct="1">
              <a:lnSpc>
                <a:spcPct val="100000"/>
              </a:lnSpc>
              <a:spcBef>
                <a:spcPct val="50000"/>
              </a:spcBef>
              <a:spcAft>
                <a:spcPts val="0"/>
              </a:spcAft>
              <a:buClrTx/>
              <a:buSzTx/>
              <a:buFontTx/>
              <a:buNone/>
              <a:tabLst/>
              <a:defRPr/>
            </a:pPr>
            <a:r>
              <a:rPr kumimoji="0" lang="en-US" altLang="en-US" sz="1800" b="0" i="0" u="none" strike="noStrike" kern="1200" cap="none" spc="0" normalizeH="0" baseline="0" noProof="0">
                <a:ln>
                  <a:noFill/>
                </a:ln>
                <a:solidFill>
                  <a:srgbClr val="FFCC00"/>
                </a:solidFill>
                <a:effectLst/>
                <a:uLnTx/>
                <a:uFillTx/>
                <a:latin typeface="Arial" charset="0"/>
                <a:ea typeface="+mn-ea"/>
                <a:cs typeface="Arial" charset="0"/>
              </a:rPr>
              <a:t>$2,000</a:t>
            </a:r>
            <a:endParaRPr kumimoji="0" lang="en-US" altLang="en-US" sz="1800" b="0" i="0" u="none" strike="noStrike" kern="1200" cap="none" spc="0" normalizeH="0" baseline="0" noProof="0">
              <a:ln>
                <a:noFill/>
              </a:ln>
              <a:solidFill>
                <a:srgbClr val="FFCC00"/>
              </a:solidFill>
              <a:effectLst/>
              <a:uLnTx/>
              <a:uFillTx/>
              <a:latin typeface="Times New Roman" pitchFamily="18" charset="0"/>
              <a:ea typeface="+mn-ea"/>
              <a:cs typeface="Arial" charset="0"/>
            </a:endParaRPr>
          </a:p>
        </p:txBody>
      </p:sp>
      <p:sp>
        <p:nvSpPr>
          <p:cNvPr id="25629" name="Text Box 32"/>
          <p:cNvSpPr txBox="1">
            <a:spLocks noChangeArrowheads="1"/>
          </p:cNvSpPr>
          <p:nvPr/>
        </p:nvSpPr>
        <p:spPr bwMode="auto">
          <a:xfrm>
            <a:off x="8382000" y="4400550"/>
            <a:ext cx="120015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342900">
              <a:defRPr sz="2400">
                <a:solidFill>
                  <a:schemeClr val="tx1"/>
                </a:solidFill>
                <a:latin typeface="Times"/>
              </a:defRPr>
            </a:lvl1pPr>
            <a:lvl2pPr marL="742950" indent="-285750" defTabSz="342900">
              <a:defRPr sz="2400">
                <a:solidFill>
                  <a:schemeClr val="tx1"/>
                </a:solidFill>
                <a:latin typeface="Times"/>
              </a:defRPr>
            </a:lvl2pPr>
            <a:lvl3pPr marL="1143000" indent="-228600" defTabSz="342900">
              <a:defRPr sz="2400">
                <a:solidFill>
                  <a:schemeClr val="tx1"/>
                </a:solidFill>
                <a:latin typeface="Times"/>
              </a:defRPr>
            </a:lvl3pPr>
            <a:lvl4pPr marL="1600200" indent="-228600" defTabSz="342900">
              <a:defRPr sz="2400">
                <a:solidFill>
                  <a:schemeClr val="tx1"/>
                </a:solidFill>
                <a:latin typeface="Times"/>
              </a:defRPr>
            </a:lvl4pPr>
            <a:lvl5pPr marL="2057400" indent="-228600" defTabSz="342900">
              <a:defRPr sz="2400">
                <a:solidFill>
                  <a:schemeClr val="tx1"/>
                </a:solidFill>
                <a:latin typeface="Times"/>
              </a:defRPr>
            </a:lvl5pPr>
            <a:lvl6pPr marL="2514600" indent="-228600" defTabSz="342900" eaLnBrk="0" fontAlgn="base" hangingPunct="0">
              <a:spcBef>
                <a:spcPct val="0"/>
              </a:spcBef>
              <a:spcAft>
                <a:spcPct val="0"/>
              </a:spcAft>
              <a:defRPr sz="2400">
                <a:solidFill>
                  <a:schemeClr val="tx1"/>
                </a:solidFill>
                <a:latin typeface="Times"/>
              </a:defRPr>
            </a:lvl6pPr>
            <a:lvl7pPr marL="2971800" indent="-228600" defTabSz="342900" eaLnBrk="0" fontAlgn="base" hangingPunct="0">
              <a:spcBef>
                <a:spcPct val="0"/>
              </a:spcBef>
              <a:spcAft>
                <a:spcPct val="0"/>
              </a:spcAft>
              <a:defRPr sz="2400">
                <a:solidFill>
                  <a:schemeClr val="tx1"/>
                </a:solidFill>
                <a:latin typeface="Times"/>
              </a:defRPr>
            </a:lvl7pPr>
            <a:lvl8pPr marL="3429000" indent="-228600" defTabSz="342900" eaLnBrk="0" fontAlgn="base" hangingPunct="0">
              <a:spcBef>
                <a:spcPct val="0"/>
              </a:spcBef>
              <a:spcAft>
                <a:spcPct val="0"/>
              </a:spcAft>
              <a:defRPr sz="2400">
                <a:solidFill>
                  <a:schemeClr val="tx1"/>
                </a:solidFill>
                <a:latin typeface="Times"/>
              </a:defRPr>
            </a:lvl8pPr>
            <a:lvl9pPr marL="3886200" indent="-228600" defTabSz="342900" eaLnBrk="0" fontAlgn="base" hangingPunct="0">
              <a:spcBef>
                <a:spcPct val="0"/>
              </a:spcBef>
              <a:spcAft>
                <a:spcPct val="0"/>
              </a:spcAft>
              <a:defRPr sz="2400">
                <a:solidFill>
                  <a:schemeClr val="tx1"/>
                </a:solidFill>
                <a:latin typeface="Times"/>
              </a:defRPr>
            </a:lvl9pPr>
          </a:lstStyle>
          <a:p>
            <a:pPr marL="0" marR="0" lvl="0" indent="0" algn="l" defTabSz="342900" rtl="0" eaLnBrk="1" fontAlgn="auto" latinLnBrk="0" hangingPunct="1">
              <a:lnSpc>
                <a:spcPct val="100000"/>
              </a:lnSpc>
              <a:spcBef>
                <a:spcPct val="50000"/>
              </a:spcBef>
              <a:spcAft>
                <a:spcPts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Arial" charset="0"/>
                <a:ea typeface="+mn-ea"/>
                <a:cs typeface="Arial" charset="0"/>
              </a:rPr>
              <a:t>$1,000</a:t>
            </a:r>
          </a:p>
        </p:txBody>
      </p:sp>
      <p:sp>
        <p:nvSpPr>
          <p:cNvPr id="25630" name="Text Box 33"/>
          <p:cNvSpPr txBox="1">
            <a:spLocks noChangeArrowheads="1"/>
          </p:cNvSpPr>
          <p:nvPr/>
        </p:nvSpPr>
        <p:spPr bwMode="auto">
          <a:xfrm>
            <a:off x="8382000" y="4629150"/>
            <a:ext cx="750888"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342900">
              <a:defRPr sz="2400">
                <a:solidFill>
                  <a:schemeClr val="tx1"/>
                </a:solidFill>
                <a:latin typeface="Times"/>
              </a:defRPr>
            </a:lvl1pPr>
            <a:lvl2pPr marL="742950" indent="-285750" defTabSz="342900">
              <a:defRPr sz="2400">
                <a:solidFill>
                  <a:schemeClr val="tx1"/>
                </a:solidFill>
                <a:latin typeface="Times"/>
              </a:defRPr>
            </a:lvl2pPr>
            <a:lvl3pPr marL="1143000" indent="-228600" defTabSz="342900">
              <a:defRPr sz="2400">
                <a:solidFill>
                  <a:schemeClr val="tx1"/>
                </a:solidFill>
                <a:latin typeface="Times"/>
              </a:defRPr>
            </a:lvl3pPr>
            <a:lvl4pPr marL="1600200" indent="-228600" defTabSz="342900">
              <a:defRPr sz="2400">
                <a:solidFill>
                  <a:schemeClr val="tx1"/>
                </a:solidFill>
                <a:latin typeface="Times"/>
              </a:defRPr>
            </a:lvl4pPr>
            <a:lvl5pPr marL="2057400" indent="-228600" defTabSz="342900">
              <a:defRPr sz="2400">
                <a:solidFill>
                  <a:schemeClr val="tx1"/>
                </a:solidFill>
                <a:latin typeface="Times"/>
              </a:defRPr>
            </a:lvl5pPr>
            <a:lvl6pPr marL="2514600" indent="-228600" defTabSz="342900" eaLnBrk="0" fontAlgn="base" hangingPunct="0">
              <a:spcBef>
                <a:spcPct val="0"/>
              </a:spcBef>
              <a:spcAft>
                <a:spcPct val="0"/>
              </a:spcAft>
              <a:defRPr sz="2400">
                <a:solidFill>
                  <a:schemeClr val="tx1"/>
                </a:solidFill>
                <a:latin typeface="Times"/>
              </a:defRPr>
            </a:lvl6pPr>
            <a:lvl7pPr marL="2971800" indent="-228600" defTabSz="342900" eaLnBrk="0" fontAlgn="base" hangingPunct="0">
              <a:spcBef>
                <a:spcPct val="0"/>
              </a:spcBef>
              <a:spcAft>
                <a:spcPct val="0"/>
              </a:spcAft>
              <a:defRPr sz="2400">
                <a:solidFill>
                  <a:schemeClr val="tx1"/>
                </a:solidFill>
                <a:latin typeface="Times"/>
              </a:defRPr>
            </a:lvl7pPr>
            <a:lvl8pPr marL="3429000" indent="-228600" defTabSz="342900" eaLnBrk="0" fontAlgn="base" hangingPunct="0">
              <a:spcBef>
                <a:spcPct val="0"/>
              </a:spcBef>
              <a:spcAft>
                <a:spcPct val="0"/>
              </a:spcAft>
              <a:defRPr sz="2400">
                <a:solidFill>
                  <a:schemeClr val="tx1"/>
                </a:solidFill>
                <a:latin typeface="Times"/>
              </a:defRPr>
            </a:lvl8pPr>
            <a:lvl9pPr marL="3886200" indent="-228600" defTabSz="342900" eaLnBrk="0" fontAlgn="base" hangingPunct="0">
              <a:spcBef>
                <a:spcPct val="0"/>
              </a:spcBef>
              <a:spcAft>
                <a:spcPct val="0"/>
              </a:spcAft>
              <a:defRPr sz="2400">
                <a:solidFill>
                  <a:schemeClr val="tx1"/>
                </a:solidFill>
                <a:latin typeface="Times"/>
              </a:defRPr>
            </a:lvl9pPr>
          </a:lstStyle>
          <a:p>
            <a:pPr marL="0" marR="0" lvl="0" indent="0" algn="l" defTabSz="342900" rtl="0" eaLnBrk="1" fontAlgn="auto" latinLnBrk="0" hangingPunct="1">
              <a:lnSpc>
                <a:spcPct val="100000"/>
              </a:lnSpc>
              <a:spcBef>
                <a:spcPct val="50000"/>
              </a:spcBef>
              <a:spcAft>
                <a:spcPts val="0"/>
              </a:spcAft>
              <a:buClrTx/>
              <a:buSzTx/>
              <a:buFontTx/>
              <a:buNone/>
              <a:tabLst/>
              <a:defRPr/>
            </a:pPr>
            <a:r>
              <a:rPr kumimoji="0" lang="en-US" altLang="en-US" sz="1800" b="0" i="0" u="none" strike="noStrike" kern="1200" cap="none" spc="0" normalizeH="0" baseline="0" noProof="0">
                <a:ln>
                  <a:noFill/>
                </a:ln>
                <a:solidFill>
                  <a:srgbClr val="FFCC00"/>
                </a:solidFill>
                <a:effectLst/>
                <a:uLnTx/>
                <a:uFillTx/>
                <a:latin typeface="Arial" charset="0"/>
                <a:ea typeface="+mn-ea"/>
                <a:cs typeface="Arial" charset="0"/>
              </a:rPr>
              <a:t>$500</a:t>
            </a:r>
            <a:endParaRPr kumimoji="0" lang="en-US" altLang="en-US" sz="1800" b="0" i="0" u="none" strike="noStrike" kern="1200" cap="none" spc="0" normalizeH="0" baseline="0" noProof="0">
              <a:ln>
                <a:noFill/>
              </a:ln>
              <a:solidFill>
                <a:srgbClr val="FFCC00"/>
              </a:solidFill>
              <a:effectLst/>
              <a:uLnTx/>
              <a:uFillTx/>
              <a:latin typeface="Times New Roman" pitchFamily="18" charset="0"/>
              <a:ea typeface="+mn-ea"/>
              <a:cs typeface="Arial" charset="0"/>
            </a:endParaRPr>
          </a:p>
        </p:txBody>
      </p:sp>
      <p:sp>
        <p:nvSpPr>
          <p:cNvPr id="25631" name="Text Box 34"/>
          <p:cNvSpPr txBox="1">
            <a:spLocks noChangeArrowheads="1"/>
          </p:cNvSpPr>
          <p:nvPr/>
        </p:nvSpPr>
        <p:spPr bwMode="auto">
          <a:xfrm>
            <a:off x="8382000" y="4857750"/>
            <a:ext cx="120015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342900">
              <a:defRPr sz="2400">
                <a:solidFill>
                  <a:schemeClr val="tx1"/>
                </a:solidFill>
                <a:latin typeface="Times"/>
              </a:defRPr>
            </a:lvl1pPr>
            <a:lvl2pPr marL="742950" indent="-285750" defTabSz="342900">
              <a:defRPr sz="2400">
                <a:solidFill>
                  <a:schemeClr val="tx1"/>
                </a:solidFill>
                <a:latin typeface="Times"/>
              </a:defRPr>
            </a:lvl2pPr>
            <a:lvl3pPr marL="1143000" indent="-228600" defTabSz="342900">
              <a:defRPr sz="2400">
                <a:solidFill>
                  <a:schemeClr val="tx1"/>
                </a:solidFill>
                <a:latin typeface="Times"/>
              </a:defRPr>
            </a:lvl3pPr>
            <a:lvl4pPr marL="1600200" indent="-228600" defTabSz="342900">
              <a:defRPr sz="2400">
                <a:solidFill>
                  <a:schemeClr val="tx1"/>
                </a:solidFill>
                <a:latin typeface="Times"/>
              </a:defRPr>
            </a:lvl4pPr>
            <a:lvl5pPr marL="2057400" indent="-228600" defTabSz="342900">
              <a:defRPr sz="2400">
                <a:solidFill>
                  <a:schemeClr val="tx1"/>
                </a:solidFill>
                <a:latin typeface="Times"/>
              </a:defRPr>
            </a:lvl5pPr>
            <a:lvl6pPr marL="2514600" indent="-228600" defTabSz="342900" eaLnBrk="0" fontAlgn="base" hangingPunct="0">
              <a:spcBef>
                <a:spcPct val="0"/>
              </a:spcBef>
              <a:spcAft>
                <a:spcPct val="0"/>
              </a:spcAft>
              <a:defRPr sz="2400">
                <a:solidFill>
                  <a:schemeClr val="tx1"/>
                </a:solidFill>
                <a:latin typeface="Times"/>
              </a:defRPr>
            </a:lvl6pPr>
            <a:lvl7pPr marL="2971800" indent="-228600" defTabSz="342900" eaLnBrk="0" fontAlgn="base" hangingPunct="0">
              <a:spcBef>
                <a:spcPct val="0"/>
              </a:spcBef>
              <a:spcAft>
                <a:spcPct val="0"/>
              </a:spcAft>
              <a:defRPr sz="2400">
                <a:solidFill>
                  <a:schemeClr val="tx1"/>
                </a:solidFill>
                <a:latin typeface="Times"/>
              </a:defRPr>
            </a:lvl7pPr>
            <a:lvl8pPr marL="3429000" indent="-228600" defTabSz="342900" eaLnBrk="0" fontAlgn="base" hangingPunct="0">
              <a:spcBef>
                <a:spcPct val="0"/>
              </a:spcBef>
              <a:spcAft>
                <a:spcPct val="0"/>
              </a:spcAft>
              <a:defRPr sz="2400">
                <a:solidFill>
                  <a:schemeClr val="tx1"/>
                </a:solidFill>
                <a:latin typeface="Times"/>
              </a:defRPr>
            </a:lvl8pPr>
            <a:lvl9pPr marL="3886200" indent="-228600" defTabSz="342900" eaLnBrk="0" fontAlgn="base" hangingPunct="0">
              <a:spcBef>
                <a:spcPct val="0"/>
              </a:spcBef>
              <a:spcAft>
                <a:spcPct val="0"/>
              </a:spcAft>
              <a:defRPr sz="2400">
                <a:solidFill>
                  <a:schemeClr val="tx1"/>
                </a:solidFill>
                <a:latin typeface="Times"/>
              </a:defRPr>
            </a:lvl9pPr>
          </a:lstStyle>
          <a:p>
            <a:pPr marL="0" marR="0" lvl="0" indent="0" algn="l" defTabSz="342900" rtl="0" eaLnBrk="1" fontAlgn="auto" latinLnBrk="0" hangingPunct="1">
              <a:lnSpc>
                <a:spcPct val="100000"/>
              </a:lnSpc>
              <a:spcBef>
                <a:spcPct val="50000"/>
              </a:spcBef>
              <a:spcAft>
                <a:spcPts val="0"/>
              </a:spcAft>
              <a:buClrTx/>
              <a:buSzTx/>
              <a:buFontTx/>
              <a:buNone/>
              <a:tabLst/>
              <a:defRPr/>
            </a:pPr>
            <a:r>
              <a:rPr kumimoji="0" lang="en-US" altLang="en-US" sz="1800" b="0" i="0" u="none" strike="noStrike" kern="1200" cap="none" spc="0" normalizeH="0" baseline="0" noProof="0">
                <a:ln>
                  <a:noFill/>
                </a:ln>
                <a:solidFill>
                  <a:srgbClr val="FFCC00"/>
                </a:solidFill>
                <a:effectLst/>
                <a:uLnTx/>
                <a:uFillTx/>
                <a:latin typeface="Arial" charset="0"/>
                <a:ea typeface="+mn-ea"/>
                <a:cs typeface="Arial" charset="0"/>
              </a:rPr>
              <a:t>$300</a:t>
            </a:r>
            <a:endParaRPr kumimoji="0" lang="en-US" altLang="en-US" sz="1800" b="0" i="0" u="none" strike="noStrike" kern="1200" cap="none" spc="0" normalizeH="0" baseline="0" noProof="0">
              <a:ln>
                <a:noFill/>
              </a:ln>
              <a:solidFill>
                <a:srgbClr val="FFCC00"/>
              </a:solidFill>
              <a:effectLst/>
              <a:uLnTx/>
              <a:uFillTx/>
              <a:latin typeface="Times New Roman" pitchFamily="18" charset="0"/>
              <a:ea typeface="+mn-ea"/>
              <a:cs typeface="Arial" charset="0"/>
            </a:endParaRPr>
          </a:p>
        </p:txBody>
      </p:sp>
      <p:sp>
        <p:nvSpPr>
          <p:cNvPr id="25632" name="Text Box 35"/>
          <p:cNvSpPr txBox="1">
            <a:spLocks noChangeArrowheads="1"/>
          </p:cNvSpPr>
          <p:nvPr/>
        </p:nvSpPr>
        <p:spPr bwMode="auto">
          <a:xfrm>
            <a:off x="8382001" y="5086350"/>
            <a:ext cx="1000125"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342900">
              <a:defRPr sz="2400">
                <a:solidFill>
                  <a:schemeClr val="tx1"/>
                </a:solidFill>
                <a:latin typeface="Times"/>
              </a:defRPr>
            </a:lvl1pPr>
            <a:lvl2pPr marL="742950" indent="-285750" defTabSz="342900">
              <a:defRPr sz="2400">
                <a:solidFill>
                  <a:schemeClr val="tx1"/>
                </a:solidFill>
                <a:latin typeface="Times"/>
              </a:defRPr>
            </a:lvl2pPr>
            <a:lvl3pPr marL="1143000" indent="-228600" defTabSz="342900">
              <a:defRPr sz="2400">
                <a:solidFill>
                  <a:schemeClr val="tx1"/>
                </a:solidFill>
                <a:latin typeface="Times"/>
              </a:defRPr>
            </a:lvl3pPr>
            <a:lvl4pPr marL="1600200" indent="-228600" defTabSz="342900">
              <a:defRPr sz="2400">
                <a:solidFill>
                  <a:schemeClr val="tx1"/>
                </a:solidFill>
                <a:latin typeface="Times"/>
              </a:defRPr>
            </a:lvl4pPr>
            <a:lvl5pPr marL="2057400" indent="-228600" defTabSz="342900">
              <a:defRPr sz="2400">
                <a:solidFill>
                  <a:schemeClr val="tx1"/>
                </a:solidFill>
                <a:latin typeface="Times"/>
              </a:defRPr>
            </a:lvl5pPr>
            <a:lvl6pPr marL="2514600" indent="-228600" defTabSz="342900" eaLnBrk="0" fontAlgn="base" hangingPunct="0">
              <a:spcBef>
                <a:spcPct val="0"/>
              </a:spcBef>
              <a:spcAft>
                <a:spcPct val="0"/>
              </a:spcAft>
              <a:defRPr sz="2400">
                <a:solidFill>
                  <a:schemeClr val="tx1"/>
                </a:solidFill>
                <a:latin typeface="Times"/>
              </a:defRPr>
            </a:lvl6pPr>
            <a:lvl7pPr marL="2971800" indent="-228600" defTabSz="342900" eaLnBrk="0" fontAlgn="base" hangingPunct="0">
              <a:spcBef>
                <a:spcPct val="0"/>
              </a:spcBef>
              <a:spcAft>
                <a:spcPct val="0"/>
              </a:spcAft>
              <a:defRPr sz="2400">
                <a:solidFill>
                  <a:schemeClr val="tx1"/>
                </a:solidFill>
                <a:latin typeface="Times"/>
              </a:defRPr>
            </a:lvl7pPr>
            <a:lvl8pPr marL="3429000" indent="-228600" defTabSz="342900" eaLnBrk="0" fontAlgn="base" hangingPunct="0">
              <a:spcBef>
                <a:spcPct val="0"/>
              </a:spcBef>
              <a:spcAft>
                <a:spcPct val="0"/>
              </a:spcAft>
              <a:defRPr sz="2400">
                <a:solidFill>
                  <a:schemeClr val="tx1"/>
                </a:solidFill>
                <a:latin typeface="Times"/>
              </a:defRPr>
            </a:lvl8pPr>
            <a:lvl9pPr marL="3886200" indent="-228600" defTabSz="342900" eaLnBrk="0" fontAlgn="base" hangingPunct="0">
              <a:spcBef>
                <a:spcPct val="0"/>
              </a:spcBef>
              <a:spcAft>
                <a:spcPct val="0"/>
              </a:spcAft>
              <a:defRPr sz="2400">
                <a:solidFill>
                  <a:schemeClr val="tx1"/>
                </a:solidFill>
                <a:latin typeface="Times"/>
              </a:defRPr>
            </a:lvl9pPr>
          </a:lstStyle>
          <a:p>
            <a:pPr marL="0" marR="0" lvl="0" indent="0" algn="l" defTabSz="342900" rtl="0" eaLnBrk="1" fontAlgn="auto" latinLnBrk="0" hangingPunct="1">
              <a:lnSpc>
                <a:spcPct val="100000"/>
              </a:lnSpc>
              <a:spcBef>
                <a:spcPct val="50000"/>
              </a:spcBef>
              <a:spcAft>
                <a:spcPts val="0"/>
              </a:spcAft>
              <a:buClrTx/>
              <a:buSzTx/>
              <a:buFontTx/>
              <a:buNone/>
              <a:tabLst/>
              <a:defRPr/>
            </a:pPr>
            <a:r>
              <a:rPr kumimoji="0" lang="en-US" altLang="en-US" sz="1800" b="0" i="0" u="none" strike="noStrike" kern="1200" cap="none" spc="0" normalizeH="0" baseline="0" noProof="0">
                <a:ln>
                  <a:noFill/>
                </a:ln>
                <a:solidFill>
                  <a:srgbClr val="FFCC00"/>
                </a:solidFill>
                <a:effectLst/>
                <a:uLnTx/>
                <a:uFillTx/>
                <a:latin typeface="Arial" charset="0"/>
                <a:ea typeface="+mn-ea"/>
                <a:cs typeface="Arial" charset="0"/>
              </a:rPr>
              <a:t>$200</a:t>
            </a:r>
            <a:endParaRPr kumimoji="0" lang="en-US" altLang="en-US" sz="1800" b="0" i="0" u="none" strike="noStrike" kern="1200" cap="none" spc="0" normalizeH="0" baseline="0" noProof="0">
              <a:ln>
                <a:noFill/>
              </a:ln>
              <a:solidFill>
                <a:srgbClr val="FFCC00"/>
              </a:solidFill>
              <a:effectLst/>
              <a:uLnTx/>
              <a:uFillTx/>
              <a:latin typeface="Times New Roman" pitchFamily="18" charset="0"/>
              <a:ea typeface="+mn-ea"/>
              <a:cs typeface="Arial" charset="0"/>
            </a:endParaRPr>
          </a:p>
        </p:txBody>
      </p:sp>
      <p:sp>
        <p:nvSpPr>
          <p:cNvPr id="25633" name="Text Box 36"/>
          <p:cNvSpPr txBox="1">
            <a:spLocks noChangeArrowheads="1"/>
          </p:cNvSpPr>
          <p:nvPr/>
        </p:nvSpPr>
        <p:spPr bwMode="auto">
          <a:xfrm>
            <a:off x="8382000" y="5314950"/>
            <a:ext cx="120015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342900">
              <a:defRPr sz="2400">
                <a:solidFill>
                  <a:schemeClr val="tx1"/>
                </a:solidFill>
                <a:latin typeface="Times"/>
              </a:defRPr>
            </a:lvl1pPr>
            <a:lvl2pPr marL="742950" indent="-285750" defTabSz="342900">
              <a:defRPr sz="2400">
                <a:solidFill>
                  <a:schemeClr val="tx1"/>
                </a:solidFill>
                <a:latin typeface="Times"/>
              </a:defRPr>
            </a:lvl2pPr>
            <a:lvl3pPr marL="1143000" indent="-228600" defTabSz="342900">
              <a:defRPr sz="2400">
                <a:solidFill>
                  <a:schemeClr val="tx1"/>
                </a:solidFill>
                <a:latin typeface="Times"/>
              </a:defRPr>
            </a:lvl3pPr>
            <a:lvl4pPr marL="1600200" indent="-228600" defTabSz="342900">
              <a:defRPr sz="2400">
                <a:solidFill>
                  <a:schemeClr val="tx1"/>
                </a:solidFill>
                <a:latin typeface="Times"/>
              </a:defRPr>
            </a:lvl4pPr>
            <a:lvl5pPr marL="2057400" indent="-228600" defTabSz="342900">
              <a:defRPr sz="2400">
                <a:solidFill>
                  <a:schemeClr val="tx1"/>
                </a:solidFill>
                <a:latin typeface="Times"/>
              </a:defRPr>
            </a:lvl5pPr>
            <a:lvl6pPr marL="2514600" indent="-228600" defTabSz="342900" eaLnBrk="0" fontAlgn="base" hangingPunct="0">
              <a:spcBef>
                <a:spcPct val="0"/>
              </a:spcBef>
              <a:spcAft>
                <a:spcPct val="0"/>
              </a:spcAft>
              <a:defRPr sz="2400">
                <a:solidFill>
                  <a:schemeClr val="tx1"/>
                </a:solidFill>
                <a:latin typeface="Times"/>
              </a:defRPr>
            </a:lvl6pPr>
            <a:lvl7pPr marL="2971800" indent="-228600" defTabSz="342900" eaLnBrk="0" fontAlgn="base" hangingPunct="0">
              <a:spcBef>
                <a:spcPct val="0"/>
              </a:spcBef>
              <a:spcAft>
                <a:spcPct val="0"/>
              </a:spcAft>
              <a:defRPr sz="2400">
                <a:solidFill>
                  <a:schemeClr val="tx1"/>
                </a:solidFill>
                <a:latin typeface="Times"/>
              </a:defRPr>
            </a:lvl7pPr>
            <a:lvl8pPr marL="3429000" indent="-228600" defTabSz="342900" eaLnBrk="0" fontAlgn="base" hangingPunct="0">
              <a:spcBef>
                <a:spcPct val="0"/>
              </a:spcBef>
              <a:spcAft>
                <a:spcPct val="0"/>
              </a:spcAft>
              <a:defRPr sz="2400">
                <a:solidFill>
                  <a:schemeClr val="tx1"/>
                </a:solidFill>
                <a:latin typeface="Times"/>
              </a:defRPr>
            </a:lvl8pPr>
            <a:lvl9pPr marL="3886200" indent="-228600" defTabSz="342900" eaLnBrk="0" fontAlgn="base" hangingPunct="0">
              <a:spcBef>
                <a:spcPct val="0"/>
              </a:spcBef>
              <a:spcAft>
                <a:spcPct val="0"/>
              </a:spcAft>
              <a:defRPr sz="2400">
                <a:solidFill>
                  <a:schemeClr val="tx1"/>
                </a:solidFill>
                <a:latin typeface="Times"/>
              </a:defRPr>
            </a:lvl9pPr>
          </a:lstStyle>
          <a:p>
            <a:pPr marL="0" marR="0" lvl="0" indent="0" algn="l" defTabSz="342900" rtl="0" eaLnBrk="1" fontAlgn="auto" latinLnBrk="0" hangingPunct="1">
              <a:lnSpc>
                <a:spcPct val="100000"/>
              </a:lnSpc>
              <a:spcBef>
                <a:spcPct val="50000"/>
              </a:spcBef>
              <a:spcAft>
                <a:spcPts val="0"/>
              </a:spcAft>
              <a:buClrTx/>
              <a:buSzTx/>
              <a:buFontTx/>
              <a:buNone/>
              <a:tabLst/>
              <a:defRPr/>
            </a:pPr>
            <a:r>
              <a:rPr kumimoji="0" lang="en-US" altLang="en-US" sz="1800" b="0" i="0" u="none" strike="noStrike" kern="1200" cap="none" spc="0" normalizeH="0" baseline="0" noProof="0">
                <a:ln>
                  <a:noFill/>
                </a:ln>
                <a:solidFill>
                  <a:srgbClr val="FFCC00"/>
                </a:solidFill>
                <a:effectLst/>
                <a:uLnTx/>
                <a:uFillTx/>
                <a:latin typeface="Arial" charset="0"/>
                <a:ea typeface="+mn-ea"/>
                <a:cs typeface="Arial" charset="0"/>
              </a:rPr>
              <a:t>$100</a:t>
            </a:r>
            <a:endParaRPr kumimoji="0" lang="en-US" altLang="en-US" sz="1800" b="0" i="0" u="none" strike="noStrike" kern="1200" cap="none" spc="0" normalizeH="0" baseline="0" noProof="0">
              <a:ln>
                <a:noFill/>
              </a:ln>
              <a:solidFill>
                <a:srgbClr val="FFCC00"/>
              </a:solidFill>
              <a:effectLst/>
              <a:uLnTx/>
              <a:uFillTx/>
              <a:latin typeface="Times New Roman" pitchFamily="18" charset="0"/>
              <a:ea typeface="+mn-ea"/>
              <a:cs typeface="Arial" charset="0"/>
            </a:endParaRPr>
          </a:p>
        </p:txBody>
      </p:sp>
      <p:sp>
        <p:nvSpPr>
          <p:cNvPr id="25634" name="Oval 37"/>
          <p:cNvSpPr>
            <a:spLocks noChangeArrowheads="1"/>
          </p:cNvSpPr>
          <p:nvPr/>
        </p:nvSpPr>
        <p:spPr bwMode="auto">
          <a:xfrm>
            <a:off x="8153400" y="5416550"/>
            <a:ext cx="114300" cy="114300"/>
          </a:xfrm>
          <a:prstGeom prst="ellipse">
            <a:avLst/>
          </a:prstGeom>
          <a:solidFill>
            <a:srgbClr val="FFCC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25635" name="Oval 38"/>
          <p:cNvSpPr>
            <a:spLocks noChangeArrowheads="1"/>
          </p:cNvSpPr>
          <p:nvPr/>
        </p:nvSpPr>
        <p:spPr bwMode="auto">
          <a:xfrm>
            <a:off x="8153400" y="5187950"/>
            <a:ext cx="114300" cy="114300"/>
          </a:xfrm>
          <a:prstGeom prst="ellipse">
            <a:avLst/>
          </a:prstGeom>
          <a:solidFill>
            <a:srgbClr val="FFCC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25636" name="Oval 39"/>
          <p:cNvSpPr>
            <a:spLocks noChangeArrowheads="1"/>
          </p:cNvSpPr>
          <p:nvPr/>
        </p:nvSpPr>
        <p:spPr bwMode="auto">
          <a:xfrm>
            <a:off x="8153400" y="4959350"/>
            <a:ext cx="114300" cy="114300"/>
          </a:xfrm>
          <a:prstGeom prst="ellipse">
            <a:avLst/>
          </a:prstGeom>
          <a:solidFill>
            <a:srgbClr val="FFCC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25637" name="Oval 40"/>
          <p:cNvSpPr>
            <a:spLocks noChangeArrowheads="1"/>
          </p:cNvSpPr>
          <p:nvPr/>
        </p:nvSpPr>
        <p:spPr bwMode="auto">
          <a:xfrm>
            <a:off x="8153400" y="4730750"/>
            <a:ext cx="114300" cy="114300"/>
          </a:xfrm>
          <a:prstGeom prst="ellipse">
            <a:avLst/>
          </a:prstGeom>
          <a:solidFill>
            <a:srgbClr val="FFCC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25638" name="Oval 41"/>
          <p:cNvSpPr>
            <a:spLocks noChangeArrowheads="1"/>
          </p:cNvSpPr>
          <p:nvPr/>
        </p:nvSpPr>
        <p:spPr bwMode="auto">
          <a:xfrm>
            <a:off x="8153400" y="4502150"/>
            <a:ext cx="114300" cy="114300"/>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25639" name="Oval 42"/>
          <p:cNvSpPr>
            <a:spLocks noChangeArrowheads="1"/>
          </p:cNvSpPr>
          <p:nvPr/>
        </p:nvSpPr>
        <p:spPr bwMode="auto">
          <a:xfrm>
            <a:off x="8153400" y="4273550"/>
            <a:ext cx="114300" cy="114300"/>
          </a:xfrm>
          <a:prstGeom prst="ellipse">
            <a:avLst/>
          </a:prstGeom>
          <a:solidFill>
            <a:srgbClr val="FFCC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25640" name="Oval 43"/>
          <p:cNvSpPr>
            <a:spLocks noChangeArrowheads="1"/>
          </p:cNvSpPr>
          <p:nvPr/>
        </p:nvSpPr>
        <p:spPr bwMode="auto">
          <a:xfrm>
            <a:off x="8153400" y="4044950"/>
            <a:ext cx="114300" cy="114300"/>
          </a:xfrm>
          <a:prstGeom prst="ellipse">
            <a:avLst/>
          </a:prstGeom>
          <a:solidFill>
            <a:srgbClr val="FFCC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25641" name="Oval 44"/>
          <p:cNvSpPr>
            <a:spLocks noChangeArrowheads="1"/>
          </p:cNvSpPr>
          <p:nvPr/>
        </p:nvSpPr>
        <p:spPr bwMode="auto">
          <a:xfrm>
            <a:off x="8153400" y="3816350"/>
            <a:ext cx="114300" cy="114300"/>
          </a:xfrm>
          <a:prstGeom prst="ellipse">
            <a:avLst/>
          </a:prstGeom>
          <a:solidFill>
            <a:srgbClr val="FFCC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25642" name="Oval 45"/>
          <p:cNvSpPr>
            <a:spLocks noChangeArrowheads="1"/>
          </p:cNvSpPr>
          <p:nvPr/>
        </p:nvSpPr>
        <p:spPr bwMode="auto">
          <a:xfrm>
            <a:off x="8153400" y="3587750"/>
            <a:ext cx="114300" cy="114300"/>
          </a:xfrm>
          <a:prstGeom prst="ellipse">
            <a:avLst/>
          </a:prstGeom>
          <a:solidFill>
            <a:srgbClr val="FFCC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25643" name="Oval 46"/>
          <p:cNvSpPr>
            <a:spLocks noChangeArrowheads="1"/>
          </p:cNvSpPr>
          <p:nvPr/>
        </p:nvSpPr>
        <p:spPr bwMode="auto">
          <a:xfrm>
            <a:off x="8153400" y="3359150"/>
            <a:ext cx="114300" cy="114300"/>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5644" name="Oval 47"/>
          <p:cNvSpPr>
            <a:spLocks noChangeArrowheads="1"/>
          </p:cNvSpPr>
          <p:nvPr/>
        </p:nvSpPr>
        <p:spPr bwMode="auto">
          <a:xfrm>
            <a:off x="8153400" y="3130550"/>
            <a:ext cx="114300" cy="114300"/>
          </a:xfrm>
          <a:prstGeom prst="ellipse">
            <a:avLst/>
          </a:prstGeom>
          <a:solidFill>
            <a:srgbClr val="FFCC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25645" name="Oval 48"/>
          <p:cNvSpPr>
            <a:spLocks noChangeArrowheads="1"/>
          </p:cNvSpPr>
          <p:nvPr/>
        </p:nvSpPr>
        <p:spPr bwMode="auto">
          <a:xfrm>
            <a:off x="8153400" y="2901950"/>
            <a:ext cx="114300" cy="114300"/>
          </a:xfrm>
          <a:prstGeom prst="ellipse">
            <a:avLst/>
          </a:prstGeom>
          <a:solidFill>
            <a:srgbClr val="FFCC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25646" name="Oval 49"/>
          <p:cNvSpPr>
            <a:spLocks noChangeArrowheads="1"/>
          </p:cNvSpPr>
          <p:nvPr/>
        </p:nvSpPr>
        <p:spPr bwMode="auto">
          <a:xfrm>
            <a:off x="8153400" y="2673350"/>
            <a:ext cx="114300" cy="114300"/>
          </a:xfrm>
          <a:prstGeom prst="ellipse">
            <a:avLst/>
          </a:prstGeom>
          <a:solidFill>
            <a:srgbClr val="FFCC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25647" name="Oval 50"/>
          <p:cNvSpPr>
            <a:spLocks noChangeArrowheads="1"/>
          </p:cNvSpPr>
          <p:nvPr/>
        </p:nvSpPr>
        <p:spPr bwMode="auto">
          <a:xfrm>
            <a:off x="8153400" y="2444750"/>
            <a:ext cx="114300" cy="114300"/>
          </a:xfrm>
          <a:prstGeom prst="ellipse">
            <a:avLst/>
          </a:prstGeom>
          <a:solidFill>
            <a:srgbClr val="FFCC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25648" name="Oval 51"/>
          <p:cNvSpPr>
            <a:spLocks noChangeArrowheads="1"/>
          </p:cNvSpPr>
          <p:nvPr/>
        </p:nvSpPr>
        <p:spPr bwMode="auto">
          <a:xfrm>
            <a:off x="8153400" y="2216150"/>
            <a:ext cx="114300" cy="114300"/>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25649" name="Line 54"/>
          <p:cNvSpPr>
            <a:spLocks noChangeShapeType="1"/>
          </p:cNvSpPr>
          <p:nvPr/>
        </p:nvSpPr>
        <p:spPr bwMode="auto">
          <a:xfrm flipH="1">
            <a:off x="9513888" y="5291138"/>
            <a:ext cx="171450" cy="0"/>
          </a:xfrm>
          <a:prstGeom prst="line">
            <a:avLst/>
          </a:prstGeom>
          <a:noFill/>
          <a:ln w="57150">
            <a:solidFill>
              <a:srgbClr val="33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252" name="AutoShape 60"/>
          <p:cNvSpPr>
            <a:spLocks noChangeArrowheads="1"/>
          </p:cNvSpPr>
          <p:nvPr/>
        </p:nvSpPr>
        <p:spPr bwMode="auto">
          <a:xfrm rot="5400000">
            <a:off x="8285163" y="1719263"/>
            <a:ext cx="228600" cy="228600"/>
          </a:xfrm>
          <a:prstGeom prst="flowChartDisplay">
            <a:avLst/>
          </a:prstGeom>
          <a:noFill/>
          <a:ln w="38100">
            <a:solidFill>
              <a:schemeClr val="bg1"/>
            </a:solidFill>
            <a:miter lim="800000"/>
            <a:headEnd/>
            <a:tailEnd/>
          </a:ln>
          <a:effectLst/>
          <a:extLst>
            <a:ext uri="{909E8E84-426E-40DD-AFC4-6F175D3DCCD1}">
              <a14:hiddenFill xmlns:a14="http://schemas.microsoft.com/office/drawing/2010/main">
                <a:solidFill>
                  <a:schemeClr val="fo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8253" name="Oval 61"/>
          <p:cNvSpPr>
            <a:spLocks noChangeArrowheads="1"/>
          </p:cNvSpPr>
          <p:nvPr/>
        </p:nvSpPr>
        <p:spPr bwMode="auto">
          <a:xfrm>
            <a:off x="8342313" y="1604963"/>
            <a:ext cx="114300" cy="114300"/>
          </a:xfrm>
          <a:prstGeom prst="ellipse">
            <a:avLst/>
          </a:prstGeom>
          <a:noFill/>
          <a:ln w="38100">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8255" name="Oval 63"/>
          <p:cNvSpPr>
            <a:spLocks noChangeArrowheads="1"/>
          </p:cNvSpPr>
          <p:nvPr/>
        </p:nvSpPr>
        <p:spPr bwMode="auto">
          <a:xfrm>
            <a:off x="8570913" y="1662113"/>
            <a:ext cx="114300" cy="114300"/>
          </a:xfrm>
          <a:prstGeom prst="ellipse">
            <a:avLst/>
          </a:prstGeom>
          <a:noFill/>
          <a:ln w="38100">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8257" name="Oval 65"/>
          <p:cNvSpPr>
            <a:spLocks noChangeArrowheads="1"/>
          </p:cNvSpPr>
          <p:nvPr/>
        </p:nvSpPr>
        <p:spPr bwMode="auto">
          <a:xfrm>
            <a:off x="8799513" y="1604963"/>
            <a:ext cx="114300" cy="114300"/>
          </a:xfrm>
          <a:prstGeom prst="ellipse">
            <a:avLst/>
          </a:prstGeom>
          <a:noFill/>
          <a:ln w="38100">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25654" name="AutoShape 67"/>
          <p:cNvSpPr>
            <a:spLocks noChangeArrowheads="1"/>
          </p:cNvSpPr>
          <p:nvPr/>
        </p:nvSpPr>
        <p:spPr bwMode="auto">
          <a:xfrm>
            <a:off x="2724150" y="4891088"/>
            <a:ext cx="4743450" cy="685800"/>
          </a:xfrm>
          <a:prstGeom prst="flowChartPreparation">
            <a:avLst/>
          </a:prstGeom>
          <a:solidFill>
            <a:srgbClr val="FF0000"/>
          </a:solidFill>
          <a:ln w="57150">
            <a:solidFill>
              <a:srgbClr val="3399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pic>
        <p:nvPicPr>
          <p:cNvPr id="25655" name="Picture 68" descr="صورة1">
            <a:hlinkClick r:id="" action="ppaction://noaction"/>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6324601" y="4948238"/>
            <a:ext cx="500063"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61" name="AutoShape 69"/>
          <p:cNvSpPr>
            <a:spLocks noChangeArrowheads="1"/>
          </p:cNvSpPr>
          <p:nvPr/>
        </p:nvSpPr>
        <p:spPr bwMode="auto">
          <a:xfrm>
            <a:off x="2838450" y="4891088"/>
            <a:ext cx="4629150" cy="685800"/>
          </a:xfrm>
          <a:prstGeom prst="flowChartPreparation">
            <a:avLst/>
          </a:prstGeom>
          <a:solidFill>
            <a:srgbClr val="FF0000"/>
          </a:solidFill>
          <a:ln w="57150">
            <a:solidFill>
              <a:srgbClr val="3399FF"/>
            </a:solidFill>
            <a:miter lim="800000"/>
            <a:headEnd/>
            <a:tailEnd/>
          </a:ln>
          <a:effectLst/>
        </p:spPr>
        <p:txBody>
          <a:bodyPr wrap="none" anchor="ct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25657" name="AutoShape 70"/>
          <p:cNvSpPr>
            <a:spLocks noChangeArrowheads="1"/>
          </p:cNvSpPr>
          <p:nvPr/>
        </p:nvSpPr>
        <p:spPr bwMode="auto">
          <a:xfrm>
            <a:off x="2724150" y="4090988"/>
            <a:ext cx="4629150" cy="685800"/>
          </a:xfrm>
          <a:prstGeom prst="flowChartPreparation">
            <a:avLst/>
          </a:prstGeom>
          <a:solidFill>
            <a:srgbClr val="FF0000"/>
          </a:solidFill>
          <a:ln w="57150">
            <a:solidFill>
              <a:srgbClr val="3399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25658" name="Line 71"/>
          <p:cNvSpPr>
            <a:spLocks noChangeShapeType="1"/>
          </p:cNvSpPr>
          <p:nvPr/>
        </p:nvSpPr>
        <p:spPr bwMode="auto">
          <a:xfrm flipH="1">
            <a:off x="6142038" y="4433888"/>
            <a:ext cx="171450" cy="0"/>
          </a:xfrm>
          <a:prstGeom prst="line">
            <a:avLst/>
          </a:prstGeom>
          <a:noFill/>
          <a:ln w="57150">
            <a:solidFill>
              <a:srgbClr val="33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264" name="Text Box 72"/>
          <p:cNvSpPr txBox="1">
            <a:spLocks noChangeArrowheads="1"/>
          </p:cNvSpPr>
          <p:nvPr/>
        </p:nvSpPr>
        <p:spPr bwMode="auto">
          <a:xfrm>
            <a:off x="3297239" y="4978401"/>
            <a:ext cx="3652837"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a:defRPr>
            </a:lvl1pPr>
            <a:lvl2pPr marL="742950" indent="-285750">
              <a:defRPr sz="2400">
                <a:solidFill>
                  <a:schemeClr val="tx1"/>
                </a:solidFill>
                <a:latin typeface="Times"/>
              </a:defRPr>
            </a:lvl2pPr>
            <a:lvl3pPr marL="1143000" indent="-228600">
              <a:defRPr sz="2400">
                <a:solidFill>
                  <a:schemeClr val="tx1"/>
                </a:solidFill>
                <a:latin typeface="Times"/>
              </a:defRPr>
            </a:lvl3pPr>
            <a:lvl4pPr marL="1600200" indent="-228600">
              <a:defRPr sz="2400">
                <a:solidFill>
                  <a:schemeClr val="tx1"/>
                </a:solidFill>
                <a:latin typeface="Times"/>
              </a:defRPr>
            </a:lvl4pPr>
            <a:lvl5pPr marL="2057400" indent="-22860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AE" altLang="en-US" sz="3600" b="1" i="0" u="none" strike="noStrike" kern="1200" cap="none" spc="0" normalizeH="0" baseline="0" noProof="0" dirty="0">
                <a:ln>
                  <a:noFill/>
                </a:ln>
                <a:solidFill>
                  <a:srgbClr val="FFFFFF"/>
                </a:solidFill>
                <a:effectLst/>
                <a:uLnTx/>
                <a:uFillTx/>
                <a:latin typeface="Times New Roman" pitchFamily="18" charset="0"/>
                <a:ea typeface="+mn-ea"/>
                <a:cs typeface="Arial" panose="020B0604020202020204" pitchFamily="34" charset="0"/>
              </a:rPr>
              <a:t>سوريا</a:t>
            </a:r>
            <a:endParaRPr kumimoji="0" lang="en-US" altLang="en-US" sz="1200" b="1" i="0" u="none" strike="noStrike" kern="1200" cap="none" spc="0" normalizeH="0" baseline="0" noProof="0" dirty="0">
              <a:ln>
                <a:noFill/>
              </a:ln>
              <a:solidFill>
                <a:srgbClr val="FFFFFF"/>
              </a:solidFill>
              <a:effectLst/>
              <a:uLnTx/>
              <a:uFillTx/>
              <a:latin typeface="Times New Roman" pitchFamily="18" charset="0"/>
              <a:ea typeface="+mn-ea"/>
              <a:cs typeface="Arial" charset="0"/>
            </a:endParaRPr>
          </a:p>
        </p:txBody>
      </p:sp>
      <p:pic>
        <p:nvPicPr>
          <p:cNvPr id="25660" name="Picture 73" descr="صورة1">
            <a:hlinkClick r:id="" action="ppaction://noaction"/>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6153151" y="4090988"/>
            <a:ext cx="500063"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66" name="AutoShape 74"/>
          <p:cNvSpPr>
            <a:spLocks noChangeArrowheads="1"/>
          </p:cNvSpPr>
          <p:nvPr/>
        </p:nvSpPr>
        <p:spPr bwMode="auto">
          <a:xfrm>
            <a:off x="2781300" y="4090988"/>
            <a:ext cx="4572000" cy="685800"/>
          </a:xfrm>
          <a:prstGeom prst="flowChartPreparation">
            <a:avLst/>
          </a:prstGeom>
          <a:solidFill>
            <a:srgbClr val="FF0000"/>
          </a:solidFill>
          <a:ln w="57150">
            <a:solidFill>
              <a:srgbClr val="3399FF"/>
            </a:solidFill>
            <a:miter lim="800000"/>
            <a:headEnd/>
            <a:tailEnd/>
          </a:ln>
          <a:effectLst/>
        </p:spPr>
        <p:txBody>
          <a:bodyPr wrap="none" anchor="ct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8267" name="Text Box 75"/>
          <p:cNvSpPr txBox="1">
            <a:spLocks noChangeArrowheads="1"/>
          </p:cNvSpPr>
          <p:nvPr/>
        </p:nvSpPr>
        <p:spPr bwMode="auto">
          <a:xfrm>
            <a:off x="3289301" y="4135438"/>
            <a:ext cx="3717925" cy="646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a:defRPr>
            </a:lvl1pPr>
            <a:lvl2pPr marL="742950" indent="-285750">
              <a:defRPr sz="2400">
                <a:solidFill>
                  <a:schemeClr val="tx1"/>
                </a:solidFill>
                <a:latin typeface="Times"/>
              </a:defRPr>
            </a:lvl2pPr>
            <a:lvl3pPr marL="1143000" indent="-228600">
              <a:defRPr sz="2400">
                <a:solidFill>
                  <a:schemeClr val="tx1"/>
                </a:solidFill>
                <a:latin typeface="Times"/>
              </a:defRPr>
            </a:lvl3pPr>
            <a:lvl4pPr marL="1600200" indent="-228600">
              <a:defRPr sz="2400">
                <a:solidFill>
                  <a:schemeClr val="tx1"/>
                </a:solidFill>
                <a:latin typeface="Times"/>
              </a:defRPr>
            </a:lvl4pPr>
            <a:lvl5pPr marL="2057400" indent="-22860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AE" altLang="en-US" sz="3600" b="1" i="0" u="none" strike="noStrike" kern="1200" cap="none" spc="0" normalizeH="0" baseline="0" noProof="0" dirty="0">
                <a:ln>
                  <a:noFill/>
                </a:ln>
                <a:solidFill>
                  <a:srgbClr val="FFFFFF"/>
                </a:solidFill>
                <a:effectLst/>
                <a:uLnTx/>
                <a:uFillTx/>
                <a:latin typeface="Times New Roman" pitchFamily="18" charset="0"/>
                <a:ea typeface="+mn-ea"/>
                <a:cs typeface="Arial" panose="020B0604020202020204" pitchFamily="34" charset="0"/>
              </a:rPr>
              <a:t>مصر</a:t>
            </a:r>
            <a:endParaRPr kumimoji="0" lang="en-US" altLang="en-US" sz="1200" b="1" i="0" u="none" strike="noStrike" kern="1200" cap="none" spc="0" normalizeH="0" baseline="0" noProof="0" dirty="0">
              <a:ln>
                <a:noFill/>
              </a:ln>
              <a:solidFill>
                <a:srgbClr val="FFFFFF"/>
              </a:solidFill>
              <a:effectLst/>
              <a:uLnTx/>
              <a:uFillTx/>
              <a:latin typeface="Times New Roman" pitchFamily="18" charset="0"/>
              <a:ea typeface="+mn-ea"/>
              <a:cs typeface="Arial" charset="0"/>
            </a:endParaRPr>
          </a:p>
        </p:txBody>
      </p:sp>
      <p:sp>
        <p:nvSpPr>
          <p:cNvPr id="25663" name="AutoShape 76"/>
          <p:cNvSpPr>
            <a:spLocks noChangeArrowheads="1"/>
          </p:cNvSpPr>
          <p:nvPr/>
        </p:nvSpPr>
        <p:spPr bwMode="auto">
          <a:xfrm>
            <a:off x="2909889" y="3290888"/>
            <a:ext cx="4479925" cy="685800"/>
          </a:xfrm>
          <a:prstGeom prst="flowChartPreparation">
            <a:avLst/>
          </a:prstGeom>
          <a:solidFill>
            <a:srgbClr val="66FF33"/>
          </a:solidFill>
          <a:ln w="57150">
            <a:solidFill>
              <a:srgbClr val="3399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pic>
        <p:nvPicPr>
          <p:cNvPr id="25664" name="Picture 77" descr="صورة1">
            <a:hlinkClick r:id="" action="ppaction://hlinkshowjump?jump=nextslide"/>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6259513" y="3348038"/>
            <a:ext cx="50165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70" name="AutoShape 78"/>
          <p:cNvSpPr>
            <a:spLocks noChangeArrowheads="1"/>
          </p:cNvSpPr>
          <p:nvPr/>
        </p:nvSpPr>
        <p:spPr bwMode="auto">
          <a:xfrm>
            <a:off x="2816226" y="3292475"/>
            <a:ext cx="4664075" cy="685800"/>
          </a:xfrm>
          <a:prstGeom prst="flowChartPreparation">
            <a:avLst/>
          </a:prstGeom>
          <a:solidFill>
            <a:srgbClr val="FF0000"/>
          </a:solidFill>
          <a:ln w="57150">
            <a:solidFill>
              <a:srgbClr val="3399FF"/>
            </a:solidFill>
            <a:miter lim="800000"/>
            <a:headEnd/>
            <a:tailEnd/>
          </a:ln>
          <a:effectLst/>
        </p:spPr>
        <p:txBody>
          <a:bodyPr wrap="none" anchor="ct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8271" name="Text Box 79"/>
          <p:cNvSpPr txBox="1">
            <a:spLocks noChangeArrowheads="1"/>
          </p:cNvSpPr>
          <p:nvPr/>
        </p:nvSpPr>
        <p:spPr bwMode="auto">
          <a:xfrm>
            <a:off x="2909888" y="3235326"/>
            <a:ext cx="42291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342900">
              <a:defRPr sz="2400">
                <a:solidFill>
                  <a:schemeClr val="tx1"/>
                </a:solidFill>
                <a:latin typeface="Times"/>
              </a:defRPr>
            </a:lvl1pPr>
            <a:lvl2pPr marL="742950" indent="-285750" defTabSz="342900">
              <a:defRPr sz="2400">
                <a:solidFill>
                  <a:schemeClr val="tx1"/>
                </a:solidFill>
                <a:latin typeface="Times"/>
              </a:defRPr>
            </a:lvl2pPr>
            <a:lvl3pPr marL="1143000" indent="-228600" defTabSz="342900">
              <a:defRPr sz="2400">
                <a:solidFill>
                  <a:schemeClr val="tx1"/>
                </a:solidFill>
                <a:latin typeface="Times"/>
              </a:defRPr>
            </a:lvl3pPr>
            <a:lvl4pPr marL="1600200" indent="-228600" defTabSz="342900">
              <a:defRPr sz="2400">
                <a:solidFill>
                  <a:schemeClr val="tx1"/>
                </a:solidFill>
                <a:latin typeface="Times"/>
              </a:defRPr>
            </a:lvl4pPr>
            <a:lvl5pPr marL="2057400" indent="-228600" defTabSz="342900">
              <a:defRPr sz="2400">
                <a:solidFill>
                  <a:schemeClr val="tx1"/>
                </a:solidFill>
                <a:latin typeface="Times"/>
              </a:defRPr>
            </a:lvl5pPr>
            <a:lvl6pPr marL="2514600" indent="-228600" defTabSz="342900" eaLnBrk="0" fontAlgn="base" hangingPunct="0">
              <a:spcBef>
                <a:spcPct val="0"/>
              </a:spcBef>
              <a:spcAft>
                <a:spcPct val="0"/>
              </a:spcAft>
              <a:defRPr sz="2400">
                <a:solidFill>
                  <a:schemeClr val="tx1"/>
                </a:solidFill>
                <a:latin typeface="Times"/>
              </a:defRPr>
            </a:lvl6pPr>
            <a:lvl7pPr marL="2971800" indent="-228600" defTabSz="342900" eaLnBrk="0" fontAlgn="base" hangingPunct="0">
              <a:spcBef>
                <a:spcPct val="0"/>
              </a:spcBef>
              <a:spcAft>
                <a:spcPct val="0"/>
              </a:spcAft>
              <a:defRPr sz="2400">
                <a:solidFill>
                  <a:schemeClr val="tx1"/>
                </a:solidFill>
                <a:latin typeface="Times"/>
              </a:defRPr>
            </a:lvl7pPr>
            <a:lvl8pPr marL="3429000" indent="-228600" defTabSz="342900" eaLnBrk="0" fontAlgn="base" hangingPunct="0">
              <a:spcBef>
                <a:spcPct val="0"/>
              </a:spcBef>
              <a:spcAft>
                <a:spcPct val="0"/>
              </a:spcAft>
              <a:defRPr sz="2400">
                <a:solidFill>
                  <a:schemeClr val="tx1"/>
                </a:solidFill>
                <a:latin typeface="Times"/>
              </a:defRPr>
            </a:lvl8pPr>
            <a:lvl9pPr marL="3886200" indent="-228600" defTabSz="342900" eaLnBrk="0" fontAlgn="base" hangingPunct="0">
              <a:spcBef>
                <a:spcPct val="0"/>
              </a:spcBef>
              <a:spcAft>
                <a:spcPct val="0"/>
              </a:spcAft>
              <a:defRPr sz="2400">
                <a:solidFill>
                  <a:schemeClr val="tx1"/>
                </a:solidFill>
                <a:latin typeface="Times"/>
              </a:defRPr>
            </a:lvl9pPr>
          </a:lstStyle>
          <a:p>
            <a:pPr marL="0" marR="0" lvl="0" indent="0" algn="ctr" defTabSz="342900" rtl="0" eaLnBrk="1" fontAlgn="auto" latinLnBrk="0" hangingPunct="1">
              <a:lnSpc>
                <a:spcPct val="100000"/>
              </a:lnSpc>
              <a:spcBef>
                <a:spcPct val="50000"/>
              </a:spcBef>
              <a:spcAft>
                <a:spcPts val="0"/>
              </a:spcAft>
              <a:buClrTx/>
              <a:buSzTx/>
              <a:buFontTx/>
              <a:buNone/>
              <a:tabLst/>
              <a:defRPr/>
            </a:pPr>
            <a:r>
              <a:rPr kumimoji="0" lang="ar-AE" altLang="en-US" sz="3600" b="1" i="0" u="none" strike="noStrike" kern="1200" cap="none" spc="0" normalizeH="0" baseline="0" noProof="0" dirty="0">
                <a:ln>
                  <a:noFill/>
                </a:ln>
                <a:solidFill>
                  <a:srgbClr val="FFFFFF"/>
                </a:solidFill>
                <a:effectLst/>
                <a:uLnTx/>
                <a:uFillTx/>
                <a:latin typeface="Times New Roman" pitchFamily="18" charset="0"/>
                <a:ea typeface="+mn-ea"/>
                <a:cs typeface="Arial" panose="020B0604020202020204" pitchFamily="34" charset="0"/>
              </a:rPr>
              <a:t>السعودية</a:t>
            </a:r>
            <a:endParaRPr kumimoji="0" lang="en-US" altLang="en-US" sz="1200" b="1" i="0" u="none" strike="noStrike" kern="1200" cap="none" spc="0" normalizeH="0" baseline="0" noProof="0" dirty="0">
              <a:ln>
                <a:noFill/>
              </a:ln>
              <a:solidFill>
                <a:srgbClr val="FFFFFF"/>
              </a:solidFill>
              <a:effectLst/>
              <a:uLnTx/>
              <a:uFillTx/>
              <a:latin typeface="Times New Roman" pitchFamily="18" charset="0"/>
              <a:ea typeface="+mn-ea"/>
              <a:cs typeface="Arial" charset="0"/>
            </a:endParaRPr>
          </a:p>
        </p:txBody>
      </p:sp>
      <p:sp>
        <p:nvSpPr>
          <p:cNvPr id="25667" name="Oval 1"/>
          <p:cNvSpPr>
            <a:spLocks noChangeArrowheads="1"/>
          </p:cNvSpPr>
          <p:nvPr/>
        </p:nvSpPr>
        <p:spPr bwMode="auto">
          <a:xfrm>
            <a:off x="1762540" y="865253"/>
            <a:ext cx="5857326" cy="2277197"/>
          </a:xfrm>
          <a:prstGeom prst="ellipse">
            <a:avLst/>
          </a:prstGeom>
          <a:solidFill>
            <a:srgbClr val="FFFF00"/>
          </a:solidFill>
          <a:ln w="9525" algn="ctr">
            <a:solidFill>
              <a:schemeClr val="tx1"/>
            </a:solidFill>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AE" altLang="en-US" sz="4000" b="1"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من الدول المجاورة لبلادي الغالية الإمارات:</a:t>
            </a:r>
            <a:endParaRPr kumimoji="0" lang="ar-EG" altLang="en-US" sz="4000" b="1" i="0" u="none" strike="noStrike" kern="1200" cap="none" spc="0" normalizeH="0" baseline="0" noProof="0" dirty="0">
              <a:ln>
                <a:noFill/>
              </a:ln>
              <a:solidFill>
                <a:srgbClr val="000000"/>
              </a:solidFill>
              <a:effectLst/>
              <a:uLnTx/>
              <a:uFillTx/>
              <a:latin typeface="Calibri"/>
              <a:ea typeface="+mn-ea"/>
              <a:cs typeface="Arial" panose="020B0604020202020204" pitchFamily="34" charset="0"/>
            </a:endParaRPr>
          </a:p>
        </p:txBody>
      </p:sp>
      <p:pic>
        <p:nvPicPr>
          <p:cNvPr id="3" name="Picture 2" descr="A picture containing ware&#10;&#10;Description automatically generated">
            <a:extLst>
              <a:ext uri="{FF2B5EF4-FFF2-40B4-BE49-F238E27FC236}">
                <a16:creationId xmlns:a16="http://schemas.microsoft.com/office/drawing/2014/main" id="{2F1DCA2A-FCEF-4BAD-BD44-F45D4ED11A64}"/>
              </a:ext>
            </a:extLst>
          </p:cNvPr>
          <p:cNvPicPr>
            <a:picLocks noChangeAspect="1"/>
          </p:cNvPicPr>
          <p:nvPr/>
        </p:nvPicPr>
        <p:blipFill>
          <a:blip r:embed="rId8" cstate="hq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57675" y="4529138"/>
            <a:ext cx="2050563" cy="2117804"/>
          </a:xfrm>
          <a:prstGeom prst="rect">
            <a:avLst/>
          </a:prstGeom>
        </p:spPr>
      </p:pic>
      <p:pic>
        <p:nvPicPr>
          <p:cNvPr id="1026" name="Picture 2" descr="الربح من الانترنت - الخرافات والحقائق - فادي الاسودي">
            <a:hlinkClick r:id="rId10"/>
            <a:extLst>
              <a:ext uri="{FF2B5EF4-FFF2-40B4-BE49-F238E27FC236}">
                <a16:creationId xmlns:a16="http://schemas.microsoft.com/office/drawing/2014/main" id="{B8B734FD-D304-411F-9F7B-851930A5735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277061" y="119744"/>
            <a:ext cx="3028718" cy="189294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75" name="Rectangle 74">
            <a:extLst>
              <a:ext uri="{FF2B5EF4-FFF2-40B4-BE49-F238E27FC236}">
                <a16:creationId xmlns:a16="http://schemas.microsoft.com/office/drawing/2014/main" id="{6650F5ED-578B-41BF-AB26-77BE162D6B87}"/>
              </a:ext>
            </a:extLst>
          </p:cNvPr>
          <p:cNvSpPr/>
          <p:nvPr/>
        </p:nvSpPr>
        <p:spPr>
          <a:xfrm>
            <a:off x="166840" y="142888"/>
            <a:ext cx="3438762"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AE" sz="5400" b="1" i="0" u="none" strike="noStrike" kern="1200" cap="none" spc="0" normalizeH="0" baseline="0" noProof="0" dirty="0">
                <a:ln w="12700" cmpd="sng">
                  <a:solidFill>
                    <a:srgbClr val="FFC000"/>
                  </a:solidFill>
                  <a:prstDash val="solid"/>
                </a:ln>
                <a:solidFill>
                  <a:srgbClr val="C00000"/>
                </a:solidFill>
                <a:effectLst/>
                <a:uLnTx/>
                <a:uFillTx/>
                <a:latin typeface="Calibri" panose="020F0502020204030204"/>
                <a:ea typeface="+mn-ea"/>
                <a:cs typeface="Arial" panose="020B0604020202020204" pitchFamily="34" charset="0"/>
              </a:rPr>
              <a:t>تحدي المليون </a:t>
            </a:r>
            <a:endParaRPr kumimoji="0" lang="en-US" sz="5400" b="1" i="0" u="none" strike="noStrike" kern="1200" cap="none" spc="0" normalizeH="0" baseline="0" noProof="0" dirty="0">
              <a:ln w="12700" cmpd="sng">
                <a:solidFill>
                  <a:srgbClr val="FFC000"/>
                </a:solidFill>
                <a:prstDash val="solid"/>
              </a:ln>
              <a:solidFill>
                <a:srgbClr val="C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5924537"/>
      </p:ext>
    </p:extLst>
  </p:cSld>
  <p:clrMapOvr>
    <a:masterClrMapping/>
  </p:clrMapOvr>
  <p:transition spd="slow" advTm="284208">
    <p:circle/>
    <p:sndAc>
      <p:stSnd>
        <p:snd r:embed="rId3" name="862A33ED.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8198"/>
                                        </p:tgtEl>
                                        <p:attrNameLst>
                                          <p:attrName>style.visibility</p:attrName>
                                        </p:attrNameLst>
                                      </p:cBhvr>
                                      <p:to>
                                        <p:strVal val="visible"/>
                                      </p:to>
                                    </p:set>
                                    <p:animEffect transition="in" filter="dissolve">
                                      <p:cBhvr>
                                        <p:cTn id="7" dur="3000"/>
                                        <p:tgtEl>
                                          <p:spTgt spid="8198"/>
                                        </p:tgtEl>
                                      </p:cBhvr>
                                    </p:animEffect>
                                  </p:childTnLst>
                                </p:cTn>
                              </p:par>
                              <p:par>
                                <p:cTn id="8" presetID="26" presetClass="emph" presetSubtype="0" fill="hold" grpId="0" nodeType="withEffect">
                                  <p:stCondLst>
                                    <p:cond delay="0"/>
                                  </p:stCondLst>
                                  <p:childTnLst>
                                    <p:animEffect transition="out" filter="fade">
                                      <p:cBhvr>
                                        <p:cTn id="9" dur="500" tmFilter="0, 0; .2, .5; .8, .5; 1, 0"/>
                                        <p:tgtEl>
                                          <p:spTgt spid="8252"/>
                                        </p:tgtEl>
                                      </p:cBhvr>
                                    </p:animEffect>
                                    <p:animScale>
                                      <p:cBhvr>
                                        <p:cTn id="10" dur="250" autoRev="1" fill="hold"/>
                                        <p:tgtEl>
                                          <p:spTgt spid="8252"/>
                                        </p:tgtEl>
                                      </p:cBhvr>
                                      <p:by x="105000" y="105000"/>
                                    </p:animScale>
                                  </p:childTnLst>
                                </p:cTn>
                              </p:par>
                              <p:par>
                                <p:cTn id="11" presetID="26" presetClass="emph" presetSubtype="0" fill="hold" grpId="0" nodeType="withEffect">
                                  <p:stCondLst>
                                    <p:cond delay="0"/>
                                  </p:stCondLst>
                                  <p:childTnLst>
                                    <p:animEffect transition="out" filter="fade">
                                      <p:cBhvr>
                                        <p:cTn id="12" dur="500" tmFilter="0, 0; .2, .5; .8, .5; 1, 0"/>
                                        <p:tgtEl>
                                          <p:spTgt spid="8253"/>
                                        </p:tgtEl>
                                      </p:cBhvr>
                                    </p:animEffect>
                                    <p:animScale>
                                      <p:cBhvr>
                                        <p:cTn id="13" dur="250" autoRev="1" fill="hold"/>
                                        <p:tgtEl>
                                          <p:spTgt spid="8253"/>
                                        </p:tgtEl>
                                      </p:cBhvr>
                                      <p:by x="105000" y="105000"/>
                                    </p:animScale>
                                  </p:childTnLst>
                                </p:cTn>
                              </p:par>
                              <p:par>
                                <p:cTn id="14" presetID="26" presetClass="emph" presetSubtype="0" fill="hold" grpId="0" nodeType="withEffect">
                                  <p:stCondLst>
                                    <p:cond delay="0"/>
                                  </p:stCondLst>
                                  <p:childTnLst>
                                    <p:animEffect transition="out" filter="fade">
                                      <p:cBhvr>
                                        <p:cTn id="15" dur="500" tmFilter="0, 0; .2, .5; .8, .5; 1, 0"/>
                                        <p:tgtEl>
                                          <p:spTgt spid="8255"/>
                                        </p:tgtEl>
                                      </p:cBhvr>
                                    </p:animEffect>
                                    <p:animScale>
                                      <p:cBhvr>
                                        <p:cTn id="16" dur="250" autoRev="1" fill="hold"/>
                                        <p:tgtEl>
                                          <p:spTgt spid="8255"/>
                                        </p:tgtEl>
                                      </p:cBhvr>
                                      <p:by x="105000" y="105000"/>
                                    </p:animScale>
                                  </p:childTnLst>
                                </p:cTn>
                              </p:par>
                              <p:par>
                                <p:cTn id="17" presetID="26" presetClass="emph" presetSubtype="0" fill="hold" grpId="0" nodeType="withEffect">
                                  <p:stCondLst>
                                    <p:cond delay="0"/>
                                  </p:stCondLst>
                                  <p:childTnLst>
                                    <p:animEffect transition="out" filter="fade">
                                      <p:cBhvr>
                                        <p:cTn id="18" dur="500" tmFilter="0, 0; .2, .5; .8, .5; 1, 0"/>
                                        <p:tgtEl>
                                          <p:spTgt spid="8257"/>
                                        </p:tgtEl>
                                      </p:cBhvr>
                                    </p:animEffect>
                                    <p:animScale>
                                      <p:cBhvr>
                                        <p:cTn id="19" dur="250" autoRev="1" fill="hold"/>
                                        <p:tgtEl>
                                          <p:spTgt spid="8257"/>
                                        </p:tgtEl>
                                      </p:cBhvr>
                                      <p:by x="105000" y="105000"/>
                                    </p:animScale>
                                  </p:childTnLst>
                                </p:cTn>
                              </p:par>
                            </p:childTnLst>
                          </p:cTn>
                        </p:par>
                        <p:par>
                          <p:cTn id="20" fill="hold" nodeType="afterGroup">
                            <p:stCondLst>
                              <p:cond delay="3000"/>
                            </p:stCondLst>
                            <p:childTnLst>
                              <p:par>
                                <p:cTn id="21" presetID="1" presetClass="entr" presetSubtype="0" fill="hold" nodeType="afterEffect">
                                  <p:stCondLst>
                                    <p:cond delay="1000"/>
                                  </p:stCondLst>
                                  <p:childTnLst>
                                    <p:set>
                                      <p:cBhvr>
                                        <p:cTn id="22" dur="1" fill="hold">
                                          <p:stCondLst>
                                            <p:cond delay="499"/>
                                          </p:stCondLst>
                                        </p:cTn>
                                        <p:tgtEl>
                                          <p:spTgt spid="8271"/>
                                        </p:tgtEl>
                                        <p:attrNameLst>
                                          <p:attrName>style.visibility</p:attrName>
                                        </p:attrNameLst>
                                      </p:cBhvr>
                                      <p:to>
                                        <p:strVal val="visible"/>
                                      </p:to>
                                    </p:set>
                                  </p:childTnLst>
                                  <p:subTnLst>
                                    <p:audio>
                                      <p:cMediaNode vol="100000">
                                        <p:cTn display="0" masterRel="sameClick">
                                          <p:stCondLst>
                                            <p:cond evt="begin" delay="0">
                                              <p:tn val="21"/>
                                            </p:cond>
                                          </p:stCondLst>
                                          <p:endCondLst>
                                            <p:cond evt="onStopAudio" delay="0">
                                              <p:tgtEl>
                                                <p:sldTgt/>
                                              </p:tgtEl>
                                            </p:cond>
                                          </p:endCondLst>
                                        </p:cTn>
                                        <p:tgtEl>
                                          <p:sndTgt r:embed="rId4" name="bomb.wav"/>
                                        </p:tgtEl>
                                      </p:cMediaNode>
                                    </p:audio>
                                  </p:subTnLst>
                                </p:cTn>
                              </p:par>
                            </p:childTnLst>
                          </p:cTn>
                        </p:par>
                        <p:par>
                          <p:cTn id="23" fill="hold" nodeType="afterGroup">
                            <p:stCondLst>
                              <p:cond delay="4500"/>
                            </p:stCondLst>
                            <p:childTnLst>
                              <p:par>
                                <p:cTn id="24" presetID="1" presetClass="entr" presetSubtype="0" fill="hold" nodeType="afterEffect">
                                  <p:stCondLst>
                                    <p:cond delay="1000"/>
                                  </p:stCondLst>
                                  <p:childTnLst>
                                    <p:set>
                                      <p:cBhvr>
                                        <p:cTn id="25" dur="1" fill="hold">
                                          <p:stCondLst>
                                            <p:cond delay="499"/>
                                          </p:stCondLst>
                                        </p:cTn>
                                        <p:tgtEl>
                                          <p:spTgt spid="8267"/>
                                        </p:tgtEl>
                                        <p:attrNameLst>
                                          <p:attrName>style.visibility</p:attrName>
                                        </p:attrNameLst>
                                      </p:cBhvr>
                                      <p:to>
                                        <p:strVal val="visible"/>
                                      </p:to>
                                    </p:set>
                                  </p:childTnLst>
                                  <p:subTnLst>
                                    <p:audio>
                                      <p:cMediaNode vol="100000">
                                        <p:cTn display="0" masterRel="sameClick">
                                          <p:stCondLst>
                                            <p:cond evt="begin" delay="0">
                                              <p:tn val="24"/>
                                            </p:cond>
                                          </p:stCondLst>
                                          <p:endCondLst>
                                            <p:cond evt="onStopAudio" delay="0">
                                              <p:tgtEl>
                                                <p:sldTgt/>
                                              </p:tgtEl>
                                            </p:cond>
                                          </p:endCondLst>
                                        </p:cTn>
                                        <p:tgtEl>
                                          <p:sndTgt r:embed="rId4" name="bomb.wav"/>
                                        </p:tgtEl>
                                      </p:cMediaNode>
                                    </p:audio>
                                  </p:subTnLst>
                                </p:cTn>
                              </p:par>
                            </p:childTnLst>
                          </p:cTn>
                        </p:par>
                        <p:par>
                          <p:cTn id="26" fill="hold" nodeType="afterGroup">
                            <p:stCondLst>
                              <p:cond delay="6000"/>
                            </p:stCondLst>
                            <p:childTnLst>
                              <p:par>
                                <p:cTn id="27" presetID="1" presetClass="entr" presetSubtype="0" fill="hold" nodeType="afterEffect">
                                  <p:stCondLst>
                                    <p:cond delay="1000"/>
                                  </p:stCondLst>
                                  <p:childTnLst>
                                    <p:set>
                                      <p:cBhvr>
                                        <p:cTn id="28" dur="1" fill="hold">
                                          <p:stCondLst>
                                            <p:cond delay="499"/>
                                          </p:stCondLst>
                                        </p:cTn>
                                        <p:tgtEl>
                                          <p:spTgt spid="8264"/>
                                        </p:tgtEl>
                                        <p:attrNameLst>
                                          <p:attrName>style.visibility</p:attrName>
                                        </p:attrNameLst>
                                      </p:cBhvr>
                                      <p:to>
                                        <p:strVal val="visible"/>
                                      </p:to>
                                    </p:set>
                                  </p:childTnLst>
                                  <p:subTnLst>
                                    <p:audio>
                                      <p:cMediaNode vol="100000">
                                        <p:cTn display="0" masterRel="sameClick">
                                          <p:stCondLst>
                                            <p:cond evt="begin" delay="0">
                                              <p:tn val="27"/>
                                            </p:cond>
                                          </p:stCondLst>
                                          <p:endCondLst>
                                            <p:cond evt="onStopAudio" delay="0">
                                              <p:tgtEl>
                                                <p:sldTgt/>
                                              </p:tgtEl>
                                            </p:cond>
                                          </p:endCondLst>
                                        </p:cTn>
                                        <p:tgtEl>
                                          <p:sndTgt r:embed="rId4"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8264"/>
                    </p:tgtEl>
                  </p:cond>
                </p:stCondLst>
                <p:endSync evt="end" delay="0">
                  <p:rtn val="all"/>
                </p:endSync>
                <p:childTnLst>
                  <p:par>
                    <p:cTn id="30" fill="hold" nodeType="clickPar">
                      <p:stCondLst>
                        <p:cond delay="0"/>
                      </p:stCondLst>
                      <p:childTnLst>
                        <p:par>
                          <p:cTn id="31" fill="hold" nodeType="withGroup">
                            <p:stCondLst>
                              <p:cond delay="0"/>
                            </p:stCondLst>
                            <p:childTnLst>
                              <p:par>
                                <p:cTn id="32" presetID="1" presetClass="emph" presetSubtype="2" repeatCount="5000" fill="hold" nodeType="clickEffect">
                                  <p:stCondLst>
                                    <p:cond delay="0"/>
                                  </p:stCondLst>
                                  <p:childTnLst>
                                    <p:animClr clrSpc="rgb" dir="cw">
                                      <p:cBhvr>
                                        <p:cTn id="33" dur="500" fill="hold"/>
                                        <p:tgtEl>
                                          <p:spTgt spid="8261"/>
                                        </p:tgtEl>
                                        <p:attrNameLst>
                                          <p:attrName>fillcolor</p:attrName>
                                        </p:attrNameLst>
                                      </p:cBhvr>
                                      <p:to>
                                        <a:srgbClr val="FF3300"/>
                                      </p:to>
                                    </p:animClr>
                                    <p:set>
                                      <p:cBhvr>
                                        <p:cTn id="34" dur="500" fill="hold"/>
                                        <p:tgtEl>
                                          <p:spTgt spid="8261"/>
                                        </p:tgtEl>
                                        <p:attrNameLst>
                                          <p:attrName>fill.type</p:attrName>
                                        </p:attrNameLst>
                                      </p:cBhvr>
                                      <p:to>
                                        <p:strVal val="solid"/>
                                      </p:to>
                                    </p:set>
                                    <p:set>
                                      <p:cBhvr>
                                        <p:cTn id="35" dur="500" fill="hold"/>
                                        <p:tgtEl>
                                          <p:spTgt spid="8261"/>
                                        </p:tgtEl>
                                        <p:attrNameLst>
                                          <p:attrName>fill.on</p:attrName>
                                        </p:attrNameLst>
                                      </p:cBhvr>
                                      <p:to>
                                        <p:strVal val="true"/>
                                      </p:to>
                                    </p:set>
                                  </p:childTnLst>
                                  <p:subTnLst>
                                    <p:set>
                                      <p:cBhvr override="childStyle">
                                        <p:cTn dur="1" fill="hold" display="0" masterRel="sameClick" afterEffect="1">
                                          <p:stCondLst>
                                            <p:cond evt="end" delay="0">
                                              <p:tn val="32"/>
                                            </p:cond>
                                          </p:stCondLst>
                                        </p:cTn>
                                        <p:tgtEl>
                                          <p:spTgt spid="8261"/>
                                        </p:tgtEl>
                                        <p:attrNameLst>
                                          <p:attrName>style.visibility</p:attrName>
                                        </p:attrNameLst>
                                      </p:cBhvr>
                                      <p:to>
                                        <p:strVal val="hidden"/>
                                      </p:to>
                                    </p:set>
                                    <p:audio>
                                      <p:cMediaNode>
                                        <p:cTn display="0" masterRel="sameClick">
                                          <p:stCondLst>
                                            <p:cond evt="begin" delay="0">
                                              <p:tn val="32"/>
                                            </p:cond>
                                          </p:stCondLst>
                                          <p:endCondLst>
                                            <p:cond evt="onStopAudio" delay="0">
                                              <p:tgtEl>
                                                <p:sldTgt/>
                                              </p:tgtEl>
                                            </p:cond>
                                          </p:endCondLst>
                                        </p:cTn>
                                        <p:tgtEl>
                                          <p:sndTgt r:embed="rId5" name="New Question.wav"/>
                                        </p:tgtEl>
                                      </p:cMediaNode>
                                    </p:audio>
                                  </p:subTnLst>
                                </p:cTn>
                              </p:par>
                            </p:childTnLst>
                          </p:cTn>
                        </p:par>
                      </p:childTnLst>
                    </p:cTn>
                  </p:par>
                </p:childTnLst>
              </p:cTn>
              <p:nextCondLst>
                <p:cond evt="onClick" delay="0">
                  <p:tgtEl>
                    <p:spTgt spid="8264"/>
                  </p:tgtEl>
                </p:cond>
              </p:nextCondLst>
            </p:seq>
            <p:seq concurrent="1" nextAc="seek">
              <p:cTn id="36" restart="whenNotActive" fill="hold" evtFilter="cancelBubble" nodeType="interactiveSeq">
                <p:stCondLst>
                  <p:cond evt="onClick" delay="0">
                    <p:tgtEl>
                      <p:spTgt spid="8267"/>
                    </p:tgtEl>
                  </p:cond>
                </p:stCondLst>
                <p:endSync evt="end" delay="0">
                  <p:rtn val="all"/>
                </p:endSync>
                <p:childTnLst>
                  <p:par>
                    <p:cTn id="37" fill="hold" nodeType="clickPar">
                      <p:stCondLst>
                        <p:cond delay="0"/>
                      </p:stCondLst>
                      <p:childTnLst>
                        <p:par>
                          <p:cTn id="38" fill="hold" nodeType="withGroup">
                            <p:stCondLst>
                              <p:cond delay="0"/>
                            </p:stCondLst>
                            <p:childTnLst>
                              <p:par>
                                <p:cTn id="39" presetID="1" presetClass="emph" presetSubtype="2" repeatCount="5000" fill="hold" nodeType="clickEffect">
                                  <p:stCondLst>
                                    <p:cond delay="0"/>
                                  </p:stCondLst>
                                  <p:childTnLst>
                                    <p:animClr clrSpc="rgb" dir="cw">
                                      <p:cBhvr>
                                        <p:cTn id="40" dur="500" fill="hold"/>
                                        <p:tgtEl>
                                          <p:spTgt spid="8266"/>
                                        </p:tgtEl>
                                        <p:attrNameLst>
                                          <p:attrName>fillcolor</p:attrName>
                                        </p:attrNameLst>
                                      </p:cBhvr>
                                      <p:to>
                                        <a:srgbClr val="FF3300"/>
                                      </p:to>
                                    </p:animClr>
                                    <p:set>
                                      <p:cBhvr>
                                        <p:cTn id="41" dur="500" fill="hold"/>
                                        <p:tgtEl>
                                          <p:spTgt spid="8266"/>
                                        </p:tgtEl>
                                        <p:attrNameLst>
                                          <p:attrName>fill.type</p:attrName>
                                        </p:attrNameLst>
                                      </p:cBhvr>
                                      <p:to>
                                        <p:strVal val="solid"/>
                                      </p:to>
                                    </p:set>
                                    <p:set>
                                      <p:cBhvr>
                                        <p:cTn id="42" dur="500" fill="hold"/>
                                        <p:tgtEl>
                                          <p:spTgt spid="8266"/>
                                        </p:tgtEl>
                                        <p:attrNameLst>
                                          <p:attrName>fill.on</p:attrName>
                                        </p:attrNameLst>
                                      </p:cBhvr>
                                      <p:to>
                                        <p:strVal val="true"/>
                                      </p:to>
                                    </p:set>
                                  </p:childTnLst>
                                  <p:subTnLst>
                                    <p:set>
                                      <p:cBhvr override="childStyle">
                                        <p:cTn dur="1" fill="hold" display="0" masterRel="sameClick" afterEffect="1">
                                          <p:stCondLst>
                                            <p:cond evt="end" delay="0">
                                              <p:tn val="39"/>
                                            </p:cond>
                                          </p:stCondLst>
                                        </p:cTn>
                                        <p:tgtEl>
                                          <p:spTgt spid="8266"/>
                                        </p:tgtEl>
                                        <p:attrNameLst>
                                          <p:attrName>style.visibility</p:attrName>
                                        </p:attrNameLst>
                                      </p:cBhvr>
                                      <p:to>
                                        <p:strVal val="hidden"/>
                                      </p:to>
                                    </p:set>
                                    <p:audio>
                                      <p:cMediaNode>
                                        <p:cTn display="0" masterRel="sameClick">
                                          <p:stCondLst>
                                            <p:cond evt="begin" delay="0">
                                              <p:tn val="39"/>
                                            </p:cond>
                                          </p:stCondLst>
                                          <p:endCondLst>
                                            <p:cond evt="onStopAudio" delay="0">
                                              <p:tgtEl>
                                                <p:sldTgt/>
                                              </p:tgtEl>
                                            </p:cond>
                                          </p:endCondLst>
                                        </p:cTn>
                                        <p:tgtEl>
                                          <p:sndTgt r:embed="rId5" name="New Question.wav"/>
                                        </p:tgtEl>
                                      </p:cMediaNode>
                                    </p:audio>
                                  </p:subTnLst>
                                </p:cTn>
                              </p:par>
                            </p:childTnLst>
                          </p:cTn>
                        </p:par>
                      </p:childTnLst>
                    </p:cTn>
                  </p:par>
                </p:childTnLst>
              </p:cTn>
              <p:nextCondLst>
                <p:cond evt="onClick" delay="0">
                  <p:tgtEl>
                    <p:spTgt spid="8267"/>
                  </p:tgtEl>
                </p:cond>
              </p:nextCondLst>
            </p:seq>
            <p:seq concurrent="1" nextAc="seek">
              <p:cTn id="43" restart="whenNotActive" fill="hold" evtFilter="cancelBubble" nodeType="interactiveSeq">
                <p:stCondLst>
                  <p:cond evt="onClick" delay="0">
                    <p:tgtEl>
                      <p:spTgt spid="8271"/>
                    </p:tgtEl>
                  </p:cond>
                </p:stCondLst>
                <p:endSync evt="end" delay="0">
                  <p:rtn val="all"/>
                </p:endSync>
                <p:childTnLst>
                  <p:par>
                    <p:cTn id="44" fill="hold" nodeType="clickPar">
                      <p:stCondLst>
                        <p:cond delay="0"/>
                      </p:stCondLst>
                      <p:childTnLst>
                        <p:par>
                          <p:cTn id="45" fill="hold" nodeType="withGroup">
                            <p:stCondLst>
                              <p:cond delay="0"/>
                            </p:stCondLst>
                            <p:childTnLst>
                              <p:par>
                                <p:cTn id="46" presetID="1" presetClass="emph" presetSubtype="2" repeatCount="5000" fill="hold" nodeType="clickEffect">
                                  <p:stCondLst>
                                    <p:cond delay="0"/>
                                  </p:stCondLst>
                                  <p:childTnLst>
                                    <p:animClr clrSpc="rgb" dir="cw">
                                      <p:cBhvr>
                                        <p:cTn id="47" dur="500" fill="hold"/>
                                        <p:tgtEl>
                                          <p:spTgt spid="8270"/>
                                        </p:tgtEl>
                                        <p:attrNameLst>
                                          <p:attrName>fillcolor</p:attrName>
                                        </p:attrNameLst>
                                      </p:cBhvr>
                                      <p:to>
                                        <a:srgbClr val="66FF33"/>
                                      </p:to>
                                    </p:animClr>
                                    <p:set>
                                      <p:cBhvr>
                                        <p:cTn id="48" dur="500" fill="hold"/>
                                        <p:tgtEl>
                                          <p:spTgt spid="8270"/>
                                        </p:tgtEl>
                                        <p:attrNameLst>
                                          <p:attrName>fill.type</p:attrName>
                                        </p:attrNameLst>
                                      </p:cBhvr>
                                      <p:to>
                                        <p:strVal val="solid"/>
                                      </p:to>
                                    </p:set>
                                    <p:set>
                                      <p:cBhvr>
                                        <p:cTn id="49" dur="500" fill="hold"/>
                                        <p:tgtEl>
                                          <p:spTgt spid="8270"/>
                                        </p:tgtEl>
                                        <p:attrNameLst>
                                          <p:attrName>fill.on</p:attrName>
                                        </p:attrNameLst>
                                      </p:cBhvr>
                                      <p:to>
                                        <p:strVal val="true"/>
                                      </p:to>
                                    </p:set>
                                  </p:childTnLst>
                                  <p:subTnLst>
                                    <p:set>
                                      <p:cBhvr override="childStyle">
                                        <p:cTn dur="1" fill="hold" display="0" masterRel="sameClick" afterEffect="1">
                                          <p:stCondLst>
                                            <p:cond evt="end" delay="0">
                                              <p:tn val="46"/>
                                            </p:cond>
                                          </p:stCondLst>
                                        </p:cTn>
                                        <p:tgtEl>
                                          <p:spTgt spid="8270"/>
                                        </p:tgtEl>
                                        <p:attrNameLst>
                                          <p:attrName>style.visibility</p:attrName>
                                        </p:attrNameLst>
                                      </p:cBhvr>
                                      <p:to>
                                        <p:strVal val="hidden"/>
                                      </p:to>
                                    </p:set>
                                    <p:audio>
                                      <p:cMediaNode>
                                        <p:cTn display="0" masterRel="sameClick">
                                          <p:stCondLst>
                                            <p:cond evt="begin" delay="0">
                                              <p:tn val="46"/>
                                            </p:cond>
                                          </p:stCondLst>
                                          <p:endCondLst>
                                            <p:cond evt="onStopAudio" delay="0">
                                              <p:tgtEl>
                                                <p:sldTgt/>
                                              </p:tgtEl>
                                            </p:cond>
                                          </p:endCondLst>
                                        </p:cTn>
                                        <p:tgtEl>
                                          <p:sndTgt r:embed="rId6" name="ccheer.wav"/>
                                        </p:tgtEl>
                                      </p:cMediaNode>
                                    </p:audio>
                                  </p:subTnLst>
                                </p:cTn>
                              </p:par>
                            </p:childTnLst>
                          </p:cTn>
                        </p:par>
                      </p:childTnLst>
                    </p:cTn>
                  </p:par>
                </p:childTnLst>
              </p:cTn>
              <p:nextCondLst>
                <p:cond evt="onClick" delay="0">
                  <p:tgtEl>
                    <p:spTgt spid="8271"/>
                  </p:tgtEl>
                </p:cond>
              </p:nextCondLst>
            </p:seq>
          </p:childTnLst>
        </p:cTn>
      </p:par>
    </p:tnLst>
    <p:bldLst>
      <p:bldP spid="8198" grpId="0" animBg="1"/>
      <p:bldP spid="8252" grpId="0" animBg="1"/>
      <p:bldP spid="8253" grpId="0" animBg="1"/>
      <p:bldP spid="8255" grpId="0" animBg="1"/>
      <p:bldP spid="825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ame 3">
            <a:extLst>
              <a:ext uri="{FF2B5EF4-FFF2-40B4-BE49-F238E27FC236}">
                <a16:creationId xmlns:a16="http://schemas.microsoft.com/office/drawing/2014/main" id="{4E9C4116-2388-4D60-ABFB-A0B32994A49A}"/>
              </a:ext>
            </a:extLst>
          </p:cNvPr>
          <p:cNvSpPr/>
          <p:nvPr/>
        </p:nvSpPr>
        <p:spPr>
          <a:xfrm>
            <a:off x="9760102" y="197771"/>
            <a:ext cx="2431898" cy="890929"/>
          </a:xfrm>
          <a:prstGeom prst="frame">
            <a:avLst/>
          </a:prstGeom>
          <a:solidFill>
            <a:srgbClr val="CCFF33"/>
          </a:solidFill>
          <a:ln>
            <a:noFill/>
          </a:ln>
          <a:effectLst>
            <a:outerShdw blurRad="127000" dist="38100" dir="2700000" algn="ctr">
              <a:srgbClr val="000000">
                <a:alpha val="45000"/>
              </a:srgbClr>
            </a:outerShdw>
          </a:effectLst>
          <a:scene3d>
            <a:camera prst="isometricOffAxis1Right"/>
            <a:lightRig rig="soft" dir="t">
              <a:rot lat="0" lon="0" rev="0"/>
            </a:lightRig>
          </a:scene3d>
          <a:sp3d prstMaterial="translucentPowder">
            <a:bevelT w="203200" h="50800" prst="softRound"/>
          </a:sp3d>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AE" sz="36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شاهد الفيديو ثم نتناقش</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موقع الامارات">
            <a:hlinkClick r:id="" action="ppaction://media"/>
            <a:extLst>
              <a:ext uri="{FF2B5EF4-FFF2-40B4-BE49-F238E27FC236}">
                <a16:creationId xmlns:a16="http://schemas.microsoft.com/office/drawing/2014/main" id="{9B4FCE55-A149-488E-AA1E-09DE53EA9F6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99475" y="681414"/>
            <a:ext cx="9067361" cy="5495171"/>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37504346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60729"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8"/>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8"/>
                                        </p:tgtEl>
                                      </p:cBhvr>
                                    </p:cmd>
                                  </p:childTnLst>
                                </p:cTn>
                              </p:par>
                            </p:childTnLst>
                          </p:cTn>
                        </p:par>
                      </p:childTnLst>
                    </p:cTn>
                  </p:par>
                </p:childTnLst>
              </p:cTn>
              <p:nextCondLst>
                <p:cond evt="onClick" delay="0">
                  <p:tgtEl>
                    <p:spTgt spid="8"/>
                  </p:tgtEl>
                </p:cond>
              </p:nextCondLst>
            </p:seq>
            <p:video>
              <p:cMediaNode vol="80000">
                <p:cTn id="17" fill="hold" display="0">
                  <p:stCondLst>
                    <p:cond delay="indefinite"/>
                  </p:stCondLst>
                </p:cTn>
                <p:tgtEl>
                  <p:spTgt spid="8"/>
                </p:tgtEl>
              </p:cMediaNode>
            </p:video>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6578FF7-BC5E-49D2-92A4-71E421DE0747}"/>
              </a:ext>
            </a:extLst>
          </p:cNvPr>
          <p:cNvPicPr>
            <a:picLocks noChangeAspect="1"/>
          </p:cNvPicPr>
          <p:nvPr/>
        </p:nvPicPr>
        <p:blipFill rotWithShape="1">
          <a:blip r:embed="rId2"/>
          <a:srcRect l="28611" t="24514" r="23241" b="14716"/>
          <a:stretch/>
        </p:blipFill>
        <p:spPr>
          <a:xfrm>
            <a:off x="1" y="0"/>
            <a:ext cx="12192000" cy="6858000"/>
          </a:xfrm>
          <a:prstGeom prst="rect">
            <a:avLst/>
          </a:prstGeom>
        </p:spPr>
      </p:pic>
      <p:pic>
        <p:nvPicPr>
          <p:cNvPr id="5" name="Picture 4" descr="A large ship in a body of water&#10;&#10;Description automatically generated">
            <a:extLst>
              <a:ext uri="{FF2B5EF4-FFF2-40B4-BE49-F238E27FC236}">
                <a16:creationId xmlns:a16="http://schemas.microsoft.com/office/drawing/2014/main" id="{4FE7D3C8-9B41-4F23-9745-912302A72F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2119" y="2148090"/>
            <a:ext cx="2271079" cy="17458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a:extLst>
              <a:ext uri="{FF2B5EF4-FFF2-40B4-BE49-F238E27FC236}">
                <a16:creationId xmlns:a16="http://schemas.microsoft.com/office/drawing/2014/main" id="{05D36B98-F635-44EC-B383-4A541E361E51}"/>
              </a:ext>
            </a:extLst>
          </p:cNvPr>
          <p:cNvPicPr>
            <a:picLocks noChangeAspect="1"/>
          </p:cNvPicPr>
          <p:nvPr/>
        </p:nvPicPr>
        <p:blipFill>
          <a:blip r:embed="rId4"/>
          <a:stretch>
            <a:fillRect/>
          </a:stretch>
        </p:blipFill>
        <p:spPr>
          <a:xfrm>
            <a:off x="6232380" y="4434839"/>
            <a:ext cx="2865899" cy="186880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9" descr="A plane flying in the sky&#10;&#10;Description automatically generated">
            <a:extLst>
              <a:ext uri="{FF2B5EF4-FFF2-40B4-BE49-F238E27FC236}">
                <a16:creationId xmlns:a16="http://schemas.microsoft.com/office/drawing/2014/main" id="{6A4417ED-D411-467E-857B-582939F7EE1B}"/>
              </a:ext>
            </a:extLst>
          </p:cNvPr>
          <p:cNvPicPr>
            <a:picLocks noChangeAspect="1"/>
          </p:cNvPicPr>
          <p:nvPr/>
        </p:nvPicPr>
        <p:blipFill rotWithShape="1">
          <a:blip r:embed="rId5">
            <a:extLst>
              <a:ext uri="{28A0092B-C50C-407E-A947-70E740481C1C}">
                <a14:useLocalDpi xmlns:a14="http://schemas.microsoft.com/office/drawing/2010/main" val="0"/>
              </a:ext>
            </a:extLst>
          </a:blip>
          <a:srcRect t="10639" b="26577"/>
          <a:stretch/>
        </p:blipFill>
        <p:spPr>
          <a:xfrm flipH="1">
            <a:off x="5775924" y="152401"/>
            <a:ext cx="3778810" cy="1539240"/>
          </a:xfrm>
          <a:prstGeom prst="rect">
            <a:avLst/>
          </a:prstGeom>
        </p:spPr>
      </p:pic>
      <p:pic>
        <p:nvPicPr>
          <p:cNvPr id="11" name="Picture 10" descr="A picture containing dark, looking, sitting, cat&#10;&#10;Description automatically generated">
            <a:extLst>
              <a:ext uri="{FF2B5EF4-FFF2-40B4-BE49-F238E27FC236}">
                <a16:creationId xmlns:a16="http://schemas.microsoft.com/office/drawing/2014/main" id="{100BDA5A-7050-494E-965A-C42BEC7F2732}"/>
              </a:ext>
            </a:extLst>
          </p:cNvPr>
          <p:cNvPicPr>
            <a:picLocks noChangeAspect="1"/>
          </p:cNvPicPr>
          <p:nvPr/>
        </p:nvPicPr>
        <p:blipFill rotWithShape="1">
          <a:blip r:embed="rId6">
            <a:extLst>
              <a:ext uri="{28A0092B-C50C-407E-A947-70E740481C1C}">
                <a14:useLocalDpi xmlns:a14="http://schemas.microsoft.com/office/drawing/2010/main" val="0"/>
              </a:ext>
            </a:extLst>
          </a:blip>
          <a:srcRect b="25617"/>
          <a:stretch/>
        </p:blipFill>
        <p:spPr>
          <a:xfrm>
            <a:off x="4309110" y="1844042"/>
            <a:ext cx="2305050" cy="1722110"/>
          </a:xfrm>
          <a:prstGeom prst="rect">
            <a:avLst/>
          </a:prstGeom>
        </p:spPr>
      </p:pic>
      <p:pic>
        <p:nvPicPr>
          <p:cNvPr id="12" name="Picture 11" descr="A picture containing dark, looking, sitting, cat&#10;&#10;Description automatically generated">
            <a:extLst>
              <a:ext uri="{FF2B5EF4-FFF2-40B4-BE49-F238E27FC236}">
                <a16:creationId xmlns:a16="http://schemas.microsoft.com/office/drawing/2014/main" id="{74868075-2CA4-4B61-942D-C53A83EA4987}"/>
              </a:ext>
            </a:extLst>
          </p:cNvPr>
          <p:cNvPicPr>
            <a:picLocks noChangeAspect="1"/>
          </p:cNvPicPr>
          <p:nvPr/>
        </p:nvPicPr>
        <p:blipFill rotWithShape="1">
          <a:blip r:embed="rId6">
            <a:extLst>
              <a:ext uri="{28A0092B-C50C-407E-A947-70E740481C1C}">
                <a14:useLocalDpi xmlns:a14="http://schemas.microsoft.com/office/drawing/2010/main" val="0"/>
              </a:ext>
            </a:extLst>
          </a:blip>
          <a:srcRect b="25617"/>
          <a:stretch/>
        </p:blipFill>
        <p:spPr>
          <a:xfrm>
            <a:off x="10462763" y="533410"/>
            <a:ext cx="1550296" cy="1158231"/>
          </a:xfrm>
          <a:prstGeom prst="rect">
            <a:avLst/>
          </a:prstGeom>
        </p:spPr>
      </p:pic>
      <p:pic>
        <p:nvPicPr>
          <p:cNvPr id="9" name="Picture 8" descr="A picture containing indoor, table, sitting, orange&#10;&#10;Description automatically generated">
            <a:extLst>
              <a:ext uri="{FF2B5EF4-FFF2-40B4-BE49-F238E27FC236}">
                <a16:creationId xmlns:a16="http://schemas.microsoft.com/office/drawing/2014/main" id="{AEB10664-4FBA-446D-96F1-53E834A35212}"/>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437" b="93966" l="4598" r="96264">
                        <a14:foregroundMark x1="10920" y1="57759" x2="4598" y2="42529"/>
                        <a14:foregroundMark x1="4598" y1="42529" x2="10920" y2="31897"/>
                        <a14:foregroundMark x1="34770" y1="8046" x2="48276" y2="2011"/>
                        <a14:foregroundMark x1="48276" y1="2011" x2="63793" y2="10345"/>
                        <a14:foregroundMark x1="36494" y1="8046" x2="37931" y2="4023"/>
                        <a14:foregroundMark x1="89368" y1="75575" x2="79023" y2="87644"/>
                        <a14:foregroundMark x1="79023" y1="87644" x2="61494" y2="90805"/>
                        <a14:foregroundMark x1="68103" y1="93103" x2="38793" y2="93966"/>
                        <a14:foregroundMark x1="93678" y1="83621" x2="96264" y2="82184"/>
                      </a14:backgroundRemoval>
                    </a14:imgEffect>
                  </a14:imgLayer>
                </a14:imgProps>
              </a:ext>
              <a:ext uri="{28A0092B-C50C-407E-A947-70E740481C1C}">
                <a14:useLocalDpi xmlns:a14="http://schemas.microsoft.com/office/drawing/2010/main" val="0"/>
              </a:ext>
            </a:extLst>
          </a:blip>
          <a:stretch>
            <a:fillRect/>
          </a:stretch>
        </p:blipFill>
        <p:spPr>
          <a:xfrm>
            <a:off x="6698410" y="1844043"/>
            <a:ext cx="1319155" cy="1230326"/>
          </a:xfrm>
          <a:prstGeom prst="rect">
            <a:avLst/>
          </a:prstGeom>
        </p:spPr>
      </p:pic>
    </p:spTree>
    <p:extLst>
      <p:ext uri="{BB962C8B-B14F-4D97-AF65-F5344CB8AC3E}">
        <p14:creationId xmlns:p14="http://schemas.microsoft.com/office/powerpoint/2010/main" val="687279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down)">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B5FBFE6-7FFA-4CA7-BD1C-8460BC45853F}"/>
              </a:ext>
            </a:extLst>
          </p:cNvPr>
          <p:cNvSpPr/>
          <p:nvPr/>
        </p:nvSpPr>
        <p:spPr>
          <a:xfrm>
            <a:off x="84667" y="1324164"/>
            <a:ext cx="12192000" cy="245478"/>
          </a:xfrm>
          <a:prstGeom prst="rect">
            <a:avLst/>
          </a:prstGeom>
          <a:gradFill flip="none" rotWithShape="1">
            <a:gsLst>
              <a:gs pos="47800">
                <a:schemeClr val="bg1">
                  <a:lumMod val="95000"/>
                </a:schemeClr>
              </a:gs>
              <a:gs pos="7000">
                <a:schemeClr val="bg1">
                  <a:lumMod val="65000"/>
                </a:schemeClr>
              </a:gs>
              <a:gs pos="84000">
                <a:schemeClr val="tx1">
                  <a:lumMod val="75000"/>
                  <a:lumOff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nvGrpSpPr>
          <p:cNvPr id="57" name="Group 56">
            <a:extLst>
              <a:ext uri="{FF2B5EF4-FFF2-40B4-BE49-F238E27FC236}">
                <a16:creationId xmlns:a16="http://schemas.microsoft.com/office/drawing/2014/main" id="{39F85DE6-25D9-4239-904E-097BFE33541C}"/>
              </a:ext>
            </a:extLst>
          </p:cNvPr>
          <p:cNvGrpSpPr/>
          <p:nvPr/>
        </p:nvGrpSpPr>
        <p:grpSpPr>
          <a:xfrm>
            <a:off x="5573864" y="1212264"/>
            <a:ext cx="6473805" cy="4642658"/>
            <a:chOff x="8212163" y="1198275"/>
            <a:chExt cx="1671101" cy="3718704"/>
          </a:xfrm>
          <a:effectLst>
            <a:reflection blurRad="6350" stA="20000" endPos="40000" dist="101600" dir="5400000" sy="-100000" algn="bl" rotWithShape="0"/>
          </a:effectLst>
        </p:grpSpPr>
        <p:sp>
          <p:nvSpPr>
            <p:cNvPr id="65" name="Rectangle: Top Corners Rounded 64">
              <a:extLst>
                <a:ext uri="{FF2B5EF4-FFF2-40B4-BE49-F238E27FC236}">
                  <a16:creationId xmlns:a16="http://schemas.microsoft.com/office/drawing/2014/main" id="{60F353E7-38B7-4D57-87FA-17C470482217}"/>
                </a:ext>
              </a:extLst>
            </p:cNvPr>
            <p:cNvSpPr/>
            <p:nvPr/>
          </p:nvSpPr>
          <p:spPr>
            <a:xfrm>
              <a:off x="9247538" y="1200136"/>
              <a:ext cx="204398" cy="111828"/>
            </a:xfrm>
            <a:prstGeom prst="round2SameRect">
              <a:avLst>
                <a:gd name="adj1" fmla="val 50000"/>
                <a:gd name="adj2" fmla="val 0"/>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68" name="Rectangle: Top Corners Rounded 67">
              <a:extLst>
                <a:ext uri="{FF2B5EF4-FFF2-40B4-BE49-F238E27FC236}">
                  <a16:creationId xmlns:a16="http://schemas.microsoft.com/office/drawing/2014/main" id="{448AF57D-FA80-4EDD-8EFD-02BC129E649F}"/>
                </a:ext>
              </a:extLst>
            </p:cNvPr>
            <p:cNvSpPr/>
            <p:nvPr/>
          </p:nvSpPr>
          <p:spPr>
            <a:xfrm>
              <a:off x="8645032" y="1199803"/>
              <a:ext cx="324500" cy="111828"/>
            </a:xfrm>
            <a:prstGeom prst="round2SameRect">
              <a:avLst>
                <a:gd name="adj1" fmla="val 50000"/>
                <a:gd name="adj2" fmla="val 0"/>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69" name="Rectangle 68">
              <a:extLst>
                <a:ext uri="{FF2B5EF4-FFF2-40B4-BE49-F238E27FC236}">
                  <a16:creationId xmlns:a16="http://schemas.microsoft.com/office/drawing/2014/main" id="{B64C8E1F-659D-4AE9-832D-F079947FD0E2}"/>
                </a:ext>
              </a:extLst>
            </p:cNvPr>
            <p:cNvSpPr/>
            <p:nvPr/>
          </p:nvSpPr>
          <p:spPr>
            <a:xfrm rot="5400000">
              <a:off x="8680583" y="1600459"/>
              <a:ext cx="734260" cy="448821"/>
            </a:xfrm>
            <a:prstGeom prst="rect">
              <a:avLst/>
            </a:prstGeom>
            <a:solidFill>
              <a:srgbClr val="00CC6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0" name="Arrow: Pentagon 69">
              <a:extLst>
                <a:ext uri="{FF2B5EF4-FFF2-40B4-BE49-F238E27FC236}">
                  <a16:creationId xmlns:a16="http://schemas.microsoft.com/office/drawing/2014/main" id="{62AE5C0B-1055-474B-8567-7EB57A8360FD}"/>
                </a:ext>
              </a:extLst>
            </p:cNvPr>
            <p:cNvSpPr/>
            <p:nvPr/>
          </p:nvSpPr>
          <p:spPr>
            <a:xfrm rot="5400000">
              <a:off x="7582685" y="2616399"/>
              <a:ext cx="2930058" cy="1671101"/>
            </a:xfrm>
            <a:prstGeom prst="homePlate">
              <a:avLst/>
            </a:prstGeom>
            <a:gradFill flip="none" rotWithShape="1">
              <a:gsLst>
                <a:gs pos="0">
                  <a:srgbClr val="006600"/>
                </a:gs>
                <a:gs pos="47000">
                  <a:srgbClr val="00CC00"/>
                </a:gs>
                <a:gs pos="100000">
                  <a:srgbClr val="00CC66"/>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1" name="Arrow: Pentagon 70">
              <a:extLst>
                <a:ext uri="{FF2B5EF4-FFF2-40B4-BE49-F238E27FC236}">
                  <a16:creationId xmlns:a16="http://schemas.microsoft.com/office/drawing/2014/main" id="{221D952E-CB2C-4364-98AB-408AE5AC87A5}"/>
                </a:ext>
              </a:extLst>
            </p:cNvPr>
            <p:cNvSpPr/>
            <p:nvPr/>
          </p:nvSpPr>
          <p:spPr>
            <a:xfrm rot="5400000">
              <a:off x="7715872" y="2714007"/>
              <a:ext cx="2663687" cy="1391478"/>
            </a:xfrm>
            <a:prstGeom prst="homePlat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2" name="Arrow: Pentagon 71">
              <a:extLst>
                <a:ext uri="{FF2B5EF4-FFF2-40B4-BE49-F238E27FC236}">
                  <a16:creationId xmlns:a16="http://schemas.microsoft.com/office/drawing/2014/main" id="{B35EDF85-906D-4C4A-957B-84C6375323D2}"/>
                </a:ext>
              </a:extLst>
            </p:cNvPr>
            <p:cNvSpPr/>
            <p:nvPr/>
          </p:nvSpPr>
          <p:spPr>
            <a:xfrm rot="5400000">
              <a:off x="8716584" y="1181736"/>
              <a:ext cx="662260" cy="696006"/>
            </a:xfrm>
            <a:prstGeom prst="homePlate">
              <a:avLst/>
            </a:prstGeom>
            <a:gradFill flip="none" rotWithShape="1">
              <a:gsLst>
                <a:gs pos="0">
                  <a:srgbClr val="006600"/>
                </a:gs>
                <a:gs pos="100000">
                  <a:srgbClr val="00CC00"/>
                </a:gs>
              </a:gsLst>
              <a:lin ang="81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3" name="TextBox 72">
              <a:extLst>
                <a:ext uri="{FF2B5EF4-FFF2-40B4-BE49-F238E27FC236}">
                  <a16:creationId xmlns:a16="http://schemas.microsoft.com/office/drawing/2014/main" id="{60F85E88-19E1-458D-98E6-4500DB469757}"/>
                </a:ext>
              </a:extLst>
            </p:cNvPr>
            <p:cNvSpPr txBox="1"/>
            <p:nvPr/>
          </p:nvSpPr>
          <p:spPr>
            <a:xfrm>
              <a:off x="8656323" y="1198275"/>
              <a:ext cx="787791" cy="2764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AE" sz="2000" b="1" i="0" u="none" strike="noStrike" kern="1200" cap="none" spc="0" normalizeH="0" baseline="0" noProof="0">
                  <a:ln>
                    <a:noFill/>
                  </a:ln>
                  <a:solidFill>
                    <a:prstClr val="black"/>
                  </a:solidFill>
                  <a:effectLst/>
                  <a:uLnTx/>
                  <a:uFillTx/>
                  <a:latin typeface="Century Gothic" panose="020B0502020202020204" pitchFamily="34" charset="0"/>
                  <a:ea typeface="+mn-ea"/>
                  <a:cs typeface="Tahoma" panose="020B0604030504040204" pitchFamily="34" charset="0"/>
                </a:rPr>
                <a:t>0</a:t>
              </a:r>
              <a:endParaRPr kumimoji="0" lang="en-US" sz="2000" b="1"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
          <p:nvSpPr>
            <p:cNvPr id="74" name="TextBox 73">
              <a:extLst>
                <a:ext uri="{FF2B5EF4-FFF2-40B4-BE49-F238E27FC236}">
                  <a16:creationId xmlns:a16="http://schemas.microsoft.com/office/drawing/2014/main" id="{A37CD282-18DA-49F2-9359-9D76CD5DE2F7}"/>
                </a:ext>
              </a:extLst>
            </p:cNvPr>
            <p:cNvSpPr txBox="1"/>
            <p:nvPr/>
          </p:nvSpPr>
          <p:spPr>
            <a:xfrm>
              <a:off x="8364862" y="2174744"/>
              <a:ext cx="1365702" cy="4683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ar-AE" sz="3200" b="0" i="0" u="none" strike="noStrike" kern="1200" cap="none" spc="0" normalizeH="0" baseline="0" noProof="0" dirty="0">
                <a:ln>
                  <a:noFill/>
                </a:ln>
                <a:solidFill>
                  <a:srgbClr val="F4E7ED"/>
                </a:solidFill>
                <a:effectLst/>
                <a:uLnTx/>
                <a:uFillTx/>
                <a:latin typeface="Andalus" panose="02020603050405020304" pitchFamily="18" charset="-78"/>
                <a:ea typeface="+mn-ea"/>
                <a:cs typeface="Andalus" panose="02020603050405020304" pitchFamily="18" charset="-78"/>
              </a:endParaRPr>
            </a:p>
          </p:txBody>
        </p:sp>
      </p:grpSp>
      <p:pic>
        <p:nvPicPr>
          <p:cNvPr id="3" name="Picture 2">
            <a:extLst>
              <a:ext uri="{FF2B5EF4-FFF2-40B4-BE49-F238E27FC236}">
                <a16:creationId xmlns:a16="http://schemas.microsoft.com/office/drawing/2014/main" id="{5AF4FA33-7C30-44F8-A660-0FBBB4544830}"/>
              </a:ext>
            </a:extLst>
          </p:cNvPr>
          <p:cNvPicPr>
            <a:picLocks noChangeAspect="1"/>
          </p:cNvPicPr>
          <p:nvPr/>
        </p:nvPicPr>
        <p:blipFill>
          <a:blip r:embed="rId2"/>
          <a:stretch>
            <a:fillRect/>
          </a:stretch>
        </p:blipFill>
        <p:spPr>
          <a:xfrm>
            <a:off x="6890486" y="2392467"/>
            <a:ext cx="3716899" cy="1857930"/>
          </a:xfrm>
          <a:prstGeom prst="rect">
            <a:avLst/>
          </a:prstGeom>
        </p:spPr>
      </p:pic>
      <p:pic>
        <p:nvPicPr>
          <p:cNvPr id="6" name="Graphic 5" descr="Badge 1 with solid fill">
            <a:extLst>
              <a:ext uri="{FF2B5EF4-FFF2-40B4-BE49-F238E27FC236}">
                <a16:creationId xmlns:a16="http://schemas.microsoft.com/office/drawing/2014/main" id="{70781E4B-72EA-4D64-9BF1-B7172BF5324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889212" y="2249662"/>
            <a:ext cx="914400" cy="914400"/>
          </a:xfrm>
          <a:prstGeom prst="rect">
            <a:avLst/>
          </a:prstGeom>
        </p:spPr>
      </p:pic>
    </p:spTree>
    <p:extLst>
      <p:ext uri="{BB962C8B-B14F-4D97-AF65-F5344CB8AC3E}">
        <p14:creationId xmlns:p14="http://schemas.microsoft.com/office/powerpoint/2010/main" val="142801249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14:presetBounceEnd="40000">
                                      <p:stCondLst>
                                        <p:cond delay="0"/>
                                      </p:stCondLst>
                                      <p:childTnLst>
                                        <p:set>
                                          <p:cBhvr>
                                            <p:cTn id="6" dur="1" fill="hold">
                                              <p:stCondLst>
                                                <p:cond delay="0"/>
                                              </p:stCondLst>
                                            </p:cTn>
                                            <p:tgtEl>
                                              <p:spTgt spid="57"/>
                                            </p:tgtEl>
                                            <p:attrNameLst>
                                              <p:attrName>style.visibility</p:attrName>
                                            </p:attrNameLst>
                                          </p:cBhvr>
                                          <p:to>
                                            <p:strVal val="visible"/>
                                          </p:to>
                                        </p:set>
                                        <p:anim calcmode="lin" valueType="num" p14:bounceEnd="40000">
                                          <p:cBhvr additive="base">
                                            <p:cTn id="7" dur="1000" fill="hold"/>
                                            <p:tgtEl>
                                              <p:spTgt spid="57"/>
                                            </p:tgtEl>
                                            <p:attrNameLst>
                                              <p:attrName>ppt_x</p:attrName>
                                            </p:attrNameLst>
                                          </p:cBhvr>
                                          <p:tavLst>
                                            <p:tav tm="0">
                                              <p:val>
                                                <p:strVal val="1+#ppt_w/2"/>
                                              </p:val>
                                            </p:tav>
                                            <p:tav tm="100000">
                                              <p:val>
                                                <p:strVal val="#ppt_x"/>
                                              </p:val>
                                            </p:tav>
                                          </p:tavLst>
                                        </p:anim>
                                        <p:anim calcmode="lin" valueType="num" p14:bounceEnd="40000">
                                          <p:cBhvr additive="base">
                                            <p:cTn id="8" dur="1000" fill="hold"/>
                                            <p:tgtEl>
                                              <p:spTgt spid="5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57"/>
                                            </p:tgtEl>
                                            <p:attrNameLst>
                                              <p:attrName>style.visibility</p:attrName>
                                            </p:attrNameLst>
                                          </p:cBhvr>
                                          <p:to>
                                            <p:strVal val="visible"/>
                                          </p:to>
                                        </p:set>
                                        <p:anim calcmode="lin" valueType="num">
                                          <p:cBhvr additive="base">
                                            <p:cTn id="7" dur="1000" fill="hold"/>
                                            <p:tgtEl>
                                              <p:spTgt spid="57"/>
                                            </p:tgtEl>
                                            <p:attrNameLst>
                                              <p:attrName>ppt_x</p:attrName>
                                            </p:attrNameLst>
                                          </p:cBhvr>
                                          <p:tavLst>
                                            <p:tav tm="0">
                                              <p:val>
                                                <p:strVal val="1+#ppt_w/2"/>
                                              </p:val>
                                            </p:tav>
                                            <p:tav tm="100000">
                                              <p:val>
                                                <p:strVal val="#ppt_x"/>
                                              </p:val>
                                            </p:tav>
                                          </p:tavLst>
                                        </p:anim>
                                        <p:anim calcmode="lin" valueType="num">
                                          <p:cBhvr additive="base">
                                            <p:cTn id="8" dur="1000" fill="hold"/>
                                            <p:tgtEl>
                                              <p:spTgt spid="5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B5FBFE6-7FFA-4CA7-BD1C-8460BC45853F}"/>
              </a:ext>
            </a:extLst>
          </p:cNvPr>
          <p:cNvSpPr/>
          <p:nvPr/>
        </p:nvSpPr>
        <p:spPr>
          <a:xfrm>
            <a:off x="84667" y="1324164"/>
            <a:ext cx="12192000" cy="245478"/>
          </a:xfrm>
          <a:prstGeom prst="rect">
            <a:avLst/>
          </a:prstGeom>
          <a:gradFill flip="none" rotWithShape="1">
            <a:gsLst>
              <a:gs pos="47800">
                <a:schemeClr val="bg1">
                  <a:lumMod val="95000"/>
                </a:schemeClr>
              </a:gs>
              <a:gs pos="7000">
                <a:schemeClr val="bg1">
                  <a:lumMod val="65000"/>
                </a:schemeClr>
              </a:gs>
              <a:gs pos="84000">
                <a:schemeClr val="tx1">
                  <a:lumMod val="75000"/>
                  <a:lumOff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nvGrpSpPr>
          <p:cNvPr id="57" name="Group 56">
            <a:extLst>
              <a:ext uri="{FF2B5EF4-FFF2-40B4-BE49-F238E27FC236}">
                <a16:creationId xmlns:a16="http://schemas.microsoft.com/office/drawing/2014/main" id="{39F85DE6-25D9-4239-904E-097BFE33541C}"/>
              </a:ext>
            </a:extLst>
          </p:cNvPr>
          <p:cNvGrpSpPr/>
          <p:nvPr/>
        </p:nvGrpSpPr>
        <p:grpSpPr>
          <a:xfrm>
            <a:off x="5573864" y="1212264"/>
            <a:ext cx="6473805" cy="4642658"/>
            <a:chOff x="8212163" y="1198275"/>
            <a:chExt cx="1671101" cy="3718704"/>
          </a:xfrm>
          <a:effectLst>
            <a:reflection blurRad="6350" stA="20000" endPos="40000" dist="101600" dir="5400000" sy="-100000" algn="bl" rotWithShape="0"/>
          </a:effectLst>
        </p:grpSpPr>
        <p:sp>
          <p:nvSpPr>
            <p:cNvPr id="65" name="Rectangle: Top Corners Rounded 64">
              <a:extLst>
                <a:ext uri="{FF2B5EF4-FFF2-40B4-BE49-F238E27FC236}">
                  <a16:creationId xmlns:a16="http://schemas.microsoft.com/office/drawing/2014/main" id="{60F353E7-38B7-4D57-87FA-17C470482217}"/>
                </a:ext>
              </a:extLst>
            </p:cNvPr>
            <p:cNvSpPr/>
            <p:nvPr/>
          </p:nvSpPr>
          <p:spPr>
            <a:xfrm>
              <a:off x="9247538" y="1200136"/>
              <a:ext cx="204398" cy="111828"/>
            </a:xfrm>
            <a:prstGeom prst="round2SameRect">
              <a:avLst>
                <a:gd name="adj1" fmla="val 50000"/>
                <a:gd name="adj2" fmla="val 0"/>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68" name="Rectangle: Top Corners Rounded 67">
              <a:extLst>
                <a:ext uri="{FF2B5EF4-FFF2-40B4-BE49-F238E27FC236}">
                  <a16:creationId xmlns:a16="http://schemas.microsoft.com/office/drawing/2014/main" id="{448AF57D-FA80-4EDD-8EFD-02BC129E649F}"/>
                </a:ext>
              </a:extLst>
            </p:cNvPr>
            <p:cNvSpPr/>
            <p:nvPr/>
          </p:nvSpPr>
          <p:spPr>
            <a:xfrm>
              <a:off x="8645032" y="1199803"/>
              <a:ext cx="324500" cy="111828"/>
            </a:xfrm>
            <a:prstGeom prst="round2SameRect">
              <a:avLst>
                <a:gd name="adj1" fmla="val 50000"/>
                <a:gd name="adj2" fmla="val 0"/>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69" name="Rectangle 68">
              <a:extLst>
                <a:ext uri="{FF2B5EF4-FFF2-40B4-BE49-F238E27FC236}">
                  <a16:creationId xmlns:a16="http://schemas.microsoft.com/office/drawing/2014/main" id="{B64C8E1F-659D-4AE9-832D-F079947FD0E2}"/>
                </a:ext>
              </a:extLst>
            </p:cNvPr>
            <p:cNvSpPr/>
            <p:nvPr/>
          </p:nvSpPr>
          <p:spPr>
            <a:xfrm rot="5400000">
              <a:off x="8680583" y="1600459"/>
              <a:ext cx="734260" cy="448821"/>
            </a:xfrm>
            <a:prstGeom prst="rect">
              <a:avLst/>
            </a:prstGeom>
            <a:solidFill>
              <a:srgbClr val="00CC6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0" name="Arrow: Pentagon 69">
              <a:extLst>
                <a:ext uri="{FF2B5EF4-FFF2-40B4-BE49-F238E27FC236}">
                  <a16:creationId xmlns:a16="http://schemas.microsoft.com/office/drawing/2014/main" id="{62AE5C0B-1055-474B-8567-7EB57A8360FD}"/>
                </a:ext>
              </a:extLst>
            </p:cNvPr>
            <p:cNvSpPr/>
            <p:nvPr/>
          </p:nvSpPr>
          <p:spPr>
            <a:xfrm rot="5400000">
              <a:off x="7582685" y="2616399"/>
              <a:ext cx="2930058" cy="1671101"/>
            </a:xfrm>
            <a:prstGeom prst="homePlate">
              <a:avLst/>
            </a:prstGeom>
            <a:gradFill flip="none" rotWithShape="1">
              <a:gsLst>
                <a:gs pos="0">
                  <a:srgbClr val="006600"/>
                </a:gs>
                <a:gs pos="47000">
                  <a:srgbClr val="00CC00"/>
                </a:gs>
                <a:gs pos="100000">
                  <a:srgbClr val="00CC66"/>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1" name="Arrow: Pentagon 70">
              <a:extLst>
                <a:ext uri="{FF2B5EF4-FFF2-40B4-BE49-F238E27FC236}">
                  <a16:creationId xmlns:a16="http://schemas.microsoft.com/office/drawing/2014/main" id="{221D952E-CB2C-4364-98AB-408AE5AC87A5}"/>
                </a:ext>
              </a:extLst>
            </p:cNvPr>
            <p:cNvSpPr/>
            <p:nvPr/>
          </p:nvSpPr>
          <p:spPr>
            <a:xfrm rot="5400000">
              <a:off x="7715872" y="2714007"/>
              <a:ext cx="2663687" cy="1391478"/>
            </a:xfrm>
            <a:prstGeom prst="homePlat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2" name="Arrow: Pentagon 71">
              <a:extLst>
                <a:ext uri="{FF2B5EF4-FFF2-40B4-BE49-F238E27FC236}">
                  <a16:creationId xmlns:a16="http://schemas.microsoft.com/office/drawing/2014/main" id="{B35EDF85-906D-4C4A-957B-84C6375323D2}"/>
                </a:ext>
              </a:extLst>
            </p:cNvPr>
            <p:cNvSpPr/>
            <p:nvPr/>
          </p:nvSpPr>
          <p:spPr>
            <a:xfrm rot="5400000">
              <a:off x="8716584" y="1181736"/>
              <a:ext cx="662260" cy="696006"/>
            </a:xfrm>
            <a:prstGeom prst="homePlate">
              <a:avLst/>
            </a:prstGeom>
            <a:gradFill flip="none" rotWithShape="1">
              <a:gsLst>
                <a:gs pos="0">
                  <a:srgbClr val="006600"/>
                </a:gs>
                <a:gs pos="100000">
                  <a:srgbClr val="00CC00"/>
                </a:gs>
              </a:gsLst>
              <a:lin ang="81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3" name="TextBox 72">
              <a:extLst>
                <a:ext uri="{FF2B5EF4-FFF2-40B4-BE49-F238E27FC236}">
                  <a16:creationId xmlns:a16="http://schemas.microsoft.com/office/drawing/2014/main" id="{60F85E88-19E1-458D-98E6-4500DB469757}"/>
                </a:ext>
              </a:extLst>
            </p:cNvPr>
            <p:cNvSpPr txBox="1"/>
            <p:nvPr/>
          </p:nvSpPr>
          <p:spPr>
            <a:xfrm>
              <a:off x="8656323" y="1198275"/>
              <a:ext cx="787791" cy="2764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AE" sz="2000" b="1" i="0" u="none" strike="noStrike" kern="1200" cap="none" spc="0" normalizeH="0" baseline="0" noProof="0">
                  <a:ln>
                    <a:noFill/>
                  </a:ln>
                  <a:solidFill>
                    <a:prstClr val="black"/>
                  </a:solidFill>
                  <a:effectLst/>
                  <a:uLnTx/>
                  <a:uFillTx/>
                  <a:latin typeface="Century Gothic" panose="020B0502020202020204" pitchFamily="34" charset="0"/>
                  <a:ea typeface="+mn-ea"/>
                  <a:cs typeface="Tahoma" panose="020B0604030504040204" pitchFamily="34" charset="0"/>
                </a:rPr>
                <a:t>0</a:t>
              </a:r>
              <a:endParaRPr kumimoji="0" lang="en-US" sz="2000" b="1"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
          <p:nvSpPr>
            <p:cNvPr id="74" name="TextBox 73">
              <a:extLst>
                <a:ext uri="{FF2B5EF4-FFF2-40B4-BE49-F238E27FC236}">
                  <a16:creationId xmlns:a16="http://schemas.microsoft.com/office/drawing/2014/main" id="{A37CD282-18DA-49F2-9359-9D76CD5DE2F7}"/>
                </a:ext>
              </a:extLst>
            </p:cNvPr>
            <p:cNvSpPr txBox="1"/>
            <p:nvPr/>
          </p:nvSpPr>
          <p:spPr>
            <a:xfrm>
              <a:off x="8364862" y="2174744"/>
              <a:ext cx="1365702" cy="4683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ar-AE" sz="3200" b="0" i="0" u="none" strike="noStrike" kern="1200" cap="none" spc="0" normalizeH="0" baseline="0" noProof="0" dirty="0">
                <a:ln>
                  <a:noFill/>
                </a:ln>
                <a:solidFill>
                  <a:srgbClr val="F4E7ED"/>
                </a:solidFill>
                <a:effectLst/>
                <a:uLnTx/>
                <a:uFillTx/>
                <a:latin typeface="Andalus" panose="02020603050405020304" pitchFamily="18" charset="-78"/>
                <a:ea typeface="+mn-ea"/>
                <a:cs typeface="Andalus" panose="02020603050405020304" pitchFamily="18" charset="-78"/>
              </a:endParaRPr>
            </a:p>
          </p:txBody>
        </p:sp>
      </p:grpSp>
      <p:pic>
        <p:nvPicPr>
          <p:cNvPr id="4" name="Picture 3">
            <a:extLst>
              <a:ext uri="{FF2B5EF4-FFF2-40B4-BE49-F238E27FC236}">
                <a16:creationId xmlns:a16="http://schemas.microsoft.com/office/drawing/2014/main" id="{7E9AED2C-53AF-406D-8AE6-5F69BFE1365E}"/>
              </a:ext>
            </a:extLst>
          </p:cNvPr>
          <p:cNvPicPr>
            <a:picLocks noChangeAspect="1"/>
          </p:cNvPicPr>
          <p:nvPr/>
        </p:nvPicPr>
        <p:blipFill>
          <a:blip r:embed="rId2"/>
          <a:stretch>
            <a:fillRect/>
          </a:stretch>
        </p:blipFill>
        <p:spPr>
          <a:xfrm>
            <a:off x="7057534" y="2288822"/>
            <a:ext cx="3525871" cy="2292853"/>
          </a:xfrm>
          <a:prstGeom prst="rect">
            <a:avLst/>
          </a:prstGeom>
        </p:spPr>
      </p:pic>
      <p:pic>
        <p:nvPicPr>
          <p:cNvPr id="8" name="Graphic 7" descr="Badge with solid fill">
            <a:extLst>
              <a:ext uri="{FF2B5EF4-FFF2-40B4-BE49-F238E27FC236}">
                <a16:creationId xmlns:a16="http://schemas.microsoft.com/office/drawing/2014/main" id="{A2950862-322C-4768-BD69-2BC9836B449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949498" y="2149064"/>
            <a:ext cx="914400" cy="914400"/>
          </a:xfrm>
          <a:prstGeom prst="rect">
            <a:avLst/>
          </a:prstGeom>
        </p:spPr>
      </p:pic>
    </p:spTree>
    <p:extLst>
      <p:ext uri="{BB962C8B-B14F-4D97-AF65-F5344CB8AC3E}">
        <p14:creationId xmlns:p14="http://schemas.microsoft.com/office/powerpoint/2010/main" val="115302133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14:presetBounceEnd="40000">
                                      <p:stCondLst>
                                        <p:cond delay="0"/>
                                      </p:stCondLst>
                                      <p:childTnLst>
                                        <p:set>
                                          <p:cBhvr>
                                            <p:cTn id="6" dur="1" fill="hold">
                                              <p:stCondLst>
                                                <p:cond delay="0"/>
                                              </p:stCondLst>
                                            </p:cTn>
                                            <p:tgtEl>
                                              <p:spTgt spid="57"/>
                                            </p:tgtEl>
                                            <p:attrNameLst>
                                              <p:attrName>style.visibility</p:attrName>
                                            </p:attrNameLst>
                                          </p:cBhvr>
                                          <p:to>
                                            <p:strVal val="visible"/>
                                          </p:to>
                                        </p:set>
                                        <p:anim calcmode="lin" valueType="num" p14:bounceEnd="40000">
                                          <p:cBhvr additive="base">
                                            <p:cTn id="7" dur="1000" fill="hold"/>
                                            <p:tgtEl>
                                              <p:spTgt spid="57"/>
                                            </p:tgtEl>
                                            <p:attrNameLst>
                                              <p:attrName>ppt_x</p:attrName>
                                            </p:attrNameLst>
                                          </p:cBhvr>
                                          <p:tavLst>
                                            <p:tav tm="0">
                                              <p:val>
                                                <p:strVal val="1+#ppt_w/2"/>
                                              </p:val>
                                            </p:tav>
                                            <p:tav tm="100000">
                                              <p:val>
                                                <p:strVal val="#ppt_x"/>
                                              </p:val>
                                            </p:tav>
                                          </p:tavLst>
                                        </p:anim>
                                        <p:anim calcmode="lin" valueType="num" p14:bounceEnd="40000">
                                          <p:cBhvr additive="base">
                                            <p:cTn id="8" dur="1000" fill="hold"/>
                                            <p:tgtEl>
                                              <p:spTgt spid="5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57"/>
                                            </p:tgtEl>
                                            <p:attrNameLst>
                                              <p:attrName>style.visibility</p:attrName>
                                            </p:attrNameLst>
                                          </p:cBhvr>
                                          <p:to>
                                            <p:strVal val="visible"/>
                                          </p:to>
                                        </p:set>
                                        <p:anim calcmode="lin" valueType="num">
                                          <p:cBhvr additive="base">
                                            <p:cTn id="7" dur="1000" fill="hold"/>
                                            <p:tgtEl>
                                              <p:spTgt spid="57"/>
                                            </p:tgtEl>
                                            <p:attrNameLst>
                                              <p:attrName>ppt_x</p:attrName>
                                            </p:attrNameLst>
                                          </p:cBhvr>
                                          <p:tavLst>
                                            <p:tav tm="0">
                                              <p:val>
                                                <p:strVal val="1+#ppt_w/2"/>
                                              </p:val>
                                            </p:tav>
                                            <p:tav tm="100000">
                                              <p:val>
                                                <p:strVal val="#ppt_x"/>
                                              </p:val>
                                            </p:tav>
                                          </p:tavLst>
                                        </p:anim>
                                        <p:anim calcmode="lin" valueType="num">
                                          <p:cBhvr additive="base">
                                            <p:cTn id="8" dur="1000" fill="hold"/>
                                            <p:tgtEl>
                                              <p:spTgt spid="5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B5FBFE6-7FFA-4CA7-BD1C-8460BC45853F}"/>
              </a:ext>
            </a:extLst>
          </p:cNvPr>
          <p:cNvSpPr/>
          <p:nvPr/>
        </p:nvSpPr>
        <p:spPr>
          <a:xfrm>
            <a:off x="84667" y="1324164"/>
            <a:ext cx="12192000" cy="245478"/>
          </a:xfrm>
          <a:prstGeom prst="rect">
            <a:avLst/>
          </a:prstGeom>
          <a:gradFill flip="none" rotWithShape="1">
            <a:gsLst>
              <a:gs pos="47800">
                <a:schemeClr val="bg1">
                  <a:lumMod val="95000"/>
                </a:schemeClr>
              </a:gs>
              <a:gs pos="7000">
                <a:schemeClr val="bg1">
                  <a:lumMod val="65000"/>
                </a:schemeClr>
              </a:gs>
              <a:gs pos="84000">
                <a:schemeClr val="tx1">
                  <a:lumMod val="75000"/>
                  <a:lumOff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nvGrpSpPr>
          <p:cNvPr id="57" name="Group 56">
            <a:extLst>
              <a:ext uri="{FF2B5EF4-FFF2-40B4-BE49-F238E27FC236}">
                <a16:creationId xmlns:a16="http://schemas.microsoft.com/office/drawing/2014/main" id="{39F85DE6-25D9-4239-904E-097BFE33541C}"/>
              </a:ext>
            </a:extLst>
          </p:cNvPr>
          <p:cNvGrpSpPr/>
          <p:nvPr/>
        </p:nvGrpSpPr>
        <p:grpSpPr>
          <a:xfrm>
            <a:off x="5573864" y="1212264"/>
            <a:ext cx="6473805" cy="4642658"/>
            <a:chOff x="8212163" y="1198275"/>
            <a:chExt cx="1671101" cy="3718704"/>
          </a:xfrm>
          <a:effectLst>
            <a:reflection blurRad="6350" stA="20000" endPos="40000" dist="101600" dir="5400000" sy="-100000" algn="bl" rotWithShape="0"/>
          </a:effectLst>
        </p:grpSpPr>
        <p:sp>
          <p:nvSpPr>
            <p:cNvPr id="65" name="Rectangle: Top Corners Rounded 64">
              <a:extLst>
                <a:ext uri="{FF2B5EF4-FFF2-40B4-BE49-F238E27FC236}">
                  <a16:creationId xmlns:a16="http://schemas.microsoft.com/office/drawing/2014/main" id="{60F353E7-38B7-4D57-87FA-17C470482217}"/>
                </a:ext>
              </a:extLst>
            </p:cNvPr>
            <p:cNvSpPr/>
            <p:nvPr/>
          </p:nvSpPr>
          <p:spPr>
            <a:xfrm>
              <a:off x="9247538" y="1200136"/>
              <a:ext cx="204398" cy="111828"/>
            </a:xfrm>
            <a:prstGeom prst="round2SameRect">
              <a:avLst>
                <a:gd name="adj1" fmla="val 50000"/>
                <a:gd name="adj2" fmla="val 0"/>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68" name="Rectangle: Top Corners Rounded 67">
              <a:extLst>
                <a:ext uri="{FF2B5EF4-FFF2-40B4-BE49-F238E27FC236}">
                  <a16:creationId xmlns:a16="http://schemas.microsoft.com/office/drawing/2014/main" id="{448AF57D-FA80-4EDD-8EFD-02BC129E649F}"/>
                </a:ext>
              </a:extLst>
            </p:cNvPr>
            <p:cNvSpPr/>
            <p:nvPr/>
          </p:nvSpPr>
          <p:spPr>
            <a:xfrm>
              <a:off x="8645032" y="1199803"/>
              <a:ext cx="324500" cy="111828"/>
            </a:xfrm>
            <a:prstGeom prst="round2SameRect">
              <a:avLst>
                <a:gd name="adj1" fmla="val 50000"/>
                <a:gd name="adj2" fmla="val 0"/>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69" name="Rectangle 68">
              <a:extLst>
                <a:ext uri="{FF2B5EF4-FFF2-40B4-BE49-F238E27FC236}">
                  <a16:creationId xmlns:a16="http://schemas.microsoft.com/office/drawing/2014/main" id="{B64C8E1F-659D-4AE9-832D-F079947FD0E2}"/>
                </a:ext>
              </a:extLst>
            </p:cNvPr>
            <p:cNvSpPr/>
            <p:nvPr/>
          </p:nvSpPr>
          <p:spPr>
            <a:xfrm rot="5400000">
              <a:off x="8680583" y="1600459"/>
              <a:ext cx="734260" cy="448821"/>
            </a:xfrm>
            <a:prstGeom prst="rect">
              <a:avLst/>
            </a:prstGeom>
            <a:solidFill>
              <a:srgbClr val="00CC6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0" name="Arrow: Pentagon 69">
              <a:extLst>
                <a:ext uri="{FF2B5EF4-FFF2-40B4-BE49-F238E27FC236}">
                  <a16:creationId xmlns:a16="http://schemas.microsoft.com/office/drawing/2014/main" id="{62AE5C0B-1055-474B-8567-7EB57A8360FD}"/>
                </a:ext>
              </a:extLst>
            </p:cNvPr>
            <p:cNvSpPr/>
            <p:nvPr/>
          </p:nvSpPr>
          <p:spPr>
            <a:xfrm rot="5400000">
              <a:off x="7582685" y="2616399"/>
              <a:ext cx="2930058" cy="1671101"/>
            </a:xfrm>
            <a:prstGeom prst="homePlate">
              <a:avLst/>
            </a:prstGeom>
            <a:gradFill flip="none" rotWithShape="1">
              <a:gsLst>
                <a:gs pos="0">
                  <a:srgbClr val="006600"/>
                </a:gs>
                <a:gs pos="47000">
                  <a:srgbClr val="00CC00"/>
                </a:gs>
                <a:gs pos="100000">
                  <a:srgbClr val="00CC66"/>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1" name="Arrow: Pentagon 70">
              <a:extLst>
                <a:ext uri="{FF2B5EF4-FFF2-40B4-BE49-F238E27FC236}">
                  <a16:creationId xmlns:a16="http://schemas.microsoft.com/office/drawing/2014/main" id="{221D952E-CB2C-4364-98AB-408AE5AC87A5}"/>
                </a:ext>
              </a:extLst>
            </p:cNvPr>
            <p:cNvSpPr/>
            <p:nvPr/>
          </p:nvSpPr>
          <p:spPr>
            <a:xfrm rot="5400000">
              <a:off x="7715872" y="2714007"/>
              <a:ext cx="2663687" cy="1391478"/>
            </a:xfrm>
            <a:prstGeom prst="homePlat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2" name="Arrow: Pentagon 71">
              <a:extLst>
                <a:ext uri="{FF2B5EF4-FFF2-40B4-BE49-F238E27FC236}">
                  <a16:creationId xmlns:a16="http://schemas.microsoft.com/office/drawing/2014/main" id="{B35EDF85-906D-4C4A-957B-84C6375323D2}"/>
                </a:ext>
              </a:extLst>
            </p:cNvPr>
            <p:cNvSpPr/>
            <p:nvPr/>
          </p:nvSpPr>
          <p:spPr>
            <a:xfrm rot="5400000">
              <a:off x="8716584" y="1181736"/>
              <a:ext cx="662260" cy="696006"/>
            </a:xfrm>
            <a:prstGeom prst="homePlate">
              <a:avLst/>
            </a:prstGeom>
            <a:gradFill flip="none" rotWithShape="1">
              <a:gsLst>
                <a:gs pos="0">
                  <a:srgbClr val="006600"/>
                </a:gs>
                <a:gs pos="100000">
                  <a:srgbClr val="00CC00"/>
                </a:gs>
              </a:gsLst>
              <a:lin ang="81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3" name="TextBox 72">
              <a:extLst>
                <a:ext uri="{FF2B5EF4-FFF2-40B4-BE49-F238E27FC236}">
                  <a16:creationId xmlns:a16="http://schemas.microsoft.com/office/drawing/2014/main" id="{60F85E88-19E1-458D-98E6-4500DB469757}"/>
                </a:ext>
              </a:extLst>
            </p:cNvPr>
            <p:cNvSpPr txBox="1"/>
            <p:nvPr/>
          </p:nvSpPr>
          <p:spPr>
            <a:xfrm>
              <a:off x="8656323" y="1198275"/>
              <a:ext cx="787791" cy="2764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AE" sz="2000" b="1" i="0" u="none" strike="noStrike" kern="1200" cap="none" spc="0" normalizeH="0" baseline="0" noProof="0">
                  <a:ln>
                    <a:noFill/>
                  </a:ln>
                  <a:solidFill>
                    <a:prstClr val="black"/>
                  </a:solidFill>
                  <a:effectLst/>
                  <a:uLnTx/>
                  <a:uFillTx/>
                  <a:latin typeface="Century Gothic" panose="020B0502020202020204" pitchFamily="34" charset="0"/>
                  <a:ea typeface="+mn-ea"/>
                  <a:cs typeface="Tahoma" panose="020B0604030504040204" pitchFamily="34" charset="0"/>
                </a:rPr>
                <a:t>0</a:t>
              </a:r>
              <a:endParaRPr kumimoji="0" lang="en-US" sz="2000" b="1"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
          <p:nvSpPr>
            <p:cNvPr id="74" name="TextBox 73">
              <a:extLst>
                <a:ext uri="{FF2B5EF4-FFF2-40B4-BE49-F238E27FC236}">
                  <a16:creationId xmlns:a16="http://schemas.microsoft.com/office/drawing/2014/main" id="{A37CD282-18DA-49F2-9359-9D76CD5DE2F7}"/>
                </a:ext>
              </a:extLst>
            </p:cNvPr>
            <p:cNvSpPr txBox="1"/>
            <p:nvPr/>
          </p:nvSpPr>
          <p:spPr>
            <a:xfrm>
              <a:off x="8364862" y="2174744"/>
              <a:ext cx="1365702" cy="4683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ar-AE" sz="3200" b="0" i="0" u="none" strike="noStrike" kern="1200" cap="none" spc="0" normalizeH="0" baseline="0" noProof="0" dirty="0">
                <a:ln>
                  <a:noFill/>
                </a:ln>
                <a:solidFill>
                  <a:srgbClr val="F4E7ED"/>
                </a:solidFill>
                <a:effectLst/>
                <a:uLnTx/>
                <a:uFillTx/>
                <a:latin typeface="Andalus" panose="02020603050405020304" pitchFamily="18" charset="-78"/>
                <a:ea typeface="+mn-ea"/>
                <a:cs typeface="Andalus" panose="02020603050405020304" pitchFamily="18" charset="-78"/>
              </a:endParaRPr>
            </a:p>
          </p:txBody>
        </p:sp>
      </p:grpSp>
      <p:pic>
        <p:nvPicPr>
          <p:cNvPr id="3" name="Picture 2">
            <a:extLst>
              <a:ext uri="{FF2B5EF4-FFF2-40B4-BE49-F238E27FC236}">
                <a16:creationId xmlns:a16="http://schemas.microsoft.com/office/drawing/2014/main" id="{0B0E3660-573E-416C-A1FF-6CB412B4F369}"/>
              </a:ext>
            </a:extLst>
          </p:cNvPr>
          <p:cNvPicPr>
            <a:picLocks noChangeAspect="1"/>
          </p:cNvPicPr>
          <p:nvPr/>
        </p:nvPicPr>
        <p:blipFill>
          <a:blip r:embed="rId2"/>
          <a:stretch>
            <a:fillRect/>
          </a:stretch>
        </p:blipFill>
        <p:spPr>
          <a:xfrm>
            <a:off x="6818845" y="2480366"/>
            <a:ext cx="4156402" cy="1864167"/>
          </a:xfrm>
          <a:prstGeom prst="rect">
            <a:avLst/>
          </a:prstGeom>
        </p:spPr>
      </p:pic>
      <p:pic>
        <p:nvPicPr>
          <p:cNvPr id="7" name="Graphic 6" descr="Badge 3 with solid fill">
            <a:extLst>
              <a:ext uri="{FF2B5EF4-FFF2-40B4-BE49-F238E27FC236}">
                <a16:creationId xmlns:a16="http://schemas.microsoft.com/office/drawing/2014/main" id="{2F7FCC11-7595-4EFF-A580-853F9454D0D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158916" y="2256774"/>
            <a:ext cx="1129333" cy="914400"/>
          </a:xfrm>
          <a:prstGeom prst="rect">
            <a:avLst/>
          </a:prstGeom>
        </p:spPr>
      </p:pic>
    </p:spTree>
    <p:extLst>
      <p:ext uri="{BB962C8B-B14F-4D97-AF65-F5344CB8AC3E}">
        <p14:creationId xmlns:p14="http://schemas.microsoft.com/office/powerpoint/2010/main" val="381401824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14:presetBounceEnd="40000">
                                      <p:stCondLst>
                                        <p:cond delay="0"/>
                                      </p:stCondLst>
                                      <p:childTnLst>
                                        <p:set>
                                          <p:cBhvr>
                                            <p:cTn id="6" dur="1" fill="hold">
                                              <p:stCondLst>
                                                <p:cond delay="0"/>
                                              </p:stCondLst>
                                            </p:cTn>
                                            <p:tgtEl>
                                              <p:spTgt spid="57"/>
                                            </p:tgtEl>
                                            <p:attrNameLst>
                                              <p:attrName>style.visibility</p:attrName>
                                            </p:attrNameLst>
                                          </p:cBhvr>
                                          <p:to>
                                            <p:strVal val="visible"/>
                                          </p:to>
                                        </p:set>
                                        <p:anim calcmode="lin" valueType="num" p14:bounceEnd="40000">
                                          <p:cBhvr additive="base">
                                            <p:cTn id="7" dur="1000" fill="hold"/>
                                            <p:tgtEl>
                                              <p:spTgt spid="57"/>
                                            </p:tgtEl>
                                            <p:attrNameLst>
                                              <p:attrName>ppt_x</p:attrName>
                                            </p:attrNameLst>
                                          </p:cBhvr>
                                          <p:tavLst>
                                            <p:tav tm="0">
                                              <p:val>
                                                <p:strVal val="1+#ppt_w/2"/>
                                              </p:val>
                                            </p:tav>
                                            <p:tav tm="100000">
                                              <p:val>
                                                <p:strVal val="#ppt_x"/>
                                              </p:val>
                                            </p:tav>
                                          </p:tavLst>
                                        </p:anim>
                                        <p:anim calcmode="lin" valueType="num" p14:bounceEnd="40000">
                                          <p:cBhvr additive="base">
                                            <p:cTn id="8" dur="1000" fill="hold"/>
                                            <p:tgtEl>
                                              <p:spTgt spid="5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57"/>
                                            </p:tgtEl>
                                            <p:attrNameLst>
                                              <p:attrName>style.visibility</p:attrName>
                                            </p:attrNameLst>
                                          </p:cBhvr>
                                          <p:to>
                                            <p:strVal val="visible"/>
                                          </p:to>
                                        </p:set>
                                        <p:anim calcmode="lin" valueType="num">
                                          <p:cBhvr additive="base">
                                            <p:cTn id="7" dur="1000" fill="hold"/>
                                            <p:tgtEl>
                                              <p:spTgt spid="57"/>
                                            </p:tgtEl>
                                            <p:attrNameLst>
                                              <p:attrName>ppt_x</p:attrName>
                                            </p:attrNameLst>
                                          </p:cBhvr>
                                          <p:tavLst>
                                            <p:tav tm="0">
                                              <p:val>
                                                <p:strVal val="1+#ppt_w/2"/>
                                              </p:val>
                                            </p:tav>
                                            <p:tav tm="100000">
                                              <p:val>
                                                <p:strVal val="#ppt_x"/>
                                              </p:val>
                                            </p:tav>
                                          </p:tavLst>
                                        </p:anim>
                                        <p:anim calcmode="lin" valueType="num">
                                          <p:cBhvr additive="base">
                                            <p:cTn id="8" dur="1000" fill="hold"/>
                                            <p:tgtEl>
                                              <p:spTgt spid="5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B5FBFE6-7FFA-4CA7-BD1C-8460BC45853F}"/>
              </a:ext>
            </a:extLst>
          </p:cNvPr>
          <p:cNvSpPr/>
          <p:nvPr/>
        </p:nvSpPr>
        <p:spPr>
          <a:xfrm>
            <a:off x="84667" y="1324164"/>
            <a:ext cx="12192000" cy="245478"/>
          </a:xfrm>
          <a:prstGeom prst="rect">
            <a:avLst/>
          </a:prstGeom>
          <a:gradFill flip="none" rotWithShape="1">
            <a:gsLst>
              <a:gs pos="47800">
                <a:schemeClr val="bg1">
                  <a:lumMod val="95000"/>
                </a:schemeClr>
              </a:gs>
              <a:gs pos="7000">
                <a:schemeClr val="bg1">
                  <a:lumMod val="65000"/>
                </a:schemeClr>
              </a:gs>
              <a:gs pos="84000">
                <a:schemeClr val="tx1">
                  <a:lumMod val="75000"/>
                  <a:lumOff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nvGrpSpPr>
          <p:cNvPr id="57" name="Group 56">
            <a:extLst>
              <a:ext uri="{FF2B5EF4-FFF2-40B4-BE49-F238E27FC236}">
                <a16:creationId xmlns:a16="http://schemas.microsoft.com/office/drawing/2014/main" id="{39F85DE6-25D9-4239-904E-097BFE33541C}"/>
              </a:ext>
            </a:extLst>
          </p:cNvPr>
          <p:cNvGrpSpPr/>
          <p:nvPr/>
        </p:nvGrpSpPr>
        <p:grpSpPr>
          <a:xfrm>
            <a:off x="5573864" y="1212264"/>
            <a:ext cx="6473805" cy="4642658"/>
            <a:chOff x="8212163" y="1198275"/>
            <a:chExt cx="1671101" cy="3718704"/>
          </a:xfrm>
          <a:effectLst>
            <a:reflection blurRad="6350" stA="20000" endPos="40000" dist="101600" dir="5400000" sy="-100000" algn="bl" rotWithShape="0"/>
          </a:effectLst>
        </p:grpSpPr>
        <p:sp>
          <p:nvSpPr>
            <p:cNvPr id="65" name="Rectangle: Top Corners Rounded 64">
              <a:extLst>
                <a:ext uri="{FF2B5EF4-FFF2-40B4-BE49-F238E27FC236}">
                  <a16:creationId xmlns:a16="http://schemas.microsoft.com/office/drawing/2014/main" id="{60F353E7-38B7-4D57-87FA-17C470482217}"/>
                </a:ext>
              </a:extLst>
            </p:cNvPr>
            <p:cNvSpPr/>
            <p:nvPr/>
          </p:nvSpPr>
          <p:spPr>
            <a:xfrm>
              <a:off x="9247538" y="1200136"/>
              <a:ext cx="204398" cy="111828"/>
            </a:xfrm>
            <a:prstGeom prst="round2SameRect">
              <a:avLst>
                <a:gd name="adj1" fmla="val 50000"/>
                <a:gd name="adj2" fmla="val 0"/>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68" name="Rectangle: Top Corners Rounded 67">
              <a:extLst>
                <a:ext uri="{FF2B5EF4-FFF2-40B4-BE49-F238E27FC236}">
                  <a16:creationId xmlns:a16="http://schemas.microsoft.com/office/drawing/2014/main" id="{448AF57D-FA80-4EDD-8EFD-02BC129E649F}"/>
                </a:ext>
              </a:extLst>
            </p:cNvPr>
            <p:cNvSpPr/>
            <p:nvPr/>
          </p:nvSpPr>
          <p:spPr>
            <a:xfrm>
              <a:off x="8645032" y="1199803"/>
              <a:ext cx="324500" cy="111828"/>
            </a:xfrm>
            <a:prstGeom prst="round2SameRect">
              <a:avLst>
                <a:gd name="adj1" fmla="val 50000"/>
                <a:gd name="adj2" fmla="val 0"/>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69" name="Rectangle 68">
              <a:extLst>
                <a:ext uri="{FF2B5EF4-FFF2-40B4-BE49-F238E27FC236}">
                  <a16:creationId xmlns:a16="http://schemas.microsoft.com/office/drawing/2014/main" id="{B64C8E1F-659D-4AE9-832D-F079947FD0E2}"/>
                </a:ext>
              </a:extLst>
            </p:cNvPr>
            <p:cNvSpPr/>
            <p:nvPr/>
          </p:nvSpPr>
          <p:spPr>
            <a:xfrm rot="5400000">
              <a:off x="8680583" y="1600459"/>
              <a:ext cx="734260" cy="448821"/>
            </a:xfrm>
            <a:prstGeom prst="rect">
              <a:avLst/>
            </a:prstGeom>
            <a:solidFill>
              <a:srgbClr val="00CC6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0" name="Arrow: Pentagon 69">
              <a:extLst>
                <a:ext uri="{FF2B5EF4-FFF2-40B4-BE49-F238E27FC236}">
                  <a16:creationId xmlns:a16="http://schemas.microsoft.com/office/drawing/2014/main" id="{62AE5C0B-1055-474B-8567-7EB57A8360FD}"/>
                </a:ext>
              </a:extLst>
            </p:cNvPr>
            <p:cNvSpPr/>
            <p:nvPr/>
          </p:nvSpPr>
          <p:spPr>
            <a:xfrm rot="5400000">
              <a:off x="7582685" y="2616399"/>
              <a:ext cx="2930058" cy="1671101"/>
            </a:xfrm>
            <a:prstGeom prst="homePlate">
              <a:avLst/>
            </a:prstGeom>
            <a:gradFill flip="none" rotWithShape="1">
              <a:gsLst>
                <a:gs pos="0">
                  <a:srgbClr val="006600"/>
                </a:gs>
                <a:gs pos="47000">
                  <a:srgbClr val="00CC00"/>
                </a:gs>
                <a:gs pos="100000">
                  <a:srgbClr val="00CC66"/>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1" name="Arrow: Pentagon 70">
              <a:extLst>
                <a:ext uri="{FF2B5EF4-FFF2-40B4-BE49-F238E27FC236}">
                  <a16:creationId xmlns:a16="http://schemas.microsoft.com/office/drawing/2014/main" id="{221D952E-CB2C-4364-98AB-408AE5AC87A5}"/>
                </a:ext>
              </a:extLst>
            </p:cNvPr>
            <p:cNvSpPr/>
            <p:nvPr/>
          </p:nvSpPr>
          <p:spPr>
            <a:xfrm rot="5400000">
              <a:off x="7715872" y="2714007"/>
              <a:ext cx="2663687" cy="1391478"/>
            </a:xfrm>
            <a:prstGeom prst="homePlat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2" name="Arrow: Pentagon 71">
              <a:extLst>
                <a:ext uri="{FF2B5EF4-FFF2-40B4-BE49-F238E27FC236}">
                  <a16:creationId xmlns:a16="http://schemas.microsoft.com/office/drawing/2014/main" id="{B35EDF85-906D-4C4A-957B-84C6375323D2}"/>
                </a:ext>
              </a:extLst>
            </p:cNvPr>
            <p:cNvSpPr/>
            <p:nvPr/>
          </p:nvSpPr>
          <p:spPr>
            <a:xfrm rot="5400000">
              <a:off x="8716584" y="1181736"/>
              <a:ext cx="662260" cy="696006"/>
            </a:xfrm>
            <a:prstGeom prst="homePlate">
              <a:avLst/>
            </a:prstGeom>
            <a:gradFill flip="none" rotWithShape="1">
              <a:gsLst>
                <a:gs pos="0">
                  <a:srgbClr val="006600"/>
                </a:gs>
                <a:gs pos="100000">
                  <a:srgbClr val="00CC00"/>
                </a:gs>
              </a:gsLst>
              <a:lin ang="81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3" name="TextBox 72">
              <a:extLst>
                <a:ext uri="{FF2B5EF4-FFF2-40B4-BE49-F238E27FC236}">
                  <a16:creationId xmlns:a16="http://schemas.microsoft.com/office/drawing/2014/main" id="{60F85E88-19E1-458D-98E6-4500DB469757}"/>
                </a:ext>
              </a:extLst>
            </p:cNvPr>
            <p:cNvSpPr txBox="1"/>
            <p:nvPr/>
          </p:nvSpPr>
          <p:spPr>
            <a:xfrm>
              <a:off x="8656323" y="1198275"/>
              <a:ext cx="787791" cy="2764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AE" sz="2000" b="1" i="0" u="none" strike="noStrike" kern="1200" cap="none" spc="0" normalizeH="0" baseline="0" noProof="0">
                  <a:ln>
                    <a:noFill/>
                  </a:ln>
                  <a:solidFill>
                    <a:prstClr val="black"/>
                  </a:solidFill>
                  <a:effectLst/>
                  <a:uLnTx/>
                  <a:uFillTx/>
                  <a:latin typeface="Century Gothic" panose="020B0502020202020204" pitchFamily="34" charset="0"/>
                  <a:ea typeface="+mn-ea"/>
                  <a:cs typeface="Tahoma" panose="020B0604030504040204" pitchFamily="34" charset="0"/>
                </a:rPr>
                <a:t>0</a:t>
              </a:r>
              <a:endParaRPr kumimoji="0" lang="en-US" sz="2000" b="1"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
          <p:nvSpPr>
            <p:cNvPr id="74" name="TextBox 73">
              <a:extLst>
                <a:ext uri="{FF2B5EF4-FFF2-40B4-BE49-F238E27FC236}">
                  <a16:creationId xmlns:a16="http://schemas.microsoft.com/office/drawing/2014/main" id="{A37CD282-18DA-49F2-9359-9D76CD5DE2F7}"/>
                </a:ext>
              </a:extLst>
            </p:cNvPr>
            <p:cNvSpPr txBox="1"/>
            <p:nvPr/>
          </p:nvSpPr>
          <p:spPr>
            <a:xfrm>
              <a:off x="8364862" y="2174744"/>
              <a:ext cx="1365702" cy="4683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ar-AE" sz="3200" b="0" i="0" u="none" strike="noStrike" kern="1200" cap="none" spc="0" normalizeH="0" baseline="0" noProof="0" dirty="0">
                <a:ln>
                  <a:noFill/>
                </a:ln>
                <a:solidFill>
                  <a:srgbClr val="F4E7ED"/>
                </a:solidFill>
                <a:effectLst/>
                <a:uLnTx/>
                <a:uFillTx/>
                <a:latin typeface="Andalus" panose="02020603050405020304" pitchFamily="18" charset="-78"/>
                <a:ea typeface="+mn-ea"/>
                <a:cs typeface="Andalus" panose="02020603050405020304" pitchFamily="18" charset="-78"/>
              </a:endParaRPr>
            </a:p>
          </p:txBody>
        </p:sp>
      </p:grpSp>
      <p:pic>
        <p:nvPicPr>
          <p:cNvPr id="4" name="Picture 3">
            <a:extLst>
              <a:ext uri="{FF2B5EF4-FFF2-40B4-BE49-F238E27FC236}">
                <a16:creationId xmlns:a16="http://schemas.microsoft.com/office/drawing/2014/main" id="{CC60B49C-22CA-47EF-ADCF-FE635E7ADDB3}"/>
              </a:ext>
            </a:extLst>
          </p:cNvPr>
          <p:cNvPicPr>
            <a:picLocks noChangeAspect="1"/>
          </p:cNvPicPr>
          <p:nvPr/>
        </p:nvPicPr>
        <p:blipFill>
          <a:blip r:embed="rId2"/>
          <a:stretch>
            <a:fillRect/>
          </a:stretch>
        </p:blipFill>
        <p:spPr>
          <a:xfrm>
            <a:off x="6772297" y="2373145"/>
            <a:ext cx="4454667" cy="1753582"/>
          </a:xfrm>
          <a:prstGeom prst="rect">
            <a:avLst/>
          </a:prstGeom>
        </p:spPr>
      </p:pic>
      <p:pic>
        <p:nvPicPr>
          <p:cNvPr id="8" name="Graphic 7" descr="Badge 4 with solid fill">
            <a:extLst>
              <a:ext uri="{FF2B5EF4-FFF2-40B4-BE49-F238E27FC236}">
                <a16:creationId xmlns:a16="http://schemas.microsoft.com/office/drawing/2014/main" id="{78BAE762-38F5-42C7-8426-D396B08D6B6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332789" y="2101724"/>
            <a:ext cx="1123324" cy="914400"/>
          </a:xfrm>
          <a:prstGeom prst="rect">
            <a:avLst/>
          </a:prstGeom>
        </p:spPr>
      </p:pic>
    </p:spTree>
    <p:extLst>
      <p:ext uri="{BB962C8B-B14F-4D97-AF65-F5344CB8AC3E}">
        <p14:creationId xmlns:p14="http://schemas.microsoft.com/office/powerpoint/2010/main" val="381455729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14:presetBounceEnd="40000">
                                      <p:stCondLst>
                                        <p:cond delay="0"/>
                                      </p:stCondLst>
                                      <p:childTnLst>
                                        <p:set>
                                          <p:cBhvr>
                                            <p:cTn id="6" dur="1" fill="hold">
                                              <p:stCondLst>
                                                <p:cond delay="0"/>
                                              </p:stCondLst>
                                            </p:cTn>
                                            <p:tgtEl>
                                              <p:spTgt spid="57"/>
                                            </p:tgtEl>
                                            <p:attrNameLst>
                                              <p:attrName>style.visibility</p:attrName>
                                            </p:attrNameLst>
                                          </p:cBhvr>
                                          <p:to>
                                            <p:strVal val="visible"/>
                                          </p:to>
                                        </p:set>
                                        <p:anim calcmode="lin" valueType="num" p14:bounceEnd="40000">
                                          <p:cBhvr additive="base">
                                            <p:cTn id="7" dur="1000" fill="hold"/>
                                            <p:tgtEl>
                                              <p:spTgt spid="57"/>
                                            </p:tgtEl>
                                            <p:attrNameLst>
                                              <p:attrName>ppt_x</p:attrName>
                                            </p:attrNameLst>
                                          </p:cBhvr>
                                          <p:tavLst>
                                            <p:tav tm="0">
                                              <p:val>
                                                <p:strVal val="1+#ppt_w/2"/>
                                              </p:val>
                                            </p:tav>
                                            <p:tav tm="100000">
                                              <p:val>
                                                <p:strVal val="#ppt_x"/>
                                              </p:val>
                                            </p:tav>
                                          </p:tavLst>
                                        </p:anim>
                                        <p:anim calcmode="lin" valueType="num" p14:bounceEnd="40000">
                                          <p:cBhvr additive="base">
                                            <p:cTn id="8" dur="1000" fill="hold"/>
                                            <p:tgtEl>
                                              <p:spTgt spid="5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57"/>
                                            </p:tgtEl>
                                            <p:attrNameLst>
                                              <p:attrName>style.visibility</p:attrName>
                                            </p:attrNameLst>
                                          </p:cBhvr>
                                          <p:to>
                                            <p:strVal val="visible"/>
                                          </p:to>
                                        </p:set>
                                        <p:anim calcmode="lin" valueType="num">
                                          <p:cBhvr additive="base">
                                            <p:cTn id="7" dur="1000" fill="hold"/>
                                            <p:tgtEl>
                                              <p:spTgt spid="57"/>
                                            </p:tgtEl>
                                            <p:attrNameLst>
                                              <p:attrName>ppt_x</p:attrName>
                                            </p:attrNameLst>
                                          </p:cBhvr>
                                          <p:tavLst>
                                            <p:tav tm="0">
                                              <p:val>
                                                <p:strVal val="1+#ppt_w/2"/>
                                              </p:val>
                                            </p:tav>
                                            <p:tav tm="100000">
                                              <p:val>
                                                <p:strVal val="#ppt_x"/>
                                              </p:val>
                                            </p:tav>
                                          </p:tavLst>
                                        </p:anim>
                                        <p:anim calcmode="lin" valueType="num">
                                          <p:cBhvr additive="base">
                                            <p:cTn id="8" dur="1000" fill="hold"/>
                                            <p:tgtEl>
                                              <p:spTgt spid="5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B5FBFE6-7FFA-4CA7-BD1C-8460BC45853F}"/>
              </a:ext>
            </a:extLst>
          </p:cNvPr>
          <p:cNvSpPr/>
          <p:nvPr/>
        </p:nvSpPr>
        <p:spPr>
          <a:xfrm>
            <a:off x="84667" y="1324164"/>
            <a:ext cx="12192000" cy="245478"/>
          </a:xfrm>
          <a:prstGeom prst="rect">
            <a:avLst/>
          </a:prstGeom>
          <a:gradFill flip="none" rotWithShape="1">
            <a:gsLst>
              <a:gs pos="47800">
                <a:schemeClr val="bg1">
                  <a:lumMod val="95000"/>
                </a:schemeClr>
              </a:gs>
              <a:gs pos="7000">
                <a:schemeClr val="bg1">
                  <a:lumMod val="65000"/>
                </a:schemeClr>
              </a:gs>
              <a:gs pos="84000">
                <a:schemeClr val="tx1">
                  <a:lumMod val="75000"/>
                  <a:lumOff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nvGrpSpPr>
          <p:cNvPr id="57" name="Group 56">
            <a:extLst>
              <a:ext uri="{FF2B5EF4-FFF2-40B4-BE49-F238E27FC236}">
                <a16:creationId xmlns:a16="http://schemas.microsoft.com/office/drawing/2014/main" id="{39F85DE6-25D9-4239-904E-097BFE33541C}"/>
              </a:ext>
            </a:extLst>
          </p:cNvPr>
          <p:cNvGrpSpPr/>
          <p:nvPr/>
        </p:nvGrpSpPr>
        <p:grpSpPr>
          <a:xfrm>
            <a:off x="5583567" y="1212264"/>
            <a:ext cx="6473805" cy="4642658"/>
            <a:chOff x="8212163" y="1198275"/>
            <a:chExt cx="1671101" cy="3718704"/>
          </a:xfrm>
          <a:effectLst>
            <a:reflection blurRad="6350" stA="20000" endPos="40000" dist="101600" dir="5400000" sy="-100000" algn="bl" rotWithShape="0"/>
          </a:effectLst>
        </p:grpSpPr>
        <p:sp>
          <p:nvSpPr>
            <p:cNvPr id="65" name="Rectangle: Top Corners Rounded 64">
              <a:extLst>
                <a:ext uri="{FF2B5EF4-FFF2-40B4-BE49-F238E27FC236}">
                  <a16:creationId xmlns:a16="http://schemas.microsoft.com/office/drawing/2014/main" id="{60F353E7-38B7-4D57-87FA-17C470482217}"/>
                </a:ext>
              </a:extLst>
            </p:cNvPr>
            <p:cNvSpPr/>
            <p:nvPr/>
          </p:nvSpPr>
          <p:spPr>
            <a:xfrm>
              <a:off x="9247538" y="1200136"/>
              <a:ext cx="204398" cy="111828"/>
            </a:xfrm>
            <a:prstGeom prst="round2SameRect">
              <a:avLst>
                <a:gd name="adj1" fmla="val 50000"/>
                <a:gd name="adj2" fmla="val 0"/>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68" name="Rectangle: Top Corners Rounded 67">
              <a:extLst>
                <a:ext uri="{FF2B5EF4-FFF2-40B4-BE49-F238E27FC236}">
                  <a16:creationId xmlns:a16="http://schemas.microsoft.com/office/drawing/2014/main" id="{448AF57D-FA80-4EDD-8EFD-02BC129E649F}"/>
                </a:ext>
              </a:extLst>
            </p:cNvPr>
            <p:cNvSpPr/>
            <p:nvPr/>
          </p:nvSpPr>
          <p:spPr>
            <a:xfrm>
              <a:off x="8645032" y="1199803"/>
              <a:ext cx="324500" cy="111828"/>
            </a:xfrm>
            <a:prstGeom prst="round2SameRect">
              <a:avLst>
                <a:gd name="adj1" fmla="val 50000"/>
                <a:gd name="adj2" fmla="val 0"/>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69" name="Rectangle 68">
              <a:extLst>
                <a:ext uri="{FF2B5EF4-FFF2-40B4-BE49-F238E27FC236}">
                  <a16:creationId xmlns:a16="http://schemas.microsoft.com/office/drawing/2014/main" id="{B64C8E1F-659D-4AE9-832D-F079947FD0E2}"/>
                </a:ext>
              </a:extLst>
            </p:cNvPr>
            <p:cNvSpPr/>
            <p:nvPr/>
          </p:nvSpPr>
          <p:spPr>
            <a:xfrm rot="5400000">
              <a:off x="8680583" y="1600459"/>
              <a:ext cx="734260" cy="448821"/>
            </a:xfrm>
            <a:prstGeom prst="rect">
              <a:avLst/>
            </a:prstGeom>
            <a:solidFill>
              <a:srgbClr val="00CC6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0" name="Arrow: Pentagon 69">
              <a:extLst>
                <a:ext uri="{FF2B5EF4-FFF2-40B4-BE49-F238E27FC236}">
                  <a16:creationId xmlns:a16="http://schemas.microsoft.com/office/drawing/2014/main" id="{62AE5C0B-1055-474B-8567-7EB57A8360FD}"/>
                </a:ext>
              </a:extLst>
            </p:cNvPr>
            <p:cNvSpPr/>
            <p:nvPr/>
          </p:nvSpPr>
          <p:spPr>
            <a:xfrm rot="5400000">
              <a:off x="7582685" y="2616399"/>
              <a:ext cx="2930058" cy="1671101"/>
            </a:xfrm>
            <a:prstGeom prst="homePlate">
              <a:avLst/>
            </a:prstGeom>
            <a:gradFill flip="none" rotWithShape="1">
              <a:gsLst>
                <a:gs pos="0">
                  <a:srgbClr val="006600"/>
                </a:gs>
                <a:gs pos="47000">
                  <a:srgbClr val="00CC00"/>
                </a:gs>
                <a:gs pos="100000">
                  <a:srgbClr val="00CC66"/>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1" name="Arrow: Pentagon 70">
              <a:extLst>
                <a:ext uri="{FF2B5EF4-FFF2-40B4-BE49-F238E27FC236}">
                  <a16:creationId xmlns:a16="http://schemas.microsoft.com/office/drawing/2014/main" id="{221D952E-CB2C-4364-98AB-408AE5AC87A5}"/>
                </a:ext>
              </a:extLst>
            </p:cNvPr>
            <p:cNvSpPr/>
            <p:nvPr/>
          </p:nvSpPr>
          <p:spPr>
            <a:xfrm rot="5400000">
              <a:off x="7715872" y="2714007"/>
              <a:ext cx="2663687" cy="1391478"/>
            </a:xfrm>
            <a:prstGeom prst="homePlat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2" name="Arrow: Pentagon 71">
              <a:extLst>
                <a:ext uri="{FF2B5EF4-FFF2-40B4-BE49-F238E27FC236}">
                  <a16:creationId xmlns:a16="http://schemas.microsoft.com/office/drawing/2014/main" id="{B35EDF85-906D-4C4A-957B-84C6375323D2}"/>
                </a:ext>
              </a:extLst>
            </p:cNvPr>
            <p:cNvSpPr/>
            <p:nvPr/>
          </p:nvSpPr>
          <p:spPr>
            <a:xfrm rot="5400000">
              <a:off x="8716584" y="1181736"/>
              <a:ext cx="662260" cy="696006"/>
            </a:xfrm>
            <a:prstGeom prst="homePlate">
              <a:avLst/>
            </a:prstGeom>
            <a:gradFill flip="none" rotWithShape="1">
              <a:gsLst>
                <a:gs pos="0">
                  <a:srgbClr val="006600"/>
                </a:gs>
                <a:gs pos="100000">
                  <a:srgbClr val="00CC00"/>
                </a:gs>
              </a:gsLst>
              <a:lin ang="81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3" name="TextBox 72">
              <a:extLst>
                <a:ext uri="{FF2B5EF4-FFF2-40B4-BE49-F238E27FC236}">
                  <a16:creationId xmlns:a16="http://schemas.microsoft.com/office/drawing/2014/main" id="{60F85E88-19E1-458D-98E6-4500DB469757}"/>
                </a:ext>
              </a:extLst>
            </p:cNvPr>
            <p:cNvSpPr txBox="1"/>
            <p:nvPr/>
          </p:nvSpPr>
          <p:spPr>
            <a:xfrm>
              <a:off x="8656323" y="1198275"/>
              <a:ext cx="787791" cy="2764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AE" sz="2000" b="1" i="0" u="none" strike="noStrike" kern="1200" cap="none" spc="0" normalizeH="0" baseline="0" noProof="0">
                  <a:ln>
                    <a:noFill/>
                  </a:ln>
                  <a:solidFill>
                    <a:prstClr val="black"/>
                  </a:solidFill>
                  <a:effectLst/>
                  <a:uLnTx/>
                  <a:uFillTx/>
                  <a:latin typeface="Century Gothic" panose="020B0502020202020204" pitchFamily="34" charset="0"/>
                  <a:ea typeface="+mn-ea"/>
                  <a:cs typeface="Tahoma" panose="020B0604030504040204" pitchFamily="34" charset="0"/>
                </a:rPr>
                <a:t>0</a:t>
              </a:r>
              <a:endParaRPr kumimoji="0" lang="en-US" sz="2000" b="1"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
          <p:nvSpPr>
            <p:cNvPr id="74" name="TextBox 73">
              <a:extLst>
                <a:ext uri="{FF2B5EF4-FFF2-40B4-BE49-F238E27FC236}">
                  <a16:creationId xmlns:a16="http://schemas.microsoft.com/office/drawing/2014/main" id="{A37CD282-18DA-49F2-9359-9D76CD5DE2F7}"/>
                </a:ext>
              </a:extLst>
            </p:cNvPr>
            <p:cNvSpPr txBox="1"/>
            <p:nvPr/>
          </p:nvSpPr>
          <p:spPr>
            <a:xfrm>
              <a:off x="8364862" y="2174744"/>
              <a:ext cx="1365702" cy="4683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ar-AE" sz="3200" b="0" i="0" u="none" strike="noStrike" kern="1200" cap="none" spc="0" normalizeH="0" baseline="0" noProof="0" dirty="0">
                <a:ln>
                  <a:noFill/>
                </a:ln>
                <a:solidFill>
                  <a:srgbClr val="F4E7ED"/>
                </a:solidFill>
                <a:effectLst/>
                <a:uLnTx/>
                <a:uFillTx/>
                <a:latin typeface="Andalus" panose="02020603050405020304" pitchFamily="18" charset="-78"/>
                <a:ea typeface="+mn-ea"/>
                <a:cs typeface="Andalus" panose="02020603050405020304" pitchFamily="18" charset="-78"/>
              </a:endParaRPr>
            </a:p>
          </p:txBody>
        </p:sp>
      </p:grpSp>
      <p:pic>
        <p:nvPicPr>
          <p:cNvPr id="3" name="Picture 2">
            <a:extLst>
              <a:ext uri="{FF2B5EF4-FFF2-40B4-BE49-F238E27FC236}">
                <a16:creationId xmlns:a16="http://schemas.microsoft.com/office/drawing/2014/main" id="{3E296800-EDC1-4705-AA5B-7C47337A914F}"/>
              </a:ext>
            </a:extLst>
          </p:cNvPr>
          <p:cNvPicPr>
            <a:picLocks noChangeAspect="1"/>
          </p:cNvPicPr>
          <p:nvPr/>
        </p:nvPicPr>
        <p:blipFill>
          <a:blip r:embed="rId2"/>
          <a:stretch>
            <a:fillRect/>
          </a:stretch>
        </p:blipFill>
        <p:spPr>
          <a:xfrm>
            <a:off x="6790414" y="2409832"/>
            <a:ext cx="4182386" cy="1953773"/>
          </a:xfrm>
          <a:prstGeom prst="rect">
            <a:avLst/>
          </a:prstGeom>
        </p:spPr>
      </p:pic>
      <p:pic>
        <p:nvPicPr>
          <p:cNvPr id="7" name="Graphic 6" descr="Badge 5 with solid fill">
            <a:extLst>
              <a:ext uri="{FF2B5EF4-FFF2-40B4-BE49-F238E27FC236}">
                <a16:creationId xmlns:a16="http://schemas.microsoft.com/office/drawing/2014/main" id="{7E1DDF15-9606-48D9-8E66-6D30862D3A8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31462" y="2141529"/>
            <a:ext cx="914400" cy="914400"/>
          </a:xfrm>
          <a:prstGeom prst="rect">
            <a:avLst/>
          </a:prstGeom>
        </p:spPr>
      </p:pic>
    </p:spTree>
    <p:extLst>
      <p:ext uri="{BB962C8B-B14F-4D97-AF65-F5344CB8AC3E}">
        <p14:creationId xmlns:p14="http://schemas.microsoft.com/office/powerpoint/2010/main" val="209429732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14:presetBounceEnd="40000">
                                      <p:stCondLst>
                                        <p:cond delay="0"/>
                                      </p:stCondLst>
                                      <p:childTnLst>
                                        <p:set>
                                          <p:cBhvr>
                                            <p:cTn id="6" dur="1" fill="hold">
                                              <p:stCondLst>
                                                <p:cond delay="0"/>
                                              </p:stCondLst>
                                            </p:cTn>
                                            <p:tgtEl>
                                              <p:spTgt spid="57"/>
                                            </p:tgtEl>
                                            <p:attrNameLst>
                                              <p:attrName>style.visibility</p:attrName>
                                            </p:attrNameLst>
                                          </p:cBhvr>
                                          <p:to>
                                            <p:strVal val="visible"/>
                                          </p:to>
                                        </p:set>
                                        <p:anim calcmode="lin" valueType="num" p14:bounceEnd="40000">
                                          <p:cBhvr additive="base">
                                            <p:cTn id="7" dur="1000" fill="hold"/>
                                            <p:tgtEl>
                                              <p:spTgt spid="57"/>
                                            </p:tgtEl>
                                            <p:attrNameLst>
                                              <p:attrName>ppt_x</p:attrName>
                                            </p:attrNameLst>
                                          </p:cBhvr>
                                          <p:tavLst>
                                            <p:tav tm="0">
                                              <p:val>
                                                <p:strVal val="1+#ppt_w/2"/>
                                              </p:val>
                                            </p:tav>
                                            <p:tav tm="100000">
                                              <p:val>
                                                <p:strVal val="#ppt_x"/>
                                              </p:val>
                                            </p:tav>
                                          </p:tavLst>
                                        </p:anim>
                                        <p:anim calcmode="lin" valueType="num" p14:bounceEnd="40000">
                                          <p:cBhvr additive="base">
                                            <p:cTn id="8" dur="1000" fill="hold"/>
                                            <p:tgtEl>
                                              <p:spTgt spid="5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57"/>
                                            </p:tgtEl>
                                            <p:attrNameLst>
                                              <p:attrName>style.visibility</p:attrName>
                                            </p:attrNameLst>
                                          </p:cBhvr>
                                          <p:to>
                                            <p:strVal val="visible"/>
                                          </p:to>
                                        </p:set>
                                        <p:anim calcmode="lin" valueType="num">
                                          <p:cBhvr additive="base">
                                            <p:cTn id="7" dur="1000" fill="hold"/>
                                            <p:tgtEl>
                                              <p:spTgt spid="57"/>
                                            </p:tgtEl>
                                            <p:attrNameLst>
                                              <p:attrName>ppt_x</p:attrName>
                                            </p:attrNameLst>
                                          </p:cBhvr>
                                          <p:tavLst>
                                            <p:tav tm="0">
                                              <p:val>
                                                <p:strVal val="1+#ppt_w/2"/>
                                              </p:val>
                                            </p:tav>
                                            <p:tav tm="100000">
                                              <p:val>
                                                <p:strVal val="#ppt_x"/>
                                              </p:val>
                                            </p:tav>
                                          </p:tavLst>
                                        </p:anim>
                                        <p:anim calcmode="lin" valueType="num">
                                          <p:cBhvr additive="base">
                                            <p:cTn id="8" dur="1000" fill="hold"/>
                                            <p:tgtEl>
                                              <p:spTgt spid="5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B5FBFE6-7FFA-4CA7-BD1C-8460BC45853F}"/>
              </a:ext>
            </a:extLst>
          </p:cNvPr>
          <p:cNvSpPr/>
          <p:nvPr/>
        </p:nvSpPr>
        <p:spPr>
          <a:xfrm>
            <a:off x="84667" y="1324164"/>
            <a:ext cx="12192000" cy="245478"/>
          </a:xfrm>
          <a:prstGeom prst="rect">
            <a:avLst/>
          </a:prstGeom>
          <a:gradFill flip="none" rotWithShape="1">
            <a:gsLst>
              <a:gs pos="47800">
                <a:schemeClr val="bg1">
                  <a:lumMod val="95000"/>
                </a:schemeClr>
              </a:gs>
              <a:gs pos="7000">
                <a:schemeClr val="bg1">
                  <a:lumMod val="65000"/>
                </a:schemeClr>
              </a:gs>
              <a:gs pos="84000">
                <a:schemeClr val="tx1">
                  <a:lumMod val="75000"/>
                  <a:lumOff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nvGrpSpPr>
          <p:cNvPr id="57" name="Group 56">
            <a:extLst>
              <a:ext uri="{FF2B5EF4-FFF2-40B4-BE49-F238E27FC236}">
                <a16:creationId xmlns:a16="http://schemas.microsoft.com/office/drawing/2014/main" id="{39F85DE6-25D9-4239-904E-097BFE33541C}"/>
              </a:ext>
            </a:extLst>
          </p:cNvPr>
          <p:cNvGrpSpPr/>
          <p:nvPr/>
        </p:nvGrpSpPr>
        <p:grpSpPr>
          <a:xfrm>
            <a:off x="5633528" y="1171281"/>
            <a:ext cx="6473805" cy="4642658"/>
            <a:chOff x="8212163" y="1198275"/>
            <a:chExt cx="1671101" cy="3718704"/>
          </a:xfrm>
          <a:effectLst>
            <a:reflection blurRad="6350" stA="20000" endPos="40000" dist="101600" dir="5400000" sy="-100000" algn="bl" rotWithShape="0"/>
          </a:effectLst>
        </p:grpSpPr>
        <p:sp>
          <p:nvSpPr>
            <p:cNvPr id="65" name="Rectangle: Top Corners Rounded 64">
              <a:extLst>
                <a:ext uri="{FF2B5EF4-FFF2-40B4-BE49-F238E27FC236}">
                  <a16:creationId xmlns:a16="http://schemas.microsoft.com/office/drawing/2014/main" id="{60F353E7-38B7-4D57-87FA-17C470482217}"/>
                </a:ext>
              </a:extLst>
            </p:cNvPr>
            <p:cNvSpPr/>
            <p:nvPr/>
          </p:nvSpPr>
          <p:spPr>
            <a:xfrm>
              <a:off x="9247538" y="1200136"/>
              <a:ext cx="204398" cy="111828"/>
            </a:xfrm>
            <a:prstGeom prst="round2SameRect">
              <a:avLst>
                <a:gd name="adj1" fmla="val 50000"/>
                <a:gd name="adj2" fmla="val 0"/>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68" name="Rectangle: Top Corners Rounded 67">
              <a:extLst>
                <a:ext uri="{FF2B5EF4-FFF2-40B4-BE49-F238E27FC236}">
                  <a16:creationId xmlns:a16="http://schemas.microsoft.com/office/drawing/2014/main" id="{448AF57D-FA80-4EDD-8EFD-02BC129E649F}"/>
                </a:ext>
              </a:extLst>
            </p:cNvPr>
            <p:cNvSpPr/>
            <p:nvPr/>
          </p:nvSpPr>
          <p:spPr>
            <a:xfrm>
              <a:off x="8645032" y="1199803"/>
              <a:ext cx="324500" cy="111828"/>
            </a:xfrm>
            <a:prstGeom prst="round2SameRect">
              <a:avLst>
                <a:gd name="adj1" fmla="val 50000"/>
                <a:gd name="adj2" fmla="val 0"/>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69" name="Rectangle 68">
              <a:extLst>
                <a:ext uri="{FF2B5EF4-FFF2-40B4-BE49-F238E27FC236}">
                  <a16:creationId xmlns:a16="http://schemas.microsoft.com/office/drawing/2014/main" id="{B64C8E1F-659D-4AE9-832D-F079947FD0E2}"/>
                </a:ext>
              </a:extLst>
            </p:cNvPr>
            <p:cNvSpPr/>
            <p:nvPr/>
          </p:nvSpPr>
          <p:spPr>
            <a:xfrm rot="5400000">
              <a:off x="8680583" y="1600459"/>
              <a:ext cx="734260" cy="448821"/>
            </a:xfrm>
            <a:prstGeom prst="rect">
              <a:avLst/>
            </a:prstGeom>
            <a:solidFill>
              <a:srgbClr val="00CC6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0" name="Arrow: Pentagon 69">
              <a:extLst>
                <a:ext uri="{FF2B5EF4-FFF2-40B4-BE49-F238E27FC236}">
                  <a16:creationId xmlns:a16="http://schemas.microsoft.com/office/drawing/2014/main" id="{62AE5C0B-1055-474B-8567-7EB57A8360FD}"/>
                </a:ext>
              </a:extLst>
            </p:cNvPr>
            <p:cNvSpPr/>
            <p:nvPr/>
          </p:nvSpPr>
          <p:spPr>
            <a:xfrm rot="5400000">
              <a:off x="7582685" y="2616399"/>
              <a:ext cx="2930058" cy="1671101"/>
            </a:xfrm>
            <a:prstGeom prst="homePlate">
              <a:avLst/>
            </a:prstGeom>
            <a:gradFill flip="none" rotWithShape="1">
              <a:gsLst>
                <a:gs pos="0">
                  <a:srgbClr val="006600"/>
                </a:gs>
                <a:gs pos="47000">
                  <a:srgbClr val="00CC00"/>
                </a:gs>
                <a:gs pos="100000">
                  <a:srgbClr val="00CC66"/>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1" name="Arrow: Pentagon 70">
              <a:extLst>
                <a:ext uri="{FF2B5EF4-FFF2-40B4-BE49-F238E27FC236}">
                  <a16:creationId xmlns:a16="http://schemas.microsoft.com/office/drawing/2014/main" id="{221D952E-CB2C-4364-98AB-408AE5AC87A5}"/>
                </a:ext>
              </a:extLst>
            </p:cNvPr>
            <p:cNvSpPr/>
            <p:nvPr/>
          </p:nvSpPr>
          <p:spPr>
            <a:xfrm rot="5400000">
              <a:off x="7715872" y="2714007"/>
              <a:ext cx="2663687" cy="1391478"/>
            </a:xfrm>
            <a:prstGeom prst="homePlat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2" name="Arrow: Pentagon 71">
              <a:extLst>
                <a:ext uri="{FF2B5EF4-FFF2-40B4-BE49-F238E27FC236}">
                  <a16:creationId xmlns:a16="http://schemas.microsoft.com/office/drawing/2014/main" id="{B35EDF85-906D-4C4A-957B-84C6375323D2}"/>
                </a:ext>
              </a:extLst>
            </p:cNvPr>
            <p:cNvSpPr/>
            <p:nvPr/>
          </p:nvSpPr>
          <p:spPr>
            <a:xfrm rot="5400000">
              <a:off x="8716584" y="1181736"/>
              <a:ext cx="662260" cy="696006"/>
            </a:xfrm>
            <a:prstGeom prst="homePlate">
              <a:avLst/>
            </a:prstGeom>
            <a:gradFill flip="none" rotWithShape="1">
              <a:gsLst>
                <a:gs pos="0">
                  <a:srgbClr val="006600"/>
                </a:gs>
                <a:gs pos="100000">
                  <a:srgbClr val="00CC00"/>
                </a:gs>
              </a:gsLst>
              <a:lin ang="81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3" name="TextBox 72">
              <a:extLst>
                <a:ext uri="{FF2B5EF4-FFF2-40B4-BE49-F238E27FC236}">
                  <a16:creationId xmlns:a16="http://schemas.microsoft.com/office/drawing/2014/main" id="{60F85E88-19E1-458D-98E6-4500DB469757}"/>
                </a:ext>
              </a:extLst>
            </p:cNvPr>
            <p:cNvSpPr txBox="1"/>
            <p:nvPr/>
          </p:nvSpPr>
          <p:spPr>
            <a:xfrm>
              <a:off x="8656323" y="1198275"/>
              <a:ext cx="787791" cy="2764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AE" sz="2000" b="1" i="0" u="none" strike="noStrike" kern="1200" cap="none" spc="0" normalizeH="0" baseline="0" noProof="0">
                  <a:ln>
                    <a:noFill/>
                  </a:ln>
                  <a:solidFill>
                    <a:prstClr val="black"/>
                  </a:solidFill>
                  <a:effectLst/>
                  <a:uLnTx/>
                  <a:uFillTx/>
                  <a:latin typeface="Century Gothic" panose="020B0502020202020204" pitchFamily="34" charset="0"/>
                  <a:ea typeface="+mn-ea"/>
                  <a:cs typeface="Tahoma" panose="020B0604030504040204" pitchFamily="34" charset="0"/>
                </a:rPr>
                <a:t>0</a:t>
              </a:r>
              <a:endParaRPr kumimoji="0" lang="en-US" sz="2000" b="1"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
          <p:nvSpPr>
            <p:cNvPr id="74" name="TextBox 73">
              <a:extLst>
                <a:ext uri="{FF2B5EF4-FFF2-40B4-BE49-F238E27FC236}">
                  <a16:creationId xmlns:a16="http://schemas.microsoft.com/office/drawing/2014/main" id="{A37CD282-18DA-49F2-9359-9D76CD5DE2F7}"/>
                </a:ext>
              </a:extLst>
            </p:cNvPr>
            <p:cNvSpPr txBox="1"/>
            <p:nvPr/>
          </p:nvSpPr>
          <p:spPr>
            <a:xfrm>
              <a:off x="8364862" y="2174744"/>
              <a:ext cx="1365702" cy="4683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ar-AE" sz="3200" b="0" i="0" u="none" strike="noStrike" kern="1200" cap="none" spc="0" normalizeH="0" baseline="0" noProof="0" dirty="0">
                <a:ln>
                  <a:noFill/>
                </a:ln>
                <a:solidFill>
                  <a:srgbClr val="F4E7ED"/>
                </a:solidFill>
                <a:effectLst/>
                <a:uLnTx/>
                <a:uFillTx/>
                <a:latin typeface="Andalus" panose="02020603050405020304" pitchFamily="18" charset="-78"/>
                <a:ea typeface="+mn-ea"/>
                <a:cs typeface="Andalus" panose="02020603050405020304" pitchFamily="18" charset="-78"/>
              </a:endParaRPr>
            </a:p>
          </p:txBody>
        </p:sp>
      </p:grpSp>
      <p:pic>
        <p:nvPicPr>
          <p:cNvPr id="4" name="Picture 3">
            <a:extLst>
              <a:ext uri="{FF2B5EF4-FFF2-40B4-BE49-F238E27FC236}">
                <a16:creationId xmlns:a16="http://schemas.microsoft.com/office/drawing/2014/main" id="{7D96AC29-CDE7-46B9-8592-FF1396A84D7B}"/>
              </a:ext>
            </a:extLst>
          </p:cNvPr>
          <p:cNvPicPr>
            <a:picLocks noChangeAspect="1"/>
          </p:cNvPicPr>
          <p:nvPr/>
        </p:nvPicPr>
        <p:blipFill>
          <a:blip r:embed="rId2"/>
          <a:stretch>
            <a:fillRect/>
          </a:stretch>
        </p:blipFill>
        <p:spPr>
          <a:xfrm>
            <a:off x="6648897" y="2527780"/>
            <a:ext cx="4343139" cy="1686411"/>
          </a:xfrm>
          <a:prstGeom prst="rect">
            <a:avLst/>
          </a:prstGeom>
        </p:spPr>
      </p:pic>
      <p:pic>
        <p:nvPicPr>
          <p:cNvPr id="8" name="Graphic 7" descr="Badge 6 with solid fill">
            <a:extLst>
              <a:ext uri="{FF2B5EF4-FFF2-40B4-BE49-F238E27FC236}">
                <a16:creationId xmlns:a16="http://schemas.microsoft.com/office/drawing/2014/main" id="{1BF9B5D0-A9D5-4E1D-8B88-26FED913AC1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166643" y="2278640"/>
            <a:ext cx="1087264" cy="914400"/>
          </a:xfrm>
          <a:prstGeom prst="rect">
            <a:avLst/>
          </a:prstGeom>
        </p:spPr>
      </p:pic>
    </p:spTree>
    <p:extLst>
      <p:ext uri="{BB962C8B-B14F-4D97-AF65-F5344CB8AC3E}">
        <p14:creationId xmlns:p14="http://schemas.microsoft.com/office/powerpoint/2010/main" val="250426510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14:presetBounceEnd="40000">
                                      <p:stCondLst>
                                        <p:cond delay="0"/>
                                      </p:stCondLst>
                                      <p:childTnLst>
                                        <p:set>
                                          <p:cBhvr>
                                            <p:cTn id="6" dur="1" fill="hold">
                                              <p:stCondLst>
                                                <p:cond delay="0"/>
                                              </p:stCondLst>
                                            </p:cTn>
                                            <p:tgtEl>
                                              <p:spTgt spid="57"/>
                                            </p:tgtEl>
                                            <p:attrNameLst>
                                              <p:attrName>style.visibility</p:attrName>
                                            </p:attrNameLst>
                                          </p:cBhvr>
                                          <p:to>
                                            <p:strVal val="visible"/>
                                          </p:to>
                                        </p:set>
                                        <p:anim calcmode="lin" valueType="num" p14:bounceEnd="40000">
                                          <p:cBhvr additive="base">
                                            <p:cTn id="7" dur="1000" fill="hold"/>
                                            <p:tgtEl>
                                              <p:spTgt spid="57"/>
                                            </p:tgtEl>
                                            <p:attrNameLst>
                                              <p:attrName>ppt_x</p:attrName>
                                            </p:attrNameLst>
                                          </p:cBhvr>
                                          <p:tavLst>
                                            <p:tav tm="0">
                                              <p:val>
                                                <p:strVal val="1+#ppt_w/2"/>
                                              </p:val>
                                            </p:tav>
                                            <p:tav tm="100000">
                                              <p:val>
                                                <p:strVal val="#ppt_x"/>
                                              </p:val>
                                            </p:tav>
                                          </p:tavLst>
                                        </p:anim>
                                        <p:anim calcmode="lin" valueType="num" p14:bounceEnd="40000">
                                          <p:cBhvr additive="base">
                                            <p:cTn id="8" dur="1000" fill="hold"/>
                                            <p:tgtEl>
                                              <p:spTgt spid="5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57"/>
                                            </p:tgtEl>
                                            <p:attrNameLst>
                                              <p:attrName>style.visibility</p:attrName>
                                            </p:attrNameLst>
                                          </p:cBhvr>
                                          <p:to>
                                            <p:strVal val="visible"/>
                                          </p:to>
                                        </p:set>
                                        <p:anim calcmode="lin" valueType="num">
                                          <p:cBhvr additive="base">
                                            <p:cTn id="7" dur="1000" fill="hold"/>
                                            <p:tgtEl>
                                              <p:spTgt spid="57"/>
                                            </p:tgtEl>
                                            <p:attrNameLst>
                                              <p:attrName>ppt_x</p:attrName>
                                            </p:attrNameLst>
                                          </p:cBhvr>
                                          <p:tavLst>
                                            <p:tav tm="0">
                                              <p:val>
                                                <p:strVal val="1+#ppt_w/2"/>
                                              </p:val>
                                            </p:tav>
                                            <p:tav tm="100000">
                                              <p:val>
                                                <p:strVal val="#ppt_x"/>
                                              </p:val>
                                            </p:tav>
                                          </p:tavLst>
                                        </p:anim>
                                        <p:anim calcmode="lin" valueType="num">
                                          <p:cBhvr additive="base">
                                            <p:cTn id="8" dur="1000" fill="hold"/>
                                            <p:tgtEl>
                                              <p:spTgt spid="5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id="{BC733EBF-DA3D-4479-9B27-B15A355D2CB4}"/>
              </a:ext>
            </a:extLst>
          </p:cNvPr>
          <p:cNvSpPr/>
          <p:nvPr/>
        </p:nvSpPr>
        <p:spPr>
          <a:xfrm>
            <a:off x="5054994" y="4235634"/>
            <a:ext cx="2254479" cy="1517123"/>
          </a:xfrm>
          <a:prstGeom prst="rect">
            <a:avLst/>
          </a:prstGeom>
          <a:noFill/>
          <a:ln w="38100">
            <a:solidFill>
              <a:srgbClr val="92B57B"/>
            </a:solidFill>
          </a:ln>
        </p:spPr>
        <p:style>
          <a:lnRef idx="2">
            <a:schemeClr val="accent1">
              <a:shade val="50000"/>
            </a:schemeClr>
          </a:lnRef>
          <a:fillRef idx="1">
            <a:schemeClr val="accent1"/>
          </a:fillRef>
          <a:effectRef idx="0">
            <a:schemeClr val="accent1"/>
          </a:effectRef>
          <a:fontRef idx="minor">
            <a:schemeClr val="lt1"/>
          </a:fontRef>
        </p:style>
        <p:txBody>
          <a:bodyPr lIns="108847" tIns="54424" rIns="108847" bIns="54424"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1" name="Picture 50" descr="A close up of a clip&#10;&#10;Description automatically generated">
            <a:extLst>
              <a:ext uri="{FF2B5EF4-FFF2-40B4-BE49-F238E27FC236}">
                <a16:creationId xmlns:a16="http://schemas.microsoft.com/office/drawing/2014/main" id="{8F5715CB-9C88-44E7-9E0D-84B2E17BB6D5}"/>
              </a:ext>
            </a:extLst>
          </p:cNvPr>
          <p:cNvPicPr>
            <a:picLocks noChangeAspect="1"/>
          </p:cNvPicPr>
          <p:nvPr/>
        </p:nvPicPr>
        <p:blipFill rotWithShape="1">
          <a:blip r:embed="rId2">
            <a:duotone>
              <a:schemeClr val="accent6">
                <a:shade val="45000"/>
                <a:satMod val="135000"/>
              </a:schemeClr>
              <a:prstClr val="white"/>
            </a:duotone>
            <a:extLst>
              <a:ext uri="{BEBA8EAE-BF5A-486C-A8C5-ECC9F3942E4B}">
                <a14:imgProps xmlns:a14="http://schemas.microsoft.com/office/drawing/2010/main">
                  <a14:imgLayer r:embed="rId3">
                    <a14:imgEffect>
                      <a14:backgroundRemoval t="2414" b="23966" l="37077" r="97385">
                        <a14:foregroundMark x1="88615" y1="2414" x2="88615" y2="2414"/>
                        <a14:foregroundMark x1="97538" y1="11724" x2="97538" y2="11724"/>
                        <a14:foregroundMark x1="89692" y1="23966" x2="89692" y2="23966"/>
                        <a14:foregroundMark x1="42923" y1="5345" x2="42923" y2="5345"/>
                        <a14:foregroundMark x1="42615" y1="5172" x2="39692" y2="12414"/>
                        <a14:foregroundMark x1="39692" y1="12414" x2="39692" y2="12759"/>
                        <a14:foregroundMark x1="37231" y1="12241" x2="37231" y2="12241"/>
                        <a14:foregroundMark x1="37692" y1="12241" x2="38615" y2="16207"/>
                        <a14:foregroundMark x1="38769" y1="16207" x2="41538" y2="20172"/>
                        <a14:foregroundMark x1="37077" y1="11897" x2="37692" y2="12241"/>
                        <a14:foregroundMark x1="79846" y1="3276" x2="76000" y2="3276"/>
                      </a14:backgroundRemoval>
                    </a14:imgEffect>
                  </a14:imgLayer>
                </a14:imgProps>
              </a:ext>
              <a:ext uri="{28A0092B-C50C-407E-A947-70E740481C1C}">
                <a14:useLocalDpi xmlns:a14="http://schemas.microsoft.com/office/drawing/2010/main" val="0"/>
              </a:ext>
            </a:extLst>
          </a:blip>
          <a:srcRect l="34381" b="74769"/>
          <a:stretch/>
        </p:blipFill>
        <p:spPr>
          <a:xfrm>
            <a:off x="4509207" y="5641753"/>
            <a:ext cx="3330287" cy="11426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48" name="Rectangle 47">
            <a:extLst>
              <a:ext uri="{FF2B5EF4-FFF2-40B4-BE49-F238E27FC236}">
                <a16:creationId xmlns:a16="http://schemas.microsoft.com/office/drawing/2014/main" id="{F50C20E3-D6F4-4480-B5E8-483EE5148C07}"/>
              </a:ext>
            </a:extLst>
          </p:cNvPr>
          <p:cNvSpPr/>
          <p:nvPr/>
        </p:nvSpPr>
        <p:spPr>
          <a:xfrm>
            <a:off x="1240904" y="4231776"/>
            <a:ext cx="2254479" cy="1517123"/>
          </a:xfrm>
          <a:prstGeom prst="rect">
            <a:avLst/>
          </a:prstGeom>
          <a:noFill/>
          <a:ln w="38100">
            <a:solidFill>
              <a:srgbClr val="684836"/>
            </a:solidFill>
          </a:ln>
        </p:spPr>
        <p:style>
          <a:lnRef idx="2">
            <a:schemeClr val="accent1">
              <a:shade val="50000"/>
            </a:schemeClr>
          </a:lnRef>
          <a:fillRef idx="1">
            <a:schemeClr val="accent1"/>
          </a:fillRef>
          <a:effectRef idx="0">
            <a:schemeClr val="accent1"/>
          </a:effectRef>
          <a:fontRef idx="minor">
            <a:schemeClr val="lt1"/>
          </a:fontRef>
        </p:style>
        <p:txBody>
          <a:bodyPr lIns="108847" tIns="54424" rIns="108847" bIns="54424"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9" name="Picture 48" descr="A close up of a clip&#10;&#10;Description automatically generated">
            <a:extLst>
              <a:ext uri="{FF2B5EF4-FFF2-40B4-BE49-F238E27FC236}">
                <a16:creationId xmlns:a16="http://schemas.microsoft.com/office/drawing/2014/main" id="{F3F39B34-E96C-43ED-B8C5-23F1DE09BD56}"/>
              </a:ext>
            </a:extLst>
          </p:cNvPr>
          <p:cNvPicPr>
            <a:picLocks noChangeAspect="1"/>
          </p:cNvPicPr>
          <p:nvPr/>
        </p:nvPicPr>
        <p:blipFill rotWithShape="1">
          <a:blip r:embed="rId2">
            <a:duotone>
              <a:prstClr val="black"/>
              <a:schemeClr val="accent2">
                <a:tint val="45000"/>
                <a:satMod val="400000"/>
              </a:schemeClr>
            </a:duotone>
            <a:extLst>
              <a:ext uri="{BEBA8EAE-BF5A-486C-A8C5-ECC9F3942E4B}">
                <a14:imgProps xmlns:a14="http://schemas.microsoft.com/office/drawing/2010/main">
                  <a14:imgLayer r:embed="rId3">
                    <a14:imgEffect>
                      <a14:backgroundRemoval t="2414" b="23966" l="37077" r="97385">
                        <a14:foregroundMark x1="88615" y1="2414" x2="88615" y2="2414"/>
                        <a14:foregroundMark x1="97538" y1="11724" x2="97538" y2="11724"/>
                        <a14:foregroundMark x1="89692" y1="23966" x2="89692" y2="23966"/>
                        <a14:foregroundMark x1="42923" y1="5345" x2="42923" y2="5345"/>
                        <a14:foregroundMark x1="42615" y1="5172" x2="39692" y2="12414"/>
                        <a14:foregroundMark x1="39692" y1="12414" x2="39692" y2="12759"/>
                        <a14:foregroundMark x1="37231" y1="12241" x2="37231" y2="12241"/>
                        <a14:foregroundMark x1="37692" y1="12241" x2="38615" y2="16207"/>
                        <a14:foregroundMark x1="38769" y1="16207" x2="41538" y2="20172"/>
                        <a14:foregroundMark x1="37077" y1="11897" x2="37692" y2="12241"/>
                        <a14:foregroundMark x1="79846" y1="3276" x2="76000" y2="3276"/>
                      </a14:backgroundRemoval>
                    </a14:imgEffect>
                  </a14:imgLayer>
                </a14:imgProps>
              </a:ext>
              <a:ext uri="{28A0092B-C50C-407E-A947-70E740481C1C}">
                <a14:useLocalDpi xmlns:a14="http://schemas.microsoft.com/office/drawing/2010/main" val="0"/>
              </a:ext>
            </a:extLst>
          </a:blip>
          <a:srcRect l="34381" b="74769"/>
          <a:stretch/>
        </p:blipFill>
        <p:spPr>
          <a:xfrm>
            <a:off x="695117" y="5637895"/>
            <a:ext cx="3330287" cy="11426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46" name="Rectangle 45">
            <a:extLst>
              <a:ext uri="{FF2B5EF4-FFF2-40B4-BE49-F238E27FC236}">
                <a16:creationId xmlns:a16="http://schemas.microsoft.com/office/drawing/2014/main" id="{9D813A67-1EAF-4D2D-AACC-0D5327D59FB9}"/>
              </a:ext>
            </a:extLst>
          </p:cNvPr>
          <p:cNvSpPr/>
          <p:nvPr/>
        </p:nvSpPr>
        <p:spPr>
          <a:xfrm>
            <a:off x="1214180" y="1392342"/>
            <a:ext cx="2254479" cy="1517123"/>
          </a:xfrm>
          <a:prstGeom prst="rect">
            <a:avLst/>
          </a:prstGeom>
          <a:noFill/>
          <a:ln w="38100">
            <a:solidFill>
              <a:srgbClr val="405768"/>
            </a:solidFill>
          </a:ln>
        </p:spPr>
        <p:style>
          <a:lnRef idx="2">
            <a:schemeClr val="accent1">
              <a:shade val="50000"/>
            </a:schemeClr>
          </a:lnRef>
          <a:fillRef idx="1">
            <a:schemeClr val="accent1"/>
          </a:fillRef>
          <a:effectRef idx="0">
            <a:schemeClr val="accent1"/>
          </a:effectRef>
          <a:fontRef idx="minor">
            <a:schemeClr val="lt1"/>
          </a:fontRef>
        </p:style>
        <p:txBody>
          <a:bodyPr lIns="108847" tIns="54424" rIns="108847" bIns="54424"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7" name="Picture 46" descr="A close up of a clip&#10;&#10;Description automatically generated">
            <a:extLst>
              <a:ext uri="{FF2B5EF4-FFF2-40B4-BE49-F238E27FC236}">
                <a16:creationId xmlns:a16="http://schemas.microsoft.com/office/drawing/2014/main" id="{F025BCDD-5410-45DD-87FA-5DF4DC99D63A}"/>
              </a:ext>
            </a:extLst>
          </p:cNvPr>
          <p:cNvPicPr>
            <a:picLocks noChangeAspect="1"/>
          </p:cNvPicPr>
          <p:nvPr/>
        </p:nvPicPr>
        <p:blipFill rotWithShape="1">
          <a:blip r:embed="rId2">
            <a:duotone>
              <a:prstClr val="black"/>
              <a:schemeClr val="accent5">
                <a:tint val="45000"/>
                <a:satMod val="400000"/>
              </a:schemeClr>
            </a:duotone>
            <a:extLst>
              <a:ext uri="{BEBA8EAE-BF5A-486C-A8C5-ECC9F3942E4B}">
                <a14:imgProps xmlns:a14="http://schemas.microsoft.com/office/drawing/2010/main">
                  <a14:imgLayer r:embed="rId3">
                    <a14:imgEffect>
                      <a14:backgroundRemoval t="2414" b="23966" l="37077" r="97385">
                        <a14:foregroundMark x1="88615" y1="2414" x2="88615" y2="2414"/>
                        <a14:foregroundMark x1="97538" y1="11724" x2="97538" y2="11724"/>
                        <a14:foregroundMark x1="89692" y1="23966" x2="89692" y2="23966"/>
                        <a14:foregroundMark x1="42923" y1="5345" x2="42923" y2="5345"/>
                        <a14:foregroundMark x1="42615" y1="5172" x2="39692" y2="12414"/>
                        <a14:foregroundMark x1="39692" y1="12414" x2="39692" y2="12759"/>
                        <a14:foregroundMark x1="37231" y1="12241" x2="37231" y2="12241"/>
                        <a14:foregroundMark x1="37692" y1="12241" x2="38615" y2="16207"/>
                        <a14:foregroundMark x1="38769" y1="16207" x2="41538" y2="20172"/>
                        <a14:foregroundMark x1="37077" y1="11897" x2="37692" y2="12241"/>
                        <a14:foregroundMark x1="79846" y1="3276" x2="76000" y2="3276"/>
                      </a14:backgroundRemoval>
                    </a14:imgEffect>
                  </a14:imgLayer>
                </a14:imgProps>
              </a:ext>
              <a:ext uri="{28A0092B-C50C-407E-A947-70E740481C1C}">
                <a14:useLocalDpi xmlns:a14="http://schemas.microsoft.com/office/drawing/2010/main" val="0"/>
              </a:ext>
            </a:extLst>
          </a:blip>
          <a:srcRect l="34381" b="74769"/>
          <a:stretch/>
        </p:blipFill>
        <p:spPr>
          <a:xfrm>
            <a:off x="668392" y="2798461"/>
            <a:ext cx="3330287" cy="11426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44" name="Rectangle 43">
            <a:extLst>
              <a:ext uri="{FF2B5EF4-FFF2-40B4-BE49-F238E27FC236}">
                <a16:creationId xmlns:a16="http://schemas.microsoft.com/office/drawing/2014/main" id="{7CAA6548-3E67-40CA-B39D-EC0A96A1036D}"/>
              </a:ext>
            </a:extLst>
          </p:cNvPr>
          <p:cNvSpPr/>
          <p:nvPr/>
        </p:nvSpPr>
        <p:spPr>
          <a:xfrm>
            <a:off x="5131314" y="1373201"/>
            <a:ext cx="2254479" cy="1517123"/>
          </a:xfrm>
          <a:prstGeom prst="rect">
            <a:avLst/>
          </a:prstGeom>
          <a:noFill/>
          <a:ln w="38100">
            <a:solidFill>
              <a:srgbClr val="E0BC65"/>
            </a:solidFill>
          </a:ln>
        </p:spPr>
        <p:style>
          <a:lnRef idx="2">
            <a:schemeClr val="accent1">
              <a:shade val="50000"/>
            </a:schemeClr>
          </a:lnRef>
          <a:fillRef idx="1">
            <a:schemeClr val="accent1"/>
          </a:fillRef>
          <a:effectRef idx="0">
            <a:schemeClr val="accent1"/>
          </a:effectRef>
          <a:fontRef idx="minor">
            <a:schemeClr val="lt1"/>
          </a:fontRef>
        </p:style>
        <p:txBody>
          <a:bodyPr lIns="108847" tIns="54424" rIns="108847" bIns="54424"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5" name="Picture 44" descr="A close up of a clip&#10;&#10;Description automatically generated">
            <a:extLst>
              <a:ext uri="{FF2B5EF4-FFF2-40B4-BE49-F238E27FC236}">
                <a16:creationId xmlns:a16="http://schemas.microsoft.com/office/drawing/2014/main" id="{46ED4CB0-FC4C-47FA-98F1-98EB1EB83FD0}"/>
              </a:ext>
            </a:extLst>
          </p:cNvPr>
          <p:cNvPicPr>
            <a:picLocks noChangeAspect="1"/>
          </p:cNvPicPr>
          <p:nvPr/>
        </p:nvPicPr>
        <p:blipFill rotWithShape="1">
          <a:blip r:embed="rId2">
            <a:duotone>
              <a:schemeClr val="accent4">
                <a:shade val="45000"/>
                <a:satMod val="135000"/>
              </a:schemeClr>
              <a:prstClr val="white"/>
            </a:duotone>
            <a:extLst>
              <a:ext uri="{BEBA8EAE-BF5A-486C-A8C5-ECC9F3942E4B}">
                <a14:imgProps xmlns:a14="http://schemas.microsoft.com/office/drawing/2010/main">
                  <a14:imgLayer r:embed="rId3">
                    <a14:imgEffect>
                      <a14:backgroundRemoval t="2414" b="23966" l="37077" r="97385">
                        <a14:foregroundMark x1="88615" y1="2414" x2="88615" y2="2414"/>
                        <a14:foregroundMark x1="97538" y1="11724" x2="97538" y2="11724"/>
                        <a14:foregroundMark x1="89692" y1="23966" x2="89692" y2="23966"/>
                        <a14:foregroundMark x1="42923" y1="5345" x2="42923" y2="5345"/>
                        <a14:foregroundMark x1="42615" y1="5172" x2="39692" y2="12414"/>
                        <a14:foregroundMark x1="39692" y1="12414" x2="39692" y2="12759"/>
                        <a14:foregroundMark x1="37231" y1="12241" x2="37231" y2="12241"/>
                        <a14:foregroundMark x1="37692" y1="12241" x2="38615" y2="16207"/>
                        <a14:foregroundMark x1="38769" y1="16207" x2="41538" y2="20172"/>
                        <a14:foregroundMark x1="37077" y1="11897" x2="37692" y2="12241"/>
                        <a14:foregroundMark x1="79846" y1="3276" x2="76000" y2="3276"/>
                      </a14:backgroundRemoval>
                    </a14:imgEffect>
                  </a14:imgLayer>
                </a14:imgProps>
              </a:ext>
              <a:ext uri="{28A0092B-C50C-407E-A947-70E740481C1C}">
                <a14:useLocalDpi xmlns:a14="http://schemas.microsoft.com/office/drawing/2010/main" val="0"/>
              </a:ext>
            </a:extLst>
          </a:blip>
          <a:srcRect l="34381" b="74769"/>
          <a:stretch/>
        </p:blipFill>
        <p:spPr>
          <a:xfrm>
            <a:off x="4495068" y="2778113"/>
            <a:ext cx="3330287" cy="11426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41" name="Rectangle 40">
            <a:extLst>
              <a:ext uri="{FF2B5EF4-FFF2-40B4-BE49-F238E27FC236}">
                <a16:creationId xmlns:a16="http://schemas.microsoft.com/office/drawing/2014/main" id="{36743C78-77B7-45D6-A608-F7B17A39891F}"/>
              </a:ext>
            </a:extLst>
          </p:cNvPr>
          <p:cNvSpPr/>
          <p:nvPr/>
        </p:nvSpPr>
        <p:spPr>
          <a:xfrm>
            <a:off x="8916114" y="1381072"/>
            <a:ext cx="2254479" cy="1517123"/>
          </a:xfrm>
          <a:prstGeom prst="rect">
            <a:avLst/>
          </a:prstGeom>
          <a:noFill/>
          <a:ln w="38100">
            <a:solidFill>
              <a:srgbClr val="9157A0"/>
            </a:solidFill>
          </a:ln>
        </p:spPr>
        <p:style>
          <a:lnRef idx="2">
            <a:schemeClr val="accent1">
              <a:shade val="50000"/>
            </a:schemeClr>
          </a:lnRef>
          <a:fillRef idx="1">
            <a:schemeClr val="accent1"/>
          </a:fillRef>
          <a:effectRef idx="0">
            <a:schemeClr val="accent1"/>
          </a:effectRef>
          <a:fontRef idx="minor">
            <a:schemeClr val="lt1"/>
          </a:fontRef>
        </p:style>
        <p:txBody>
          <a:bodyPr lIns="108847" tIns="54424" rIns="108847" bIns="54424"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2" name="Picture 41" descr="A close up of a clip&#10;&#10;Description automatically generated">
            <a:extLst>
              <a:ext uri="{FF2B5EF4-FFF2-40B4-BE49-F238E27FC236}">
                <a16:creationId xmlns:a16="http://schemas.microsoft.com/office/drawing/2014/main" id="{7B3EBB21-6B84-4BEC-A4B7-F31C2BE42F6F}"/>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414" b="23966" l="37077" r="97385">
                        <a14:foregroundMark x1="88615" y1="2414" x2="88615" y2="2414"/>
                        <a14:foregroundMark x1="97538" y1="11724" x2="97538" y2="11724"/>
                        <a14:foregroundMark x1="89692" y1="23966" x2="89692" y2="23966"/>
                        <a14:foregroundMark x1="42923" y1="5345" x2="42923" y2="5345"/>
                        <a14:foregroundMark x1="42615" y1="5172" x2="39692" y2="12414"/>
                        <a14:foregroundMark x1="39692" y1="12414" x2="39692" y2="12759"/>
                        <a14:foregroundMark x1="37231" y1="12241" x2="37231" y2="12241"/>
                        <a14:foregroundMark x1="37692" y1="12241" x2="38615" y2="16207"/>
                        <a14:foregroundMark x1="38769" y1="16207" x2="41538" y2="20172"/>
                        <a14:foregroundMark x1="37077" y1="11897" x2="37692" y2="12241"/>
                        <a14:foregroundMark x1="79846" y1="3276" x2="76000" y2="3276"/>
                      </a14:backgroundRemoval>
                    </a14:imgEffect>
                  </a14:imgLayer>
                </a14:imgProps>
              </a:ext>
              <a:ext uri="{28A0092B-C50C-407E-A947-70E740481C1C}">
                <a14:useLocalDpi xmlns:a14="http://schemas.microsoft.com/office/drawing/2010/main" val="0"/>
              </a:ext>
            </a:extLst>
          </a:blip>
          <a:srcRect l="34381" b="74769"/>
          <a:stretch/>
        </p:blipFill>
        <p:spPr>
          <a:xfrm>
            <a:off x="8370326" y="2787191"/>
            <a:ext cx="3330287" cy="11426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8" name="Picture 7" descr="A close up of a clock&#10;&#10;Description automatically generated">
            <a:extLst>
              <a:ext uri="{FF2B5EF4-FFF2-40B4-BE49-F238E27FC236}">
                <a16:creationId xmlns:a16="http://schemas.microsoft.com/office/drawing/2014/main" id="{759D93E1-2798-4514-A8EE-917ECF83DD8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3314" b="83728" l="13018" r="89053">
                        <a14:foregroundMark x1="50296" y1="28698" x2="50296" y2="28698"/>
                        <a14:foregroundMark x1="49704" y1="37870" x2="47041" y2="63905"/>
                        <a14:foregroundMark x1="47041" y1="63905" x2="35503" y2="45562"/>
                        <a14:foregroundMark x1="35503" y1="45562" x2="59172" y2="47929"/>
                        <a14:foregroundMark x1="59172" y1="47929" x2="63609" y2="50592"/>
                        <a14:foregroundMark x1="63609" y1="50592" x2="62130" y2="73669"/>
                        <a14:foregroundMark x1="62130" y1="73669" x2="57396" y2="78107"/>
                        <a14:foregroundMark x1="50888" y1="83728" x2="50888" y2="83728"/>
                        <a14:foregroundMark x1="46450" y1="70118" x2="31361" y2="52663"/>
                        <a14:foregroundMark x1="31361" y1="52663" x2="31361" y2="51183"/>
                        <a14:foregroundMark x1="53254" y1="74556" x2="35503" y2="64497"/>
                        <a14:foregroundMark x1="35503" y1="63905" x2="45266" y2="75148"/>
                        <a14:foregroundMark x1="45266" y1="73669" x2="60059" y2="70710"/>
                        <a14:foregroundMark x1="67160" y1="56805" x2="64793" y2="66568"/>
                        <a14:foregroundMark x1="66568" y1="56213" x2="64201" y2="62722"/>
                        <a14:foregroundMark x1="32544" y1="49408" x2="37870" y2="49408"/>
                        <a14:foregroundMark x1="49704" y1="27219" x2="49704" y2="27219"/>
                        <a14:foregroundMark x1="49704" y1="27219" x2="49704" y2="26627"/>
                        <a14:foregroundMark x1="63018" y1="20118" x2="63018" y2="20118"/>
                        <a14:foregroundMark x1="61834" y1="20118" x2="60651" y2="16864"/>
                        <a14:foregroundMark x1="60651" y1="16864" x2="38166" y2="14793"/>
                        <a14:foregroundMark x1="38166" y1="14793" x2="36686" y2="20118"/>
                        <a14:foregroundMark x1="38462" y1="13905" x2="41124" y2="15089"/>
                        <a14:foregroundMark x1="61834" y1="17456" x2="44675" y2="13314"/>
                        <a14:foregroundMark x1="49704" y1="24852" x2="52663" y2="34024"/>
                        <a14:foregroundMark x1="48817" y1="26036" x2="40533" y2="31657"/>
                        <a14:foregroundMark x1="81361" y1="28698" x2="81361" y2="37278"/>
                        <a14:foregroundMark x1="77811" y1="22485" x2="81953" y2="43195"/>
                        <a14:foregroundMark x1="82544" y1="39053" x2="89349" y2="43195"/>
                        <a14:foregroundMark x1="86982" y1="32249" x2="84911" y2="51183"/>
                        <a14:foregroundMark x1="19527" y1="23077" x2="20118" y2="40828"/>
                        <a14:foregroundMark x1="16568" y1="40828" x2="13018" y2="28107"/>
                        <a14:foregroundMark x1="29882" y1="83728" x2="29882" y2="83728"/>
                        <a14:foregroundMark x1="68639" y1="83728" x2="68639" y2="83728"/>
                        <a14:foregroundMark x1="67160" y1="81657" x2="65976" y2="70118"/>
                      </a14:backgroundRemoval>
                    </a14:imgEffect>
                  </a14:imgLayer>
                </a14:imgProps>
              </a:ext>
              <a:ext uri="{28A0092B-C50C-407E-A947-70E740481C1C}">
                <a14:useLocalDpi xmlns:a14="http://schemas.microsoft.com/office/drawing/2010/main" val="0"/>
              </a:ext>
            </a:extLst>
          </a:blip>
          <a:srcRect l="10152" t="9102" r="7926" b="10997"/>
          <a:stretch/>
        </p:blipFill>
        <p:spPr>
          <a:xfrm>
            <a:off x="9275058" y="1415095"/>
            <a:ext cx="1483010" cy="1446394"/>
          </a:xfrm>
          <a:prstGeom prst="rect">
            <a:avLst/>
          </a:prstGeom>
        </p:spPr>
      </p:pic>
      <p:sp>
        <p:nvSpPr>
          <p:cNvPr id="9" name="TextBox 8">
            <a:extLst>
              <a:ext uri="{FF2B5EF4-FFF2-40B4-BE49-F238E27FC236}">
                <a16:creationId xmlns:a16="http://schemas.microsoft.com/office/drawing/2014/main" id="{66332A8F-FB9C-4AC7-8D49-377DB8B3D819}"/>
              </a:ext>
            </a:extLst>
          </p:cNvPr>
          <p:cNvSpPr txBox="1"/>
          <p:nvPr/>
        </p:nvSpPr>
        <p:spPr>
          <a:xfrm>
            <a:off x="10815352" y="2673397"/>
            <a:ext cx="463827" cy="1417961"/>
          </a:xfrm>
          <a:prstGeom prst="rect">
            <a:avLst/>
          </a:prstGeom>
          <a:noFill/>
        </p:spPr>
        <p:txBody>
          <a:bodyPr wrap="square" lIns="108847" tIns="54424" rIns="108847" bIns="54424"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00" b="1" i="0" u="none" strike="noStrike" kern="1200" cap="none" spc="0" normalizeH="0" baseline="0" noProof="0" dirty="0">
                <a:ln>
                  <a:noFill/>
                </a:ln>
                <a:solidFill>
                  <a:prstClr val="white"/>
                </a:solidFill>
                <a:effectLst/>
                <a:uLnTx/>
                <a:uFillTx/>
                <a:latin typeface="Calibri" panose="020F0502020204030204"/>
                <a:ea typeface="+mn-ea"/>
                <a:cs typeface="+mn-cs"/>
              </a:rPr>
              <a:t>3</a:t>
            </a:r>
          </a:p>
        </p:txBody>
      </p:sp>
      <p:sp>
        <p:nvSpPr>
          <p:cNvPr id="10" name="TextBox 9">
            <a:extLst>
              <a:ext uri="{FF2B5EF4-FFF2-40B4-BE49-F238E27FC236}">
                <a16:creationId xmlns:a16="http://schemas.microsoft.com/office/drawing/2014/main" id="{0DD8CA8C-FFB3-456B-A5C1-073B4223DD4F}"/>
              </a:ext>
            </a:extLst>
          </p:cNvPr>
          <p:cNvSpPr txBox="1"/>
          <p:nvPr/>
        </p:nvSpPr>
        <p:spPr>
          <a:xfrm>
            <a:off x="8523059" y="2952111"/>
            <a:ext cx="2326531" cy="725464"/>
          </a:xfrm>
          <a:prstGeom prst="rect">
            <a:avLst/>
          </a:prstGeom>
          <a:noFill/>
        </p:spPr>
        <p:txBody>
          <a:bodyPr wrap="square" lIns="108847" tIns="54424" rIns="108847" bIns="54424"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AE" sz="2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الالتزام بالوقت المحدد للحصص</a:t>
            </a: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5315AE80-55EF-4A79-8A40-A92012EC5489}"/>
              </a:ext>
            </a:extLst>
          </p:cNvPr>
          <p:cNvSpPr txBox="1"/>
          <p:nvPr/>
        </p:nvSpPr>
        <p:spPr>
          <a:xfrm>
            <a:off x="7012424" y="2740738"/>
            <a:ext cx="463827" cy="1417961"/>
          </a:xfrm>
          <a:prstGeom prst="rect">
            <a:avLst/>
          </a:prstGeom>
          <a:noFill/>
        </p:spPr>
        <p:txBody>
          <a:bodyPr wrap="square" lIns="108847" tIns="54424" rIns="108847" bIns="54424"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00" b="1" i="0" u="none" strike="noStrike" kern="1200" cap="none" spc="0" normalizeH="0" baseline="0" noProof="0" dirty="0">
                <a:ln>
                  <a:noFill/>
                </a:ln>
                <a:solidFill>
                  <a:prstClr val="white"/>
                </a:solidFill>
                <a:effectLst/>
                <a:uLnTx/>
                <a:uFillTx/>
                <a:latin typeface="Calibri" panose="020F0502020204030204"/>
                <a:ea typeface="+mn-ea"/>
                <a:cs typeface="+mn-cs"/>
              </a:rPr>
              <a:t>2</a:t>
            </a:r>
          </a:p>
        </p:txBody>
      </p:sp>
      <p:sp>
        <p:nvSpPr>
          <p:cNvPr id="14" name="TextBox 13">
            <a:extLst>
              <a:ext uri="{FF2B5EF4-FFF2-40B4-BE49-F238E27FC236}">
                <a16:creationId xmlns:a16="http://schemas.microsoft.com/office/drawing/2014/main" id="{F2CF0398-E6CA-4A9F-9D7D-FC6DE19E57AC}"/>
              </a:ext>
            </a:extLst>
          </p:cNvPr>
          <p:cNvSpPr txBox="1"/>
          <p:nvPr/>
        </p:nvSpPr>
        <p:spPr>
          <a:xfrm>
            <a:off x="4859143" y="3094557"/>
            <a:ext cx="2093843" cy="417688"/>
          </a:xfrm>
          <a:prstGeom prst="rect">
            <a:avLst/>
          </a:prstGeom>
          <a:noFill/>
        </p:spPr>
        <p:txBody>
          <a:bodyPr wrap="square" lIns="108847" tIns="54424" rIns="108847" bIns="54424"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AE" sz="2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التفاعل الإيجابي</a:t>
            </a: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78AF4AC8-5108-491E-A705-1D1C4F5F69EF}"/>
              </a:ext>
            </a:extLst>
          </p:cNvPr>
          <p:cNvSpPr txBox="1"/>
          <p:nvPr/>
        </p:nvSpPr>
        <p:spPr>
          <a:xfrm>
            <a:off x="3137166" y="2640435"/>
            <a:ext cx="463827" cy="1417961"/>
          </a:xfrm>
          <a:prstGeom prst="rect">
            <a:avLst/>
          </a:prstGeom>
          <a:noFill/>
        </p:spPr>
        <p:txBody>
          <a:bodyPr wrap="square" lIns="108847" tIns="54424" rIns="108847" bIns="54424"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00" b="1" i="0" u="none" strike="noStrike" kern="1200" cap="none" spc="0" normalizeH="0" baseline="0" noProof="0" dirty="0">
                <a:ln>
                  <a:noFill/>
                </a:ln>
                <a:solidFill>
                  <a:prstClr val="white"/>
                </a:solidFill>
                <a:effectLst/>
                <a:uLnTx/>
                <a:uFillTx/>
                <a:latin typeface="Calibri" panose="020F0502020204030204"/>
                <a:ea typeface="+mn-ea"/>
                <a:cs typeface="+mn-cs"/>
              </a:rPr>
              <a:t>1</a:t>
            </a:r>
          </a:p>
        </p:txBody>
      </p:sp>
      <p:pic>
        <p:nvPicPr>
          <p:cNvPr id="20" name="Picture 19">
            <a:extLst>
              <a:ext uri="{FF2B5EF4-FFF2-40B4-BE49-F238E27FC236}">
                <a16:creationId xmlns:a16="http://schemas.microsoft.com/office/drawing/2014/main" id="{EAEB0869-E002-4BD7-8F44-152B8075FB9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9460"/>
          <a:stretch/>
        </p:blipFill>
        <p:spPr>
          <a:xfrm>
            <a:off x="1581576" y="1441423"/>
            <a:ext cx="1503917" cy="1350750"/>
          </a:xfrm>
          <a:prstGeom prst="rect">
            <a:avLst/>
          </a:prstGeom>
        </p:spPr>
      </p:pic>
      <p:sp>
        <p:nvSpPr>
          <p:cNvPr id="21" name="TextBox 20">
            <a:extLst>
              <a:ext uri="{FF2B5EF4-FFF2-40B4-BE49-F238E27FC236}">
                <a16:creationId xmlns:a16="http://schemas.microsoft.com/office/drawing/2014/main" id="{FE3C07C9-F0EC-4F24-8541-542ACF9D3A34}"/>
              </a:ext>
            </a:extLst>
          </p:cNvPr>
          <p:cNvSpPr txBox="1"/>
          <p:nvPr/>
        </p:nvSpPr>
        <p:spPr>
          <a:xfrm>
            <a:off x="668392" y="3140571"/>
            <a:ext cx="2532542" cy="417688"/>
          </a:xfrm>
          <a:prstGeom prst="rect">
            <a:avLst/>
          </a:prstGeom>
          <a:noFill/>
        </p:spPr>
        <p:txBody>
          <a:bodyPr wrap="square" lIns="108847" tIns="54424" rIns="108847" bIns="54424"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AE" sz="2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أنتبه للدرس جيدا </a:t>
            </a: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982E0660-1100-448F-9282-0D7D86146CF1}"/>
              </a:ext>
            </a:extLst>
          </p:cNvPr>
          <p:cNvSpPr txBox="1"/>
          <p:nvPr/>
        </p:nvSpPr>
        <p:spPr>
          <a:xfrm>
            <a:off x="3196047" y="5543613"/>
            <a:ext cx="338886" cy="1417961"/>
          </a:xfrm>
          <a:prstGeom prst="rect">
            <a:avLst/>
          </a:prstGeom>
          <a:noFill/>
        </p:spPr>
        <p:txBody>
          <a:bodyPr wrap="square" lIns="108847" tIns="54424" rIns="108847" bIns="54424"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00" b="1" i="0" u="none" strike="noStrike" kern="1200" cap="none" spc="0" normalizeH="0" baseline="0" noProof="0" dirty="0">
                <a:ln>
                  <a:noFill/>
                </a:ln>
                <a:solidFill>
                  <a:prstClr val="white"/>
                </a:solidFill>
                <a:effectLst/>
                <a:uLnTx/>
                <a:uFillTx/>
                <a:latin typeface="Calibri" panose="020F0502020204030204"/>
                <a:ea typeface="+mn-ea"/>
                <a:cs typeface="+mn-cs"/>
              </a:rPr>
              <a:t>4</a:t>
            </a:r>
          </a:p>
        </p:txBody>
      </p:sp>
      <p:sp>
        <p:nvSpPr>
          <p:cNvPr id="26" name="TextBox 25">
            <a:extLst>
              <a:ext uri="{FF2B5EF4-FFF2-40B4-BE49-F238E27FC236}">
                <a16:creationId xmlns:a16="http://schemas.microsoft.com/office/drawing/2014/main" id="{8341D91F-88F9-4BEC-83B8-AB9E7B453D5F}"/>
              </a:ext>
            </a:extLst>
          </p:cNvPr>
          <p:cNvSpPr txBox="1"/>
          <p:nvPr/>
        </p:nvSpPr>
        <p:spPr>
          <a:xfrm>
            <a:off x="997084" y="5843183"/>
            <a:ext cx="2093843" cy="725464"/>
          </a:xfrm>
          <a:prstGeom prst="rect">
            <a:avLst/>
          </a:prstGeom>
          <a:noFill/>
        </p:spPr>
        <p:txBody>
          <a:bodyPr wrap="square" lIns="108847" tIns="54424" rIns="108847" bIns="54424"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AE" sz="2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عدم فتح الكاميرا أو تصوير الشاشة</a:t>
            </a: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7" name="صورة 10">
            <a:extLst>
              <a:ext uri="{FF2B5EF4-FFF2-40B4-BE49-F238E27FC236}">
                <a16:creationId xmlns:a16="http://schemas.microsoft.com/office/drawing/2014/main" id="{BE1FE0D5-6844-4128-B033-0124E99706A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67177" y="4393097"/>
            <a:ext cx="1235550" cy="1235549"/>
          </a:xfrm>
          <a:prstGeom prst="rect">
            <a:avLst/>
          </a:prstGeom>
        </p:spPr>
      </p:pic>
      <p:sp>
        <p:nvSpPr>
          <p:cNvPr id="33" name="TextBox 32">
            <a:extLst>
              <a:ext uri="{FF2B5EF4-FFF2-40B4-BE49-F238E27FC236}">
                <a16:creationId xmlns:a16="http://schemas.microsoft.com/office/drawing/2014/main" id="{F1C07CE5-3169-477B-8306-4B5850F5D96E}"/>
              </a:ext>
            </a:extLst>
          </p:cNvPr>
          <p:cNvSpPr txBox="1"/>
          <p:nvPr/>
        </p:nvSpPr>
        <p:spPr>
          <a:xfrm>
            <a:off x="4936860" y="5846465"/>
            <a:ext cx="1955176" cy="725464"/>
          </a:xfrm>
          <a:prstGeom prst="rect">
            <a:avLst/>
          </a:prstGeom>
          <a:noFill/>
        </p:spPr>
        <p:txBody>
          <a:bodyPr wrap="square" lIns="108847" tIns="54424" rIns="108847" bIns="54424"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AE" sz="2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عدم فتح المايكرفون بدون إذن المعلم</a:t>
            </a: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5" name="صورة 11">
            <a:extLst>
              <a:ext uri="{FF2B5EF4-FFF2-40B4-BE49-F238E27FC236}">
                <a16:creationId xmlns:a16="http://schemas.microsoft.com/office/drawing/2014/main" id="{B42FAFF8-ECC0-4061-838A-B662E9610C3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3990" r="4139" b="6234"/>
          <a:stretch/>
        </p:blipFill>
        <p:spPr>
          <a:xfrm>
            <a:off x="5472430" y="4283507"/>
            <a:ext cx="1419606" cy="1350752"/>
          </a:xfrm>
          <a:prstGeom prst="rect">
            <a:avLst/>
          </a:prstGeom>
        </p:spPr>
      </p:pic>
      <p:sp>
        <p:nvSpPr>
          <p:cNvPr id="36" name="Rectangle 35">
            <a:extLst>
              <a:ext uri="{FF2B5EF4-FFF2-40B4-BE49-F238E27FC236}">
                <a16:creationId xmlns:a16="http://schemas.microsoft.com/office/drawing/2014/main" id="{B1D430D2-1477-4E27-8FDB-948DB3C1D662}"/>
              </a:ext>
            </a:extLst>
          </p:cNvPr>
          <p:cNvSpPr/>
          <p:nvPr/>
        </p:nvSpPr>
        <p:spPr>
          <a:xfrm>
            <a:off x="8871550" y="4280454"/>
            <a:ext cx="2254479" cy="1517123"/>
          </a:xfrm>
          <a:prstGeom prst="rect">
            <a:avLst/>
          </a:prstGeom>
          <a:noFill/>
          <a:ln w="38100">
            <a:solidFill>
              <a:srgbClr val="6E6832"/>
            </a:solidFill>
          </a:ln>
        </p:spPr>
        <p:style>
          <a:lnRef idx="2">
            <a:schemeClr val="accent1">
              <a:shade val="50000"/>
            </a:schemeClr>
          </a:lnRef>
          <a:fillRef idx="1">
            <a:schemeClr val="accent1"/>
          </a:fillRef>
          <a:effectRef idx="0">
            <a:schemeClr val="accent1"/>
          </a:effectRef>
          <a:fontRef idx="minor">
            <a:schemeClr val="lt1"/>
          </a:fontRef>
        </p:style>
        <p:txBody>
          <a:bodyPr lIns="108847" tIns="54424" rIns="108847" bIns="54424"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7" name="Picture 36" descr="A close up of a clip&#10;&#10;Description automatically generated">
            <a:extLst>
              <a:ext uri="{FF2B5EF4-FFF2-40B4-BE49-F238E27FC236}">
                <a16:creationId xmlns:a16="http://schemas.microsoft.com/office/drawing/2014/main" id="{C6143364-BF9A-4085-81FC-02058BAC2E4B}"/>
              </a:ext>
            </a:extLst>
          </p:cNvPr>
          <p:cNvPicPr>
            <a:picLocks noChangeAspect="1"/>
          </p:cNvPicPr>
          <p:nvPr/>
        </p:nvPicPr>
        <p:blipFill rotWithShape="1">
          <a:blip r:embed="rId2">
            <a:duotone>
              <a:prstClr val="black"/>
              <a:schemeClr val="accent4">
                <a:tint val="45000"/>
                <a:satMod val="400000"/>
              </a:schemeClr>
            </a:duotone>
            <a:extLst>
              <a:ext uri="{BEBA8EAE-BF5A-486C-A8C5-ECC9F3942E4B}">
                <a14:imgProps xmlns:a14="http://schemas.microsoft.com/office/drawing/2010/main">
                  <a14:imgLayer r:embed="rId3">
                    <a14:imgEffect>
                      <a14:backgroundRemoval t="2414" b="23966" l="37077" r="97385">
                        <a14:foregroundMark x1="88615" y1="2414" x2="88615" y2="2414"/>
                        <a14:foregroundMark x1="97538" y1="11724" x2="97538" y2="11724"/>
                        <a14:foregroundMark x1="89692" y1="23966" x2="89692" y2="23966"/>
                        <a14:foregroundMark x1="42923" y1="5345" x2="42923" y2="5345"/>
                        <a14:foregroundMark x1="42615" y1="5172" x2="39692" y2="12414"/>
                        <a14:foregroundMark x1="39692" y1="12414" x2="39692" y2="12759"/>
                        <a14:foregroundMark x1="37231" y1="12241" x2="37231" y2="12241"/>
                        <a14:foregroundMark x1="37692" y1="12241" x2="38615" y2="16207"/>
                        <a14:foregroundMark x1="38769" y1="16207" x2="41538" y2="20172"/>
                        <a14:foregroundMark x1="37077" y1="11897" x2="37692" y2="12241"/>
                        <a14:foregroundMark x1="79846" y1="3276" x2="76000" y2="3276"/>
                      </a14:backgroundRemoval>
                    </a14:imgEffect>
                  </a14:imgLayer>
                </a14:imgProps>
              </a:ext>
              <a:ext uri="{28A0092B-C50C-407E-A947-70E740481C1C}">
                <a14:useLocalDpi xmlns:a14="http://schemas.microsoft.com/office/drawing/2010/main" val="0"/>
              </a:ext>
            </a:extLst>
          </a:blip>
          <a:srcRect l="34381" b="74769"/>
          <a:stretch/>
        </p:blipFill>
        <p:spPr>
          <a:xfrm>
            <a:off x="8325762" y="5686573"/>
            <a:ext cx="3330287" cy="11426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38" name="Picture 37">
            <a:extLst>
              <a:ext uri="{FF2B5EF4-FFF2-40B4-BE49-F238E27FC236}">
                <a16:creationId xmlns:a16="http://schemas.microsoft.com/office/drawing/2014/main" id="{95D90121-1D09-4E35-9469-C2FB0405ED0B}"/>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9380286" y="4414015"/>
            <a:ext cx="1272559" cy="1272559"/>
          </a:xfrm>
          <a:prstGeom prst="rect">
            <a:avLst/>
          </a:prstGeom>
        </p:spPr>
      </p:pic>
      <p:sp>
        <p:nvSpPr>
          <p:cNvPr id="39" name="TextBox 38">
            <a:extLst>
              <a:ext uri="{FF2B5EF4-FFF2-40B4-BE49-F238E27FC236}">
                <a16:creationId xmlns:a16="http://schemas.microsoft.com/office/drawing/2014/main" id="{A97DC199-9404-4702-B5A4-723EEDA6CF56}"/>
              </a:ext>
            </a:extLst>
          </p:cNvPr>
          <p:cNvSpPr txBox="1"/>
          <p:nvPr/>
        </p:nvSpPr>
        <p:spPr>
          <a:xfrm>
            <a:off x="10823983" y="5614139"/>
            <a:ext cx="404462" cy="1417961"/>
          </a:xfrm>
          <a:prstGeom prst="rect">
            <a:avLst/>
          </a:prstGeom>
          <a:noFill/>
        </p:spPr>
        <p:txBody>
          <a:bodyPr wrap="square" lIns="108847" tIns="54424" rIns="108847" bIns="54424"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00" b="1" i="0" u="none" strike="noStrike" kern="1200" cap="none" spc="0" normalizeH="0" baseline="0" noProof="0" dirty="0">
                <a:ln>
                  <a:noFill/>
                </a:ln>
                <a:solidFill>
                  <a:prstClr val="white"/>
                </a:solidFill>
                <a:effectLst/>
                <a:uLnTx/>
                <a:uFillTx/>
                <a:latin typeface="Calibri" panose="020F0502020204030204"/>
                <a:ea typeface="+mn-ea"/>
                <a:cs typeface="+mn-cs"/>
              </a:rPr>
              <a:t>6</a:t>
            </a:r>
          </a:p>
        </p:txBody>
      </p:sp>
      <p:sp>
        <p:nvSpPr>
          <p:cNvPr id="40" name="TextBox 39">
            <a:extLst>
              <a:ext uri="{FF2B5EF4-FFF2-40B4-BE49-F238E27FC236}">
                <a16:creationId xmlns:a16="http://schemas.microsoft.com/office/drawing/2014/main" id="{7DAFFD0A-BB16-490E-BB83-688B29F84E32}"/>
              </a:ext>
            </a:extLst>
          </p:cNvPr>
          <p:cNvSpPr txBox="1"/>
          <p:nvPr/>
        </p:nvSpPr>
        <p:spPr>
          <a:xfrm>
            <a:off x="8511945" y="6054987"/>
            <a:ext cx="2319663" cy="417688"/>
          </a:xfrm>
          <a:prstGeom prst="rect">
            <a:avLst/>
          </a:prstGeom>
          <a:noFill/>
        </p:spPr>
        <p:txBody>
          <a:bodyPr wrap="square" lIns="108847" tIns="54424" rIns="108847" bIns="54424"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AE" sz="2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أستأذن قبل الإجابة </a:t>
            </a: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2" name="TextBox 51">
            <a:extLst>
              <a:ext uri="{FF2B5EF4-FFF2-40B4-BE49-F238E27FC236}">
                <a16:creationId xmlns:a16="http://schemas.microsoft.com/office/drawing/2014/main" id="{C56FCD5B-F782-4902-88A8-907A790FC3AB}"/>
              </a:ext>
            </a:extLst>
          </p:cNvPr>
          <p:cNvSpPr txBox="1"/>
          <p:nvPr/>
        </p:nvSpPr>
        <p:spPr>
          <a:xfrm>
            <a:off x="7005372" y="5549065"/>
            <a:ext cx="338886" cy="1417961"/>
          </a:xfrm>
          <a:prstGeom prst="rect">
            <a:avLst/>
          </a:prstGeom>
          <a:noFill/>
        </p:spPr>
        <p:txBody>
          <a:bodyPr wrap="square" lIns="108847" tIns="54424" rIns="108847" bIns="54424"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00" b="1" i="0" u="none" strike="noStrike" kern="1200" cap="none" spc="0" normalizeH="0" baseline="0" noProof="0" dirty="0">
                <a:ln>
                  <a:noFill/>
                </a:ln>
                <a:solidFill>
                  <a:prstClr val="white"/>
                </a:solidFill>
                <a:effectLst/>
                <a:uLnTx/>
                <a:uFillTx/>
                <a:latin typeface="Calibri" panose="020F0502020204030204"/>
                <a:ea typeface="+mn-ea"/>
                <a:cs typeface="+mn-cs"/>
              </a:rPr>
              <a:t>5</a:t>
            </a:r>
          </a:p>
        </p:txBody>
      </p:sp>
      <p:pic>
        <p:nvPicPr>
          <p:cNvPr id="55" name="Picture 54" descr="A picture containing table&#10;&#10;Description automatically generated">
            <a:extLst>
              <a:ext uri="{FF2B5EF4-FFF2-40B4-BE49-F238E27FC236}">
                <a16:creationId xmlns:a16="http://schemas.microsoft.com/office/drawing/2014/main" id="{60C7D60B-8BD4-4418-964D-05BDA5BEEB8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5600260" y="1499503"/>
            <a:ext cx="1229667" cy="1229666"/>
          </a:xfrm>
          <a:prstGeom prst="rect">
            <a:avLst/>
          </a:prstGeom>
        </p:spPr>
      </p:pic>
      <p:sp>
        <p:nvSpPr>
          <p:cNvPr id="56" name="Rectangle 55">
            <a:extLst>
              <a:ext uri="{FF2B5EF4-FFF2-40B4-BE49-F238E27FC236}">
                <a16:creationId xmlns:a16="http://schemas.microsoft.com/office/drawing/2014/main" id="{ABDE925B-54C1-4F8A-9FE8-D276B43F6BA3}"/>
              </a:ext>
            </a:extLst>
          </p:cNvPr>
          <p:cNvSpPr/>
          <p:nvPr/>
        </p:nvSpPr>
        <p:spPr>
          <a:xfrm>
            <a:off x="4097748" y="135810"/>
            <a:ext cx="5774225" cy="1202518"/>
          </a:xfrm>
          <a:prstGeom prst="rect">
            <a:avLst/>
          </a:prstGeom>
        </p:spPr>
        <p:txBody>
          <a:bodyPr wrap="none" lIns="108847" tIns="54424" rIns="108847" bIns="54424">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ar-AE" sz="7100" b="1"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قواعد التعلم الذكي </a:t>
            </a:r>
          </a:p>
        </p:txBody>
      </p:sp>
      <p:pic>
        <p:nvPicPr>
          <p:cNvPr id="58" name="Picture 57" descr="A picture containing drawing&#10;&#10;Description automatically generated">
            <a:extLst>
              <a:ext uri="{FF2B5EF4-FFF2-40B4-BE49-F238E27FC236}">
                <a16:creationId xmlns:a16="http://schemas.microsoft.com/office/drawing/2014/main" id="{D986472A-5A3F-488C-AA09-C3B666D76CCB}"/>
              </a:ext>
            </a:extLst>
          </p:cNvPr>
          <p:cNvPicPr>
            <a:picLocks noChangeAspect="1"/>
          </p:cNvPicPr>
          <p:nvPr/>
        </p:nvPicPr>
        <p:blipFill>
          <a:blip r:embed="rId11" cstate="print">
            <a:extLst>
              <a:ext uri="{BEBA8EAE-BF5A-486C-A8C5-ECC9F3942E4B}">
                <a14:imgProps xmlns:a14="http://schemas.microsoft.com/office/drawing/2010/main">
                  <a14:imgLayer r:embed="rId12">
                    <a14:imgEffect>
                      <a14:backgroundRemoval t="9667" b="90000" l="10000" r="90500">
                        <a14:foregroundMark x1="26500" y1="9833" x2="26500" y2="9833"/>
                        <a14:foregroundMark x1="25667" y1="13500" x2="24333" y2="19833"/>
                        <a14:foregroundMark x1="90333" y1="55667" x2="90333" y2="55667"/>
                        <a14:foregroundMark x1="90333" y1="71833" x2="90333" y2="71833"/>
                        <a14:foregroundMark x1="90500" y1="24500" x2="90500" y2="24500"/>
                        <a14:foregroundMark x1="31500" y1="13667" x2="31500" y2="13667"/>
                      </a14:backgroundRemoval>
                    </a14:imgEffect>
                  </a14:imgLayer>
                </a14:imgProps>
              </a:ext>
              <a:ext uri="{28A0092B-C50C-407E-A947-70E740481C1C}">
                <a14:useLocalDpi xmlns:a14="http://schemas.microsoft.com/office/drawing/2010/main" val="0"/>
              </a:ext>
            </a:extLst>
          </a:blip>
          <a:stretch>
            <a:fillRect/>
          </a:stretch>
        </p:blipFill>
        <p:spPr>
          <a:xfrm>
            <a:off x="-177259" y="-94552"/>
            <a:ext cx="1788298" cy="1788297"/>
          </a:xfrm>
          <a:prstGeom prst="rect">
            <a:avLst/>
          </a:prstGeom>
        </p:spPr>
      </p:pic>
    </p:spTree>
    <p:extLst>
      <p:ext uri="{BB962C8B-B14F-4D97-AF65-F5344CB8AC3E}">
        <p14:creationId xmlns:p14="http://schemas.microsoft.com/office/powerpoint/2010/main" val="38050700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invX="1"/>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300B019-3D81-4E20-B257-1626FE8F1544}"/>
              </a:ext>
            </a:extLst>
          </p:cNvPr>
          <p:cNvPicPr>
            <a:picLocks noChangeAspect="1"/>
          </p:cNvPicPr>
          <p:nvPr/>
        </p:nvPicPr>
        <p:blipFill>
          <a:blip r:embed="rId2"/>
          <a:stretch>
            <a:fillRect/>
          </a:stretch>
        </p:blipFill>
        <p:spPr>
          <a:xfrm>
            <a:off x="699715" y="161841"/>
            <a:ext cx="10599089" cy="6534317"/>
          </a:xfrm>
          <a:prstGeom prst="rect">
            <a:avLst/>
          </a:prstGeom>
        </p:spPr>
      </p:pic>
    </p:spTree>
    <p:extLst>
      <p:ext uri="{BB962C8B-B14F-4D97-AF65-F5344CB8AC3E}">
        <p14:creationId xmlns:p14="http://schemas.microsoft.com/office/powerpoint/2010/main" val="23969034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guy books">
            <a:extLst>
              <a:ext uri="{FF2B5EF4-FFF2-40B4-BE49-F238E27FC236}">
                <a16:creationId xmlns:a16="http://schemas.microsoft.com/office/drawing/2014/main" id="{BBACDCFA-52E7-45BB-B0B7-DE214BF8CE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1989" y="1341439"/>
            <a:ext cx="1450975"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 name="Rectangle 57" hidden="1">
            <a:extLst>
              <a:ext uri="{FF2B5EF4-FFF2-40B4-BE49-F238E27FC236}">
                <a16:creationId xmlns:a16="http://schemas.microsoft.com/office/drawing/2014/main" id="{33271C7E-F3D6-4055-842F-714D5BFFBD6B}"/>
              </a:ext>
            </a:extLst>
          </p:cNvPr>
          <p:cNvSpPr/>
          <p:nvPr/>
        </p:nvSpPr>
        <p:spPr>
          <a:xfrm>
            <a:off x="1611314" y="938213"/>
            <a:ext cx="2162175" cy="104775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BE</a:t>
            </a: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800" b="1" i="0" u="none" strike="noStrike" kern="1200" cap="none" spc="0" normalizeH="0" baseline="0" noProof="0" dirty="0">
                <a:ln>
                  <a:noFill/>
                </a:ln>
                <a:solidFill>
                  <a:srgbClr val="4472C4"/>
                </a:solidFill>
                <a:effectLst/>
                <a:uLnTx/>
                <a:uFillTx/>
                <a:latin typeface="Calibri" panose="020F0502020204030204"/>
                <a:ea typeface="+mn-ea"/>
                <a:cs typeface="+mn-cs"/>
              </a:rPr>
              <a:t>CREATIVE</a:t>
            </a: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&amp;</a:t>
            </a: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 BUILD </a:t>
            </a:r>
            <a:r>
              <a:rPr kumimoji="0" lang="en-US" sz="1800" b="1" i="0" u="none" strike="noStrike" kern="1200" cap="none" spc="0" normalizeH="0" baseline="0" noProof="0" dirty="0">
                <a:ln>
                  <a:noFill/>
                </a:ln>
                <a:solidFill>
                  <a:srgbClr val="4472C4"/>
                </a:solidFill>
                <a:effectLst/>
                <a:uLnTx/>
                <a:uFillTx/>
                <a:latin typeface="Calibri" panose="020F0502020204030204"/>
                <a:ea typeface="+mn-ea"/>
                <a:cs typeface="+mn-cs"/>
              </a:rPr>
              <a:t>YOUR OWN CUSTOM</a:t>
            </a: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BOARD GAME!</a:t>
            </a:r>
          </a:p>
        </p:txBody>
      </p:sp>
      <p:sp>
        <p:nvSpPr>
          <p:cNvPr id="147" name="Callout Text" hidden="1">
            <a:extLst>
              <a:ext uri="{FF2B5EF4-FFF2-40B4-BE49-F238E27FC236}">
                <a16:creationId xmlns:a16="http://schemas.microsoft.com/office/drawing/2014/main" id="{DED1F757-3CA7-4817-AC3B-948EAD369B38}"/>
              </a:ext>
            </a:extLst>
          </p:cNvPr>
          <p:cNvSpPr/>
          <p:nvPr/>
        </p:nvSpPr>
        <p:spPr>
          <a:xfrm>
            <a:off x="7767639" y="974725"/>
            <a:ext cx="2408237" cy="2686050"/>
          </a:xfrm>
          <a:prstGeom prst="wedgeRectCallout">
            <a:avLst>
              <a:gd name="adj1" fmla="val -21201"/>
              <a:gd name="adj2" fmla="val 61423"/>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100" b="1" i="0" u="none" strike="noStrike" kern="1200" cap="none" spc="0" normalizeH="0" baseline="0" noProof="0" dirty="0">
                <a:ln>
                  <a:noFill/>
                </a:ln>
                <a:solidFill>
                  <a:srgbClr val="70AD47"/>
                </a:solidFill>
                <a:effectLst/>
                <a:uLnTx/>
                <a:uFillTx/>
                <a:latin typeface="Calibri" panose="020F0502020204030204"/>
                <a:ea typeface="+mn-ea"/>
                <a:cs typeface="+mn-cs"/>
              </a:rPr>
              <a:t>Change</a:t>
            </a:r>
            <a:r>
              <a:rPr kumimoji="0" lang="en-US" sz="2100" b="1" i="0" u="none" strike="noStrike" kern="1200" cap="none" spc="0" normalizeH="0" baseline="0" noProof="0" dirty="0">
                <a:ln>
                  <a:noFill/>
                </a:ln>
                <a:solidFill>
                  <a:prstClr val="black"/>
                </a:solidFill>
                <a:effectLst/>
                <a:uLnTx/>
                <a:uFillTx/>
                <a:latin typeface="Calibri" panose="020F0502020204030204"/>
                <a:ea typeface="+mn-ea"/>
                <a:cs typeface="+mn-cs"/>
              </a:rPr>
              <a:t> the </a:t>
            </a:r>
            <a:r>
              <a:rPr kumimoji="0" lang="en-US" sz="2100" b="1" i="0" u="none" strike="noStrike" kern="1200" cap="none" spc="0" normalizeH="0" baseline="0" noProof="0" dirty="0">
                <a:ln>
                  <a:noFill/>
                </a:ln>
                <a:solidFill>
                  <a:srgbClr val="44546A"/>
                </a:solidFill>
                <a:effectLst/>
                <a:uLnTx/>
                <a:uFillTx/>
                <a:latin typeface="Calibri" panose="020F0502020204030204"/>
                <a:ea typeface="+mn-ea"/>
                <a:cs typeface="+mn-cs"/>
              </a:rPr>
              <a:t>Color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of any of these layouts to fit your company or personal preference. Go to the Design tab up top and choose COLORS under the tab on the upper right or you may have to open or click on a drop down in the Design tab to the far right, it may be labeled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Varients</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that will bring up the “COLORS” tab.</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You can customize the COLORS as well to get the exact color scheme you want.</a:t>
            </a:r>
          </a:p>
        </p:txBody>
      </p:sp>
      <p:grpSp>
        <p:nvGrpSpPr>
          <p:cNvPr id="367" name="wheel">
            <a:extLst>
              <a:ext uri="{FF2B5EF4-FFF2-40B4-BE49-F238E27FC236}">
                <a16:creationId xmlns:a16="http://schemas.microsoft.com/office/drawing/2014/main" id="{5B6CD8EE-A41C-4278-8122-DA468A018581}"/>
              </a:ext>
            </a:extLst>
          </p:cNvPr>
          <p:cNvGrpSpPr>
            <a:grpSpLocks noChangeAspect="1"/>
          </p:cNvGrpSpPr>
          <p:nvPr/>
        </p:nvGrpSpPr>
        <p:grpSpPr bwMode="auto">
          <a:xfrm>
            <a:off x="3111500" y="3284539"/>
            <a:ext cx="2114550" cy="2122487"/>
            <a:chOff x="2195" y="606"/>
            <a:chExt cx="3070" cy="3080"/>
          </a:xfrm>
        </p:grpSpPr>
        <p:sp>
          <p:nvSpPr>
            <p:cNvPr id="42013" name="AutoShape 8">
              <a:extLst>
                <a:ext uri="{FF2B5EF4-FFF2-40B4-BE49-F238E27FC236}">
                  <a16:creationId xmlns:a16="http://schemas.microsoft.com/office/drawing/2014/main" id="{F976A11A-4963-400F-B2A1-073FA8138400}"/>
                </a:ext>
              </a:extLst>
            </p:cNvPr>
            <p:cNvSpPr>
              <a:spLocks noChangeAspect="1" noChangeArrowheads="1" noTextEdit="1"/>
            </p:cNvSpPr>
            <p:nvPr/>
          </p:nvSpPr>
          <p:spPr bwMode="auto">
            <a:xfrm>
              <a:off x="2195" y="606"/>
              <a:ext cx="3070" cy="3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2014" name="Freeform 10">
              <a:extLst>
                <a:ext uri="{FF2B5EF4-FFF2-40B4-BE49-F238E27FC236}">
                  <a16:creationId xmlns:a16="http://schemas.microsoft.com/office/drawing/2014/main" id="{683ED160-B222-4188-AC7D-7BC477CEFE51}"/>
                </a:ext>
              </a:extLst>
            </p:cNvPr>
            <p:cNvSpPr>
              <a:spLocks/>
            </p:cNvSpPr>
            <p:nvPr/>
          </p:nvSpPr>
          <p:spPr bwMode="auto">
            <a:xfrm>
              <a:off x="2195" y="609"/>
              <a:ext cx="3073" cy="3074"/>
            </a:xfrm>
            <a:custGeom>
              <a:avLst/>
              <a:gdLst>
                <a:gd name="T0" fmla="*/ 3073 w 1150"/>
                <a:gd name="T1" fmla="*/ 1510 h 1150"/>
                <a:gd name="T2" fmla="*/ 2798 w 1150"/>
                <a:gd name="T3" fmla="*/ 660 h 1150"/>
                <a:gd name="T4" fmla="*/ 2766 w 1150"/>
                <a:gd name="T5" fmla="*/ 615 h 1150"/>
                <a:gd name="T6" fmla="*/ 2042 w 1150"/>
                <a:gd name="T7" fmla="*/ 86 h 1150"/>
                <a:gd name="T8" fmla="*/ 1991 w 1150"/>
                <a:gd name="T9" fmla="*/ 69 h 1150"/>
                <a:gd name="T10" fmla="*/ 1654 w 1150"/>
                <a:gd name="T11" fmla="*/ 5 h 1150"/>
                <a:gd name="T12" fmla="*/ 1537 w 1150"/>
                <a:gd name="T13" fmla="*/ 0 h 1150"/>
                <a:gd name="T14" fmla="*/ 1416 w 1150"/>
                <a:gd name="T15" fmla="*/ 5 h 1150"/>
                <a:gd name="T16" fmla="*/ 1093 w 1150"/>
                <a:gd name="T17" fmla="*/ 67 h 1150"/>
                <a:gd name="T18" fmla="*/ 1039 w 1150"/>
                <a:gd name="T19" fmla="*/ 83 h 1150"/>
                <a:gd name="T20" fmla="*/ 762 w 1150"/>
                <a:gd name="T21" fmla="*/ 211 h 1150"/>
                <a:gd name="T22" fmla="*/ 518 w 1150"/>
                <a:gd name="T23" fmla="*/ 385 h 1150"/>
                <a:gd name="T24" fmla="*/ 313 w 1150"/>
                <a:gd name="T25" fmla="*/ 609 h 1150"/>
                <a:gd name="T26" fmla="*/ 281 w 1150"/>
                <a:gd name="T27" fmla="*/ 655 h 1150"/>
                <a:gd name="T28" fmla="*/ 136 w 1150"/>
                <a:gd name="T29" fmla="*/ 903 h 1150"/>
                <a:gd name="T30" fmla="*/ 32 w 1150"/>
                <a:gd name="T31" fmla="*/ 1227 h 1150"/>
                <a:gd name="T32" fmla="*/ 0 w 1150"/>
                <a:gd name="T33" fmla="*/ 1510 h 1150"/>
                <a:gd name="T34" fmla="*/ 0 w 1150"/>
                <a:gd name="T35" fmla="*/ 1537 h 1150"/>
                <a:gd name="T36" fmla="*/ 0 w 1150"/>
                <a:gd name="T37" fmla="*/ 1566 h 1150"/>
                <a:gd name="T38" fmla="*/ 35 w 1150"/>
                <a:gd name="T39" fmla="*/ 1858 h 1150"/>
                <a:gd name="T40" fmla="*/ 131 w 1150"/>
                <a:gd name="T41" fmla="*/ 2160 h 1150"/>
                <a:gd name="T42" fmla="*/ 281 w 1150"/>
                <a:gd name="T43" fmla="*/ 2422 h 1150"/>
                <a:gd name="T44" fmla="*/ 313 w 1150"/>
                <a:gd name="T45" fmla="*/ 2465 h 1150"/>
                <a:gd name="T46" fmla="*/ 542 w 1150"/>
                <a:gd name="T47" fmla="*/ 2708 h 1150"/>
                <a:gd name="T48" fmla="*/ 732 w 1150"/>
                <a:gd name="T49" fmla="*/ 2847 h 1150"/>
                <a:gd name="T50" fmla="*/ 1042 w 1150"/>
                <a:gd name="T51" fmla="*/ 2991 h 1150"/>
                <a:gd name="T52" fmla="*/ 1093 w 1150"/>
                <a:gd name="T53" fmla="*/ 3010 h 1150"/>
                <a:gd name="T54" fmla="*/ 1480 w 1150"/>
                <a:gd name="T55" fmla="*/ 3074 h 1150"/>
                <a:gd name="T56" fmla="*/ 1537 w 1150"/>
                <a:gd name="T57" fmla="*/ 3074 h 1150"/>
                <a:gd name="T58" fmla="*/ 1590 w 1150"/>
                <a:gd name="T59" fmla="*/ 3074 h 1150"/>
                <a:gd name="T60" fmla="*/ 1991 w 1150"/>
                <a:gd name="T61" fmla="*/ 3005 h 1150"/>
                <a:gd name="T62" fmla="*/ 2042 w 1150"/>
                <a:gd name="T63" fmla="*/ 2988 h 1150"/>
                <a:gd name="T64" fmla="*/ 2763 w 1150"/>
                <a:gd name="T65" fmla="*/ 2459 h 1150"/>
                <a:gd name="T66" fmla="*/ 2795 w 1150"/>
                <a:gd name="T67" fmla="*/ 2416 h 1150"/>
                <a:gd name="T68" fmla="*/ 3073 w 1150"/>
                <a:gd name="T69" fmla="*/ 1566 h 1150"/>
                <a:gd name="T70" fmla="*/ 3073 w 1150"/>
                <a:gd name="T71" fmla="*/ 1537 h 1150"/>
                <a:gd name="T72" fmla="*/ 3073 w 1150"/>
                <a:gd name="T73" fmla="*/ 1510 h 115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150" h="1150">
                  <a:moveTo>
                    <a:pt x="1150" y="565"/>
                  </a:moveTo>
                  <a:cubicBezTo>
                    <a:pt x="1148" y="447"/>
                    <a:pt x="1110" y="338"/>
                    <a:pt x="1047" y="247"/>
                  </a:cubicBezTo>
                  <a:cubicBezTo>
                    <a:pt x="1043" y="241"/>
                    <a:pt x="1039" y="236"/>
                    <a:pt x="1035" y="230"/>
                  </a:cubicBezTo>
                  <a:cubicBezTo>
                    <a:pt x="967" y="140"/>
                    <a:pt x="873" y="70"/>
                    <a:pt x="764" y="32"/>
                  </a:cubicBezTo>
                  <a:cubicBezTo>
                    <a:pt x="758" y="30"/>
                    <a:pt x="752" y="28"/>
                    <a:pt x="745" y="26"/>
                  </a:cubicBezTo>
                  <a:cubicBezTo>
                    <a:pt x="705" y="13"/>
                    <a:pt x="663" y="5"/>
                    <a:pt x="619" y="2"/>
                  </a:cubicBezTo>
                  <a:cubicBezTo>
                    <a:pt x="605" y="1"/>
                    <a:pt x="590" y="0"/>
                    <a:pt x="575" y="0"/>
                  </a:cubicBezTo>
                  <a:cubicBezTo>
                    <a:pt x="560" y="0"/>
                    <a:pt x="545" y="1"/>
                    <a:pt x="530" y="2"/>
                  </a:cubicBezTo>
                  <a:cubicBezTo>
                    <a:pt x="489" y="5"/>
                    <a:pt x="448" y="13"/>
                    <a:pt x="409" y="25"/>
                  </a:cubicBezTo>
                  <a:cubicBezTo>
                    <a:pt x="403" y="27"/>
                    <a:pt x="396" y="29"/>
                    <a:pt x="389" y="31"/>
                  </a:cubicBezTo>
                  <a:cubicBezTo>
                    <a:pt x="353" y="43"/>
                    <a:pt x="318" y="60"/>
                    <a:pt x="285" y="79"/>
                  </a:cubicBezTo>
                  <a:cubicBezTo>
                    <a:pt x="253" y="98"/>
                    <a:pt x="222" y="120"/>
                    <a:pt x="194" y="144"/>
                  </a:cubicBezTo>
                  <a:cubicBezTo>
                    <a:pt x="166" y="170"/>
                    <a:pt x="140" y="198"/>
                    <a:pt x="117" y="228"/>
                  </a:cubicBezTo>
                  <a:cubicBezTo>
                    <a:pt x="113" y="234"/>
                    <a:pt x="109" y="239"/>
                    <a:pt x="105" y="245"/>
                  </a:cubicBezTo>
                  <a:cubicBezTo>
                    <a:pt x="84" y="274"/>
                    <a:pt x="66" y="305"/>
                    <a:pt x="51" y="338"/>
                  </a:cubicBezTo>
                  <a:cubicBezTo>
                    <a:pt x="34" y="376"/>
                    <a:pt x="21" y="417"/>
                    <a:pt x="12" y="459"/>
                  </a:cubicBezTo>
                  <a:cubicBezTo>
                    <a:pt x="5" y="493"/>
                    <a:pt x="1" y="529"/>
                    <a:pt x="0" y="565"/>
                  </a:cubicBezTo>
                  <a:cubicBezTo>
                    <a:pt x="0" y="568"/>
                    <a:pt x="0" y="572"/>
                    <a:pt x="0" y="575"/>
                  </a:cubicBezTo>
                  <a:cubicBezTo>
                    <a:pt x="0" y="579"/>
                    <a:pt x="0" y="582"/>
                    <a:pt x="0" y="586"/>
                  </a:cubicBezTo>
                  <a:cubicBezTo>
                    <a:pt x="1" y="623"/>
                    <a:pt x="5" y="659"/>
                    <a:pt x="13" y="695"/>
                  </a:cubicBezTo>
                  <a:cubicBezTo>
                    <a:pt x="21" y="734"/>
                    <a:pt x="33" y="772"/>
                    <a:pt x="49" y="808"/>
                  </a:cubicBezTo>
                  <a:cubicBezTo>
                    <a:pt x="65" y="842"/>
                    <a:pt x="83" y="875"/>
                    <a:pt x="105" y="906"/>
                  </a:cubicBezTo>
                  <a:cubicBezTo>
                    <a:pt x="109" y="912"/>
                    <a:pt x="113" y="917"/>
                    <a:pt x="117" y="922"/>
                  </a:cubicBezTo>
                  <a:cubicBezTo>
                    <a:pt x="142" y="956"/>
                    <a:pt x="171" y="986"/>
                    <a:pt x="203" y="1013"/>
                  </a:cubicBezTo>
                  <a:cubicBezTo>
                    <a:pt x="225" y="1032"/>
                    <a:pt x="249" y="1049"/>
                    <a:pt x="274" y="1065"/>
                  </a:cubicBezTo>
                  <a:cubicBezTo>
                    <a:pt x="310" y="1087"/>
                    <a:pt x="349" y="1105"/>
                    <a:pt x="390" y="1119"/>
                  </a:cubicBezTo>
                  <a:cubicBezTo>
                    <a:pt x="396" y="1122"/>
                    <a:pt x="403" y="1124"/>
                    <a:pt x="409" y="1126"/>
                  </a:cubicBezTo>
                  <a:cubicBezTo>
                    <a:pt x="455" y="1140"/>
                    <a:pt x="504" y="1148"/>
                    <a:pt x="554" y="1150"/>
                  </a:cubicBezTo>
                  <a:cubicBezTo>
                    <a:pt x="561" y="1150"/>
                    <a:pt x="568" y="1150"/>
                    <a:pt x="575" y="1150"/>
                  </a:cubicBezTo>
                  <a:cubicBezTo>
                    <a:pt x="582" y="1150"/>
                    <a:pt x="589" y="1150"/>
                    <a:pt x="595" y="1150"/>
                  </a:cubicBezTo>
                  <a:cubicBezTo>
                    <a:pt x="647" y="1148"/>
                    <a:pt x="697" y="1139"/>
                    <a:pt x="745" y="1124"/>
                  </a:cubicBezTo>
                  <a:cubicBezTo>
                    <a:pt x="751" y="1122"/>
                    <a:pt x="758" y="1120"/>
                    <a:pt x="764" y="1118"/>
                  </a:cubicBezTo>
                  <a:cubicBezTo>
                    <a:pt x="873" y="1080"/>
                    <a:pt x="966" y="1011"/>
                    <a:pt x="1034" y="920"/>
                  </a:cubicBezTo>
                  <a:cubicBezTo>
                    <a:pt x="1038" y="915"/>
                    <a:pt x="1042" y="909"/>
                    <a:pt x="1046" y="904"/>
                  </a:cubicBezTo>
                  <a:cubicBezTo>
                    <a:pt x="1110" y="813"/>
                    <a:pt x="1148" y="704"/>
                    <a:pt x="1150" y="586"/>
                  </a:cubicBezTo>
                  <a:cubicBezTo>
                    <a:pt x="1150" y="582"/>
                    <a:pt x="1150" y="579"/>
                    <a:pt x="1150" y="575"/>
                  </a:cubicBezTo>
                  <a:cubicBezTo>
                    <a:pt x="1150" y="572"/>
                    <a:pt x="1150" y="569"/>
                    <a:pt x="1150" y="5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2015" name="Freeform 11">
              <a:extLst>
                <a:ext uri="{FF2B5EF4-FFF2-40B4-BE49-F238E27FC236}">
                  <a16:creationId xmlns:a16="http://schemas.microsoft.com/office/drawing/2014/main" id="{D72048A7-EF43-40FE-B26D-6A0075D6AFF9}"/>
                </a:ext>
              </a:extLst>
            </p:cNvPr>
            <p:cNvSpPr>
              <a:spLocks/>
            </p:cNvSpPr>
            <p:nvPr/>
          </p:nvSpPr>
          <p:spPr bwMode="auto">
            <a:xfrm>
              <a:off x="3822" y="1301"/>
              <a:ext cx="1389" cy="818"/>
            </a:xfrm>
            <a:custGeom>
              <a:avLst/>
              <a:gdLst>
                <a:gd name="T0" fmla="*/ 1389 w 520"/>
                <a:gd name="T1" fmla="*/ 818 h 306"/>
                <a:gd name="T2" fmla="*/ 0 w 520"/>
                <a:gd name="T3" fmla="*/ 818 h 306"/>
                <a:gd name="T4" fmla="*/ 1125 w 520"/>
                <a:gd name="T5" fmla="*/ 0 h 306"/>
                <a:gd name="T6" fmla="*/ 1389 w 520"/>
                <a:gd name="T7" fmla="*/ 818 h 30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0" h="306">
                  <a:moveTo>
                    <a:pt x="520" y="306"/>
                  </a:moveTo>
                  <a:cubicBezTo>
                    <a:pt x="0" y="306"/>
                    <a:pt x="0" y="306"/>
                    <a:pt x="0" y="306"/>
                  </a:cubicBezTo>
                  <a:cubicBezTo>
                    <a:pt x="421" y="0"/>
                    <a:pt x="421" y="0"/>
                    <a:pt x="421" y="0"/>
                  </a:cubicBezTo>
                  <a:cubicBezTo>
                    <a:pt x="482" y="87"/>
                    <a:pt x="518" y="193"/>
                    <a:pt x="520" y="306"/>
                  </a:cubicBezTo>
                  <a:close/>
                </a:path>
              </a:pathLst>
            </a:custGeom>
            <a:solidFill>
              <a:srgbClr val="F7941E"/>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2016" name="Freeform 12">
              <a:extLst>
                <a:ext uri="{FF2B5EF4-FFF2-40B4-BE49-F238E27FC236}">
                  <a16:creationId xmlns:a16="http://schemas.microsoft.com/office/drawing/2014/main" id="{D4F91E87-70AC-41FE-8A87-884124F24B93}"/>
                </a:ext>
              </a:extLst>
            </p:cNvPr>
            <p:cNvSpPr>
              <a:spLocks/>
            </p:cNvSpPr>
            <p:nvPr/>
          </p:nvSpPr>
          <p:spPr bwMode="auto">
            <a:xfrm>
              <a:off x="3790" y="748"/>
              <a:ext cx="1125" cy="1329"/>
            </a:xfrm>
            <a:custGeom>
              <a:avLst/>
              <a:gdLst>
                <a:gd name="T0" fmla="*/ 1125 w 421"/>
                <a:gd name="T1" fmla="*/ 508 h 497"/>
                <a:gd name="T2" fmla="*/ 0 w 421"/>
                <a:gd name="T3" fmla="*/ 1329 h 497"/>
                <a:gd name="T4" fmla="*/ 430 w 421"/>
                <a:gd name="T5" fmla="*/ 0 h 497"/>
                <a:gd name="T6" fmla="*/ 1125 w 421"/>
                <a:gd name="T7" fmla="*/ 508 h 49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21" h="497">
                  <a:moveTo>
                    <a:pt x="421" y="190"/>
                  </a:moveTo>
                  <a:cubicBezTo>
                    <a:pt x="0" y="497"/>
                    <a:pt x="0" y="497"/>
                    <a:pt x="0" y="497"/>
                  </a:cubicBezTo>
                  <a:cubicBezTo>
                    <a:pt x="161" y="0"/>
                    <a:pt x="161" y="0"/>
                    <a:pt x="161" y="0"/>
                  </a:cubicBezTo>
                  <a:cubicBezTo>
                    <a:pt x="266" y="36"/>
                    <a:pt x="356" y="104"/>
                    <a:pt x="421" y="190"/>
                  </a:cubicBezTo>
                  <a:close/>
                </a:path>
              </a:pathLst>
            </a:custGeom>
            <a:solidFill>
              <a:srgbClr val="FFD11E"/>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2017" name="Freeform 13">
              <a:extLst>
                <a:ext uri="{FF2B5EF4-FFF2-40B4-BE49-F238E27FC236}">
                  <a16:creationId xmlns:a16="http://schemas.microsoft.com/office/drawing/2014/main" id="{94BE2407-4C4B-4730-8055-BED0E9C6BEBF}"/>
                </a:ext>
              </a:extLst>
            </p:cNvPr>
            <p:cNvSpPr>
              <a:spLocks/>
            </p:cNvSpPr>
            <p:nvPr/>
          </p:nvSpPr>
          <p:spPr bwMode="auto">
            <a:xfrm>
              <a:off x="3306" y="665"/>
              <a:ext cx="863" cy="1396"/>
            </a:xfrm>
            <a:custGeom>
              <a:avLst/>
              <a:gdLst>
                <a:gd name="T0" fmla="*/ 425 w 323"/>
                <a:gd name="T1" fmla="*/ 0 h 522"/>
                <a:gd name="T2" fmla="*/ 863 w 323"/>
                <a:gd name="T3" fmla="*/ 64 h 522"/>
                <a:gd name="T4" fmla="*/ 430 w 323"/>
                <a:gd name="T5" fmla="*/ 1396 h 522"/>
                <a:gd name="T6" fmla="*/ 0 w 323"/>
                <a:gd name="T7" fmla="*/ 62 h 522"/>
                <a:gd name="T8" fmla="*/ 425 w 323"/>
                <a:gd name="T9" fmla="*/ 0 h 5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3" h="522">
                  <a:moveTo>
                    <a:pt x="159" y="0"/>
                  </a:moveTo>
                  <a:cubicBezTo>
                    <a:pt x="216" y="0"/>
                    <a:pt x="271" y="8"/>
                    <a:pt x="323" y="24"/>
                  </a:cubicBezTo>
                  <a:cubicBezTo>
                    <a:pt x="161" y="522"/>
                    <a:pt x="161" y="522"/>
                    <a:pt x="161" y="522"/>
                  </a:cubicBezTo>
                  <a:cubicBezTo>
                    <a:pt x="0" y="23"/>
                    <a:pt x="0" y="23"/>
                    <a:pt x="0" y="23"/>
                  </a:cubicBezTo>
                  <a:cubicBezTo>
                    <a:pt x="50" y="8"/>
                    <a:pt x="104" y="0"/>
                    <a:pt x="159" y="0"/>
                  </a:cubicBezTo>
                  <a:close/>
                </a:path>
              </a:pathLst>
            </a:custGeom>
            <a:solidFill>
              <a:srgbClr val="FFF33E"/>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2018" name="Freeform 14">
              <a:extLst>
                <a:ext uri="{FF2B5EF4-FFF2-40B4-BE49-F238E27FC236}">
                  <a16:creationId xmlns:a16="http://schemas.microsoft.com/office/drawing/2014/main" id="{B307B7DE-28CB-4818-A25B-0D6A8B8C82F5}"/>
                </a:ext>
              </a:extLst>
            </p:cNvPr>
            <p:cNvSpPr>
              <a:spLocks/>
            </p:cNvSpPr>
            <p:nvPr/>
          </p:nvSpPr>
          <p:spPr bwMode="auto">
            <a:xfrm>
              <a:off x="2550" y="742"/>
              <a:ext cx="1136" cy="1335"/>
            </a:xfrm>
            <a:custGeom>
              <a:avLst/>
              <a:gdLst>
                <a:gd name="T0" fmla="*/ 703 w 425"/>
                <a:gd name="T1" fmla="*/ 0 h 499"/>
                <a:gd name="T2" fmla="*/ 1136 w 425"/>
                <a:gd name="T3" fmla="*/ 1335 h 499"/>
                <a:gd name="T4" fmla="*/ 0 w 425"/>
                <a:gd name="T5" fmla="*/ 508 h 499"/>
                <a:gd name="T6" fmla="*/ 703 w 425"/>
                <a:gd name="T7" fmla="*/ 0 h 49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25" h="499">
                  <a:moveTo>
                    <a:pt x="263" y="0"/>
                  </a:moveTo>
                  <a:cubicBezTo>
                    <a:pt x="425" y="499"/>
                    <a:pt x="425" y="499"/>
                    <a:pt x="425" y="499"/>
                  </a:cubicBezTo>
                  <a:cubicBezTo>
                    <a:pt x="0" y="190"/>
                    <a:pt x="0" y="190"/>
                    <a:pt x="0" y="190"/>
                  </a:cubicBezTo>
                  <a:cubicBezTo>
                    <a:pt x="66" y="103"/>
                    <a:pt x="157" y="36"/>
                    <a:pt x="263" y="0"/>
                  </a:cubicBezTo>
                  <a:close/>
                </a:path>
              </a:pathLst>
            </a:custGeom>
            <a:solidFill>
              <a:srgbClr val="62BD5B"/>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2019" name="Freeform 15">
              <a:extLst>
                <a:ext uri="{FF2B5EF4-FFF2-40B4-BE49-F238E27FC236}">
                  <a16:creationId xmlns:a16="http://schemas.microsoft.com/office/drawing/2014/main" id="{2D8DAF8D-9697-4C1D-96C5-DB5FCBDF8E93}"/>
                </a:ext>
              </a:extLst>
            </p:cNvPr>
            <p:cNvSpPr>
              <a:spLocks/>
            </p:cNvSpPr>
            <p:nvPr/>
          </p:nvSpPr>
          <p:spPr bwMode="auto">
            <a:xfrm>
              <a:off x="2251" y="1296"/>
              <a:ext cx="1403" cy="823"/>
            </a:xfrm>
            <a:custGeom>
              <a:avLst/>
              <a:gdLst>
                <a:gd name="T0" fmla="*/ 267 w 525"/>
                <a:gd name="T1" fmla="*/ 0 h 308"/>
                <a:gd name="T2" fmla="*/ 1403 w 525"/>
                <a:gd name="T3" fmla="*/ 823 h 308"/>
                <a:gd name="T4" fmla="*/ 0 w 525"/>
                <a:gd name="T5" fmla="*/ 823 h 308"/>
                <a:gd name="T6" fmla="*/ 267 w 525"/>
                <a:gd name="T7" fmla="*/ 0 h 30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5" h="308">
                  <a:moveTo>
                    <a:pt x="100" y="0"/>
                  </a:moveTo>
                  <a:cubicBezTo>
                    <a:pt x="525" y="308"/>
                    <a:pt x="525" y="308"/>
                    <a:pt x="525" y="308"/>
                  </a:cubicBezTo>
                  <a:cubicBezTo>
                    <a:pt x="0" y="308"/>
                    <a:pt x="0" y="308"/>
                    <a:pt x="0" y="308"/>
                  </a:cubicBezTo>
                  <a:cubicBezTo>
                    <a:pt x="2" y="194"/>
                    <a:pt x="39" y="87"/>
                    <a:pt x="100" y="0"/>
                  </a:cubicBezTo>
                  <a:close/>
                </a:path>
              </a:pathLst>
            </a:custGeom>
            <a:solidFill>
              <a:srgbClr val="00B29A"/>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2020" name="Freeform 16">
              <a:extLst>
                <a:ext uri="{FF2B5EF4-FFF2-40B4-BE49-F238E27FC236}">
                  <a16:creationId xmlns:a16="http://schemas.microsoft.com/office/drawing/2014/main" id="{2B75660D-D48A-405D-8D97-178115832806}"/>
                </a:ext>
              </a:extLst>
            </p:cNvPr>
            <p:cNvSpPr>
              <a:spLocks/>
            </p:cNvSpPr>
            <p:nvPr/>
          </p:nvSpPr>
          <p:spPr bwMode="auto">
            <a:xfrm>
              <a:off x="2251" y="2176"/>
              <a:ext cx="1403" cy="823"/>
            </a:xfrm>
            <a:custGeom>
              <a:avLst/>
              <a:gdLst>
                <a:gd name="T0" fmla="*/ 0 w 525"/>
                <a:gd name="T1" fmla="*/ 0 h 308"/>
                <a:gd name="T2" fmla="*/ 1403 w 525"/>
                <a:gd name="T3" fmla="*/ 0 h 308"/>
                <a:gd name="T4" fmla="*/ 270 w 525"/>
                <a:gd name="T5" fmla="*/ 823 h 308"/>
                <a:gd name="T6" fmla="*/ 0 w 525"/>
                <a:gd name="T7" fmla="*/ 0 h 30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5" h="308">
                  <a:moveTo>
                    <a:pt x="0" y="0"/>
                  </a:moveTo>
                  <a:cubicBezTo>
                    <a:pt x="525" y="0"/>
                    <a:pt x="525" y="0"/>
                    <a:pt x="525" y="0"/>
                  </a:cubicBezTo>
                  <a:cubicBezTo>
                    <a:pt x="101" y="308"/>
                    <a:pt x="101" y="308"/>
                    <a:pt x="101" y="308"/>
                  </a:cubicBezTo>
                  <a:cubicBezTo>
                    <a:pt x="39" y="220"/>
                    <a:pt x="2" y="114"/>
                    <a:pt x="0" y="0"/>
                  </a:cubicBezTo>
                  <a:close/>
                </a:path>
              </a:pathLst>
            </a:custGeom>
            <a:solidFill>
              <a:srgbClr val="63CDF6"/>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2021" name="Freeform 17">
              <a:extLst>
                <a:ext uri="{FF2B5EF4-FFF2-40B4-BE49-F238E27FC236}">
                  <a16:creationId xmlns:a16="http://schemas.microsoft.com/office/drawing/2014/main" id="{C7682588-6452-42C4-A773-9E946CFBCFD4}"/>
                </a:ext>
              </a:extLst>
            </p:cNvPr>
            <p:cNvSpPr>
              <a:spLocks/>
            </p:cNvSpPr>
            <p:nvPr/>
          </p:nvSpPr>
          <p:spPr bwMode="auto">
            <a:xfrm>
              <a:off x="2553" y="2218"/>
              <a:ext cx="1133" cy="1332"/>
            </a:xfrm>
            <a:custGeom>
              <a:avLst/>
              <a:gdLst>
                <a:gd name="T0" fmla="*/ 0 w 424"/>
                <a:gd name="T1" fmla="*/ 824 h 498"/>
                <a:gd name="T2" fmla="*/ 1133 w 424"/>
                <a:gd name="T3" fmla="*/ 0 h 498"/>
                <a:gd name="T4" fmla="*/ 700 w 424"/>
                <a:gd name="T5" fmla="*/ 1332 h 498"/>
                <a:gd name="T6" fmla="*/ 0 w 424"/>
                <a:gd name="T7" fmla="*/ 824 h 4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24" h="498">
                  <a:moveTo>
                    <a:pt x="0" y="308"/>
                  </a:moveTo>
                  <a:cubicBezTo>
                    <a:pt x="424" y="0"/>
                    <a:pt x="424" y="0"/>
                    <a:pt x="424" y="0"/>
                  </a:cubicBezTo>
                  <a:cubicBezTo>
                    <a:pt x="262" y="498"/>
                    <a:pt x="262" y="498"/>
                    <a:pt x="262" y="498"/>
                  </a:cubicBezTo>
                  <a:cubicBezTo>
                    <a:pt x="157" y="462"/>
                    <a:pt x="66" y="395"/>
                    <a:pt x="0" y="308"/>
                  </a:cubicBezTo>
                  <a:close/>
                </a:path>
              </a:pathLst>
            </a:custGeom>
            <a:solidFill>
              <a:srgbClr val="1589CA"/>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2022" name="Freeform 18">
              <a:extLst>
                <a:ext uri="{FF2B5EF4-FFF2-40B4-BE49-F238E27FC236}">
                  <a16:creationId xmlns:a16="http://schemas.microsoft.com/office/drawing/2014/main" id="{B89C7E51-CCD8-4D31-9402-D06BFBB39300}"/>
                </a:ext>
              </a:extLst>
            </p:cNvPr>
            <p:cNvSpPr>
              <a:spLocks/>
            </p:cNvSpPr>
            <p:nvPr/>
          </p:nvSpPr>
          <p:spPr bwMode="auto">
            <a:xfrm>
              <a:off x="3306" y="2237"/>
              <a:ext cx="861" cy="1393"/>
            </a:xfrm>
            <a:custGeom>
              <a:avLst/>
              <a:gdLst>
                <a:gd name="T0" fmla="*/ 425 w 322"/>
                <a:gd name="T1" fmla="*/ 1393 h 521"/>
                <a:gd name="T2" fmla="*/ 0 w 322"/>
                <a:gd name="T3" fmla="*/ 1329 h 521"/>
                <a:gd name="T4" fmla="*/ 431 w 322"/>
                <a:gd name="T5" fmla="*/ 0 h 521"/>
                <a:gd name="T6" fmla="*/ 861 w 322"/>
                <a:gd name="T7" fmla="*/ 1326 h 521"/>
                <a:gd name="T8" fmla="*/ 425 w 322"/>
                <a:gd name="T9" fmla="*/ 1393 h 5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2" h="521">
                  <a:moveTo>
                    <a:pt x="159" y="521"/>
                  </a:moveTo>
                  <a:cubicBezTo>
                    <a:pt x="104" y="521"/>
                    <a:pt x="50" y="512"/>
                    <a:pt x="0" y="497"/>
                  </a:cubicBezTo>
                  <a:cubicBezTo>
                    <a:pt x="161" y="0"/>
                    <a:pt x="161" y="0"/>
                    <a:pt x="161" y="0"/>
                  </a:cubicBezTo>
                  <a:cubicBezTo>
                    <a:pt x="322" y="496"/>
                    <a:pt x="322" y="496"/>
                    <a:pt x="322" y="496"/>
                  </a:cubicBezTo>
                  <a:cubicBezTo>
                    <a:pt x="271" y="512"/>
                    <a:pt x="216" y="521"/>
                    <a:pt x="159" y="521"/>
                  </a:cubicBezTo>
                  <a:close/>
                </a:path>
              </a:pathLst>
            </a:custGeom>
            <a:solidFill>
              <a:srgbClr val="704A9E"/>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2023" name="Freeform 19">
              <a:extLst>
                <a:ext uri="{FF2B5EF4-FFF2-40B4-BE49-F238E27FC236}">
                  <a16:creationId xmlns:a16="http://schemas.microsoft.com/office/drawing/2014/main" id="{BD03AAFF-CEB6-4EA2-94E0-5E4E5C1801B2}"/>
                </a:ext>
              </a:extLst>
            </p:cNvPr>
            <p:cNvSpPr>
              <a:spLocks/>
            </p:cNvSpPr>
            <p:nvPr/>
          </p:nvSpPr>
          <p:spPr bwMode="auto">
            <a:xfrm>
              <a:off x="3790" y="2221"/>
              <a:ext cx="1125" cy="1323"/>
            </a:xfrm>
            <a:custGeom>
              <a:avLst/>
              <a:gdLst>
                <a:gd name="T0" fmla="*/ 430 w 421"/>
                <a:gd name="T1" fmla="*/ 1323 h 495"/>
                <a:gd name="T2" fmla="*/ 0 w 421"/>
                <a:gd name="T3" fmla="*/ 0 h 495"/>
                <a:gd name="T4" fmla="*/ 1125 w 421"/>
                <a:gd name="T5" fmla="*/ 815 h 495"/>
                <a:gd name="T6" fmla="*/ 430 w 421"/>
                <a:gd name="T7" fmla="*/ 1323 h 49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21" h="495">
                  <a:moveTo>
                    <a:pt x="161" y="495"/>
                  </a:moveTo>
                  <a:cubicBezTo>
                    <a:pt x="0" y="0"/>
                    <a:pt x="0" y="0"/>
                    <a:pt x="0" y="0"/>
                  </a:cubicBezTo>
                  <a:cubicBezTo>
                    <a:pt x="421" y="305"/>
                    <a:pt x="421" y="305"/>
                    <a:pt x="421" y="305"/>
                  </a:cubicBezTo>
                  <a:cubicBezTo>
                    <a:pt x="355" y="392"/>
                    <a:pt x="265" y="459"/>
                    <a:pt x="161" y="495"/>
                  </a:cubicBezTo>
                  <a:close/>
                </a:path>
              </a:pathLst>
            </a:custGeom>
            <a:solidFill>
              <a:srgbClr val="E93B81"/>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2024" name="Freeform 20">
              <a:extLst>
                <a:ext uri="{FF2B5EF4-FFF2-40B4-BE49-F238E27FC236}">
                  <a16:creationId xmlns:a16="http://schemas.microsoft.com/office/drawing/2014/main" id="{68C22188-2E26-4886-B33B-0CCF5E957825}"/>
                </a:ext>
              </a:extLst>
            </p:cNvPr>
            <p:cNvSpPr>
              <a:spLocks/>
            </p:cNvSpPr>
            <p:nvPr/>
          </p:nvSpPr>
          <p:spPr bwMode="auto">
            <a:xfrm>
              <a:off x="3822" y="2176"/>
              <a:ext cx="1389" cy="818"/>
            </a:xfrm>
            <a:custGeom>
              <a:avLst/>
              <a:gdLst>
                <a:gd name="T0" fmla="*/ 1125 w 520"/>
                <a:gd name="T1" fmla="*/ 818 h 306"/>
                <a:gd name="T2" fmla="*/ 0 w 520"/>
                <a:gd name="T3" fmla="*/ 0 h 306"/>
                <a:gd name="T4" fmla="*/ 1389 w 520"/>
                <a:gd name="T5" fmla="*/ 0 h 306"/>
                <a:gd name="T6" fmla="*/ 1125 w 520"/>
                <a:gd name="T7" fmla="*/ 818 h 30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0" h="306">
                  <a:moveTo>
                    <a:pt x="421" y="306"/>
                  </a:moveTo>
                  <a:cubicBezTo>
                    <a:pt x="0" y="0"/>
                    <a:pt x="0" y="0"/>
                    <a:pt x="0" y="0"/>
                  </a:cubicBezTo>
                  <a:cubicBezTo>
                    <a:pt x="520" y="0"/>
                    <a:pt x="520" y="0"/>
                    <a:pt x="520" y="0"/>
                  </a:cubicBezTo>
                  <a:cubicBezTo>
                    <a:pt x="518" y="113"/>
                    <a:pt x="482" y="219"/>
                    <a:pt x="421" y="306"/>
                  </a:cubicBezTo>
                  <a:close/>
                </a:path>
              </a:pathLst>
            </a:custGeom>
            <a:solidFill>
              <a:srgbClr val="F04F43"/>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2025" name="Oval 21">
              <a:extLst>
                <a:ext uri="{FF2B5EF4-FFF2-40B4-BE49-F238E27FC236}">
                  <a16:creationId xmlns:a16="http://schemas.microsoft.com/office/drawing/2014/main" id="{0722AC21-EF56-4553-A83F-1262B60F8095}"/>
                </a:ext>
              </a:extLst>
            </p:cNvPr>
            <p:cNvSpPr>
              <a:spLocks noChangeArrowheads="1"/>
            </p:cNvSpPr>
            <p:nvPr/>
          </p:nvSpPr>
          <p:spPr bwMode="auto">
            <a:xfrm>
              <a:off x="2887" y="1301"/>
              <a:ext cx="1694" cy="1695"/>
            </a:xfrm>
            <a:prstGeom prst="ellipse">
              <a:avLst/>
            </a:prstGeom>
            <a:solidFill>
              <a:srgbClr val="CADDE6"/>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2026" name="Oval 22">
              <a:extLst>
                <a:ext uri="{FF2B5EF4-FFF2-40B4-BE49-F238E27FC236}">
                  <a16:creationId xmlns:a16="http://schemas.microsoft.com/office/drawing/2014/main" id="{83AC2BAE-D8D2-410C-BACE-929616182058}"/>
                </a:ext>
              </a:extLst>
            </p:cNvPr>
            <p:cNvSpPr>
              <a:spLocks noChangeArrowheads="1"/>
            </p:cNvSpPr>
            <p:nvPr/>
          </p:nvSpPr>
          <p:spPr bwMode="auto">
            <a:xfrm>
              <a:off x="2930" y="1347"/>
              <a:ext cx="1606" cy="1604"/>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2027" name="Oval 23">
              <a:extLst>
                <a:ext uri="{FF2B5EF4-FFF2-40B4-BE49-F238E27FC236}">
                  <a16:creationId xmlns:a16="http://schemas.microsoft.com/office/drawing/2014/main" id="{39555BB3-B1D8-42A0-AF8C-8CD998BFF898}"/>
                </a:ext>
              </a:extLst>
            </p:cNvPr>
            <p:cNvSpPr>
              <a:spLocks noChangeArrowheads="1"/>
            </p:cNvSpPr>
            <p:nvPr/>
          </p:nvSpPr>
          <p:spPr bwMode="auto">
            <a:xfrm>
              <a:off x="3157" y="1571"/>
              <a:ext cx="1154" cy="1155"/>
            </a:xfrm>
            <a:prstGeom prst="ellipse">
              <a:avLst/>
            </a:prstGeom>
            <a:solidFill>
              <a:srgbClr val="EFF9FE"/>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2028" name="Freeform 24">
              <a:extLst>
                <a:ext uri="{FF2B5EF4-FFF2-40B4-BE49-F238E27FC236}">
                  <a16:creationId xmlns:a16="http://schemas.microsoft.com/office/drawing/2014/main" id="{730725E5-7C57-4461-9700-980619CA5249}"/>
                </a:ext>
              </a:extLst>
            </p:cNvPr>
            <p:cNvSpPr>
              <a:spLocks/>
            </p:cNvSpPr>
            <p:nvPr/>
          </p:nvSpPr>
          <p:spPr bwMode="auto">
            <a:xfrm>
              <a:off x="3333" y="1777"/>
              <a:ext cx="786" cy="749"/>
            </a:xfrm>
            <a:custGeom>
              <a:avLst/>
              <a:gdLst>
                <a:gd name="T0" fmla="*/ 273 w 786"/>
                <a:gd name="T1" fmla="*/ 749 h 749"/>
                <a:gd name="T2" fmla="*/ 75 w 786"/>
                <a:gd name="T3" fmla="*/ 604 h 749"/>
                <a:gd name="T4" fmla="*/ 0 w 786"/>
                <a:gd name="T5" fmla="*/ 374 h 749"/>
                <a:gd name="T6" fmla="*/ 75 w 786"/>
                <a:gd name="T7" fmla="*/ 142 h 749"/>
                <a:gd name="T8" fmla="*/ 273 w 786"/>
                <a:gd name="T9" fmla="*/ 0 h 749"/>
                <a:gd name="T10" fmla="*/ 516 w 786"/>
                <a:gd name="T11" fmla="*/ 0 h 749"/>
                <a:gd name="T12" fmla="*/ 711 w 786"/>
                <a:gd name="T13" fmla="*/ 142 h 749"/>
                <a:gd name="T14" fmla="*/ 786 w 786"/>
                <a:gd name="T15" fmla="*/ 374 h 749"/>
                <a:gd name="T16" fmla="*/ 711 w 786"/>
                <a:gd name="T17" fmla="*/ 604 h 749"/>
                <a:gd name="T18" fmla="*/ 516 w 786"/>
                <a:gd name="T19" fmla="*/ 749 h 749"/>
                <a:gd name="T20" fmla="*/ 273 w 786"/>
                <a:gd name="T21" fmla="*/ 749 h 749"/>
                <a:gd name="T22" fmla="*/ 273 w 786"/>
                <a:gd name="T23" fmla="*/ 749 h 74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86" h="749">
                  <a:moveTo>
                    <a:pt x="273" y="749"/>
                  </a:moveTo>
                  <a:lnTo>
                    <a:pt x="75" y="604"/>
                  </a:lnTo>
                  <a:lnTo>
                    <a:pt x="0" y="374"/>
                  </a:lnTo>
                  <a:lnTo>
                    <a:pt x="75" y="142"/>
                  </a:lnTo>
                  <a:lnTo>
                    <a:pt x="273" y="0"/>
                  </a:lnTo>
                  <a:lnTo>
                    <a:pt x="516" y="0"/>
                  </a:lnTo>
                  <a:lnTo>
                    <a:pt x="711" y="142"/>
                  </a:lnTo>
                  <a:lnTo>
                    <a:pt x="786" y="374"/>
                  </a:lnTo>
                  <a:lnTo>
                    <a:pt x="711" y="604"/>
                  </a:lnTo>
                  <a:lnTo>
                    <a:pt x="516" y="749"/>
                  </a:lnTo>
                  <a:lnTo>
                    <a:pt x="273" y="74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2029" name="Freeform 25">
              <a:extLst>
                <a:ext uri="{FF2B5EF4-FFF2-40B4-BE49-F238E27FC236}">
                  <a16:creationId xmlns:a16="http://schemas.microsoft.com/office/drawing/2014/main" id="{659FF2E2-70E2-450D-A02A-290CCBDC041E}"/>
                </a:ext>
              </a:extLst>
            </p:cNvPr>
            <p:cNvSpPr>
              <a:spLocks noEditPoints="1"/>
            </p:cNvSpPr>
            <p:nvPr/>
          </p:nvSpPr>
          <p:spPr bwMode="auto">
            <a:xfrm>
              <a:off x="2363" y="745"/>
              <a:ext cx="2739" cy="2813"/>
            </a:xfrm>
            <a:custGeom>
              <a:avLst/>
              <a:gdLst>
                <a:gd name="T0" fmla="*/ 1259 w 1025"/>
                <a:gd name="T1" fmla="*/ 120 h 1052"/>
                <a:gd name="T2" fmla="*/ 1430 w 1025"/>
                <a:gd name="T3" fmla="*/ 0 h 1052"/>
                <a:gd name="T4" fmla="*/ 1344 w 1025"/>
                <a:gd name="T5" fmla="*/ 78 h 1052"/>
                <a:gd name="T6" fmla="*/ 1935 w 1025"/>
                <a:gd name="T7" fmla="*/ 562 h 1052"/>
                <a:gd name="T8" fmla="*/ 2231 w 1025"/>
                <a:gd name="T9" fmla="*/ 457 h 1052"/>
                <a:gd name="T10" fmla="*/ 2034 w 1025"/>
                <a:gd name="T11" fmla="*/ 275 h 1052"/>
                <a:gd name="T12" fmla="*/ 1897 w 1025"/>
                <a:gd name="T13" fmla="*/ 495 h 1052"/>
                <a:gd name="T14" fmla="*/ 2047 w 1025"/>
                <a:gd name="T15" fmla="*/ 730 h 1052"/>
                <a:gd name="T16" fmla="*/ 2437 w 1025"/>
                <a:gd name="T17" fmla="*/ 1227 h 1052"/>
                <a:gd name="T18" fmla="*/ 2645 w 1025"/>
                <a:gd name="T19" fmla="*/ 1144 h 1052"/>
                <a:gd name="T20" fmla="*/ 2584 w 1025"/>
                <a:gd name="T21" fmla="*/ 896 h 1052"/>
                <a:gd name="T22" fmla="*/ 2517 w 1025"/>
                <a:gd name="T23" fmla="*/ 997 h 1052"/>
                <a:gd name="T24" fmla="*/ 2456 w 1025"/>
                <a:gd name="T25" fmla="*/ 1016 h 1052"/>
                <a:gd name="T26" fmla="*/ 2309 w 1025"/>
                <a:gd name="T27" fmla="*/ 963 h 1052"/>
                <a:gd name="T28" fmla="*/ 2335 w 1025"/>
                <a:gd name="T29" fmla="*/ 1842 h 1052"/>
                <a:gd name="T30" fmla="*/ 2400 w 1025"/>
                <a:gd name="T31" fmla="*/ 1864 h 1052"/>
                <a:gd name="T32" fmla="*/ 2482 w 1025"/>
                <a:gd name="T33" fmla="*/ 1583 h 1052"/>
                <a:gd name="T34" fmla="*/ 2250 w 1025"/>
                <a:gd name="T35" fmla="*/ 1727 h 1052"/>
                <a:gd name="T36" fmla="*/ 2466 w 1025"/>
                <a:gd name="T37" fmla="*/ 1666 h 1052"/>
                <a:gd name="T38" fmla="*/ 2619 w 1025"/>
                <a:gd name="T39" fmla="*/ 1853 h 1052"/>
                <a:gd name="T40" fmla="*/ 2464 w 1025"/>
                <a:gd name="T41" fmla="*/ 1666 h 1052"/>
                <a:gd name="T42" fmla="*/ 2162 w 1025"/>
                <a:gd name="T43" fmla="*/ 2273 h 1052"/>
                <a:gd name="T44" fmla="*/ 1988 w 1025"/>
                <a:gd name="T45" fmla="*/ 2190 h 1052"/>
                <a:gd name="T46" fmla="*/ 1945 w 1025"/>
                <a:gd name="T47" fmla="*/ 2136 h 1052"/>
                <a:gd name="T48" fmla="*/ 2114 w 1025"/>
                <a:gd name="T49" fmla="*/ 2393 h 1052"/>
                <a:gd name="T50" fmla="*/ 2036 w 1025"/>
                <a:gd name="T51" fmla="*/ 2559 h 1052"/>
                <a:gd name="T52" fmla="*/ 1299 w 1025"/>
                <a:gd name="T53" fmla="*/ 2808 h 1052"/>
                <a:gd name="T54" fmla="*/ 1365 w 1025"/>
                <a:gd name="T55" fmla="*/ 2334 h 1052"/>
                <a:gd name="T56" fmla="*/ 1451 w 1025"/>
                <a:gd name="T57" fmla="*/ 2604 h 1052"/>
                <a:gd name="T58" fmla="*/ 1253 w 1025"/>
                <a:gd name="T59" fmla="*/ 2741 h 1052"/>
                <a:gd name="T60" fmla="*/ 1365 w 1025"/>
                <a:gd name="T61" fmla="*/ 2399 h 1052"/>
                <a:gd name="T62" fmla="*/ 1374 w 1025"/>
                <a:gd name="T63" fmla="*/ 2586 h 1052"/>
                <a:gd name="T64" fmla="*/ 649 w 1025"/>
                <a:gd name="T65" fmla="*/ 2615 h 1052"/>
                <a:gd name="T66" fmla="*/ 518 w 1025"/>
                <a:gd name="T67" fmla="*/ 2423 h 1052"/>
                <a:gd name="T68" fmla="*/ 436 w 1025"/>
                <a:gd name="T69" fmla="*/ 2382 h 1052"/>
                <a:gd name="T70" fmla="*/ 417 w 1025"/>
                <a:gd name="T71" fmla="*/ 1893 h 1052"/>
                <a:gd name="T72" fmla="*/ 219 w 1025"/>
                <a:gd name="T73" fmla="*/ 1701 h 1052"/>
                <a:gd name="T74" fmla="*/ 32 w 1025"/>
                <a:gd name="T75" fmla="*/ 1840 h 1052"/>
                <a:gd name="T76" fmla="*/ 278 w 1025"/>
                <a:gd name="T77" fmla="*/ 1848 h 1052"/>
                <a:gd name="T78" fmla="*/ 131 w 1025"/>
                <a:gd name="T79" fmla="*/ 1743 h 1052"/>
                <a:gd name="T80" fmla="*/ 339 w 1025"/>
                <a:gd name="T81" fmla="*/ 1663 h 1052"/>
                <a:gd name="T82" fmla="*/ 283 w 1025"/>
                <a:gd name="T83" fmla="*/ 1770 h 1052"/>
                <a:gd name="T84" fmla="*/ 462 w 1025"/>
                <a:gd name="T85" fmla="*/ 1185 h 1052"/>
                <a:gd name="T86" fmla="*/ 32 w 1025"/>
                <a:gd name="T87" fmla="*/ 965 h 1052"/>
                <a:gd name="T88" fmla="*/ 310 w 1025"/>
                <a:gd name="T89" fmla="*/ 979 h 1052"/>
                <a:gd name="T90" fmla="*/ 393 w 1025"/>
                <a:gd name="T91" fmla="*/ 1166 h 1052"/>
                <a:gd name="T92" fmla="*/ 160 w 1025"/>
                <a:gd name="T93" fmla="*/ 1091 h 1052"/>
                <a:gd name="T94" fmla="*/ 251 w 1025"/>
                <a:gd name="T95" fmla="*/ 963 h 1052"/>
                <a:gd name="T96" fmla="*/ 430 w 1025"/>
                <a:gd name="T97" fmla="*/ 439 h 1052"/>
                <a:gd name="T98" fmla="*/ 452 w 1025"/>
                <a:gd name="T99" fmla="*/ 326 h 1052"/>
                <a:gd name="T100" fmla="*/ 385 w 1025"/>
                <a:gd name="T101" fmla="*/ 524 h 1052"/>
                <a:gd name="T102" fmla="*/ 879 w 1025"/>
                <a:gd name="T103" fmla="*/ 294 h 1052"/>
                <a:gd name="T104" fmla="*/ 887 w 1025"/>
                <a:gd name="T105" fmla="*/ 588 h 1052"/>
                <a:gd name="T106" fmla="*/ 647 w 1025"/>
                <a:gd name="T107" fmla="*/ 257 h 1052"/>
                <a:gd name="T108" fmla="*/ 684 w 1025"/>
                <a:gd name="T109" fmla="*/ 441 h 105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025" h="1052">
                  <a:moveTo>
                    <a:pt x="503" y="29"/>
                  </a:moveTo>
                  <a:cubicBezTo>
                    <a:pt x="503" y="29"/>
                    <a:pt x="503" y="29"/>
                    <a:pt x="503" y="29"/>
                  </a:cubicBezTo>
                  <a:cubicBezTo>
                    <a:pt x="471" y="45"/>
                    <a:pt x="471" y="45"/>
                    <a:pt x="471" y="45"/>
                  </a:cubicBezTo>
                  <a:cubicBezTo>
                    <a:pt x="465" y="20"/>
                    <a:pt x="465" y="20"/>
                    <a:pt x="465" y="20"/>
                  </a:cubicBezTo>
                  <a:cubicBezTo>
                    <a:pt x="508" y="0"/>
                    <a:pt x="508" y="0"/>
                    <a:pt x="508" y="0"/>
                  </a:cubicBezTo>
                  <a:cubicBezTo>
                    <a:pt x="535" y="0"/>
                    <a:pt x="535" y="0"/>
                    <a:pt x="535" y="0"/>
                  </a:cubicBezTo>
                  <a:cubicBezTo>
                    <a:pt x="535" y="173"/>
                    <a:pt x="535" y="173"/>
                    <a:pt x="535" y="173"/>
                  </a:cubicBezTo>
                  <a:cubicBezTo>
                    <a:pt x="503" y="173"/>
                    <a:pt x="503" y="173"/>
                    <a:pt x="503" y="173"/>
                  </a:cubicBezTo>
                  <a:cubicBezTo>
                    <a:pt x="503" y="29"/>
                    <a:pt x="503" y="29"/>
                    <a:pt x="503" y="29"/>
                  </a:cubicBezTo>
                  <a:close/>
                  <a:moveTo>
                    <a:pt x="766" y="273"/>
                  </a:moveTo>
                  <a:cubicBezTo>
                    <a:pt x="766" y="273"/>
                    <a:pt x="766" y="273"/>
                    <a:pt x="782" y="251"/>
                  </a:cubicBezTo>
                  <a:cubicBezTo>
                    <a:pt x="782" y="251"/>
                    <a:pt x="782" y="251"/>
                    <a:pt x="724" y="210"/>
                  </a:cubicBezTo>
                  <a:cubicBezTo>
                    <a:pt x="724" y="210"/>
                    <a:pt x="724" y="210"/>
                    <a:pt x="725" y="209"/>
                  </a:cubicBezTo>
                  <a:cubicBezTo>
                    <a:pt x="725" y="209"/>
                    <a:pt x="725" y="209"/>
                    <a:pt x="744" y="207"/>
                  </a:cubicBezTo>
                  <a:cubicBezTo>
                    <a:pt x="785" y="203"/>
                    <a:pt x="817" y="196"/>
                    <a:pt x="835" y="171"/>
                  </a:cubicBezTo>
                  <a:cubicBezTo>
                    <a:pt x="852" y="148"/>
                    <a:pt x="851" y="118"/>
                    <a:pt x="820" y="95"/>
                  </a:cubicBezTo>
                  <a:cubicBezTo>
                    <a:pt x="802" y="82"/>
                    <a:pt x="783" y="78"/>
                    <a:pt x="767" y="78"/>
                  </a:cubicBezTo>
                  <a:cubicBezTo>
                    <a:pt x="767" y="78"/>
                    <a:pt x="767" y="78"/>
                    <a:pt x="761" y="103"/>
                  </a:cubicBezTo>
                  <a:cubicBezTo>
                    <a:pt x="772" y="103"/>
                    <a:pt x="787" y="104"/>
                    <a:pt x="799" y="113"/>
                  </a:cubicBezTo>
                  <a:cubicBezTo>
                    <a:pt x="817" y="126"/>
                    <a:pt x="816" y="142"/>
                    <a:pt x="807" y="155"/>
                  </a:cubicBezTo>
                  <a:cubicBezTo>
                    <a:pt x="793" y="173"/>
                    <a:pt x="766" y="178"/>
                    <a:pt x="710" y="185"/>
                  </a:cubicBezTo>
                  <a:cubicBezTo>
                    <a:pt x="710" y="185"/>
                    <a:pt x="710" y="185"/>
                    <a:pt x="683" y="188"/>
                  </a:cubicBezTo>
                  <a:cubicBezTo>
                    <a:pt x="683" y="188"/>
                    <a:pt x="683" y="188"/>
                    <a:pt x="671" y="204"/>
                  </a:cubicBezTo>
                  <a:lnTo>
                    <a:pt x="766" y="273"/>
                  </a:lnTo>
                  <a:close/>
                  <a:moveTo>
                    <a:pt x="839" y="360"/>
                  </a:moveTo>
                  <a:cubicBezTo>
                    <a:pt x="836" y="371"/>
                    <a:pt x="835" y="390"/>
                    <a:pt x="842" y="410"/>
                  </a:cubicBezTo>
                  <a:cubicBezTo>
                    <a:pt x="854" y="451"/>
                    <a:pt x="884" y="468"/>
                    <a:pt x="912" y="459"/>
                  </a:cubicBezTo>
                  <a:cubicBezTo>
                    <a:pt x="934" y="452"/>
                    <a:pt x="944" y="431"/>
                    <a:pt x="941" y="410"/>
                  </a:cubicBezTo>
                  <a:cubicBezTo>
                    <a:pt x="941" y="410"/>
                    <a:pt x="941" y="410"/>
                    <a:pt x="942" y="410"/>
                  </a:cubicBezTo>
                  <a:cubicBezTo>
                    <a:pt x="955" y="428"/>
                    <a:pt x="973" y="434"/>
                    <a:pt x="990" y="428"/>
                  </a:cubicBezTo>
                  <a:cubicBezTo>
                    <a:pt x="1012" y="421"/>
                    <a:pt x="1025" y="398"/>
                    <a:pt x="1014" y="364"/>
                  </a:cubicBezTo>
                  <a:cubicBezTo>
                    <a:pt x="1008" y="344"/>
                    <a:pt x="996" y="328"/>
                    <a:pt x="987" y="320"/>
                  </a:cubicBezTo>
                  <a:cubicBezTo>
                    <a:pt x="987" y="320"/>
                    <a:pt x="987" y="320"/>
                    <a:pt x="967" y="335"/>
                  </a:cubicBezTo>
                  <a:cubicBezTo>
                    <a:pt x="973" y="340"/>
                    <a:pt x="983" y="352"/>
                    <a:pt x="988" y="365"/>
                  </a:cubicBezTo>
                  <a:cubicBezTo>
                    <a:pt x="993" y="383"/>
                    <a:pt x="986" y="395"/>
                    <a:pt x="975" y="398"/>
                  </a:cubicBezTo>
                  <a:cubicBezTo>
                    <a:pt x="959" y="403"/>
                    <a:pt x="946" y="387"/>
                    <a:pt x="942" y="373"/>
                  </a:cubicBezTo>
                  <a:cubicBezTo>
                    <a:pt x="942" y="373"/>
                    <a:pt x="942" y="373"/>
                    <a:pt x="937" y="358"/>
                  </a:cubicBezTo>
                  <a:cubicBezTo>
                    <a:pt x="937" y="358"/>
                    <a:pt x="937" y="358"/>
                    <a:pt x="915" y="365"/>
                  </a:cubicBezTo>
                  <a:cubicBezTo>
                    <a:pt x="915" y="365"/>
                    <a:pt x="915" y="365"/>
                    <a:pt x="919" y="380"/>
                  </a:cubicBezTo>
                  <a:cubicBezTo>
                    <a:pt x="925" y="399"/>
                    <a:pt x="922" y="420"/>
                    <a:pt x="903" y="426"/>
                  </a:cubicBezTo>
                  <a:cubicBezTo>
                    <a:pt x="890" y="430"/>
                    <a:pt x="873" y="425"/>
                    <a:pt x="866" y="401"/>
                  </a:cubicBezTo>
                  <a:cubicBezTo>
                    <a:pt x="861" y="385"/>
                    <a:pt x="863" y="368"/>
                    <a:pt x="864" y="360"/>
                  </a:cubicBezTo>
                  <a:lnTo>
                    <a:pt x="839" y="360"/>
                  </a:lnTo>
                  <a:close/>
                  <a:moveTo>
                    <a:pt x="833" y="676"/>
                  </a:moveTo>
                  <a:cubicBezTo>
                    <a:pt x="833" y="676"/>
                    <a:pt x="833" y="676"/>
                    <a:pt x="874" y="689"/>
                  </a:cubicBezTo>
                  <a:cubicBezTo>
                    <a:pt x="874" y="689"/>
                    <a:pt x="874" y="689"/>
                    <a:pt x="867" y="711"/>
                  </a:cubicBezTo>
                  <a:cubicBezTo>
                    <a:pt x="867" y="711"/>
                    <a:pt x="867" y="711"/>
                    <a:pt x="891" y="718"/>
                  </a:cubicBezTo>
                  <a:cubicBezTo>
                    <a:pt x="891" y="718"/>
                    <a:pt x="891" y="718"/>
                    <a:pt x="898" y="697"/>
                  </a:cubicBezTo>
                  <a:cubicBezTo>
                    <a:pt x="898" y="697"/>
                    <a:pt x="898" y="697"/>
                    <a:pt x="997" y="730"/>
                  </a:cubicBezTo>
                  <a:cubicBezTo>
                    <a:pt x="997" y="730"/>
                    <a:pt x="997" y="730"/>
                    <a:pt x="1009" y="693"/>
                  </a:cubicBezTo>
                  <a:cubicBezTo>
                    <a:pt x="1009" y="693"/>
                    <a:pt x="1009" y="693"/>
                    <a:pt x="929" y="592"/>
                  </a:cubicBezTo>
                  <a:cubicBezTo>
                    <a:pt x="929" y="592"/>
                    <a:pt x="929" y="592"/>
                    <a:pt x="909" y="586"/>
                  </a:cubicBezTo>
                  <a:cubicBezTo>
                    <a:pt x="909" y="586"/>
                    <a:pt x="909" y="586"/>
                    <a:pt x="884" y="660"/>
                  </a:cubicBezTo>
                  <a:cubicBezTo>
                    <a:pt x="884" y="660"/>
                    <a:pt x="884" y="660"/>
                    <a:pt x="842" y="646"/>
                  </a:cubicBezTo>
                  <a:lnTo>
                    <a:pt x="833" y="676"/>
                  </a:lnTo>
                  <a:close/>
                  <a:moveTo>
                    <a:pt x="922" y="623"/>
                  </a:moveTo>
                  <a:cubicBezTo>
                    <a:pt x="922" y="623"/>
                    <a:pt x="922" y="623"/>
                    <a:pt x="923" y="623"/>
                  </a:cubicBezTo>
                  <a:cubicBezTo>
                    <a:pt x="923" y="623"/>
                    <a:pt x="923" y="623"/>
                    <a:pt x="958" y="669"/>
                  </a:cubicBezTo>
                  <a:cubicBezTo>
                    <a:pt x="965" y="677"/>
                    <a:pt x="972" y="684"/>
                    <a:pt x="981" y="692"/>
                  </a:cubicBezTo>
                  <a:cubicBezTo>
                    <a:pt x="981" y="692"/>
                    <a:pt x="981" y="692"/>
                    <a:pt x="980" y="693"/>
                  </a:cubicBezTo>
                  <a:cubicBezTo>
                    <a:pt x="971" y="689"/>
                    <a:pt x="962" y="686"/>
                    <a:pt x="952" y="683"/>
                  </a:cubicBezTo>
                  <a:cubicBezTo>
                    <a:pt x="952" y="683"/>
                    <a:pt x="952" y="683"/>
                    <a:pt x="907" y="668"/>
                  </a:cubicBezTo>
                  <a:lnTo>
                    <a:pt x="922" y="623"/>
                  </a:lnTo>
                  <a:close/>
                  <a:moveTo>
                    <a:pt x="778" y="979"/>
                  </a:moveTo>
                  <a:cubicBezTo>
                    <a:pt x="778" y="979"/>
                    <a:pt x="778" y="979"/>
                    <a:pt x="851" y="927"/>
                  </a:cubicBezTo>
                  <a:cubicBezTo>
                    <a:pt x="851" y="927"/>
                    <a:pt x="851" y="927"/>
                    <a:pt x="809" y="850"/>
                  </a:cubicBezTo>
                  <a:cubicBezTo>
                    <a:pt x="804" y="854"/>
                    <a:pt x="799" y="859"/>
                    <a:pt x="791" y="865"/>
                  </a:cubicBezTo>
                  <a:cubicBezTo>
                    <a:pt x="763" y="885"/>
                    <a:pt x="743" y="883"/>
                    <a:pt x="732" y="867"/>
                  </a:cubicBezTo>
                  <a:cubicBezTo>
                    <a:pt x="720" y="850"/>
                    <a:pt x="728" y="830"/>
                    <a:pt x="744" y="819"/>
                  </a:cubicBezTo>
                  <a:cubicBezTo>
                    <a:pt x="757" y="810"/>
                    <a:pt x="772" y="805"/>
                    <a:pt x="780" y="804"/>
                  </a:cubicBezTo>
                  <a:cubicBezTo>
                    <a:pt x="780" y="804"/>
                    <a:pt x="780" y="804"/>
                    <a:pt x="771" y="780"/>
                  </a:cubicBezTo>
                  <a:cubicBezTo>
                    <a:pt x="761" y="782"/>
                    <a:pt x="744" y="787"/>
                    <a:pt x="728" y="799"/>
                  </a:cubicBezTo>
                  <a:cubicBezTo>
                    <a:pt x="693" y="824"/>
                    <a:pt x="687" y="862"/>
                    <a:pt x="706" y="888"/>
                  </a:cubicBezTo>
                  <a:cubicBezTo>
                    <a:pt x="718" y="906"/>
                    <a:pt x="735" y="912"/>
                    <a:pt x="750" y="911"/>
                  </a:cubicBezTo>
                  <a:cubicBezTo>
                    <a:pt x="764" y="910"/>
                    <a:pt x="778" y="904"/>
                    <a:pt x="791" y="895"/>
                  </a:cubicBezTo>
                  <a:cubicBezTo>
                    <a:pt x="795" y="892"/>
                    <a:pt x="798" y="890"/>
                    <a:pt x="800" y="888"/>
                  </a:cubicBezTo>
                  <a:cubicBezTo>
                    <a:pt x="800" y="888"/>
                    <a:pt x="800" y="888"/>
                    <a:pt x="816" y="919"/>
                  </a:cubicBezTo>
                  <a:cubicBezTo>
                    <a:pt x="816" y="919"/>
                    <a:pt x="816" y="919"/>
                    <a:pt x="762" y="957"/>
                  </a:cubicBezTo>
                  <a:lnTo>
                    <a:pt x="778" y="979"/>
                  </a:lnTo>
                  <a:close/>
                  <a:moveTo>
                    <a:pt x="469" y="1051"/>
                  </a:moveTo>
                  <a:cubicBezTo>
                    <a:pt x="473" y="1052"/>
                    <a:pt x="478" y="1052"/>
                    <a:pt x="486" y="1050"/>
                  </a:cubicBezTo>
                  <a:cubicBezTo>
                    <a:pt x="510" y="1049"/>
                    <a:pt x="531" y="1040"/>
                    <a:pt x="547" y="1025"/>
                  </a:cubicBezTo>
                  <a:cubicBezTo>
                    <a:pt x="565" y="1008"/>
                    <a:pt x="577" y="981"/>
                    <a:pt x="577" y="947"/>
                  </a:cubicBezTo>
                  <a:cubicBezTo>
                    <a:pt x="577" y="905"/>
                    <a:pt x="553" y="873"/>
                    <a:pt x="511" y="873"/>
                  </a:cubicBezTo>
                  <a:cubicBezTo>
                    <a:pt x="475" y="873"/>
                    <a:pt x="451" y="902"/>
                    <a:pt x="451" y="935"/>
                  </a:cubicBezTo>
                  <a:cubicBezTo>
                    <a:pt x="451" y="970"/>
                    <a:pt x="474" y="991"/>
                    <a:pt x="504" y="991"/>
                  </a:cubicBezTo>
                  <a:cubicBezTo>
                    <a:pt x="521" y="991"/>
                    <a:pt x="534" y="984"/>
                    <a:pt x="543" y="974"/>
                  </a:cubicBezTo>
                  <a:cubicBezTo>
                    <a:pt x="543" y="974"/>
                    <a:pt x="543" y="974"/>
                    <a:pt x="543" y="974"/>
                  </a:cubicBezTo>
                  <a:cubicBezTo>
                    <a:pt x="539" y="998"/>
                    <a:pt x="522" y="1020"/>
                    <a:pt x="485" y="1025"/>
                  </a:cubicBezTo>
                  <a:cubicBezTo>
                    <a:pt x="479" y="1025"/>
                    <a:pt x="474" y="1026"/>
                    <a:pt x="469" y="1025"/>
                  </a:cubicBezTo>
                  <a:lnTo>
                    <a:pt x="469" y="1051"/>
                  </a:lnTo>
                  <a:close/>
                  <a:moveTo>
                    <a:pt x="484" y="933"/>
                  </a:moveTo>
                  <a:cubicBezTo>
                    <a:pt x="484" y="912"/>
                    <a:pt x="495" y="897"/>
                    <a:pt x="511" y="897"/>
                  </a:cubicBezTo>
                  <a:cubicBezTo>
                    <a:pt x="533" y="897"/>
                    <a:pt x="544" y="916"/>
                    <a:pt x="544" y="939"/>
                  </a:cubicBezTo>
                  <a:cubicBezTo>
                    <a:pt x="544" y="943"/>
                    <a:pt x="544" y="946"/>
                    <a:pt x="542" y="949"/>
                  </a:cubicBezTo>
                  <a:cubicBezTo>
                    <a:pt x="537" y="960"/>
                    <a:pt x="526" y="967"/>
                    <a:pt x="514" y="967"/>
                  </a:cubicBezTo>
                  <a:cubicBezTo>
                    <a:pt x="495" y="967"/>
                    <a:pt x="484" y="953"/>
                    <a:pt x="484" y="933"/>
                  </a:cubicBezTo>
                  <a:close/>
                  <a:moveTo>
                    <a:pt x="150" y="908"/>
                  </a:moveTo>
                  <a:cubicBezTo>
                    <a:pt x="243" y="978"/>
                    <a:pt x="243" y="978"/>
                    <a:pt x="243" y="978"/>
                  </a:cubicBezTo>
                  <a:cubicBezTo>
                    <a:pt x="259" y="956"/>
                    <a:pt x="259" y="956"/>
                    <a:pt x="259" y="956"/>
                  </a:cubicBezTo>
                  <a:cubicBezTo>
                    <a:pt x="194" y="907"/>
                    <a:pt x="194" y="907"/>
                    <a:pt x="194" y="907"/>
                  </a:cubicBezTo>
                  <a:cubicBezTo>
                    <a:pt x="194" y="906"/>
                    <a:pt x="194" y="906"/>
                    <a:pt x="194" y="906"/>
                  </a:cubicBezTo>
                  <a:cubicBezTo>
                    <a:pt x="340" y="834"/>
                    <a:pt x="340" y="834"/>
                    <a:pt x="340" y="834"/>
                  </a:cubicBezTo>
                  <a:cubicBezTo>
                    <a:pt x="313" y="814"/>
                    <a:pt x="313" y="814"/>
                    <a:pt x="313" y="814"/>
                  </a:cubicBezTo>
                  <a:cubicBezTo>
                    <a:pt x="163" y="891"/>
                    <a:pt x="163" y="891"/>
                    <a:pt x="163" y="891"/>
                  </a:cubicBezTo>
                  <a:cubicBezTo>
                    <a:pt x="150" y="908"/>
                    <a:pt x="150" y="908"/>
                    <a:pt x="150" y="908"/>
                  </a:cubicBezTo>
                  <a:close/>
                  <a:moveTo>
                    <a:pt x="104" y="691"/>
                  </a:moveTo>
                  <a:cubicBezTo>
                    <a:pt x="118" y="707"/>
                    <a:pt x="136" y="715"/>
                    <a:pt x="156" y="708"/>
                  </a:cubicBezTo>
                  <a:cubicBezTo>
                    <a:pt x="179" y="700"/>
                    <a:pt x="195" y="673"/>
                    <a:pt x="182" y="635"/>
                  </a:cubicBezTo>
                  <a:cubicBezTo>
                    <a:pt x="171" y="600"/>
                    <a:pt x="143" y="581"/>
                    <a:pt x="114" y="591"/>
                  </a:cubicBezTo>
                  <a:cubicBezTo>
                    <a:pt x="93" y="598"/>
                    <a:pt x="83" y="616"/>
                    <a:pt x="82" y="636"/>
                  </a:cubicBezTo>
                  <a:cubicBezTo>
                    <a:pt x="82" y="636"/>
                    <a:pt x="82" y="636"/>
                    <a:pt x="82" y="636"/>
                  </a:cubicBezTo>
                  <a:cubicBezTo>
                    <a:pt x="67" y="621"/>
                    <a:pt x="50" y="618"/>
                    <a:pt x="36" y="623"/>
                  </a:cubicBezTo>
                  <a:cubicBezTo>
                    <a:pt x="16" y="630"/>
                    <a:pt x="0" y="653"/>
                    <a:pt x="12" y="688"/>
                  </a:cubicBezTo>
                  <a:cubicBezTo>
                    <a:pt x="22" y="719"/>
                    <a:pt x="48" y="737"/>
                    <a:pt x="75" y="728"/>
                  </a:cubicBezTo>
                  <a:cubicBezTo>
                    <a:pt x="89" y="724"/>
                    <a:pt x="100" y="711"/>
                    <a:pt x="103" y="691"/>
                  </a:cubicBezTo>
                  <a:lnTo>
                    <a:pt x="104" y="691"/>
                  </a:lnTo>
                  <a:close/>
                  <a:moveTo>
                    <a:pt x="64" y="699"/>
                  </a:moveTo>
                  <a:cubicBezTo>
                    <a:pt x="52" y="703"/>
                    <a:pt x="39" y="698"/>
                    <a:pt x="34" y="683"/>
                  </a:cubicBezTo>
                  <a:cubicBezTo>
                    <a:pt x="28" y="666"/>
                    <a:pt x="38" y="655"/>
                    <a:pt x="49" y="652"/>
                  </a:cubicBezTo>
                  <a:cubicBezTo>
                    <a:pt x="62" y="647"/>
                    <a:pt x="74" y="654"/>
                    <a:pt x="81" y="664"/>
                  </a:cubicBezTo>
                  <a:cubicBezTo>
                    <a:pt x="82" y="681"/>
                    <a:pt x="77" y="695"/>
                    <a:pt x="64" y="699"/>
                  </a:cubicBezTo>
                  <a:close/>
                  <a:moveTo>
                    <a:pt x="127" y="622"/>
                  </a:moveTo>
                  <a:cubicBezTo>
                    <a:pt x="141" y="617"/>
                    <a:pt x="155" y="624"/>
                    <a:pt x="160" y="641"/>
                  </a:cubicBezTo>
                  <a:cubicBezTo>
                    <a:pt x="166" y="658"/>
                    <a:pt x="157" y="673"/>
                    <a:pt x="142" y="677"/>
                  </a:cubicBezTo>
                  <a:cubicBezTo>
                    <a:pt x="129" y="682"/>
                    <a:pt x="115" y="676"/>
                    <a:pt x="106" y="662"/>
                  </a:cubicBezTo>
                  <a:cubicBezTo>
                    <a:pt x="105" y="642"/>
                    <a:pt x="110" y="627"/>
                    <a:pt x="127" y="622"/>
                  </a:cubicBezTo>
                  <a:close/>
                  <a:moveTo>
                    <a:pt x="167" y="462"/>
                  </a:moveTo>
                  <a:cubicBezTo>
                    <a:pt x="169" y="457"/>
                    <a:pt x="171" y="450"/>
                    <a:pt x="173" y="443"/>
                  </a:cubicBezTo>
                  <a:cubicBezTo>
                    <a:pt x="178" y="420"/>
                    <a:pt x="177" y="398"/>
                    <a:pt x="169" y="379"/>
                  </a:cubicBezTo>
                  <a:cubicBezTo>
                    <a:pt x="158" y="357"/>
                    <a:pt x="136" y="337"/>
                    <a:pt x="101" y="325"/>
                  </a:cubicBezTo>
                  <a:cubicBezTo>
                    <a:pt x="61" y="312"/>
                    <a:pt x="25" y="323"/>
                    <a:pt x="12" y="361"/>
                  </a:cubicBezTo>
                  <a:cubicBezTo>
                    <a:pt x="1" y="396"/>
                    <a:pt x="20" y="429"/>
                    <a:pt x="51" y="440"/>
                  </a:cubicBezTo>
                  <a:cubicBezTo>
                    <a:pt x="82" y="450"/>
                    <a:pt x="109" y="435"/>
                    <a:pt x="118" y="406"/>
                  </a:cubicBezTo>
                  <a:cubicBezTo>
                    <a:pt x="124" y="391"/>
                    <a:pt x="122" y="377"/>
                    <a:pt x="116" y="366"/>
                  </a:cubicBezTo>
                  <a:cubicBezTo>
                    <a:pt x="116" y="366"/>
                    <a:pt x="116" y="366"/>
                    <a:pt x="116" y="365"/>
                  </a:cubicBezTo>
                  <a:cubicBezTo>
                    <a:pt x="131" y="373"/>
                    <a:pt x="141" y="385"/>
                    <a:pt x="146" y="399"/>
                  </a:cubicBezTo>
                  <a:cubicBezTo>
                    <a:pt x="150" y="410"/>
                    <a:pt x="150" y="423"/>
                    <a:pt x="147" y="436"/>
                  </a:cubicBezTo>
                  <a:cubicBezTo>
                    <a:pt x="146" y="444"/>
                    <a:pt x="144" y="449"/>
                    <a:pt x="142" y="453"/>
                  </a:cubicBezTo>
                  <a:lnTo>
                    <a:pt x="167" y="462"/>
                  </a:lnTo>
                  <a:close/>
                  <a:moveTo>
                    <a:pt x="60" y="408"/>
                  </a:moveTo>
                  <a:cubicBezTo>
                    <a:pt x="40" y="402"/>
                    <a:pt x="29" y="386"/>
                    <a:pt x="35" y="370"/>
                  </a:cubicBezTo>
                  <a:cubicBezTo>
                    <a:pt x="41" y="350"/>
                    <a:pt x="63" y="348"/>
                    <a:pt x="85" y="355"/>
                  </a:cubicBezTo>
                  <a:cubicBezTo>
                    <a:pt x="89" y="357"/>
                    <a:pt x="92" y="358"/>
                    <a:pt x="94" y="360"/>
                  </a:cubicBezTo>
                  <a:cubicBezTo>
                    <a:pt x="100" y="367"/>
                    <a:pt x="103" y="378"/>
                    <a:pt x="99" y="391"/>
                  </a:cubicBezTo>
                  <a:cubicBezTo>
                    <a:pt x="93" y="408"/>
                    <a:pt x="77" y="414"/>
                    <a:pt x="60" y="408"/>
                  </a:cubicBezTo>
                  <a:close/>
                  <a:moveTo>
                    <a:pt x="161" y="164"/>
                  </a:moveTo>
                  <a:cubicBezTo>
                    <a:pt x="245" y="280"/>
                    <a:pt x="245" y="280"/>
                    <a:pt x="245" y="280"/>
                  </a:cubicBezTo>
                  <a:cubicBezTo>
                    <a:pt x="271" y="261"/>
                    <a:pt x="271" y="261"/>
                    <a:pt x="271" y="261"/>
                  </a:cubicBezTo>
                  <a:cubicBezTo>
                    <a:pt x="169" y="122"/>
                    <a:pt x="169" y="122"/>
                    <a:pt x="169" y="122"/>
                  </a:cubicBezTo>
                  <a:cubicBezTo>
                    <a:pt x="147" y="138"/>
                    <a:pt x="147" y="138"/>
                    <a:pt x="147" y="138"/>
                  </a:cubicBezTo>
                  <a:cubicBezTo>
                    <a:pt x="125" y="180"/>
                    <a:pt x="125" y="180"/>
                    <a:pt x="125" y="180"/>
                  </a:cubicBezTo>
                  <a:cubicBezTo>
                    <a:pt x="144" y="196"/>
                    <a:pt x="144" y="196"/>
                    <a:pt x="144" y="196"/>
                  </a:cubicBezTo>
                  <a:cubicBezTo>
                    <a:pt x="160" y="165"/>
                    <a:pt x="160" y="165"/>
                    <a:pt x="160" y="165"/>
                  </a:cubicBezTo>
                  <a:cubicBezTo>
                    <a:pt x="161" y="164"/>
                    <a:pt x="161" y="164"/>
                    <a:pt x="161" y="164"/>
                  </a:cubicBezTo>
                  <a:close/>
                  <a:moveTo>
                    <a:pt x="329" y="110"/>
                  </a:moveTo>
                  <a:cubicBezTo>
                    <a:pt x="299" y="69"/>
                    <a:pt x="261" y="50"/>
                    <a:pt x="228" y="75"/>
                  </a:cubicBezTo>
                  <a:cubicBezTo>
                    <a:pt x="195" y="99"/>
                    <a:pt x="198" y="141"/>
                    <a:pt x="230" y="185"/>
                  </a:cubicBezTo>
                  <a:cubicBezTo>
                    <a:pt x="261" y="227"/>
                    <a:pt x="300" y="244"/>
                    <a:pt x="332" y="220"/>
                  </a:cubicBezTo>
                  <a:cubicBezTo>
                    <a:pt x="365" y="196"/>
                    <a:pt x="362" y="155"/>
                    <a:pt x="329" y="110"/>
                  </a:cubicBezTo>
                  <a:close/>
                  <a:moveTo>
                    <a:pt x="256" y="165"/>
                  </a:moveTo>
                  <a:cubicBezTo>
                    <a:pt x="231" y="130"/>
                    <a:pt x="228" y="106"/>
                    <a:pt x="242" y="96"/>
                  </a:cubicBezTo>
                  <a:cubicBezTo>
                    <a:pt x="258" y="84"/>
                    <a:pt x="279" y="97"/>
                    <a:pt x="303" y="130"/>
                  </a:cubicBezTo>
                  <a:cubicBezTo>
                    <a:pt x="328" y="163"/>
                    <a:pt x="333" y="188"/>
                    <a:pt x="318" y="200"/>
                  </a:cubicBezTo>
                  <a:cubicBezTo>
                    <a:pt x="303" y="210"/>
                    <a:pt x="281" y="199"/>
                    <a:pt x="256" y="1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2030" name="Freeform 26">
              <a:extLst>
                <a:ext uri="{FF2B5EF4-FFF2-40B4-BE49-F238E27FC236}">
                  <a16:creationId xmlns:a16="http://schemas.microsoft.com/office/drawing/2014/main" id="{E53496DF-A091-4D5D-AA9A-E64B683431B6}"/>
                </a:ext>
              </a:extLst>
            </p:cNvPr>
            <p:cNvSpPr>
              <a:spLocks noEditPoints="1"/>
            </p:cNvSpPr>
            <p:nvPr/>
          </p:nvSpPr>
          <p:spPr bwMode="auto">
            <a:xfrm>
              <a:off x="2206" y="689"/>
              <a:ext cx="3059" cy="2920"/>
            </a:xfrm>
            <a:custGeom>
              <a:avLst/>
              <a:gdLst>
                <a:gd name="T0" fmla="*/ 2041 w 1145"/>
                <a:gd name="T1" fmla="*/ 67 h 1092"/>
                <a:gd name="T2" fmla="*/ 1980 w 1145"/>
                <a:gd name="T3" fmla="*/ 128 h 1092"/>
                <a:gd name="T4" fmla="*/ 1921 w 1145"/>
                <a:gd name="T5" fmla="*/ 67 h 1092"/>
                <a:gd name="T6" fmla="*/ 1980 w 1145"/>
                <a:gd name="T7" fmla="*/ 8 h 1092"/>
                <a:gd name="T8" fmla="*/ 2041 w 1145"/>
                <a:gd name="T9" fmla="*/ 67 h 1092"/>
                <a:gd name="T10" fmla="*/ 2760 w 1145"/>
                <a:gd name="T11" fmla="*/ 639 h 1092"/>
                <a:gd name="T12" fmla="*/ 2746 w 1145"/>
                <a:gd name="T13" fmla="*/ 554 h 1092"/>
                <a:gd name="T14" fmla="*/ 2661 w 1145"/>
                <a:gd name="T15" fmla="*/ 567 h 1092"/>
                <a:gd name="T16" fmla="*/ 2674 w 1145"/>
                <a:gd name="T17" fmla="*/ 652 h 1092"/>
                <a:gd name="T18" fmla="*/ 2760 w 1145"/>
                <a:gd name="T19" fmla="*/ 639 h 1092"/>
                <a:gd name="T20" fmla="*/ 3008 w 1145"/>
                <a:gd name="T21" fmla="*/ 1516 h 1092"/>
                <a:gd name="T22" fmla="*/ 3048 w 1145"/>
                <a:gd name="T23" fmla="*/ 1439 h 1092"/>
                <a:gd name="T24" fmla="*/ 2971 w 1145"/>
                <a:gd name="T25" fmla="*/ 1401 h 1092"/>
                <a:gd name="T26" fmla="*/ 2933 w 1145"/>
                <a:gd name="T27" fmla="*/ 1476 h 1092"/>
                <a:gd name="T28" fmla="*/ 3008 w 1145"/>
                <a:gd name="T29" fmla="*/ 1516 h 1092"/>
                <a:gd name="T30" fmla="*/ 2690 w 1145"/>
                <a:gd name="T31" fmla="*/ 2375 h 1092"/>
                <a:gd name="T32" fmla="*/ 2768 w 1145"/>
                <a:gd name="T33" fmla="*/ 2337 h 1092"/>
                <a:gd name="T34" fmla="*/ 2728 w 1145"/>
                <a:gd name="T35" fmla="*/ 2262 h 1092"/>
                <a:gd name="T36" fmla="*/ 2653 w 1145"/>
                <a:gd name="T37" fmla="*/ 2300 h 1092"/>
                <a:gd name="T38" fmla="*/ 2690 w 1145"/>
                <a:gd name="T39" fmla="*/ 2375 h 1092"/>
                <a:gd name="T40" fmla="*/ 1934 w 1145"/>
                <a:gd name="T41" fmla="*/ 2888 h 1092"/>
                <a:gd name="T42" fmla="*/ 2020 w 1145"/>
                <a:gd name="T43" fmla="*/ 2901 h 1092"/>
                <a:gd name="T44" fmla="*/ 2033 w 1145"/>
                <a:gd name="T45" fmla="*/ 2816 h 1092"/>
                <a:gd name="T46" fmla="*/ 1948 w 1145"/>
                <a:gd name="T47" fmla="*/ 2802 h 1092"/>
                <a:gd name="T48" fmla="*/ 1934 w 1145"/>
                <a:gd name="T49" fmla="*/ 2888 h 1092"/>
                <a:gd name="T50" fmla="*/ 1018 w 1145"/>
                <a:gd name="T51" fmla="*/ 2850 h 1092"/>
                <a:gd name="T52" fmla="*/ 1079 w 1145"/>
                <a:gd name="T53" fmla="*/ 2912 h 1092"/>
                <a:gd name="T54" fmla="*/ 1138 w 1145"/>
                <a:gd name="T55" fmla="*/ 2850 h 1092"/>
                <a:gd name="T56" fmla="*/ 1079 w 1145"/>
                <a:gd name="T57" fmla="*/ 2792 h 1092"/>
                <a:gd name="T58" fmla="*/ 1018 w 1145"/>
                <a:gd name="T59" fmla="*/ 2850 h 1092"/>
                <a:gd name="T60" fmla="*/ 297 w 1145"/>
                <a:gd name="T61" fmla="*/ 2286 h 1092"/>
                <a:gd name="T62" fmla="*/ 310 w 1145"/>
                <a:gd name="T63" fmla="*/ 2369 h 1092"/>
                <a:gd name="T64" fmla="*/ 393 w 1145"/>
                <a:gd name="T65" fmla="*/ 2358 h 1092"/>
                <a:gd name="T66" fmla="*/ 379 w 1145"/>
                <a:gd name="T67" fmla="*/ 2273 h 1092"/>
                <a:gd name="T68" fmla="*/ 297 w 1145"/>
                <a:gd name="T69" fmla="*/ 2286 h 1092"/>
                <a:gd name="T70" fmla="*/ 48 w 1145"/>
                <a:gd name="T71" fmla="*/ 1404 h 1092"/>
                <a:gd name="T72" fmla="*/ 11 w 1145"/>
                <a:gd name="T73" fmla="*/ 1479 h 1092"/>
                <a:gd name="T74" fmla="*/ 85 w 1145"/>
                <a:gd name="T75" fmla="*/ 1516 h 1092"/>
                <a:gd name="T76" fmla="*/ 123 w 1145"/>
                <a:gd name="T77" fmla="*/ 1441 h 1092"/>
                <a:gd name="T78" fmla="*/ 48 w 1145"/>
                <a:gd name="T79" fmla="*/ 1404 h 1092"/>
                <a:gd name="T80" fmla="*/ 366 w 1145"/>
                <a:gd name="T81" fmla="*/ 540 h 1092"/>
                <a:gd name="T82" fmla="*/ 289 w 1145"/>
                <a:gd name="T83" fmla="*/ 578 h 1092"/>
                <a:gd name="T84" fmla="*/ 326 w 1145"/>
                <a:gd name="T85" fmla="*/ 652 h 1092"/>
                <a:gd name="T86" fmla="*/ 403 w 1145"/>
                <a:gd name="T87" fmla="*/ 615 h 1092"/>
                <a:gd name="T88" fmla="*/ 366 w 1145"/>
                <a:gd name="T89" fmla="*/ 540 h 1092"/>
                <a:gd name="T90" fmla="*/ 1130 w 1145"/>
                <a:gd name="T91" fmla="*/ 32 h 1092"/>
                <a:gd name="T92" fmla="*/ 1045 w 1145"/>
                <a:gd name="T93" fmla="*/ 19 h 1092"/>
                <a:gd name="T94" fmla="*/ 1031 w 1145"/>
                <a:gd name="T95" fmla="*/ 104 h 1092"/>
                <a:gd name="T96" fmla="*/ 1117 w 1145"/>
                <a:gd name="T97" fmla="*/ 118 h 1092"/>
                <a:gd name="T98" fmla="*/ 1130 w 1145"/>
                <a:gd name="T99" fmla="*/ 32 h 109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145" h="1092">
                  <a:moveTo>
                    <a:pt x="764" y="25"/>
                  </a:moveTo>
                  <a:cubicBezTo>
                    <a:pt x="764" y="38"/>
                    <a:pt x="754" y="48"/>
                    <a:pt x="741" y="48"/>
                  </a:cubicBezTo>
                  <a:cubicBezTo>
                    <a:pt x="729" y="48"/>
                    <a:pt x="719" y="38"/>
                    <a:pt x="719" y="25"/>
                  </a:cubicBezTo>
                  <a:cubicBezTo>
                    <a:pt x="719" y="13"/>
                    <a:pt x="729" y="3"/>
                    <a:pt x="741" y="3"/>
                  </a:cubicBezTo>
                  <a:cubicBezTo>
                    <a:pt x="754" y="3"/>
                    <a:pt x="764" y="13"/>
                    <a:pt x="764" y="25"/>
                  </a:cubicBezTo>
                  <a:close/>
                  <a:moveTo>
                    <a:pt x="1033" y="239"/>
                  </a:moveTo>
                  <a:cubicBezTo>
                    <a:pt x="1040" y="229"/>
                    <a:pt x="1038" y="215"/>
                    <a:pt x="1028" y="207"/>
                  </a:cubicBezTo>
                  <a:cubicBezTo>
                    <a:pt x="1018" y="200"/>
                    <a:pt x="1004" y="202"/>
                    <a:pt x="996" y="212"/>
                  </a:cubicBezTo>
                  <a:cubicBezTo>
                    <a:pt x="989" y="222"/>
                    <a:pt x="991" y="236"/>
                    <a:pt x="1001" y="244"/>
                  </a:cubicBezTo>
                  <a:cubicBezTo>
                    <a:pt x="1011" y="251"/>
                    <a:pt x="1025" y="249"/>
                    <a:pt x="1033" y="239"/>
                  </a:cubicBezTo>
                  <a:close/>
                  <a:moveTo>
                    <a:pt x="1126" y="567"/>
                  </a:moveTo>
                  <a:cubicBezTo>
                    <a:pt x="1138" y="563"/>
                    <a:pt x="1145" y="550"/>
                    <a:pt x="1141" y="538"/>
                  </a:cubicBezTo>
                  <a:cubicBezTo>
                    <a:pt x="1137" y="527"/>
                    <a:pt x="1124" y="520"/>
                    <a:pt x="1112" y="524"/>
                  </a:cubicBezTo>
                  <a:cubicBezTo>
                    <a:pt x="1101" y="528"/>
                    <a:pt x="1094" y="540"/>
                    <a:pt x="1098" y="552"/>
                  </a:cubicBezTo>
                  <a:cubicBezTo>
                    <a:pt x="1102" y="564"/>
                    <a:pt x="1115" y="570"/>
                    <a:pt x="1126" y="567"/>
                  </a:cubicBezTo>
                  <a:close/>
                  <a:moveTo>
                    <a:pt x="1007" y="888"/>
                  </a:moveTo>
                  <a:cubicBezTo>
                    <a:pt x="1019" y="892"/>
                    <a:pt x="1032" y="886"/>
                    <a:pt x="1036" y="874"/>
                  </a:cubicBezTo>
                  <a:cubicBezTo>
                    <a:pt x="1039" y="862"/>
                    <a:pt x="1033" y="850"/>
                    <a:pt x="1021" y="846"/>
                  </a:cubicBezTo>
                  <a:cubicBezTo>
                    <a:pt x="1009" y="842"/>
                    <a:pt x="997" y="848"/>
                    <a:pt x="993" y="860"/>
                  </a:cubicBezTo>
                  <a:cubicBezTo>
                    <a:pt x="989" y="872"/>
                    <a:pt x="995" y="885"/>
                    <a:pt x="1007" y="888"/>
                  </a:cubicBezTo>
                  <a:close/>
                  <a:moveTo>
                    <a:pt x="724" y="1080"/>
                  </a:moveTo>
                  <a:cubicBezTo>
                    <a:pt x="731" y="1090"/>
                    <a:pt x="746" y="1092"/>
                    <a:pt x="756" y="1085"/>
                  </a:cubicBezTo>
                  <a:cubicBezTo>
                    <a:pt x="766" y="1077"/>
                    <a:pt x="768" y="1063"/>
                    <a:pt x="761" y="1053"/>
                  </a:cubicBezTo>
                  <a:cubicBezTo>
                    <a:pt x="753" y="1043"/>
                    <a:pt x="739" y="1041"/>
                    <a:pt x="729" y="1048"/>
                  </a:cubicBezTo>
                  <a:cubicBezTo>
                    <a:pt x="719" y="1056"/>
                    <a:pt x="717" y="1070"/>
                    <a:pt x="724" y="1080"/>
                  </a:cubicBezTo>
                  <a:close/>
                  <a:moveTo>
                    <a:pt x="381" y="1066"/>
                  </a:moveTo>
                  <a:cubicBezTo>
                    <a:pt x="381" y="1079"/>
                    <a:pt x="391" y="1089"/>
                    <a:pt x="404" y="1089"/>
                  </a:cubicBezTo>
                  <a:cubicBezTo>
                    <a:pt x="416" y="1089"/>
                    <a:pt x="426" y="1079"/>
                    <a:pt x="426" y="1066"/>
                  </a:cubicBezTo>
                  <a:cubicBezTo>
                    <a:pt x="426" y="1054"/>
                    <a:pt x="416" y="1044"/>
                    <a:pt x="404" y="1044"/>
                  </a:cubicBezTo>
                  <a:cubicBezTo>
                    <a:pt x="391" y="1044"/>
                    <a:pt x="381" y="1054"/>
                    <a:pt x="381" y="1066"/>
                  </a:cubicBezTo>
                  <a:close/>
                  <a:moveTo>
                    <a:pt x="111" y="855"/>
                  </a:moveTo>
                  <a:cubicBezTo>
                    <a:pt x="103" y="865"/>
                    <a:pt x="106" y="879"/>
                    <a:pt x="116" y="886"/>
                  </a:cubicBezTo>
                  <a:cubicBezTo>
                    <a:pt x="126" y="894"/>
                    <a:pt x="140" y="892"/>
                    <a:pt x="147" y="882"/>
                  </a:cubicBezTo>
                  <a:cubicBezTo>
                    <a:pt x="154" y="871"/>
                    <a:pt x="152" y="857"/>
                    <a:pt x="142" y="850"/>
                  </a:cubicBezTo>
                  <a:cubicBezTo>
                    <a:pt x="132" y="843"/>
                    <a:pt x="118" y="845"/>
                    <a:pt x="111" y="855"/>
                  </a:cubicBezTo>
                  <a:close/>
                  <a:moveTo>
                    <a:pt x="18" y="525"/>
                  </a:moveTo>
                  <a:cubicBezTo>
                    <a:pt x="6" y="528"/>
                    <a:pt x="0" y="541"/>
                    <a:pt x="4" y="553"/>
                  </a:cubicBezTo>
                  <a:cubicBezTo>
                    <a:pt x="7" y="565"/>
                    <a:pt x="20" y="571"/>
                    <a:pt x="32" y="567"/>
                  </a:cubicBezTo>
                  <a:cubicBezTo>
                    <a:pt x="44" y="564"/>
                    <a:pt x="50" y="551"/>
                    <a:pt x="46" y="539"/>
                  </a:cubicBezTo>
                  <a:cubicBezTo>
                    <a:pt x="43" y="527"/>
                    <a:pt x="30" y="521"/>
                    <a:pt x="18" y="525"/>
                  </a:cubicBezTo>
                  <a:close/>
                  <a:moveTo>
                    <a:pt x="137" y="202"/>
                  </a:moveTo>
                  <a:cubicBezTo>
                    <a:pt x="125" y="198"/>
                    <a:pt x="112" y="204"/>
                    <a:pt x="108" y="216"/>
                  </a:cubicBezTo>
                  <a:cubicBezTo>
                    <a:pt x="104" y="228"/>
                    <a:pt x="111" y="240"/>
                    <a:pt x="122" y="244"/>
                  </a:cubicBezTo>
                  <a:cubicBezTo>
                    <a:pt x="134" y="248"/>
                    <a:pt x="147" y="242"/>
                    <a:pt x="151" y="230"/>
                  </a:cubicBezTo>
                  <a:cubicBezTo>
                    <a:pt x="155" y="218"/>
                    <a:pt x="148" y="205"/>
                    <a:pt x="137" y="202"/>
                  </a:cubicBezTo>
                  <a:close/>
                  <a:moveTo>
                    <a:pt x="423" y="12"/>
                  </a:moveTo>
                  <a:cubicBezTo>
                    <a:pt x="416" y="2"/>
                    <a:pt x="402" y="0"/>
                    <a:pt x="391" y="7"/>
                  </a:cubicBezTo>
                  <a:cubicBezTo>
                    <a:pt x="381" y="14"/>
                    <a:pt x="379" y="29"/>
                    <a:pt x="386" y="39"/>
                  </a:cubicBezTo>
                  <a:cubicBezTo>
                    <a:pt x="394" y="49"/>
                    <a:pt x="408" y="51"/>
                    <a:pt x="418" y="44"/>
                  </a:cubicBezTo>
                  <a:cubicBezTo>
                    <a:pt x="428" y="36"/>
                    <a:pt x="430" y="22"/>
                    <a:pt x="423" y="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386" name="Rounded Rectangle 385">
            <a:extLst>
              <a:ext uri="{FF2B5EF4-FFF2-40B4-BE49-F238E27FC236}">
                <a16:creationId xmlns:a16="http://schemas.microsoft.com/office/drawing/2014/main" id="{F237E286-5C47-40E1-B373-F5B9D4CAC9C9}"/>
              </a:ext>
            </a:extLst>
          </p:cNvPr>
          <p:cNvSpPr/>
          <p:nvPr/>
        </p:nvSpPr>
        <p:spPr>
          <a:xfrm>
            <a:off x="5002213" y="5149851"/>
            <a:ext cx="692150" cy="371475"/>
          </a:xfrm>
          <a:prstGeom prst="roundRect">
            <a:avLst/>
          </a:prstGeom>
          <a:gradFill>
            <a:gsLst>
              <a:gs pos="48000">
                <a:srgbClr val="009A84"/>
              </a:gs>
              <a:gs pos="0">
                <a:srgbClr val="12D4A7"/>
              </a:gs>
            </a:gsLst>
            <a:lin ang="5400000" scaled="0"/>
          </a:gradFill>
          <a:ln w="25400"/>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75" b="0" i="0" u="none" strike="noStrike" kern="1200" cap="none" spc="0" normalizeH="0" baseline="0" noProof="0" dirty="0">
                <a:ln>
                  <a:noFill/>
                </a:ln>
                <a:solidFill>
                  <a:prstClr val="white"/>
                </a:solidFill>
                <a:effectLst/>
                <a:uLnTx/>
                <a:uFillTx/>
                <a:latin typeface="Calibri" panose="020F0502020204030204"/>
                <a:ea typeface="+mn-ea"/>
                <a:cs typeface="+mn-cs"/>
              </a:rPr>
              <a:t>START</a:t>
            </a:r>
          </a:p>
        </p:txBody>
      </p:sp>
      <p:sp>
        <p:nvSpPr>
          <p:cNvPr id="387" name="Rounded Rectangle 386">
            <a:extLst>
              <a:ext uri="{FF2B5EF4-FFF2-40B4-BE49-F238E27FC236}">
                <a16:creationId xmlns:a16="http://schemas.microsoft.com/office/drawing/2014/main" id="{207A01BB-B734-4652-8123-869DE9ADF4F3}"/>
              </a:ext>
            </a:extLst>
          </p:cNvPr>
          <p:cNvSpPr/>
          <p:nvPr/>
        </p:nvSpPr>
        <p:spPr>
          <a:xfrm>
            <a:off x="5776914" y="5157789"/>
            <a:ext cx="573087" cy="365125"/>
          </a:xfrm>
          <a:prstGeom prst="roundRect">
            <a:avLst/>
          </a:prstGeom>
          <a:gradFill>
            <a:gsLst>
              <a:gs pos="48000">
                <a:schemeClr val="accent6"/>
              </a:gs>
              <a:gs pos="0">
                <a:schemeClr val="accent6">
                  <a:lumMod val="60000"/>
                  <a:lumOff val="40000"/>
                </a:schemeClr>
              </a:gs>
            </a:gsLst>
            <a:lin ang="5400000" scaled="0"/>
          </a:gradFill>
          <a:ln w="25400"/>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75" b="0" i="0" u="none" strike="noStrike" kern="1200" cap="none" spc="0" normalizeH="0" baseline="0" noProof="0" dirty="0">
                <a:ln>
                  <a:noFill/>
                </a:ln>
                <a:solidFill>
                  <a:prstClr val="white"/>
                </a:solidFill>
                <a:effectLst/>
                <a:uLnTx/>
                <a:uFillTx/>
                <a:latin typeface="Calibri" panose="020F0502020204030204"/>
                <a:ea typeface="+mn-ea"/>
                <a:cs typeface="+mn-cs"/>
              </a:rPr>
              <a:t>STOP</a:t>
            </a:r>
          </a:p>
        </p:txBody>
      </p:sp>
      <p:grpSp>
        <p:nvGrpSpPr>
          <p:cNvPr id="41992" name="Needle">
            <a:extLst>
              <a:ext uri="{FF2B5EF4-FFF2-40B4-BE49-F238E27FC236}">
                <a16:creationId xmlns:a16="http://schemas.microsoft.com/office/drawing/2014/main" id="{0E3B641B-F4D7-403B-955C-16A5159F7FC5}"/>
              </a:ext>
            </a:extLst>
          </p:cNvPr>
          <p:cNvGrpSpPr>
            <a:grpSpLocks/>
          </p:cNvGrpSpPr>
          <p:nvPr/>
        </p:nvGrpSpPr>
        <p:grpSpPr bwMode="auto">
          <a:xfrm rot="2305880">
            <a:off x="5037138" y="3689350"/>
            <a:ext cx="328612" cy="725488"/>
            <a:chOff x="3550567" y="2967846"/>
            <a:chExt cx="396575" cy="876107"/>
          </a:xfrm>
        </p:grpSpPr>
        <p:sp>
          <p:nvSpPr>
            <p:cNvPr id="388" name="Freeform 5">
              <a:extLst>
                <a:ext uri="{FF2B5EF4-FFF2-40B4-BE49-F238E27FC236}">
                  <a16:creationId xmlns:a16="http://schemas.microsoft.com/office/drawing/2014/main" id="{16C34BDC-E96A-4D48-8A3F-59D5865C9086}"/>
                </a:ext>
              </a:extLst>
            </p:cNvPr>
            <p:cNvSpPr>
              <a:spLocks/>
            </p:cNvSpPr>
            <p:nvPr/>
          </p:nvSpPr>
          <p:spPr bwMode="auto">
            <a:xfrm rot="18000000">
              <a:off x="3236795" y="3461833"/>
              <a:ext cx="693984" cy="67054"/>
            </a:xfrm>
            <a:custGeom>
              <a:avLst/>
              <a:gdLst>
                <a:gd name="T0" fmla="*/ 0 w 1487"/>
                <a:gd name="T1" fmla="*/ 37 h 118"/>
                <a:gd name="T2" fmla="*/ 0 w 1487"/>
                <a:gd name="T3" fmla="*/ 84 h 118"/>
                <a:gd name="T4" fmla="*/ 1487 w 1487"/>
                <a:gd name="T5" fmla="*/ 118 h 118"/>
                <a:gd name="T6" fmla="*/ 1487 w 1487"/>
                <a:gd name="T7" fmla="*/ 0 h 118"/>
                <a:gd name="T8" fmla="*/ 0 w 1487"/>
                <a:gd name="T9" fmla="*/ 37 h 118"/>
              </a:gdLst>
              <a:ahLst/>
              <a:cxnLst>
                <a:cxn ang="0">
                  <a:pos x="T0" y="T1"/>
                </a:cxn>
                <a:cxn ang="0">
                  <a:pos x="T2" y="T3"/>
                </a:cxn>
                <a:cxn ang="0">
                  <a:pos x="T4" y="T5"/>
                </a:cxn>
                <a:cxn ang="0">
                  <a:pos x="T6" y="T7"/>
                </a:cxn>
                <a:cxn ang="0">
                  <a:pos x="T8" y="T9"/>
                </a:cxn>
              </a:cxnLst>
              <a:rect l="0" t="0" r="r" b="b"/>
              <a:pathLst>
                <a:path w="1487" h="118">
                  <a:moveTo>
                    <a:pt x="0" y="37"/>
                  </a:moveTo>
                  <a:lnTo>
                    <a:pt x="0" y="84"/>
                  </a:lnTo>
                  <a:lnTo>
                    <a:pt x="1487" y="118"/>
                  </a:lnTo>
                  <a:lnTo>
                    <a:pt x="1487" y="0"/>
                  </a:lnTo>
                  <a:lnTo>
                    <a:pt x="0" y="37"/>
                  </a:lnTo>
                  <a:close/>
                </a:path>
              </a:pathLst>
            </a:custGeom>
            <a:gradFill>
              <a:gsLst>
                <a:gs pos="100000">
                  <a:schemeClr val="tx2"/>
                </a:gs>
                <a:gs pos="0">
                  <a:schemeClr val="tx2">
                    <a:lumMod val="40000"/>
                    <a:lumOff val="60000"/>
                  </a:schemeClr>
                </a:gs>
              </a:gsLst>
              <a:lin ang="5400000" scaled="0"/>
            </a:gradFill>
            <a:ln>
              <a:noFill/>
            </a:ln>
            <a:effectLst>
              <a:outerShdw blurRad="50800" dist="38100" dir="2700000" algn="tl" rotWithShape="0">
                <a:prstClr val="black">
                  <a:alpha val="40000"/>
                </a:prstClr>
              </a:outerShdw>
            </a:effectLst>
          </p:spPr>
          <p:txBody>
            <a:bodyPr lIns="68580" tIns="34290" rIns="68580" bIns="3429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89" name="Oval 6">
              <a:extLst>
                <a:ext uri="{FF2B5EF4-FFF2-40B4-BE49-F238E27FC236}">
                  <a16:creationId xmlns:a16="http://schemas.microsoft.com/office/drawing/2014/main" id="{F07E5A1A-E173-4012-88B5-0648B658E763}"/>
                </a:ext>
              </a:extLst>
            </p:cNvPr>
            <p:cNvSpPr>
              <a:spLocks noChangeArrowheads="1"/>
            </p:cNvSpPr>
            <p:nvPr/>
          </p:nvSpPr>
          <p:spPr bwMode="auto">
            <a:xfrm>
              <a:off x="3681420" y="2967846"/>
              <a:ext cx="265722" cy="268741"/>
            </a:xfrm>
            <a:prstGeom prst="ellipse">
              <a:avLst/>
            </a:prstGeom>
            <a:gradFill flip="none" rotWithShape="1">
              <a:gsLst>
                <a:gs pos="88000">
                  <a:schemeClr val="tx1">
                    <a:lumMod val="50000"/>
                    <a:lumOff val="50000"/>
                  </a:schemeClr>
                </a:gs>
                <a:gs pos="0">
                  <a:schemeClr val="bg1"/>
                </a:gs>
                <a:gs pos="61000">
                  <a:schemeClr val="bg1">
                    <a:lumMod val="85000"/>
                  </a:schemeClr>
                </a:gs>
              </a:gsLst>
              <a:path path="circle">
                <a:fillToRect r="100000" b="100000"/>
              </a:path>
              <a:tileRect l="-100000" t="-100000"/>
            </a:gradFill>
            <a:ln>
              <a:noFill/>
            </a:ln>
            <a:effectLst>
              <a:outerShdw blurRad="50800" dist="38100" dir="2700000" algn="tl" rotWithShape="0">
                <a:prstClr val="black">
                  <a:alpha val="40000"/>
                </a:prstClr>
              </a:outerShdw>
            </a:effectLst>
          </p:spPr>
          <p:txBody>
            <a:bodyPr lIns="68580" tIns="34290" rIns="68580" bIns="3429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41993" name="guy green flag">
            <a:extLst>
              <a:ext uri="{FF2B5EF4-FFF2-40B4-BE49-F238E27FC236}">
                <a16:creationId xmlns:a16="http://schemas.microsoft.com/office/drawing/2014/main" id="{CA5F2CB3-4E21-4E58-A667-08ADE4B846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1926" y="3543300"/>
            <a:ext cx="2524125" cy="227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1994" name="Group 2">
            <a:extLst>
              <a:ext uri="{FF2B5EF4-FFF2-40B4-BE49-F238E27FC236}">
                <a16:creationId xmlns:a16="http://schemas.microsoft.com/office/drawing/2014/main" id="{EC8E578E-B6E9-47E0-B065-55883E391034}"/>
              </a:ext>
            </a:extLst>
          </p:cNvPr>
          <p:cNvGrpSpPr>
            <a:grpSpLocks/>
          </p:cNvGrpSpPr>
          <p:nvPr/>
        </p:nvGrpSpPr>
        <p:grpSpPr bwMode="auto">
          <a:xfrm rot="21315271">
            <a:off x="8332788" y="2797176"/>
            <a:ext cx="939800" cy="1501775"/>
            <a:chOff x="-1440781" y="-217709"/>
            <a:chExt cx="2057165" cy="3284895"/>
          </a:xfrm>
        </p:grpSpPr>
        <p:pic>
          <p:nvPicPr>
            <p:cNvPr id="42007" name="balloons">
              <a:extLst>
                <a:ext uri="{FF2B5EF4-FFF2-40B4-BE49-F238E27FC236}">
                  <a16:creationId xmlns:a16="http://schemas.microsoft.com/office/drawing/2014/main" id="{86134729-BCB9-4FD2-A772-9B11BDFF06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0781" y="-217709"/>
              <a:ext cx="2057165" cy="3284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5" name="TextBox 264">
              <a:extLst>
                <a:ext uri="{FF2B5EF4-FFF2-40B4-BE49-F238E27FC236}">
                  <a16:creationId xmlns:a16="http://schemas.microsoft.com/office/drawing/2014/main" id="{E3949F0C-40BB-469F-9EE4-DCF2C4527EF4}"/>
                </a:ext>
              </a:extLst>
            </p:cNvPr>
            <p:cNvSpPr txBox="1"/>
            <p:nvPr/>
          </p:nvSpPr>
          <p:spPr>
            <a:xfrm rot="120000">
              <a:off x="-1059467" y="2154626"/>
              <a:ext cx="1212753" cy="909770"/>
            </a:xfrm>
            <a:prstGeom prst="rect">
              <a:avLst/>
            </a:prstGeom>
            <a:noFill/>
          </p:spPr>
          <p:txBody>
            <a:bodyPr>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AE" sz="1050" b="1" i="0" u="none" strike="noStrike" kern="1200" cap="none" spc="0" normalizeH="0" baseline="0" noProof="0" dirty="0">
                  <a:ln>
                    <a:noFill/>
                  </a:ln>
                  <a:solidFill>
                    <a:srgbClr val="44546A"/>
                  </a:solidFill>
                  <a:effectLst/>
                  <a:uLnTx/>
                  <a:uFillTx/>
                  <a:latin typeface="Franklin Gothic Book" panose="020B0503020102020204" pitchFamily="34" charset="0"/>
                  <a:ea typeface="+mn-ea"/>
                  <a:cs typeface="Arial" panose="020B0604020202020204" pitchFamily="34" charset="0"/>
                </a:rPr>
                <a:t>هيا نلعب </a:t>
              </a:r>
              <a:endParaRPr kumimoji="0" lang="en-US" sz="1050" b="1" i="0" u="none" strike="noStrike" kern="1200" cap="none" spc="0" normalizeH="0" baseline="0" noProof="0" dirty="0">
                <a:ln>
                  <a:noFill/>
                </a:ln>
                <a:solidFill>
                  <a:srgbClr val="44546A"/>
                </a:solidFill>
                <a:effectLst/>
                <a:uLnTx/>
                <a:uFillTx/>
                <a:latin typeface="Franklin Gothic Book" panose="020B0503020102020204" pitchFamily="34" charset="0"/>
                <a:ea typeface="+mn-ea"/>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sz="1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4" name="Rectangle 3">
            <a:hlinkClick r:id="rId5" action="ppaction://hlinksldjump"/>
            <a:extLst>
              <a:ext uri="{FF2B5EF4-FFF2-40B4-BE49-F238E27FC236}">
                <a16:creationId xmlns:a16="http://schemas.microsoft.com/office/drawing/2014/main" id="{14257733-E533-4D17-AC42-1CF1A501A9C9}"/>
              </a:ext>
            </a:extLst>
          </p:cNvPr>
          <p:cNvSpPr/>
          <p:nvPr/>
        </p:nvSpPr>
        <p:spPr>
          <a:xfrm>
            <a:off x="5010150" y="1366839"/>
            <a:ext cx="1009650" cy="48577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AE" sz="3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1</a:t>
            </a:r>
            <a:endParaRPr kumimoji="0" lang="en-US" sz="3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66" name="Rectangle 65">
            <a:hlinkClick r:id="rId6" action="ppaction://hlinksldjump"/>
            <a:extLst>
              <a:ext uri="{FF2B5EF4-FFF2-40B4-BE49-F238E27FC236}">
                <a16:creationId xmlns:a16="http://schemas.microsoft.com/office/drawing/2014/main" id="{5513DAD6-F023-4346-8219-C0A40D54C1A8}"/>
              </a:ext>
            </a:extLst>
          </p:cNvPr>
          <p:cNvSpPr/>
          <p:nvPr/>
        </p:nvSpPr>
        <p:spPr>
          <a:xfrm>
            <a:off x="6134101" y="1366839"/>
            <a:ext cx="1008063" cy="485775"/>
          </a:xfrm>
          <a:prstGeom prst="rect">
            <a:avLst/>
          </a:prstGeom>
          <a:solidFill>
            <a:srgbClr val="FFCC99"/>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AE" sz="3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2</a:t>
            </a:r>
            <a:endParaRPr kumimoji="0" lang="en-US" sz="3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67" name="Rectangle 66">
            <a:hlinkClick r:id="rId7" action="ppaction://hlinksldjump"/>
            <a:extLst>
              <a:ext uri="{FF2B5EF4-FFF2-40B4-BE49-F238E27FC236}">
                <a16:creationId xmlns:a16="http://schemas.microsoft.com/office/drawing/2014/main" id="{17B72882-732F-4047-8571-A0643B7E2F1F}"/>
              </a:ext>
            </a:extLst>
          </p:cNvPr>
          <p:cNvSpPr/>
          <p:nvPr/>
        </p:nvSpPr>
        <p:spPr>
          <a:xfrm>
            <a:off x="7288213" y="1366839"/>
            <a:ext cx="1009650" cy="485775"/>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AE" sz="3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3</a:t>
            </a:r>
            <a:endParaRPr kumimoji="0" lang="en-US" sz="3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69" name="Rectangle 68">
            <a:hlinkClick r:id="rId8" action="ppaction://hlinksldjump"/>
            <a:extLst>
              <a:ext uri="{FF2B5EF4-FFF2-40B4-BE49-F238E27FC236}">
                <a16:creationId xmlns:a16="http://schemas.microsoft.com/office/drawing/2014/main" id="{34263A18-D454-44D8-B57F-909DC5C38C48}"/>
              </a:ext>
            </a:extLst>
          </p:cNvPr>
          <p:cNvSpPr/>
          <p:nvPr/>
        </p:nvSpPr>
        <p:spPr>
          <a:xfrm>
            <a:off x="8431213" y="1366839"/>
            <a:ext cx="1009650" cy="485775"/>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AE" sz="3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4</a:t>
            </a:r>
            <a:endParaRPr kumimoji="0" lang="en-US" sz="3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70" name="Rectangle 69">
            <a:hlinkClick r:id="rId9" action="ppaction://hlinksldjump"/>
            <a:extLst>
              <a:ext uri="{FF2B5EF4-FFF2-40B4-BE49-F238E27FC236}">
                <a16:creationId xmlns:a16="http://schemas.microsoft.com/office/drawing/2014/main" id="{E1D13417-0370-4215-8A0E-F0B9C703D430}"/>
              </a:ext>
            </a:extLst>
          </p:cNvPr>
          <p:cNvSpPr/>
          <p:nvPr/>
        </p:nvSpPr>
        <p:spPr>
          <a:xfrm>
            <a:off x="5010150" y="2060576"/>
            <a:ext cx="1009650" cy="485775"/>
          </a:xfrm>
          <a:prstGeom prst="rect">
            <a:avLst/>
          </a:prstGeom>
          <a:solidFill>
            <a:srgbClr val="FF3399"/>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AE" sz="3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5</a:t>
            </a:r>
            <a:endParaRPr kumimoji="0" lang="en-US" sz="3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72" name="Rectangle 71">
            <a:hlinkClick r:id="" action="ppaction://noaction"/>
            <a:extLst>
              <a:ext uri="{FF2B5EF4-FFF2-40B4-BE49-F238E27FC236}">
                <a16:creationId xmlns:a16="http://schemas.microsoft.com/office/drawing/2014/main" id="{D763140D-B2CF-4132-9120-4ABCE9080006}"/>
              </a:ext>
            </a:extLst>
          </p:cNvPr>
          <p:cNvSpPr/>
          <p:nvPr/>
        </p:nvSpPr>
        <p:spPr>
          <a:xfrm>
            <a:off x="6134101" y="2060576"/>
            <a:ext cx="1008063" cy="485775"/>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AE" sz="3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6</a:t>
            </a:r>
            <a:endParaRPr kumimoji="0" lang="en-US" sz="3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73" name="Rectangle 72">
            <a:hlinkClick r:id="" action="ppaction://noaction"/>
            <a:extLst>
              <a:ext uri="{FF2B5EF4-FFF2-40B4-BE49-F238E27FC236}">
                <a16:creationId xmlns:a16="http://schemas.microsoft.com/office/drawing/2014/main" id="{290608DA-0979-48A5-B18B-F02075B89EA8}"/>
              </a:ext>
            </a:extLst>
          </p:cNvPr>
          <p:cNvSpPr/>
          <p:nvPr/>
        </p:nvSpPr>
        <p:spPr>
          <a:xfrm>
            <a:off x="7288213" y="2060576"/>
            <a:ext cx="1009650" cy="485775"/>
          </a:xfrm>
          <a:prstGeom prst="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AE" sz="3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7</a:t>
            </a:r>
            <a:endParaRPr kumimoji="0" lang="en-US" sz="3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74" name="Rectangle 73">
            <a:hlinkClick r:id="" action="ppaction://noaction"/>
            <a:extLst>
              <a:ext uri="{FF2B5EF4-FFF2-40B4-BE49-F238E27FC236}">
                <a16:creationId xmlns:a16="http://schemas.microsoft.com/office/drawing/2014/main" id="{62CA71CC-1A3D-4362-B8CA-510ABD783022}"/>
              </a:ext>
            </a:extLst>
          </p:cNvPr>
          <p:cNvSpPr/>
          <p:nvPr/>
        </p:nvSpPr>
        <p:spPr>
          <a:xfrm>
            <a:off x="8431213" y="2060576"/>
            <a:ext cx="1009650" cy="485775"/>
          </a:xfrm>
          <a:prstGeom prst="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AE" sz="3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8</a:t>
            </a:r>
            <a:endParaRPr kumimoji="0" lang="en-US" sz="3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75" name="Rectangle 74">
            <a:hlinkClick r:id="" action="ppaction://noaction"/>
            <a:extLst>
              <a:ext uri="{FF2B5EF4-FFF2-40B4-BE49-F238E27FC236}">
                <a16:creationId xmlns:a16="http://schemas.microsoft.com/office/drawing/2014/main" id="{B44580EA-CC19-4BC5-A895-FE68532606DE}"/>
              </a:ext>
            </a:extLst>
          </p:cNvPr>
          <p:cNvSpPr/>
          <p:nvPr/>
        </p:nvSpPr>
        <p:spPr>
          <a:xfrm>
            <a:off x="5002213" y="2771776"/>
            <a:ext cx="1008062" cy="485775"/>
          </a:xfrm>
          <a:prstGeom prst="rect">
            <a:avLst/>
          </a:prstGeom>
          <a:solidFill>
            <a:srgbClr val="00CC99"/>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AE" sz="3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9</a:t>
            </a:r>
            <a:endParaRPr kumimoji="0" lang="en-US" sz="3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76" name="Rectangle 75">
            <a:hlinkClick r:id="rId10" action="ppaction://hlinksldjump"/>
            <a:extLst>
              <a:ext uri="{FF2B5EF4-FFF2-40B4-BE49-F238E27FC236}">
                <a16:creationId xmlns:a16="http://schemas.microsoft.com/office/drawing/2014/main" id="{BA06E9DC-3426-48A5-B3FF-79A056434924}"/>
              </a:ext>
            </a:extLst>
          </p:cNvPr>
          <p:cNvSpPr/>
          <p:nvPr/>
        </p:nvSpPr>
        <p:spPr>
          <a:xfrm>
            <a:off x="6124575" y="2771776"/>
            <a:ext cx="1009650" cy="485775"/>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AE" sz="3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10</a:t>
            </a:r>
            <a:endParaRPr kumimoji="0" lang="en-US" sz="3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grpSp>
        <p:nvGrpSpPr>
          <p:cNvPr id="57" name="Group 12">
            <a:extLst>
              <a:ext uri="{FF2B5EF4-FFF2-40B4-BE49-F238E27FC236}">
                <a16:creationId xmlns:a16="http://schemas.microsoft.com/office/drawing/2014/main" id="{B5F27FD8-1A3C-40E8-BB4D-8F1C8BB93B8D}"/>
              </a:ext>
            </a:extLst>
          </p:cNvPr>
          <p:cNvGrpSpPr/>
          <p:nvPr/>
        </p:nvGrpSpPr>
        <p:grpSpPr>
          <a:xfrm>
            <a:off x="1524001" y="889478"/>
            <a:ext cx="9144001" cy="5111273"/>
            <a:chOff x="-70493" y="227463"/>
            <a:chExt cx="9264846" cy="6478137"/>
          </a:xfrm>
          <a:solidFill>
            <a:srgbClr val="CC99FF"/>
          </a:solidFill>
          <a:effectLst>
            <a:glow rad="63500">
              <a:schemeClr val="accent3">
                <a:satMod val="175000"/>
                <a:alpha val="40000"/>
              </a:schemeClr>
            </a:glow>
          </a:effectLst>
        </p:grpSpPr>
        <p:sp>
          <p:nvSpPr>
            <p:cNvPr id="60" name="Rectangle 59">
              <a:extLst>
                <a:ext uri="{FF2B5EF4-FFF2-40B4-BE49-F238E27FC236}">
                  <a16:creationId xmlns:a16="http://schemas.microsoft.com/office/drawing/2014/main" id="{C25390A4-355C-4DEC-8FC2-2A5F1C2EF96A}"/>
                </a:ext>
              </a:extLst>
            </p:cNvPr>
            <p:cNvSpPr/>
            <p:nvPr/>
          </p:nvSpPr>
          <p:spPr>
            <a:xfrm>
              <a:off x="-70493" y="227463"/>
              <a:ext cx="9264846" cy="304800"/>
            </a:xfrm>
            <a:prstGeom prst="rect">
              <a:avLst/>
            </a:prstGeom>
            <a:grpFill/>
            <a:ln>
              <a:noFill/>
            </a:ln>
          </p:spPr>
          <p:style>
            <a:lnRef idx="0">
              <a:schemeClr val="accent4"/>
            </a:lnRef>
            <a:fillRef idx="3">
              <a:schemeClr val="accent4"/>
            </a:fillRef>
            <a:effectRef idx="3">
              <a:schemeClr val="accent4"/>
            </a:effectRef>
            <a:fontRef idx="minor">
              <a:schemeClr val="lt1"/>
            </a:fontRef>
          </p:style>
          <p:txBody>
            <a:bodyPr anchor="ctr"/>
            <a:lstStyle/>
            <a:p>
              <a:pPr marL="0" marR="0" lvl="0" indent="0" algn="ctr" defTabSz="685800" rtl="1"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3" name="Rectangle 3">
              <a:extLst>
                <a:ext uri="{FF2B5EF4-FFF2-40B4-BE49-F238E27FC236}">
                  <a16:creationId xmlns:a16="http://schemas.microsoft.com/office/drawing/2014/main" id="{426F8D05-363E-4B47-B835-E58CE34A6F6D}"/>
                </a:ext>
              </a:extLst>
            </p:cNvPr>
            <p:cNvSpPr/>
            <p:nvPr/>
          </p:nvSpPr>
          <p:spPr>
            <a:xfrm>
              <a:off x="0" y="6400800"/>
              <a:ext cx="9144000" cy="304800"/>
            </a:xfrm>
            <a:prstGeom prst="rect">
              <a:avLst/>
            </a:prstGeom>
            <a:grpFill/>
            <a:ln>
              <a:noFill/>
            </a:ln>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685800" rtl="1"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 name="Rectangle 1">
            <a:extLst>
              <a:ext uri="{FF2B5EF4-FFF2-40B4-BE49-F238E27FC236}">
                <a16:creationId xmlns:a16="http://schemas.microsoft.com/office/drawing/2014/main" id="{A4AB73C8-0336-4FB7-9D36-96A03331388F}"/>
              </a:ext>
            </a:extLst>
          </p:cNvPr>
          <p:cNvSpPr/>
          <p:nvPr/>
        </p:nvSpPr>
        <p:spPr>
          <a:xfrm>
            <a:off x="7044856" y="397565"/>
            <a:ext cx="4023360" cy="3093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EG" sz="2800" b="1" dirty="0">
                <a:solidFill>
                  <a:schemeClr val="tx1"/>
                </a:solidFill>
              </a:rPr>
              <a:t>تقويم تكويني</a:t>
            </a:r>
            <a:endParaRPr lang="en-US" sz="2800" b="1" dirty="0">
              <a:solidFill>
                <a:schemeClr val="tx1"/>
              </a:solidFill>
            </a:endParaRPr>
          </a:p>
        </p:txBody>
      </p:sp>
    </p:spTree>
    <p:extLst>
      <p:ext uri="{BB962C8B-B14F-4D97-AF65-F5344CB8AC3E}">
        <p14:creationId xmlns:p14="http://schemas.microsoft.com/office/powerpoint/2010/main" val="313087435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86"/>
                    </p:tgtEl>
                  </p:cond>
                </p:stCondLst>
                <p:endSync evt="end" delay="0">
                  <p:rtn val="all"/>
                </p:endSync>
                <p:childTnLst>
                  <p:par>
                    <p:cTn id="3" fill="hold" nodeType="clickPar">
                      <p:stCondLst>
                        <p:cond delay="0"/>
                      </p:stCondLst>
                      <p:childTnLst>
                        <p:par>
                          <p:cTn id="4" fill="hold" nodeType="withGroup">
                            <p:stCondLst>
                              <p:cond delay="0"/>
                            </p:stCondLst>
                            <p:childTnLst>
                              <p:par>
                                <p:cTn id="5" presetID="8" presetClass="emph" presetSubtype="0" repeatCount="107800" fill="hold" nodeType="clickEffect">
                                  <p:stCondLst>
                                    <p:cond delay="0"/>
                                  </p:stCondLst>
                                  <p:childTnLst>
                                    <p:animRot by="21600000">
                                      <p:cBhvr>
                                        <p:cTn id="6" dur="500" fill="hold"/>
                                        <p:tgtEl>
                                          <p:spTgt spid="367"/>
                                        </p:tgtEl>
                                        <p:attrNameLst>
                                          <p:attrName>r</p:attrName>
                                        </p:attrNameLst>
                                      </p:cBhvr>
                                    </p:animRot>
                                  </p:childTnLst>
                                </p:cTn>
                              </p:par>
                            </p:childTnLst>
                          </p:cTn>
                        </p:par>
                        <p:par>
                          <p:cTn id="7" fill="hold" nodeType="afterGroup">
                            <p:stCondLst>
                              <p:cond delay="53900"/>
                            </p:stCondLst>
                            <p:childTnLst>
                              <p:par>
                                <p:cTn id="8" presetID="8" presetClass="emph" presetSubtype="0" repeatCount="1000000" fill="hold" nodeType="afterEffect">
                                  <p:stCondLst>
                                    <p:cond delay="0"/>
                                  </p:stCondLst>
                                  <p:childTnLst>
                                    <p:animRot by="21600000">
                                      <p:cBhvr>
                                        <p:cTn id="9" dur="500" fill="hold"/>
                                        <p:tgtEl>
                                          <p:spTgt spid="367"/>
                                        </p:tgtEl>
                                        <p:attrNameLst>
                                          <p:attrName>r</p:attrName>
                                        </p:attrNameLst>
                                      </p:cBhvr>
                                    </p:animRot>
                                  </p:childTnLst>
                                </p:cTn>
                              </p:par>
                            </p:childTnLst>
                          </p:cTn>
                        </p:par>
                      </p:childTnLst>
                    </p:cTn>
                  </p:par>
                </p:childTnLst>
              </p:cTn>
              <p:nextCondLst>
                <p:cond evt="onClick" delay="0">
                  <p:tgtEl>
                    <p:spTgt spid="386"/>
                  </p:tgtEl>
                </p:cond>
              </p:nextCondLst>
            </p:seq>
            <p:seq concurrent="1" nextAc="seek">
              <p:cTn id="10" restart="whenNotActive" fill="hold" evtFilter="cancelBubble" nodeType="interactiveSeq">
                <p:stCondLst>
                  <p:cond evt="onClick" delay="0">
                    <p:tgtEl>
                      <p:spTgt spid="387"/>
                    </p:tgtEl>
                  </p:cond>
                </p:stCondLst>
                <p:endSync evt="end" delay="0">
                  <p:rtn val="all"/>
                </p:endSync>
                <p:childTnLst>
                  <p:par>
                    <p:cTn id="11" fill="hold" nodeType="clickPar">
                      <p:stCondLst>
                        <p:cond delay="0"/>
                      </p:stCondLst>
                      <p:childTnLst>
                        <p:par>
                          <p:cTn id="12" fill="hold" nodeType="withGroup">
                            <p:stCondLst>
                              <p:cond delay="0"/>
                            </p:stCondLst>
                            <p:childTnLst>
                              <p:par>
                                <p:cTn id="13" presetID="8" presetClass="emph" presetSubtype="0" repeatCount="107800" fill="hold" nodeType="clickEffect">
                                  <p:stCondLst>
                                    <p:cond delay="0"/>
                                  </p:stCondLst>
                                  <p:childTnLst>
                                    <p:animRot by="-21600000">
                                      <p:cBhvr>
                                        <p:cTn id="14" dur="500" fill="hold"/>
                                        <p:tgtEl>
                                          <p:spTgt spid="367"/>
                                        </p:tgtEl>
                                        <p:attrNameLst>
                                          <p:attrName>r</p:attrName>
                                        </p:attrNameLst>
                                      </p:cBhvr>
                                    </p:animRot>
                                  </p:childTnLst>
                                </p:cTn>
                              </p:par>
                            </p:childTnLst>
                          </p:cTn>
                        </p:par>
                      </p:childTnLst>
                    </p:cTn>
                  </p:par>
                </p:childTnLst>
              </p:cTn>
              <p:nextCondLst>
                <p:cond evt="onClick" delay="0">
                  <p:tgtEl>
                    <p:spTgt spid="387"/>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http://www.presentermedia.com/files/custom/05216000/5216709/figure_jumping_with_custom_sign.gif">
            <a:extLst>
              <a:ext uri="{FF2B5EF4-FFF2-40B4-BE49-F238E27FC236}">
                <a16:creationId xmlns:a16="http://schemas.microsoft.com/office/drawing/2014/main" id="{36F0E9B2-90C8-40B8-872F-59B1E79C8CE2}"/>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658101" y="1336675"/>
            <a:ext cx="1793875" cy="17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Pentagon 1">
            <a:extLst>
              <a:ext uri="{FF2B5EF4-FFF2-40B4-BE49-F238E27FC236}">
                <a16:creationId xmlns:a16="http://schemas.microsoft.com/office/drawing/2014/main" id="{8B07B728-00CD-4EF3-8FBE-C836243332B2}"/>
              </a:ext>
            </a:extLst>
          </p:cNvPr>
          <p:cNvSpPr/>
          <p:nvPr/>
        </p:nvSpPr>
        <p:spPr>
          <a:xfrm>
            <a:off x="2944813" y="1336676"/>
            <a:ext cx="4914900" cy="1489075"/>
          </a:xfrm>
          <a:prstGeom prst="homePlat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AE" sz="3600"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ماهي قارات العالم القديم ؟</a:t>
            </a:r>
          </a:p>
        </p:txBody>
      </p:sp>
      <p:sp>
        <p:nvSpPr>
          <p:cNvPr id="8" name="Rectangle 7">
            <a:extLst>
              <a:ext uri="{FF2B5EF4-FFF2-40B4-BE49-F238E27FC236}">
                <a16:creationId xmlns:a16="http://schemas.microsoft.com/office/drawing/2014/main" id="{93EF9B54-8024-4B11-A159-E99AB79451FB}"/>
              </a:ext>
            </a:extLst>
          </p:cNvPr>
          <p:cNvSpPr/>
          <p:nvPr/>
        </p:nvSpPr>
        <p:spPr>
          <a:xfrm>
            <a:off x="2919414" y="2971801"/>
            <a:ext cx="6351587" cy="2339975"/>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AE" sz="3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آسيا – أوروبا - أفريقيا</a:t>
            </a:r>
            <a:endParaRPr kumimoji="0" lang="en-US" sz="3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A9C1DA4E-E5C8-4204-913E-519B9BE2CA99}"/>
              </a:ext>
            </a:extLst>
          </p:cNvPr>
          <p:cNvSpPr/>
          <p:nvPr/>
        </p:nvSpPr>
        <p:spPr>
          <a:xfrm>
            <a:off x="2930146" y="2992755"/>
            <a:ext cx="6351588" cy="2339975"/>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AE" sz="3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اجابة السؤال </a:t>
            </a:r>
            <a:endParaRPr kumimoji="0" lang="en-US" sz="3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7" name="Action Button: Home 6">
            <a:hlinkClick r:id="rId3" action="ppaction://hlinksldjump" highlightClick="1"/>
            <a:extLst>
              <a:ext uri="{FF2B5EF4-FFF2-40B4-BE49-F238E27FC236}">
                <a16:creationId xmlns:a16="http://schemas.microsoft.com/office/drawing/2014/main" id="{23F45141-866B-4AA5-82B1-0BE8E810E375}"/>
              </a:ext>
            </a:extLst>
          </p:cNvPr>
          <p:cNvSpPr/>
          <p:nvPr/>
        </p:nvSpPr>
        <p:spPr>
          <a:xfrm>
            <a:off x="9451975" y="4984750"/>
            <a:ext cx="584200" cy="57150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09FE2951-9A9B-4DE4-AEFC-A1D1EA2E7419}"/>
              </a:ext>
            </a:extLst>
          </p:cNvPr>
          <p:cNvSpPr/>
          <p:nvPr/>
        </p:nvSpPr>
        <p:spPr>
          <a:xfrm>
            <a:off x="2944814" y="1330326"/>
            <a:ext cx="788987" cy="34766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AE" sz="3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1</a:t>
            </a:r>
            <a:endParaRPr kumimoji="0" lang="en-US" sz="3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grpSp>
        <p:nvGrpSpPr>
          <p:cNvPr id="26" name="Group 12">
            <a:extLst>
              <a:ext uri="{FF2B5EF4-FFF2-40B4-BE49-F238E27FC236}">
                <a16:creationId xmlns:a16="http://schemas.microsoft.com/office/drawing/2014/main" id="{CCEAC927-ED7A-42EE-8136-F3A91162C868}"/>
              </a:ext>
            </a:extLst>
          </p:cNvPr>
          <p:cNvGrpSpPr/>
          <p:nvPr/>
        </p:nvGrpSpPr>
        <p:grpSpPr>
          <a:xfrm>
            <a:off x="1524001" y="889478"/>
            <a:ext cx="9144001" cy="5111273"/>
            <a:chOff x="-70493" y="227463"/>
            <a:chExt cx="9264846" cy="6478137"/>
          </a:xfrm>
          <a:solidFill>
            <a:srgbClr val="CC99FF"/>
          </a:solidFill>
          <a:effectLst>
            <a:glow rad="63500">
              <a:schemeClr val="accent3">
                <a:satMod val="175000"/>
                <a:alpha val="40000"/>
              </a:schemeClr>
            </a:glow>
          </a:effectLst>
        </p:grpSpPr>
        <p:sp>
          <p:nvSpPr>
            <p:cNvPr id="28" name="Rectangle 27">
              <a:extLst>
                <a:ext uri="{FF2B5EF4-FFF2-40B4-BE49-F238E27FC236}">
                  <a16:creationId xmlns:a16="http://schemas.microsoft.com/office/drawing/2014/main" id="{DD605FC7-6754-4A2D-A9D8-DC7A0FF5E477}"/>
                </a:ext>
              </a:extLst>
            </p:cNvPr>
            <p:cNvSpPr/>
            <p:nvPr/>
          </p:nvSpPr>
          <p:spPr>
            <a:xfrm>
              <a:off x="-70493" y="227463"/>
              <a:ext cx="9264846" cy="304800"/>
            </a:xfrm>
            <a:prstGeom prst="rect">
              <a:avLst/>
            </a:prstGeom>
            <a:grpFill/>
            <a:ln>
              <a:noFill/>
            </a:ln>
          </p:spPr>
          <p:style>
            <a:lnRef idx="0">
              <a:schemeClr val="accent4"/>
            </a:lnRef>
            <a:fillRef idx="3">
              <a:schemeClr val="accent4"/>
            </a:fillRef>
            <a:effectRef idx="3">
              <a:schemeClr val="accent4"/>
            </a:effectRef>
            <a:fontRef idx="minor">
              <a:schemeClr val="lt1"/>
            </a:fontRef>
          </p:style>
          <p:txBody>
            <a:bodyPr anchor="ctr"/>
            <a:lstStyle/>
            <a:p>
              <a:pPr marL="0" marR="0" lvl="0" indent="0" algn="ctr" defTabSz="685800" rtl="1"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 name="Rectangle 3">
              <a:extLst>
                <a:ext uri="{FF2B5EF4-FFF2-40B4-BE49-F238E27FC236}">
                  <a16:creationId xmlns:a16="http://schemas.microsoft.com/office/drawing/2014/main" id="{90FD7259-25EE-47CB-8C53-D4B2F4425164}"/>
                </a:ext>
              </a:extLst>
            </p:cNvPr>
            <p:cNvSpPr/>
            <p:nvPr/>
          </p:nvSpPr>
          <p:spPr>
            <a:xfrm>
              <a:off x="0" y="6400800"/>
              <a:ext cx="9144000" cy="304800"/>
            </a:xfrm>
            <a:prstGeom prst="rect">
              <a:avLst/>
            </a:prstGeom>
            <a:grpFill/>
            <a:ln>
              <a:noFill/>
            </a:ln>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685800" rtl="1"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http://www.presentermedia.com/files/custom/05216000/5216709/figure_jumping_with_custom_sign.gif">
            <a:extLst>
              <a:ext uri="{FF2B5EF4-FFF2-40B4-BE49-F238E27FC236}">
                <a16:creationId xmlns:a16="http://schemas.microsoft.com/office/drawing/2014/main" id="{879A0205-0B68-47B1-BF1C-F38A8D5DF2D2}"/>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956550" y="1335089"/>
            <a:ext cx="2185988" cy="211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Pentagon 1">
            <a:extLst>
              <a:ext uri="{FF2B5EF4-FFF2-40B4-BE49-F238E27FC236}">
                <a16:creationId xmlns:a16="http://schemas.microsoft.com/office/drawing/2014/main" id="{1978A665-3015-4D5C-AACB-2FE889286D1A}"/>
              </a:ext>
            </a:extLst>
          </p:cNvPr>
          <p:cNvSpPr/>
          <p:nvPr/>
        </p:nvSpPr>
        <p:spPr>
          <a:xfrm>
            <a:off x="2947989" y="1493838"/>
            <a:ext cx="4522787" cy="1416050"/>
          </a:xfrm>
          <a:prstGeom prst="homePlat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AE" sz="2400"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تقع بلادي بالنسبة للوطن العربي في جهة :</a:t>
            </a:r>
          </a:p>
        </p:txBody>
      </p:sp>
      <p:sp>
        <p:nvSpPr>
          <p:cNvPr id="8" name="Rectangle 7">
            <a:extLst>
              <a:ext uri="{FF2B5EF4-FFF2-40B4-BE49-F238E27FC236}">
                <a16:creationId xmlns:a16="http://schemas.microsoft.com/office/drawing/2014/main" id="{96D6026C-DBA5-465A-B857-CA461F884FF9}"/>
              </a:ext>
            </a:extLst>
          </p:cNvPr>
          <p:cNvSpPr/>
          <p:nvPr/>
        </p:nvSpPr>
        <p:spPr>
          <a:xfrm>
            <a:off x="2954339" y="3068638"/>
            <a:ext cx="6351587" cy="2012950"/>
          </a:xfrm>
          <a:prstGeom prst="rect">
            <a:avLst/>
          </a:prstGeom>
          <a:solidFill>
            <a:srgbClr val="FFCC99"/>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AE" sz="3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الشرق</a:t>
            </a:r>
            <a:endParaRPr kumimoji="0" lang="en-US" sz="3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962F2810-AC30-4B12-8F20-296E791D6228}"/>
              </a:ext>
            </a:extLst>
          </p:cNvPr>
          <p:cNvSpPr/>
          <p:nvPr/>
        </p:nvSpPr>
        <p:spPr>
          <a:xfrm>
            <a:off x="2963864" y="3065463"/>
            <a:ext cx="6351587" cy="201295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AE" sz="3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إجابة السؤال </a:t>
            </a:r>
            <a:endParaRPr kumimoji="0" lang="en-US" sz="3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7" name="Action Button: Home 6">
            <a:hlinkClick r:id="rId3" action="ppaction://hlinksldjump" highlightClick="1"/>
            <a:extLst>
              <a:ext uri="{FF2B5EF4-FFF2-40B4-BE49-F238E27FC236}">
                <a16:creationId xmlns:a16="http://schemas.microsoft.com/office/drawing/2014/main" id="{62CA589F-1910-45E1-8E6E-F6C9F7329897}"/>
              </a:ext>
            </a:extLst>
          </p:cNvPr>
          <p:cNvSpPr/>
          <p:nvPr/>
        </p:nvSpPr>
        <p:spPr>
          <a:xfrm>
            <a:off x="9558338" y="4956175"/>
            <a:ext cx="584200" cy="57150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A66C7EA3-492F-41ED-A293-C602B5814AD9}"/>
              </a:ext>
            </a:extLst>
          </p:cNvPr>
          <p:cNvSpPr/>
          <p:nvPr/>
        </p:nvSpPr>
        <p:spPr>
          <a:xfrm>
            <a:off x="3011488" y="1649413"/>
            <a:ext cx="514350" cy="514350"/>
          </a:xfrm>
          <a:prstGeom prst="rect">
            <a:avLst/>
          </a:prstGeom>
          <a:solidFill>
            <a:srgbClr val="FFCC99"/>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AE" sz="3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2</a:t>
            </a:r>
            <a:endParaRPr kumimoji="0" lang="en-US" sz="3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grpSp>
        <p:nvGrpSpPr>
          <p:cNvPr id="22" name="Group 12">
            <a:extLst>
              <a:ext uri="{FF2B5EF4-FFF2-40B4-BE49-F238E27FC236}">
                <a16:creationId xmlns:a16="http://schemas.microsoft.com/office/drawing/2014/main" id="{AFD2F2FB-2AB2-41E6-B79D-CBF6069DC317}"/>
              </a:ext>
            </a:extLst>
          </p:cNvPr>
          <p:cNvGrpSpPr/>
          <p:nvPr/>
        </p:nvGrpSpPr>
        <p:grpSpPr>
          <a:xfrm>
            <a:off x="1524001" y="889478"/>
            <a:ext cx="9144001" cy="5111273"/>
            <a:chOff x="-70493" y="227463"/>
            <a:chExt cx="9264846" cy="6478137"/>
          </a:xfrm>
          <a:solidFill>
            <a:srgbClr val="CC99FF"/>
          </a:solidFill>
          <a:effectLst>
            <a:glow rad="63500">
              <a:schemeClr val="accent3">
                <a:satMod val="175000"/>
                <a:alpha val="40000"/>
              </a:schemeClr>
            </a:glow>
          </a:effectLst>
        </p:grpSpPr>
        <p:sp>
          <p:nvSpPr>
            <p:cNvPr id="24" name="Rectangle 23">
              <a:extLst>
                <a:ext uri="{FF2B5EF4-FFF2-40B4-BE49-F238E27FC236}">
                  <a16:creationId xmlns:a16="http://schemas.microsoft.com/office/drawing/2014/main" id="{A060E7B8-638A-4970-8B05-459CA0DF5826}"/>
                </a:ext>
              </a:extLst>
            </p:cNvPr>
            <p:cNvSpPr/>
            <p:nvPr/>
          </p:nvSpPr>
          <p:spPr>
            <a:xfrm>
              <a:off x="-70493" y="227463"/>
              <a:ext cx="9264846" cy="304800"/>
            </a:xfrm>
            <a:prstGeom prst="rect">
              <a:avLst/>
            </a:prstGeom>
            <a:grpFill/>
            <a:ln>
              <a:noFill/>
            </a:ln>
          </p:spPr>
          <p:style>
            <a:lnRef idx="0">
              <a:schemeClr val="accent4"/>
            </a:lnRef>
            <a:fillRef idx="3">
              <a:schemeClr val="accent4"/>
            </a:fillRef>
            <a:effectRef idx="3">
              <a:schemeClr val="accent4"/>
            </a:effectRef>
            <a:fontRef idx="minor">
              <a:schemeClr val="lt1"/>
            </a:fontRef>
          </p:style>
          <p:txBody>
            <a:bodyPr anchor="ctr"/>
            <a:lstStyle/>
            <a:p>
              <a:pPr marL="0" marR="0" lvl="0" indent="0" algn="ctr" defTabSz="685800" rtl="1"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7" name="Rectangle 3">
              <a:extLst>
                <a:ext uri="{FF2B5EF4-FFF2-40B4-BE49-F238E27FC236}">
                  <a16:creationId xmlns:a16="http://schemas.microsoft.com/office/drawing/2014/main" id="{859B1559-4FD1-4E51-AA7C-2CB6D525543D}"/>
                </a:ext>
              </a:extLst>
            </p:cNvPr>
            <p:cNvSpPr/>
            <p:nvPr/>
          </p:nvSpPr>
          <p:spPr>
            <a:xfrm>
              <a:off x="0" y="6400800"/>
              <a:ext cx="9144000" cy="304800"/>
            </a:xfrm>
            <a:prstGeom prst="rect">
              <a:avLst/>
            </a:prstGeom>
            <a:grpFill/>
            <a:ln>
              <a:noFill/>
            </a:ln>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685800" rtl="1"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http://www.presentermedia.com/files/custom/05216000/5216709/figure_jumping_with_custom_sign.gif">
            <a:extLst>
              <a:ext uri="{FF2B5EF4-FFF2-40B4-BE49-F238E27FC236}">
                <a16:creationId xmlns:a16="http://schemas.microsoft.com/office/drawing/2014/main" id="{F02738CC-192E-4328-BD88-EDF701CBF179}"/>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277100" y="1323976"/>
            <a:ext cx="2185988" cy="211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Pentagon 1">
            <a:extLst>
              <a:ext uri="{FF2B5EF4-FFF2-40B4-BE49-F238E27FC236}">
                <a16:creationId xmlns:a16="http://schemas.microsoft.com/office/drawing/2014/main" id="{67EA9E19-573E-4C89-A8B2-EE515DCF3D6E}"/>
              </a:ext>
            </a:extLst>
          </p:cNvPr>
          <p:cNvSpPr/>
          <p:nvPr/>
        </p:nvSpPr>
        <p:spPr>
          <a:xfrm>
            <a:off x="3009900" y="1374775"/>
            <a:ext cx="4522788" cy="1479550"/>
          </a:xfrm>
          <a:prstGeom prst="homePlat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1" eaLnBrk="0" fontAlgn="base" latinLnBrk="0" hangingPunct="0">
              <a:lnSpc>
                <a:spcPct val="100000"/>
              </a:lnSpc>
              <a:spcBef>
                <a:spcPct val="0"/>
              </a:spcBef>
              <a:spcAft>
                <a:spcPct val="0"/>
              </a:spcAft>
              <a:buClrTx/>
              <a:buSzTx/>
              <a:buFontTx/>
              <a:buNone/>
              <a:tabLst/>
              <a:defRPr/>
            </a:pPr>
            <a:endParaRPr kumimoji="0" lang="ar-AE" sz="1050"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defRPr/>
            </a:pPr>
            <a:endParaRPr kumimoji="0" lang="ar-AE" sz="1050"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AE" sz="1050"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 </a:t>
            </a:r>
            <a:endParaRPr kumimoji="0" lang="en-US" sz="105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7B1DF5AA-E65D-4D74-BA03-06D3D0DB293E}"/>
              </a:ext>
            </a:extLst>
          </p:cNvPr>
          <p:cNvSpPr/>
          <p:nvPr/>
        </p:nvSpPr>
        <p:spPr>
          <a:xfrm>
            <a:off x="2919414" y="3298825"/>
            <a:ext cx="6351587" cy="201295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AE" sz="3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  </a:t>
            </a:r>
            <a:endParaRPr kumimoji="0" lang="en-US" sz="3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7" name="Action Button: Home 6">
            <a:hlinkClick r:id="rId3" action="ppaction://hlinksldjump" highlightClick="1"/>
            <a:extLst>
              <a:ext uri="{FF2B5EF4-FFF2-40B4-BE49-F238E27FC236}">
                <a16:creationId xmlns:a16="http://schemas.microsoft.com/office/drawing/2014/main" id="{CDC0E764-C3F5-41A2-AA43-D2BFAA6ECE93}"/>
              </a:ext>
            </a:extLst>
          </p:cNvPr>
          <p:cNvSpPr/>
          <p:nvPr/>
        </p:nvSpPr>
        <p:spPr>
          <a:xfrm>
            <a:off x="9623425" y="5026025"/>
            <a:ext cx="584200" cy="57150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47106F48-1072-457B-9CEE-03D21DE0E1D0}"/>
              </a:ext>
            </a:extLst>
          </p:cNvPr>
          <p:cNvSpPr/>
          <p:nvPr/>
        </p:nvSpPr>
        <p:spPr>
          <a:xfrm>
            <a:off x="3103563" y="1484313"/>
            <a:ext cx="742950" cy="487362"/>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AE" sz="3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3</a:t>
            </a:r>
            <a:endParaRPr kumimoji="0" lang="en-US" sz="3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5558A999-1F90-4D2B-9B04-B85D18E197EA}"/>
              </a:ext>
            </a:extLst>
          </p:cNvPr>
          <p:cNvSpPr txBox="1"/>
          <p:nvPr/>
        </p:nvSpPr>
        <p:spPr>
          <a:xfrm>
            <a:off x="2919414" y="3314701"/>
            <a:ext cx="6351587" cy="924420"/>
          </a:xfrm>
          <a:prstGeom prst="rect">
            <a:avLst/>
          </a:prstGeom>
          <a:noFill/>
        </p:spPr>
        <p:txBody>
          <a:bodyPr wrap="square">
            <a:spAutoFit/>
          </a:bodyPr>
          <a:lstStyle/>
          <a:p>
            <a:pPr marL="0" marR="0" lvl="0" indent="0" algn="ctr" defTabSz="914400" rtl="0" eaLnBrk="0" fontAlgn="base" latinLnBrk="0" hangingPunct="0">
              <a:lnSpc>
                <a:spcPct val="200000"/>
              </a:lnSpc>
              <a:spcBef>
                <a:spcPct val="0"/>
              </a:spcBef>
              <a:spcAft>
                <a:spcPct val="0"/>
              </a:spcAft>
              <a:buClrTx/>
              <a:buSzTx/>
              <a:buFontTx/>
              <a:buNone/>
              <a:tabLst/>
              <a:defRPr/>
            </a:pPr>
            <a:r>
              <a:rPr kumimoji="0" lang="ar-AE"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السعودية</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 name="Rectangle 8">
            <a:extLst>
              <a:ext uri="{FF2B5EF4-FFF2-40B4-BE49-F238E27FC236}">
                <a16:creationId xmlns:a16="http://schemas.microsoft.com/office/drawing/2014/main" id="{94618CB6-7FC6-457F-BA4B-0971BF28EFBA}"/>
              </a:ext>
            </a:extLst>
          </p:cNvPr>
          <p:cNvSpPr/>
          <p:nvPr/>
        </p:nvSpPr>
        <p:spPr>
          <a:xfrm>
            <a:off x="2919413" y="3278187"/>
            <a:ext cx="6351588" cy="2054225"/>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AE" sz="3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إجابة السؤال </a:t>
            </a:r>
            <a:endParaRPr kumimoji="0" lang="en-US" sz="3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45065" name="TextBox 16">
            <a:extLst>
              <a:ext uri="{FF2B5EF4-FFF2-40B4-BE49-F238E27FC236}">
                <a16:creationId xmlns:a16="http://schemas.microsoft.com/office/drawing/2014/main" id="{61FBB02E-8DEE-4FE2-B12F-95D6AD49FE07}"/>
              </a:ext>
            </a:extLst>
          </p:cNvPr>
          <p:cNvSpPr txBox="1">
            <a:spLocks noChangeArrowheads="1"/>
          </p:cNvSpPr>
          <p:nvPr/>
        </p:nvSpPr>
        <p:spPr bwMode="auto">
          <a:xfrm>
            <a:off x="3542509" y="1572956"/>
            <a:ext cx="3303586"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AE" altLang="en-US" sz="2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دولة صديقة مساحتها كبيرة تجاورها من جهة الجنوب والغرب:</a:t>
            </a:r>
            <a:endParaRPr kumimoji="0" lang="en-US" altLang="en-US" sz="2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grpSp>
        <p:nvGrpSpPr>
          <p:cNvPr id="21" name="Group 12">
            <a:extLst>
              <a:ext uri="{FF2B5EF4-FFF2-40B4-BE49-F238E27FC236}">
                <a16:creationId xmlns:a16="http://schemas.microsoft.com/office/drawing/2014/main" id="{CBB7BB89-A311-4E36-865B-2DD97387B798}"/>
              </a:ext>
            </a:extLst>
          </p:cNvPr>
          <p:cNvGrpSpPr/>
          <p:nvPr/>
        </p:nvGrpSpPr>
        <p:grpSpPr>
          <a:xfrm>
            <a:off x="1524001" y="889478"/>
            <a:ext cx="9144001" cy="5111273"/>
            <a:chOff x="-70493" y="227463"/>
            <a:chExt cx="9264846" cy="6478137"/>
          </a:xfrm>
          <a:solidFill>
            <a:srgbClr val="CC99FF"/>
          </a:solidFill>
          <a:effectLst>
            <a:glow rad="63500">
              <a:schemeClr val="accent3">
                <a:satMod val="175000"/>
                <a:alpha val="40000"/>
              </a:schemeClr>
            </a:glow>
          </a:effectLst>
        </p:grpSpPr>
        <p:sp>
          <p:nvSpPr>
            <p:cNvPr id="23" name="Rectangle 22">
              <a:extLst>
                <a:ext uri="{FF2B5EF4-FFF2-40B4-BE49-F238E27FC236}">
                  <a16:creationId xmlns:a16="http://schemas.microsoft.com/office/drawing/2014/main" id="{E2CD63C8-1F07-47A3-AE40-5091F2443F91}"/>
                </a:ext>
              </a:extLst>
            </p:cNvPr>
            <p:cNvSpPr/>
            <p:nvPr/>
          </p:nvSpPr>
          <p:spPr>
            <a:xfrm>
              <a:off x="-70493" y="227463"/>
              <a:ext cx="9264846" cy="304800"/>
            </a:xfrm>
            <a:prstGeom prst="rect">
              <a:avLst/>
            </a:prstGeom>
            <a:grpFill/>
            <a:ln>
              <a:noFill/>
            </a:ln>
          </p:spPr>
          <p:style>
            <a:lnRef idx="0">
              <a:schemeClr val="accent4"/>
            </a:lnRef>
            <a:fillRef idx="3">
              <a:schemeClr val="accent4"/>
            </a:fillRef>
            <a:effectRef idx="3">
              <a:schemeClr val="accent4"/>
            </a:effectRef>
            <a:fontRef idx="minor">
              <a:schemeClr val="lt1"/>
            </a:fontRef>
          </p:style>
          <p:txBody>
            <a:bodyPr anchor="ctr"/>
            <a:lstStyle/>
            <a:p>
              <a:pPr marL="0" marR="0" lvl="0" indent="0" algn="ctr" defTabSz="685800" rtl="1"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6" name="Rectangle 3">
              <a:extLst>
                <a:ext uri="{FF2B5EF4-FFF2-40B4-BE49-F238E27FC236}">
                  <a16:creationId xmlns:a16="http://schemas.microsoft.com/office/drawing/2014/main" id="{FA6EAE0E-DDB2-4CD5-B360-6B5C86EC7EB9}"/>
                </a:ext>
              </a:extLst>
            </p:cNvPr>
            <p:cNvSpPr/>
            <p:nvPr/>
          </p:nvSpPr>
          <p:spPr>
            <a:xfrm>
              <a:off x="0" y="6400800"/>
              <a:ext cx="9144000" cy="304800"/>
            </a:xfrm>
            <a:prstGeom prst="rect">
              <a:avLst/>
            </a:prstGeom>
            <a:grpFill/>
            <a:ln>
              <a:noFill/>
            </a:ln>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685800" rtl="1"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http://www.presentermedia.com/files/custom/05216000/5216709/figure_jumping_with_custom_sign.gif">
            <a:extLst>
              <a:ext uri="{FF2B5EF4-FFF2-40B4-BE49-F238E27FC236}">
                <a16:creationId xmlns:a16="http://schemas.microsoft.com/office/drawing/2014/main" id="{305C5063-87AD-4163-9A64-6F915CCE3227}"/>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432675" y="1298576"/>
            <a:ext cx="2185988" cy="211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Pentagon 1">
            <a:extLst>
              <a:ext uri="{FF2B5EF4-FFF2-40B4-BE49-F238E27FC236}">
                <a16:creationId xmlns:a16="http://schemas.microsoft.com/office/drawing/2014/main" id="{19C7B304-DFBB-4D41-8474-AB55F853022D}"/>
              </a:ext>
            </a:extLst>
          </p:cNvPr>
          <p:cNvSpPr/>
          <p:nvPr/>
        </p:nvSpPr>
        <p:spPr>
          <a:xfrm>
            <a:off x="2952750" y="1543050"/>
            <a:ext cx="4522788" cy="1525588"/>
          </a:xfrm>
          <a:prstGeom prst="homePlat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1" eaLnBrk="0" fontAlgn="base" latinLnBrk="0" hangingPunct="0">
              <a:lnSpc>
                <a:spcPct val="100000"/>
              </a:lnSpc>
              <a:spcBef>
                <a:spcPct val="0"/>
              </a:spcBef>
              <a:spcAft>
                <a:spcPct val="0"/>
              </a:spcAft>
              <a:buClrTx/>
              <a:buSzTx/>
              <a:buFontTx/>
              <a:buNone/>
              <a:tabLst/>
              <a:defRPr/>
            </a:pPr>
            <a:endParaRPr kumimoji="0" lang="ar-AE" sz="1050"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defRPr/>
            </a:pPr>
            <a:endParaRPr kumimoji="0" lang="ar-AE" sz="1050"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defRPr/>
            </a:pPr>
            <a:endParaRPr kumimoji="0" lang="ar-AE" sz="1050"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defRPr/>
            </a:pPr>
            <a:endParaRPr kumimoji="0" lang="ar-AE" sz="1050"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AE" sz="2400" b="1" i="0" u="none" strike="noStrike" kern="1200" cap="none" spc="0" normalizeH="0" baseline="0" noProof="0" dirty="0">
                <a:ln>
                  <a:noFill/>
                </a:ln>
                <a:solidFill>
                  <a:srgbClr val="FFFF00"/>
                </a:solidFill>
                <a:effectLst/>
                <a:uLnTx/>
                <a:uFillTx/>
                <a:latin typeface="Calibri" panose="020F0502020204030204"/>
                <a:ea typeface="+mn-ea"/>
                <a:cs typeface="Arial" panose="020B0604020202020204" pitchFamily="34" charset="0"/>
              </a:rPr>
              <a:t>تطل بلادي على مسطحات مائية هامة مثل :</a:t>
            </a:r>
          </a:p>
          <a:p>
            <a:pPr marL="0" marR="0" lvl="0" indent="0" algn="ctr" defTabSz="914400" rtl="1" eaLnBrk="0" fontAlgn="base" latinLnBrk="0" hangingPunct="0">
              <a:lnSpc>
                <a:spcPct val="100000"/>
              </a:lnSpc>
              <a:spcBef>
                <a:spcPct val="0"/>
              </a:spcBef>
              <a:spcAft>
                <a:spcPct val="0"/>
              </a:spcAft>
              <a:buClrTx/>
              <a:buSzTx/>
              <a:buFontTx/>
              <a:buNone/>
              <a:tabLst/>
              <a:defRPr/>
            </a:pPr>
            <a:endParaRPr kumimoji="0" lang="ar-AE" sz="1050"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AE" sz="1050"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 </a:t>
            </a:r>
            <a:endParaRPr kumimoji="0" lang="en-US" sz="105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668E7BC3-F342-4C9D-8218-730BA1390E4B}"/>
              </a:ext>
            </a:extLst>
          </p:cNvPr>
          <p:cNvSpPr/>
          <p:nvPr/>
        </p:nvSpPr>
        <p:spPr>
          <a:xfrm>
            <a:off x="2919414" y="3298825"/>
            <a:ext cx="6351587" cy="201295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AE" sz="3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الخليج العربي – بحر عمان</a:t>
            </a:r>
            <a:endParaRPr kumimoji="0" lang="en-US" sz="3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CA477708-A746-457D-80AA-3AF34334FC54}"/>
              </a:ext>
            </a:extLst>
          </p:cNvPr>
          <p:cNvSpPr/>
          <p:nvPr/>
        </p:nvSpPr>
        <p:spPr>
          <a:xfrm>
            <a:off x="2919413" y="3298825"/>
            <a:ext cx="6351588" cy="201295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AE" sz="3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إجابة السؤال </a:t>
            </a:r>
            <a:endParaRPr kumimoji="0" lang="en-US" sz="3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7" name="Action Button: Home 6">
            <a:hlinkClick r:id="rId3" action="ppaction://hlinksldjump" highlightClick="1"/>
            <a:extLst>
              <a:ext uri="{FF2B5EF4-FFF2-40B4-BE49-F238E27FC236}">
                <a16:creationId xmlns:a16="http://schemas.microsoft.com/office/drawing/2014/main" id="{C7A21B34-755B-4EBB-ABD7-40ED7F89410D}"/>
              </a:ext>
            </a:extLst>
          </p:cNvPr>
          <p:cNvSpPr/>
          <p:nvPr/>
        </p:nvSpPr>
        <p:spPr>
          <a:xfrm>
            <a:off x="9501188" y="5026025"/>
            <a:ext cx="582612" cy="57150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888EFCBA-F803-44D3-8B95-AEDC9DCD40F4}"/>
              </a:ext>
            </a:extLst>
          </p:cNvPr>
          <p:cNvSpPr/>
          <p:nvPr/>
        </p:nvSpPr>
        <p:spPr>
          <a:xfrm>
            <a:off x="3009900" y="1584326"/>
            <a:ext cx="1009650" cy="485775"/>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AE" sz="3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4</a:t>
            </a:r>
            <a:endParaRPr kumimoji="0" lang="en-US" sz="3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grpSp>
        <p:nvGrpSpPr>
          <p:cNvPr id="19" name="Group 12">
            <a:extLst>
              <a:ext uri="{FF2B5EF4-FFF2-40B4-BE49-F238E27FC236}">
                <a16:creationId xmlns:a16="http://schemas.microsoft.com/office/drawing/2014/main" id="{AEB29D87-5BD3-4752-B386-18770620CBA5}"/>
              </a:ext>
            </a:extLst>
          </p:cNvPr>
          <p:cNvGrpSpPr/>
          <p:nvPr/>
        </p:nvGrpSpPr>
        <p:grpSpPr>
          <a:xfrm>
            <a:off x="1524001" y="889478"/>
            <a:ext cx="9144001" cy="5111273"/>
            <a:chOff x="-70493" y="227463"/>
            <a:chExt cx="9264846" cy="6478137"/>
          </a:xfrm>
          <a:solidFill>
            <a:srgbClr val="CC99FF"/>
          </a:solidFill>
          <a:effectLst>
            <a:glow rad="63500">
              <a:schemeClr val="accent3">
                <a:satMod val="175000"/>
                <a:alpha val="40000"/>
              </a:schemeClr>
            </a:glow>
          </a:effectLst>
        </p:grpSpPr>
        <p:sp>
          <p:nvSpPr>
            <p:cNvPr id="21" name="Rectangle 20">
              <a:extLst>
                <a:ext uri="{FF2B5EF4-FFF2-40B4-BE49-F238E27FC236}">
                  <a16:creationId xmlns:a16="http://schemas.microsoft.com/office/drawing/2014/main" id="{EAAA516B-F132-482A-B304-EAA5EDA5AABE}"/>
                </a:ext>
              </a:extLst>
            </p:cNvPr>
            <p:cNvSpPr/>
            <p:nvPr/>
          </p:nvSpPr>
          <p:spPr>
            <a:xfrm>
              <a:off x="-70493" y="227463"/>
              <a:ext cx="9264846" cy="304800"/>
            </a:xfrm>
            <a:prstGeom prst="rect">
              <a:avLst/>
            </a:prstGeom>
            <a:grpFill/>
            <a:ln>
              <a:noFill/>
            </a:ln>
          </p:spPr>
          <p:style>
            <a:lnRef idx="0">
              <a:schemeClr val="accent4"/>
            </a:lnRef>
            <a:fillRef idx="3">
              <a:schemeClr val="accent4"/>
            </a:fillRef>
            <a:effectRef idx="3">
              <a:schemeClr val="accent4"/>
            </a:effectRef>
            <a:fontRef idx="minor">
              <a:schemeClr val="lt1"/>
            </a:fontRef>
          </p:style>
          <p:txBody>
            <a:bodyPr anchor="ctr"/>
            <a:lstStyle/>
            <a:p>
              <a:pPr marL="0" marR="0" lvl="0" indent="0" algn="ctr" defTabSz="685800" rtl="1"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Rectangle 3">
              <a:extLst>
                <a:ext uri="{FF2B5EF4-FFF2-40B4-BE49-F238E27FC236}">
                  <a16:creationId xmlns:a16="http://schemas.microsoft.com/office/drawing/2014/main" id="{7A0868A2-C09B-4F4C-8894-B5BA2CCC8E34}"/>
                </a:ext>
              </a:extLst>
            </p:cNvPr>
            <p:cNvSpPr/>
            <p:nvPr/>
          </p:nvSpPr>
          <p:spPr>
            <a:xfrm>
              <a:off x="0" y="6400800"/>
              <a:ext cx="9144000" cy="304800"/>
            </a:xfrm>
            <a:prstGeom prst="rect">
              <a:avLst/>
            </a:prstGeom>
            <a:grpFill/>
            <a:ln>
              <a:noFill/>
            </a:ln>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685800" rtl="1"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http://www.presentermedia.com/files/custom/05216000/5216709/figure_jumping_with_custom_sign.gif">
            <a:extLst>
              <a:ext uri="{FF2B5EF4-FFF2-40B4-BE49-F238E27FC236}">
                <a16:creationId xmlns:a16="http://schemas.microsoft.com/office/drawing/2014/main" id="{C285A07E-A8A0-419A-BB5C-9E4F1A417F60}"/>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467600" y="1373188"/>
            <a:ext cx="2185988" cy="211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Pentagon 1">
            <a:extLst>
              <a:ext uri="{FF2B5EF4-FFF2-40B4-BE49-F238E27FC236}">
                <a16:creationId xmlns:a16="http://schemas.microsoft.com/office/drawing/2014/main" id="{A6BC2A12-670F-4D2A-9C61-F52A795E8BC3}"/>
              </a:ext>
            </a:extLst>
          </p:cNvPr>
          <p:cNvSpPr/>
          <p:nvPr/>
        </p:nvSpPr>
        <p:spPr>
          <a:xfrm>
            <a:off x="2944814" y="1423988"/>
            <a:ext cx="4522787" cy="1319212"/>
          </a:xfrm>
          <a:prstGeom prst="homePlat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1" eaLnBrk="0" fontAlgn="base" latinLnBrk="0" hangingPunct="0">
              <a:lnSpc>
                <a:spcPct val="100000"/>
              </a:lnSpc>
              <a:spcBef>
                <a:spcPct val="0"/>
              </a:spcBef>
              <a:spcAft>
                <a:spcPct val="0"/>
              </a:spcAft>
              <a:buClrTx/>
              <a:buSzTx/>
              <a:buFontTx/>
              <a:buNone/>
              <a:tabLst/>
              <a:defRPr/>
            </a:pPr>
            <a:endParaRPr kumimoji="0" lang="ar-AE" sz="1800"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AE" sz="2400"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تطل بلادي من جهة الشرق على سلطنة .....</a:t>
            </a:r>
            <a:endParaRPr kumimoji="0" lang="ar-AE" sz="1800"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p:txBody>
      </p:sp>
      <p:sp>
        <p:nvSpPr>
          <p:cNvPr id="8" name="Rectangle 7">
            <a:extLst>
              <a:ext uri="{FF2B5EF4-FFF2-40B4-BE49-F238E27FC236}">
                <a16:creationId xmlns:a16="http://schemas.microsoft.com/office/drawing/2014/main" id="{FEACCF92-050D-4C5C-8C85-3A631347A4EC}"/>
              </a:ext>
            </a:extLst>
          </p:cNvPr>
          <p:cNvSpPr/>
          <p:nvPr/>
        </p:nvSpPr>
        <p:spPr>
          <a:xfrm>
            <a:off x="2919414" y="3311525"/>
            <a:ext cx="6351587" cy="2000250"/>
          </a:xfrm>
          <a:prstGeom prst="rect">
            <a:avLst/>
          </a:prstGeom>
          <a:solidFill>
            <a:srgbClr val="FF3399"/>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AE" sz="3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عمان</a:t>
            </a:r>
            <a:endParaRPr kumimoji="0" lang="en-US" sz="3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6732F0B8-8925-4FCC-9B0D-6270FE9646E8}"/>
              </a:ext>
            </a:extLst>
          </p:cNvPr>
          <p:cNvSpPr/>
          <p:nvPr/>
        </p:nvSpPr>
        <p:spPr>
          <a:xfrm>
            <a:off x="2919413" y="3289321"/>
            <a:ext cx="6351588" cy="2011362"/>
          </a:xfrm>
          <a:prstGeom prst="rect">
            <a:avLst/>
          </a:prstGeom>
          <a:solidFill>
            <a:srgbClr val="FF3399"/>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AE" sz="3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إجابة السؤال </a:t>
            </a:r>
            <a:endParaRPr kumimoji="0" lang="en-US" sz="3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7" name="Action Button: Home 6">
            <a:hlinkClick r:id="rId3" action="ppaction://hlinksldjump" highlightClick="1"/>
            <a:extLst>
              <a:ext uri="{FF2B5EF4-FFF2-40B4-BE49-F238E27FC236}">
                <a16:creationId xmlns:a16="http://schemas.microsoft.com/office/drawing/2014/main" id="{A5C56888-DF39-4536-9A87-51042697B409}"/>
              </a:ext>
            </a:extLst>
          </p:cNvPr>
          <p:cNvSpPr/>
          <p:nvPr/>
        </p:nvSpPr>
        <p:spPr>
          <a:xfrm>
            <a:off x="9653588" y="4918075"/>
            <a:ext cx="584200" cy="57150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7600B6C7-B7FD-4E6C-A840-BF63E775BA1F}"/>
              </a:ext>
            </a:extLst>
          </p:cNvPr>
          <p:cNvSpPr/>
          <p:nvPr/>
        </p:nvSpPr>
        <p:spPr>
          <a:xfrm>
            <a:off x="3048001" y="1535114"/>
            <a:ext cx="1008063" cy="485775"/>
          </a:xfrm>
          <a:prstGeom prst="rect">
            <a:avLst/>
          </a:prstGeom>
          <a:solidFill>
            <a:srgbClr val="FF3399"/>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AE" sz="3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5</a:t>
            </a:r>
            <a:endParaRPr kumimoji="0" lang="en-US" sz="3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grpSp>
        <p:nvGrpSpPr>
          <p:cNvPr id="19" name="Group 12">
            <a:extLst>
              <a:ext uri="{FF2B5EF4-FFF2-40B4-BE49-F238E27FC236}">
                <a16:creationId xmlns:a16="http://schemas.microsoft.com/office/drawing/2014/main" id="{BF1630C5-1BBE-48D4-8796-D996EED66722}"/>
              </a:ext>
            </a:extLst>
          </p:cNvPr>
          <p:cNvGrpSpPr/>
          <p:nvPr/>
        </p:nvGrpSpPr>
        <p:grpSpPr>
          <a:xfrm>
            <a:off x="1524001" y="889478"/>
            <a:ext cx="9144001" cy="5111273"/>
            <a:chOff x="-70493" y="227463"/>
            <a:chExt cx="9264846" cy="6478137"/>
          </a:xfrm>
          <a:solidFill>
            <a:srgbClr val="CC99FF"/>
          </a:solidFill>
          <a:effectLst>
            <a:glow rad="63500">
              <a:schemeClr val="accent3">
                <a:satMod val="175000"/>
                <a:alpha val="40000"/>
              </a:schemeClr>
            </a:glow>
          </a:effectLst>
        </p:grpSpPr>
        <p:sp>
          <p:nvSpPr>
            <p:cNvPr id="21" name="Rectangle 20">
              <a:extLst>
                <a:ext uri="{FF2B5EF4-FFF2-40B4-BE49-F238E27FC236}">
                  <a16:creationId xmlns:a16="http://schemas.microsoft.com/office/drawing/2014/main" id="{41D73344-519A-4D76-BD27-51F726E0DCF2}"/>
                </a:ext>
              </a:extLst>
            </p:cNvPr>
            <p:cNvSpPr/>
            <p:nvPr/>
          </p:nvSpPr>
          <p:spPr>
            <a:xfrm>
              <a:off x="-70493" y="227463"/>
              <a:ext cx="9264846" cy="304800"/>
            </a:xfrm>
            <a:prstGeom prst="rect">
              <a:avLst/>
            </a:prstGeom>
            <a:grpFill/>
            <a:ln>
              <a:noFill/>
            </a:ln>
          </p:spPr>
          <p:style>
            <a:lnRef idx="0">
              <a:schemeClr val="accent4"/>
            </a:lnRef>
            <a:fillRef idx="3">
              <a:schemeClr val="accent4"/>
            </a:fillRef>
            <a:effectRef idx="3">
              <a:schemeClr val="accent4"/>
            </a:effectRef>
            <a:fontRef idx="minor">
              <a:schemeClr val="lt1"/>
            </a:fontRef>
          </p:style>
          <p:txBody>
            <a:bodyPr anchor="ctr"/>
            <a:lstStyle/>
            <a:p>
              <a:pPr marL="0" marR="0" lvl="0" indent="0" algn="ctr" defTabSz="685800" rtl="1"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Rectangle 3">
              <a:extLst>
                <a:ext uri="{FF2B5EF4-FFF2-40B4-BE49-F238E27FC236}">
                  <a16:creationId xmlns:a16="http://schemas.microsoft.com/office/drawing/2014/main" id="{A8BE536D-84AA-49FB-A273-3CB1A67872AF}"/>
                </a:ext>
              </a:extLst>
            </p:cNvPr>
            <p:cNvSpPr/>
            <p:nvPr/>
          </p:nvSpPr>
          <p:spPr>
            <a:xfrm>
              <a:off x="0" y="6400800"/>
              <a:ext cx="9144000" cy="304800"/>
            </a:xfrm>
            <a:prstGeom prst="rect">
              <a:avLst/>
            </a:prstGeom>
            <a:grpFill/>
            <a:ln>
              <a:noFill/>
            </a:ln>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685800" rtl="1"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1AD1E76D-D3B6-4E6D-87FB-FBBC21BFD6F0}"/>
              </a:ext>
            </a:extLst>
          </p:cNvPr>
          <p:cNvPicPr>
            <a:picLocks noChangeAspect="1"/>
          </p:cNvPicPr>
          <p:nvPr/>
        </p:nvPicPr>
        <p:blipFill>
          <a:blip r:embed="rId2"/>
          <a:stretch>
            <a:fillRect/>
          </a:stretch>
        </p:blipFill>
        <p:spPr>
          <a:xfrm>
            <a:off x="1142998" y="457200"/>
            <a:ext cx="9906003" cy="5943600"/>
          </a:xfrm>
          <a:prstGeom prst="rect">
            <a:avLst/>
          </a:prstGeom>
        </p:spPr>
      </p:pic>
    </p:spTree>
    <p:extLst>
      <p:ext uri="{BB962C8B-B14F-4D97-AF65-F5344CB8AC3E}">
        <p14:creationId xmlns:p14="http://schemas.microsoft.com/office/powerpoint/2010/main" val="16407003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A2F81DBE-E069-4984-9D6D-FED58746F8A7}"/>
              </a:ext>
            </a:extLst>
          </p:cNvPr>
          <p:cNvPicPr>
            <a:picLocks noChangeAspect="1"/>
          </p:cNvPicPr>
          <p:nvPr/>
        </p:nvPicPr>
        <p:blipFill>
          <a:blip r:embed="rId2"/>
          <a:stretch>
            <a:fillRect/>
          </a:stretch>
        </p:blipFill>
        <p:spPr>
          <a:xfrm>
            <a:off x="990517" y="456986"/>
            <a:ext cx="10449643" cy="5943600"/>
          </a:xfrm>
          <a:prstGeom prst="rect">
            <a:avLst/>
          </a:prstGeom>
        </p:spPr>
      </p:pic>
    </p:spTree>
    <p:extLst>
      <p:ext uri="{BB962C8B-B14F-4D97-AF65-F5344CB8AC3E}">
        <p14:creationId xmlns:p14="http://schemas.microsoft.com/office/powerpoint/2010/main" val="23556712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7B5960-1AC7-4870-B3A0-45325A4167E0}"/>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69407999-E0AC-4AEB-9381-4255D54FA656}"/>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CDC932D2-6ED5-4231-86C6-68FB36DEB5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091"/>
            <a:ext cx="12192000" cy="6881091"/>
          </a:xfrm>
          <a:prstGeom prst="rect">
            <a:avLst/>
          </a:prstGeom>
        </p:spPr>
      </p:pic>
      <p:sp>
        <p:nvSpPr>
          <p:cNvPr id="14" name="Title 1">
            <a:extLst>
              <a:ext uri="{FF2B5EF4-FFF2-40B4-BE49-F238E27FC236}">
                <a16:creationId xmlns:a16="http://schemas.microsoft.com/office/drawing/2014/main" id="{66F5720C-690F-476A-9792-2552F2DF5936}"/>
              </a:ext>
            </a:extLst>
          </p:cNvPr>
          <p:cNvSpPr txBox="1">
            <a:spLocks/>
          </p:cNvSpPr>
          <p:nvPr/>
        </p:nvSpPr>
        <p:spPr>
          <a:xfrm>
            <a:off x="9959926" y="475360"/>
            <a:ext cx="1953346" cy="752589"/>
          </a:xfrm>
          <a:prstGeom prst="rect">
            <a:avLst/>
          </a:prstGeom>
        </p:spPr>
        <p:txBody>
          <a:bodyPr vert="horz" lIns="91440" tIns="45720" rIns="91440" bIns="45720" rtlCol="0" anchor="t">
            <a:normAutofit/>
          </a:bodyPr>
          <a:lstStyle>
            <a:lvl1pPr algn="l" defTabSz="685800" rtl="0" eaLnBrk="1" latinLnBrk="0" hangingPunct="1">
              <a:lnSpc>
                <a:spcPct val="105000"/>
              </a:lnSpc>
              <a:spcBef>
                <a:spcPct val="0"/>
              </a:spcBef>
              <a:buNone/>
              <a:defRPr sz="2925" kern="1200" baseline="0">
                <a:solidFill>
                  <a:schemeClr val="bg2"/>
                </a:solidFill>
                <a:latin typeface="+mj-lt"/>
                <a:ea typeface="+mj-ea"/>
                <a:cs typeface="+mj-cs"/>
              </a:defRPr>
            </a:lvl1pPr>
          </a:lstStyle>
          <a:p>
            <a:pPr marL="0" marR="0" lvl="0" indent="0" algn="ctr" defTabSz="685800" rtl="0" eaLnBrk="1" fontAlgn="auto" latinLnBrk="0" hangingPunct="1">
              <a:lnSpc>
                <a:spcPct val="105000"/>
              </a:lnSpc>
              <a:spcBef>
                <a:spcPct val="0"/>
              </a:spcBef>
              <a:spcAft>
                <a:spcPts val="0"/>
              </a:spcAft>
              <a:buClrTx/>
              <a:buSzTx/>
              <a:buFontTx/>
              <a:buNone/>
              <a:tabLst/>
              <a:defRPr/>
            </a:pPr>
            <a:r>
              <a:rPr kumimoji="0" lang="ar-AE" sz="2925" b="1" i="0" u="none" strike="noStrike" kern="1200" cap="none" spc="0" normalizeH="0" baseline="0" noProof="0">
                <a:ln>
                  <a:noFill/>
                </a:ln>
                <a:solidFill>
                  <a:srgbClr val="FF0000"/>
                </a:solidFill>
                <a:effectLst/>
                <a:highlight>
                  <a:srgbClr val="FFFF00"/>
                </a:highlight>
                <a:uLnTx/>
                <a:uFillTx/>
                <a:latin typeface="Calibri" panose="020F0502020204030204" pitchFamily="34" charset="0"/>
                <a:ea typeface="+mj-ea"/>
                <a:cs typeface="Calibri" panose="020F0502020204030204" pitchFamily="34" charset="0"/>
              </a:rPr>
              <a:t>2- نشاط</a:t>
            </a:r>
            <a:endParaRPr kumimoji="0" lang="en-US" sz="2925" b="1" i="0" u="none" strike="noStrike" kern="1200" cap="none" spc="0" normalizeH="0" baseline="0" noProof="0" dirty="0">
              <a:ln>
                <a:noFill/>
              </a:ln>
              <a:solidFill>
                <a:srgbClr val="FF0000"/>
              </a:solidFill>
              <a:effectLst/>
              <a:highlight>
                <a:srgbClr val="FFFF00"/>
              </a:highlight>
              <a:uLnTx/>
              <a:uFillTx/>
              <a:latin typeface="Calibri" panose="020F0502020204030204" pitchFamily="34" charset="0"/>
              <a:ea typeface="+mj-ea"/>
              <a:cs typeface="Calibri" panose="020F0502020204030204" pitchFamily="34" charset="0"/>
            </a:endParaRPr>
          </a:p>
        </p:txBody>
      </p:sp>
      <p:pic>
        <p:nvPicPr>
          <p:cNvPr id="7" name="zaina2">
            <a:extLst>
              <a:ext uri="{FF2B5EF4-FFF2-40B4-BE49-F238E27FC236}">
                <a16:creationId xmlns:a16="http://schemas.microsoft.com/office/drawing/2014/main" id="{27939190-5483-45DC-990C-EB02718D7E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7357" y="202621"/>
            <a:ext cx="6287095" cy="3157154"/>
          </a:xfrm>
          <a:prstGeom prst="rect">
            <a:avLst/>
          </a:prstGeom>
        </p:spPr>
      </p:pic>
      <p:sp>
        <p:nvSpPr>
          <p:cNvPr id="13" name="TextBox 12">
            <a:extLst>
              <a:ext uri="{FF2B5EF4-FFF2-40B4-BE49-F238E27FC236}">
                <a16:creationId xmlns:a16="http://schemas.microsoft.com/office/drawing/2014/main" id="{22909A00-4958-4A04-A43E-274B6F485DCE}"/>
              </a:ext>
            </a:extLst>
          </p:cNvPr>
          <p:cNvSpPr txBox="1"/>
          <p:nvPr/>
        </p:nvSpPr>
        <p:spPr>
          <a:xfrm>
            <a:off x="1138413" y="803748"/>
            <a:ext cx="5963924" cy="164134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ar-EG" sz="3600" b="0" i="0" u="none" strike="noStrike" kern="1200" cap="none" spc="0" normalizeH="0" baseline="0" noProof="0" dirty="0">
                <a:ln>
                  <a:noFill/>
                </a:ln>
                <a:solidFill>
                  <a:prstClr val="black"/>
                </a:solidFill>
                <a:effectLst/>
                <a:uLnTx/>
                <a:uFillTx/>
                <a:latin typeface="Cambria"/>
                <a:ea typeface="+mn-ea"/>
                <a:cs typeface="Tahoma" panose="020B0604030504040204" pitchFamily="34" charset="0"/>
              </a:rPr>
              <a:t>ماذا أعرف عن  أهمية الموقع الاستراتيجي لدولة الامارات؟</a:t>
            </a:r>
          </a:p>
        </p:txBody>
      </p:sp>
      <p:sp>
        <p:nvSpPr>
          <p:cNvPr id="9" name="Arrow: Left 8">
            <a:extLst>
              <a:ext uri="{FF2B5EF4-FFF2-40B4-BE49-F238E27FC236}">
                <a16:creationId xmlns:a16="http://schemas.microsoft.com/office/drawing/2014/main" id="{30D9F62C-C6D9-44E4-AE35-9DAF8AE7B8D7}"/>
              </a:ext>
            </a:extLst>
          </p:cNvPr>
          <p:cNvSpPr/>
          <p:nvPr/>
        </p:nvSpPr>
        <p:spPr>
          <a:xfrm rot="20204957">
            <a:off x="7088501" y="863848"/>
            <a:ext cx="3537970" cy="2480679"/>
          </a:xfrm>
          <a:prstGeom prst="leftArrow">
            <a:avLst/>
          </a:prstGeom>
          <a:solidFill>
            <a:schemeClr val="accent3">
              <a:lumMod val="40000"/>
              <a:lumOff val="60000"/>
            </a:schemeClr>
          </a:solidFill>
          <a:ln>
            <a:solidFill>
              <a:srgbClr val="CC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ar-AE" sz="2000" b="1" i="0" u="none" strike="noStrike" kern="1200" cap="none" spc="0" normalizeH="0" baseline="0" noProof="0" dirty="0">
                <a:ln>
                  <a:noFill/>
                </a:ln>
                <a:solidFill>
                  <a:prstClr val="black"/>
                </a:solidFill>
                <a:effectLst/>
                <a:uLnTx/>
                <a:uFillTx/>
                <a:latin typeface="Cambria"/>
                <a:ea typeface="+mn-ea"/>
                <a:cs typeface="Tahoma" panose="020B0604030504040204" pitchFamily="34" charset="0"/>
              </a:rPr>
              <a:t>والان لنذهب إلى بوابة التعلم الذكي    </a:t>
            </a:r>
            <a:endParaRPr kumimoji="0" lang="en-US" sz="2000" b="1" i="0" u="none" strike="noStrike" kern="1200" cap="none" spc="0" normalizeH="0" baseline="0" noProof="0" dirty="0">
              <a:ln>
                <a:noFill/>
              </a:ln>
              <a:solidFill>
                <a:prstClr val="black"/>
              </a:solidFill>
              <a:effectLst/>
              <a:uLnTx/>
              <a:uFillTx/>
              <a:latin typeface="Cambri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AE" sz="2000" b="1" i="0" u="none" strike="noStrike" kern="1200" cap="none" spc="0" normalizeH="0" baseline="0" noProof="0" dirty="0">
                <a:ln>
                  <a:noFill/>
                </a:ln>
                <a:solidFill>
                  <a:prstClr val="black"/>
                </a:solidFill>
                <a:effectLst/>
                <a:uLnTx/>
                <a:uFillTx/>
                <a:latin typeface="Cambria"/>
                <a:ea typeface="+mn-ea"/>
                <a:cs typeface="Tahoma" panose="020B0604030504040204" pitchFamily="34" charset="0"/>
              </a:rPr>
              <a:t> لنجيب على النشاط </a:t>
            </a:r>
            <a:endParaRPr kumimoji="0" lang="en-US" sz="2000" b="1" i="0" u="none" strike="noStrike" kern="1200" cap="none" spc="0" normalizeH="0" baseline="0" noProof="0" dirty="0">
              <a:ln>
                <a:noFill/>
              </a:ln>
              <a:solidFill>
                <a:prstClr val="black"/>
              </a:solidFill>
              <a:effectLst/>
              <a:uLnTx/>
              <a:uFillTx/>
              <a:latin typeface="Cambria"/>
              <a:ea typeface="+mn-ea"/>
              <a:cs typeface="+mn-cs"/>
            </a:endParaRPr>
          </a:p>
        </p:txBody>
      </p:sp>
      <p:sp>
        <p:nvSpPr>
          <p:cNvPr id="4" name="TextBox 3">
            <a:extLst>
              <a:ext uri="{FF2B5EF4-FFF2-40B4-BE49-F238E27FC236}">
                <a16:creationId xmlns:a16="http://schemas.microsoft.com/office/drawing/2014/main" id="{62C54DC1-DEF0-41A2-B336-337E7C5AEB5C}"/>
              </a:ext>
            </a:extLst>
          </p:cNvPr>
          <p:cNvSpPr txBox="1"/>
          <p:nvPr/>
        </p:nvSpPr>
        <p:spPr>
          <a:xfrm rot="20204957">
            <a:off x="8248130" y="1968703"/>
            <a:ext cx="89654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mbria"/>
                <a:ea typeface="+mn-ea"/>
                <a:cs typeface="+mn-cs"/>
              </a:rPr>
              <a:t>LMS</a:t>
            </a:r>
          </a:p>
        </p:txBody>
      </p:sp>
      <p:pic>
        <p:nvPicPr>
          <p:cNvPr id="11" name="Picture 10">
            <a:extLst>
              <a:ext uri="{FF2B5EF4-FFF2-40B4-BE49-F238E27FC236}">
                <a16:creationId xmlns:a16="http://schemas.microsoft.com/office/drawing/2014/main" id="{B5C5CA89-B2A4-459C-B2D1-511C7DDE8D6F}"/>
              </a:ext>
            </a:extLst>
          </p:cNvPr>
          <p:cNvPicPr>
            <a:picLocks noChangeAspect="1"/>
          </p:cNvPicPr>
          <p:nvPr/>
        </p:nvPicPr>
        <p:blipFill>
          <a:blip r:embed="rId4"/>
          <a:stretch>
            <a:fillRect/>
          </a:stretch>
        </p:blipFill>
        <p:spPr>
          <a:xfrm>
            <a:off x="7828111" y="3180058"/>
            <a:ext cx="3461972" cy="2847855"/>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8" name="Picture 7">
            <a:extLst>
              <a:ext uri="{FF2B5EF4-FFF2-40B4-BE49-F238E27FC236}">
                <a16:creationId xmlns:a16="http://schemas.microsoft.com/office/drawing/2014/main" id="{F0B1DB2D-0088-4B4A-AD44-77398F1044DD}"/>
              </a:ext>
            </a:extLst>
          </p:cNvPr>
          <p:cNvPicPr>
            <a:picLocks noChangeAspect="1"/>
          </p:cNvPicPr>
          <p:nvPr/>
        </p:nvPicPr>
        <p:blipFill>
          <a:blip r:embed="rId5"/>
          <a:stretch>
            <a:fillRect/>
          </a:stretch>
        </p:blipFill>
        <p:spPr>
          <a:xfrm>
            <a:off x="176407" y="3498225"/>
            <a:ext cx="5646228" cy="3157154"/>
          </a:xfrm>
          <a:prstGeom prst="rect">
            <a:avLst/>
          </a:prstGeom>
        </p:spPr>
      </p:pic>
      <p:sp>
        <p:nvSpPr>
          <p:cNvPr id="10" name="Rectangle 9">
            <a:extLst>
              <a:ext uri="{FF2B5EF4-FFF2-40B4-BE49-F238E27FC236}">
                <a16:creationId xmlns:a16="http://schemas.microsoft.com/office/drawing/2014/main" id="{4931AE08-C817-4F34-B417-E765A54AEEE5}"/>
              </a:ext>
            </a:extLst>
          </p:cNvPr>
          <p:cNvSpPr/>
          <p:nvPr/>
        </p:nvSpPr>
        <p:spPr>
          <a:xfrm>
            <a:off x="901917" y="4497840"/>
            <a:ext cx="3875016" cy="1077218"/>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EG" sz="32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a:ea typeface="+mn-ea"/>
                <a:cs typeface="Tahoma" panose="020B0604030504040204" pitchFamily="34" charset="0"/>
              </a:rPr>
              <a:t>عزيزي الطالب أرجو منك حل الاستطلاع</a:t>
            </a:r>
            <a:endParaRPr kumimoji="0" lang="en-US" sz="32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a:ea typeface="+mn-ea"/>
              <a:cs typeface="+mn-cs"/>
            </a:endParaRPr>
          </a:p>
        </p:txBody>
      </p:sp>
    </p:spTree>
    <p:extLst>
      <p:ext uri="{BB962C8B-B14F-4D97-AF65-F5344CB8AC3E}">
        <p14:creationId xmlns:p14="http://schemas.microsoft.com/office/powerpoint/2010/main" val="3264690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descr="بوق رهان أخبرنى سبوره افتراضيه - africanchic-marrakech.com">
            <a:extLst>
              <a:ext uri="{FF2B5EF4-FFF2-40B4-BE49-F238E27FC236}">
                <a16:creationId xmlns:a16="http://schemas.microsoft.com/office/drawing/2014/main" id="{0DDCC030-49A0-469E-A2C2-E9EE03E086D9}"/>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9"/>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46D9CC9-95B5-44D8-9680-9A25E4485849}"/>
              </a:ext>
            </a:extLst>
          </p:cNvPr>
          <p:cNvSpPr txBox="1"/>
          <p:nvPr/>
        </p:nvSpPr>
        <p:spPr>
          <a:xfrm>
            <a:off x="4572000" y="2385391"/>
            <a:ext cx="4622800" cy="769441"/>
          </a:xfrm>
          <a:prstGeom prst="rect">
            <a:avLst/>
          </a:prstGeom>
          <a:noFill/>
        </p:spPr>
        <p:txBody>
          <a:bodyPr wrap="square">
            <a:spAutoFit/>
          </a:bodyPr>
          <a:lstStyle/>
          <a:p>
            <a:r>
              <a:rPr lang="ar-EG" sz="4400" dirty="0"/>
              <a:t>الامارات عروس الخليج</a:t>
            </a:r>
            <a:endParaRPr lang="en-US" sz="4400" dirty="0"/>
          </a:p>
        </p:txBody>
      </p:sp>
      <p:sp>
        <p:nvSpPr>
          <p:cNvPr id="5" name="Rectangle: Rounded Corners 4">
            <a:extLst>
              <a:ext uri="{FF2B5EF4-FFF2-40B4-BE49-F238E27FC236}">
                <a16:creationId xmlns:a16="http://schemas.microsoft.com/office/drawing/2014/main" id="{B1BDB68A-9368-48F8-97B4-218AFED96E9E}"/>
              </a:ext>
            </a:extLst>
          </p:cNvPr>
          <p:cNvSpPr/>
          <p:nvPr/>
        </p:nvSpPr>
        <p:spPr>
          <a:xfrm>
            <a:off x="4921858" y="1231535"/>
            <a:ext cx="2957885" cy="102571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EG" sz="4400" b="1" u="sng" dirty="0">
                <a:solidFill>
                  <a:schemeClr val="tx1"/>
                </a:solidFill>
              </a:rPr>
              <a:t>عنوان الدرس </a:t>
            </a:r>
            <a:endParaRPr lang="en-US" sz="4400" b="1" u="sng" dirty="0">
              <a:solidFill>
                <a:schemeClr val="tx1"/>
              </a:solidFill>
            </a:endParaRPr>
          </a:p>
        </p:txBody>
      </p:sp>
    </p:spTree>
    <p:extLst>
      <p:ext uri="{BB962C8B-B14F-4D97-AF65-F5344CB8AC3E}">
        <p14:creationId xmlns:p14="http://schemas.microsoft.com/office/powerpoint/2010/main" val="10038542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C56F680-F4FC-43D0-A2FF-6DE50B422467}"/>
              </a:ext>
            </a:extLst>
          </p:cNvPr>
          <p:cNvPicPr>
            <a:picLocks noChangeAspect="1"/>
          </p:cNvPicPr>
          <p:nvPr/>
        </p:nvPicPr>
        <p:blipFill rotWithShape="1">
          <a:blip r:embed="rId2">
            <a:extLst>
              <a:ext uri="{28A0092B-C50C-407E-A947-70E740481C1C}">
                <a14:useLocalDpi xmlns:a14="http://schemas.microsoft.com/office/drawing/2010/main" val="0"/>
              </a:ext>
            </a:extLst>
          </a:blip>
          <a:srcRect b="13102"/>
          <a:stretch/>
        </p:blipFill>
        <p:spPr>
          <a:xfrm>
            <a:off x="123372" y="912822"/>
            <a:ext cx="11945256" cy="5785521"/>
          </a:xfrm>
          <a:prstGeom prst="rect">
            <a:avLst/>
          </a:prstGeom>
          <a:noFill/>
        </p:spPr>
      </p:pic>
      <p:sp>
        <p:nvSpPr>
          <p:cNvPr id="6" name="TextBox 5">
            <a:extLst>
              <a:ext uri="{FF2B5EF4-FFF2-40B4-BE49-F238E27FC236}">
                <a16:creationId xmlns:a16="http://schemas.microsoft.com/office/drawing/2014/main" id="{EDC1B338-BAAE-4A9F-9B29-B6FA1FAA21B9}"/>
              </a:ext>
            </a:extLst>
          </p:cNvPr>
          <p:cNvSpPr txBox="1"/>
          <p:nvPr/>
        </p:nvSpPr>
        <p:spPr>
          <a:xfrm>
            <a:off x="6636445" y="1813040"/>
            <a:ext cx="3577210" cy="1569660"/>
          </a:xfrm>
          <a:prstGeom prst="rect">
            <a:avLst/>
          </a:prstGeom>
          <a:noFill/>
        </p:spPr>
        <p:txBody>
          <a:bodyPr wrap="square" rtlCol="0">
            <a:spAutoFit/>
          </a:bodyPr>
          <a:lstStyle/>
          <a:p>
            <a:pPr algn="ctr"/>
            <a:r>
              <a:rPr lang="ar-AE" sz="3200" b="1" dirty="0">
                <a:solidFill>
                  <a:srgbClr val="FF0000"/>
                </a:solidFill>
              </a:rPr>
              <a:t>الموقع الجغرافي هو موقع المكان  بالنسبة للمناطق المجاورة</a:t>
            </a:r>
            <a:endParaRPr lang="en-US" sz="3200" b="1" dirty="0">
              <a:solidFill>
                <a:srgbClr val="FF0000"/>
              </a:solidFill>
            </a:endParaRPr>
          </a:p>
        </p:txBody>
      </p:sp>
      <p:sp>
        <p:nvSpPr>
          <p:cNvPr id="7" name="TextBox 6">
            <a:extLst>
              <a:ext uri="{FF2B5EF4-FFF2-40B4-BE49-F238E27FC236}">
                <a16:creationId xmlns:a16="http://schemas.microsoft.com/office/drawing/2014/main" id="{FC6F2A9B-7229-4DF1-B4CB-E533BAF3F4CB}"/>
              </a:ext>
            </a:extLst>
          </p:cNvPr>
          <p:cNvSpPr txBox="1"/>
          <p:nvPr/>
        </p:nvSpPr>
        <p:spPr>
          <a:xfrm rot="303006">
            <a:off x="1807972" y="1905372"/>
            <a:ext cx="3314699" cy="1384995"/>
          </a:xfrm>
          <a:prstGeom prst="rect">
            <a:avLst/>
          </a:prstGeom>
          <a:noFill/>
        </p:spPr>
        <p:txBody>
          <a:bodyPr wrap="square" rtlCol="0">
            <a:spAutoFit/>
          </a:bodyPr>
          <a:lstStyle/>
          <a:p>
            <a:pPr algn="ctr"/>
            <a:r>
              <a:rPr lang="ar-AE" sz="2800" b="1" dirty="0">
                <a:solidFill>
                  <a:srgbClr val="FF0000"/>
                </a:solidFill>
              </a:rPr>
              <a:t>تقع بلادي في وسط قارات العالم القديم ( آسيا- أوروبا -أفريقيا )</a:t>
            </a:r>
            <a:endParaRPr lang="en-US" sz="2800" b="1" dirty="0">
              <a:solidFill>
                <a:srgbClr val="FF0000"/>
              </a:solidFill>
            </a:endParaRPr>
          </a:p>
        </p:txBody>
      </p:sp>
      <p:sp>
        <p:nvSpPr>
          <p:cNvPr id="8" name="Oval 7">
            <a:extLst>
              <a:ext uri="{FF2B5EF4-FFF2-40B4-BE49-F238E27FC236}">
                <a16:creationId xmlns:a16="http://schemas.microsoft.com/office/drawing/2014/main" id="{FEB6C75C-EF9C-450C-8625-CAA50930B752}"/>
              </a:ext>
            </a:extLst>
          </p:cNvPr>
          <p:cNvSpPr/>
          <p:nvPr/>
        </p:nvSpPr>
        <p:spPr>
          <a:xfrm>
            <a:off x="3037397" y="445273"/>
            <a:ext cx="6237231" cy="879741"/>
          </a:xfrm>
          <a:prstGeom prst="ellipse">
            <a:avLst/>
          </a:prstGeom>
          <a:noFill/>
          <a:ln>
            <a:solidFill>
              <a:srgbClr val="FFFF00"/>
            </a:solidFill>
          </a:ln>
          <a:effectLst/>
          <a:scene3d>
            <a:camera prst="orthographicFront">
              <a:rot lat="0" lon="0" rev="0"/>
            </a:camera>
            <a:lightRig rig="contrasting" dir="t">
              <a:rot lat="0" lon="0" rev="7800000"/>
            </a:lightRig>
          </a:scene3d>
          <a:sp3d>
            <a:bevelT w="139700" h="139700"/>
          </a:sp3d>
        </p:spPr>
        <p:style>
          <a:lnRef idx="1">
            <a:schemeClr val="accent5"/>
          </a:lnRef>
          <a:fillRef idx="3">
            <a:schemeClr val="accent5"/>
          </a:fillRef>
          <a:effectRef idx="2">
            <a:schemeClr val="accent5"/>
          </a:effectRef>
          <a:fontRef idx="minor">
            <a:schemeClr val="lt1"/>
          </a:fontRef>
        </p:style>
        <p:txBody>
          <a:bodyPr rtlCol="0" anchor="ctr"/>
          <a:lstStyle/>
          <a:p>
            <a:pPr algn="ctr"/>
            <a:r>
              <a:rPr lang="ar-EG" sz="4800" b="1" dirty="0">
                <a:solidFill>
                  <a:schemeClr val="tx1"/>
                </a:solidFill>
              </a:rPr>
              <a:t>تغذية راجعة</a:t>
            </a:r>
            <a:endParaRPr lang="en-US" sz="4800" b="1" dirty="0">
              <a:solidFill>
                <a:schemeClr val="tx1"/>
              </a:solidFill>
            </a:endParaRPr>
          </a:p>
          <a:p>
            <a:pPr algn="ctr"/>
            <a:r>
              <a:rPr lang="ar-EG" sz="4800" b="1" dirty="0"/>
              <a:t>ة را</a:t>
            </a:r>
            <a:endParaRPr lang="en-US" sz="4800" b="1" dirty="0"/>
          </a:p>
        </p:txBody>
      </p:sp>
      <p:sp>
        <p:nvSpPr>
          <p:cNvPr id="14" name="TextBox 13">
            <a:extLst>
              <a:ext uri="{FF2B5EF4-FFF2-40B4-BE49-F238E27FC236}">
                <a16:creationId xmlns:a16="http://schemas.microsoft.com/office/drawing/2014/main" id="{FDAFA456-AFAD-40DE-85BE-6011657B578C}"/>
              </a:ext>
            </a:extLst>
          </p:cNvPr>
          <p:cNvSpPr txBox="1"/>
          <p:nvPr/>
        </p:nvSpPr>
        <p:spPr>
          <a:xfrm rot="347277">
            <a:off x="7434587" y="4289072"/>
            <a:ext cx="2911689" cy="1815882"/>
          </a:xfrm>
          <a:prstGeom prst="rect">
            <a:avLst/>
          </a:prstGeom>
          <a:noFill/>
        </p:spPr>
        <p:txBody>
          <a:bodyPr wrap="square" rtlCol="0">
            <a:spAutoFit/>
          </a:bodyPr>
          <a:lstStyle/>
          <a:p>
            <a:pPr algn="ctr"/>
            <a:r>
              <a:rPr lang="ar-AE" sz="2800" b="1" dirty="0">
                <a:solidFill>
                  <a:srgbClr val="FF0000"/>
                </a:solidFill>
              </a:rPr>
              <a:t>تجاور بلادي السعودية وسلطنة عمان وتطل على الخليج العربي وبحر عمان </a:t>
            </a:r>
            <a:endParaRPr lang="en-US" sz="2800" b="1" dirty="0">
              <a:solidFill>
                <a:srgbClr val="FF0000"/>
              </a:solidFill>
            </a:endParaRPr>
          </a:p>
        </p:txBody>
      </p:sp>
      <p:sp>
        <p:nvSpPr>
          <p:cNvPr id="10" name="TextBox 9">
            <a:extLst>
              <a:ext uri="{FF2B5EF4-FFF2-40B4-BE49-F238E27FC236}">
                <a16:creationId xmlns:a16="http://schemas.microsoft.com/office/drawing/2014/main" id="{73F1312C-DE1F-4F89-BCE2-230837C66EAC}"/>
              </a:ext>
            </a:extLst>
          </p:cNvPr>
          <p:cNvSpPr txBox="1"/>
          <p:nvPr/>
        </p:nvSpPr>
        <p:spPr>
          <a:xfrm rot="20937734">
            <a:off x="1694071" y="4645718"/>
            <a:ext cx="3380316" cy="954107"/>
          </a:xfrm>
          <a:prstGeom prst="rect">
            <a:avLst/>
          </a:prstGeom>
          <a:noFill/>
        </p:spPr>
        <p:txBody>
          <a:bodyPr wrap="square" rtlCol="0">
            <a:spAutoFit/>
          </a:bodyPr>
          <a:lstStyle/>
          <a:p>
            <a:pPr algn="ctr"/>
            <a:r>
              <a:rPr lang="ar-AE" sz="2800" b="1" dirty="0">
                <a:solidFill>
                  <a:srgbClr val="FF0000"/>
                </a:solidFill>
              </a:rPr>
              <a:t>تتميز بلادي بموقع متميز بين الدول</a:t>
            </a:r>
            <a:endParaRPr lang="en-US" sz="2800" b="1" dirty="0">
              <a:solidFill>
                <a:srgbClr val="FF0000"/>
              </a:solidFill>
            </a:endParaRPr>
          </a:p>
        </p:txBody>
      </p:sp>
    </p:spTree>
    <p:extLst>
      <p:ext uri="{BB962C8B-B14F-4D97-AF65-F5344CB8AC3E}">
        <p14:creationId xmlns:p14="http://schemas.microsoft.com/office/powerpoint/2010/main" val="3736545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inVertical)">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4" grpId="0"/>
      <p:bldP spid="10"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42A3162E-5C3A-42BA-88AB-BF078E044104}"/>
              </a:ext>
            </a:extLst>
          </p:cNvPr>
          <p:cNvPicPr>
            <a:picLocks noChangeAspect="1"/>
          </p:cNvPicPr>
          <p:nvPr/>
        </p:nvPicPr>
        <p:blipFill>
          <a:blip r:embed="rId2"/>
          <a:stretch>
            <a:fillRect/>
          </a:stretch>
        </p:blipFill>
        <p:spPr>
          <a:xfrm>
            <a:off x="1757884" y="184903"/>
            <a:ext cx="7473507" cy="6597560"/>
          </a:xfrm>
          <a:prstGeom prst="rect">
            <a:avLst/>
          </a:prstGeom>
          <a:ln>
            <a:noFill/>
          </a:ln>
        </p:spPr>
      </p:pic>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92E8E660-508C-4E8B-A569-07EE391FB9BF}"/>
              </a:ext>
            </a:extLst>
          </p:cNvPr>
          <p:cNvSpPr/>
          <p:nvPr/>
        </p:nvSpPr>
        <p:spPr>
          <a:xfrm>
            <a:off x="9660834" y="-4157"/>
            <a:ext cx="2266014" cy="11093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EG" sz="3200" b="1" dirty="0">
                <a:solidFill>
                  <a:schemeClr val="tx1"/>
                </a:solidFill>
              </a:rPr>
              <a:t>تقويم مرحلي</a:t>
            </a:r>
            <a:endParaRPr lang="en-US" sz="3200" b="1" dirty="0">
              <a:solidFill>
                <a:schemeClr val="tx1"/>
              </a:solidFill>
            </a:endParaRPr>
          </a:p>
        </p:txBody>
      </p:sp>
      <p:pic>
        <p:nvPicPr>
          <p:cNvPr id="26" name="Picture 25">
            <a:extLst>
              <a:ext uri="{FF2B5EF4-FFF2-40B4-BE49-F238E27FC236}">
                <a16:creationId xmlns:a16="http://schemas.microsoft.com/office/drawing/2014/main" id="{F39325D3-07D8-4DC1-9A69-F43BE231A0F3}"/>
              </a:ext>
            </a:extLst>
          </p:cNvPr>
          <p:cNvPicPr>
            <a:picLocks noChangeAspect="1"/>
          </p:cNvPicPr>
          <p:nvPr/>
        </p:nvPicPr>
        <p:blipFill>
          <a:blip r:embed="rId3"/>
          <a:stretch>
            <a:fillRect/>
          </a:stretch>
        </p:blipFill>
        <p:spPr>
          <a:xfrm>
            <a:off x="7760215" y="1089884"/>
            <a:ext cx="555526" cy="477948"/>
          </a:xfrm>
          <a:prstGeom prst="rect">
            <a:avLst/>
          </a:prstGeom>
        </p:spPr>
      </p:pic>
      <p:pic>
        <p:nvPicPr>
          <p:cNvPr id="28" name="Picture 27">
            <a:extLst>
              <a:ext uri="{FF2B5EF4-FFF2-40B4-BE49-F238E27FC236}">
                <a16:creationId xmlns:a16="http://schemas.microsoft.com/office/drawing/2014/main" id="{2F237120-3476-4CB6-80A6-010009F2530D}"/>
              </a:ext>
            </a:extLst>
          </p:cNvPr>
          <p:cNvPicPr>
            <a:picLocks noChangeAspect="1"/>
          </p:cNvPicPr>
          <p:nvPr/>
        </p:nvPicPr>
        <p:blipFill>
          <a:blip r:embed="rId3"/>
          <a:stretch>
            <a:fillRect/>
          </a:stretch>
        </p:blipFill>
        <p:spPr>
          <a:xfrm>
            <a:off x="7733768" y="4104095"/>
            <a:ext cx="555526" cy="477948"/>
          </a:xfrm>
          <a:prstGeom prst="rect">
            <a:avLst/>
          </a:prstGeom>
        </p:spPr>
      </p:pic>
      <p:pic>
        <p:nvPicPr>
          <p:cNvPr id="30" name="Picture 29">
            <a:extLst>
              <a:ext uri="{FF2B5EF4-FFF2-40B4-BE49-F238E27FC236}">
                <a16:creationId xmlns:a16="http://schemas.microsoft.com/office/drawing/2014/main" id="{1ED902D4-FC5F-4F85-9921-4D9F85A8E9EC}"/>
              </a:ext>
            </a:extLst>
          </p:cNvPr>
          <p:cNvPicPr>
            <a:picLocks noChangeAspect="1"/>
          </p:cNvPicPr>
          <p:nvPr/>
        </p:nvPicPr>
        <p:blipFill>
          <a:blip r:embed="rId3"/>
          <a:stretch>
            <a:fillRect/>
          </a:stretch>
        </p:blipFill>
        <p:spPr>
          <a:xfrm>
            <a:off x="7760215" y="5527436"/>
            <a:ext cx="555526" cy="477948"/>
          </a:xfrm>
          <a:prstGeom prst="rect">
            <a:avLst/>
          </a:prstGeom>
        </p:spPr>
      </p:pic>
    </p:spTree>
    <p:extLst>
      <p:ext uri="{BB962C8B-B14F-4D97-AF65-F5344CB8AC3E}">
        <p14:creationId xmlns:p14="http://schemas.microsoft.com/office/powerpoint/2010/main" val="3062196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8"/>
                                        </p:tgtEl>
                                        <p:attrNameLst>
                                          <p:attrName>style.visibility</p:attrName>
                                        </p:attrNameLst>
                                      </p:cBhvr>
                                      <p:to>
                                        <p:strVal val="visible"/>
                                      </p:to>
                                    </p:set>
                                    <p:anim calcmode="lin" valueType="num">
                                      <p:cBhvr additive="base">
                                        <p:cTn id="13" dur="500" fill="hold"/>
                                        <p:tgtEl>
                                          <p:spTgt spid="28"/>
                                        </p:tgtEl>
                                        <p:attrNameLst>
                                          <p:attrName>ppt_x</p:attrName>
                                        </p:attrNameLst>
                                      </p:cBhvr>
                                      <p:tavLst>
                                        <p:tav tm="0">
                                          <p:val>
                                            <p:strVal val="#ppt_x"/>
                                          </p:val>
                                        </p:tav>
                                        <p:tav tm="100000">
                                          <p:val>
                                            <p:strVal val="#ppt_x"/>
                                          </p:val>
                                        </p:tav>
                                      </p:tavLst>
                                    </p:anim>
                                    <p:anim calcmode="lin" valueType="num">
                                      <p:cBhvr additive="base">
                                        <p:cTn id="14"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additive="base">
                                        <p:cTn id="19" dur="500" fill="hold"/>
                                        <p:tgtEl>
                                          <p:spTgt spid="30"/>
                                        </p:tgtEl>
                                        <p:attrNameLst>
                                          <p:attrName>ppt_x</p:attrName>
                                        </p:attrNameLst>
                                      </p:cBhvr>
                                      <p:tavLst>
                                        <p:tav tm="0">
                                          <p:val>
                                            <p:strVal val="#ppt_x"/>
                                          </p:val>
                                        </p:tav>
                                        <p:tav tm="100000">
                                          <p:val>
                                            <p:strVal val="#ppt_x"/>
                                          </p:val>
                                        </p:tav>
                                      </p:tavLst>
                                    </p:anim>
                                    <p:anim calcmode="lin" valueType="num">
                                      <p:cBhvr additive="base">
                                        <p:cTn id="20"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F3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EB5C7AB5-6E10-49A2-9380-E6AEBFD9A44D}"/>
              </a:ext>
            </a:extLst>
          </p:cNvPr>
          <p:cNvPicPr>
            <a:picLocks noChangeAspect="1"/>
          </p:cNvPicPr>
          <p:nvPr/>
        </p:nvPicPr>
        <p:blipFill>
          <a:blip r:embed="rId2"/>
          <a:stretch>
            <a:fillRect/>
          </a:stretch>
        </p:blipFill>
        <p:spPr>
          <a:xfrm>
            <a:off x="2417779" y="480060"/>
            <a:ext cx="7356442" cy="5991860"/>
          </a:xfrm>
          <a:prstGeom prst="rect">
            <a:avLst/>
          </a:prstGeom>
        </p:spPr>
      </p:pic>
    </p:spTree>
    <p:extLst>
      <p:ext uri="{BB962C8B-B14F-4D97-AF65-F5344CB8AC3E}">
        <p14:creationId xmlns:p14="http://schemas.microsoft.com/office/powerpoint/2010/main" val="24536022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950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46CD46B-CD95-4B5E-BC0B-46DE7FC265E7}"/>
              </a:ext>
            </a:extLst>
          </p:cNvPr>
          <p:cNvPicPr>
            <a:picLocks noChangeAspect="1"/>
          </p:cNvPicPr>
          <p:nvPr/>
        </p:nvPicPr>
        <p:blipFill>
          <a:blip r:embed="rId2"/>
          <a:stretch>
            <a:fillRect/>
          </a:stretch>
        </p:blipFill>
        <p:spPr>
          <a:xfrm>
            <a:off x="2869502" y="643467"/>
            <a:ext cx="5746178" cy="5571066"/>
          </a:xfrm>
          <a:prstGeom prst="rect">
            <a:avLst/>
          </a:prstGeom>
        </p:spPr>
      </p:pic>
    </p:spTree>
    <p:extLst>
      <p:ext uri="{BB962C8B-B14F-4D97-AF65-F5344CB8AC3E}">
        <p14:creationId xmlns:p14="http://schemas.microsoft.com/office/powerpoint/2010/main" val="30339038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F9057C-930B-4F10-9813-E092BF9CD327}"/>
              </a:ext>
            </a:extLst>
          </p:cNvPr>
          <p:cNvSpPr/>
          <p:nvPr/>
        </p:nvSpPr>
        <p:spPr>
          <a:xfrm>
            <a:off x="1204980" y="2139828"/>
            <a:ext cx="10045683" cy="175432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EG" sz="5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a:ea typeface="+mn-ea"/>
                <a:cs typeface="Tahoma" panose="020B0604030504040204" pitchFamily="34" charset="0"/>
              </a:rPr>
              <a:t>ما دورك </a:t>
            </a:r>
            <a:r>
              <a:rPr kumimoji="0" lang="ar-EG" sz="54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a:ea typeface="+mn-ea"/>
                <a:cs typeface="Tahoma" panose="020B0604030504040204" pitchFamily="34" charset="0"/>
              </a:rPr>
              <a:t>إتجاه</a:t>
            </a:r>
            <a:r>
              <a:rPr kumimoji="0" lang="ar-EG" sz="5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a:ea typeface="+mn-ea"/>
                <a:cs typeface="Tahoma" panose="020B0604030504040204" pitchFamily="34" charset="0"/>
              </a:rPr>
              <a:t> وطنك وأنت على مقاعد الدراسة؟</a:t>
            </a:r>
          </a:p>
        </p:txBody>
      </p:sp>
      <p:sp>
        <p:nvSpPr>
          <p:cNvPr id="6" name="Rectangle 5">
            <a:extLst>
              <a:ext uri="{FF2B5EF4-FFF2-40B4-BE49-F238E27FC236}">
                <a16:creationId xmlns:a16="http://schemas.microsoft.com/office/drawing/2014/main" id="{B1F869B2-805A-49FA-9BF7-EF192ABF8306}"/>
              </a:ext>
            </a:extLst>
          </p:cNvPr>
          <p:cNvSpPr/>
          <p:nvPr/>
        </p:nvSpPr>
        <p:spPr>
          <a:xfrm>
            <a:off x="6610620" y="280406"/>
            <a:ext cx="3472425" cy="1015663"/>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EG" sz="6000" b="1" i="0" u="none" strike="noStrike" kern="1200" cap="none" spc="0" normalizeH="0" baseline="0" noProof="0" dirty="0">
                <a:ln w="0"/>
                <a:gradFill>
                  <a:gsLst>
                    <a:gs pos="0">
                      <a:srgbClr val="6E1C1C">
                        <a:lumMod val="50000"/>
                      </a:srgbClr>
                    </a:gs>
                    <a:gs pos="50000">
                      <a:srgbClr val="6E1C1C"/>
                    </a:gs>
                    <a:gs pos="100000">
                      <a:srgbClr val="6E1C1C">
                        <a:lumMod val="60000"/>
                        <a:lumOff val="40000"/>
                      </a:srgbClr>
                    </a:gs>
                  </a:gsLst>
                  <a:lin ang="5400000"/>
                </a:gradFill>
                <a:effectLst>
                  <a:reflection blurRad="6350" stA="53000" endA="300" endPos="35500" dir="5400000" sy="-90000" algn="bl" rotWithShape="0"/>
                </a:effectLst>
                <a:uLnTx/>
                <a:uFillTx/>
                <a:latin typeface="Cambria"/>
                <a:ea typeface="+mn-ea"/>
                <a:cs typeface="Tahoma" panose="020B0604030504040204" pitchFamily="34" charset="0"/>
              </a:rPr>
              <a:t>فكر معي</a:t>
            </a:r>
            <a:endParaRPr kumimoji="0" lang="en-US" sz="6000" b="1" i="0" u="none" strike="noStrike" kern="1200" cap="none" spc="0" normalizeH="0" baseline="0" noProof="0" dirty="0">
              <a:ln w="0"/>
              <a:gradFill>
                <a:gsLst>
                  <a:gs pos="0">
                    <a:srgbClr val="6E1C1C">
                      <a:lumMod val="50000"/>
                    </a:srgbClr>
                  </a:gs>
                  <a:gs pos="50000">
                    <a:srgbClr val="6E1C1C"/>
                  </a:gs>
                  <a:gs pos="100000">
                    <a:srgbClr val="6E1C1C">
                      <a:lumMod val="60000"/>
                      <a:lumOff val="40000"/>
                    </a:srgbClr>
                  </a:gs>
                </a:gsLst>
                <a:lin ang="5400000"/>
              </a:gradFill>
              <a:effectLst>
                <a:reflection blurRad="6350" stA="53000" endA="300" endPos="35500" dir="5400000" sy="-90000" algn="bl" rotWithShape="0"/>
              </a:effectLst>
              <a:uLnTx/>
              <a:uFillTx/>
              <a:latin typeface="Cambria"/>
              <a:ea typeface="+mn-ea"/>
              <a:cs typeface="+mn-cs"/>
            </a:endParaRPr>
          </a:p>
        </p:txBody>
      </p:sp>
      <p:pic>
        <p:nvPicPr>
          <p:cNvPr id="7" name="Picture 6">
            <a:extLst>
              <a:ext uri="{FF2B5EF4-FFF2-40B4-BE49-F238E27FC236}">
                <a16:creationId xmlns:a16="http://schemas.microsoft.com/office/drawing/2014/main" id="{EA49D896-69FA-482C-8ED5-C3937AC97AC8}"/>
              </a:ext>
            </a:extLst>
          </p:cNvPr>
          <p:cNvPicPr>
            <a:picLocks noChangeAspect="1"/>
          </p:cNvPicPr>
          <p:nvPr/>
        </p:nvPicPr>
        <p:blipFill rotWithShape="1">
          <a:blip r:embed="rId2"/>
          <a:srcRect l="11737" t="13085" r="13904" b="17954"/>
          <a:stretch/>
        </p:blipFill>
        <p:spPr>
          <a:xfrm>
            <a:off x="10083045" y="86247"/>
            <a:ext cx="1730326" cy="1209822"/>
          </a:xfrm>
          <a:prstGeom prst="rect">
            <a:avLst/>
          </a:prstGeom>
        </p:spPr>
      </p:pic>
    </p:spTree>
    <p:extLst>
      <p:ext uri="{BB962C8B-B14F-4D97-AF65-F5344CB8AC3E}">
        <p14:creationId xmlns:p14="http://schemas.microsoft.com/office/powerpoint/2010/main" val="2985383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fltVal val="0"/>
                                          </p:val>
                                        </p:tav>
                                        <p:tav tm="100000">
                                          <p:val>
                                            <p:strVal val="#ppt_w"/>
                                          </p:val>
                                        </p:tav>
                                      </p:tavLst>
                                    </p:anim>
                                    <p:anim calcmode="lin" valueType="num">
                                      <p:cBhvr>
                                        <p:cTn id="14" dur="1000" fill="hold"/>
                                        <p:tgtEl>
                                          <p:spTgt spid="6"/>
                                        </p:tgtEl>
                                        <p:attrNameLst>
                                          <p:attrName>ppt_h</p:attrName>
                                        </p:attrNameLst>
                                      </p:cBhvr>
                                      <p:tavLst>
                                        <p:tav tm="0">
                                          <p:val>
                                            <p:fltVal val="0"/>
                                          </p:val>
                                        </p:tav>
                                        <p:tav tm="100000">
                                          <p:val>
                                            <p:strVal val="#ppt_h"/>
                                          </p:val>
                                        </p:tav>
                                      </p:tavLst>
                                    </p:anim>
                                    <p:anim calcmode="lin" valueType="num">
                                      <p:cBhvr>
                                        <p:cTn id="15" dur="1000" fill="hold"/>
                                        <p:tgtEl>
                                          <p:spTgt spid="6"/>
                                        </p:tgtEl>
                                        <p:attrNameLst>
                                          <p:attrName>style.rotation</p:attrName>
                                        </p:attrNameLst>
                                      </p:cBhvr>
                                      <p:tavLst>
                                        <p:tav tm="0">
                                          <p:val>
                                            <p:fltVal val="90"/>
                                          </p:val>
                                        </p:tav>
                                        <p:tav tm="100000">
                                          <p:val>
                                            <p:fltVal val="0"/>
                                          </p:val>
                                        </p:tav>
                                      </p:tavLst>
                                    </p:anim>
                                    <p:animEffect transition="in" filter="fade">
                                      <p:cBhvr>
                                        <p:cTn id="16" dur="10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circle(in)">
                                      <p:cBhvr>
                                        <p:cTn id="21"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996A6D1-F79B-479B-8F80-3FA437CF1169}"/>
              </a:ext>
            </a:extLst>
          </p:cNvPr>
          <p:cNvSpPr/>
          <p:nvPr/>
        </p:nvSpPr>
        <p:spPr>
          <a:xfrm>
            <a:off x="7775192" y="125660"/>
            <a:ext cx="4318754" cy="1015632"/>
          </a:xfrm>
          <a:prstGeom prst="rect">
            <a:avLst/>
          </a:prstGeom>
          <a:noFill/>
        </p:spPr>
        <p:txBody>
          <a:bodyPr wrap="none" lIns="91412" tIns="45705" rIns="91412" bIns="45705">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ar-AE" sz="5400" b="1" i="0" u="none" strike="noStrike" kern="1200" cap="none" spc="0" normalizeH="0" baseline="0" noProof="0" dirty="0">
                <a:ln/>
                <a:solidFill>
                  <a:prstClr val="black"/>
                </a:solidFill>
                <a:effectLst>
                  <a:glow rad="228600">
                    <a:srgbClr val="ED7D31">
                      <a:satMod val="175000"/>
                      <a:alpha val="40000"/>
                    </a:srgbClr>
                  </a:glow>
                  <a:outerShdw blurRad="38100" dist="19050" dir="2700000" algn="tl" rotWithShape="0">
                    <a:prstClr val="black">
                      <a:lumMod val="50000"/>
                      <a:alpha val="40000"/>
                    </a:prstClr>
                  </a:outerShdw>
                </a:effectLst>
                <a:highlight>
                  <a:srgbClr val="FFFF00"/>
                </a:highlight>
                <a:uLnTx/>
                <a:uFillTx/>
                <a:latin typeface="Calibri" panose="020F0502020204030204" pitchFamily="34" charset="0"/>
                <a:ea typeface="+mn-ea"/>
                <a:cs typeface="Calibri" panose="020F0502020204030204" pitchFamily="34" charset="0"/>
              </a:rPr>
              <a:t>التقويم الختامي</a:t>
            </a:r>
            <a:r>
              <a:rPr kumimoji="0" lang="ar-AE" sz="6000" b="1" i="0" u="none" strike="noStrike" kern="1200" cap="none" spc="0" normalizeH="0" baseline="0" noProof="0" dirty="0">
                <a:ln/>
                <a:solidFill>
                  <a:prstClr val="black"/>
                </a:solidFill>
                <a:effectLst>
                  <a:glow rad="228600">
                    <a:srgbClr val="ED7D31">
                      <a:satMod val="175000"/>
                      <a:alpha val="40000"/>
                    </a:srgbClr>
                  </a:glow>
                  <a:outerShdw blurRad="38100" dist="19050" dir="2700000" algn="tl" rotWithShape="0">
                    <a:prstClr val="black">
                      <a:lumMod val="50000"/>
                      <a:alpha val="40000"/>
                    </a:prstClr>
                  </a:outerShdw>
                </a:effectLst>
                <a:highlight>
                  <a:srgbClr val="FFFF00"/>
                </a:highlight>
                <a:uLnTx/>
                <a:uFillTx/>
                <a:latin typeface="Calibri" panose="020F0502020204030204" pitchFamily="34" charset="0"/>
                <a:ea typeface="+mn-ea"/>
                <a:cs typeface="Calibri" panose="020F0502020204030204" pitchFamily="34" charset="0"/>
              </a:rPr>
              <a:t>...</a:t>
            </a:r>
          </a:p>
        </p:txBody>
      </p:sp>
      <p:sp>
        <p:nvSpPr>
          <p:cNvPr id="11" name="مستطيل 3">
            <a:extLst>
              <a:ext uri="{FF2B5EF4-FFF2-40B4-BE49-F238E27FC236}">
                <a16:creationId xmlns:a16="http://schemas.microsoft.com/office/drawing/2014/main" id="{754C8623-444C-49EE-A694-9982FBF396CE}"/>
              </a:ext>
            </a:extLst>
          </p:cNvPr>
          <p:cNvSpPr/>
          <p:nvPr/>
        </p:nvSpPr>
        <p:spPr>
          <a:xfrm>
            <a:off x="5025988" y="1376593"/>
            <a:ext cx="5324663" cy="4036504"/>
          </a:xfrm>
          <a:prstGeom prst="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AE" sz="3999"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النضج الالكتروني...</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AE" sz="3999" b="0" i="0" u="none" strike="noStrike" kern="1200" cap="none" spc="0" normalizeH="0" baseline="0" noProof="0" dirty="0">
                <a:ln w="0"/>
                <a:solidFill>
                  <a:srgbClr val="44546A"/>
                </a:solidFill>
                <a:effectLst>
                  <a:reflection blurRad="6350" stA="53000" endA="300" endPos="35500" dir="5400000" sy="-90000" algn="bl" rotWithShape="0"/>
                </a:effectLst>
                <a:uLnTx/>
                <a:uFillTx/>
                <a:latin typeface="Calibri" panose="020F0502020204030204"/>
                <a:ea typeface="+mn-ea"/>
                <a:cs typeface="Arial" panose="020B0604020202020204" pitchFamily="34" charset="0"/>
              </a:rPr>
              <a:t>من خلال تطبيق</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ar-AE" sz="3999" b="0" i="0" u="none" strike="noStrike" kern="1200" cap="none" spc="0" normalizeH="0" baseline="0" noProof="0" dirty="0">
              <a:ln w="0"/>
              <a:solidFill>
                <a:srgbClr val="44546A"/>
              </a:solidFill>
              <a:effectLst>
                <a:reflection blurRad="6350" stA="53000" endA="300" endPos="35500" dir="5400000" sy="-90000" algn="bl" rotWithShape="0"/>
              </a:effectLst>
              <a:uLnTx/>
              <a:uFillTx/>
              <a:latin typeface="Calibri" panose="020F0502020204030204"/>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ar-AE" sz="3999" b="0" i="0" u="none" strike="noStrike" kern="1200" cap="none" spc="0" normalizeH="0" baseline="0" noProof="0" dirty="0">
              <a:ln w="0"/>
              <a:solidFill>
                <a:srgbClr val="44546A"/>
              </a:solidFill>
              <a:effectLst>
                <a:reflection blurRad="6350" stA="53000" endA="300" endPos="35500" dir="5400000" sy="-90000" algn="bl" rotWithShape="0"/>
              </a:effectLst>
              <a:uLnTx/>
              <a:uFillTx/>
              <a:latin typeface="Calibri" panose="020F0502020204030204"/>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AE" sz="3999" b="0" i="0" u="none" strike="noStrike" kern="1200" cap="none" spc="0" normalizeH="0" baseline="0" noProof="0" dirty="0">
                <a:ln w="0"/>
                <a:solidFill>
                  <a:srgbClr val="44546A"/>
                </a:solidFill>
                <a:effectLst>
                  <a:reflection blurRad="6350" stA="53000" endA="300" endPos="35500" dir="5400000" sy="-90000" algn="bl" rotWithShape="0"/>
                </a:effectLst>
                <a:uLnTx/>
                <a:uFillTx/>
                <a:latin typeface="Calibri" panose="020F0502020204030204"/>
                <a:ea typeface="+mn-ea"/>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ar-AE" sz="3999" b="0" i="0" u="none" strike="noStrike" kern="1200" cap="none" spc="0" normalizeH="0" baseline="0" noProof="0" dirty="0">
              <a:ln w="0"/>
              <a:solidFill>
                <a:srgbClr val="44546A"/>
              </a:solidFill>
              <a:effectLst>
                <a:reflection blurRad="6350" stA="53000" endA="300" endPos="35500" dir="5400000" sy="-90000" algn="bl" rotWithShape="0"/>
              </a:effectLst>
              <a:uLnTx/>
              <a:uFillTx/>
              <a:latin typeface="Calibri" panose="020F0502020204030204"/>
              <a:ea typeface="+mn-ea"/>
              <a:cs typeface="Arial" panose="020B0604020202020204" pitchFamily="34" charset="0"/>
            </a:endParaRPr>
          </a:p>
        </p:txBody>
      </p:sp>
      <p:pic>
        <p:nvPicPr>
          <p:cNvPr id="12" name="Picture 11" descr="A close up of a sign&#10;&#10;Description automatically generated">
            <a:extLst>
              <a:ext uri="{FF2B5EF4-FFF2-40B4-BE49-F238E27FC236}">
                <a16:creationId xmlns:a16="http://schemas.microsoft.com/office/drawing/2014/main" id="{3CCBDF30-7E4E-493E-9634-21E3D73C234C}"/>
              </a:ext>
            </a:extLst>
          </p:cNvPr>
          <p:cNvPicPr>
            <a:picLocks noChangeAspect="1"/>
          </p:cNvPicPr>
          <p:nvPr/>
        </p:nvPicPr>
        <p:blipFill>
          <a:blip r:embed="rId4"/>
          <a:stretch>
            <a:fillRect/>
          </a:stretch>
        </p:blipFill>
        <p:spPr>
          <a:xfrm rot="16200000">
            <a:off x="9180324" y="3245801"/>
            <a:ext cx="866775" cy="942209"/>
          </a:xfrm>
          <a:prstGeom prst="rect">
            <a:avLst/>
          </a:prstGeom>
        </p:spPr>
      </p:pic>
      <p:pic>
        <p:nvPicPr>
          <p:cNvPr id="13" name="IMG_4793">
            <a:hlinkClick r:id="" action="ppaction://media"/>
            <a:extLst>
              <a:ext uri="{FF2B5EF4-FFF2-40B4-BE49-F238E27FC236}">
                <a16:creationId xmlns:a16="http://schemas.microsoft.com/office/drawing/2014/main" id="{EC25D62E-2F4E-4146-BF3D-F5AE9EBCF13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851055" y="6127699"/>
            <a:ext cx="1327820" cy="861099"/>
          </a:xfrm>
          <a:prstGeom prst="rect">
            <a:avLst/>
          </a:prstGeom>
        </p:spPr>
      </p:pic>
      <p:pic>
        <p:nvPicPr>
          <p:cNvPr id="14" name="Picture 13">
            <a:extLst>
              <a:ext uri="{FF2B5EF4-FFF2-40B4-BE49-F238E27FC236}">
                <a16:creationId xmlns:a16="http://schemas.microsoft.com/office/drawing/2014/main" id="{FB4A0ACE-CFD2-4CC3-A8C0-827CC490AB8D}"/>
              </a:ext>
            </a:extLst>
          </p:cNvPr>
          <p:cNvPicPr>
            <a:picLocks noChangeAspect="1"/>
          </p:cNvPicPr>
          <p:nvPr/>
        </p:nvPicPr>
        <p:blipFill rotWithShape="1">
          <a:blip r:embed="rId6"/>
          <a:srcRect t="16084" r="5400" b="15692"/>
          <a:stretch/>
        </p:blipFill>
        <p:spPr>
          <a:xfrm>
            <a:off x="3132647" y="6445693"/>
            <a:ext cx="3600587" cy="558931"/>
          </a:xfrm>
          <a:prstGeom prst="rect">
            <a:avLst/>
          </a:prstGeom>
        </p:spPr>
      </p:pic>
      <p:pic>
        <p:nvPicPr>
          <p:cNvPr id="15" name="Picture 4" descr="نتيجة بحث الصور عن down clipart gif">
            <a:extLst>
              <a:ext uri="{FF2B5EF4-FFF2-40B4-BE49-F238E27FC236}">
                <a16:creationId xmlns:a16="http://schemas.microsoft.com/office/drawing/2014/main" id="{D95EFEF0-E166-4C71-B81A-74239E99A4A3}"/>
              </a:ext>
            </a:extLst>
          </p:cNvPr>
          <p:cNvPicPr>
            <a:picLocks noChangeAspect="1" noChangeArrowheads="1" noCrop="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49486" y="5899858"/>
            <a:ext cx="252032" cy="59299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Logo&#10;&#10;Description automatically generated">
            <a:extLst>
              <a:ext uri="{FF2B5EF4-FFF2-40B4-BE49-F238E27FC236}">
                <a16:creationId xmlns:a16="http://schemas.microsoft.com/office/drawing/2014/main" id="{407228A8-05C1-4C61-A3C3-A8F589393D4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56884" y="2961107"/>
            <a:ext cx="5238750" cy="866775"/>
          </a:xfrm>
          <a:prstGeom prst="rect">
            <a:avLst/>
          </a:prstGeom>
        </p:spPr>
      </p:pic>
      <p:sp>
        <p:nvSpPr>
          <p:cNvPr id="18" name="مربع نص 5">
            <a:extLst>
              <a:ext uri="{FF2B5EF4-FFF2-40B4-BE49-F238E27FC236}">
                <a16:creationId xmlns:a16="http://schemas.microsoft.com/office/drawing/2014/main" id="{B83A1113-F749-4622-867D-70D5D312FA64}"/>
              </a:ext>
            </a:extLst>
          </p:cNvPr>
          <p:cNvSpPr txBox="1"/>
          <p:nvPr/>
        </p:nvSpPr>
        <p:spPr>
          <a:xfrm>
            <a:off x="0" y="6080881"/>
            <a:ext cx="3118064" cy="907917"/>
          </a:xfrm>
          <a:prstGeom prst="rect">
            <a:avLst/>
          </a:prstGeom>
          <a:ln/>
        </p:spPr>
        <p:style>
          <a:lnRef idx="2">
            <a:schemeClr val="accent1"/>
          </a:lnRef>
          <a:fillRef idx="1">
            <a:schemeClr val="lt1"/>
          </a:fillRef>
          <a:effectRef idx="0">
            <a:schemeClr val="accent1"/>
          </a:effectRef>
          <a:fontRef idx="minor">
            <a:schemeClr val="dk1"/>
          </a:fontRef>
        </p:style>
        <p:txBody>
          <a:bodyPr rot="0" spcFirstLastPara="1" vertOverflow="overflow" horzOverflow="overflow" vert="horz" wrap="square" lIns="38088" tIns="38088" rIns="38088" bIns="38088" numCol="1" spcCol="38100" rtlCol="1" anchor="ctr">
            <a:spAutoFit/>
          </a:bodyPr>
          <a:lstStyle/>
          <a:p>
            <a:pPr marL="0" marR="0" lvl="0" indent="0" algn="ctr" defTabSz="914400" rtl="1" eaLnBrk="1" fontAlgn="auto" latinLnBrk="0" hangingPunct="0">
              <a:lnSpc>
                <a:spcPct val="100000"/>
              </a:lnSpc>
              <a:spcBef>
                <a:spcPts val="0"/>
              </a:spcBef>
              <a:spcAft>
                <a:spcPts val="0"/>
              </a:spcAft>
              <a:buClrTx/>
              <a:buSzTx/>
              <a:buFontTx/>
              <a:buNone/>
              <a:tabLst/>
              <a:defRPr/>
            </a:pPr>
            <a:r>
              <a:rPr kumimoji="0" lang="ar-AE" sz="18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ahoma"/>
                <a:cs typeface="(AH) Manal Black" pitchFamily="2" charset="-78"/>
                <a:sym typeface="Tahoma"/>
              </a:rPr>
              <a:t>هيا شاركنا انجازك يا بطل...</a:t>
            </a:r>
          </a:p>
          <a:p>
            <a:pPr marL="0" marR="0" lvl="0" indent="0" algn="ctr" defTabSz="914400" rtl="1" eaLnBrk="1" fontAlgn="auto" latinLnBrk="0" hangingPunct="0">
              <a:lnSpc>
                <a:spcPct val="100000"/>
              </a:lnSpc>
              <a:spcBef>
                <a:spcPts val="0"/>
              </a:spcBef>
              <a:spcAft>
                <a:spcPts val="0"/>
              </a:spcAft>
              <a:buClrTx/>
              <a:buSzTx/>
              <a:buFontTx/>
              <a:buNone/>
              <a:tabLst/>
              <a:defRPr/>
            </a:pPr>
            <a:r>
              <a:rPr kumimoji="0" lang="ar-AE" sz="18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ahoma"/>
                <a:cs typeface="(AH) Manal Black" pitchFamily="2" charset="-78"/>
                <a:sym typeface="Tahoma"/>
              </a:rPr>
              <a:t> </a:t>
            </a:r>
            <a:r>
              <a:rPr kumimoji="0" lang="ar-AE" sz="1800" b="0" i="0" u="sng"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Arial" panose="020B0604020202020204" pitchFamily="34" charset="0"/>
                <a:ea typeface="Tahoma"/>
                <a:cs typeface="(AH) Manal Black" pitchFamily="2" charset="-78"/>
                <a:sym typeface="Tahoma"/>
              </a:rPr>
              <a:t>في قسم الدردشة </a:t>
            </a:r>
          </a:p>
          <a:p>
            <a:pPr marL="0" marR="0" lvl="0" indent="0" algn="ctr" defTabSz="685600" rtl="1" eaLnBrk="1" fontAlgn="auto" latinLnBrk="0" hangingPunct="0">
              <a:lnSpc>
                <a:spcPct val="100000"/>
              </a:lnSpc>
              <a:spcBef>
                <a:spcPts val="0"/>
              </a:spcBef>
              <a:spcAft>
                <a:spcPts val="0"/>
              </a:spcAft>
              <a:buClrTx/>
              <a:buSzTx/>
              <a:buFontTx/>
              <a:buNone/>
              <a:tabLst/>
              <a:defRPr/>
            </a:pPr>
            <a:r>
              <a:rPr kumimoji="0" lang="ar-AE" sz="1800" b="0" i="0" u="sng"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Arial" panose="020B0604020202020204" pitchFamily="34" charset="0"/>
                <a:ea typeface="Tahoma"/>
                <a:cs typeface="(AH) Manal Black" pitchFamily="2" charset="-78"/>
                <a:sym typeface="Tahoma"/>
              </a:rPr>
              <a:t>والأول سيحصل على وسام</a:t>
            </a:r>
          </a:p>
        </p:txBody>
      </p:sp>
      <p:sp>
        <p:nvSpPr>
          <p:cNvPr id="16" name="TextBox 15">
            <a:extLst>
              <a:ext uri="{FF2B5EF4-FFF2-40B4-BE49-F238E27FC236}">
                <a16:creationId xmlns:a16="http://schemas.microsoft.com/office/drawing/2014/main" id="{71D18CB9-4C7C-46A1-B4DF-492E0C1BDBCB}"/>
              </a:ext>
            </a:extLst>
          </p:cNvPr>
          <p:cNvSpPr txBox="1"/>
          <p:nvPr/>
        </p:nvSpPr>
        <p:spPr>
          <a:xfrm>
            <a:off x="5243626" y="4251157"/>
            <a:ext cx="5978557" cy="369332"/>
          </a:xfrm>
          <a:prstGeom prst="rect">
            <a:avLst/>
          </a:prstGeom>
          <a:noFill/>
        </p:spPr>
        <p:txBody>
          <a:bodyPr wrap="square">
            <a:spAutoFit/>
          </a:bodyPr>
          <a:lstStyle/>
          <a:p>
            <a:r>
              <a:rPr lang="en-US" dirty="0">
                <a:highlight>
                  <a:srgbClr val="FFFF00"/>
                </a:highlight>
              </a:rPr>
              <a:t>https://wordwall.net/ar/resource/10879636</a:t>
            </a:r>
          </a:p>
        </p:txBody>
      </p:sp>
    </p:spTree>
    <p:extLst>
      <p:ext uri="{BB962C8B-B14F-4D97-AF65-F5344CB8AC3E}">
        <p14:creationId xmlns:p14="http://schemas.microsoft.com/office/powerpoint/2010/main" val="298883798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75035"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1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3"/>
                                        </p:tgtEl>
                                      </p:cBhvr>
                                    </p:cmd>
                                  </p:childTnLst>
                                </p:cTn>
                              </p:par>
                            </p:childTnLst>
                          </p:cTn>
                        </p:par>
                      </p:childTnLst>
                    </p:cTn>
                  </p:par>
                </p:childTnLst>
              </p:cTn>
              <p:nextCondLst>
                <p:cond evt="onClick" delay="0">
                  <p:tgtEl>
                    <p:spTgt spid="13"/>
                  </p:tgtEl>
                </p:cond>
              </p:nextCondLst>
            </p:seq>
            <p:video>
              <p:cMediaNode vol="80000">
                <p:cTn id="17" fill="hold" display="0">
                  <p:stCondLst>
                    <p:cond delay="indefinite"/>
                  </p:stCondLst>
                </p:cTn>
                <p:tgtEl>
                  <p:spTgt spid="13"/>
                </p:tgtEl>
              </p:cMediaNode>
            </p:video>
          </p:childTnLst>
        </p:cTn>
      </p:par>
    </p:tnLst>
    <p:bldLst>
      <p:bldP spid="1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llout: Down Arrow 3">
            <a:extLst>
              <a:ext uri="{FF2B5EF4-FFF2-40B4-BE49-F238E27FC236}">
                <a16:creationId xmlns:a16="http://schemas.microsoft.com/office/drawing/2014/main" id="{9AB6E35D-E059-411F-9203-42B0E4C1DA87}"/>
              </a:ext>
            </a:extLst>
          </p:cNvPr>
          <p:cNvSpPr/>
          <p:nvPr/>
        </p:nvSpPr>
        <p:spPr>
          <a:xfrm>
            <a:off x="3916016" y="572331"/>
            <a:ext cx="4359965" cy="2270895"/>
          </a:xfrm>
          <a:prstGeom prst="downArrowCallou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AE" sz="6600" b="0" i="0" u="none" strike="noStrike" kern="1200" cap="none" spc="0" normalizeH="0" baseline="0" noProof="0" dirty="0">
                <a:ln w="0"/>
                <a:solidFill>
                  <a:srgbClr val="6E1C1C">
                    <a:lumMod val="75000"/>
                  </a:srgbClr>
                </a:solidFill>
                <a:effectLst>
                  <a:outerShdw blurRad="38100" dist="19050" dir="2700000" algn="tl" rotWithShape="0">
                    <a:prstClr val="black">
                      <a:alpha val="40000"/>
                    </a:prstClr>
                  </a:outerShdw>
                </a:effectLst>
                <a:uLnTx/>
                <a:uFillTx/>
                <a:latin typeface="Cambria"/>
                <a:ea typeface="+mn-ea"/>
                <a:cs typeface="(AH) Manal Black" pitchFamily="2" charset="-78"/>
              </a:rPr>
              <a:t>تذكرة خروج </a:t>
            </a:r>
            <a:endParaRPr kumimoji="0" lang="en-US" sz="6600" b="0" i="0" u="none" strike="noStrike" kern="1200" cap="none" spc="0" normalizeH="0" baseline="0" noProof="0" dirty="0">
              <a:ln w="0"/>
              <a:solidFill>
                <a:srgbClr val="6E1C1C">
                  <a:lumMod val="75000"/>
                </a:srgbClr>
              </a:solidFill>
              <a:effectLst>
                <a:outerShdw blurRad="38100" dist="19050" dir="2700000" algn="tl" rotWithShape="0">
                  <a:prstClr val="black">
                    <a:alpha val="40000"/>
                  </a:prstClr>
                </a:outerShdw>
              </a:effectLst>
              <a:uLnTx/>
              <a:uFillTx/>
              <a:latin typeface="Cambria"/>
              <a:ea typeface="+mn-ea"/>
              <a:cs typeface="(AH) Manal Black" pitchFamily="2" charset="-78"/>
            </a:endParaRPr>
          </a:p>
        </p:txBody>
      </p:sp>
      <p:sp>
        <p:nvSpPr>
          <p:cNvPr id="5" name="Title 1">
            <a:extLst>
              <a:ext uri="{FF2B5EF4-FFF2-40B4-BE49-F238E27FC236}">
                <a16:creationId xmlns:a16="http://schemas.microsoft.com/office/drawing/2014/main" id="{1CFB59E2-62C6-47F3-8F48-308CB784BD90}"/>
              </a:ext>
            </a:extLst>
          </p:cNvPr>
          <p:cNvSpPr>
            <a:spLocks noGrp="1"/>
          </p:cNvSpPr>
          <p:nvPr>
            <p:ph type="title"/>
          </p:nvPr>
        </p:nvSpPr>
        <p:spPr>
          <a:xfrm>
            <a:off x="2936055" y="3124442"/>
            <a:ext cx="5982263" cy="2159390"/>
          </a:xfrm>
          <a:solidFill>
            <a:schemeClr val="accent6">
              <a:lumMod val="20000"/>
              <a:lumOff val="80000"/>
            </a:schemeClr>
          </a:solidFill>
          <a:ln>
            <a:noFill/>
          </a:ln>
        </p:spPr>
        <p:txBody>
          <a:bodyPr>
            <a:normAutofit fontScale="90000"/>
          </a:bodyPr>
          <a:lstStyle/>
          <a:p>
            <a:pPr algn="ctr">
              <a:lnSpc>
                <a:spcPct val="150000"/>
              </a:lnSpc>
            </a:pPr>
            <a:r>
              <a:rPr lang="ar-AE" sz="6000" b="1" dirty="0">
                <a:solidFill>
                  <a:schemeClr val="tx1"/>
                </a:solidFill>
                <a:latin typeface="Abadi" panose="020B0604020104020204" pitchFamily="34" charset="0"/>
                <a:ea typeface="+mn-ea"/>
                <a:cs typeface="+mn-cs"/>
              </a:rPr>
              <a:t>ماذا تعلمت من درس اليوم؟</a:t>
            </a:r>
            <a:endParaRPr lang="en-US" sz="6000" b="1" dirty="0">
              <a:solidFill>
                <a:schemeClr val="tx1"/>
              </a:solidFill>
              <a:latin typeface="Abadi" panose="020B0604020104020204" pitchFamily="34" charset="0"/>
              <a:ea typeface="+mn-ea"/>
              <a:cs typeface="+mn-cs"/>
            </a:endParaRPr>
          </a:p>
        </p:txBody>
      </p:sp>
      <p:sp>
        <p:nvSpPr>
          <p:cNvPr id="8" name="Footer Placeholder 1">
            <a:extLst>
              <a:ext uri="{FF2B5EF4-FFF2-40B4-BE49-F238E27FC236}">
                <a16:creationId xmlns:a16="http://schemas.microsoft.com/office/drawing/2014/main" id="{AFD07786-EE2D-44AE-862A-0151F6B6DA07}"/>
              </a:ext>
            </a:extLst>
          </p:cNvPr>
          <p:cNvSpPr>
            <a:spLocks noGrp="1"/>
          </p:cNvSpPr>
          <p:nvPr>
            <p:ph type="ftr" sz="quarter" idx="11"/>
          </p:nvPr>
        </p:nvSpPr>
        <p:spPr>
          <a:xfrm>
            <a:off x="1170636" y="6326253"/>
            <a:ext cx="8384821" cy="395188"/>
          </a:xfrm>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ar-AE" sz="2800" b="1" i="0" u="none" strike="noStrike" kern="1200" cap="none" spc="0" normalizeH="0" baseline="0" noProof="0" dirty="0">
                <a:ln>
                  <a:noFill/>
                </a:ln>
                <a:solidFill>
                  <a:srgbClr val="002060"/>
                </a:solidFill>
                <a:effectLst/>
                <a:uLnTx/>
                <a:uFillTx/>
                <a:latin typeface="Cambria"/>
                <a:ea typeface="+mn-ea"/>
                <a:cs typeface="Tahoma" panose="020B0604030504040204" pitchFamily="34" charset="0"/>
              </a:rPr>
              <a:t>رؤيتنا  : تقديم التعليم الأفضل لمبتكري المستقبل</a:t>
            </a:r>
            <a:endParaRPr kumimoji="0" lang="en-US" sz="2800" b="1" i="0" u="none" strike="noStrike" kern="1200" cap="none" spc="0" normalizeH="0" baseline="0" noProof="0" dirty="0">
              <a:ln>
                <a:noFill/>
              </a:ln>
              <a:solidFill>
                <a:srgbClr val="002060"/>
              </a:solidFill>
              <a:effectLst/>
              <a:uLnTx/>
              <a:uFillTx/>
              <a:latin typeface="Cambria"/>
              <a:ea typeface="+mn-ea"/>
              <a:cs typeface="+mn-cs"/>
            </a:endParaRPr>
          </a:p>
        </p:txBody>
      </p:sp>
      <p:pic>
        <p:nvPicPr>
          <p:cNvPr id="6" name="Picture 5" descr="A picture containing drawing&#10;&#10;Description automatically generated">
            <a:extLst>
              <a:ext uri="{FF2B5EF4-FFF2-40B4-BE49-F238E27FC236}">
                <a16:creationId xmlns:a16="http://schemas.microsoft.com/office/drawing/2014/main" id="{3952B35F-91AD-43AC-8B09-71333F9788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03653" y="572331"/>
            <a:ext cx="2451652" cy="2469046"/>
          </a:xfrm>
          <a:prstGeom prst="ellipse">
            <a:avLst/>
          </a:prstGeom>
          <a:ln>
            <a:noFill/>
          </a:ln>
          <a:effectLst>
            <a:softEdge rad="112500"/>
          </a:effectLst>
        </p:spPr>
      </p:pic>
      <p:pic>
        <p:nvPicPr>
          <p:cNvPr id="7" name="Picture 6" descr="A close up of a logo&#10;&#10;Description automatically generated">
            <a:extLst>
              <a:ext uri="{FF2B5EF4-FFF2-40B4-BE49-F238E27FC236}">
                <a16:creationId xmlns:a16="http://schemas.microsoft.com/office/drawing/2014/main" id="{78C0EB6C-88AA-4F29-BF09-D287240F46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394" y="1029486"/>
            <a:ext cx="2058836" cy="2094956"/>
          </a:xfrm>
          <a:prstGeom prst="ellipse">
            <a:avLst/>
          </a:prstGeom>
          <a:ln>
            <a:noFill/>
          </a:ln>
          <a:effectLst>
            <a:softEdge rad="112500"/>
          </a:effectLst>
        </p:spPr>
      </p:pic>
    </p:spTree>
    <p:extLst>
      <p:ext uri="{BB962C8B-B14F-4D97-AF65-F5344CB8AC3E}">
        <p14:creationId xmlns:p14="http://schemas.microsoft.com/office/powerpoint/2010/main" val="27357470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مستطيل"/>
          <p:cNvSpPr/>
          <p:nvPr/>
        </p:nvSpPr>
        <p:spPr>
          <a:xfrm>
            <a:off x="107767" y="85558"/>
            <a:ext cx="11976466" cy="6686885"/>
          </a:xfrm>
          <a:prstGeom prst="rect">
            <a:avLst/>
          </a:prstGeom>
          <a:ln w="101600">
            <a:solidFill>
              <a:srgbClr val="88760E"/>
            </a:solidFill>
            <a:miter lim="400000"/>
          </a:ln>
        </p:spPr>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sz="3200" b="0">
                <a:solidFill>
                  <a:srgbClr val="FFFFFF"/>
                </a:solidFill>
                <a:latin typeface="+mn-lt"/>
                <a:ea typeface="+mn-ea"/>
                <a:cs typeface="+mn-cs"/>
                <a:sym typeface="Geeza Pro Regular"/>
              </a:defRPr>
            </a:pPr>
            <a:endParaRPr kumimoji="0" sz="1600" b="0" i="0" u="none" strike="noStrike" kern="1200" cap="none" spc="0" normalizeH="0" baseline="0" noProof="0">
              <a:ln>
                <a:noFill/>
              </a:ln>
              <a:solidFill>
                <a:srgbClr val="FFFFFF"/>
              </a:solidFill>
              <a:effectLst/>
              <a:uLnTx/>
              <a:uFillTx/>
              <a:latin typeface="Calibri" panose="020F0502020204030204"/>
              <a:ea typeface="+mn-ea"/>
              <a:cs typeface="+mn-cs"/>
              <a:sym typeface="Geeza Pro Regular"/>
            </a:endParaRPr>
          </a:p>
        </p:txBody>
      </p:sp>
      <p:pic>
        <p:nvPicPr>
          <p:cNvPr id="14" name="Picture 13" descr="A picture containing clock&#10;&#10;Description automatically generated">
            <a:hlinkClick r:id="" action="ppaction://noaction"/>
            <a:extLst>
              <a:ext uri="{FF2B5EF4-FFF2-40B4-BE49-F238E27FC236}">
                <a16:creationId xmlns:a16="http://schemas.microsoft.com/office/drawing/2014/main" id="{A01CB52A-0C0D-4B3E-96FA-3541654CA2C6}"/>
              </a:ext>
            </a:extLst>
          </p:cNvPr>
          <p:cNvPicPr>
            <a:picLocks noChangeAspect="1"/>
          </p:cNvPicPr>
          <p:nvPr/>
        </p:nvPicPr>
        <p:blipFill>
          <a:blip r:embed="rId2">
            <a:duotone>
              <a:schemeClr val="accent2">
                <a:shade val="45000"/>
                <a:satMod val="135000"/>
              </a:schemeClr>
              <a:prstClr val="white"/>
            </a:duotone>
          </a:blip>
          <a:stretch>
            <a:fillRect/>
          </a:stretch>
        </p:blipFill>
        <p:spPr>
          <a:xfrm>
            <a:off x="9596282" y="3429001"/>
            <a:ext cx="1864574" cy="3055528"/>
          </a:xfrm>
          <a:prstGeom prst="rect">
            <a:avLst/>
          </a:prstGeom>
        </p:spPr>
      </p:pic>
      <p:grpSp>
        <p:nvGrpSpPr>
          <p:cNvPr id="15" name="Group 14">
            <a:extLst>
              <a:ext uri="{FF2B5EF4-FFF2-40B4-BE49-F238E27FC236}">
                <a16:creationId xmlns:a16="http://schemas.microsoft.com/office/drawing/2014/main" id="{6310D254-9784-4108-8FF7-D20C165BC2CA}"/>
              </a:ext>
            </a:extLst>
          </p:cNvPr>
          <p:cNvGrpSpPr/>
          <p:nvPr/>
        </p:nvGrpSpPr>
        <p:grpSpPr>
          <a:xfrm>
            <a:off x="250399" y="1173365"/>
            <a:ext cx="2343001" cy="2559258"/>
            <a:chOff x="346014" y="-80043"/>
            <a:chExt cx="2343001" cy="2559258"/>
          </a:xfrm>
        </p:grpSpPr>
        <p:sp>
          <p:nvSpPr>
            <p:cNvPr id="16" name="Rectangle 15">
              <a:extLst>
                <a:ext uri="{FF2B5EF4-FFF2-40B4-BE49-F238E27FC236}">
                  <a16:creationId xmlns:a16="http://schemas.microsoft.com/office/drawing/2014/main" id="{8C0E25A2-47FD-4527-93BD-B34F72B5C6A4}"/>
                </a:ext>
              </a:extLst>
            </p:cNvPr>
            <p:cNvSpPr/>
            <p:nvPr/>
          </p:nvSpPr>
          <p:spPr>
            <a:xfrm>
              <a:off x="576992" y="738424"/>
              <a:ext cx="1341713" cy="1740791"/>
            </a:xfrm>
            <a:prstGeom prst="rect">
              <a:avLst/>
            </a:prstGeom>
            <a:solidFill>
              <a:schemeClr val="accent1">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8502" rtl="0" eaLnBrk="1" fontAlgn="auto" latinLnBrk="0" hangingPunct="1">
                <a:lnSpc>
                  <a:spcPct val="100000"/>
                </a:lnSpc>
                <a:spcBef>
                  <a:spcPts val="0"/>
                </a:spcBef>
                <a:spcAft>
                  <a:spcPts val="0"/>
                </a:spcAft>
                <a:buClrTx/>
                <a:buSzTx/>
                <a:buFontTx/>
                <a:buNone/>
                <a:tabLst/>
                <a:defRPr/>
              </a:pPr>
              <a:endParaRPr kumimoji="0" lang="en-US" sz="2143" b="0" i="0" u="none" strike="noStrike" kern="1200" cap="none" spc="0" normalizeH="0" baseline="0" noProof="0">
                <a:ln>
                  <a:noFill/>
                </a:ln>
                <a:solidFill>
                  <a:prstClr val="white"/>
                </a:solidFill>
                <a:effectLst/>
                <a:uLnTx/>
                <a:uFillTx/>
                <a:latin typeface="Calibri"/>
                <a:ea typeface="+mn-ea"/>
                <a:cs typeface="+mn-cs"/>
              </a:endParaRPr>
            </a:p>
          </p:txBody>
        </p:sp>
        <p:pic>
          <p:nvPicPr>
            <p:cNvPr id="17" name="Picture 16">
              <a:extLst>
                <a:ext uri="{FF2B5EF4-FFF2-40B4-BE49-F238E27FC236}">
                  <a16:creationId xmlns:a16="http://schemas.microsoft.com/office/drawing/2014/main" id="{8D4819A5-BB0D-4EF4-96B0-D835B58873D8}"/>
                </a:ext>
              </a:extLst>
            </p:cNvPr>
            <p:cNvPicPr>
              <a:picLocks noChangeAspect="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ackgroundRemoval t="19922" b="61979" l="66691" r="92387">
                          <a14:foregroundMark x1="92387" y1="35677" x2="88287" y2="43620"/>
                          <a14:foregroundMark x1="88287" y1="43620" x2="82723" y2="47786"/>
                          <a14:foregroundMark x1="92167" y1="32552" x2="89531" y2="27474"/>
                          <a14:foregroundMark x1="89531" y1="27474" x2="85944" y2="24609"/>
                          <a14:foregroundMark x1="85944" y1="24609" x2="85871" y2="24609"/>
                          <a14:foregroundMark x1="91947" y1="31641" x2="89312" y2="25911"/>
                          <a14:foregroundMark x1="89312" y1="25911" x2="86750" y2="24870"/>
                          <a14:foregroundMark x1="89312" y1="26302" x2="86018" y2="22396"/>
                          <a14:foregroundMark x1="86018" y1="22396" x2="84773" y2="21875"/>
                          <a14:foregroundMark x1="86091" y1="22396" x2="78038" y2="20573"/>
                          <a14:foregroundMark x1="78038" y1="20573" x2="73865" y2="23307"/>
                          <a14:foregroundMark x1="73865" y1="23307" x2="71449" y2="29167"/>
                          <a14:foregroundMark x1="71449" y1="29167" x2="71303" y2="33984"/>
                          <a14:foregroundMark x1="86310" y1="22917" x2="78551" y2="20443"/>
                          <a14:foregroundMark x1="78551" y1="20443" x2="78258" y2="20703"/>
                          <a14:foregroundMark x1="89678" y1="26693" x2="85798" y2="22396"/>
                          <a14:foregroundMark x1="85798" y1="22396" x2="77526" y2="21094"/>
                          <a14:foregroundMark x1="66545" y1="35417" x2="66764" y2="42578"/>
                          <a14:foregroundMark x1="66764" y1="42578" x2="69107" y2="48307"/>
                          <a14:foregroundMark x1="69107" y1="48307" x2="72914" y2="50911"/>
                          <a14:foregroundMark x1="72914" y1="50911" x2="73353" y2="50911"/>
                          <a14:foregroundMark x1="72694" y1="61979" x2="76794" y2="57422"/>
                          <a14:foregroundMark x1="76794" y1="57422" x2="77672" y2="54948"/>
                        </a14:backgroundRemoval>
                      </a14:imgEffect>
                    </a14:imgLayer>
                  </a14:imgProps>
                </a:ext>
              </a:extLst>
            </a:blip>
            <a:srcRect l="63808" t="15163" r="4808" b="35583"/>
            <a:stretch/>
          </p:blipFill>
          <p:spPr>
            <a:xfrm>
              <a:off x="1187850" y="-80043"/>
              <a:ext cx="1501165" cy="1427943"/>
            </a:xfrm>
            <a:prstGeom prst="rect">
              <a:avLst/>
            </a:prstGeom>
          </p:spPr>
        </p:pic>
        <p:sp>
          <p:nvSpPr>
            <p:cNvPr id="18" name="Rectangle 17">
              <a:extLst>
                <a:ext uri="{FF2B5EF4-FFF2-40B4-BE49-F238E27FC236}">
                  <a16:creationId xmlns:a16="http://schemas.microsoft.com/office/drawing/2014/main" id="{8029F745-2B06-4D50-B32C-8DA8C20E374B}"/>
                </a:ext>
              </a:extLst>
            </p:cNvPr>
            <p:cNvSpPr/>
            <p:nvPr/>
          </p:nvSpPr>
          <p:spPr>
            <a:xfrm>
              <a:off x="346014" y="787634"/>
              <a:ext cx="1683673" cy="1587243"/>
            </a:xfrm>
            <a:prstGeom prst="rect">
              <a:avLst/>
            </a:prstGeom>
            <a:noFill/>
          </p:spPr>
          <p:txBody>
            <a:bodyPr wrap="square" lIns="108851" tIns="54426" rIns="108851" bIns="54426">
              <a:spAutoFit/>
            </a:bodyPr>
            <a:lstStyle/>
            <a:p>
              <a:pPr marL="0" marR="0" lvl="0" indent="0" algn="ctr" defTabSz="1088502" rtl="0" eaLnBrk="1" fontAlgn="auto" latinLnBrk="0" hangingPunct="1">
                <a:lnSpc>
                  <a:spcPct val="100000"/>
                </a:lnSpc>
                <a:spcBef>
                  <a:spcPts val="0"/>
                </a:spcBef>
                <a:spcAft>
                  <a:spcPts val="0"/>
                </a:spcAft>
                <a:buClrTx/>
                <a:buSzTx/>
                <a:buFontTx/>
                <a:buNone/>
                <a:tabLst/>
                <a:defRPr/>
              </a:pPr>
              <a:r>
                <a:rPr kumimoji="0" lang="ar-AE" sz="4800" b="1"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Aldhabi" panose="01000000000000000000" pitchFamily="2" charset="-78"/>
                  <a:ea typeface="+mn-ea"/>
                  <a:cs typeface="Aldhabi" panose="01000000000000000000" pitchFamily="2" charset="-78"/>
                </a:rPr>
                <a:t>بطاقة الخروج</a:t>
              </a:r>
              <a:endParaRPr kumimoji="0" lang="en-US" sz="4800" b="1"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Aldhabi" panose="01000000000000000000" pitchFamily="2" charset="-78"/>
                <a:ea typeface="+mn-ea"/>
                <a:cs typeface="Aldhabi" panose="01000000000000000000" pitchFamily="2" charset="-78"/>
              </a:endParaRPr>
            </a:p>
          </p:txBody>
        </p:sp>
      </p:grpSp>
      <p:sp>
        <p:nvSpPr>
          <p:cNvPr id="19" name="TextBox 18">
            <a:extLst>
              <a:ext uri="{FF2B5EF4-FFF2-40B4-BE49-F238E27FC236}">
                <a16:creationId xmlns:a16="http://schemas.microsoft.com/office/drawing/2014/main" id="{EFDC8F7D-8D86-4839-A825-5E0E25131634}"/>
              </a:ext>
            </a:extLst>
          </p:cNvPr>
          <p:cNvSpPr txBox="1"/>
          <p:nvPr/>
        </p:nvSpPr>
        <p:spPr>
          <a:xfrm>
            <a:off x="3590978" y="872916"/>
            <a:ext cx="6421281" cy="92333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ar-SA" sz="5400" b="1" i="0" u="none" strike="noStrike" kern="1200" cap="none" spc="0" normalizeH="0" baseline="0" noProof="0" dirty="0">
                <a:ln>
                  <a:noFill/>
                </a:ln>
                <a:solidFill>
                  <a:srgbClr val="FF0000"/>
                </a:solidFill>
                <a:effectLst/>
                <a:uLnTx/>
                <a:uFillTx/>
                <a:latin typeface="Aldhabi" panose="01000000000000000000" pitchFamily="2" charset="-78"/>
                <a:ea typeface="+mn-ea"/>
                <a:cs typeface="Aldhabi" panose="01000000000000000000" pitchFamily="2" charset="-78"/>
              </a:rPr>
              <a:t>اختر الرقم المناسب ل</a:t>
            </a:r>
            <a:r>
              <a:rPr kumimoji="0" lang="ar-AE" sz="5400" b="1" i="0" u="none" strike="noStrike" kern="1200" cap="none" spc="0" normalizeH="0" baseline="0" noProof="0" dirty="0">
                <a:ln>
                  <a:noFill/>
                </a:ln>
                <a:solidFill>
                  <a:srgbClr val="FF0000"/>
                </a:solidFill>
                <a:effectLst/>
                <a:uLnTx/>
                <a:uFillTx/>
                <a:latin typeface="Aldhabi" panose="01000000000000000000" pitchFamily="2" charset="-78"/>
                <a:ea typeface="+mn-ea"/>
                <a:cs typeface="Aldhabi" panose="01000000000000000000" pitchFamily="2" charset="-78"/>
              </a:rPr>
              <a:t>تقيم فهمك للحصة ...</a:t>
            </a:r>
            <a:endParaRPr kumimoji="0" lang="en-AE" sz="5400" b="1" i="0" u="none" strike="noStrike" kern="1200" cap="none" spc="0" normalizeH="0" baseline="0" noProof="0" dirty="0">
              <a:ln>
                <a:noFill/>
              </a:ln>
              <a:solidFill>
                <a:srgbClr val="FF0000"/>
              </a:solidFill>
              <a:effectLst/>
              <a:uLnTx/>
              <a:uFillTx/>
              <a:latin typeface="Aldhabi" panose="01000000000000000000" pitchFamily="2" charset="-78"/>
              <a:ea typeface="+mn-ea"/>
              <a:cs typeface="Aldhabi" panose="01000000000000000000" pitchFamily="2" charset="-78"/>
            </a:endParaRPr>
          </a:p>
        </p:txBody>
      </p:sp>
      <p:grpSp>
        <p:nvGrpSpPr>
          <p:cNvPr id="20" name="Group 19">
            <a:extLst>
              <a:ext uri="{FF2B5EF4-FFF2-40B4-BE49-F238E27FC236}">
                <a16:creationId xmlns:a16="http://schemas.microsoft.com/office/drawing/2014/main" id="{75D5A9D0-2BB8-4C9D-A788-023B2741889E}"/>
              </a:ext>
            </a:extLst>
          </p:cNvPr>
          <p:cNvGrpSpPr/>
          <p:nvPr/>
        </p:nvGrpSpPr>
        <p:grpSpPr>
          <a:xfrm>
            <a:off x="4167549" y="2862274"/>
            <a:ext cx="4591188" cy="2867403"/>
            <a:chOff x="1085707" y="3493713"/>
            <a:chExt cx="4592605" cy="2868288"/>
          </a:xfrm>
        </p:grpSpPr>
        <p:grpSp>
          <p:nvGrpSpPr>
            <p:cNvPr id="21" name="Google Shape;935;p30">
              <a:extLst>
                <a:ext uri="{FF2B5EF4-FFF2-40B4-BE49-F238E27FC236}">
                  <a16:creationId xmlns:a16="http://schemas.microsoft.com/office/drawing/2014/main" id="{36808ACC-9692-4812-99FA-3737912D4F5F}"/>
                </a:ext>
              </a:extLst>
            </p:cNvPr>
            <p:cNvGrpSpPr/>
            <p:nvPr/>
          </p:nvGrpSpPr>
          <p:grpSpPr>
            <a:xfrm>
              <a:off x="1085707" y="3493713"/>
              <a:ext cx="4592605" cy="2868288"/>
              <a:chOff x="3402425" y="1438450"/>
              <a:chExt cx="2824481" cy="1764015"/>
            </a:xfrm>
          </p:grpSpPr>
          <p:sp>
            <p:nvSpPr>
              <p:cNvPr id="25" name="Google Shape;936;p30">
                <a:extLst>
                  <a:ext uri="{FF2B5EF4-FFF2-40B4-BE49-F238E27FC236}">
                    <a16:creationId xmlns:a16="http://schemas.microsoft.com/office/drawing/2014/main" id="{CD25D48A-B58D-4241-AC7E-BA2FF56D70A4}"/>
                  </a:ext>
                </a:extLst>
              </p:cNvPr>
              <p:cNvSpPr/>
              <p:nvPr/>
            </p:nvSpPr>
            <p:spPr>
              <a:xfrm>
                <a:off x="3402425" y="1438450"/>
                <a:ext cx="2824481" cy="1764015"/>
              </a:xfrm>
              <a:custGeom>
                <a:avLst/>
                <a:gdLst/>
                <a:ahLst/>
                <a:cxnLst/>
                <a:rect l="l" t="t" r="r" b="b"/>
                <a:pathLst>
                  <a:path w="65904" h="41160" extrusionOk="0">
                    <a:moveTo>
                      <a:pt x="2017" y="1"/>
                    </a:moveTo>
                    <a:lnTo>
                      <a:pt x="1609" y="42"/>
                    </a:lnTo>
                    <a:lnTo>
                      <a:pt x="876" y="347"/>
                    </a:lnTo>
                    <a:lnTo>
                      <a:pt x="347" y="877"/>
                    </a:lnTo>
                    <a:lnTo>
                      <a:pt x="41" y="1610"/>
                    </a:lnTo>
                    <a:lnTo>
                      <a:pt x="0" y="2017"/>
                    </a:lnTo>
                    <a:lnTo>
                      <a:pt x="0" y="39164"/>
                    </a:lnTo>
                    <a:lnTo>
                      <a:pt x="41" y="39571"/>
                    </a:lnTo>
                    <a:lnTo>
                      <a:pt x="347" y="40284"/>
                    </a:lnTo>
                    <a:lnTo>
                      <a:pt x="876" y="40834"/>
                    </a:lnTo>
                    <a:lnTo>
                      <a:pt x="1609" y="41139"/>
                    </a:lnTo>
                    <a:lnTo>
                      <a:pt x="2017" y="41160"/>
                    </a:lnTo>
                    <a:lnTo>
                      <a:pt x="63908" y="41160"/>
                    </a:lnTo>
                    <a:lnTo>
                      <a:pt x="64315" y="41139"/>
                    </a:lnTo>
                    <a:lnTo>
                      <a:pt x="65028" y="40834"/>
                    </a:lnTo>
                    <a:lnTo>
                      <a:pt x="65578" y="40284"/>
                    </a:lnTo>
                    <a:lnTo>
                      <a:pt x="65863" y="39571"/>
                    </a:lnTo>
                    <a:lnTo>
                      <a:pt x="65903" y="39164"/>
                    </a:lnTo>
                    <a:lnTo>
                      <a:pt x="65903" y="2017"/>
                    </a:lnTo>
                    <a:lnTo>
                      <a:pt x="65863" y="1610"/>
                    </a:lnTo>
                    <a:lnTo>
                      <a:pt x="65578" y="877"/>
                    </a:lnTo>
                    <a:lnTo>
                      <a:pt x="65028" y="347"/>
                    </a:lnTo>
                    <a:lnTo>
                      <a:pt x="64315" y="42"/>
                    </a:lnTo>
                    <a:lnTo>
                      <a:pt x="63908" y="1"/>
                    </a:lnTo>
                    <a:close/>
                  </a:path>
                </a:pathLst>
              </a:custGeom>
              <a:solidFill>
                <a:srgbClr val="112129"/>
              </a:solidFill>
              <a:ln>
                <a:noFill/>
              </a:ln>
            </p:spPr>
            <p:txBody>
              <a:bodyPr spcFirstLastPara="1" wrap="square" lIns="121863" tIns="121863" rIns="121863" bIns="12186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6" name="Google Shape;937;p30">
                <a:extLst>
                  <a:ext uri="{FF2B5EF4-FFF2-40B4-BE49-F238E27FC236}">
                    <a16:creationId xmlns:a16="http://schemas.microsoft.com/office/drawing/2014/main" id="{778C970F-7D2B-4082-AB4C-31E95F65A94B}"/>
                  </a:ext>
                </a:extLst>
              </p:cNvPr>
              <p:cNvSpPr/>
              <p:nvPr/>
            </p:nvSpPr>
            <p:spPr>
              <a:xfrm>
                <a:off x="3587445" y="1496095"/>
                <a:ext cx="2408163" cy="1649628"/>
              </a:xfrm>
              <a:custGeom>
                <a:avLst/>
                <a:gdLst/>
                <a:ahLst/>
                <a:cxnLst/>
                <a:rect l="l" t="t" r="r" b="b"/>
                <a:pathLst>
                  <a:path w="56190" h="38491" extrusionOk="0">
                    <a:moveTo>
                      <a:pt x="1" y="0"/>
                    </a:moveTo>
                    <a:lnTo>
                      <a:pt x="1" y="38491"/>
                    </a:lnTo>
                    <a:lnTo>
                      <a:pt x="56190" y="38491"/>
                    </a:lnTo>
                    <a:lnTo>
                      <a:pt x="56190" y="0"/>
                    </a:lnTo>
                    <a:close/>
                  </a:path>
                </a:pathLst>
              </a:custGeom>
              <a:solidFill>
                <a:srgbClr val="F8FBFC"/>
              </a:solidFill>
              <a:ln>
                <a:noFill/>
              </a:ln>
            </p:spPr>
            <p:txBody>
              <a:bodyPr spcFirstLastPara="1" wrap="square" lIns="121863" tIns="121863" rIns="121863" bIns="12186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 name="Google Shape;938;p30">
                <a:extLst>
                  <a:ext uri="{FF2B5EF4-FFF2-40B4-BE49-F238E27FC236}">
                    <a16:creationId xmlns:a16="http://schemas.microsoft.com/office/drawing/2014/main" id="{C4B4856E-8090-4871-805F-D74B9FF08620}"/>
                  </a:ext>
                </a:extLst>
              </p:cNvPr>
              <p:cNvSpPr/>
              <p:nvPr/>
            </p:nvSpPr>
            <p:spPr>
              <a:xfrm>
                <a:off x="3837954" y="2074770"/>
                <a:ext cx="525476" cy="525476"/>
              </a:xfrm>
              <a:custGeom>
                <a:avLst/>
                <a:gdLst/>
                <a:ahLst/>
                <a:cxnLst/>
                <a:rect l="l" t="t" r="r" b="b"/>
                <a:pathLst>
                  <a:path w="12261" h="12261" extrusionOk="0">
                    <a:moveTo>
                      <a:pt x="6131" y="0"/>
                    </a:moveTo>
                    <a:lnTo>
                      <a:pt x="5499" y="21"/>
                    </a:lnTo>
                    <a:lnTo>
                      <a:pt x="4298" y="265"/>
                    </a:lnTo>
                    <a:lnTo>
                      <a:pt x="3219" y="734"/>
                    </a:lnTo>
                    <a:lnTo>
                      <a:pt x="2241" y="1406"/>
                    </a:lnTo>
                    <a:lnTo>
                      <a:pt x="1406" y="2220"/>
                    </a:lnTo>
                    <a:lnTo>
                      <a:pt x="734" y="3198"/>
                    </a:lnTo>
                    <a:lnTo>
                      <a:pt x="286" y="4298"/>
                    </a:lnTo>
                    <a:lnTo>
                      <a:pt x="42" y="5499"/>
                    </a:lnTo>
                    <a:lnTo>
                      <a:pt x="1" y="6130"/>
                    </a:lnTo>
                    <a:lnTo>
                      <a:pt x="42" y="6762"/>
                    </a:lnTo>
                    <a:lnTo>
                      <a:pt x="286" y="7963"/>
                    </a:lnTo>
                    <a:lnTo>
                      <a:pt x="734" y="9063"/>
                    </a:lnTo>
                    <a:lnTo>
                      <a:pt x="1406" y="10020"/>
                    </a:lnTo>
                    <a:lnTo>
                      <a:pt x="2241" y="10855"/>
                    </a:lnTo>
                    <a:lnTo>
                      <a:pt x="3219" y="11527"/>
                    </a:lnTo>
                    <a:lnTo>
                      <a:pt x="4298" y="11996"/>
                    </a:lnTo>
                    <a:lnTo>
                      <a:pt x="5499" y="12240"/>
                    </a:lnTo>
                    <a:lnTo>
                      <a:pt x="6131" y="12260"/>
                    </a:lnTo>
                    <a:lnTo>
                      <a:pt x="6762" y="12240"/>
                    </a:lnTo>
                    <a:lnTo>
                      <a:pt x="7964" y="11996"/>
                    </a:lnTo>
                    <a:lnTo>
                      <a:pt x="9063" y="11527"/>
                    </a:lnTo>
                    <a:lnTo>
                      <a:pt x="10041" y="10855"/>
                    </a:lnTo>
                    <a:lnTo>
                      <a:pt x="10856" y="10020"/>
                    </a:lnTo>
                    <a:lnTo>
                      <a:pt x="11528" y="9063"/>
                    </a:lnTo>
                    <a:lnTo>
                      <a:pt x="11996" y="7963"/>
                    </a:lnTo>
                    <a:lnTo>
                      <a:pt x="12241" y="6762"/>
                    </a:lnTo>
                    <a:lnTo>
                      <a:pt x="12261" y="6130"/>
                    </a:lnTo>
                    <a:lnTo>
                      <a:pt x="12241" y="5499"/>
                    </a:lnTo>
                    <a:lnTo>
                      <a:pt x="11996" y="4298"/>
                    </a:lnTo>
                    <a:lnTo>
                      <a:pt x="11528" y="3198"/>
                    </a:lnTo>
                    <a:lnTo>
                      <a:pt x="10856" y="2220"/>
                    </a:lnTo>
                    <a:lnTo>
                      <a:pt x="10041" y="1406"/>
                    </a:lnTo>
                    <a:lnTo>
                      <a:pt x="9063" y="734"/>
                    </a:lnTo>
                    <a:lnTo>
                      <a:pt x="7964" y="265"/>
                    </a:lnTo>
                    <a:lnTo>
                      <a:pt x="6762" y="21"/>
                    </a:lnTo>
                    <a:lnTo>
                      <a:pt x="6131" y="0"/>
                    </a:lnTo>
                    <a:close/>
                  </a:path>
                </a:pathLst>
              </a:custGeom>
              <a:solidFill>
                <a:srgbClr val="00B050"/>
              </a:solidFill>
              <a:ln>
                <a:noFill/>
              </a:ln>
            </p:spPr>
            <p:txBody>
              <a:bodyPr spcFirstLastPara="1" wrap="square" lIns="121863" tIns="121863" rIns="121863" bIns="12186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 name="Google Shape;939;p30">
                <a:extLst>
                  <a:ext uri="{FF2B5EF4-FFF2-40B4-BE49-F238E27FC236}">
                    <a16:creationId xmlns:a16="http://schemas.microsoft.com/office/drawing/2014/main" id="{44B71E55-F34B-430B-80D5-F2527563AB21}"/>
                  </a:ext>
                </a:extLst>
              </p:cNvPr>
              <p:cNvSpPr/>
              <p:nvPr/>
            </p:nvSpPr>
            <p:spPr>
              <a:xfrm>
                <a:off x="4200194" y="2230132"/>
                <a:ext cx="49800" cy="69858"/>
              </a:xfrm>
              <a:custGeom>
                <a:avLst/>
                <a:gdLst/>
                <a:ahLst/>
                <a:cxnLst/>
                <a:rect l="l" t="t" r="r" b="b"/>
                <a:pathLst>
                  <a:path w="1162" h="1630" extrusionOk="0">
                    <a:moveTo>
                      <a:pt x="469" y="0"/>
                    </a:moveTo>
                    <a:lnTo>
                      <a:pt x="245" y="123"/>
                    </a:lnTo>
                    <a:lnTo>
                      <a:pt x="41" y="489"/>
                    </a:lnTo>
                    <a:lnTo>
                      <a:pt x="1" y="815"/>
                    </a:lnTo>
                    <a:lnTo>
                      <a:pt x="41" y="1141"/>
                    </a:lnTo>
                    <a:lnTo>
                      <a:pt x="245" y="1508"/>
                    </a:lnTo>
                    <a:lnTo>
                      <a:pt x="469" y="1630"/>
                    </a:lnTo>
                    <a:lnTo>
                      <a:pt x="693" y="1630"/>
                    </a:lnTo>
                    <a:lnTo>
                      <a:pt x="917" y="1508"/>
                    </a:lnTo>
                    <a:lnTo>
                      <a:pt x="1141" y="1141"/>
                    </a:lnTo>
                    <a:lnTo>
                      <a:pt x="1161" y="815"/>
                    </a:lnTo>
                    <a:lnTo>
                      <a:pt x="1141" y="489"/>
                    </a:lnTo>
                    <a:lnTo>
                      <a:pt x="917" y="123"/>
                    </a:lnTo>
                    <a:lnTo>
                      <a:pt x="693" y="0"/>
                    </a:lnTo>
                    <a:close/>
                  </a:path>
                </a:pathLst>
              </a:custGeom>
              <a:solidFill>
                <a:schemeClr val="dk1"/>
              </a:solidFill>
              <a:ln>
                <a:noFill/>
              </a:ln>
            </p:spPr>
            <p:txBody>
              <a:bodyPr spcFirstLastPara="1" wrap="square" lIns="121863" tIns="121863" rIns="121863" bIns="12186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 name="Google Shape;940;p30">
                <a:extLst>
                  <a:ext uri="{FF2B5EF4-FFF2-40B4-BE49-F238E27FC236}">
                    <a16:creationId xmlns:a16="http://schemas.microsoft.com/office/drawing/2014/main" id="{6E32393B-2E60-4868-83C7-5A3D94299D84}"/>
                  </a:ext>
                </a:extLst>
              </p:cNvPr>
              <p:cNvSpPr/>
              <p:nvPr/>
            </p:nvSpPr>
            <p:spPr>
              <a:xfrm>
                <a:off x="3951443" y="2230132"/>
                <a:ext cx="49800" cy="69858"/>
              </a:xfrm>
              <a:custGeom>
                <a:avLst/>
                <a:gdLst/>
                <a:ahLst/>
                <a:cxnLst/>
                <a:rect l="l" t="t" r="r" b="b"/>
                <a:pathLst>
                  <a:path w="1162" h="1630" extrusionOk="0">
                    <a:moveTo>
                      <a:pt x="469" y="0"/>
                    </a:moveTo>
                    <a:lnTo>
                      <a:pt x="245" y="123"/>
                    </a:lnTo>
                    <a:lnTo>
                      <a:pt x="41" y="489"/>
                    </a:lnTo>
                    <a:lnTo>
                      <a:pt x="0" y="815"/>
                    </a:lnTo>
                    <a:lnTo>
                      <a:pt x="41" y="1141"/>
                    </a:lnTo>
                    <a:lnTo>
                      <a:pt x="245" y="1508"/>
                    </a:lnTo>
                    <a:lnTo>
                      <a:pt x="469" y="1630"/>
                    </a:lnTo>
                    <a:lnTo>
                      <a:pt x="693" y="1630"/>
                    </a:lnTo>
                    <a:lnTo>
                      <a:pt x="917" y="1508"/>
                    </a:lnTo>
                    <a:lnTo>
                      <a:pt x="1141" y="1141"/>
                    </a:lnTo>
                    <a:lnTo>
                      <a:pt x="1161" y="815"/>
                    </a:lnTo>
                    <a:lnTo>
                      <a:pt x="1141" y="489"/>
                    </a:lnTo>
                    <a:lnTo>
                      <a:pt x="917" y="123"/>
                    </a:lnTo>
                    <a:lnTo>
                      <a:pt x="693" y="0"/>
                    </a:lnTo>
                    <a:close/>
                  </a:path>
                </a:pathLst>
              </a:custGeom>
              <a:solidFill>
                <a:schemeClr val="dk1"/>
              </a:solidFill>
              <a:ln>
                <a:noFill/>
              </a:ln>
            </p:spPr>
            <p:txBody>
              <a:bodyPr spcFirstLastPara="1" wrap="square" lIns="121863" tIns="121863" rIns="121863" bIns="12186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0" name="Google Shape;941;p30">
                <a:extLst>
                  <a:ext uri="{FF2B5EF4-FFF2-40B4-BE49-F238E27FC236}">
                    <a16:creationId xmlns:a16="http://schemas.microsoft.com/office/drawing/2014/main" id="{8E1E7FAE-42B2-486E-8BC7-A8AA371ED7A6}"/>
                  </a:ext>
                </a:extLst>
              </p:cNvPr>
              <p:cNvSpPr/>
              <p:nvPr/>
            </p:nvSpPr>
            <p:spPr>
              <a:xfrm>
                <a:off x="3949686" y="2383737"/>
                <a:ext cx="302060" cy="151073"/>
              </a:xfrm>
              <a:custGeom>
                <a:avLst/>
                <a:gdLst/>
                <a:ahLst/>
                <a:cxnLst/>
                <a:rect l="l" t="t" r="r" b="b"/>
                <a:pathLst>
                  <a:path w="7048" h="3525" extrusionOk="0">
                    <a:moveTo>
                      <a:pt x="1" y="1"/>
                    </a:moveTo>
                    <a:lnTo>
                      <a:pt x="21" y="367"/>
                    </a:lnTo>
                    <a:lnTo>
                      <a:pt x="163" y="1039"/>
                    </a:lnTo>
                    <a:lnTo>
                      <a:pt x="428" y="1671"/>
                    </a:lnTo>
                    <a:lnTo>
                      <a:pt x="815" y="2241"/>
                    </a:lnTo>
                    <a:lnTo>
                      <a:pt x="1284" y="2730"/>
                    </a:lnTo>
                    <a:lnTo>
                      <a:pt x="1854" y="3096"/>
                    </a:lnTo>
                    <a:lnTo>
                      <a:pt x="2485" y="3361"/>
                    </a:lnTo>
                    <a:lnTo>
                      <a:pt x="3157" y="3504"/>
                    </a:lnTo>
                    <a:lnTo>
                      <a:pt x="3524" y="3524"/>
                    </a:lnTo>
                    <a:lnTo>
                      <a:pt x="3890" y="3504"/>
                    </a:lnTo>
                    <a:lnTo>
                      <a:pt x="4583" y="3361"/>
                    </a:lnTo>
                    <a:lnTo>
                      <a:pt x="5214" y="3096"/>
                    </a:lnTo>
                    <a:lnTo>
                      <a:pt x="5764" y="2730"/>
                    </a:lnTo>
                    <a:lnTo>
                      <a:pt x="6253" y="2241"/>
                    </a:lnTo>
                    <a:lnTo>
                      <a:pt x="6619" y="1671"/>
                    </a:lnTo>
                    <a:lnTo>
                      <a:pt x="6884" y="1039"/>
                    </a:lnTo>
                    <a:lnTo>
                      <a:pt x="7027" y="367"/>
                    </a:lnTo>
                    <a:lnTo>
                      <a:pt x="7047" y="1"/>
                    </a:lnTo>
                    <a:close/>
                  </a:path>
                </a:pathLst>
              </a:custGeom>
              <a:solidFill>
                <a:schemeClr val="dk1"/>
              </a:solidFill>
              <a:ln>
                <a:noFill/>
              </a:ln>
            </p:spPr>
            <p:txBody>
              <a:bodyPr spcFirstLastPara="1" wrap="square" lIns="121863" tIns="121863" rIns="121863" bIns="12186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1" name="Google Shape;942;p30">
                <a:extLst>
                  <a:ext uri="{FF2B5EF4-FFF2-40B4-BE49-F238E27FC236}">
                    <a16:creationId xmlns:a16="http://schemas.microsoft.com/office/drawing/2014/main" id="{49D82E94-E256-4D9F-BD1A-FDE2108723C4}"/>
                  </a:ext>
                </a:extLst>
              </p:cNvPr>
              <p:cNvSpPr/>
              <p:nvPr/>
            </p:nvSpPr>
            <p:spPr>
              <a:xfrm>
                <a:off x="5258972" y="2074770"/>
                <a:ext cx="524576" cy="525476"/>
              </a:xfrm>
              <a:custGeom>
                <a:avLst/>
                <a:gdLst/>
                <a:ahLst/>
                <a:cxnLst/>
                <a:rect l="l" t="t" r="r" b="b"/>
                <a:pathLst>
                  <a:path w="12240" h="12261" extrusionOk="0">
                    <a:moveTo>
                      <a:pt x="6110" y="0"/>
                    </a:moveTo>
                    <a:lnTo>
                      <a:pt x="5478" y="21"/>
                    </a:lnTo>
                    <a:lnTo>
                      <a:pt x="4297" y="265"/>
                    </a:lnTo>
                    <a:lnTo>
                      <a:pt x="3197" y="734"/>
                    </a:lnTo>
                    <a:lnTo>
                      <a:pt x="2220" y="1406"/>
                    </a:lnTo>
                    <a:lnTo>
                      <a:pt x="1385" y="2220"/>
                    </a:lnTo>
                    <a:lnTo>
                      <a:pt x="733" y="3198"/>
                    </a:lnTo>
                    <a:lnTo>
                      <a:pt x="265" y="4298"/>
                    </a:lnTo>
                    <a:lnTo>
                      <a:pt x="20" y="5499"/>
                    </a:lnTo>
                    <a:lnTo>
                      <a:pt x="0" y="6130"/>
                    </a:lnTo>
                    <a:lnTo>
                      <a:pt x="20" y="6762"/>
                    </a:lnTo>
                    <a:lnTo>
                      <a:pt x="265" y="7963"/>
                    </a:lnTo>
                    <a:lnTo>
                      <a:pt x="733" y="9063"/>
                    </a:lnTo>
                    <a:lnTo>
                      <a:pt x="1385" y="10020"/>
                    </a:lnTo>
                    <a:lnTo>
                      <a:pt x="2220" y="10855"/>
                    </a:lnTo>
                    <a:lnTo>
                      <a:pt x="3197" y="11527"/>
                    </a:lnTo>
                    <a:lnTo>
                      <a:pt x="4297" y="11996"/>
                    </a:lnTo>
                    <a:lnTo>
                      <a:pt x="5478" y="12240"/>
                    </a:lnTo>
                    <a:lnTo>
                      <a:pt x="6110" y="12260"/>
                    </a:lnTo>
                    <a:lnTo>
                      <a:pt x="6741" y="12240"/>
                    </a:lnTo>
                    <a:lnTo>
                      <a:pt x="7943" y="11996"/>
                    </a:lnTo>
                    <a:lnTo>
                      <a:pt x="9042" y="11527"/>
                    </a:lnTo>
                    <a:lnTo>
                      <a:pt x="10020" y="10855"/>
                    </a:lnTo>
                    <a:lnTo>
                      <a:pt x="10855" y="10020"/>
                    </a:lnTo>
                    <a:lnTo>
                      <a:pt x="11507" y="9063"/>
                    </a:lnTo>
                    <a:lnTo>
                      <a:pt x="11975" y="7963"/>
                    </a:lnTo>
                    <a:lnTo>
                      <a:pt x="12219" y="6762"/>
                    </a:lnTo>
                    <a:lnTo>
                      <a:pt x="12240" y="6130"/>
                    </a:lnTo>
                    <a:lnTo>
                      <a:pt x="12219" y="5499"/>
                    </a:lnTo>
                    <a:lnTo>
                      <a:pt x="11975" y="4298"/>
                    </a:lnTo>
                    <a:lnTo>
                      <a:pt x="11507" y="3198"/>
                    </a:lnTo>
                    <a:lnTo>
                      <a:pt x="10855" y="2220"/>
                    </a:lnTo>
                    <a:lnTo>
                      <a:pt x="10020" y="1406"/>
                    </a:lnTo>
                    <a:lnTo>
                      <a:pt x="9042" y="734"/>
                    </a:lnTo>
                    <a:lnTo>
                      <a:pt x="7943" y="265"/>
                    </a:lnTo>
                    <a:lnTo>
                      <a:pt x="6741" y="21"/>
                    </a:lnTo>
                    <a:lnTo>
                      <a:pt x="6110" y="0"/>
                    </a:lnTo>
                    <a:close/>
                  </a:path>
                </a:pathLst>
              </a:custGeom>
              <a:solidFill>
                <a:srgbClr val="FF0000"/>
              </a:solidFill>
              <a:ln>
                <a:solidFill>
                  <a:srgbClr val="FF0000"/>
                </a:solidFill>
              </a:ln>
            </p:spPr>
            <p:txBody>
              <a:bodyPr spcFirstLastPara="1" wrap="square" lIns="121863" tIns="121863" rIns="121863" bIns="12186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2" name="Google Shape;943;p30">
                <a:extLst>
                  <a:ext uri="{FF2B5EF4-FFF2-40B4-BE49-F238E27FC236}">
                    <a16:creationId xmlns:a16="http://schemas.microsoft.com/office/drawing/2014/main" id="{2350673C-4C16-4520-A023-9B1C0BC9173D}"/>
                  </a:ext>
                </a:extLst>
              </p:cNvPr>
              <p:cNvSpPr/>
              <p:nvPr/>
            </p:nvSpPr>
            <p:spPr>
              <a:xfrm>
                <a:off x="5379404" y="2349708"/>
                <a:ext cx="282817" cy="141430"/>
              </a:xfrm>
              <a:custGeom>
                <a:avLst/>
                <a:gdLst/>
                <a:ahLst/>
                <a:cxnLst/>
                <a:rect l="l" t="t" r="r" b="b"/>
                <a:pathLst>
                  <a:path w="6599" h="3300" extrusionOk="0">
                    <a:moveTo>
                      <a:pt x="3300" y="1"/>
                    </a:moveTo>
                    <a:lnTo>
                      <a:pt x="2974" y="21"/>
                    </a:lnTo>
                    <a:lnTo>
                      <a:pt x="2322" y="143"/>
                    </a:lnTo>
                    <a:lnTo>
                      <a:pt x="1732" y="387"/>
                    </a:lnTo>
                    <a:lnTo>
                      <a:pt x="1202" y="754"/>
                    </a:lnTo>
                    <a:lnTo>
                      <a:pt x="754" y="1202"/>
                    </a:lnTo>
                    <a:lnTo>
                      <a:pt x="408" y="1732"/>
                    </a:lnTo>
                    <a:lnTo>
                      <a:pt x="143" y="2322"/>
                    </a:lnTo>
                    <a:lnTo>
                      <a:pt x="21" y="2974"/>
                    </a:lnTo>
                    <a:lnTo>
                      <a:pt x="0" y="3300"/>
                    </a:lnTo>
                    <a:lnTo>
                      <a:pt x="408" y="3300"/>
                    </a:lnTo>
                    <a:lnTo>
                      <a:pt x="408" y="2994"/>
                    </a:lnTo>
                    <a:lnTo>
                      <a:pt x="530" y="2444"/>
                    </a:lnTo>
                    <a:lnTo>
                      <a:pt x="754" y="1915"/>
                    </a:lnTo>
                    <a:lnTo>
                      <a:pt x="1059" y="1446"/>
                    </a:lnTo>
                    <a:lnTo>
                      <a:pt x="1446" y="1060"/>
                    </a:lnTo>
                    <a:lnTo>
                      <a:pt x="1915" y="734"/>
                    </a:lnTo>
                    <a:lnTo>
                      <a:pt x="2444" y="510"/>
                    </a:lnTo>
                    <a:lnTo>
                      <a:pt x="3015" y="408"/>
                    </a:lnTo>
                    <a:lnTo>
                      <a:pt x="3300" y="387"/>
                    </a:lnTo>
                    <a:lnTo>
                      <a:pt x="3605" y="408"/>
                    </a:lnTo>
                    <a:lnTo>
                      <a:pt x="4175" y="510"/>
                    </a:lnTo>
                    <a:lnTo>
                      <a:pt x="4705" y="734"/>
                    </a:lnTo>
                    <a:lnTo>
                      <a:pt x="5153" y="1060"/>
                    </a:lnTo>
                    <a:lnTo>
                      <a:pt x="5560" y="1446"/>
                    </a:lnTo>
                    <a:lnTo>
                      <a:pt x="5866" y="1915"/>
                    </a:lnTo>
                    <a:lnTo>
                      <a:pt x="6090" y="2444"/>
                    </a:lnTo>
                    <a:lnTo>
                      <a:pt x="6212" y="2994"/>
                    </a:lnTo>
                    <a:lnTo>
                      <a:pt x="6212" y="3300"/>
                    </a:lnTo>
                    <a:lnTo>
                      <a:pt x="6599" y="3300"/>
                    </a:lnTo>
                    <a:lnTo>
                      <a:pt x="6599" y="2974"/>
                    </a:lnTo>
                    <a:lnTo>
                      <a:pt x="6456" y="2322"/>
                    </a:lnTo>
                    <a:lnTo>
                      <a:pt x="6212" y="1732"/>
                    </a:lnTo>
                    <a:lnTo>
                      <a:pt x="5866" y="1202"/>
                    </a:lnTo>
                    <a:lnTo>
                      <a:pt x="5418" y="754"/>
                    </a:lnTo>
                    <a:lnTo>
                      <a:pt x="4888" y="387"/>
                    </a:lnTo>
                    <a:lnTo>
                      <a:pt x="4298" y="143"/>
                    </a:lnTo>
                    <a:lnTo>
                      <a:pt x="3646" y="21"/>
                    </a:lnTo>
                    <a:lnTo>
                      <a:pt x="3300" y="1"/>
                    </a:lnTo>
                    <a:close/>
                  </a:path>
                </a:pathLst>
              </a:custGeom>
              <a:solidFill>
                <a:schemeClr val="dk1"/>
              </a:solidFill>
              <a:ln>
                <a:noFill/>
              </a:ln>
            </p:spPr>
            <p:txBody>
              <a:bodyPr spcFirstLastPara="1" wrap="square" lIns="121863" tIns="121863" rIns="121863" bIns="12186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3" name="Google Shape;944;p30">
                <a:extLst>
                  <a:ext uri="{FF2B5EF4-FFF2-40B4-BE49-F238E27FC236}">
                    <a16:creationId xmlns:a16="http://schemas.microsoft.com/office/drawing/2014/main" id="{2D2384F3-C5A0-49B3-829A-33E23EFD2AC1}"/>
                  </a:ext>
                </a:extLst>
              </p:cNvPr>
              <p:cNvSpPr/>
              <p:nvPr/>
            </p:nvSpPr>
            <p:spPr>
              <a:xfrm>
                <a:off x="5620312" y="2238876"/>
                <a:ext cx="49800" cy="70715"/>
              </a:xfrm>
              <a:custGeom>
                <a:avLst/>
                <a:gdLst/>
                <a:ahLst/>
                <a:cxnLst/>
                <a:rect l="l" t="t" r="r" b="b"/>
                <a:pathLst>
                  <a:path w="1162" h="1650" extrusionOk="0">
                    <a:moveTo>
                      <a:pt x="591" y="0"/>
                    </a:moveTo>
                    <a:lnTo>
                      <a:pt x="469" y="20"/>
                    </a:lnTo>
                    <a:lnTo>
                      <a:pt x="265" y="143"/>
                    </a:lnTo>
                    <a:lnTo>
                      <a:pt x="41" y="509"/>
                    </a:lnTo>
                    <a:lnTo>
                      <a:pt x="0" y="835"/>
                    </a:lnTo>
                    <a:lnTo>
                      <a:pt x="41" y="1161"/>
                    </a:lnTo>
                    <a:lnTo>
                      <a:pt x="265" y="1507"/>
                    </a:lnTo>
                    <a:lnTo>
                      <a:pt x="469" y="1629"/>
                    </a:lnTo>
                    <a:lnTo>
                      <a:pt x="591" y="1650"/>
                    </a:lnTo>
                    <a:lnTo>
                      <a:pt x="713" y="1629"/>
                    </a:lnTo>
                    <a:lnTo>
                      <a:pt x="917" y="1507"/>
                    </a:lnTo>
                    <a:lnTo>
                      <a:pt x="1141" y="1161"/>
                    </a:lnTo>
                    <a:lnTo>
                      <a:pt x="1161" y="835"/>
                    </a:lnTo>
                    <a:lnTo>
                      <a:pt x="1141" y="509"/>
                    </a:lnTo>
                    <a:lnTo>
                      <a:pt x="917" y="143"/>
                    </a:lnTo>
                    <a:lnTo>
                      <a:pt x="713" y="20"/>
                    </a:lnTo>
                    <a:lnTo>
                      <a:pt x="591" y="0"/>
                    </a:lnTo>
                    <a:close/>
                  </a:path>
                </a:pathLst>
              </a:custGeom>
              <a:solidFill>
                <a:schemeClr val="dk1"/>
              </a:solidFill>
              <a:ln>
                <a:noFill/>
              </a:ln>
            </p:spPr>
            <p:txBody>
              <a:bodyPr spcFirstLastPara="1" wrap="square" lIns="121863" tIns="121863" rIns="121863" bIns="12186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4" name="Google Shape;945;p30">
                <a:extLst>
                  <a:ext uri="{FF2B5EF4-FFF2-40B4-BE49-F238E27FC236}">
                    <a16:creationId xmlns:a16="http://schemas.microsoft.com/office/drawing/2014/main" id="{1D94C5DF-2CDA-4C1E-9C1E-A7655D9E2B66}"/>
                  </a:ext>
                </a:extLst>
              </p:cNvPr>
              <p:cNvSpPr/>
              <p:nvPr/>
            </p:nvSpPr>
            <p:spPr>
              <a:xfrm>
                <a:off x="5371561" y="2238876"/>
                <a:ext cx="50658" cy="70715"/>
              </a:xfrm>
              <a:custGeom>
                <a:avLst/>
                <a:gdLst/>
                <a:ahLst/>
                <a:cxnLst/>
                <a:rect l="l" t="t" r="r" b="b"/>
                <a:pathLst>
                  <a:path w="1182" h="1650" extrusionOk="0">
                    <a:moveTo>
                      <a:pt x="591" y="0"/>
                    </a:moveTo>
                    <a:lnTo>
                      <a:pt x="469" y="20"/>
                    </a:lnTo>
                    <a:lnTo>
                      <a:pt x="265" y="143"/>
                    </a:lnTo>
                    <a:lnTo>
                      <a:pt x="41" y="509"/>
                    </a:lnTo>
                    <a:lnTo>
                      <a:pt x="0" y="835"/>
                    </a:lnTo>
                    <a:lnTo>
                      <a:pt x="41" y="1161"/>
                    </a:lnTo>
                    <a:lnTo>
                      <a:pt x="265" y="1507"/>
                    </a:lnTo>
                    <a:lnTo>
                      <a:pt x="469" y="1629"/>
                    </a:lnTo>
                    <a:lnTo>
                      <a:pt x="591" y="1650"/>
                    </a:lnTo>
                    <a:lnTo>
                      <a:pt x="713" y="1629"/>
                    </a:lnTo>
                    <a:lnTo>
                      <a:pt x="917" y="1507"/>
                    </a:lnTo>
                    <a:lnTo>
                      <a:pt x="1141" y="1161"/>
                    </a:lnTo>
                    <a:lnTo>
                      <a:pt x="1181" y="835"/>
                    </a:lnTo>
                    <a:lnTo>
                      <a:pt x="1141" y="509"/>
                    </a:lnTo>
                    <a:lnTo>
                      <a:pt x="917" y="143"/>
                    </a:lnTo>
                    <a:lnTo>
                      <a:pt x="713" y="20"/>
                    </a:lnTo>
                    <a:lnTo>
                      <a:pt x="591" y="0"/>
                    </a:lnTo>
                    <a:close/>
                  </a:path>
                </a:pathLst>
              </a:custGeom>
              <a:solidFill>
                <a:schemeClr val="dk1"/>
              </a:solidFill>
              <a:ln>
                <a:noFill/>
              </a:ln>
            </p:spPr>
            <p:txBody>
              <a:bodyPr spcFirstLastPara="1" wrap="square" lIns="121863" tIns="121863" rIns="121863" bIns="12186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5" name="Google Shape;946;p30">
                <a:extLst>
                  <a:ext uri="{FF2B5EF4-FFF2-40B4-BE49-F238E27FC236}">
                    <a16:creationId xmlns:a16="http://schemas.microsoft.com/office/drawing/2014/main" id="{04389C36-34DC-433F-B3CD-D4FF32532E69}"/>
                  </a:ext>
                </a:extLst>
              </p:cNvPr>
              <p:cNvSpPr/>
              <p:nvPr/>
            </p:nvSpPr>
            <p:spPr>
              <a:xfrm>
                <a:off x="4551934" y="2074770"/>
                <a:ext cx="525476" cy="525476"/>
              </a:xfrm>
              <a:custGeom>
                <a:avLst/>
                <a:gdLst/>
                <a:ahLst/>
                <a:cxnLst/>
                <a:rect l="l" t="t" r="r" b="b"/>
                <a:pathLst>
                  <a:path w="12261" h="12261" extrusionOk="0">
                    <a:moveTo>
                      <a:pt x="6131" y="0"/>
                    </a:moveTo>
                    <a:lnTo>
                      <a:pt x="5500" y="21"/>
                    </a:lnTo>
                    <a:lnTo>
                      <a:pt x="4298" y="265"/>
                    </a:lnTo>
                    <a:lnTo>
                      <a:pt x="3219" y="734"/>
                    </a:lnTo>
                    <a:lnTo>
                      <a:pt x="2241" y="1406"/>
                    </a:lnTo>
                    <a:lnTo>
                      <a:pt x="1406" y="2220"/>
                    </a:lnTo>
                    <a:lnTo>
                      <a:pt x="734" y="3198"/>
                    </a:lnTo>
                    <a:lnTo>
                      <a:pt x="286" y="4298"/>
                    </a:lnTo>
                    <a:lnTo>
                      <a:pt x="42" y="5499"/>
                    </a:lnTo>
                    <a:lnTo>
                      <a:pt x="1" y="6130"/>
                    </a:lnTo>
                    <a:lnTo>
                      <a:pt x="42" y="6762"/>
                    </a:lnTo>
                    <a:lnTo>
                      <a:pt x="286" y="7963"/>
                    </a:lnTo>
                    <a:lnTo>
                      <a:pt x="734" y="9063"/>
                    </a:lnTo>
                    <a:lnTo>
                      <a:pt x="1406" y="10020"/>
                    </a:lnTo>
                    <a:lnTo>
                      <a:pt x="2241" y="10855"/>
                    </a:lnTo>
                    <a:lnTo>
                      <a:pt x="3219" y="11527"/>
                    </a:lnTo>
                    <a:lnTo>
                      <a:pt x="4298" y="11996"/>
                    </a:lnTo>
                    <a:lnTo>
                      <a:pt x="5500" y="12240"/>
                    </a:lnTo>
                    <a:lnTo>
                      <a:pt x="6131" y="12260"/>
                    </a:lnTo>
                    <a:lnTo>
                      <a:pt x="6762" y="12240"/>
                    </a:lnTo>
                    <a:lnTo>
                      <a:pt x="7964" y="11996"/>
                    </a:lnTo>
                    <a:lnTo>
                      <a:pt x="9064" y="11527"/>
                    </a:lnTo>
                    <a:lnTo>
                      <a:pt x="10041" y="10855"/>
                    </a:lnTo>
                    <a:lnTo>
                      <a:pt x="10856" y="10020"/>
                    </a:lnTo>
                    <a:lnTo>
                      <a:pt x="11528" y="9063"/>
                    </a:lnTo>
                    <a:lnTo>
                      <a:pt x="11996" y="7963"/>
                    </a:lnTo>
                    <a:lnTo>
                      <a:pt x="12241" y="6762"/>
                    </a:lnTo>
                    <a:lnTo>
                      <a:pt x="12261" y="6130"/>
                    </a:lnTo>
                    <a:lnTo>
                      <a:pt x="12241" y="5499"/>
                    </a:lnTo>
                    <a:lnTo>
                      <a:pt x="11996" y="4298"/>
                    </a:lnTo>
                    <a:lnTo>
                      <a:pt x="11528" y="3198"/>
                    </a:lnTo>
                    <a:lnTo>
                      <a:pt x="10856" y="2220"/>
                    </a:lnTo>
                    <a:lnTo>
                      <a:pt x="10041" y="1406"/>
                    </a:lnTo>
                    <a:lnTo>
                      <a:pt x="9064" y="734"/>
                    </a:lnTo>
                    <a:lnTo>
                      <a:pt x="7964" y="265"/>
                    </a:lnTo>
                    <a:lnTo>
                      <a:pt x="6762" y="21"/>
                    </a:lnTo>
                    <a:lnTo>
                      <a:pt x="6131" y="0"/>
                    </a:lnTo>
                    <a:close/>
                  </a:path>
                </a:pathLst>
              </a:custGeom>
              <a:solidFill>
                <a:srgbClr val="FFC000"/>
              </a:solidFill>
              <a:ln>
                <a:noFill/>
              </a:ln>
            </p:spPr>
            <p:txBody>
              <a:bodyPr spcFirstLastPara="1" wrap="square" lIns="121863" tIns="121863" rIns="121863" bIns="12186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6" name="Google Shape;947;p30">
                <a:extLst>
                  <a:ext uri="{FF2B5EF4-FFF2-40B4-BE49-F238E27FC236}">
                    <a16:creationId xmlns:a16="http://schemas.microsoft.com/office/drawing/2014/main" id="{7F64C09D-F0F8-4D11-9EFE-F57154CAEE63}"/>
                  </a:ext>
                </a:extLst>
              </p:cNvPr>
              <p:cNvSpPr/>
              <p:nvPr/>
            </p:nvSpPr>
            <p:spPr>
              <a:xfrm>
                <a:off x="4914175" y="2244961"/>
                <a:ext cx="49800" cy="69858"/>
              </a:xfrm>
              <a:custGeom>
                <a:avLst/>
                <a:gdLst/>
                <a:ahLst/>
                <a:cxnLst/>
                <a:rect l="l" t="t" r="r" b="b"/>
                <a:pathLst>
                  <a:path w="1162" h="1630" extrusionOk="0">
                    <a:moveTo>
                      <a:pt x="469" y="1"/>
                    </a:moveTo>
                    <a:lnTo>
                      <a:pt x="245" y="123"/>
                    </a:lnTo>
                    <a:lnTo>
                      <a:pt x="41" y="489"/>
                    </a:lnTo>
                    <a:lnTo>
                      <a:pt x="1" y="815"/>
                    </a:lnTo>
                    <a:lnTo>
                      <a:pt x="41" y="1141"/>
                    </a:lnTo>
                    <a:lnTo>
                      <a:pt x="245" y="1487"/>
                    </a:lnTo>
                    <a:lnTo>
                      <a:pt x="469" y="1630"/>
                    </a:lnTo>
                    <a:lnTo>
                      <a:pt x="693" y="1630"/>
                    </a:lnTo>
                    <a:lnTo>
                      <a:pt x="917" y="1487"/>
                    </a:lnTo>
                    <a:lnTo>
                      <a:pt x="1141" y="1141"/>
                    </a:lnTo>
                    <a:lnTo>
                      <a:pt x="1161" y="815"/>
                    </a:lnTo>
                    <a:lnTo>
                      <a:pt x="1141" y="489"/>
                    </a:lnTo>
                    <a:lnTo>
                      <a:pt x="917" y="123"/>
                    </a:lnTo>
                    <a:lnTo>
                      <a:pt x="693" y="1"/>
                    </a:lnTo>
                    <a:close/>
                  </a:path>
                </a:pathLst>
              </a:custGeom>
              <a:solidFill>
                <a:schemeClr val="dk1"/>
              </a:solidFill>
              <a:ln>
                <a:noFill/>
              </a:ln>
            </p:spPr>
            <p:txBody>
              <a:bodyPr spcFirstLastPara="1" wrap="square" lIns="121863" tIns="121863" rIns="121863" bIns="12186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7" name="Google Shape;948;p30">
                <a:extLst>
                  <a:ext uri="{FF2B5EF4-FFF2-40B4-BE49-F238E27FC236}">
                    <a16:creationId xmlns:a16="http://schemas.microsoft.com/office/drawing/2014/main" id="{D1A5968F-87F4-4DFF-A0EA-3C632D4D7E6E}"/>
                  </a:ext>
                </a:extLst>
              </p:cNvPr>
              <p:cNvSpPr/>
              <p:nvPr/>
            </p:nvSpPr>
            <p:spPr>
              <a:xfrm>
                <a:off x="4665424" y="2244961"/>
                <a:ext cx="49800" cy="69858"/>
              </a:xfrm>
              <a:custGeom>
                <a:avLst/>
                <a:gdLst/>
                <a:ahLst/>
                <a:cxnLst/>
                <a:rect l="l" t="t" r="r" b="b"/>
                <a:pathLst>
                  <a:path w="1162" h="1630" extrusionOk="0">
                    <a:moveTo>
                      <a:pt x="469" y="1"/>
                    </a:moveTo>
                    <a:lnTo>
                      <a:pt x="245" y="123"/>
                    </a:lnTo>
                    <a:lnTo>
                      <a:pt x="41" y="489"/>
                    </a:lnTo>
                    <a:lnTo>
                      <a:pt x="0" y="815"/>
                    </a:lnTo>
                    <a:lnTo>
                      <a:pt x="41" y="1141"/>
                    </a:lnTo>
                    <a:lnTo>
                      <a:pt x="245" y="1487"/>
                    </a:lnTo>
                    <a:lnTo>
                      <a:pt x="469" y="1630"/>
                    </a:lnTo>
                    <a:lnTo>
                      <a:pt x="693" y="1630"/>
                    </a:lnTo>
                    <a:lnTo>
                      <a:pt x="917" y="1487"/>
                    </a:lnTo>
                    <a:lnTo>
                      <a:pt x="1141" y="1141"/>
                    </a:lnTo>
                    <a:lnTo>
                      <a:pt x="1161" y="815"/>
                    </a:lnTo>
                    <a:lnTo>
                      <a:pt x="1141" y="489"/>
                    </a:lnTo>
                    <a:lnTo>
                      <a:pt x="917" y="123"/>
                    </a:lnTo>
                    <a:lnTo>
                      <a:pt x="693" y="1"/>
                    </a:lnTo>
                    <a:close/>
                  </a:path>
                </a:pathLst>
              </a:custGeom>
              <a:solidFill>
                <a:schemeClr val="dk1"/>
              </a:solidFill>
              <a:ln>
                <a:noFill/>
              </a:ln>
            </p:spPr>
            <p:txBody>
              <a:bodyPr spcFirstLastPara="1" wrap="square" lIns="121863" tIns="121863" rIns="121863" bIns="12186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8" name="Google Shape;949;p30">
                <a:extLst>
                  <a:ext uri="{FF2B5EF4-FFF2-40B4-BE49-F238E27FC236}">
                    <a16:creationId xmlns:a16="http://schemas.microsoft.com/office/drawing/2014/main" id="{FD02FD4C-6812-4CE3-90EF-85861405C1EA}"/>
                  </a:ext>
                </a:extLst>
              </p:cNvPr>
              <p:cNvSpPr/>
              <p:nvPr/>
            </p:nvSpPr>
            <p:spPr>
              <a:xfrm>
                <a:off x="4690710" y="2430025"/>
                <a:ext cx="248831" cy="16629"/>
              </a:xfrm>
              <a:custGeom>
                <a:avLst/>
                <a:gdLst/>
                <a:ahLst/>
                <a:cxnLst/>
                <a:rect l="l" t="t" r="r" b="b"/>
                <a:pathLst>
                  <a:path w="5806" h="388" extrusionOk="0">
                    <a:moveTo>
                      <a:pt x="1" y="0"/>
                    </a:moveTo>
                    <a:lnTo>
                      <a:pt x="1" y="387"/>
                    </a:lnTo>
                    <a:lnTo>
                      <a:pt x="5805" y="387"/>
                    </a:lnTo>
                    <a:lnTo>
                      <a:pt x="5805" y="0"/>
                    </a:lnTo>
                    <a:close/>
                  </a:path>
                </a:pathLst>
              </a:custGeom>
              <a:solidFill>
                <a:schemeClr val="dk1"/>
              </a:solidFill>
              <a:ln>
                <a:noFill/>
              </a:ln>
            </p:spPr>
            <p:txBody>
              <a:bodyPr spcFirstLastPara="1" wrap="square" lIns="121863" tIns="121863" rIns="121863" bIns="12186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22" name="TextBox 21">
              <a:extLst>
                <a:ext uri="{FF2B5EF4-FFF2-40B4-BE49-F238E27FC236}">
                  <a16:creationId xmlns:a16="http://schemas.microsoft.com/office/drawing/2014/main" id="{6AE708EE-8675-4D7A-87E7-B2F2FE5C2B1B}"/>
                </a:ext>
              </a:extLst>
            </p:cNvPr>
            <p:cNvSpPr txBox="1"/>
            <p:nvPr/>
          </p:nvSpPr>
          <p:spPr>
            <a:xfrm>
              <a:off x="1921656" y="3660617"/>
              <a:ext cx="591288" cy="101584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SA" sz="5999" b="1" i="0" u="none" strike="noStrike" kern="1200" cap="none" spc="0" normalizeH="0" baseline="0" noProof="0" dirty="0">
                  <a:ln>
                    <a:noFill/>
                  </a:ln>
                  <a:solidFill>
                    <a:srgbClr val="C00000"/>
                  </a:solidFill>
                  <a:effectLst/>
                  <a:uLnTx/>
                  <a:uFillTx/>
                  <a:latin typeface="Aharoni" panose="02010803020104030203" pitchFamily="2" charset="-79"/>
                  <a:ea typeface="+mn-ea"/>
                  <a:cs typeface="Arial" panose="020B0604020202020204" pitchFamily="34" charset="0"/>
                </a:rPr>
                <a:t>1</a:t>
              </a:r>
              <a:endParaRPr kumimoji="0" lang="en-AE" sz="5999" b="1" i="0" u="none" strike="noStrike" kern="1200" cap="none" spc="0" normalizeH="0" baseline="0" noProof="0" dirty="0">
                <a:ln>
                  <a:noFill/>
                </a:ln>
                <a:solidFill>
                  <a:srgbClr val="C00000"/>
                </a:solidFill>
                <a:effectLst/>
                <a:uLnTx/>
                <a:uFillTx/>
                <a:latin typeface="Aharoni" panose="02010803020104030203" pitchFamily="2" charset="-79"/>
                <a:ea typeface="+mn-ea"/>
                <a:cs typeface="Aharoni" panose="02010803020104030203" pitchFamily="2" charset="-79"/>
              </a:endParaRPr>
            </a:p>
          </p:txBody>
        </p:sp>
        <p:sp>
          <p:nvSpPr>
            <p:cNvPr id="23" name="TextBox 22">
              <a:extLst>
                <a:ext uri="{FF2B5EF4-FFF2-40B4-BE49-F238E27FC236}">
                  <a16:creationId xmlns:a16="http://schemas.microsoft.com/office/drawing/2014/main" id="{190DC9CA-1F42-4FB3-8ED9-1BD82FE7E0B6}"/>
                </a:ext>
              </a:extLst>
            </p:cNvPr>
            <p:cNvSpPr txBox="1"/>
            <p:nvPr/>
          </p:nvSpPr>
          <p:spPr>
            <a:xfrm>
              <a:off x="3137075" y="3668084"/>
              <a:ext cx="591288" cy="101584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SA" sz="5999" b="1" i="0" u="none" strike="noStrike" kern="1200" cap="none" spc="0" normalizeH="0" baseline="0" noProof="0" dirty="0">
                  <a:ln>
                    <a:noFill/>
                  </a:ln>
                  <a:solidFill>
                    <a:srgbClr val="C00000"/>
                  </a:solidFill>
                  <a:effectLst/>
                  <a:uLnTx/>
                  <a:uFillTx/>
                  <a:latin typeface="Aharoni" panose="02010803020104030203" pitchFamily="2" charset="-79"/>
                  <a:ea typeface="+mn-ea"/>
                  <a:cs typeface="Arial" panose="020B0604020202020204" pitchFamily="34" charset="0"/>
                </a:rPr>
                <a:t>2</a:t>
              </a:r>
              <a:endParaRPr kumimoji="0" lang="en-AE" sz="5999" b="1" i="0" u="none" strike="noStrike" kern="1200" cap="none" spc="0" normalizeH="0" baseline="0" noProof="0" dirty="0">
                <a:ln>
                  <a:noFill/>
                </a:ln>
                <a:solidFill>
                  <a:srgbClr val="C00000"/>
                </a:solidFill>
                <a:effectLst/>
                <a:uLnTx/>
                <a:uFillTx/>
                <a:latin typeface="Aharoni" panose="02010803020104030203" pitchFamily="2" charset="-79"/>
                <a:ea typeface="+mn-ea"/>
                <a:cs typeface="Aharoni" panose="02010803020104030203" pitchFamily="2" charset="-79"/>
              </a:endParaRPr>
            </a:p>
          </p:txBody>
        </p:sp>
        <p:sp>
          <p:nvSpPr>
            <p:cNvPr id="24" name="TextBox 23">
              <a:extLst>
                <a:ext uri="{FF2B5EF4-FFF2-40B4-BE49-F238E27FC236}">
                  <a16:creationId xmlns:a16="http://schemas.microsoft.com/office/drawing/2014/main" id="{0835A138-6674-4F70-8680-9025CF7514C0}"/>
                </a:ext>
              </a:extLst>
            </p:cNvPr>
            <p:cNvSpPr txBox="1"/>
            <p:nvPr/>
          </p:nvSpPr>
          <p:spPr>
            <a:xfrm>
              <a:off x="4297481" y="3696205"/>
              <a:ext cx="591288" cy="101584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SA" sz="5999" b="1" i="0" u="none" strike="noStrike" kern="1200" cap="none" spc="0" normalizeH="0" baseline="0" noProof="0" dirty="0">
                  <a:ln>
                    <a:noFill/>
                  </a:ln>
                  <a:solidFill>
                    <a:srgbClr val="C00000"/>
                  </a:solidFill>
                  <a:effectLst/>
                  <a:uLnTx/>
                  <a:uFillTx/>
                  <a:latin typeface="Aharoni" panose="02010803020104030203" pitchFamily="2" charset="-79"/>
                  <a:ea typeface="+mn-ea"/>
                  <a:cs typeface="Arial" panose="020B0604020202020204" pitchFamily="34" charset="0"/>
                </a:rPr>
                <a:t>3</a:t>
              </a:r>
              <a:endParaRPr kumimoji="0" lang="en-AE" sz="5999" b="1" i="0" u="none" strike="noStrike" kern="1200" cap="none" spc="0" normalizeH="0" baseline="0" noProof="0" dirty="0">
                <a:ln>
                  <a:noFill/>
                </a:ln>
                <a:solidFill>
                  <a:srgbClr val="C00000"/>
                </a:solidFill>
                <a:effectLst/>
                <a:uLnTx/>
                <a:uFillTx/>
                <a:latin typeface="Aharoni" panose="02010803020104030203" pitchFamily="2" charset="-79"/>
                <a:ea typeface="+mn-ea"/>
                <a:cs typeface="Aharoni" panose="02010803020104030203" pitchFamily="2" charset="-79"/>
              </a:endParaRPr>
            </a:p>
          </p:txBody>
        </p:sp>
      </p:grpSp>
      <p:pic>
        <p:nvPicPr>
          <p:cNvPr id="39" name="Picture 38">
            <a:extLst>
              <a:ext uri="{FF2B5EF4-FFF2-40B4-BE49-F238E27FC236}">
                <a16:creationId xmlns:a16="http://schemas.microsoft.com/office/drawing/2014/main" id="{69B206F9-770C-487F-80B9-B8AF292DDAF8}"/>
              </a:ext>
            </a:extLst>
          </p:cNvPr>
          <p:cNvPicPr>
            <a:picLocks noChangeAspect="1"/>
          </p:cNvPicPr>
          <p:nvPr/>
        </p:nvPicPr>
        <p:blipFill rotWithShape="1">
          <a:blip r:embed="rId5"/>
          <a:srcRect t="16084" r="5400" b="15692"/>
          <a:stretch/>
        </p:blipFill>
        <p:spPr>
          <a:xfrm>
            <a:off x="235767" y="5869068"/>
            <a:ext cx="3929401" cy="832602"/>
          </a:xfrm>
          <a:prstGeom prst="rect">
            <a:avLst/>
          </a:prstGeom>
        </p:spPr>
      </p:pic>
      <p:pic>
        <p:nvPicPr>
          <p:cNvPr id="40" name="Picture 4" descr="نتيجة بحث الصور عن down clipart gif">
            <a:extLst>
              <a:ext uri="{FF2B5EF4-FFF2-40B4-BE49-F238E27FC236}">
                <a16:creationId xmlns:a16="http://schemas.microsoft.com/office/drawing/2014/main" id="{CD44481C-C5CC-453F-941B-D984B3C039F4}"/>
              </a:ext>
            </a:extLst>
          </p:cNvPr>
          <p:cNvPicPr>
            <a:picLocks noChangeAspect="1" noChangeArrowheads="1" noCrop="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95718" y="3732623"/>
            <a:ext cx="399601" cy="21847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8238734"/>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dbc9aafd8680de1bd273b718ee6fd0fd">
            <a:extLst>
              <a:ext uri="{FF2B5EF4-FFF2-40B4-BE49-F238E27FC236}">
                <a16:creationId xmlns:a16="http://schemas.microsoft.com/office/drawing/2014/main" id="{C210B6F7-50F5-4878-A347-411AD968FE3E}"/>
              </a:ext>
            </a:extLst>
          </p:cNvPr>
          <p:cNvPicPr>
            <a:picLocks noGrp="1" noChangeAspect="1"/>
          </p:cNvPicPr>
          <p:nvPr isPhoto="1"/>
        </p:nvPicPr>
        <p:blipFill>
          <a:blip r:embed="rId2">
            <a:clrChange>
              <a:clrFrom>
                <a:srgbClr val="FEFFFF"/>
              </a:clrFrom>
              <a:clrTo>
                <a:srgbClr val="FEFFFF">
                  <a:alpha val="0"/>
                </a:srgbClr>
              </a:clrTo>
            </a:clrChange>
            <a:lum/>
            <a:extLst>
              <a:ext uri="{28A0092B-C50C-407E-A947-70E740481C1C}">
                <a14:useLocalDpi xmlns:a14="http://schemas.microsoft.com/office/drawing/2010/main" val="0"/>
              </a:ext>
            </a:extLst>
          </a:blip>
          <a:stretch>
            <a:fillRect/>
          </a:stretch>
        </p:blipFill>
        <p:spPr>
          <a:xfrm>
            <a:off x="1622529" y="1753630"/>
            <a:ext cx="3422335" cy="4902019"/>
          </a:xfrm>
          <a:prstGeom prst="rect">
            <a:avLst/>
          </a:prstGeom>
        </p:spPr>
      </p:pic>
      <p:pic>
        <p:nvPicPr>
          <p:cNvPr id="7" name="Picture 6" descr="82cb04a7c2df8ccbb40d34726a66d7de">
            <a:extLst>
              <a:ext uri="{FF2B5EF4-FFF2-40B4-BE49-F238E27FC236}">
                <a16:creationId xmlns:a16="http://schemas.microsoft.com/office/drawing/2014/main" id="{1F985CF1-5633-45AB-8FFD-F08E11104D41}"/>
              </a:ext>
            </a:extLst>
          </p:cNvPr>
          <p:cNvPicPr>
            <a:picLocks noGrp="1" noChangeAspect="1"/>
          </p:cNvPicPr>
          <p:nvPr isPhoto="1"/>
        </p:nvPicPr>
        <p:blipFill rotWithShape="1">
          <a:blip r:embed="rId3">
            <a:clrChange>
              <a:clrFrom>
                <a:srgbClr val="FFFFFF"/>
              </a:clrFrom>
              <a:clrTo>
                <a:srgbClr val="FFFFFF">
                  <a:alpha val="0"/>
                </a:srgbClr>
              </a:clrTo>
            </a:clrChange>
            <a:lum/>
            <a:extLst>
              <a:ext uri="{28A0092B-C50C-407E-A947-70E740481C1C}">
                <a14:useLocalDpi xmlns:a14="http://schemas.microsoft.com/office/drawing/2010/main" val="0"/>
              </a:ext>
            </a:extLst>
          </a:blip>
          <a:srcRect b="2273"/>
          <a:stretch/>
        </p:blipFill>
        <p:spPr>
          <a:xfrm>
            <a:off x="7697609" y="-1"/>
            <a:ext cx="2570353" cy="4236522"/>
          </a:xfrm>
          <a:prstGeom prst="rect">
            <a:avLst/>
          </a:prstGeom>
        </p:spPr>
      </p:pic>
      <p:sp>
        <p:nvSpPr>
          <p:cNvPr id="4" name="Rectangle 3">
            <a:extLst>
              <a:ext uri="{FF2B5EF4-FFF2-40B4-BE49-F238E27FC236}">
                <a16:creationId xmlns:a16="http://schemas.microsoft.com/office/drawing/2014/main" id="{FBB4A5D5-A976-4A2A-9872-932334BE8FE1}"/>
              </a:ext>
            </a:extLst>
          </p:cNvPr>
          <p:cNvSpPr/>
          <p:nvPr/>
        </p:nvSpPr>
        <p:spPr>
          <a:xfrm>
            <a:off x="1431639" y="2480016"/>
            <a:ext cx="3662490" cy="2123658"/>
          </a:xfrm>
          <a:prstGeom prst="rect">
            <a:avLst/>
          </a:prstGeom>
        </p:spPr>
        <p:txBody>
          <a:bodyPr wrap="square">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AE" sz="6600" b="1" i="0" u="none" strike="noStrike" kern="1200" cap="none" spc="0" normalizeH="0" baseline="0" noProof="0" dirty="0">
                <a:ln>
                  <a:noFill/>
                </a:ln>
                <a:solidFill>
                  <a:srgbClr val="FF0000"/>
                </a:solidFill>
                <a:effectLst/>
                <a:uLnTx/>
                <a:uFillTx/>
                <a:latin typeface="Calibri" panose="020F0502020204030204"/>
                <a:ea typeface="+mn-ea"/>
                <a:cs typeface="ACS  Fayrouz Bold" pitchFamily="2" charset="-78"/>
              </a:rPr>
              <a:t>خط سير الحصة</a:t>
            </a:r>
            <a:endParaRPr kumimoji="0" lang="en-US" sz="6600" b="1" i="0" u="none" strike="noStrike" kern="1200" cap="none" spc="0" normalizeH="0" baseline="0" noProof="0" dirty="0">
              <a:ln>
                <a:noFill/>
              </a:ln>
              <a:solidFill>
                <a:srgbClr val="FF0000"/>
              </a:solidFill>
              <a:effectLst/>
              <a:uLnTx/>
              <a:uFillTx/>
              <a:latin typeface="Calibri" panose="020F0502020204030204"/>
              <a:ea typeface="+mn-ea"/>
              <a:cs typeface="ACS  Fayrouz Bold" pitchFamily="2" charset="-78"/>
            </a:endParaRPr>
          </a:p>
        </p:txBody>
      </p:sp>
      <p:pic>
        <p:nvPicPr>
          <p:cNvPr id="10" name="Picture 9" descr="82cb04a7c2df8ccbb40d34726a66d7de">
            <a:extLst>
              <a:ext uri="{FF2B5EF4-FFF2-40B4-BE49-F238E27FC236}">
                <a16:creationId xmlns:a16="http://schemas.microsoft.com/office/drawing/2014/main" id="{DF206FA6-1CAF-4AD9-8B90-D9524EA9ACB5}"/>
              </a:ext>
            </a:extLst>
          </p:cNvPr>
          <p:cNvPicPr>
            <a:picLocks noGrp="1" noChangeAspect="1"/>
          </p:cNvPicPr>
          <p:nvPr isPhoto="1"/>
        </p:nvPicPr>
        <p:blipFill>
          <a:blip r:embed="rId3">
            <a:clrChange>
              <a:clrFrom>
                <a:srgbClr val="FFFFFF"/>
              </a:clrFrom>
              <a:clrTo>
                <a:srgbClr val="FFFFFF">
                  <a:alpha val="0"/>
                </a:srgbClr>
              </a:clrTo>
            </a:clrChange>
            <a:lum/>
            <a:extLst>
              <a:ext uri="{28A0092B-C50C-407E-A947-70E740481C1C}">
                <a14:useLocalDpi xmlns:a14="http://schemas.microsoft.com/office/drawing/2010/main" val="0"/>
              </a:ext>
            </a:extLst>
          </a:blip>
          <a:stretch>
            <a:fillRect/>
          </a:stretch>
        </p:blipFill>
        <p:spPr>
          <a:xfrm>
            <a:off x="7697609" y="3139539"/>
            <a:ext cx="2570353" cy="4236522"/>
          </a:xfrm>
          <a:prstGeom prst="rect">
            <a:avLst/>
          </a:prstGeom>
        </p:spPr>
      </p:pic>
      <p:sp>
        <p:nvSpPr>
          <p:cNvPr id="11" name="TextBox 10">
            <a:extLst>
              <a:ext uri="{FF2B5EF4-FFF2-40B4-BE49-F238E27FC236}">
                <a16:creationId xmlns:a16="http://schemas.microsoft.com/office/drawing/2014/main" id="{80B5F26A-CCC5-453D-BD50-DB2220B53FCD}"/>
              </a:ext>
            </a:extLst>
          </p:cNvPr>
          <p:cNvSpPr txBox="1"/>
          <p:nvPr/>
        </p:nvSpPr>
        <p:spPr>
          <a:xfrm rot="21156534">
            <a:off x="7689423" y="363785"/>
            <a:ext cx="2304353" cy="707886"/>
          </a:xfrm>
          <a:prstGeom prst="rect">
            <a:avLst/>
          </a:prstGeom>
          <a:noFill/>
        </p:spPr>
        <p:txBody>
          <a:bodyPr wrap="square" rtlCol="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AE" sz="2000"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حل أنشطة الكتاب + بطاقة الخروج من الحصة </a:t>
            </a:r>
          </a:p>
        </p:txBody>
      </p:sp>
      <p:sp>
        <p:nvSpPr>
          <p:cNvPr id="12" name="TextBox 11">
            <a:extLst>
              <a:ext uri="{FF2B5EF4-FFF2-40B4-BE49-F238E27FC236}">
                <a16:creationId xmlns:a16="http://schemas.microsoft.com/office/drawing/2014/main" id="{44CD113F-D06C-4794-9675-E85D2D308E81}"/>
              </a:ext>
            </a:extLst>
          </p:cNvPr>
          <p:cNvSpPr txBox="1"/>
          <p:nvPr/>
        </p:nvSpPr>
        <p:spPr>
          <a:xfrm rot="795375">
            <a:off x="8119818" y="1593346"/>
            <a:ext cx="1874591" cy="369332"/>
          </a:xfrm>
          <a:prstGeom prst="rect">
            <a:avLst/>
          </a:prstGeom>
          <a:noFill/>
        </p:spPr>
        <p:txBody>
          <a:bodyPr wrap="square" rtlCol="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AE" sz="1800"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تقييم ختامي</a:t>
            </a:r>
          </a:p>
        </p:txBody>
      </p:sp>
      <p:sp>
        <p:nvSpPr>
          <p:cNvPr id="13" name="TextBox 12">
            <a:extLst>
              <a:ext uri="{FF2B5EF4-FFF2-40B4-BE49-F238E27FC236}">
                <a16:creationId xmlns:a16="http://schemas.microsoft.com/office/drawing/2014/main" id="{909FF982-00E8-457A-A2B3-57A5096772B8}"/>
              </a:ext>
            </a:extLst>
          </p:cNvPr>
          <p:cNvSpPr txBox="1"/>
          <p:nvPr/>
        </p:nvSpPr>
        <p:spPr>
          <a:xfrm rot="21156534">
            <a:off x="8088635" y="2464828"/>
            <a:ext cx="1874591" cy="400110"/>
          </a:xfrm>
          <a:prstGeom prst="rect">
            <a:avLst/>
          </a:prstGeom>
          <a:noFill/>
        </p:spPr>
        <p:txBody>
          <a:bodyPr wrap="square" rtlCol="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AE" sz="2000"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قراءة وشرح للدرس</a:t>
            </a:r>
          </a:p>
        </p:txBody>
      </p:sp>
      <p:sp>
        <p:nvSpPr>
          <p:cNvPr id="14" name="TextBox 13">
            <a:extLst>
              <a:ext uri="{FF2B5EF4-FFF2-40B4-BE49-F238E27FC236}">
                <a16:creationId xmlns:a16="http://schemas.microsoft.com/office/drawing/2014/main" id="{46335424-A102-4146-A5A7-A67BE00C25A2}"/>
              </a:ext>
            </a:extLst>
          </p:cNvPr>
          <p:cNvSpPr txBox="1"/>
          <p:nvPr/>
        </p:nvSpPr>
        <p:spPr>
          <a:xfrm rot="21156534">
            <a:off x="7929078" y="3634715"/>
            <a:ext cx="1874591" cy="400110"/>
          </a:xfrm>
          <a:prstGeom prst="rect">
            <a:avLst/>
          </a:prstGeom>
          <a:noFill/>
        </p:spPr>
        <p:txBody>
          <a:bodyPr wrap="square" rtlCol="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AE" sz="2000"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التقييم القبلي</a:t>
            </a:r>
          </a:p>
        </p:txBody>
      </p:sp>
      <p:sp>
        <p:nvSpPr>
          <p:cNvPr id="15" name="TextBox 14">
            <a:extLst>
              <a:ext uri="{FF2B5EF4-FFF2-40B4-BE49-F238E27FC236}">
                <a16:creationId xmlns:a16="http://schemas.microsoft.com/office/drawing/2014/main" id="{F7CECD4B-D3DF-4E44-B5EA-E3062737804D}"/>
              </a:ext>
            </a:extLst>
          </p:cNvPr>
          <p:cNvSpPr txBox="1"/>
          <p:nvPr/>
        </p:nvSpPr>
        <p:spPr>
          <a:xfrm rot="21156534">
            <a:off x="8119817" y="5639656"/>
            <a:ext cx="1874591" cy="400110"/>
          </a:xfrm>
          <a:prstGeom prst="rect">
            <a:avLst/>
          </a:prstGeom>
          <a:noFill/>
        </p:spPr>
        <p:txBody>
          <a:bodyPr wrap="square" rtlCol="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AE" sz="2000"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الحضور والغياب</a:t>
            </a:r>
          </a:p>
        </p:txBody>
      </p:sp>
      <p:sp>
        <p:nvSpPr>
          <p:cNvPr id="16" name="TextBox 15">
            <a:extLst>
              <a:ext uri="{FF2B5EF4-FFF2-40B4-BE49-F238E27FC236}">
                <a16:creationId xmlns:a16="http://schemas.microsoft.com/office/drawing/2014/main" id="{069ADD88-3F2A-4431-944E-055B99040A8E}"/>
              </a:ext>
            </a:extLst>
          </p:cNvPr>
          <p:cNvSpPr txBox="1"/>
          <p:nvPr/>
        </p:nvSpPr>
        <p:spPr>
          <a:xfrm rot="795375">
            <a:off x="8119817" y="4728750"/>
            <a:ext cx="1874591" cy="369332"/>
          </a:xfrm>
          <a:prstGeom prst="rect">
            <a:avLst/>
          </a:prstGeom>
          <a:noFill/>
        </p:spPr>
        <p:txBody>
          <a:bodyPr wrap="square" rtlCol="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AE" sz="1800"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قوانين التعلم عن بعد</a:t>
            </a:r>
          </a:p>
        </p:txBody>
      </p:sp>
      <p:pic>
        <p:nvPicPr>
          <p:cNvPr id="17" name="Picture 19">
            <a:extLst>
              <a:ext uri="{FF2B5EF4-FFF2-40B4-BE49-F238E27FC236}">
                <a16:creationId xmlns:a16="http://schemas.microsoft.com/office/drawing/2014/main" id="{0877901D-0635-4297-96D3-8D1703F5370A}"/>
              </a:ext>
            </a:extLst>
          </p:cNvPr>
          <p:cNvPicPr>
            <a:picLocks noChangeAspect="1"/>
          </p:cNvPicPr>
          <p:nvPr/>
        </p:nvPicPr>
        <p:blipFill rotWithShape="1">
          <a:blip r:embed="rId4">
            <a:extLst>
              <a:ext uri="{28A0092B-C50C-407E-A947-70E740481C1C}">
                <a14:useLocalDpi xmlns:a14="http://schemas.microsoft.com/office/drawing/2010/main" val="0"/>
              </a:ext>
            </a:extLst>
          </a:blip>
          <a:srcRect l="26911" r="31512" b="54557"/>
          <a:stretch/>
        </p:blipFill>
        <p:spPr>
          <a:xfrm>
            <a:off x="-133988" y="3499952"/>
            <a:ext cx="1890506" cy="3255962"/>
          </a:xfrm>
          <a:prstGeom prst="rect">
            <a:avLst/>
          </a:prstGeom>
        </p:spPr>
      </p:pic>
    </p:spTree>
    <p:extLst>
      <p:ext uri="{BB962C8B-B14F-4D97-AF65-F5344CB8AC3E}">
        <p14:creationId xmlns:p14="http://schemas.microsoft.com/office/powerpoint/2010/main" val="1119348193"/>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barn(inVertical)">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animEffect transition="in" filter="fade">
                                      <p:cBhvr>
                                        <p:cTn id="12" dur="1000"/>
                                        <p:tgtEl>
                                          <p:spTgt spid="16">
                                            <p:txEl>
                                              <p:pRg st="0" end="0"/>
                                            </p:txEl>
                                          </p:spTgt>
                                        </p:tgtEl>
                                      </p:cBhvr>
                                    </p:animEffect>
                                    <p:anim calcmode="lin" valueType="num">
                                      <p:cBhvr>
                                        <p:cTn id="13"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4">
                                            <p:txEl>
                                              <p:pRg st="0" end="0"/>
                                            </p:txEl>
                                          </p:spTgt>
                                        </p:tgtEl>
                                        <p:attrNameLst>
                                          <p:attrName>style.visibility</p:attrName>
                                        </p:attrNameLst>
                                      </p:cBhvr>
                                      <p:to>
                                        <p:strVal val="visible"/>
                                      </p:to>
                                    </p:set>
                                    <p:animEffect transition="in" filter="fade">
                                      <p:cBhvr>
                                        <p:cTn id="19" dur="1000"/>
                                        <p:tgtEl>
                                          <p:spTgt spid="14">
                                            <p:txEl>
                                              <p:pRg st="0" end="0"/>
                                            </p:txEl>
                                          </p:spTgt>
                                        </p:tgtEl>
                                      </p:cBhvr>
                                    </p:animEffect>
                                    <p:anim calcmode="lin" valueType="num">
                                      <p:cBhvr>
                                        <p:cTn id="20"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3">
                                            <p:txEl>
                                              <p:pRg st="0" end="0"/>
                                            </p:txEl>
                                          </p:spTgt>
                                        </p:tgtEl>
                                        <p:attrNameLst>
                                          <p:attrName>style.visibility</p:attrName>
                                        </p:attrNameLst>
                                      </p:cBhvr>
                                      <p:to>
                                        <p:strVal val="visible"/>
                                      </p:to>
                                    </p:set>
                                    <p:animEffect transition="in" filter="fade">
                                      <p:cBhvr>
                                        <p:cTn id="26" dur="1000"/>
                                        <p:tgtEl>
                                          <p:spTgt spid="13">
                                            <p:txEl>
                                              <p:pRg st="0" end="0"/>
                                            </p:txEl>
                                          </p:spTgt>
                                        </p:tgtEl>
                                      </p:cBhvr>
                                    </p:animEffect>
                                    <p:anim calcmode="lin" valueType="num">
                                      <p:cBhvr>
                                        <p:cTn id="27"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28"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2">
                                            <p:txEl>
                                              <p:pRg st="0" end="0"/>
                                            </p:txEl>
                                          </p:spTgt>
                                        </p:tgtEl>
                                        <p:attrNameLst>
                                          <p:attrName>style.visibility</p:attrName>
                                        </p:attrNameLst>
                                      </p:cBhvr>
                                      <p:to>
                                        <p:strVal val="visible"/>
                                      </p:to>
                                    </p:set>
                                    <p:animEffect transition="in" filter="fade">
                                      <p:cBhvr>
                                        <p:cTn id="33" dur="1000"/>
                                        <p:tgtEl>
                                          <p:spTgt spid="12">
                                            <p:txEl>
                                              <p:pRg st="0" end="0"/>
                                            </p:txEl>
                                          </p:spTgt>
                                        </p:tgtEl>
                                      </p:cBhvr>
                                    </p:animEffect>
                                    <p:anim calcmode="lin" valueType="num">
                                      <p:cBhvr>
                                        <p:cTn id="34"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35"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11">
                                            <p:txEl>
                                              <p:pRg st="0" end="0"/>
                                            </p:txEl>
                                          </p:spTgt>
                                        </p:tgtEl>
                                        <p:attrNameLst>
                                          <p:attrName>style.visibility</p:attrName>
                                        </p:attrNameLst>
                                      </p:cBhvr>
                                      <p:to>
                                        <p:strVal val="visible"/>
                                      </p:to>
                                    </p:set>
                                    <p:animEffect transition="in" filter="fade">
                                      <p:cBhvr>
                                        <p:cTn id="40" dur="1000"/>
                                        <p:tgtEl>
                                          <p:spTgt spid="11">
                                            <p:txEl>
                                              <p:pRg st="0" end="0"/>
                                            </p:txEl>
                                          </p:spTgt>
                                        </p:tgtEl>
                                      </p:cBhvr>
                                    </p:animEffect>
                                    <p:anim calcmode="lin" valueType="num">
                                      <p:cBhvr>
                                        <p:cTn id="41"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42"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01572D27-A2ED-40DF-9DF9-5C5555119692}"/>
              </a:ext>
            </a:extLst>
          </p:cNvPr>
          <p:cNvPicPr>
            <a:picLocks noChangeAspect="1"/>
          </p:cNvPicPr>
          <p:nvPr/>
        </p:nvPicPr>
        <p:blipFill rotWithShape="1">
          <a:blip r:embed="rId2"/>
          <a:srcRect r="2444" b="-1"/>
          <a:stretch/>
        </p:blipFill>
        <p:spPr>
          <a:xfrm>
            <a:off x="218884" y="97654"/>
            <a:ext cx="5137201" cy="6503659"/>
          </a:xfrm>
          <a:prstGeom prst="rect">
            <a:avLst/>
          </a:prstGeom>
        </p:spPr>
      </p:pic>
      <p:pic>
        <p:nvPicPr>
          <p:cNvPr id="4" name="Content Placeholder 3">
            <a:extLst>
              <a:ext uri="{FF2B5EF4-FFF2-40B4-BE49-F238E27FC236}">
                <a16:creationId xmlns:a16="http://schemas.microsoft.com/office/drawing/2014/main" id="{CBEE41DC-7E77-42C6-BE68-42566C8AA95C}"/>
              </a:ext>
            </a:extLst>
          </p:cNvPr>
          <p:cNvPicPr>
            <a:picLocks noChangeAspect="1"/>
          </p:cNvPicPr>
          <p:nvPr/>
        </p:nvPicPr>
        <p:blipFill>
          <a:blip r:embed="rId3"/>
          <a:stretch>
            <a:fillRect/>
          </a:stretch>
        </p:blipFill>
        <p:spPr>
          <a:xfrm>
            <a:off x="919304" y="1347854"/>
            <a:ext cx="5130396" cy="2361269"/>
          </a:xfrm>
          <a:prstGeom prst="rect">
            <a:avLst/>
          </a:prstGeom>
        </p:spPr>
      </p:pic>
      <p:sp>
        <p:nvSpPr>
          <p:cNvPr id="2" name="Title 1">
            <a:extLst>
              <a:ext uri="{FF2B5EF4-FFF2-40B4-BE49-F238E27FC236}">
                <a16:creationId xmlns:a16="http://schemas.microsoft.com/office/drawing/2014/main" id="{BAD95EB5-B9F5-449E-A196-EA40BA045D59}"/>
              </a:ext>
            </a:extLst>
          </p:cNvPr>
          <p:cNvSpPr>
            <a:spLocks noGrp="1"/>
          </p:cNvSpPr>
          <p:nvPr>
            <p:ph type="title"/>
          </p:nvPr>
        </p:nvSpPr>
        <p:spPr>
          <a:xfrm>
            <a:off x="6408752" y="373712"/>
            <a:ext cx="4847368" cy="1383526"/>
          </a:xfrm>
        </p:spPr>
        <p:txBody>
          <a:bodyPr vert="horz" lIns="91440" tIns="45720" rIns="91440" bIns="45720" rtlCol="0">
            <a:normAutofit fontScale="90000"/>
          </a:bodyPr>
          <a:lstStyle/>
          <a:p>
            <a:r>
              <a:rPr lang="ar-EG" sz="9600" u="sng" dirty="0"/>
              <a:t>نواتج التعلم</a:t>
            </a:r>
            <a:endParaRPr lang="en-US" sz="9600" u="sng" dirty="0"/>
          </a:p>
        </p:txBody>
      </p:sp>
      <p:pic>
        <p:nvPicPr>
          <p:cNvPr id="6" name="Content Placeholder 5" descr="Bullseye with solid fill">
            <a:extLst>
              <a:ext uri="{FF2B5EF4-FFF2-40B4-BE49-F238E27FC236}">
                <a16:creationId xmlns:a16="http://schemas.microsoft.com/office/drawing/2014/main" id="{D1BC1AB8-B532-492F-838D-E97E40D09194}"/>
              </a:ext>
            </a:extLst>
          </p:cNvPr>
          <p:cNvPicPr>
            <a:picLocks noGrp="1" noChangeAspect="1"/>
          </p:cNvPicPr>
          <p:nvPr>
            <p:ph idx="1"/>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501537" y="2117478"/>
            <a:ext cx="914400" cy="914400"/>
          </a:xfrm>
        </p:spPr>
      </p:pic>
      <p:pic>
        <p:nvPicPr>
          <p:cNvPr id="42" name="Content Placeholder 5" descr="Bullseye with solid fill">
            <a:extLst>
              <a:ext uri="{FF2B5EF4-FFF2-40B4-BE49-F238E27FC236}">
                <a16:creationId xmlns:a16="http://schemas.microsoft.com/office/drawing/2014/main" id="{12CD5D06-31D9-4CE0-9EAC-BEAA149FF98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600840" y="3545069"/>
            <a:ext cx="914400" cy="914400"/>
          </a:xfrm>
          <a:prstGeom prst="rect">
            <a:avLst/>
          </a:prstGeom>
        </p:spPr>
      </p:pic>
      <p:pic>
        <p:nvPicPr>
          <p:cNvPr id="43" name="Content Placeholder 5" descr="Bullseye with solid fill">
            <a:extLst>
              <a:ext uri="{FF2B5EF4-FFF2-40B4-BE49-F238E27FC236}">
                <a16:creationId xmlns:a16="http://schemas.microsoft.com/office/drawing/2014/main" id="{89223B77-2723-41D2-99EC-7FE02144106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26459" y="4972660"/>
            <a:ext cx="914400" cy="914400"/>
          </a:xfrm>
          <a:prstGeom prst="rect">
            <a:avLst/>
          </a:prstGeom>
        </p:spPr>
      </p:pic>
      <p:sp>
        <p:nvSpPr>
          <p:cNvPr id="45" name="TextBox 44">
            <a:extLst>
              <a:ext uri="{FF2B5EF4-FFF2-40B4-BE49-F238E27FC236}">
                <a16:creationId xmlns:a16="http://schemas.microsoft.com/office/drawing/2014/main" id="{C95DEC1B-93DF-4345-B6B4-0C9CEE2F73CF}"/>
              </a:ext>
            </a:extLst>
          </p:cNvPr>
          <p:cNvSpPr txBox="1"/>
          <p:nvPr/>
        </p:nvSpPr>
        <p:spPr>
          <a:xfrm>
            <a:off x="5864881" y="2196795"/>
            <a:ext cx="4636656" cy="954107"/>
          </a:xfrm>
          <a:prstGeom prst="rect">
            <a:avLst/>
          </a:prstGeom>
          <a:noFill/>
        </p:spPr>
        <p:txBody>
          <a:bodyPr wrap="square">
            <a:spAutoFit/>
          </a:bodyPr>
          <a:lstStyle/>
          <a:p>
            <a:pPr algn="r"/>
            <a:r>
              <a:rPr lang="ar-EG" sz="2800" b="1" i="0" dirty="0">
                <a:effectLst/>
                <a:latin typeface="Droid Arabic Kufi"/>
              </a:rPr>
              <a:t>أن يحدد المتعلم موقع دولة الإمارات بالنسبة للدول المجاورة لها</a:t>
            </a:r>
            <a:endParaRPr lang="en-US" sz="2800" b="1" dirty="0"/>
          </a:p>
        </p:txBody>
      </p:sp>
      <p:sp>
        <p:nvSpPr>
          <p:cNvPr id="47" name="TextBox 46">
            <a:extLst>
              <a:ext uri="{FF2B5EF4-FFF2-40B4-BE49-F238E27FC236}">
                <a16:creationId xmlns:a16="http://schemas.microsoft.com/office/drawing/2014/main" id="{5BE289C0-602B-44B7-889C-056222B018EB}"/>
              </a:ext>
            </a:extLst>
          </p:cNvPr>
          <p:cNvSpPr txBox="1"/>
          <p:nvPr/>
        </p:nvSpPr>
        <p:spPr>
          <a:xfrm>
            <a:off x="5679290" y="3508252"/>
            <a:ext cx="5086501" cy="954107"/>
          </a:xfrm>
          <a:prstGeom prst="rect">
            <a:avLst/>
          </a:prstGeom>
          <a:noFill/>
        </p:spPr>
        <p:txBody>
          <a:bodyPr wrap="square">
            <a:spAutoFit/>
          </a:bodyPr>
          <a:lstStyle/>
          <a:p>
            <a:pPr algn="r"/>
            <a:r>
              <a:rPr lang="ar-EG" b="0" i="0" dirty="0">
                <a:solidFill>
                  <a:srgbClr val="292828"/>
                </a:solidFill>
                <a:effectLst/>
                <a:latin typeface="Droid Arabic Kufi"/>
              </a:rPr>
              <a:t>-</a:t>
            </a:r>
            <a:r>
              <a:rPr lang="ar-EG" b="0" i="0" dirty="0">
                <a:effectLst/>
                <a:latin typeface="Droid Arabic Kufi"/>
              </a:rPr>
              <a:t> </a:t>
            </a:r>
            <a:r>
              <a:rPr lang="ar-EG" sz="2800" b="1" i="0" dirty="0">
                <a:effectLst/>
                <a:latin typeface="Droid Arabic Kufi"/>
              </a:rPr>
              <a:t>أن يحدد المتعلم على خريطة الإمارات مكان الإمارة التي يعيش فيها</a:t>
            </a:r>
            <a:r>
              <a:rPr lang="ar-EG" b="0" i="0" dirty="0">
                <a:effectLst/>
                <a:latin typeface="Droid Arabic Kufi"/>
              </a:rPr>
              <a:t>.</a:t>
            </a:r>
            <a:endParaRPr lang="en-US" dirty="0"/>
          </a:p>
        </p:txBody>
      </p:sp>
      <p:sp>
        <p:nvSpPr>
          <p:cNvPr id="49" name="TextBox 48">
            <a:extLst>
              <a:ext uri="{FF2B5EF4-FFF2-40B4-BE49-F238E27FC236}">
                <a16:creationId xmlns:a16="http://schemas.microsoft.com/office/drawing/2014/main" id="{412103AA-3DAE-4203-B952-E6EE95E7AFAA}"/>
              </a:ext>
            </a:extLst>
          </p:cNvPr>
          <p:cNvSpPr txBox="1"/>
          <p:nvPr/>
        </p:nvSpPr>
        <p:spPr>
          <a:xfrm>
            <a:off x="6107806" y="4819709"/>
            <a:ext cx="4691114" cy="1077218"/>
          </a:xfrm>
          <a:prstGeom prst="rect">
            <a:avLst/>
          </a:prstGeom>
          <a:noFill/>
        </p:spPr>
        <p:txBody>
          <a:bodyPr wrap="square">
            <a:spAutoFit/>
          </a:bodyPr>
          <a:lstStyle/>
          <a:p>
            <a:pPr algn="r"/>
            <a:r>
              <a:rPr lang="ar-EG" sz="3200" b="1" i="0" dirty="0">
                <a:effectLst/>
                <a:latin typeface="Droid Arabic Kufi"/>
              </a:rPr>
              <a:t>أن يحدد مكان سكنه بالاسم (قارة آسيا-الإمارات-إمارة-حي...)</a:t>
            </a:r>
            <a:endParaRPr lang="en-US" sz="3200" b="1" dirty="0"/>
          </a:p>
        </p:txBody>
      </p:sp>
    </p:spTree>
    <p:extLst>
      <p:ext uri="{BB962C8B-B14F-4D97-AF65-F5344CB8AC3E}">
        <p14:creationId xmlns:p14="http://schemas.microsoft.com/office/powerpoint/2010/main" val="5267194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9305" t="14688" r="86560" b="13698"/>
          <a:stretch/>
        </p:blipFill>
        <p:spPr>
          <a:xfrm>
            <a:off x="0" y="0"/>
            <a:ext cx="848002" cy="6857999"/>
          </a:xfrm>
          <a:prstGeom prst="rect">
            <a:avLst/>
          </a:prstGeom>
        </p:spPr>
      </p:pic>
      <p:pic>
        <p:nvPicPr>
          <p:cNvPr id="3" name="Picture 2"/>
          <p:cNvPicPr>
            <a:picLocks noChangeAspect="1"/>
          </p:cNvPicPr>
          <p:nvPr/>
        </p:nvPicPr>
        <p:blipFill rotWithShape="1">
          <a:blip r:embed="rId4"/>
          <a:srcRect l="53529" t="22223" r="10956" b="15816"/>
          <a:stretch/>
        </p:blipFill>
        <p:spPr>
          <a:xfrm>
            <a:off x="7128130" y="504587"/>
            <a:ext cx="4211082" cy="2835014"/>
          </a:xfrm>
          <a:prstGeom prst="rect">
            <a:avLst/>
          </a:prstGeom>
        </p:spPr>
      </p:pic>
      <p:pic>
        <p:nvPicPr>
          <p:cNvPr id="6" name="Picture 5"/>
          <p:cNvPicPr>
            <a:picLocks noChangeAspect="1"/>
          </p:cNvPicPr>
          <p:nvPr/>
        </p:nvPicPr>
        <p:blipFill rotWithShape="1">
          <a:blip r:embed="rId4"/>
          <a:srcRect l="10442" t="23137" r="53602" b="18169"/>
          <a:stretch/>
        </p:blipFill>
        <p:spPr>
          <a:xfrm>
            <a:off x="7472709" y="3437997"/>
            <a:ext cx="3461130" cy="2162653"/>
          </a:xfrm>
          <a:prstGeom prst="rect">
            <a:avLst/>
          </a:prstGeom>
        </p:spPr>
      </p:pic>
      <p:pic>
        <p:nvPicPr>
          <p:cNvPr id="9" name="Picture 8"/>
          <p:cNvPicPr>
            <a:picLocks noChangeAspect="1"/>
          </p:cNvPicPr>
          <p:nvPr/>
        </p:nvPicPr>
        <p:blipFill rotWithShape="1">
          <a:blip r:embed="rId4"/>
          <a:srcRect l="10442" t="23137" r="53602" b="18169"/>
          <a:stretch/>
        </p:blipFill>
        <p:spPr>
          <a:xfrm>
            <a:off x="4005458" y="862282"/>
            <a:ext cx="3403808" cy="2934692"/>
          </a:xfrm>
          <a:prstGeom prst="rect">
            <a:avLst/>
          </a:prstGeom>
        </p:spPr>
      </p:pic>
      <p:pic>
        <p:nvPicPr>
          <p:cNvPr id="10" name="Picture 9"/>
          <p:cNvPicPr>
            <a:picLocks noChangeAspect="1"/>
          </p:cNvPicPr>
          <p:nvPr/>
        </p:nvPicPr>
        <p:blipFill rotWithShape="1">
          <a:blip r:embed="rId4"/>
          <a:srcRect l="53529" t="22223" r="10956" b="15816"/>
          <a:stretch/>
        </p:blipFill>
        <p:spPr>
          <a:xfrm>
            <a:off x="653947" y="2818174"/>
            <a:ext cx="3990493" cy="2835014"/>
          </a:xfrm>
          <a:prstGeom prst="rect">
            <a:avLst/>
          </a:prstGeom>
        </p:spPr>
      </p:pic>
      <p:sp>
        <p:nvSpPr>
          <p:cNvPr id="7" name="Rectangle 6"/>
          <p:cNvSpPr/>
          <p:nvPr/>
        </p:nvSpPr>
        <p:spPr>
          <a:xfrm>
            <a:off x="4539092" y="1744929"/>
            <a:ext cx="2611258" cy="1465016"/>
          </a:xfrm>
          <a:prstGeom prst="rect">
            <a:avLst/>
          </a:prstGeom>
          <a:noFill/>
        </p:spPr>
        <p:txBody>
          <a:bodyPr wrap="square" lIns="109728" tIns="54864" rIns="109728" bIns="54864">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EG" sz="4400" b="0"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Calibri" panose="020F0502020204030204"/>
                <a:ea typeface="+mn-ea"/>
                <a:cs typeface="Arial" panose="020B0604020202020204" pitchFamily="34" charset="0"/>
              </a:rPr>
              <a:t>الموقع الجغرافي</a:t>
            </a:r>
            <a:endParaRPr kumimoji="0" lang="en-US" sz="4400" b="0"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11" name="Rectangle 10"/>
          <p:cNvSpPr/>
          <p:nvPr/>
        </p:nvSpPr>
        <p:spPr>
          <a:xfrm>
            <a:off x="7879207" y="1291919"/>
            <a:ext cx="2735934" cy="1735860"/>
          </a:xfrm>
          <a:prstGeom prst="rect">
            <a:avLst/>
          </a:prstGeom>
          <a:noFill/>
        </p:spPr>
        <p:txBody>
          <a:bodyPr wrap="square" lIns="109728" tIns="54864" rIns="109728" bIns="54864">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EG" sz="528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Arial" panose="020B0604020202020204" pitchFamily="34" charset="0"/>
              </a:rPr>
              <a:t>الحدود السياسية</a:t>
            </a:r>
            <a:endParaRPr kumimoji="0" lang="en-US" sz="528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12" name="Rectangle 11"/>
          <p:cNvSpPr/>
          <p:nvPr/>
        </p:nvSpPr>
        <p:spPr>
          <a:xfrm>
            <a:off x="1095405" y="3586038"/>
            <a:ext cx="3196284" cy="171739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EG" sz="528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Calibri" panose="020F0502020204030204"/>
                <a:ea typeface="+mn-ea"/>
                <a:cs typeface="Arial" panose="020B0604020202020204" pitchFamily="34" charset="0"/>
              </a:rPr>
              <a:t>مفتاح الخريطة</a:t>
            </a:r>
            <a:endParaRPr kumimoji="0" lang="en-US" sz="528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13" name="Rectangle 12"/>
          <p:cNvSpPr/>
          <p:nvPr/>
        </p:nvSpPr>
        <p:spPr>
          <a:xfrm>
            <a:off x="8560194" y="4256525"/>
            <a:ext cx="1356526" cy="627864"/>
          </a:xfrm>
          <a:prstGeom prst="rect">
            <a:avLst/>
          </a:prstGeom>
          <a:noFill/>
        </p:spPr>
        <p:txBody>
          <a:bodyPr wrap="none" lIns="109728" tIns="54864" rIns="109728" bIns="54864">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EG" sz="336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Arial" panose="020B0604020202020204" pitchFamily="34" charset="0"/>
              </a:rPr>
              <a:t>الخريطة</a:t>
            </a:r>
            <a:endParaRPr kumimoji="0" lang="en-US" sz="336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84BDC440-6D80-43FC-9960-22A682F0661B}"/>
              </a:ext>
            </a:extLst>
          </p:cNvPr>
          <p:cNvPicPr>
            <a:picLocks noChangeAspect="1"/>
          </p:cNvPicPr>
          <p:nvPr/>
        </p:nvPicPr>
        <p:blipFill rotWithShape="1">
          <a:blip r:embed="rId3"/>
          <a:srcRect l="66437" t="16209" r="31250" b="15926"/>
          <a:stretch/>
        </p:blipFill>
        <p:spPr>
          <a:xfrm>
            <a:off x="11591401" y="134457"/>
            <a:ext cx="474318" cy="6603968"/>
          </a:xfrm>
          <a:prstGeom prst="rect">
            <a:avLst/>
          </a:prstGeom>
        </p:spPr>
      </p:pic>
      <p:pic>
        <p:nvPicPr>
          <p:cNvPr id="5" name="Picture 4">
            <a:extLst>
              <a:ext uri="{FF2B5EF4-FFF2-40B4-BE49-F238E27FC236}">
                <a16:creationId xmlns:a16="http://schemas.microsoft.com/office/drawing/2014/main" id="{E927EFED-A678-4416-AAA5-5BC7F38CB7A0}"/>
              </a:ext>
            </a:extLst>
          </p:cNvPr>
          <p:cNvPicPr>
            <a:picLocks noChangeAspect="1"/>
          </p:cNvPicPr>
          <p:nvPr/>
        </p:nvPicPr>
        <p:blipFill rotWithShape="1">
          <a:blip r:embed="rId3"/>
          <a:srcRect l="12391" t="16209" r="31250" b="77832"/>
          <a:stretch/>
        </p:blipFill>
        <p:spPr>
          <a:xfrm>
            <a:off x="633046" y="107855"/>
            <a:ext cx="11324492" cy="526726"/>
          </a:xfrm>
          <a:prstGeom prst="rect">
            <a:avLst/>
          </a:prstGeom>
        </p:spPr>
      </p:pic>
      <p:pic>
        <p:nvPicPr>
          <p:cNvPr id="8" name="Picture 7">
            <a:extLst>
              <a:ext uri="{FF2B5EF4-FFF2-40B4-BE49-F238E27FC236}">
                <a16:creationId xmlns:a16="http://schemas.microsoft.com/office/drawing/2014/main" id="{E104B0C6-8DF9-422A-A95D-26DF01A140FE}"/>
              </a:ext>
            </a:extLst>
          </p:cNvPr>
          <p:cNvPicPr>
            <a:picLocks noChangeAspect="1"/>
          </p:cNvPicPr>
          <p:nvPr/>
        </p:nvPicPr>
        <p:blipFill rotWithShape="1">
          <a:blip r:embed="rId3"/>
          <a:srcRect l="13327" t="20903" r="67749" b="59849"/>
          <a:stretch/>
        </p:blipFill>
        <p:spPr>
          <a:xfrm>
            <a:off x="1001406" y="495096"/>
            <a:ext cx="2645873" cy="1159955"/>
          </a:xfrm>
          <a:prstGeom prst="rect">
            <a:avLst/>
          </a:prstGeom>
        </p:spPr>
      </p:pic>
      <p:pic>
        <p:nvPicPr>
          <p:cNvPr id="19" name="Picture 18">
            <a:extLst>
              <a:ext uri="{FF2B5EF4-FFF2-40B4-BE49-F238E27FC236}">
                <a16:creationId xmlns:a16="http://schemas.microsoft.com/office/drawing/2014/main" id="{BC645680-A0F1-4A78-82BE-7CC412DDB4C1}"/>
              </a:ext>
            </a:extLst>
          </p:cNvPr>
          <p:cNvPicPr>
            <a:picLocks noChangeAspect="1"/>
          </p:cNvPicPr>
          <p:nvPr/>
        </p:nvPicPr>
        <p:blipFill rotWithShape="1">
          <a:blip r:embed="rId3"/>
          <a:srcRect l="13439" t="73419" r="34178" b="6510"/>
          <a:stretch/>
        </p:blipFill>
        <p:spPr>
          <a:xfrm>
            <a:off x="633046" y="6124511"/>
            <a:ext cx="5668903" cy="720480"/>
          </a:xfrm>
          <a:prstGeom prst="rect">
            <a:avLst/>
          </a:prstGeom>
        </p:spPr>
      </p:pic>
      <p:pic>
        <p:nvPicPr>
          <p:cNvPr id="21" name="Picture 20">
            <a:extLst>
              <a:ext uri="{FF2B5EF4-FFF2-40B4-BE49-F238E27FC236}">
                <a16:creationId xmlns:a16="http://schemas.microsoft.com/office/drawing/2014/main" id="{1419038B-7AF8-4A39-8008-E00A568DF953}"/>
              </a:ext>
            </a:extLst>
          </p:cNvPr>
          <p:cNvPicPr>
            <a:picLocks noChangeAspect="1"/>
          </p:cNvPicPr>
          <p:nvPr/>
        </p:nvPicPr>
        <p:blipFill rotWithShape="1">
          <a:blip r:embed="rId3"/>
          <a:srcRect l="13439" t="73419" r="34178" b="6510"/>
          <a:stretch/>
        </p:blipFill>
        <p:spPr>
          <a:xfrm>
            <a:off x="6288635" y="6074359"/>
            <a:ext cx="5668903" cy="720480"/>
          </a:xfrm>
          <a:prstGeom prst="rect">
            <a:avLst/>
          </a:prstGeom>
        </p:spPr>
      </p:pic>
      <p:sp>
        <p:nvSpPr>
          <p:cNvPr id="16" name="Rectangle 15"/>
          <p:cNvSpPr/>
          <p:nvPr/>
        </p:nvSpPr>
        <p:spPr>
          <a:xfrm>
            <a:off x="5285626" y="6496198"/>
            <a:ext cx="2171557" cy="415498"/>
          </a:xfrm>
          <a:prstGeom prst="rect">
            <a:avLst/>
          </a:prstGeom>
          <a:noFill/>
        </p:spPr>
        <p:txBody>
          <a:bodyPr wrap="none" lIns="82296" tIns="41148" rIns="82296" bIns="41148">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AE" sz="2160" b="0" i="0" u="none" strike="noStrike" kern="1200" cap="none" spc="0" normalizeH="0" baseline="0" noProof="0" dirty="0">
                <a:ln w="0"/>
                <a:solidFill>
                  <a:srgbClr val="0070C0"/>
                </a:solidFill>
                <a:effectLst>
                  <a:outerShdw blurRad="38100" dist="19050" dir="2700000" algn="tl" rotWithShape="0">
                    <a:prstClr val="black">
                      <a:alpha val="40000"/>
                    </a:prstClr>
                  </a:outerShdw>
                </a:effectLst>
                <a:uLnTx/>
                <a:uFillTx/>
                <a:latin typeface="Calibri" panose="020F0502020204030204"/>
                <a:ea typeface="+mn-ea"/>
                <a:cs typeface="Arial" panose="020B0604020202020204" pitchFamily="34" charset="0"/>
              </a:rPr>
              <a:t>استراتيجية حبل الغسيل</a:t>
            </a:r>
            <a:endParaRPr kumimoji="0" lang="en-US" sz="2160" b="0" i="0" u="none" strike="noStrike" kern="1200" cap="none" spc="0" normalizeH="0" baseline="0" noProof="0" dirty="0">
              <a:ln w="0"/>
              <a:solidFill>
                <a:srgbClr val="0070C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391545BF-8358-4D5B-8E0A-7AF451DBEED6}"/>
              </a:ext>
            </a:extLst>
          </p:cNvPr>
          <p:cNvSpPr/>
          <p:nvPr/>
        </p:nvSpPr>
        <p:spPr>
          <a:xfrm>
            <a:off x="8962312" y="3685117"/>
            <a:ext cx="625492" cy="52322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AE" sz="2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Arial" panose="020B0604020202020204" pitchFamily="34" charset="0"/>
              </a:rPr>
              <a:t>(1)</a:t>
            </a:r>
            <a:endParaRPr kumimoji="0" lang="en-US" sz="2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B87E0091-4EC9-4361-B5C1-6101580B3DEF}"/>
              </a:ext>
            </a:extLst>
          </p:cNvPr>
          <p:cNvSpPr/>
          <p:nvPr/>
        </p:nvSpPr>
        <p:spPr>
          <a:xfrm flipH="1">
            <a:off x="5550009" y="1194643"/>
            <a:ext cx="751939" cy="52322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AE" sz="2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Arial" panose="020B0604020202020204" pitchFamily="34" charset="0"/>
              </a:rPr>
              <a:t>(2)</a:t>
            </a:r>
            <a:endParaRPr kumimoji="0" lang="en-US" sz="2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23E0EF0D-A364-4564-A54A-EF54DC276954}"/>
              </a:ext>
            </a:extLst>
          </p:cNvPr>
          <p:cNvSpPr/>
          <p:nvPr/>
        </p:nvSpPr>
        <p:spPr>
          <a:xfrm>
            <a:off x="8810340" y="935335"/>
            <a:ext cx="625492" cy="52322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AE" sz="2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Arial" panose="020B0604020202020204" pitchFamily="34" charset="0"/>
              </a:rPr>
              <a:t>(3)</a:t>
            </a:r>
            <a:endParaRPr kumimoji="0" lang="en-US" sz="2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0F864742-93F7-4777-A5E5-7C626EB0D354}"/>
              </a:ext>
            </a:extLst>
          </p:cNvPr>
          <p:cNvSpPr/>
          <p:nvPr/>
        </p:nvSpPr>
        <p:spPr>
          <a:xfrm>
            <a:off x="2179228" y="3202960"/>
            <a:ext cx="625492" cy="52322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AE" sz="2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Arial" panose="020B0604020202020204" pitchFamily="34" charset="0"/>
              </a:rPr>
              <a:t>(4)</a:t>
            </a:r>
            <a:endParaRPr kumimoji="0" lang="en-US" sz="2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96E3B7BE-73B2-4F88-A31E-65FBD76D5DE4}"/>
              </a:ext>
            </a:extLst>
          </p:cNvPr>
          <p:cNvSpPr/>
          <p:nvPr/>
        </p:nvSpPr>
        <p:spPr>
          <a:xfrm>
            <a:off x="848002" y="507118"/>
            <a:ext cx="2869599" cy="4561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EG" sz="3200" b="1" dirty="0"/>
              <a:t>المفردات الجديدة</a:t>
            </a:r>
            <a:endParaRPr lang="en-US" sz="3200" b="1" dirty="0"/>
          </a:p>
        </p:txBody>
      </p:sp>
      <p:pic>
        <p:nvPicPr>
          <p:cNvPr id="25" name="Picture 24">
            <a:extLst>
              <a:ext uri="{FF2B5EF4-FFF2-40B4-BE49-F238E27FC236}">
                <a16:creationId xmlns:a16="http://schemas.microsoft.com/office/drawing/2014/main" id="{23B77BB6-6FFD-4647-924A-679A6B056046}"/>
              </a:ext>
            </a:extLst>
          </p:cNvPr>
          <p:cNvPicPr>
            <a:picLocks noChangeAspect="1"/>
          </p:cNvPicPr>
          <p:nvPr/>
        </p:nvPicPr>
        <p:blipFill rotWithShape="1">
          <a:blip r:embed="rId4"/>
          <a:srcRect l="10442" t="23137" r="53602" b="18169"/>
          <a:stretch/>
        </p:blipFill>
        <p:spPr>
          <a:xfrm>
            <a:off x="4539092" y="3983561"/>
            <a:ext cx="2660585" cy="2293901"/>
          </a:xfrm>
          <a:prstGeom prst="rect">
            <a:avLst/>
          </a:prstGeom>
        </p:spPr>
      </p:pic>
      <p:sp>
        <p:nvSpPr>
          <p:cNvPr id="17" name="Rectangle 16">
            <a:extLst>
              <a:ext uri="{FF2B5EF4-FFF2-40B4-BE49-F238E27FC236}">
                <a16:creationId xmlns:a16="http://schemas.microsoft.com/office/drawing/2014/main" id="{7F0726D7-2F85-455F-B44F-A5705303B7D1}"/>
              </a:ext>
            </a:extLst>
          </p:cNvPr>
          <p:cNvSpPr/>
          <p:nvPr/>
        </p:nvSpPr>
        <p:spPr>
          <a:xfrm>
            <a:off x="5282357" y="4755056"/>
            <a:ext cx="1287242" cy="12406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EG" sz="2800" b="1" dirty="0">
                <a:solidFill>
                  <a:schemeClr val="tx1"/>
                </a:solidFill>
              </a:rPr>
              <a:t>الدول المجاورة</a:t>
            </a:r>
            <a:endParaRPr lang="en-US" sz="2800" b="1" dirty="0">
              <a:solidFill>
                <a:schemeClr val="tx1"/>
              </a:solidFill>
            </a:endParaRPr>
          </a:p>
        </p:txBody>
      </p:sp>
    </p:spTree>
    <p:extLst>
      <p:ext uri="{BB962C8B-B14F-4D97-AF65-F5344CB8AC3E}">
        <p14:creationId xmlns:p14="http://schemas.microsoft.com/office/powerpoint/2010/main" val="37769175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sndAc>
          <p:stSnd>
            <p:snd r:embed="rId2" name="chimes.wav"/>
          </p:stSnd>
        </p:sndAc>
      </p:transition>
    </mc:Choice>
    <mc:Fallback xmlns="">
      <p:transition spd="slow">
        <p:fade/>
        <p:sndAc>
          <p:stSnd>
            <p:snd r:embed="rId5" name="chimes.wav"/>
          </p:stSnd>
        </p:sndAc>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G">
            <a:extLst>
              <a:ext uri="{FF2B5EF4-FFF2-40B4-BE49-F238E27FC236}">
                <a16:creationId xmlns:a16="http://schemas.microsoft.com/office/drawing/2014/main" id="{80743A78-A4CC-4948-9AF3-EC97389EC9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Spinner BG">
            <a:extLst>
              <a:ext uri="{FF2B5EF4-FFF2-40B4-BE49-F238E27FC236}">
                <a16:creationId xmlns:a16="http://schemas.microsoft.com/office/drawing/2014/main" id="{3E6CC895-E36A-4692-ACBA-F4ABBFECD834}"/>
              </a:ext>
            </a:extLst>
          </p:cNvPr>
          <p:cNvSpPr/>
          <p:nvPr/>
        </p:nvSpPr>
        <p:spPr>
          <a:xfrm>
            <a:off x="2856000" y="189000"/>
            <a:ext cx="6480000" cy="648000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Tekhnologic Logo">
            <a:extLst>
              <a:ext uri="{FF2B5EF4-FFF2-40B4-BE49-F238E27FC236}">
                <a16:creationId xmlns:a16="http://schemas.microsoft.com/office/drawing/2014/main" id="{A3790BD6-4A08-403E-AB9F-2E81336F8353}"/>
              </a:ext>
            </a:extLst>
          </p:cNvPr>
          <p:cNvGrpSpPr/>
          <p:nvPr/>
        </p:nvGrpSpPr>
        <p:grpSpPr>
          <a:xfrm>
            <a:off x="5685616" y="6658600"/>
            <a:ext cx="820768" cy="180000"/>
            <a:chOff x="5464435" y="6630924"/>
            <a:chExt cx="820768" cy="180000"/>
          </a:xfrm>
        </p:grpSpPr>
        <p:pic>
          <p:nvPicPr>
            <p:cNvPr id="3" name="Image">
              <a:extLst>
                <a:ext uri="{FF2B5EF4-FFF2-40B4-BE49-F238E27FC236}">
                  <a16:creationId xmlns:a16="http://schemas.microsoft.com/office/drawing/2014/main" id="{C976358D-0800-4818-B73F-167AC9909622}"/>
                </a:ext>
              </a:extLst>
            </p:cNvPr>
            <p:cNvPicPr>
              <a:picLocks noChangeAspect="1"/>
            </p:cNvPicPr>
            <p:nvPr/>
          </p:nvPicPr>
          <p:blipFill>
            <a:blip r:embed="rId4" cstate="print">
              <a:duotone>
                <a:schemeClr val="accent1">
                  <a:shade val="45000"/>
                  <a:satMod val="135000"/>
                </a:schemeClr>
                <a:prstClr val="white"/>
              </a:duotone>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5464435" y="6630924"/>
              <a:ext cx="180000" cy="180000"/>
            </a:xfrm>
            <a:prstGeom prst="rect">
              <a:avLst/>
            </a:prstGeom>
          </p:spPr>
        </p:pic>
        <p:sp>
          <p:nvSpPr>
            <p:cNvPr id="4" name="Text">
              <a:extLst>
                <a:ext uri="{FF2B5EF4-FFF2-40B4-BE49-F238E27FC236}">
                  <a16:creationId xmlns:a16="http://schemas.microsoft.com/office/drawing/2014/main" id="{18655347-B1CE-46DF-A3CB-932EC68D4DE9}"/>
                </a:ext>
              </a:extLst>
            </p:cNvPr>
            <p:cNvSpPr/>
            <p:nvPr/>
          </p:nvSpPr>
          <p:spPr>
            <a:xfrm>
              <a:off x="5624766" y="6651674"/>
              <a:ext cx="660437" cy="138499"/>
            </a:xfrm>
            <a:prstGeom prst="rect">
              <a:avLst/>
            </a:prstGeom>
            <a:noFill/>
          </p:spPr>
          <p:txBody>
            <a:bodyPr wrap="non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w="0"/>
                  <a:solidFill>
                    <a:srgbClr val="3059A2"/>
                  </a:solidFill>
                  <a:effectLst/>
                  <a:uLnTx/>
                  <a:uFillTx/>
                  <a:latin typeface="Century Gothic" panose="020B0502020202020204" pitchFamily="34" charset="0"/>
                  <a:ea typeface="+mn-ea"/>
                  <a:cs typeface="+mn-cs"/>
                </a:rPr>
                <a:t>tekhnologic</a:t>
              </a:r>
            </a:p>
          </p:txBody>
        </p:sp>
      </p:grpSp>
      <p:sp>
        <p:nvSpPr>
          <p:cNvPr id="46" name="Anchor">
            <a:extLst>
              <a:ext uri="{FF2B5EF4-FFF2-40B4-BE49-F238E27FC236}">
                <a16:creationId xmlns:a16="http://schemas.microsoft.com/office/drawing/2014/main" id="{B316AF16-047B-4F82-AB9C-1224E1DDA737}"/>
              </a:ext>
            </a:extLst>
          </p:cNvPr>
          <p:cNvSpPr/>
          <p:nvPr/>
        </p:nvSpPr>
        <p:spPr>
          <a:xfrm>
            <a:off x="5196000" y="2529000"/>
            <a:ext cx="1800000" cy="1800000"/>
          </a:xfrm>
          <a:prstGeom prst="ellipse">
            <a:avLst/>
          </a:prstGeom>
          <a:solidFill>
            <a:srgbClr val="00B050">
              <a:alpha val="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52" name="Spinning Wheel 4">
            <a:extLst>
              <a:ext uri="{FF2B5EF4-FFF2-40B4-BE49-F238E27FC236}">
                <a16:creationId xmlns:a16="http://schemas.microsoft.com/office/drawing/2014/main" id="{F77D85E4-7C4E-4FE8-929D-DAA8DD1801D0}"/>
              </a:ext>
            </a:extLst>
          </p:cNvPr>
          <p:cNvGrpSpPr/>
          <p:nvPr/>
        </p:nvGrpSpPr>
        <p:grpSpPr>
          <a:xfrm>
            <a:off x="3039767" y="336285"/>
            <a:ext cx="6157631" cy="6133315"/>
            <a:chOff x="3035887" y="369000"/>
            <a:chExt cx="6157631" cy="6133315"/>
          </a:xfrm>
        </p:grpSpPr>
        <p:sp>
          <p:nvSpPr>
            <p:cNvPr id="53" name="Segment 4">
              <a:extLst>
                <a:ext uri="{FF2B5EF4-FFF2-40B4-BE49-F238E27FC236}">
                  <a16:creationId xmlns:a16="http://schemas.microsoft.com/office/drawing/2014/main" id="{A293601E-F235-4464-84F7-A80EE229178B}"/>
                </a:ext>
              </a:extLst>
            </p:cNvPr>
            <p:cNvSpPr/>
            <p:nvPr/>
          </p:nvSpPr>
          <p:spPr>
            <a:xfrm>
              <a:off x="3035887" y="369000"/>
              <a:ext cx="3060115" cy="3060000"/>
            </a:xfrm>
            <a:custGeom>
              <a:avLst/>
              <a:gdLst>
                <a:gd name="connsiteX0" fmla="*/ 3060114 w 3060115"/>
                <a:gd name="connsiteY0" fmla="*/ 0 h 3060000"/>
                <a:gd name="connsiteX1" fmla="*/ 3060115 w 3060115"/>
                <a:gd name="connsiteY1" fmla="*/ 0 h 3060000"/>
                <a:gd name="connsiteX2" fmla="*/ 3060115 w 3060115"/>
                <a:gd name="connsiteY2" fmla="*/ 2160000 h 3060000"/>
                <a:gd name="connsiteX3" fmla="*/ 3060114 w 3060115"/>
                <a:gd name="connsiteY3" fmla="*/ 2160000 h 3060000"/>
                <a:gd name="connsiteX4" fmla="*/ 2160114 w 3060115"/>
                <a:gd name="connsiteY4" fmla="*/ 3060000 h 3060000"/>
                <a:gd name="connsiteX5" fmla="*/ 0 w 3060115"/>
                <a:gd name="connsiteY5" fmla="*/ 3060000 h 3060000"/>
                <a:gd name="connsiteX6" fmla="*/ 3060114 w 3060115"/>
                <a:gd name="connsiteY6" fmla="*/ 0 h 30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60115" h="3060000">
                  <a:moveTo>
                    <a:pt x="3060114" y="0"/>
                  </a:moveTo>
                  <a:lnTo>
                    <a:pt x="3060115" y="0"/>
                  </a:lnTo>
                  <a:lnTo>
                    <a:pt x="3060115" y="2160000"/>
                  </a:lnTo>
                  <a:lnTo>
                    <a:pt x="3060114" y="2160000"/>
                  </a:lnTo>
                  <a:cubicBezTo>
                    <a:pt x="2563058" y="2160000"/>
                    <a:pt x="2160114" y="2562944"/>
                    <a:pt x="2160114" y="3060000"/>
                  </a:cubicBezTo>
                  <a:lnTo>
                    <a:pt x="0" y="3060000"/>
                  </a:lnTo>
                  <a:cubicBezTo>
                    <a:pt x="0" y="1370009"/>
                    <a:pt x="1370060" y="0"/>
                    <a:pt x="3060114" y="0"/>
                  </a:cubicBezTo>
                  <a:close/>
                </a:path>
              </a:pathLst>
            </a:custGeom>
            <a:solidFill>
              <a:srgbClr val="00B0F0"/>
            </a:solidFill>
            <a:ln w="6350">
              <a:solidFill>
                <a:srgbClr val="00B0F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4" name="Segment 3">
              <a:extLst>
                <a:ext uri="{FF2B5EF4-FFF2-40B4-BE49-F238E27FC236}">
                  <a16:creationId xmlns:a16="http://schemas.microsoft.com/office/drawing/2014/main" id="{2BC5C96F-A482-4ACB-A3C3-7E705065E68A}"/>
                </a:ext>
              </a:extLst>
            </p:cNvPr>
            <p:cNvSpPr/>
            <p:nvPr/>
          </p:nvSpPr>
          <p:spPr>
            <a:xfrm>
              <a:off x="3035977" y="3432600"/>
              <a:ext cx="3060024" cy="3056400"/>
            </a:xfrm>
            <a:custGeom>
              <a:avLst/>
              <a:gdLst>
                <a:gd name="connsiteX0" fmla="*/ 0 w 3060024"/>
                <a:gd name="connsiteY0" fmla="*/ 0 h 3056400"/>
                <a:gd name="connsiteX1" fmla="*/ 2160205 w 3060024"/>
                <a:gd name="connsiteY1" fmla="*/ 0 h 3056400"/>
                <a:gd name="connsiteX2" fmla="*/ 2164670 w 3060024"/>
                <a:gd name="connsiteY2" fmla="*/ 88420 h 3056400"/>
                <a:gd name="connsiteX3" fmla="*/ 3060023 w 3060024"/>
                <a:gd name="connsiteY3" fmla="*/ 896400 h 3056400"/>
                <a:gd name="connsiteX4" fmla="*/ 3060024 w 3060024"/>
                <a:gd name="connsiteY4" fmla="*/ 896400 h 3056400"/>
                <a:gd name="connsiteX5" fmla="*/ 3060024 w 3060024"/>
                <a:gd name="connsiteY5" fmla="*/ 3056400 h 3056400"/>
                <a:gd name="connsiteX6" fmla="*/ 3060023 w 3060024"/>
                <a:gd name="connsiteY6" fmla="*/ 3056400 h 3056400"/>
                <a:gd name="connsiteX7" fmla="*/ 3891 w 3060024"/>
                <a:gd name="connsiteY7" fmla="*/ 153867 h 3056400"/>
                <a:gd name="connsiteX8" fmla="*/ 0 w 3060024"/>
                <a:gd name="connsiteY8" fmla="*/ 0 h 305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60024" h="3056400">
                  <a:moveTo>
                    <a:pt x="0" y="0"/>
                  </a:moveTo>
                  <a:lnTo>
                    <a:pt x="2160205" y="0"/>
                  </a:lnTo>
                  <a:lnTo>
                    <a:pt x="2164670" y="88420"/>
                  </a:lnTo>
                  <a:cubicBezTo>
                    <a:pt x="2210759" y="542250"/>
                    <a:pt x="2594033" y="896400"/>
                    <a:pt x="3060023" y="896400"/>
                  </a:cubicBezTo>
                  <a:lnTo>
                    <a:pt x="3060024" y="896400"/>
                  </a:lnTo>
                  <a:lnTo>
                    <a:pt x="3060024" y="3056400"/>
                  </a:lnTo>
                  <a:lnTo>
                    <a:pt x="3060023" y="3056400"/>
                  </a:lnTo>
                  <a:cubicBezTo>
                    <a:pt x="1422783" y="3056400"/>
                    <a:pt x="85850" y="1770679"/>
                    <a:pt x="3891" y="153867"/>
                  </a:cubicBezTo>
                  <a:lnTo>
                    <a:pt x="0" y="0"/>
                  </a:lnTo>
                  <a:close/>
                </a:path>
              </a:pathLst>
            </a:custGeom>
            <a:solidFill>
              <a:srgbClr val="00B050"/>
            </a:solidFill>
            <a:ln w="6350">
              <a:solidFill>
                <a:srgbClr val="00B05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5" name="Segment 2">
              <a:extLst>
                <a:ext uri="{FF2B5EF4-FFF2-40B4-BE49-F238E27FC236}">
                  <a16:creationId xmlns:a16="http://schemas.microsoft.com/office/drawing/2014/main" id="{026A8B36-6F76-4963-9503-D42EBFC5C3B3}"/>
                </a:ext>
              </a:extLst>
            </p:cNvPr>
            <p:cNvSpPr/>
            <p:nvPr/>
          </p:nvSpPr>
          <p:spPr>
            <a:xfrm>
              <a:off x="6137096" y="3446006"/>
              <a:ext cx="3056422" cy="3056309"/>
            </a:xfrm>
            <a:custGeom>
              <a:avLst/>
              <a:gdLst>
                <a:gd name="connsiteX0" fmla="*/ 896217 w 3056422"/>
                <a:gd name="connsiteY0" fmla="*/ 0 h 3056309"/>
                <a:gd name="connsiteX1" fmla="*/ 3056422 w 3056422"/>
                <a:gd name="connsiteY1" fmla="*/ 0 h 3056309"/>
                <a:gd name="connsiteX2" fmla="*/ 3052531 w 3056422"/>
                <a:gd name="connsiteY2" fmla="*/ 153867 h 3056309"/>
                <a:gd name="connsiteX3" fmla="*/ 153872 w 3056422"/>
                <a:gd name="connsiteY3" fmla="*/ 3052418 h 3056309"/>
                <a:gd name="connsiteX4" fmla="*/ 0 w 3056422"/>
                <a:gd name="connsiteY4" fmla="*/ 3056309 h 3056309"/>
                <a:gd name="connsiteX5" fmla="*/ 0 w 3056422"/>
                <a:gd name="connsiteY5" fmla="*/ 896218 h 3056309"/>
                <a:gd name="connsiteX6" fmla="*/ 88419 w 3056422"/>
                <a:gd name="connsiteY6" fmla="*/ 891753 h 3056309"/>
                <a:gd name="connsiteX7" fmla="*/ 891752 w 3056422"/>
                <a:gd name="connsiteY7" fmla="*/ 88420 h 3056309"/>
                <a:gd name="connsiteX8" fmla="*/ 896217 w 3056422"/>
                <a:gd name="connsiteY8" fmla="*/ 0 h 3056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56422" h="3056309">
                  <a:moveTo>
                    <a:pt x="896217" y="0"/>
                  </a:moveTo>
                  <a:lnTo>
                    <a:pt x="3056422" y="0"/>
                  </a:lnTo>
                  <a:lnTo>
                    <a:pt x="3052531" y="153867"/>
                  </a:lnTo>
                  <a:cubicBezTo>
                    <a:pt x="2973216" y="1718524"/>
                    <a:pt x="1718587" y="2973106"/>
                    <a:pt x="153872" y="3052418"/>
                  </a:cubicBezTo>
                  <a:lnTo>
                    <a:pt x="0" y="3056309"/>
                  </a:lnTo>
                  <a:lnTo>
                    <a:pt x="0" y="896218"/>
                  </a:lnTo>
                  <a:lnTo>
                    <a:pt x="88419" y="891753"/>
                  </a:lnTo>
                  <a:cubicBezTo>
                    <a:pt x="511994" y="848737"/>
                    <a:pt x="848736" y="511995"/>
                    <a:pt x="891752" y="88420"/>
                  </a:cubicBezTo>
                  <a:lnTo>
                    <a:pt x="896217" y="0"/>
                  </a:lnTo>
                  <a:close/>
                </a:path>
              </a:pathLst>
            </a:custGeom>
            <a:solidFill>
              <a:srgbClr val="FFC000"/>
            </a:solidFill>
            <a:ln w="63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6" name="Segment 1">
              <a:extLst>
                <a:ext uri="{FF2B5EF4-FFF2-40B4-BE49-F238E27FC236}">
                  <a16:creationId xmlns:a16="http://schemas.microsoft.com/office/drawing/2014/main" id="{3D31FA92-6007-4E3F-A697-DEFBC7D6789B}"/>
                </a:ext>
              </a:extLst>
            </p:cNvPr>
            <p:cNvSpPr/>
            <p:nvPr/>
          </p:nvSpPr>
          <p:spPr>
            <a:xfrm>
              <a:off x="6099602" y="369092"/>
              <a:ext cx="3056513" cy="3059909"/>
            </a:xfrm>
            <a:custGeom>
              <a:avLst/>
              <a:gdLst>
                <a:gd name="connsiteX0" fmla="*/ 0 w 3056513"/>
                <a:gd name="connsiteY0" fmla="*/ 0 h 3059909"/>
                <a:gd name="connsiteX1" fmla="*/ 153872 w 3056513"/>
                <a:gd name="connsiteY1" fmla="*/ 3891 h 3059909"/>
                <a:gd name="connsiteX2" fmla="*/ 3056513 w 3056513"/>
                <a:gd name="connsiteY2" fmla="*/ 3059909 h 3059909"/>
                <a:gd name="connsiteX3" fmla="*/ 896399 w 3056513"/>
                <a:gd name="connsiteY3" fmla="*/ 3059909 h 3059909"/>
                <a:gd name="connsiteX4" fmla="*/ 88419 w 3056513"/>
                <a:gd name="connsiteY4" fmla="*/ 2164556 h 3059909"/>
                <a:gd name="connsiteX5" fmla="*/ 0 w 3056513"/>
                <a:gd name="connsiteY5" fmla="*/ 2160091 h 3059909"/>
                <a:gd name="connsiteX6" fmla="*/ 0 w 3056513"/>
                <a:gd name="connsiteY6" fmla="*/ 0 h 305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56513" h="3059909">
                  <a:moveTo>
                    <a:pt x="0" y="0"/>
                  </a:moveTo>
                  <a:lnTo>
                    <a:pt x="153872" y="3891"/>
                  </a:lnTo>
                  <a:cubicBezTo>
                    <a:pt x="1770744" y="85847"/>
                    <a:pt x="3056513" y="1422730"/>
                    <a:pt x="3056513" y="3059909"/>
                  </a:cubicBezTo>
                  <a:lnTo>
                    <a:pt x="896399" y="3059909"/>
                  </a:lnTo>
                  <a:cubicBezTo>
                    <a:pt x="896399" y="2593919"/>
                    <a:pt x="542249" y="2210645"/>
                    <a:pt x="88419" y="2164556"/>
                  </a:cubicBezTo>
                  <a:lnTo>
                    <a:pt x="0" y="2160091"/>
                  </a:lnTo>
                  <a:lnTo>
                    <a:pt x="0" y="0"/>
                  </a:lnTo>
                  <a:close/>
                </a:path>
              </a:pathLst>
            </a:custGeom>
            <a:solidFill>
              <a:srgbClr val="FF3399"/>
            </a:solidFill>
            <a:ln w="6350">
              <a:solidFill>
                <a:srgbClr val="FF3399"/>
              </a:solid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rtlCol="0" anchor="ctr" anchorCtr="0">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7" name="Segment 4 Text">
              <a:extLst>
                <a:ext uri="{FF2B5EF4-FFF2-40B4-BE49-F238E27FC236}">
                  <a16:creationId xmlns:a16="http://schemas.microsoft.com/office/drawing/2014/main" id="{F92A419C-570C-4918-8C07-6D053C92E92A}"/>
                </a:ext>
              </a:extLst>
            </p:cNvPr>
            <p:cNvSpPr/>
            <p:nvPr/>
          </p:nvSpPr>
          <p:spPr>
            <a:xfrm rot="18900000" flipH="1">
              <a:off x="3610093" y="1341227"/>
              <a:ext cx="2249724" cy="1494461"/>
            </a:xfrm>
            <a:prstGeom prst="rect">
              <a:avLst/>
            </a:prstGeom>
            <a:noFill/>
          </p:spPr>
          <p:txBody>
            <a:bodyPr vert="horz" wrap="square" lIns="36000" tIns="36000" rIns="36000" bIns="36000" anchor="ctr" anchorCtr="0">
              <a:norm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AE" sz="2800" b="1" i="0" u="none" strike="noStrike" kern="1200" cap="none" spc="0" normalizeH="0" baseline="0" noProof="0" dirty="0">
                  <a:ln>
                    <a:noFill/>
                  </a:ln>
                  <a:solidFill>
                    <a:prstClr val="white">
                      <a:lumMod val="95000"/>
                      <a:lumOff val="5000"/>
                    </a:prstClr>
                  </a:solidFill>
                  <a:effectLst/>
                  <a:uLnTx/>
                  <a:uFillTx/>
                  <a:latin typeface="Calibri" panose="020F0502020204030204"/>
                  <a:ea typeface="+mn-ea"/>
                  <a:cs typeface="Arial" panose="020B0604020202020204" pitchFamily="34" charset="0"/>
                </a:rPr>
                <a:t>ما هو شعار دولة الامارات العربية المتحدة؟</a:t>
              </a:r>
              <a:endParaRPr kumimoji="0" lang="en-US" sz="2800" b="1" i="0" u="none" strike="noStrike" kern="1200" cap="none" spc="0" normalizeH="0" baseline="0" noProof="0" dirty="0">
                <a:ln>
                  <a:noFill/>
                </a:ln>
                <a:solidFill>
                  <a:prstClr val="white">
                    <a:lumMod val="95000"/>
                    <a:lumOff val="5000"/>
                  </a:prstClr>
                </a:solidFill>
                <a:effectLst/>
                <a:uLnTx/>
                <a:uFillTx/>
                <a:latin typeface="Calibri" panose="020F0502020204030204"/>
                <a:ea typeface="+mn-ea"/>
                <a:cs typeface="+mn-cs"/>
              </a:endParaRPr>
            </a:p>
          </p:txBody>
        </p:sp>
        <p:sp>
          <p:nvSpPr>
            <p:cNvPr id="58" name="Segment 3 Text">
              <a:extLst>
                <a:ext uri="{FF2B5EF4-FFF2-40B4-BE49-F238E27FC236}">
                  <a16:creationId xmlns:a16="http://schemas.microsoft.com/office/drawing/2014/main" id="{36180CFB-758E-46AF-AB1A-19F0C3EE1EA3}"/>
                </a:ext>
              </a:extLst>
            </p:cNvPr>
            <p:cNvSpPr/>
            <p:nvPr/>
          </p:nvSpPr>
          <p:spPr>
            <a:xfrm rot="2700000">
              <a:off x="6136826" y="1197109"/>
              <a:ext cx="2534924" cy="1494461"/>
            </a:xfrm>
            <a:prstGeom prst="rect">
              <a:avLst/>
            </a:prstGeom>
            <a:noFill/>
          </p:spPr>
          <p:txBody>
            <a:bodyPr vert="horz" wrap="square" lIns="36000" tIns="36000" rIns="36000" bIns="36000" anchor="ctr" anchorCtr="0">
              <a:norm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2800" b="1" i="0" u="none" strike="noStrike" kern="1200" cap="none" spc="0" normalizeH="0" baseline="0" noProof="0" dirty="0">
                  <a:ln>
                    <a:noFill/>
                  </a:ln>
                  <a:solidFill>
                    <a:prstClr val="white">
                      <a:lumMod val="95000"/>
                      <a:lumOff val="5000"/>
                    </a:prstClr>
                  </a:solidFill>
                  <a:effectLst/>
                  <a:uLnTx/>
                  <a:uFillTx/>
                  <a:latin typeface="Calibri" panose="020F0502020204030204"/>
                  <a:ea typeface="+mn-ea"/>
                  <a:cs typeface="Arial" panose="020B0604020202020204" pitchFamily="34" charset="0"/>
                </a:rPr>
                <a:t>ماهو تاريخ الاتحاد ؟</a:t>
              </a:r>
              <a:endParaRPr kumimoji="0" lang="en-US" sz="2800" b="1" i="0" u="none" strike="noStrike" kern="1200" cap="none" spc="0" normalizeH="0" baseline="0" noProof="0" dirty="0">
                <a:ln>
                  <a:noFill/>
                </a:ln>
                <a:solidFill>
                  <a:prstClr val="white">
                    <a:lumMod val="95000"/>
                    <a:lumOff val="5000"/>
                  </a:prstClr>
                </a:solidFill>
                <a:effectLst/>
                <a:uLnTx/>
                <a:uFillTx/>
                <a:latin typeface="Calibri" panose="020F0502020204030204"/>
                <a:ea typeface="+mn-ea"/>
                <a:cs typeface="+mn-cs"/>
              </a:endParaRPr>
            </a:p>
          </p:txBody>
        </p:sp>
        <p:sp>
          <p:nvSpPr>
            <p:cNvPr id="59" name="Segment 2 Text">
              <a:extLst>
                <a:ext uri="{FF2B5EF4-FFF2-40B4-BE49-F238E27FC236}">
                  <a16:creationId xmlns:a16="http://schemas.microsoft.com/office/drawing/2014/main" id="{41157CCD-88EB-469F-A2DC-00648DD008E6}"/>
                </a:ext>
              </a:extLst>
            </p:cNvPr>
            <p:cNvSpPr/>
            <p:nvPr/>
          </p:nvSpPr>
          <p:spPr>
            <a:xfrm rot="8100000">
              <a:off x="6380259" y="4114693"/>
              <a:ext cx="2249724" cy="1494461"/>
            </a:xfrm>
            <a:prstGeom prst="rect">
              <a:avLst/>
            </a:prstGeom>
            <a:noFill/>
          </p:spPr>
          <p:txBody>
            <a:bodyPr vert="horz" wrap="square" lIns="36000" tIns="36000" rIns="36000" bIns="36000" anchor="ctr" anchorCtr="0">
              <a:norm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2800" b="1" i="0" u="none" strike="noStrike" kern="1200" cap="none" spc="0" normalizeH="0" baseline="0" noProof="0" dirty="0">
                  <a:ln>
                    <a:noFill/>
                  </a:ln>
                  <a:solidFill>
                    <a:prstClr val="white">
                      <a:lumMod val="95000"/>
                      <a:lumOff val="5000"/>
                    </a:prstClr>
                  </a:solidFill>
                  <a:effectLst/>
                  <a:uLnTx/>
                  <a:uFillTx/>
                  <a:latin typeface="Calibri" panose="020F0502020204030204"/>
                  <a:ea typeface="+mn-ea"/>
                  <a:cs typeface="Arial" panose="020B0604020202020204" pitchFamily="34" charset="0"/>
                </a:rPr>
                <a:t>اين تقع دولة الامارات ؟</a:t>
              </a:r>
              <a:endParaRPr kumimoji="0" lang="en-US" sz="2800" b="1" i="0" u="none" strike="noStrike" kern="1200" cap="none" spc="0" normalizeH="0" baseline="0" noProof="0" dirty="0">
                <a:ln>
                  <a:noFill/>
                </a:ln>
                <a:solidFill>
                  <a:prstClr val="white">
                    <a:lumMod val="95000"/>
                    <a:lumOff val="5000"/>
                  </a:prstClr>
                </a:solidFill>
                <a:effectLst/>
                <a:uLnTx/>
                <a:uFillTx/>
                <a:latin typeface="Calibri" panose="020F0502020204030204"/>
                <a:ea typeface="+mn-ea"/>
                <a:cs typeface="+mn-cs"/>
              </a:endParaRPr>
            </a:p>
          </p:txBody>
        </p:sp>
        <p:sp>
          <p:nvSpPr>
            <p:cNvPr id="60" name="Segment 1 Text">
              <a:extLst>
                <a:ext uri="{FF2B5EF4-FFF2-40B4-BE49-F238E27FC236}">
                  <a16:creationId xmlns:a16="http://schemas.microsoft.com/office/drawing/2014/main" id="{2DD27A23-24F9-4F38-9FC4-C1C0867DF916}"/>
                </a:ext>
              </a:extLst>
            </p:cNvPr>
            <p:cNvSpPr/>
            <p:nvPr/>
          </p:nvSpPr>
          <p:spPr>
            <a:xfrm rot="13500000" flipH="1">
              <a:off x="3577247" y="4114692"/>
              <a:ext cx="2249724" cy="1494461"/>
            </a:xfrm>
            <a:prstGeom prst="rect">
              <a:avLst/>
            </a:prstGeom>
            <a:noFill/>
          </p:spPr>
          <p:txBody>
            <a:bodyPr vert="horz" wrap="square" lIns="36000" tIns="36000" rIns="36000" bIns="36000" anchor="ctr" anchorCtr="0">
              <a:norm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2800" b="1" i="0" u="none" strike="noStrike" kern="1200" cap="none" spc="0" normalizeH="0" baseline="0" noProof="0" dirty="0">
                  <a:ln>
                    <a:noFill/>
                  </a:ln>
                  <a:solidFill>
                    <a:prstClr val="white">
                      <a:lumMod val="95000"/>
                      <a:lumOff val="5000"/>
                    </a:prstClr>
                  </a:solidFill>
                  <a:effectLst/>
                  <a:uLnTx/>
                  <a:uFillTx/>
                  <a:latin typeface="Calibri" panose="020F0502020204030204"/>
                  <a:ea typeface="+mn-ea"/>
                  <a:cs typeface="Arial" panose="020B0604020202020204" pitchFamily="34" charset="0"/>
                </a:rPr>
                <a:t>من هو المؤسس الباني للدولة </a:t>
              </a:r>
              <a:endParaRPr kumimoji="0" lang="en-US" sz="2800" b="1" i="0" u="none" strike="noStrike" kern="1200" cap="none" spc="0" normalizeH="0" baseline="0" noProof="0" dirty="0">
                <a:ln>
                  <a:noFill/>
                </a:ln>
                <a:solidFill>
                  <a:prstClr val="white">
                    <a:lumMod val="95000"/>
                    <a:lumOff val="5000"/>
                  </a:prstClr>
                </a:solidFill>
                <a:effectLst/>
                <a:uLnTx/>
                <a:uFillTx/>
                <a:latin typeface="Calibri" panose="020F0502020204030204"/>
                <a:ea typeface="+mn-ea"/>
                <a:cs typeface="+mn-cs"/>
              </a:endParaRPr>
            </a:p>
          </p:txBody>
        </p:sp>
      </p:grpSp>
      <p:grpSp>
        <p:nvGrpSpPr>
          <p:cNvPr id="67" name="Spin Button">
            <a:extLst>
              <a:ext uri="{FF2B5EF4-FFF2-40B4-BE49-F238E27FC236}">
                <a16:creationId xmlns:a16="http://schemas.microsoft.com/office/drawing/2014/main" id="{1972FA71-9F7D-4B81-B488-7F26645D57CD}"/>
              </a:ext>
            </a:extLst>
          </p:cNvPr>
          <p:cNvGrpSpPr/>
          <p:nvPr/>
        </p:nvGrpSpPr>
        <p:grpSpPr>
          <a:xfrm>
            <a:off x="5196000" y="2529000"/>
            <a:ext cx="1800000" cy="1800000"/>
            <a:chOff x="5196000" y="2529000"/>
            <a:chExt cx="1800000" cy="1800000"/>
          </a:xfrm>
        </p:grpSpPr>
        <p:sp>
          <p:nvSpPr>
            <p:cNvPr id="51" name="Spin Button">
              <a:extLst>
                <a:ext uri="{FF2B5EF4-FFF2-40B4-BE49-F238E27FC236}">
                  <a16:creationId xmlns:a16="http://schemas.microsoft.com/office/drawing/2014/main" id="{B7650D7D-7FCB-4A79-BFAA-6C32C5E3579F}"/>
                </a:ext>
              </a:extLst>
            </p:cNvPr>
            <p:cNvSpPr/>
            <p:nvPr/>
          </p:nvSpPr>
          <p:spPr>
            <a:xfrm>
              <a:off x="5196000" y="2529000"/>
              <a:ext cx="1800000" cy="1800000"/>
            </a:xfrm>
            <a:custGeom>
              <a:avLst/>
              <a:gdLst>
                <a:gd name="connsiteX0" fmla="*/ 900000 w 1800000"/>
                <a:gd name="connsiteY0" fmla="*/ 0 h 1800000"/>
                <a:gd name="connsiteX1" fmla="*/ 1800000 w 1800000"/>
                <a:gd name="connsiteY1" fmla="*/ 900000 h 1800000"/>
                <a:gd name="connsiteX2" fmla="*/ 900000 w 1800000"/>
                <a:gd name="connsiteY2" fmla="*/ 1800000 h 1800000"/>
                <a:gd name="connsiteX3" fmla="*/ 0 w 1800000"/>
                <a:gd name="connsiteY3" fmla="*/ 900000 h 1800000"/>
                <a:gd name="connsiteX4" fmla="*/ 900000 w 1800000"/>
                <a:gd name="connsiteY4" fmla="*/ 0 h 180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0000" h="1800000">
                  <a:moveTo>
                    <a:pt x="900000" y="0"/>
                  </a:moveTo>
                  <a:cubicBezTo>
                    <a:pt x="1397056" y="0"/>
                    <a:pt x="1800000" y="402944"/>
                    <a:pt x="1800000" y="900000"/>
                  </a:cubicBezTo>
                  <a:cubicBezTo>
                    <a:pt x="1800000" y="1397056"/>
                    <a:pt x="1397056" y="1800000"/>
                    <a:pt x="900000" y="1800000"/>
                  </a:cubicBezTo>
                  <a:cubicBezTo>
                    <a:pt x="402944" y="1800000"/>
                    <a:pt x="0" y="1397056"/>
                    <a:pt x="0" y="900000"/>
                  </a:cubicBezTo>
                  <a:cubicBezTo>
                    <a:pt x="0" y="402944"/>
                    <a:pt x="402944" y="0"/>
                    <a:pt x="900000" y="0"/>
                  </a:cubicBezTo>
                  <a:close/>
                </a:path>
              </a:pathLst>
            </a:custGeom>
            <a:solidFill>
              <a:schemeClr val="accent6">
                <a:lumMod val="60000"/>
                <a:lumOff val="40000"/>
              </a:schemeClr>
            </a:solidFill>
            <a:ln w="19050">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SPIN</a:t>
              </a:r>
            </a:p>
          </p:txBody>
        </p:sp>
        <p:sp>
          <p:nvSpPr>
            <p:cNvPr id="63" name="Arrow: Curved Down 62">
              <a:extLst>
                <a:ext uri="{FF2B5EF4-FFF2-40B4-BE49-F238E27FC236}">
                  <a16:creationId xmlns:a16="http://schemas.microsoft.com/office/drawing/2014/main" id="{B210A41A-0C7E-475B-831B-931895C7011C}"/>
                </a:ext>
              </a:extLst>
            </p:cNvPr>
            <p:cNvSpPr/>
            <p:nvPr/>
          </p:nvSpPr>
          <p:spPr>
            <a:xfrm>
              <a:off x="5392462" y="2664749"/>
              <a:ext cx="1410677" cy="515092"/>
            </a:xfrm>
            <a:prstGeom prst="curvedDown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Arrow: Curved Down 63">
              <a:extLst>
                <a:ext uri="{FF2B5EF4-FFF2-40B4-BE49-F238E27FC236}">
                  <a16:creationId xmlns:a16="http://schemas.microsoft.com/office/drawing/2014/main" id="{1CA3CB84-AD33-4099-80E9-01351CE5DBB5}"/>
                </a:ext>
              </a:extLst>
            </p:cNvPr>
            <p:cNvSpPr/>
            <p:nvPr/>
          </p:nvSpPr>
          <p:spPr>
            <a:xfrm flipH="1" flipV="1">
              <a:off x="5384979" y="3672555"/>
              <a:ext cx="1410677" cy="515092"/>
            </a:xfrm>
            <a:prstGeom prst="curvedDown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8" name="Marker">
            <a:extLst>
              <a:ext uri="{FF2B5EF4-FFF2-40B4-BE49-F238E27FC236}">
                <a16:creationId xmlns:a16="http://schemas.microsoft.com/office/drawing/2014/main" id="{6F381C54-25EF-445D-B869-A54C62C08DBE}"/>
              </a:ext>
            </a:extLst>
          </p:cNvPr>
          <p:cNvSpPr/>
          <p:nvPr/>
        </p:nvSpPr>
        <p:spPr>
          <a:xfrm rot="10800000">
            <a:off x="5741207" y="-2198"/>
            <a:ext cx="720000" cy="720000"/>
          </a:xfrm>
          <a:prstGeom prst="triangle">
            <a:avLst/>
          </a:prstGeom>
          <a:solidFill>
            <a:srgbClr val="C00000"/>
          </a:solidFill>
          <a:ln w="19050">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2DE3BE0C-3472-4D02-A99C-200EFE4BDF18}"/>
              </a:ext>
            </a:extLst>
          </p:cNvPr>
          <p:cNvSpPr/>
          <p:nvPr/>
        </p:nvSpPr>
        <p:spPr>
          <a:xfrm>
            <a:off x="10553956" y="659602"/>
            <a:ext cx="1326004"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AE" sz="5400" b="1"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تذكر</a:t>
            </a:r>
            <a:endParaRPr kumimoji="0" lang="en-US" sz="5400" b="1"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endParaRPr>
          </a:p>
        </p:txBody>
      </p:sp>
      <p:sp>
        <p:nvSpPr>
          <p:cNvPr id="6" name="Rectangle 5">
            <a:extLst>
              <a:ext uri="{FF2B5EF4-FFF2-40B4-BE49-F238E27FC236}">
                <a16:creationId xmlns:a16="http://schemas.microsoft.com/office/drawing/2014/main" id="{FEA0D234-2EA6-4F16-BCE1-123C145C4F90}"/>
              </a:ext>
            </a:extLst>
          </p:cNvPr>
          <p:cNvSpPr/>
          <p:nvPr/>
        </p:nvSpPr>
        <p:spPr>
          <a:xfrm>
            <a:off x="202684" y="745993"/>
            <a:ext cx="1750800" cy="76944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AE" sz="4400" b="1"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جاوب</a:t>
            </a:r>
            <a:endParaRPr kumimoji="0" lang="en-US" sz="4400" b="1"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endParaRPr>
          </a:p>
        </p:txBody>
      </p:sp>
      <p:sp>
        <p:nvSpPr>
          <p:cNvPr id="8" name="Rectangle 7">
            <a:extLst>
              <a:ext uri="{FF2B5EF4-FFF2-40B4-BE49-F238E27FC236}">
                <a16:creationId xmlns:a16="http://schemas.microsoft.com/office/drawing/2014/main" id="{E9D1CABC-A720-4233-9CEB-14FAD63C1E17}"/>
              </a:ext>
            </a:extLst>
          </p:cNvPr>
          <p:cNvSpPr/>
          <p:nvPr/>
        </p:nvSpPr>
        <p:spPr>
          <a:xfrm>
            <a:off x="10733492" y="5316591"/>
            <a:ext cx="966932"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AE" sz="5400" b="1"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ركز</a:t>
            </a:r>
            <a:endParaRPr kumimoji="0" lang="en-US" sz="5400" b="1"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endParaRPr>
          </a:p>
        </p:txBody>
      </p:sp>
      <p:sp>
        <p:nvSpPr>
          <p:cNvPr id="9" name="Rectangle 8">
            <a:extLst>
              <a:ext uri="{FF2B5EF4-FFF2-40B4-BE49-F238E27FC236}">
                <a16:creationId xmlns:a16="http://schemas.microsoft.com/office/drawing/2014/main" id="{D6672127-17F3-4672-A954-A56EBC14CEEF}"/>
              </a:ext>
            </a:extLst>
          </p:cNvPr>
          <p:cNvSpPr/>
          <p:nvPr/>
        </p:nvSpPr>
        <p:spPr>
          <a:xfrm>
            <a:off x="535930" y="5485868"/>
            <a:ext cx="982962" cy="76944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AE" sz="4400" b="1"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تميز</a:t>
            </a:r>
            <a:endParaRPr kumimoji="0" lang="en-US" sz="4400" b="1"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01638703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7"/>
                    </p:tgtEl>
                  </p:cond>
                </p:stCondLst>
                <p:endSync evt="end" delay="0">
                  <p:rtn val="all"/>
                </p:endSync>
                <p:childTnLst>
                  <p:par>
                    <p:cTn id="3" fill="hold">
                      <p:stCondLst>
                        <p:cond delay="0"/>
                      </p:stCondLst>
                      <p:childTnLst>
                        <p:par>
                          <p:cTn id="4" fill="hold">
                            <p:stCondLst>
                              <p:cond delay="0"/>
                            </p:stCondLst>
                            <p:childTnLst>
                              <p:par>
                                <p:cTn id="5" presetID="8" presetClass="emph" presetSubtype="0" repeatCount="indefinite" fill="hold" nodeType="clickEffect">
                                  <p:stCondLst>
                                    <p:cond delay="0"/>
                                  </p:stCondLst>
                                  <p:endCondLst>
                                    <p:cond evt="onNext" delay="0">
                                      <p:tgtEl>
                                        <p:sldTgt/>
                                      </p:tgtEl>
                                    </p:cond>
                                  </p:endCondLst>
                                  <p:childTnLst>
                                    <p:animRot by="21600000">
                                      <p:cBhvr>
                                        <p:cTn id="6" dur="250" fill="hold"/>
                                        <p:tgtEl>
                                          <p:spTgt spid="52"/>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6"/>
                                        </p:tgtEl>
                                        <p:attrNameLst>
                                          <p:attrName>style.visibility</p:attrName>
                                        </p:attrNameLst>
                                      </p:cBhvr>
                                      <p:to>
                                        <p:strVal val="visible"/>
                                      </p:to>
                                    </p:set>
                                    <p:animEffect transition="in" filter="fade">
                                      <p:cBhvr>
                                        <p:cTn id="11" dur="10"/>
                                        <p:tgtEl>
                                          <p:spTgt spid="46"/>
                                        </p:tgtEl>
                                      </p:cBhvr>
                                    </p:animEffect>
                                  </p:childTnLst>
                                </p:cTn>
                              </p:par>
                              <p:par>
                                <p:cTn id="12" presetID="10" presetClass="exit" presetSubtype="0" fill="hold" grpId="1" nodeType="withEffect">
                                  <p:stCondLst>
                                    <p:cond delay="0"/>
                                  </p:stCondLst>
                                  <p:childTnLst>
                                    <p:animEffect transition="out" filter="fade">
                                      <p:cBhvr>
                                        <p:cTn id="13" dur="10"/>
                                        <p:tgtEl>
                                          <p:spTgt spid="46"/>
                                        </p:tgtEl>
                                      </p:cBhvr>
                                    </p:animEffect>
                                    <p:set>
                                      <p:cBhvr>
                                        <p:cTn id="14" dur="1" fill="hold">
                                          <p:stCondLst>
                                            <p:cond delay="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67"/>
                  </p:tgtEl>
                </p:cond>
              </p:nextCondLst>
            </p:seq>
          </p:childTnLst>
        </p:cTn>
      </p:par>
    </p:tnLst>
    <p:bldLst>
      <p:bldP spid="46" grpId="0" animBg="1"/>
      <p:bldP spid="46"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descr="Background pattern&#10;&#10;Description automatically generated">
            <a:extLst>
              <a:ext uri="{FF2B5EF4-FFF2-40B4-BE49-F238E27FC236}">
                <a16:creationId xmlns:a16="http://schemas.microsoft.com/office/drawing/2014/main" id="{EAE9E5B0-3605-4EBE-BEFE-57954A1CEFBC}"/>
              </a:ext>
            </a:extLst>
          </p:cNvPr>
          <p:cNvPicPr>
            <a:picLocks noGrp="1" noChangeAspect="1"/>
          </p:cNvPicPr>
          <p:nvPr>
            <p:ph idx="1"/>
          </p:nvPr>
        </p:nvPicPr>
        <p:blipFill rotWithShape="1">
          <a:blip r:embed="rId2"/>
          <a:srcRect b="19"/>
          <a:stretch/>
        </p:blipFill>
        <p:spPr>
          <a:xfrm>
            <a:off x="0" y="1282"/>
            <a:ext cx="12147850" cy="6856718"/>
          </a:xfrm>
          <a:prstGeom prst="rect">
            <a:avLst/>
          </a:prstGeom>
        </p:spPr>
      </p:pic>
      <p:pic>
        <p:nvPicPr>
          <p:cNvPr id="6" name="Picture 5">
            <a:extLst>
              <a:ext uri="{FF2B5EF4-FFF2-40B4-BE49-F238E27FC236}">
                <a16:creationId xmlns:a16="http://schemas.microsoft.com/office/drawing/2014/main" id="{53534162-ACC0-4F8E-BD39-5531B0C387A3}"/>
              </a:ext>
            </a:extLst>
          </p:cNvPr>
          <p:cNvPicPr>
            <a:picLocks noChangeAspect="1"/>
          </p:cNvPicPr>
          <p:nvPr/>
        </p:nvPicPr>
        <p:blipFill>
          <a:blip r:embed="rId3"/>
          <a:stretch>
            <a:fillRect/>
          </a:stretch>
        </p:blipFill>
        <p:spPr>
          <a:xfrm>
            <a:off x="22075" y="-27049"/>
            <a:ext cx="12147850" cy="6795987"/>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7" name="Rectangle 6">
            <a:extLst>
              <a:ext uri="{FF2B5EF4-FFF2-40B4-BE49-F238E27FC236}">
                <a16:creationId xmlns:a16="http://schemas.microsoft.com/office/drawing/2014/main" id="{5B9121EC-0C4C-481A-BA0B-1E1FBF286098}"/>
              </a:ext>
            </a:extLst>
          </p:cNvPr>
          <p:cNvSpPr/>
          <p:nvPr/>
        </p:nvSpPr>
        <p:spPr>
          <a:xfrm>
            <a:off x="9136048" y="89062"/>
            <a:ext cx="2274073" cy="3101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EG" sz="2000" b="1" dirty="0">
                <a:solidFill>
                  <a:schemeClr val="tx1"/>
                </a:solidFill>
              </a:rPr>
              <a:t>انظر الى الصورة وتحدث</a:t>
            </a:r>
            <a:endParaRPr lang="en-US" sz="2000" b="1" dirty="0">
              <a:solidFill>
                <a:schemeClr val="tx1"/>
              </a:solidFill>
            </a:endParaRPr>
          </a:p>
        </p:txBody>
      </p:sp>
      <p:sp>
        <p:nvSpPr>
          <p:cNvPr id="10" name="Circle: Hollow 9">
            <a:extLst>
              <a:ext uri="{FF2B5EF4-FFF2-40B4-BE49-F238E27FC236}">
                <a16:creationId xmlns:a16="http://schemas.microsoft.com/office/drawing/2014/main" id="{47823964-DF0E-454C-B4B3-789D03522BA0}"/>
              </a:ext>
            </a:extLst>
          </p:cNvPr>
          <p:cNvSpPr/>
          <p:nvPr/>
        </p:nvSpPr>
        <p:spPr>
          <a:xfrm>
            <a:off x="8158037" y="1701579"/>
            <a:ext cx="2775005" cy="1025718"/>
          </a:xfrm>
          <a:prstGeom prst="donut">
            <a:avLst>
              <a:gd name="adj" fmla="val 4351"/>
            </a:avLst>
          </a:prstGeom>
          <a:solidFill>
            <a:srgbClr val="7030A0"/>
          </a:solidFill>
          <a:ln w="5715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78071443-76E1-4E2F-90EC-9D1732100D68}"/>
              </a:ext>
            </a:extLst>
          </p:cNvPr>
          <p:cNvSpPr/>
          <p:nvPr/>
        </p:nvSpPr>
        <p:spPr>
          <a:xfrm>
            <a:off x="10531043" y="512333"/>
            <a:ext cx="1257335" cy="10760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EG" sz="2400" b="1" dirty="0"/>
              <a:t>التهيئة الحافزة</a:t>
            </a:r>
            <a:endParaRPr lang="en-US" sz="2400" b="1" dirty="0"/>
          </a:p>
        </p:txBody>
      </p:sp>
    </p:spTree>
    <p:extLst>
      <p:ext uri="{BB962C8B-B14F-4D97-AF65-F5344CB8AC3E}">
        <p14:creationId xmlns:p14="http://schemas.microsoft.com/office/powerpoint/2010/main" val="3437845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87245D1-D05C-424C-87B3-8AEB5056F3C2}"/>
              </a:ext>
            </a:extLst>
          </p:cNvPr>
          <p:cNvPicPr>
            <a:picLocks noChangeAspect="1"/>
          </p:cNvPicPr>
          <p:nvPr/>
        </p:nvPicPr>
        <p:blipFill>
          <a:blip r:embed="rId2"/>
          <a:stretch>
            <a:fillRect/>
          </a:stretch>
        </p:blipFill>
        <p:spPr>
          <a:xfrm>
            <a:off x="2178657" y="153062"/>
            <a:ext cx="8698727" cy="6551875"/>
          </a:xfrm>
          <a:prstGeom prst="rect">
            <a:avLst/>
          </a:prstGeom>
        </p:spPr>
      </p:pic>
      <p:sp>
        <p:nvSpPr>
          <p:cNvPr id="6" name="Circle: Hollow 5">
            <a:extLst>
              <a:ext uri="{FF2B5EF4-FFF2-40B4-BE49-F238E27FC236}">
                <a16:creationId xmlns:a16="http://schemas.microsoft.com/office/drawing/2014/main" id="{415ED33B-990E-4993-A830-1CEF0AEE0C1D}"/>
              </a:ext>
            </a:extLst>
          </p:cNvPr>
          <p:cNvSpPr/>
          <p:nvPr/>
        </p:nvSpPr>
        <p:spPr>
          <a:xfrm>
            <a:off x="6790415" y="2176006"/>
            <a:ext cx="1343769" cy="654659"/>
          </a:xfrm>
          <a:prstGeom prst="donut">
            <a:avLst>
              <a:gd name="adj" fmla="val 0"/>
            </a:avLst>
          </a:prstGeom>
          <a:solidFill>
            <a:srgbClr val="7030A0"/>
          </a:solidFill>
          <a:ln w="5715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1292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187</TotalTime>
  <Words>564</Words>
  <Application>Microsoft Office PowerPoint</Application>
  <PresentationFormat>Widescreen</PresentationFormat>
  <Paragraphs>178</Paragraphs>
  <Slides>37</Slides>
  <Notes>2</Notes>
  <HiddenSlides>0</HiddenSlides>
  <MMClips>2</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37</vt:i4>
      </vt:variant>
    </vt:vector>
  </HeadingPairs>
  <TitlesOfParts>
    <vt:vector size="54" baseType="lpstr">
      <vt:lpstr>Abadi</vt:lpstr>
      <vt:lpstr>Aharoni</vt:lpstr>
      <vt:lpstr>Aldhabi</vt:lpstr>
      <vt:lpstr>Andalus</vt:lpstr>
      <vt:lpstr>Arial</vt:lpstr>
      <vt:lpstr>Calibri</vt:lpstr>
      <vt:lpstr>Calibri Light</vt:lpstr>
      <vt:lpstr>Cambria</vt:lpstr>
      <vt:lpstr>Century Gothic</vt:lpstr>
      <vt:lpstr>Droid Arabic Kufi</vt:lpstr>
      <vt:lpstr>Franklin Gothic Book</vt:lpstr>
      <vt:lpstr>Sabon Next LT</vt:lpstr>
      <vt:lpstr>Times</vt:lpstr>
      <vt:lpstr>Times New Roman</vt:lpstr>
      <vt:lpstr>Trebuchet MS</vt:lpstr>
      <vt:lpstr>Office Theme</vt:lpstr>
      <vt:lpstr>3_Office Theme</vt:lpstr>
      <vt:lpstr>PowerPoint Presentation</vt:lpstr>
      <vt:lpstr>PowerPoint Presentation</vt:lpstr>
      <vt:lpstr>PowerPoint Presentation</vt:lpstr>
      <vt:lpstr>PowerPoint Presentation</vt:lpstr>
      <vt:lpstr>نواتج التعلم</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ماذا تعلمت من درس اليوم؟</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Amal Abas</dc:creator>
  <cp:lastModifiedBy>Amal Abas</cp:lastModifiedBy>
  <cp:revision>1</cp:revision>
  <dcterms:created xsi:type="dcterms:W3CDTF">2021-10-09T13:01:56Z</dcterms:created>
  <dcterms:modified xsi:type="dcterms:W3CDTF">2021-10-09T16:09:42Z</dcterms:modified>
</cp:coreProperties>
</file>