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5BE2-415D-458B-9B19-E0EB4E0210B4}" type="datetimeFigureOut">
              <a:rPr lang="ar-AE" smtClean="0"/>
              <a:pPr/>
              <a:t>23/12/1437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1A86-B5AE-490D-A46E-39EA65053522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9860">
            <a:off x="594021" y="1046959"/>
            <a:ext cx="4303233" cy="34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40986"/>
            <a:ext cx="3333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5867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6324600"/>
            <a:ext cx="5395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6000"/>
          </a:blip>
          <a:srcRect/>
          <a:stretch>
            <a:fillRect/>
          </a:stretch>
        </p:blipFill>
        <p:spPr bwMode="auto">
          <a:xfrm>
            <a:off x="0" y="1340768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237313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-15000" contrast="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907704" y="5805264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إماطة الأذى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40152" y="5877272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الكلمة الطيبة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36017" y="4725144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مساعدة الآخرين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62396" y="4797152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الصلح بين المتخاصمين 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2000"/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9000"/>
          </a:blip>
          <a:srcRect/>
          <a:stretch>
            <a:fillRect/>
          </a:stretch>
        </p:blipFill>
        <p:spPr bwMode="auto">
          <a:xfrm>
            <a:off x="827584" y="0"/>
            <a:ext cx="7632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8532441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437077" y="1712097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صلاة ركعتين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52659" y="1241908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الطواف سبعة أشواط حول الكعبة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28045" y="5589240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لإدراك الجماعة </a:t>
            </a:r>
            <a:endParaRPr lang="ar-AE" sz="28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5330" y="5589240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صحيح</a:t>
            </a:r>
            <a:endParaRPr lang="ar-AE" sz="28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4509120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لأنه خالف السنة</a:t>
            </a:r>
            <a:endParaRPr lang="ar-AE" sz="24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56602" y="450912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مكروه</a:t>
            </a:r>
            <a:endParaRPr lang="ar-AE" sz="28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7000"/>
          </a:blip>
          <a:srcRect/>
          <a:stretch>
            <a:fillRect/>
          </a:stretch>
        </p:blipFill>
        <p:spPr bwMode="auto">
          <a:xfrm>
            <a:off x="755576" y="0"/>
            <a:ext cx="7704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5"/>
            <a:ext cx="6115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83569" y="0"/>
            <a:ext cx="77768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309320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162081" y="1583644"/>
            <a:ext cx="519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بل الأفضل تعليمهم آداب المسجد واصطحابهم إليها 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312746" y="6142726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كف الأذى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9712" y="5354912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السلام ورد السلام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78852" y="6086281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غض البصر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40739" y="541135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تنظيف المسجد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3000" contrast="29000"/>
          </a:blip>
          <a:srcRect/>
          <a:stretch>
            <a:fillRect/>
          </a:stretch>
        </p:blipFill>
        <p:spPr bwMode="auto">
          <a:xfrm>
            <a:off x="1187624" y="0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46754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99389" y="619643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تربية النفس وتطهيرها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2544" y="5631655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زيادة الأجر والثواب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30878" y="2004403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تعظيم شعائر الله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45313" y="1633074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عدم رفع الصوت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23277" y="5688100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الترابط</a:t>
            </a:r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الاجتماعي</a:t>
            </a:r>
            <a:endParaRPr lang="ar-AE" sz="28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84941" y="6154015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التناصح والتعاون </a:t>
            </a:r>
            <a:endParaRPr lang="ar-AE" sz="28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1000"/>
          </a:blip>
          <a:srcRect/>
          <a:stretch>
            <a:fillRect/>
          </a:stretch>
        </p:blipFill>
        <p:spPr bwMode="auto">
          <a:xfrm>
            <a:off x="827584" y="0"/>
            <a:ext cx="799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7" y="6309321"/>
            <a:ext cx="46754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560497" y="4483801"/>
            <a:ext cx="1851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الخروج باليسرى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تجنّب </a:t>
            </a:r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التزاحم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30079" y="4479527"/>
            <a:ext cx="2435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ملازمة الذكر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والالتزام بآداب المسجد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97125" y="3501008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الدعاء والسكينة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42929" y="3395133"/>
            <a:ext cx="1941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الدخول باليمنى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وقول الذكر الوارد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403967" y="3471391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التزيّن والتطيّب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0252" y="1803942"/>
            <a:ext cx="1435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رضا الله </a:t>
            </a:r>
          </a:p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ومحبة الآخرين</a:t>
            </a:r>
            <a:endParaRPr lang="ar-A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95936" y="1988840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مضاعفة الأجر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89048" y="1830794"/>
            <a:ext cx="2161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بناء المجتمع المسلم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والترابط </a:t>
            </a:r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المسلمين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8000"/>
          </a:blip>
          <a:srcRect l="4425"/>
          <a:stretch>
            <a:fillRect/>
          </a:stretch>
        </p:blipFill>
        <p:spPr bwMode="auto">
          <a:xfrm>
            <a:off x="611560" y="0"/>
            <a:ext cx="7776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911926" y="5937991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عدم النوم أو رفع الصوت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84529" y="5616092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عدم الانشغال بأمور الدنيا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92932" y="533231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قراءة القرآن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35147" y="4983583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ذكر الله تعالى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389995" y="3683165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إلا إذا كان مسجد العمل </a:t>
            </a:r>
            <a:endParaRPr lang="ar-A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44999" y="2987196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ملتزم بآداب المسجد</a:t>
            </a:r>
            <a:endParaRPr lang="ar-A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9265" y="2603045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فيه احترام للمصلين </a:t>
            </a:r>
            <a:endParaRPr lang="ar-A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6495" y="2148419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فيه أذى للمصلين</a:t>
            </a:r>
            <a:endParaRPr lang="ar-A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044" y="1655652"/>
            <a:ext cx="198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لأن التسول من السوء</a:t>
            </a:r>
            <a:endParaRPr lang="ar-AE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3676778" y="158364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634799" y="2053833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669763" y="251547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3654200" y="2929218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627784" y="3611157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1" y="6353175"/>
            <a:ext cx="61156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107844" y="6203445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الصلاة منفرداً خلف الصف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83322" y="564294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اللعب بمكيفات المسجد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88813" y="5089458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العبث في فرش المسجد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76314" y="4036190"/>
            <a:ext cx="388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 2"/>
              </a:rPr>
              <a:t>رمي بقايا السواك داخل المسجد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  <a:sym typeface="Wingdings 2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42617" y="3464400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 2"/>
              </a:rPr>
              <a:t>رمي المناديل في المسجد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  <a:sym typeface="Wingdings 2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557018" y="6230297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الاصطفاف في الصف الأول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02743" y="5661248"/>
            <a:ext cx="3366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قراءة القرآن وقت انتظار الصلاة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173242" y="5150177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السلام إذا دخل المسجد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94933" y="4578387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خفض الصوت في المسجد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077335" y="4040464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تنظيف المسجد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652120" y="3501008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صلاة تحية المسجد</a:t>
            </a:r>
            <a:endParaRPr lang="ar-AE" sz="2800" dirty="0"/>
          </a:p>
        </p:txBody>
      </p:sp>
      <p:sp>
        <p:nvSpPr>
          <p:cNvPr id="17" name="مستطيل 16"/>
          <p:cNvSpPr/>
          <p:nvPr/>
        </p:nvSpPr>
        <p:spPr>
          <a:xfrm>
            <a:off x="1591825" y="4588143"/>
            <a:ext cx="290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 2"/>
              </a:rPr>
              <a:t>رفع الصوت في المسجد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  <a:sym typeface="Wingdings 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8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324600"/>
            <a:ext cx="5395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47864" y="4591755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سلوك خاطئ غير صحيح</a:t>
            </a:r>
            <a:endParaRPr kumimoji="0" lang="ar-AE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29788" y="5525780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خفض الصوت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93835" y="5957828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المحافظة على نظافة المسجد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04311" y="5514491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ذكر الله تعالى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88059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1" y="6353175"/>
            <a:ext cx="61156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260648"/>
            <a:ext cx="7588894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21221891">
            <a:off x="5462605" y="2625623"/>
            <a:ext cx="20008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الترابط والتعاون 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والألفة والمساواة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والمحبة والتواضع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 rot="21192956">
            <a:off x="1274319" y="2752153"/>
            <a:ext cx="25763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تعلّم أحكام العبادات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تعويد المسلم على النظام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الالتزام </a:t>
            </a:r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بالوقت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8488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309320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309320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58896" y="3391091"/>
            <a:ext cx="21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150x10=1500</a:t>
            </a:r>
            <a:endParaRPr lang="ar-AE" sz="2800" dirty="0"/>
          </a:p>
        </p:txBody>
      </p:sp>
      <p:sp>
        <p:nvSpPr>
          <p:cNvPr id="7" name="مستطيل 6"/>
          <p:cNvSpPr/>
          <p:nvPr/>
        </p:nvSpPr>
        <p:spPr>
          <a:xfrm>
            <a:off x="5782287" y="2949216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حسنة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65355" y="3372555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حسنة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613068" y="2924944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30x10=150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6084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692692" y="5433935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الإكرام من الله تعالى 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38126" y="4036190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الحشر تحت ظل الرحمن جل جلاله</a:t>
            </a:r>
            <a:endParaRPr lang="ar-AE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9733" y="2622882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الارتقاء وعلو المنزلة في الجنة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95374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6000"/>
          </a:blip>
          <a:srcRect/>
          <a:stretch>
            <a:fillRect/>
          </a:stretch>
        </p:blipFill>
        <p:spPr bwMode="auto">
          <a:xfrm>
            <a:off x="-39337" y="0"/>
            <a:ext cx="918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6381329"/>
            <a:ext cx="46754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57833" y="4934153"/>
            <a:ext cx="5194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لا يجوز ــ  لأنه سيؤذي الناس برائحة عرقه</a:t>
            </a:r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3473829" y="5915413"/>
            <a:ext cx="4923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لا يصح ـــ لأنه لباس غير لائق بالمساجد </a:t>
            </a:r>
            <a:endParaRPr lang="ar-AE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230</Words>
  <Application>Microsoft Office PowerPoint</Application>
  <PresentationFormat>عرض على الشاشة (3:4)‏</PresentationFormat>
  <Paragraphs>79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13</cp:revision>
  <dcterms:created xsi:type="dcterms:W3CDTF">2016-09-25T03:40:42Z</dcterms:created>
  <dcterms:modified xsi:type="dcterms:W3CDTF">2016-09-25T07:26:46Z</dcterms:modified>
</cp:coreProperties>
</file>