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7" r:id="rId4"/>
    <p:sldMasterId id="2147483709" r:id="rId5"/>
    <p:sldMasterId id="2147483721" r:id="rId6"/>
  </p:sldMasterIdLst>
  <p:notesMasterIdLst>
    <p:notesMasterId r:id="rId36"/>
  </p:notesMasterIdLst>
  <p:sldIdLst>
    <p:sldId id="402" r:id="rId7"/>
    <p:sldId id="433" r:id="rId8"/>
    <p:sldId id="432" r:id="rId9"/>
    <p:sldId id="587" r:id="rId10"/>
    <p:sldId id="416" r:id="rId11"/>
    <p:sldId id="961" r:id="rId12"/>
    <p:sldId id="575" r:id="rId13"/>
    <p:sldId id="404" r:id="rId14"/>
    <p:sldId id="419" r:id="rId15"/>
    <p:sldId id="406" r:id="rId16"/>
    <p:sldId id="396" r:id="rId17"/>
    <p:sldId id="963" r:id="rId18"/>
    <p:sldId id="964" r:id="rId19"/>
    <p:sldId id="965" r:id="rId20"/>
    <p:sldId id="966" r:id="rId21"/>
    <p:sldId id="967" r:id="rId22"/>
    <p:sldId id="968" r:id="rId23"/>
    <p:sldId id="969" r:id="rId24"/>
    <p:sldId id="392" r:id="rId25"/>
    <p:sldId id="393" r:id="rId26"/>
    <p:sldId id="970" r:id="rId27"/>
    <p:sldId id="417" r:id="rId28"/>
    <p:sldId id="971" r:id="rId29"/>
    <p:sldId id="972" r:id="rId30"/>
    <p:sldId id="973" r:id="rId31"/>
    <p:sldId id="260" r:id="rId32"/>
    <p:sldId id="262" r:id="rId33"/>
    <p:sldId id="308" r:id="rId34"/>
    <p:sldId id="2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339933"/>
    <a:srgbClr val="008000"/>
    <a:srgbClr val="9933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7" autoAdjust="0"/>
    <p:restoredTop sz="94660"/>
  </p:normalViewPr>
  <p:slideViewPr>
    <p:cSldViewPr snapToGrid="0">
      <p:cViewPr>
        <p:scale>
          <a:sx n="96" d="100"/>
          <a:sy n="96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EF105D02-4283-4254-B00C-7A74D60018C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1EA52AA-8C28-4977-B8F4-B94CA57F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4E697-19B4-4648-B0C5-D2533FC2B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68D90-6ACD-42F8-BC3E-C11955FF8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14F7B-7B01-4E28-9435-15B7DA0C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B6A6A-0CA9-4A79-A9AD-5DE8561A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CF6C-0A23-4964-9CDB-A241462F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4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9370-17DF-4F5F-B3F4-EFB2D68C2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E9343-A1A1-4A34-9920-729F65CFD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CB460-E19B-4A45-A3ED-70DC5880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0D46F-2EFB-4E88-B4D5-06275F04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A9A00-14B2-470D-BFAF-912B3BB3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5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EB260-2AFA-413D-A4C8-6506889FE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EEDAE-08E2-4A11-A383-7B6FD678E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05D8F-E265-4A11-B67D-7A19F7E7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8E1A9-AFAF-40BE-B403-00A16B6C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AFD8D-757F-41A4-8F24-60A4173F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7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60F7-BA12-4D4F-9F41-44C5A5D02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7EDA-D153-4458-9306-0AB0E695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2ABFC-FAD1-47C2-A8E4-71B5842D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77B-A55A-4134-9AAE-8A6BE07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5A1E-48DE-4D84-A34F-C81D4E5F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FA73-CB85-4207-978E-B2623244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C40D3-6A6A-4A2B-9174-3F31F6E58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DE37-8B70-42B7-A869-0C079C3B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07AB-5DA2-48FB-999F-AB8D9A66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5D5E-D577-4E84-9DE8-09FA069D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27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4004-F3BD-440A-AA8A-AD72BDD7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6A87B-6E20-404A-A30C-FA44211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E47A3-339D-43BE-93CB-F962FE41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0149D-1987-4222-901E-40648E3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B4FB-00B1-4EBF-9DFE-C3302B6F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6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5BA7-8304-44F3-A0B6-F9D432E9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14C2B-C9FF-443B-AD0F-D220CF41C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23EEC-E100-4256-B3AA-0E88221D8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326A-65AA-4FCB-AA07-3E3F3730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5EDDC-0161-4F3D-9FBC-ADA9E667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99FE4-FBCE-46E5-894D-5A1AA697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8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4E9B-4B70-43F8-8D5B-66403B92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48DB1-0E8D-456F-9622-691BD08F7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4ACFF-A2B0-45BF-B725-26D293A94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A4E64-AB7C-4994-8DE2-B3A0493EF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33FC5-C1D8-4B50-8C58-D6FC9E706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1F730-2FB5-41D0-B8F9-69DA95C16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7DAAC-E6C7-4416-8427-3A4EEB58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7A7856-3B2E-4EA8-A6D0-8952E76F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A52D-916F-4ACD-BFAF-8EBF90CE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7358-C9D5-4B27-92E5-EEBD03E4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F9C7A-82C0-4D89-B08B-E72F428C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8C7FD-B2BF-4414-93EF-CA76D041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8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74096-A150-414A-9214-4B384713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EF1AD-A83A-4562-B556-7F7D6D4BA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484A-5C0F-4C47-91A7-4B71E8D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BA08-ABF0-4294-A861-3161BE1F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2D78-1D7D-434A-9A46-ACBC0399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D221B-F259-4AD5-B2C4-E30782DB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A7F53-FBFE-45DA-BAEF-3F910EBF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005A4-AAB4-4704-A0F9-A3C0DC4D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06CF1-A4EE-401B-811F-6DCC9277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53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7CB6-922A-4CCB-8200-A1A0AC726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AF54F-759F-40A4-8C78-D1B562EF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4FCC7-A53A-4D13-9033-81A5F3C8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3611B-AC34-45C8-B7A8-92097DDE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D44CB-E2D9-4588-B3E9-6D63C541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6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5802-D2B9-4570-8E98-AAE8BDD7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74E40-ED83-4EF3-9E73-635911F69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8454D-ABD3-45A7-B5E3-9FC8D0D4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21A41-04AA-4738-B128-FC26E072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A28E5-BC7D-48DD-8944-CC159CF7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2C39-3A9C-4746-BE11-51C8EEA8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4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AB03-13CE-496F-8D5A-FF63726F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1B34F-2459-4A74-95AC-D459836D8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B3992-FC46-427F-958D-3859D539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EDD7A-0373-4633-9C60-69DCABD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B4D98-3BA9-4F05-8D22-86B7DA37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B53E1E-D529-47E3-8AF1-84EB6BDF8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190A1-89C1-4A25-9314-4014AF856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45E8F-6406-4568-929E-11293382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11264-E75B-42E3-92C6-F07F201A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38E32-5DB3-49AA-B034-20AA9566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3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344C-6E85-4F8A-8350-ED114F29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C4D9-B666-4532-B04C-C92EEB599FBE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562EE-BF29-4933-B7FD-0A43E636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DC0DC-9AF1-45B8-B53B-6A52D0E8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747BD-9220-4E29-9274-FAC986607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93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FECFC-7921-40A4-AF08-B43914DD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09165-3C18-483E-871A-BC0AC2D26B09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43438-B9F4-4EAC-8725-38B4D7B4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B9E74-90EF-46AC-BAEE-66DEDDB0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3688-F203-4ECD-AAF5-8208358A91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7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61B34-5160-4772-8E3E-07F4BB8D9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13C0B-A8B8-466D-B28D-EEC29AE9FFAE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F18A-28CD-480D-8ADF-982CED1A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195B-581F-47DD-AD78-0903A822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1653D-D47E-4B26-AC7C-EC5471FBD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18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3C2183-198F-4006-9826-889B0235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70A6C-E394-44EB-BBF1-F2107D0A2C5F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F3F0DE-E8B1-4C5C-9F05-464BBDCF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175ACF-B7DA-49A7-A1B0-B2EE571B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EA5C6-D82B-4B9F-B5CE-6053BE48B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47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9C4DFA-199E-4603-B530-5237A7E9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B5E6-7E32-4603-BFCF-0E85A4366EF0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B6637-73FB-480D-A2F6-72C68735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11BF14-8B01-45DF-B009-E9456475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A2398-80CE-47AE-A26E-9C8D81A42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4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6062D58-2C6C-4E1C-9465-DAD8D85E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AE0B3-C9C6-4BA6-A54A-240E31BFCB98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02B97C-FCF3-43FC-A769-0A017605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B3455D-EC5A-464D-9D3B-2260B3C0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670B-DB00-431F-9B17-04912D6496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93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F9D62A-23A9-4D50-831A-7386FEDE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E764B-7A44-449D-B99E-F43F2071FBC6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00200D-72B8-4714-9082-D35404DE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5D6672-F173-445C-A029-A418D529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C0B49-896C-46A7-AD01-0AF1D6A374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68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9915-ECF7-4FC7-A6AB-8C113BF9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ED3A6-0E85-4A9F-BA29-A9B91A04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AA9D7-1B43-4B65-ABB6-E8BBE1FF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1AC77-3BEA-40E3-B946-B6B82590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DD06-278A-4213-BDC3-A3D0772D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5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D59EB0-6C38-4E73-8D45-2DFE2252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FA5B5-79C0-40F9-AC14-059BCB89FE04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9C3AC5-6341-47E4-90C0-E5CB8615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F2AD84-FB9A-4C27-8A34-A6AF76D4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5A65-7AE2-4393-9299-9C263082C8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4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A7ECCF-948A-4398-A6D7-233CEC42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E5E7A-6E39-4CC5-8242-CAA42109E9B7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AC5AFB-CC73-4209-B50F-CBC3FBA1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D2B66F-B951-4377-810E-B885C718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CDE70-0F5A-4F32-94A8-FA0D44195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39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3407-5F8B-4E7C-9074-399646BA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E7A3E-B182-4004-8E45-D4263970B94B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A668B-A3F5-4F65-B600-B1FBB554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DC34A-ED37-4830-A252-D63B014D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97C62-19F9-4AD2-B408-0C89454CB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90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F1C5F-C2E7-4268-AAC2-82CC4099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AF3F-5787-4047-845D-4936BF6637F9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5C4B9-74BB-45B4-9919-390227A6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1FD35-07E0-4B1D-BDE8-C0FDA46D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E15D-E2B3-4176-BF28-67113988B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221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78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8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0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0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1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71DE-507B-4E2A-A0CF-3298D1E18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C009-CFB7-447A-AFFF-A71CCD559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095B3-8A75-41D9-81B6-979C6129C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F7B79-19F7-41E0-AB50-FFE83E30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C4A6D-BD70-4DFB-92FF-61D86DBD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7ECBC-B0D8-4A9A-A266-674BD435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13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0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1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6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03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8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4705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31B197-500B-6449-8B38-662B97D7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9FD6FD-4F53-8542-B023-EB7DF153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6F8471-7DB4-2649-9F24-622BF937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656AE3-A114-6C42-9625-A929590D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268DA-D225-C544-8B7D-E7A6B72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883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2F4B5-7C0C-184C-AA45-C95EEE2A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42453-6805-6845-9166-2425F1FF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653586-E832-914A-A71A-CB1FDE90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8AB84D-5BD0-7249-A07F-C6188B94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4AB56C-9893-1A4C-AE5A-2EE9ECE8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7792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CA51E2-48BE-B343-8361-571B0D5A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A172DC-3148-9646-A542-6F53CB806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C9FD2E-24E9-364B-8781-1117FDF07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F30435-3378-BB4E-8EED-7934353D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86C6C3-7B4C-0D45-9E7F-D94489DB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28079C-57AB-AE4F-AA2B-A9EEC24B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592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C833-ED74-48E0-B7C5-DA4292CE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00FED-DC0C-4AC9-B0C9-BB5C16351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9AB6D-B269-4D02-B5D6-40CA238E2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96833-7164-4960-884E-B7136AD27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96326-8A72-4331-B9EF-457848FB6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3C5F4-4C2E-4D3E-8D2A-2E9AB9C3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698117-5CA8-49E9-A956-A7E24988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101E9-B008-46D1-856A-AF5D48B28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171BC2-A70F-034C-8B9B-302FBA5F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5B72C8-EE96-D847-83B0-7917B853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7A804F-083C-C244-8CB1-B90A8B765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A17052-A103-2E4D-A982-79CE4DD4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C47600-5E41-1742-BF67-1CE423A8B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BE2D5-CD85-214C-A3AF-96687C96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EF9CBB-B69C-BB4D-BF79-4C448C22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A56CFB2-0399-9D46-B95B-BF5C561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43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D674F-577A-B546-B44F-07E8E8C4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4455C3-F283-0D49-9922-9932B9F6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F3367D3-5E31-4042-8DDC-F7321820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F04E775-4D45-A842-B8EF-EDF8B5D9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6129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9FA576-F360-3B45-ABD7-39277932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5082AAD-D454-6D48-B994-35B176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AFCF5F1-B926-A54B-9251-E7FC6AEF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27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E22C4-73B2-0949-9C0D-3725E7A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AC30B1-4BFA-B341-954A-F13ABA83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A260EA-5641-ED46-943D-85BC811A7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18577A-FD0C-C94A-9F8E-D9F92B8E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1922EB-EF49-AA4E-8FA3-AE902AF2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2FAE31-4097-A447-B8F6-C4E869CF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0984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FC90B3-145B-6547-800C-F0BB71BE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00C67BE-7D27-7446-9761-EDBD0A954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DAB1B4-4EF9-8C45-B720-6889B757B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84434F-109D-3E40-9888-2EFFA5ED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B4D4CB-AFD7-4B44-877F-6128EE3D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77FB85-0855-E441-8FC7-C85A4A0B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6208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717CD-A8E3-BF4E-86B2-E512D2CB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DA6EADF-EF16-5740-AA30-1DE1319A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5AFE9B-D90B-814E-AC0C-020E227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254D-5389-5548-A16B-F9F8A20D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288B49-FE50-CC43-8BA4-9C6FCD11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8811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791C9B5-9071-1D45-BB6F-F598687C1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CACEBD-4057-FB44-886A-0D4D9A5B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8B18E8-A6F7-AE49-B4DC-89D2F4C5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F3D2F5-B666-794D-9210-B7F46C7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78B241-C52D-4F46-8C06-1415B469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045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3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91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5530-B0C7-415B-B9EC-50F64376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C8A5F-52FC-4C6C-9A88-5A6CE761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7220D-9D45-4FF7-BB34-286A75B1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B9C91-A720-493F-8675-9C4B75F1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3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1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3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9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3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5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9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3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7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24932-0140-4382-A6AB-8D1FD90E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162BA-1A0E-4C46-AF20-7D455B2E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CA712-94D1-4B2A-BD4D-356A4115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03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9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4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B0D5-0514-499D-A791-665B7CF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B2FB-AEF8-43F0-B9E6-9D57BE17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2368A-2227-4357-8B3D-4334B6F14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EB2A5-1311-4B6C-89A5-4D67831C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F2DD4-2E56-4297-A7C8-8B58E3C6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22181-59B6-4BD7-A791-613BF429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1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4176-4370-465B-9FC8-4DEBB56D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14D2D1-1DC7-4A01-8C79-6C2AD231BC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422FC-8080-4953-842A-422F00F14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D8BFD-F3DF-474F-992F-149F74D6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C1732-1826-47C8-BD92-0153460D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76305-1E07-42AC-8D21-B7B66340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66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780E2-328A-41C2-A12C-CB0226B21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C4449-4678-4157-85F2-9D6943CD2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B3874-BD19-4A35-8088-9DC2A4861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30812-9AFC-4719-94CC-309CEB341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17375-12FF-473A-9706-774EBE452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33C4A-A4A8-4CDB-BD33-83DC6B04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AA3-B16D-48D0-ACEC-C14A7218A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43FEB-9B26-4BE4-9040-DACA3EA6C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740A-40A4-44CA-95E2-3B51150C91A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9F4F-2C77-4366-A55C-86ED72F55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F241-2CE8-429E-9BF0-1E9549F07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07BDB-757A-423B-8B59-4DCC3385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3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F5356D3C-404A-401F-A888-342C4D227E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853851C7-A61E-4D65-A288-3AB9143ADD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1AFAF-A965-4D98-8E4B-5A6953FDE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D700FF-4540-4DB7-9B2A-A2123CDD7784}" type="datetimeFigureOut">
              <a:rPr lang="en-US"/>
              <a:pPr>
                <a:defRPr/>
              </a:pPr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4438-92DC-4518-B1ED-826A700F3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21CCC-CCD9-4EEA-A434-F3E7EFE80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D56F7E-18B0-484E-8F54-C2E609EF7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00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F106322-E262-6F49-9393-34558FDE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631F37-F617-6B4A-8107-8B999BD7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1F4330-07A2-DD45-A03D-111DF324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7B5-3FF5-D642-A7FF-54F031E71970}" type="datetimeFigureOut">
              <a:rPr lang="ar-KW" smtClean="0"/>
              <a:t>17/02/1442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90E2AE-A8CD-8343-8F45-B23C2AE2E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D6856-E39D-7940-BC99-80841C0A0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407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4DD5DF-629F-4E90-A0FF-B2658AB757C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804702E-C4EF-46BC-B71A-ADA1870FA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4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hyperlink" Target="http://www.publicdomainpictures.net/view-image.php?image=37289&amp;picture=ballons-colores&amp;large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slide" Target="slide25.xml"/><Relationship Id="rId5" Type="http://schemas.openxmlformats.org/officeDocument/2006/relationships/slide" Target="slide26.xml"/><Relationship Id="rId4" Type="http://schemas.openxmlformats.org/officeDocument/2006/relationships/hyperlink" Target="https://pixabay.com/en/balloon-yellow-party-birthday-296637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23.xml"/><Relationship Id="rId5" Type="http://schemas.openxmlformats.org/officeDocument/2006/relationships/hyperlink" Target="https://pixabay.com/en/balloon-yellow-party-birthday-296637/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23.xml"/><Relationship Id="rId5" Type="http://schemas.openxmlformats.org/officeDocument/2006/relationships/hyperlink" Target="https://pixabay.com/en/balloon-yellow-party-birthday-296637/" TargetMode="Externa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23.xml"/><Relationship Id="rId5" Type="http://schemas.openxmlformats.org/officeDocument/2006/relationships/hyperlink" Target="https://pixabay.com/en/balloon-yellow-party-birthday-296637/" TargetMode="Externa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6.xml"/><Relationship Id="rId6" Type="http://schemas.openxmlformats.org/officeDocument/2006/relationships/slide" Target="slide23.xml"/><Relationship Id="rId5" Type="http://schemas.openxmlformats.org/officeDocument/2006/relationships/hyperlink" Target="https://pixabay.com/en/balloon-yellow-party-birthday-296637/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64C423-A545-4311-A4EC-ACAB2A895748}"/>
              </a:ext>
            </a:extLst>
          </p:cNvPr>
          <p:cNvSpPr txBox="1">
            <a:spLocks/>
          </p:cNvSpPr>
          <p:nvPr/>
        </p:nvSpPr>
        <p:spPr>
          <a:xfrm>
            <a:off x="1155976" y="2809337"/>
            <a:ext cx="9623404" cy="2490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8800" b="1" dirty="0"/>
              <a:t>التربية الأخلاقية</a:t>
            </a:r>
            <a:br>
              <a:rPr lang="ar-AE" sz="8800" b="1" dirty="0"/>
            </a:br>
            <a:r>
              <a:rPr lang="ar-AE" sz="8800" b="1" dirty="0">
                <a:solidFill>
                  <a:schemeClr val="accent1"/>
                </a:solidFill>
              </a:rPr>
              <a:t>الصف الثاني</a:t>
            </a:r>
            <a:endParaRPr lang="en-US" sz="8800" b="1" dirty="0">
              <a:solidFill>
                <a:schemeClr val="accent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BF43088-9176-4CA5-BBE8-6C2ADEFCEF43}"/>
              </a:ext>
            </a:extLst>
          </p:cNvPr>
          <p:cNvSpPr txBox="1">
            <a:spLocks/>
          </p:cNvSpPr>
          <p:nvPr/>
        </p:nvSpPr>
        <p:spPr>
          <a:xfrm>
            <a:off x="1559736" y="5369897"/>
            <a:ext cx="9341811" cy="1059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AE" sz="2400" b="1" dirty="0"/>
              <a:t>     معلمة المادة 						       مديرة المدرسة</a:t>
            </a:r>
          </a:p>
          <a:p>
            <a:pPr algn="r" rtl="1"/>
            <a:r>
              <a:rPr lang="ar-AE" sz="2400" b="1" dirty="0"/>
              <a:t>      نايفة عيد					                 أمل محمد عبدالعزيز</a:t>
            </a:r>
            <a:endParaRPr lang="en-US" sz="2400" b="1" dirty="0"/>
          </a:p>
        </p:txBody>
      </p:sp>
      <p:sp>
        <p:nvSpPr>
          <p:cNvPr id="11" name="عنوان فرعي 10">
            <a:extLst>
              <a:ext uri="{FF2B5EF4-FFF2-40B4-BE49-F238E27FC236}">
                <a16:creationId xmlns:a16="http://schemas.microsoft.com/office/drawing/2014/main" id="{F296AADF-5C20-42C0-A68E-904F77D27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1345" y="1557825"/>
            <a:ext cx="4195948" cy="902207"/>
          </a:xfrm>
        </p:spPr>
        <p:txBody>
          <a:bodyPr>
            <a:normAutofit/>
          </a:bodyPr>
          <a:lstStyle/>
          <a:p>
            <a:pPr algn="r"/>
            <a:r>
              <a:rPr lang="ar-AE" sz="3600" dirty="0">
                <a:solidFill>
                  <a:schemeClr val="bg1"/>
                </a:solidFill>
              </a:rPr>
              <a:t>وزارة التربية والتعليم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26BB4E57-A5CA-418B-964B-45ECEFBA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89" y="1005769"/>
            <a:ext cx="1961101" cy="1651761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AE45F7A-DA58-4642-9740-055F50404DC2}"/>
              </a:ext>
            </a:extLst>
          </p:cNvPr>
          <p:cNvSpPr/>
          <p:nvPr/>
        </p:nvSpPr>
        <p:spPr>
          <a:xfrm>
            <a:off x="4950269" y="93971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التعلم </a:t>
            </a:r>
          </a:p>
          <a:p>
            <a:pPr algn="r"/>
            <a:r>
              <a:rPr lang="ar-AE" sz="4800" dirty="0">
                <a:solidFill>
                  <a:schemeClr val="bg1"/>
                </a:solidFill>
              </a:rPr>
              <a:t>عن بعد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2168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ner, Frame [Children, Kids, People] Download Vector | Kartu ...">
            <a:extLst>
              <a:ext uri="{FF2B5EF4-FFF2-40B4-BE49-F238E27FC236}">
                <a16:creationId xmlns:a16="http://schemas.microsoft.com/office/drawing/2014/main" id="{32326971-E866-4159-98A8-0A81E1BD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4" y="42697"/>
            <a:ext cx="11962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9D26D-6077-4A25-BAFD-F72CE209B21A}"/>
              </a:ext>
            </a:extLst>
          </p:cNvPr>
          <p:cNvSpPr txBox="1"/>
          <p:nvPr/>
        </p:nvSpPr>
        <p:spPr>
          <a:xfrm>
            <a:off x="5741233" y="3690150"/>
            <a:ext cx="172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الجهل</a:t>
            </a:r>
            <a:endParaRPr lang="en-US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F532E-62F4-46FF-918E-C82C515EA951}"/>
              </a:ext>
            </a:extLst>
          </p:cNvPr>
          <p:cNvSpPr txBox="1"/>
          <p:nvPr/>
        </p:nvSpPr>
        <p:spPr>
          <a:xfrm>
            <a:off x="4722131" y="1505857"/>
            <a:ext cx="251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المُفْرَدات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D1803-6DFA-4D9B-9A55-B71D8FB4A074}"/>
              </a:ext>
            </a:extLst>
          </p:cNvPr>
          <p:cNvSpPr txBox="1"/>
          <p:nvPr/>
        </p:nvSpPr>
        <p:spPr>
          <a:xfrm>
            <a:off x="2129424" y="1317113"/>
            <a:ext cx="184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الجاهزية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26507-4BA6-4574-8B9A-DEEEA6125690}"/>
              </a:ext>
            </a:extLst>
          </p:cNvPr>
          <p:cNvSpPr txBox="1"/>
          <p:nvPr/>
        </p:nvSpPr>
        <p:spPr>
          <a:xfrm>
            <a:off x="8559384" y="3080208"/>
            <a:ext cx="2739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الحرية الشخصية </a:t>
            </a:r>
            <a:endParaRPr lang="en-US" sz="3200" b="1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3621F13-9D32-451E-B21B-3436B67AEFE9}"/>
              </a:ext>
            </a:extLst>
          </p:cNvPr>
          <p:cNvSpPr txBox="1"/>
          <p:nvPr/>
        </p:nvSpPr>
        <p:spPr>
          <a:xfrm>
            <a:off x="9603657" y="1132447"/>
            <a:ext cx="1845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/>
              <a:t>السلوك</a:t>
            </a:r>
            <a:endParaRPr lang="en-US" sz="40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1A2ABC0-C5A8-40F5-8D8E-1D028BA6C18A}"/>
              </a:ext>
            </a:extLst>
          </p:cNvPr>
          <p:cNvSpPr txBox="1"/>
          <p:nvPr/>
        </p:nvSpPr>
        <p:spPr>
          <a:xfrm>
            <a:off x="5621053" y="523667"/>
            <a:ext cx="3230088" cy="63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0636154-FDC7-4AE0-B989-25D58513F0B4}"/>
              </a:ext>
            </a:extLst>
          </p:cNvPr>
          <p:cNvSpPr txBox="1"/>
          <p:nvPr/>
        </p:nvSpPr>
        <p:spPr>
          <a:xfrm>
            <a:off x="8220721" y="1632120"/>
            <a:ext cx="381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rgbClr val="002060"/>
                </a:solidFill>
              </a:rPr>
              <a:t>نمط تصرفات الإنسان وسيرته وأخلاقه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6E23FEF-85BD-4DA2-9904-355274F03735}"/>
              </a:ext>
            </a:extLst>
          </p:cNvPr>
          <p:cNvSpPr txBox="1"/>
          <p:nvPr/>
        </p:nvSpPr>
        <p:spPr>
          <a:xfrm>
            <a:off x="7189124" y="3459317"/>
            <a:ext cx="479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rgbClr val="002060"/>
                </a:solidFill>
              </a:rPr>
              <a:t>إرادة الإنسان الخاصة في سلوكه وأفعاله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418C421-23B8-458E-BFE5-47A6D429E247}"/>
              </a:ext>
            </a:extLst>
          </p:cNvPr>
          <p:cNvSpPr txBox="1"/>
          <p:nvPr/>
        </p:nvSpPr>
        <p:spPr>
          <a:xfrm>
            <a:off x="4414333" y="4043429"/>
            <a:ext cx="3129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rgbClr val="002060"/>
                </a:solidFill>
              </a:rPr>
              <a:t>عدم المعرفة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D9B5B50-D83F-4AC7-A619-108DE9D54B2C}"/>
              </a:ext>
            </a:extLst>
          </p:cNvPr>
          <p:cNvSpPr txBox="1"/>
          <p:nvPr/>
        </p:nvSpPr>
        <p:spPr>
          <a:xfrm>
            <a:off x="771034" y="1770619"/>
            <a:ext cx="309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 err="1">
                <a:solidFill>
                  <a:srgbClr val="002060"/>
                </a:solidFill>
              </a:rPr>
              <a:t>استعداد،مستعد</a:t>
            </a:r>
            <a:r>
              <a:rPr lang="ar-AE" sz="2400" dirty="0">
                <a:solidFill>
                  <a:srgbClr val="002060"/>
                </a:solidFill>
              </a:rPr>
              <a:t> للقيام بالعمل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1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  <p:bldP spid="15" grpId="0"/>
      <p:bldP spid="16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7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6D1D4A08-1043-4862-B068-F86B4166E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3186" cy="137862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B1EF182-4218-439A-B1BB-CBBF75D52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56" y="2498022"/>
            <a:ext cx="5802864" cy="419218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922B8E4-7FD7-4E43-A2F0-9446E68C7F58}"/>
              </a:ext>
            </a:extLst>
          </p:cNvPr>
          <p:cNvSpPr txBox="1"/>
          <p:nvPr/>
        </p:nvSpPr>
        <p:spPr>
          <a:xfrm>
            <a:off x="6779172" y="2277305"/>
            <a:ext cx="499664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سيتم اختيار رقم من الشريحة الأخرى وعليك أن تجيب على سؤال زميلك</a:t>
            </a:r>
          </a:p>
          <a:p>
            <a:pPr algn="r"/>
            <a:r>
              <a:rPr lang="ar-AE" sz="2000" b="1" dirty="0"/>
              <a:t>استمع إلى أسئلة زملائك الذين يحاولون اكتشاف شخصيتك.</a:t>
            </a:r>
          </a:p>
          <a:p>
            <a:pPr algn="r"/>
            <a:r>
              <a:rPr lang="ar-AE" sz="2000" b="1" dirty="0"/>
              <a:t>أجب فقط بنعم أو لا؟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860D129-EF3A-4B03-9685-0D88F3859CD7}"/>
              </a:ext>
            </a:extLst>
          </p:cNvPr>
          <p:cNvSpPr txBox="1"/>
          <p:nvPr/>
        </p:nvSpPr>
        <p:spPr>
          <a:xfrm>
            <a:off x="7520153" y="558140"/>
            <a:ext cx="341702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solidFill>
                  <a:srgbClr val="CC0099"/>
                </a:solidFill>
              </a:rPr>
              <a:t>من يريد أن يشارك معنا (سأختار طالب واحد فقط )</a:t>
            </a:r>
            <a:endParaRPr lang="en-US" sz="28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8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C57146-9517-3C44-90D7-9084F3B6A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A305C95-5BE5-8B44-AE59-100038BA0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9653" y="-2642050"/>
            <a:ext cx="6858000" cy="12192001"/>
          </a:xfrm>
          <a:prstGeom prst="rect">
            <a:avLst/>
          </a:prstGeom>
        </p:spPr>
      </p:pic>
      <p:sp>
        <p:nvSpPr>
          <p:cNvPr id="17" name="TextBox 16">
            <a:hlinkClick r:id="rId3" action="ppaction://hlinksldjump"/>
            <a:extLst>
              <a:ext uri="{FF2B5EF4-FFF2-40B4-BE49-F238E27FC236}">
                <a16:creationId xmlns:a16="http://schemas.microsoft.com/office/drawing/2014/main" id="{0B300C9D-2379-FB42-9E70-A8295865CFCD}"/>
              </a:ext>
            </a:extLst>
          </p:cNvPr>
          <p:cNvSpPr txBox="1"/>
          <p:nvPr/>
        </p:nvSpPr>
        <p:spPr>
          <a:xfrm>
            <a:off x="1676687" y="904583"/>
            <a:ext cx="871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/>
                <a:uLnTx/>
                <a:uFillTx/>
                <a:latin typeface="Abadi" panose="020F0502020204030204" pitchFamily="34" charset="0"/>
                <a:ea typeface="+mn-ea"/>
                <a:cs typeface="Aharoni" panose="02010803020104030203" pitchFamily="2" charset="-79"/>
              </a:rPr>
              <a:t>1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/>
              <a:uLnTx/>
              <a:uFillTx/>
              <a:latin typeface="Abad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8" name="TextBox 17">
            <a:hlinkClick r:id="rId4" action="ppaction://hlinksldjump"/>
            <a:extLst>
              <a:ext uri="{FF2B5EF4-FFF2-40B4-BE49-F238E27FC236}">
                <a16:creationId xmlns:a16="http://schemas.microsoft.com/office/drawing/2014/main" id="{485E0507-DB0B-214C-BA7C-60C5585D57B9}"/>
              </a:ext>
            </a:extLst>
          </p:cNvPr>
          <p:cNvSpPr txBox="1"/>
          <p:nvPr/>
        </p:nvSpPr>
        <p:spPr>
          <a:xfrm>
            <a:off x="4380323" y="1006105"/>
            <a:ext cx="871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/>
                <a:uLnTx/>
                <a:uFillTx/>
                <a:latin typeface="Abadi" panose="020F0502020204030204" pitchFamily="34" charset="0"/>
                <a:ea typeface="+mn-ea"/>
                <a:cs typeface="Aharoni" panose="02010803020104030203" pitchFamily="2" charset="-79"/>
              </a:rPr>
              <a:t>2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/>
              <a:uLnTx/>
              <a:uFillTx/>
              <a:latin typeface="Abad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C5914B25-9550-F043-9F91-06ABE2E8E666}"/>
              </a:ext>
            </a:extLst>
          </p:cNvPr>
          <p:cNvSpPr txBox="1"/>
          <p:nvPr/>
        </p:nvSpPr>
        <p:spPr>
          <a:xfrm>
            <a:off x="6934344" y="1076882"/>
            <a:ext cx="871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/>
                <a:uLnTx/>
                <a:uFillTx/>
                <a:latin typeface="Abadi" panose="020F0502020204030204" pitchFamily="34" charset="0"/>
                <a:ea typeface="+mn-ea"/>
                <a:cs typeface="Aharoni" panose="02010803020104030203" pitchFamily="2" charset="-79"/>
              </a:rPr>
              <a:t>3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/>
              <a:uLnTx/>
              <a:uFillTx/>
              <a:latin typeface="Abad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AA006B49-0653-2845-8944-E38E037B25DF}"/>
              </a:ext>
            </a:extLst>
          </p:cNvPr>
          <p:cNvSpPr txBox="1"/>
          <p:nvPr/>
        </p:nvSpPr>
        <p:spPr>
          <a:xfrm>
            <a:off x="2548535" y="3344022"/>
            <a:ext cx="871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/>
                <a:uLnTx/>
                <a:uFillTx/>
                <a:latin typeface="Abadi" panose="020F0502020204030204" pitchFamily="34" charset="0"/>
                <a:ea typeface="+mn-ea"/>
                <a:cs typeface="Aharoni" panose="02010803020104030203" pitchFamily="2" charset="-79"/>
              </a:rPr>
              <a:t>4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/>
              <a:uLnTx/>
              <a:uFillTx/>
              <a:latin typeface="Abad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2" name="TextBox 21">
            <a:hlinkClick r:id="rId7" action="ppaction://hlinksldjump"/>
            <a:extLst>
              <a:ext uri="{FF2B5EF4-FFF2-40B4-BE49-F238E27FC236}">
                <a16:creationId xmlns:a16="http://schemas.microsoft.com/office/drawing/2014/main" id="{79907FBB-B469-D340-8077-7DE07D07E5BE}"/>
              </a:ext>
            </a:extLst>
          </p:cNvPr>
          <p:cNvSpPr txBox="1"/>
          <p:nvPr/>
        </p:nvSpPr>
        <p:spPr>
          <a:xfrm>
            <a:off x="6062496" y="3260702"/>
            <a:ext cx="871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/>
                <a:uLnTx/>
                <a:uFillTx/>
                <a:latin typeface="Abadi" panose="020F0502020204030204" pitchFamily="34" charset="0"/>
                <a:ea typeface="+mn-ea"/>
                <a:cs typeface="Aharoni" panose="02010803020104030203" pitchFamily="2" charset="-79"/>
              </a:rPr>
              <a:t>5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/>
              <a:uLnTx/>
              <a:uFillTx/>
              <a:latin typeface="Abadi" panose="020F0502020204030204" pitchFamily="34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6313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ying, person, food, plane&#10;&#10;Description automatically generated">
            <a:extLst>
              <a:ext uri="{FF2B5EF4-FFF2-40B4-BE49-F238E27FC236}">
                <a16:creationId xmlns:a16="http://schemas.microsoft.com/office/drawing/2014/main" id="{28FB87B8-EBBD-5940-B605-0BE700E5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2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89D41-B597-6A48-A464-24D7C8C9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18" y="2154264"/>
            <a:ext cx="8570563" cy="1274736"/>
          </a:xfrm>
          <a:custGeom>
            <a:avLst/>
            <a:gdLst>
              <a:gd name="connsiteX0" fmla="*/ 0 w 8570563"/>
              <a:gd name="connsiteY0" fmla="*/ 0 h 1274736"/>
              <a:gd name="connsiteX1" fmla="*/ 314254 w 8570563"/>
              <a:gd name="connsiteY1" fmla="*/ 0 h 1274736"/>
              <a:gd name="connsiteX2" fmla="*/ 971330 w 8570563"/>
              <a:gd name="connsiteY2" fmla="*/ 0 h 1274736"/>
              <a:gd name="connsiteX3" fmla="*/ 1285584 w 8570563"/>
              <a:gd name="connsiteY3" fmla="*/ 0 h 1274736"/>
              <a:gd name="connsiteX4" fmla="*/ 1599838 w 8570563"/>
              <a:gd name="connsiteY4" fmla="*/ 0 h 1274736"/>
              <a:gd name="connsiteX5" fmla="*/ 2342621 w 8570563"/>
              <a:gd name="connsiteY5" fmla="*/ 0 h 1274736"/>
              <a:gd name="connsiteX6" fmla="*/ 2913991 w 8570563"/>
              <a:gd name="connsiteY6" fmla="*/ 0 h 1274736"/>
              <a:gd name="connsiteX7" fmla="*/ 3228245 w 8570563"/>
              <a:gd name="connsiteY7" fmla="*/ 0 h 1274736"/>
              <a:gd name="connsiteX8" fmla="*/ 3799616 w 8570563"/>
              <a:gd name="connsiteY8" fmla="*/ 0 h 1274736"/>
              <a:gd name="connsiteX9" fmla="*/ 4542398 w 8570563"/>
              <a:gd name="connsiteY9" fmla="*/ 0 h 1274736"/>
              <a:gd name="connsiteX10" fmla="*/ 5028064 w 8570563"/>
              <a:gd name="connsiteY10" fmla="*/ 0 h 1274736"/>
              <a:gd name="connsiteX11" fmla="*/ 5513729 w 8570563"/>
              <a:gd name="connsiteY11" fmla="*/ 0 h 1274736"/>
              <a:gd name="connsiteX12" fmla="*/ 6085100 w 8570563"/>
              <a:gd name="connsiteY12" fmla="*/ 0 h 1274736"/>
              <a:gd name="connsiteX13" fmla="*/ 6742176 w 8570563"/>
              <a:gd name="connsiteY13" fmla="*/ 0 h 1274736"/>
              <a:gd name="connsiteX14" fmla="*/ 7399253 w 8570563"/>
              <a:gd name="connsiteY14" fmla="*/ 0 h 1274736"/>
              <a:gd name="connsiteX15" fmla="*/ 8056329 w 8570563"/>
              <a:gd name="connsiteY15" fmla="*/ 0 h 1274736"/>
              <a:gd name="connsiteX16" fmla="*/ 8570563 w 8570563"/>
              <a:gd name="connsiteY16" fmla="*/ 0 h 1274736"/>
              <a:gd name="connsiteX17" fmla="*/ 8570563 w 8570563"/>
              <a:gd name="connsiteY17" fmla="*/ 424912 h 1274736"/>
              <a:gd name="connsiteX18" fmla="*/ 8570563 w 8570563"/>
              <a:gd name="connsiteY18" fmla="*/ 849824 h 1274736"/>
              <a:gd name="connsiteX19" fmla="*/ 8570563 w 8570563"/>
              <a:gd name="connsiteY19" fmla="*/ 1274736 h 1274736"/>
              <a:gd name="connsiteX20" fmla="*/ 7827781 w 8570563"/>
              <a:gd name="connsiteY20" fmla="*/ 1274736 h 1274736"/>
              <a:gd name="connsiteX21" fmla="*/ 7256410 w 8570563"/>
              <a:gd name="connsiteY21" fmla="*/ 1274736 h 1274736"/>
              <a:gd name="connsiteX22" fmla="*/ 6770745 w 8570563"/>
              <a:gd name="connsiteY22" fmla="*/ 1274736 h 1274736"/>
              <a:gd name="connsiteX23" fmla="*/ 6285080 w 8570563"/>
              <a:gd name="connsiteY23" fmla="*/ 1274736 h 1274736"/>
              <a:gd name="connsiteX24" fmla="*/ 5799414 w 8570563"/>
              <a:gd name="connsiteY24" fmla="*/ 1274736 h 1274736"/>
              <a:gd name="connsiteX25" fmla="*/ 5313749 w 8570563"/>
              <a:gd name="connsiteY25" fmla="*/ 1274736 h 1274736"/>
              <a:gd name="connsiteX26" fmla="*/ 4656673 w 8570563"/>
              <a:gd name="connsiteY26" fmla="*/ 1274736 h 1274736"/>
              <a:gd name="connsiteX27" fmla="*/ 4085302 w 8570563"/>
              <a:gd name="connsiteY27" fmla="*/ 1274736 h 1274736"/>
              <a:gd name="connsiteX28" fmla="*/ 3771048 w 8570563"/>
              <a:gd name="connsiteY28" fmla="*/ 1274736 h 1274736"/>
              <a:gd name="connsiteX29" fmla="*/ 3285382 w 8570563"/>
              <a:gd name="connsiteY29" fmla="*/ 1274736 h 1274736"/>
              <a:gd name="connsiteX30" fmla="*/ 2628306 w 8570563"/>
              <a:gd name="connsiteY30" fmla="*/ 1274736 h 1274736"/>
              <a:gd name="connsiteX31" fmla="*/ 2228346 w 8570563"/>
              <a:gd name="connsiteY31" fmla="*/ 1274736 h 1274736"/>
              <a:gd name="connsiteX32" fmla="*/ 1485564 w 8570563"/>
              <a:gd name="connsiteY32" fmla="*/ 1274736 h 1274736"/>
              <a:gd name="connsiteX33" fmla="*/ 742782 w 8570563"/>
              <a:gd name="connsiteY33" fmla="*/ 1274736 h 1274736"/>
              <a:gd name="connsiteX34" fmla="*/ 0 w 8570563"/>
              <a:gd name="connsiteY34" fmla="*/ 1274736 h 1274736"/>
              <a:gd name="connsiteX35" fmla="*/ 0 w 8570563"/>
              <a:gd name="connsiteY35" fmla="*/ 824329 h 1274736"/>
              <a:gd name="connsiteX36" fmla="*/ 0 w 8570563"/>
              <a:gd name="connsiteY36" fmla="*/ 399417 h 1274736"/>
              <a:gd name="connsiteX37" fmla="*/ 0 w 8570563"/>
              <a:gd name="connsiteY37" fmla="*/ 0 h 127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70563" h="1274736" fill="none" extrusionOk="0">
                <a:moveTo>
                  <a:pt x="0" y="0"/>
                </a:moveTo>
                <a:cubicBezTo>
                  <a:pt x="137518" y="-7278"/>
                  <a:pt x="214207" y="2321"/>
                  <a:pt x="314254" y="0"/>
                </a:cubicBezTo>
                <a:cubicBezTo>
                  <a:pt x="414301" y="-2321"/>
                  <a:pt x="761686" y="37422"/>
                  <a:pt x="971330" y="0"/>
                </a:cubicBezTo>
                <a:cubicBezTo>
                  <a:pt x="1180974" y="-37422"/>
                  <a:pt x="1174093" y="13088"/>
                  <a:pt x="1285584" y="0"/>
                </a:cubicBezTo>
                <a:cubicBezTo>
                  <a:pt x="1397075" y="-13088"/>
                  <a:pt x="1446918" y="35890"/>
                  <a:pt x="1599838" y="0"/>
                </a:cubicBezTo>
                <a:cubicBezTo>
                  <a:pt x="1752758" y="-35890"/>
                  <a:pt x="1981358" y="88884"/>
                  <a:pt x="2342621" y="0"/>
                </a:cubicBezTo>
                <a:cubicBezTo>
                  <a:pt x="2703884" y="-88884"/>
                  <a:pt x="2762207" y="12057"/>
                  <a:pt x="2913991" y="0"/>
                </a:cubicBezTo>
                <a:cubicBezTo>
                  <a:pt x="3065775" y="-12057"/>
                  <a:pt x="3158390" y="1384"/>
                  <a:pt x="3228245" y="0"/>
                </a:cubicBezTo>
                <a:cubicBezTo>
                  <a:pt x="3298100" y="-1384"/>
                  <a:pt x="3552344" y="52089"/>
                  <a:pt x="3799616" y="0"/>
                </a:cubicBezTo>
                <a:cubicBezTo>
                  <a:pt x="4046888" y="-52089"/>
                  <a:pt x="4247919" y="45037"/>
                  <a:pt x="4542398" y="0"/>
                </a:cubicBezTo>
                <a:cubicBezTo>
                  <a:pt x="4836877" y="-45037"/>
                  <a:pt x="4838999" y="38979"/>
                  <a:pt x="5028064" y="0"/>
                </a:cubicBezTo>
                <a:cubicBezTo>
                  <a:pt x="5217129" y="-38979"/>
                  <a:pt x="5323915" y="48406"/>
                  <a:pt x="5513729" y="0"/>
                </a:cubicBezTo>
                <a:cubicBezTo>
                  <a:pt x="5703544" y="-48406"/>
                  <a:pt x="5956908" y="63836"/>
                  <a:pt x="6085100" y="0"/>
                </a:cubicBezTo>
                <a:cubicBezTo>
                  <a:pt x="6213292" y="-63836"/>
                  <a:pt x="6574796" y="8718"/>
                  <a:pt x="6742176" y="0"/>
                </a:cubicBezTo>
                <a:cubicBezTo>
                  <a:pt x="6909556" y="-8718"/>
                  <a:pt x="7188382" y="719"/>
                  <a:pt x="7399253" y="0"/>
                </a:cubicBezTo>
                <a:cubicBezTo>
                  <a:pt x="7610124" y="-719"/>
                  <a:pt x="7907050" y="42095"/>
                  <a:pt x="8056329" y="0"/>
                </a:cubicBezTo>
                <a:cubicBezTo>
                  <a:pt x="8205608" y="-42095"/>
                  <a:pt x="8392208" y="49198"/>
                  <a:pt x="8570563" y="0"/>
                </a:cubicBezTo>
                <a:cubicBezTo>
                  <a:pt x="8619450" y="163408"/>
                  <a:pt x="8524441" y="338868"/>
                  <a:pt x="8570563" y="424912"/>
                </a:cubicBezTo>
                <a:cubicBezTo>
                  <a:pt x="8616685" y="510956"/>
                  <a:pt x="8541238" y="682140"/>
                  <a:pt x="8570563" y="849824"/>
                </a:cubicBezTo>
                <a:cubicBezTo>
                  <a:pt x="8599888" y="1017508"/>
                  <a:pt x="8543860" y="1186995"/>
                  <a:pt x="8570563" y="1274736"/>
                </a:cubicBezTo>
                <a:cubicBezTo>
                  <a:pt x="8266771" y="1323543"/>
                  <a:pt x="7996464" y="1210994"/>
                  <a:pt x="7827781" y="1274736"/>
                </a:cubicBezTo>
                <a:cubicBezTo>
                  <a:pt x="7659098" y="1338478"/>
                  <a:pt x="7509848" y="1261754"/>
                  <a:pt x="7256410" y="1274736"/>
                </a:cubicBezTo>
                <a:cubicBezTo>
                  <a:pt x="7002972" y="1287718"/>
                  <a:pt x="6969851" y="1230980"/>
                  <a:pt x="6770745" y="1274736"/>
                </a:cubicBezTo>
                <a:cubicBezTo>
                  <a:pt x="6571639" y="1318492"/>
                  <a:pt x="6495143" y="1235578"/>
                  <a:pt x="6285080" y="1274736"/>
                </a:cubicBezTo>
                <a:cubicBezTo>
                  <a:pt x="6075017" y="1313894"/>
                  <a:pt x="6013553" y="1242007"/>
                  <a:pt x="5799414" y="1274736"/>
                </a:cubicBezTo>
                <a:cubicBezTo>
                  <a:pt x="5585275" y="1307465"/>
                  <a:pt x="5412491" y="1271530"/>
                  <a:pt x="5313749" y="1274736"/>
                </a:cubicBezTo>
                <a:cubicBezTo>
                  <a:pt x="5215007" y="1277942"/>
                  <a:pt x="4869015" y="1196729"/>
                  <a:pt x="4656673" y="1274736"/>
                </a:cubicBezTo>
                <a:cubicBezTo>
                  <a:pt x="4444331" y="1352743"/>
                  <a:pt x="4349578" y="1262587"/>
                  <a:pt x="4085302" y="1274736"/>
                </a:cubicBezTo>
                <a:cubicBezTo>
                  <a:pt x="3821026" y="1286885"/>
                  <a:pt x="3837230" y="1274656"/>
                  <a:pt x="3771048" y="1274736"/>
                </a:cubicBezTo>
                <a:cubicBezTo>
                  <a:pt x="3704866" y="1274816"/>
                  <a:pt x="3425115" y="1258844"/>
                  <a:pt x="3285382" y="1274736"/>
                </a:cubicBezTo>
                <a:cubicBezTo>
                  <a:pt x="3145649" y="1290628"/>
                  <a:pt x="2790225" y="1263521"/>
                  <a:pt x="2628306" y="1274736"/>
                </a:cubicBezTo>
                <a:cubicBezTo>
                  <a:pt x="2466387" y="1285951"/>
                  <a:pt x="2364497" y="1273544"/>
                  <a:pt x="2228346" y="1274736"/>
                </a:cubicBezTo>
                <a:cubicBezTo>
                  <a:pt x="2092195" y="1275928"/>
                  <a:pt x="1755090" y="1221490"/>
                  <a:pt x="1485564" y="1274736"/>
                </a:cubicBezTo>
                <a:cubicBezTo>
                  <a:pt x="1216038" y="1327982"/>
                  <a:pt x="1090966" y="1230577"/>
                  <a:pt x="742782" y="1274736"/>
                </a:cubicBezTo>
                <a:cubicBezTo>
                  <a:pt x="394598" y="1318895"/>
                  <a:pt x="213530" y="1231696"/>
                  <a:pt x="0" y="1274736"/>
                </a:cubicBezTo>
                <a:cubicBezTo>
                  <a:pt x="-27390" y="1160698"/>
                  <a:pt x="30007" y="946770"/>
                  <a:pt x="0" y="824329"/>
                </a:cubicBezTo>
                <a:cubicBezTo>
                  <a:pt x="-30007" y="701888"/>
                  <a:pt x="11447" y="512129"/>
                  <a:pt x="0" y="399417"/>
                </a:cubicBezTo>
                <a:cubicBezTo>
                  <a:pt x="-11447" y="286705"/>
                  <a:pt x="30694" y="107061"/>
                  <a:pt x="0" y="0"/>
                </a:cubicBezTo>
                <a:close/>
              </a:path>
              <a:path w="8570563" h="1274736" stroke="0" extrusionOk="0">
                <a:moveTo>
                  <a:pt x="0" y="0"/>
                </a:moveTo>
                <a:cubicBezTo>
                  <a:pt x="212397" y="-39018"/>
                  <a:pt x="293391" y="48139"/>
                  <a:pt x="485665" y="0"/>
                </a:cubicBezTo>
                <a:cubicBezTo>
                  <a:pt x="677939" y="-48139"/>
                  <a:pt x="701118" y="20039"/>
                  <a:pt x="799919" y="0"/>
                </a:cubicBezTo>
                <a:cubicBezTo>
                  <a:pt x="898720" y="-20039"/>
                  <a:pt x="1228974" y="30723"/>
                  <a:pt x="1542701" y="0"/>
                </a:cubicBezTo>
                <a:cubicBezTo>
                  <a:pt x="1856428" y="-30723"/>
                  <a:pt x="1878553" y="24588"/>
                  <a:pt x="2028367" y="0"/>
                </a:cubicBezTo>
                <a:cubicBezTo>
                  <a:pt x="2178181" y="-24588"/>
                  <a:pt x="2288215" y="1368"/>
                  <a:pt x="2514032" y="0"/>
                </a:cubicBezTo>
                <a:cubicBezTo>
                  <a:pt x="2739850" y="-1368"/>
                  <a:pt x="3057002" y="43350"/>
                  <a:pt x="3256814" y="0"/>
                </a:cubicBezTo>
                <a:cubicBezTo>
                  <a:pt x="3456626" y="-43350"/>
                  <a:pt x="3564839" y="9790"/>
                  <a:pt x="3656774" y="0"/>
                </a:cubicBezTo>
                <a:cubicBezTo>
                  <a:pt x="3748709" y="-9790"/>
                  <a:pt x="4157738" y="20286"/>
                  <a:pt x="4399556" y="0"/>
                </a:cubicBezTo>
                <a:cubicBezTo>
                  <a:pt x="4641374" y="-20286"/>
                  <a:pt x="4917945" y="78067"/>
                  <a:pt x="5142338" y="0"/>
                </a:cubicBezTo>
                <a:cubicBezTo>
                  <a:pt x="5366731" y="-78067"/>
                  <a:pt x="5534261" y="18359"/>
                  <a:pt x="5713709" y="0"/>
                </a:cubicBezTo>
                <a:cubicBezTo>
                  <a:pt x="5893157" y="-18359"/>
                  <a:pt x="6272613" y="41431"/>
                  <a:pt x="6456491" y="0"/>
                </a:cubicBezTo>
                <a:cubicBezTo>
                  <a:pt x="6640369" y="-41431"/>
                  <a:pt x="6740288" y="57008"/>
                  <a:pt x="6942156" y="0"/>
                </a:cubicBezTo>
                <a:cubicBezTo>
                  <a:pt x="7144024" y="-57008"/>
                  <a:pt x="7314132" y="45190"/>
                  <a:pt x="7427821" y="0"/>
                </a:cubicBezTo>
                <a:cubicBezTo>
                  <a:pt x="7541511" y="-45190"/>
                  <a:pt x="7883058" y="57548"/>
                  <a:pt x="8084898" y="0"/>
                </a:cubicBezTo>
                <a:cubicBezTo>
                  <a:pt x="8286738" y="-57548"/>
                  <a:pt x="8397350" y="57844"/>
                  <a:pt x="8570563" y="0"/>
                </a:cubicBezTo>
                <a:cubicBezTo>
                  <a:pt x="8581494" y="151552"/>
                  <a:pt x="8548905" y="354645"/>
                  <a:pt x="8570563" y="450407"/>
                </a:cubicBezTo>
                <a:cubicBezTo>
                  <a:pt x="8592221" y="546169"/>
                  <a:pt x="8543503" y="748104"/>
                  <a:pt x="8570563" y="888066"/>
                </a:cubicBezTo>
                <a:cubicBezTo>
                  <a:pt x="8597623" y="1028028"/>
                  <a:pt x="8532291" y="1133807"/>
                  <a:pt x="8570563" y="1274736"/>
                </a:cubicBezTo>
                <a:cubicBezTo>
                  <a:pt x="8395182" y="1322156"/>
                  <a:pt x="8191161" y="1259036"/>
                  <a:pt x="7913487" y="1274736"/>
                </a:cubicBezTo>
                <a:cubicBezTo>
                  <a:pt x="7635813" y="1290436"/>
                  <a:pt x="7620641" y="1259758"/>
                  <a:pt x="7513527" y="1274736"/>
                </a:cubicBezTo>
                <a:cubicBezTo>
                  <a:pt x="7406413" y="1289714"/>
                  <a:pt x="7118626" y="1264745"/>
                  <a:pt x="6770745" y="1274736"/>
                </a:cubicBezTo>
                <a:cubicBezTo>
                  <a:pt x="6422864" y="1284727"/>
                  <a:pt x="6426688" y="1237557"/>
                  <a:pt x="6199374" y="1274736"/>
                </a:cubicBezTo>
                <a:cubicBezTo>
                  <a:pt x="5972060" y="1311915"/>
                  <a:pt x="5981899" y="1243229"/>
                  <a:pt x="5799414" y="1274736"/>
                </a:cubicBezTo>
                <a:cubicBezTo>
                  <a:pt x="5616929" y="1306243"/>
                  <a:pt x="5373169" y="1224943"/>
                  <a:pt x="5228043" y="1274736"/>
                </a:cubicBezTo>
                <a:cubicBezTo>
                  <a:pt x="5082917" y="1324529"/>
                  <a:pt x="5014880" y="1243302"/>
                  <a:pt x="4913789" y="1274736"/>
                </a:cubicBezTo>
                <a:cubicBezTo>
                  <a:pt x="4812698" y="1306170"/>
                  <a:pt x="4690793" y="1262428"/>
                  <a:pt x="4599535" y="1274736"/>
                </a:cubicBezTo>
                <a:cubicBezTo>
                  <a:pt x="4508277" y="1287044"/>
                  <a:pt x="4195343" y="1273141"/>
                  <a:pt x="4028165" y="1274736"/>
                </a:cubicBezTo>
                <a:cubicBezTo>
                  <a:pt x="3860987" y="1276331"/>
                  <a:pt x="3789797" y="1252825"/>
                  <a:pt x="3628205" y="1274736"/>
                </a:cubicBezTo>
                <a:cubicBezTo>
                  <a:pt x="3466613" y="1296647"/>
                  <a:pt x="3277435" y="1220535"/>
                  <a:pt x="2971129" y="1274736"/>
                </a:cubicBezTo>
                <a:cubicBezTo>
                  <a:pt x="2664823" y="1328937"/>
                  <a:pt x="2710966" y="1270365"/>
                  <a:pt x="2571169" y="1274736"/>
                </a:cubicBezTo>
                <a:cubicBezTo>
                  <a:pt x="2431372" y="1279107"/>
                  <a:pt x="2102749" y="1235610"/>
                  <a:pt x="1914092" y="1274736"/>
                </a:cubicBezTo>
                <a:cubicBezTo>
                  <a:pt x="1725435" y="1313862"/>
                  <a:pt x="1682876" y="1245570"/>
                  <a:pt x="1599838" y="1274736"/>
                </a:cubicBezTo>
                <a:cubicBezTo>
                  <a:pt x="1516800" y="1303902"/>
                  <a:pt x="1125632" y="1243170"/>
                  <a:pt x="942762" y="1274736"/>
                </a:cubicBezTo>
                <a:cubicBezTo>
                  <a:pt x="759892" y="1306302"/>
                  <a:pt x="665352" y="1238023"/>
                  <a:pt x="542802" y="1274736"/>
                </a:cubicBezTo>
                <a:cubicBezTo>
                  <a:pt x="420252" y="1311449"/>
                  <a:pt x="191356" y="1246256"/>
                  <a:pt x="0" y="1274736"/>
                </a:cubicBezTo>
                <a:cubicBezTo>
                  <a:pt x="-1664" y="1110097"/>
                  <a:pt x="11232" y="1031075"/>
                  <a:pt x="0" y="875319"/>
                </a:cubicBezTo>
                <a:cubicBezTo>
                  <a:pt x="-11232" y="719563"/>
                  <a:pt x="6635" y="578267"/>
                  <a:pt x="0" y="424912"/>
                </a:cubicBezTo>
                <a:cubicBezTo>
                  <a:pt x="-6635" y="271557"/>
                  <a:pt x="9204" y="95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1A63A0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ar-AE" sz="4000" b="1" dirty="0">
                <a:solidFill>
                  <a:srgbClr val="1A63A0"/>
                </a:solidFill>
              </a:rPr>
              <a:t>ما اسمك ؟</a:t>
            </a:r>
            <a:endParaRPr lang="en-AE" sz="4000" b="1" dirty="0">
              <a:solidFill>
                <a:srgbClr val="1A63A0"/>
              </a:solidFill>
            </a:endParaRPr>
          </a:p>
        </p:txBody>
      </p:sp>
      <p:sp>
        <p:nvSpPr>
          <p:cNvPr id="6" name="Striped Right Arrow 5">
            <a:hlinkClick r:id="rId3" action="ppaction://hlinksldjump"/>
            <a:extLst>
              <a:ext uri="{FF2B5EF4-FFF2-40B4-BE49-F238E27FC236}">
                <a16:creationId xmlns:a16="http://schemas.microsoft.com/office/drawing/2014/main" id="{EF94C147-DC94-1A4E-83C2-D73B450A8C9C}"/>
              </a:ext>
            </a:extLst>
          </p:cNvPr>
          <p:cNvSpPr/>
          <p:nvPr/>
        </p:nvSpPr>
        <p:spPr>
          <a:xfrm>
            <a:off x="11344759" y="6090834"/>
            <a:ext cx="542441" cy="371959"/>
          </a:xfrm>
          <a:prstGeom prst="stripedRightArrow">
            <a:avLst/>
          </a:prstGeom>
          <a:solidFill>
            <a:srgbClr val="1A63A0"/>
          </a:solidFill>
          <a:ln>
            <a:solidFill>
              <a:srgbClr val="1A6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713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ying, person, food, plane&#10;&#10;Description automatically generated">
            <a:extLst>
              <a:ext uri="{FF2B5EF4-FFF2-40B4-BE49-F238E27FC236}">
                <a16:creationId xmlns:a16="http://schemas.microsoft.com/office/drawing/2014/main" id="{28FB87B8-EBBD-5940-B605-0BE700E5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2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89D41-B597-6A48-A464-24D7C8C9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18" y="2154264"/>
            <a:ext cx="8570563" cy="1274736"/>
          </a:xfrm>
          <a:custGeom>
            <a:avLst/>
            <a:gdLst>
              <a:gd name="connsiteX0" fmla="*/ 0 w 8570563"/>
              <a:gd name="connsiteY0" fmla="*/ 0 h 1274736"/>
              <a:gd name="connsiteX1" fmla="*/ 314254 w 8570563"/>
              <a:gd name="connsiteY1" fmla="*/ 0 h 1274736"/>
              <a:gd name="connsiteX2" fmla="*/ 971330 w 8570563"/>
              <a:gd name="connsiteY2" fmla="*/ 0 h 1274736"/>
              <a:gd name="connsiteX3" fmla="*/ 1285584 w 8570563"/>
              <a:gd name="connsiteY3" fmla="*/ 0 h 1274736"/>
              <a:gd name="connsiteX4" fmla="*/ 1599838 w 8570563"/>
              <a:gd name="connsiteY4" fmla="*/ 0 h 1274736"/>
              <a:gd name="connsiteX5" fmla="*/ 2342621 w 8570563"/>
              <a:gd name="connsiteY5" fmla="*/ 0 h 1274736"/>
              <a:gd name="connsiteX6" fmla="*/ 2913991 w 8570563"/>
              <a:gd name="connsiteY6" fmla="*/ 0 h 1274736"/>
              <a:gd name="connsiteX7" fmla="*/ 3228245 w 8570563"/>
              <a:gd name="connsiteY7" fmla="*/ 0 h 1274736"/>
              <a:gd name="connsiteX8" fmla="*/ 3799616 w 8570563"/>
              <a:gd name="connsiteY8" fmla="*/ 0 h 1274736"/>
              <a:gd name="connsiteX9" fmla="*/ 4542398 w 8570563"/>
              <a:gd name="connsiteY9" fmla="*/ 0 h 1274736"/>
              <a:gd name="connsiteX10" fmla="*/ 5028064 w 8570563"/>
              <a:gd name="connsiteY10" fmla="*/ 0 h 1274736"/>
              <a:gd name="connsiteX11" fmla="*/ 5513729 w 8570563"/>
              <a:gd name="connsiteY11" fmla="*/ 0 h 1274736"/>
              <a:gd name="connsiteX12" fmla="*/ 6085100 w 8570563"/>
              <a:gd name="connsiteY12" fmla="*/ 0 h 1274736"/>
              <a:gd name="connsiteX13" fmla="*/ 6742176 w 8570563"/>
              <a:gd name="connsiteY13" fmla="*/ 0 h 1274736"/>
              <a:gd name="connsiteX14" fmla="*/ 7399253 w 8570563"/>
              <a:gd name="connsiteY14" fmla="*/ 0 h 1274736"/>
              <a:gd name="connsiteX15" fmla="*/ 8056329 w 8570563"/>
              <a:gd name="connsiteY15" fmla="*/ 0 h 1274736"/>
              <a:gd name="connsiteX16" fmla="*/ 8570563 w 8570563"/>
              <a:gd name="connsiteY16" fmla="*/ 0 h 1274736"/>
              <a:gd name="connsiteX17" fmla="*/ 8570563 w 8570563"/>
              <a:gd name="connsiteY17" fmla="*/ 424912 h 1274736"/>
              <a:gd name="connsiteX18" fmla="*/ 8570563 w 8570563"/>
              <a:gd name="connsiteY18" fmla="*/ 849824 h 1274736"/>
              <a:gd name="connsiteX19" fmla="*/ 8570563 w 8570563"/>
              <a:gd name="connsiteY19" fmla="*/ 1274736 h 1274736"/>
              <a:gd name="connsiteX20" fmla="*/ 7827781 w 8570563"/>
              <a:gd name="connsiteY20" fmla="*/ 1274736 h 1274736"/>
              <a:gd name="connsiteX21" fmla="*/ 7256410 w 8570563"/>
              <a:gd name="connsiteY21" fmla="*/ 1274736 h 1274736"/>
              <a:gd name="connsiteX22" fmla="*/ 6770745 w 8570563"/>
              <a:gd name="connsiteY22" fmla="*/ 1274736 h 1274736"/>
              <a:gd name="connsiteX23" fmla="*/ 6285080 w 8570563"/>
              <a:gd name="connsiteY23" fmla="*/ 1274736 h 1274736"/>
              <a:gd name="connsiteX24" fmla="*/ 5799414 w 8570563"/>
              <a:gd name="connsiteY24" fmla="*/ 1274736 h 1274736"/>
              <a:gd name="connsiteX25" fmla="*/ 5313749 w 8570563"/>
              <a:gd name="connsiteY25" fmla="*/ 1274736 h 1274736"/>
              <a:gd name="connsiteX26" fmla="*/ 4656673 w 8570563"/>
              <a:gd name="connsiteY26" fmla="*/ 1274736 h 1274736"/>
              <a:gd name="connsiteX27" fmla="*/ 4085302 w 8570563"/>
              <a:gd name="connsiteY27" fmla="*/ 1274736 h 1274736"/>
              <a:gd name="connsiteX28" fmla="*/ 3771048 w 8570563"/>
              <a:gd name="connsiteY28" fmla="*/ 1274736 h 1274736"/>
              <a:gd name="connsiteX29" fmla="*/ 3285382 w 8570563"/>
              <a:gd name="connsiteY29" fmla="*/ 1274736 h 1274736"/>
              <a:gd name="connsiteX30" fmla="*/ 2628306 w 8570563"/>
              <a:gd name="connsiteY30" fmla="*/ 1274736 h 1274736"/>
              <a:gd name="connsiteX31" fmla="*/ 2228346 w 8570563"/>
              <a:gd name="connsiteY31" fmla="*/ 1274736 h 1274736"/>
              <a:gd name="connsiteX32" fmla="*/ 1485564 w 8570563"/>
              <a:gd name="connsiteY32" fmla="*/ 1274736 h 1274736"/>
              <a:gd name="connsiteX33" fmla="*/ 742782 w 8570563"/>
              <a:gd name="connsiteY33" fmla="*/ 1274736 h 1274736"/>
              <a:gd name="connsiteX34" fmla="*/ 0 w 8570563"/>
              <a:gd name="connsiteY34" fmla="*/ 1274736 h 1274736"/>
              <a:gd name="connsiteX35" fmla="*/ 0 w 8570563"/>
              <a:gd name="connsiteY35" fmla="*/ 824329 h 1274736"/>
              <a:gd name="connsiteX36" fmla="*/ 0 w 8570563"/>
              <a:gd name="connsiteY36" fmla="*/ 399417 h 1274736"/>
              <a:gd name="connsiteX37" fmla="*/ 0 w 8570563"/>
              <a:gd name="connsiteY37" fmla="*/ 0 h 127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70563" h="1274736" fill="none" extrusionOk="0">
                <a:moveTo>
                  <a:pt x="0" y="0"/>
                </a:moveTo>
                <a:cubicBezTo>
                  <a:pt x="137518" y="-7278"/>
                  <a:pt x="214207" y="2321"/>
                  <a:pt x="314254" y="0"/>
                </a:cubicBezTo>
                <a:cubicBezTo>
                  <a:pt x="414301" y="-2321"/>
                  <a:pt x="761686" y="37422"/>
                  <a:pt x="971330" y="0"/>
                </a:cubicBezTo>
                <a:cubicBezTo>
                  <a:pt x="1180974" y="-37422"/>
                  <a:pt x="1174093" y="13088"/>
                  <a:pt x="1285584" y="0"/>
                </a:cubicBezTo>
                <a:cubicBezTo>
                  <a:pt x="1397075" y="-13088"/>
                  <a:pt x="1446918" y="35890"/>
                  <a:pt x="1599838" y="0"/>
                </a:cubicBezTo>
                <a:cubicBezTo>
                  <a:pt x="1752758" y="-35890"/>
                  <a:pt x="1981358" y="88884"/>
                  <a:pt x="2342621" y="0"/>
                </a:cubicBezTo>
                <a:cubicBezTo>
                  <a:pt x="2703884" y="-88884"/>
                  <a:pt x="2762207" y="12057"/>
                  <a:pt x="2913991" y="0"/>
                </a:cubicBezTo>
                <a:cubicBezTo>
                  <a:pt x="3065775" y="-12057"/>
                  <a:pt x="3158390" y="1384"/>
                  <a:pt x="3228245" y="0"/>
                </a:cubicBezTo>
                <a:cubicBezTo>
                  <a:pt x="3298100" y="-1384"/>
                  <a:pt x="3552344" y="52089"/>
                  <a:pt x="3799616" y="0"/>
                </a:cubicBezTo>
                <a:cubicBezTo>
                  <a:pt x="4046888" y="-52089"/>
                  <a:pt x="4247919" y="45037"/>
                  <a:pt x="4542398" y="0"/>
                </a:cubicBezTo>
                <a:cubicBezTo>
                  <a:pt x="4836877" y="-45037"/>
                  <a:pt x="4838999" y="38979"/>
                  <a:pt x="5028064" y="0"/>
                </a:cubicBezTo>
                <a:cubicBezTo>
                  <a:pt x="5217129" y="-38979"/>
                  <a:pt x="5323915" y="48406"/>
                  <a:pt x="5513729" y="0"/>
                </a:cubicBezTo>
                <a:cubicBezTo>
                  <a:pt x="5703544" y="-48406"/>
                  <a:pt x="5956908" y="63836"/>
                  <a:pt x="6085100" y="0"/>
                </a:cubicBezTo>
                <a:cubicBezTo>
                  <a:pt x="6213292" y="-63836"/>
                  <a:pt x="6574796" y="8718"/>
                  <a:pt x="6742176" y="0"/>
                </a:cubicBezTo>
                <a:cubicBezTo>
                  <a:pt x="6909556" y="-8718"/>
                  <a:pt x="7188382" y="719"/>
                  <a:pt x="7399253" y="0"/>
                </a:cubicBezTo>
                <a:cubicBezTo>
                  <a:pt x="7610124" y="-719"/>
                  <a:pt x="7907050" y="42095"/>
                  <a:pt x="8056329" y="0"/>
                </a:cubicBezTo>
                <a:cubicBezTo>
                  <a:pt x="8205608" y="-42095"/>
                  <a:pt x="8392208" y="49198"/>
                  <a:pt x="8570563" y="0"/>
                </a:cubicBezTo>
                <a:cubicBezTo>
                  <a:pt x="8619450" y="163408"/>
                  <a:pt x="8524441" y="338868"/>
                  <a:pt x="8570563" y="424912"/>
                </a:cubicBezTo>
                <a:cubicBezTo>
                  <a:pt x="8616685" y="510956"/>
                  <a:pt x="8541238" y="682140"/>
                  <a:pt x="8570563" y="849824"/>
                </a:cubicBezTo>
                <a:cubicBezTo>
                  <a:pt x="8599888" y="1017508"/>
                  <a:pt x="8543860" y="1186995"/>
                  <a:pt x="8570563" y="1274736"/>
                </a:cubicBezTo>
                <a:cubicBezTo>
                  <a:pt x="8266771" y="1323543"/>
                  <a:pt x="7996464" y="1210994"/>
                  <a:pt x="7827781" y="1274736"/>
                </a:cubicBezTo>
                <a:cubicBezTo>
                  <a:pt x="7659098" y="1338478"/>
                  <a:pt x="7509848" y="1261754"/>
                  <a:pt x="7256410" y="1274736"/>
                </a:cubicBezTo>
                <a:cubicBezTo>
                  <a:pt x="7002972" y="1287718"/>
                  <a:pt x="6969851" y="1230980"/>
                  <a:pt x="6770745" y="1274736"/>
                </a:cubicBezTo>
                <a:cubicBezTo>
                  <a:pt x="6571639" y="1318492"/>
                  <a:pt x="6495143" y="1235578"/>
                  <a:pt x="6285080" y="1274736"/>
                </a:cubicBezTo>
                <a:cubicBezTo>
                  <a:pt x="6075017" y="1313894"/>
                  <a:pt x="6013553" y="1242007"/>
                  <a:pt x="5799414" y="1274736"/>
                </a:cubicBezTo>
                <a:cubicBezTo>
                  <a:pt x="5585275" y="1307465"/>
                  <a:pt x="5412491" y="1271530"/>
                  <a:pt x="5313749" y="1274736"/>
                </a:cubicBezTo>
                <a:cubicBezTo>
                  <a:pt x="5215007" y="1277942"/>
                  <a:pt x="4869015" y="1196729"/>
                  <a:pt x="4656673" y="1274736"/>
                </a:cubicBezTo>
                <a:cubicBezTo>
                  <a:pt x="4444331" y="1352743"/>
                  <a:pt x="4349578" y="1262587"/>
                  <a:pt x="4085302" y="1274736"/>
                </a:cubicBezTo>
                <a:cubicBezTo>
                  <a:pt x="3821026" y="1286885"/>
                  <a:pt x="3837230" y="1274656"/>
                  <a:pt x="3771048" y="1274736"/>
                </a:cubicBezTo>
                <a:cubicBezTo>
                  <a:pt x="3704866" y="1274816"/>
                  <a:pt x="3425115" y="1258844"/>
                  <a:pt x="3285382" y="1274736"/>
                </a:cubicBezTo>
                <a:cubicBezTo>
                  <a:pt x="3145649" y="1290628"/>
                  <a:pt x="2790225" y="1263521"/>
                  <a:pt x="2628306" y="1274736"/>
                </a:cubicBezTo>
                <a:cubicBezTo>
                  <a:pt x="2466387" y="1285951"/>
                  <a:pt x="2364497" y="1273544"/>
                  <a:pt x="2228346" y="1274736"/>
                </a:cubicBezTo>
                <a:cubicBezTo>
                  <a:pt x="2092195" y="1275928"/>
                  <a:pt x="1755090" y="1221490"/>
                  <a:pt x="1485564" y="1274736"/>
                </a:cubicBezTo>
                <a:cubicBezTo>
                  <a:pt x="1216038" y="1327982"/>
                  <a:pt x="1090966" y="1230577"/>
                  <a:pt x="742782" y="1274736"/>
                </a:cubicBezTo>
                <a:cubicBezTo>
                  <a:pt x="394598" y="1318895"/>
                  <a:pt x="213530" y="1231696"/>
                  <a:pt x="0" y="1274736"/>
                </a:cubicBezTo>
                <a:cubicBezTo>
                  <a:pt x="-27390" y="1160698"/>
                  <a:pt x="30007" y="946770"/>
                  <a:pt x="0" y="824329"/>
                </a:cubicBezTo>
                <a:cubicBezTo>
                  <a:pt x="-30007" y="701888"/>
                  <a:pt x="11447" y="512129"/>
                  <a:pt x="0" y="399417"/>
                </a:cubicBezTo>
                <a:cubicBezTo>
                  <a:pt x="-11447" y="286705"/>
                  <a:pt x="30694" y="107061"/>
                  <a:pt x="0" y="0"/>
                </a:cubicBezTo>
                <a:close/>
              </a:path>
              <a:path w="8570563" h="1274736" stroke="0" extrusionOk="0">
                <a:moveTo>
                  <a:pt x="0" y="0"/>
                </a:moveTo>
                <a:cubicBezTo>
                  <a:pt x="212397" y="-39018"/>
                  <a:pt x="293391" y="48139"/>
                  <a:pt x="485665" y="0"/>
                </a:cubicBezTo>
                <a:cubicBezTo>
                  <a:pt x="677939" y="-48139"/>
                  <a:pt x="701118" y="20039"/>
                  <a:pt x="799919" y="0"/>
                </a:cubicBezTo>
                <a:cubicBezTo>
                  <a:pt x="898720" y="-20039"/>
                  <a:pt x="1228974" y="30723"/>
                  <a:pt x="1542701" y="0"/>
                </a:cubicBezTo>
                <a:cubicBezTo>
                  <a:pt x="1856428" y="-30723"/>
                  <a:pt x="1878553" y="24588"/>
                  <a:pt x="2028367" y="0"/>
                </a:cubicBezTo>
                <a:cubicBezTo>
                  <a:pt x="2178181" y="-24588"/>
                  <a:pt x="2288215" y="1368"/>
                  <a:pt x="2514032" y="0"/>
                </a:cubicBezTo>
                <a:cubicBezTo>
                  <a:pt x="2739850" y="-1368"/>
                  <a:pt x="3057002" y="43350"/>
                  <a:pt x="3256814" y="0"/>
                </a:cubicBezTo>
                <a:cubicBezTo>
                  <a:pt x="3456626" y="-43350"/>
                  <a:pt x="3564839" y="9790"/>
                  <a:pt x="3656774" y="0"/>
                </a:cubicBezTo>
                <a:cubicBezTo>
                  <a:pt x="3748709" y="-9790"/>
                  <a:pt x="4157738" y="20286"/>
                  <a:pt x="4399556" y="0"/>
                </a:cubicBezTo>
                <a:cubicBezTo>
                  <a:pt x="4641374" y="-20286"/>
                  <a:pt x="4917945" y="78067"/>
                  <a:pt x="5142338" y="0"/>
                </a:cubicBezTo>
                <a:cubicBezTo>
                  <a:pt x="5366731" y="-78067"/>
                  <a:pt x="5534261" y="18359"/>
                  <a:pt x="5713709" y="0"/>
                </a:cubicBezTo>
                <a:cubicBezTo>
                  <a:pt x="5893157" y="-18359"/>
                  <a:pt x="6272613" y="41431"/>
                  <a:pt x="6456491" y="0"/>
                </a:cubicBezTo>
                <a:cubicBezTo>
                  <a:pt x="6640369" y="-41431"/>
                  <a:pt x="6740288" y="57008"/>
                  <a:pt x="6942156" y="0"/>
                </a:cubicBezTo>
                <a:cubicBezTo>
                  <a:pt x="7144024" y="-57008"/>
                  <a:pt x="7314132" y="45190"/>
                  <a:pt x="7427821" y="0"/>
                </a:cubicBezTo>
                <a:cubicBezTo>
                  <a:pt x="7541511" y="-45190"/>
                  <a:pt x="7883058" y="57548"/>
                  <a:pt x="8084898" y="0"/>
                </a:cubicBezTo>
                <a:cubicBezTo>
                  <a:pt x="8286738" y="-57548"/>
                  <a:pt x="8397350" y="57844"/>
                  <a:pt x="8570563" y="0"/>
                </a:cubicBezTo>
                <a:cubicBezTo>
                  <a:pt x="8581494" y="151552"/>
                  <a:pt x="8548905" y="354645"/>
                  <a:pt x="8570563" y="450407"/>
                </a:cubicBezTo>
                <a:cubicBezTo>
                  <a:pt x="8592221" y="546169"/>
                  <a:pt x="8543503" y="748104"/>
                  <a:pt x="8570563" y="888066"/>
                </a:cubicBezTo>
                <a:cubicBezTo>
                  <a:pt x="8597623" y="1028028"/>
                  <a:pt x="8532291" y="1133807"/>
                  <a:pt x="8570563" y="1274736"/>
                </a:cubicBezTo>
                <a:cubicBezTo>
                  <a:pt x="8395182" y="1322156"/>
                  <a:pt x="8191161" y="1259036"/>
                  <a:pt x="7913487" y="1274736"/>
                </a:cubicBezTo>
                <a:cubicBezTo>
                  <a:pt x="7635813" y="1290436"/>
                  <a:pt x="7620641" y="1259758"/>
                  <a:pt x="7513527" y="1274736"/>
                </a:cubicBezTo>
                <a:cubicBezTo>
                  <a:pt x="7406413" y="1289714"/>
                  <a:pt x="7118626" y="1264745"/>
                  <a:pt x="6770745" y="1274736"/>
                </a:cubicBezTo>
                <a:cubicBezTo>
                  <a:pt x="6422864" y="1284727"/>
                  <a:pt x="6426688" y="1237557"/>
                  <a:pt x="6199374" y="1274736"/>
                </a:cubicBezTo>
                <a:cubicBezTo>
                  <a:pt x="5972060" y="1311915"/>
                  <a:pt x="5981899" y="1243229"/>
                  <a:pt x="5799414" y="1274736"/>
                </a:cubicBezTo>
                <a:cubicBezTo>
                  <a:pt x="5616929" y="1306243"/>
                  <a:pt x="5373169" y="1224943"/>
                  <a:pt x="5228043" y="1274736"/>
                </a:cubicBezTo>
                <a:cubicBezTo>
                  <a:pt x="5082917" y="1324529"/>
                  <a:pt x="5014880" y="1243302"/>
                  <a:pt x="4913789" y="1274736"/>
                </a:cubicBezTo>
                <a:cubicBezTo>
                  <a:pt x="4812698" y="1306170"/>
                  <a:pt x="4690793" y="1262428"/>
                  <a:pt x="4599535" y="1274736"/>
                </a:cubicBezTo>
                <a:cubicBezTo>
                  <a:pt x="4508277" y="1287044"/>
                  <a:pt x="4195343" y="1273141"/>
                  <a:pt x="4028165" y="1274736"/>
                </a:cubicBezTo>
                <a:cubicBezTo>
                  <a:pt x="3860987" y="1276331"/>
                  <a:pt x="3789797" y="1252825"/>
                  <a:pt x="3628205" y="1274736"/>
                </a:cubicBezTo>
                <a:cubicBezTo>
                  <a:pt x="3466613" y="1296647"/>
                  <a:pt x="3277435" y="1220535"/>
                  <a:pt x="2971129" y="1274736"/>
                </a:cubicBezTo>
                <a:cubicBezTo>
                  <a:pt x="2664823" y="1328937"/>
                  <a:pt x="2710966" y="1270365"/>
                  <a:pt x="2571169" y="1274736"/>
                </a:cubicBezTo>
                <a:cubicBezTo>
                  <a:pt x="2431372" y="1279107"/>
                  <a:pt x="2102749" y="1235610"/>
                  <a:pt x="1914092" y="1274736"/>
                </a:cubicBezTo>
                <a:cubicBezTo>
                  <a:pt x="1725435" y="1313862"/>
                  <a:pt x="1682876" y="1245570"/>
                  <a:pt x="1599838" y="1274736"/>
                </a:cubicBezTo>
                <a:cubicBezTo>
                  <a:pt x="1516800" y="1303902"/>
                  <a:pt x="1125632" y="1243170"/>
                  <a:pt x="942762" y="1274736"/>
                </a:cubicBezTo>
                <a:cubicBezTo>
                  <a:pt x="759892" y="1306302"/>
                  <a:pt x="665352" y="1238023"/>
                  <a:pt x="542802" y="1274736"/>
                </a:cubicBezTo>
                <a:cubicBezTo>
                  <a:pt x="420252" y="1311449"/>
                  <a:pt x="191356" y="1246256"/>
                  <a:pt x="0" y="1274736"/>
                </a:cubicBezTo>
                <a:cubicBezTo>
                  <a:pt x="-1664" y="1110097"/>
                  <a:pt x="11232" y="1031075"/>
                  <a:pt x="0" y="875319"/>
                </a:cubicBezTo>
                <a:cubicBezTo>
                  <a:pt x="-11232" y="719563"/>
                  <a:pt x="6635" y="578267"/>
                  <a:pt x="0" y="424912"/>
                </a:cubicBezTo>
                <a:cubicBezTo>
                  <a:pt x="-6635" y="271557"/>
                  <a:pt x="9204" y="95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1A63A0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ar-AE" sz="4000" b="1" dirty="0">
                <a:solidFill>
                  <a:srgbClr val="1A63A0"/>
                </a:solidFill>
              </a:rPr>
              <a:t>هل تحترم النظام؟</a:t>
            </a:r>
            <a:endParaRPr lang="en-AE" sz="4000" b="1" dirty="0">
              <a:solidFill>
                <a:srgbClr val="1A63A0"/>
              </a:solidFill>
            </a:endParaRPr>
          </a:p>
        </p:txBody>
      </p:sp>
      <p:sp>
        <p:nvSpPr>
          <p:cNvPr id="6" name="Striped Right Arrow 5">
            <a:hlinkClick r:id="rId3" action="ppaction://hlinksldjump"/>
            <a:extLst>
              <a:ext uri="{FF2B5EF4-FFF2-40B4-BE49-F238E27FC236}">
                <a16:creationId xmlns:a16="http://schemas.microsoft.com/office/drawing/2014/main" id="{EF94C147-DC94-1A4E-83C2-D73B450A8C9C}"/>
              </a:ext>
            </a:extLst>
          </p:cNvPr>
          <p:cNvSpPr/>
          <p:nvPr/>
        </p:nvSpPr>
        <p:spPr>
          <a:xfrm>
            <a:off x="11344759" y="6222670"/>
            <a:ext cx="542441" cy="240123"/>
          </a:xfrm>
          <a:prstGeom prst="stripedRightArrow">
            <a:avLst/>
          </a:prstGeom>
          <a:solidFill>
            <a:srgbClr val="1A63A0"/>
          </a:solidFill>
          <a:ln>
            <a:solidFill>
              <a:srgbClr val="1A6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2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ying, person, food, plane&#10;&#10;Description automatically generated">
            <a:extLst>
              <a:ext uri="{FF2B5EF4-FFF2-40B4-BE49-F238E27FC236}">
                <a16:creationId xmlns:a16="http://schemas.microsoft.com/office/drawing/2014/main" id="{28FB87B8-EBBD-5940-B605-0BE700E5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2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89D41-B597-6A48-A464-24D7C8C9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18" y="2154264"/>
            <a:ext cx="8570563" cy="1274736"/>
          </a:xfrm>
          <a:custGeom>
            <a:avLst/>
            <a:gdLst>
              <a:gd name="connsiteX0" fmla="*/ 0 w 8570563"/>
              <a:gd name="connsiteY0" fmla="*/ 0 h 1274736"/>
              <a:gd name="connsiteX1" fmla="*/ 314254 w 8570563"/>
              <a:gd name="connsiteY1" fmla="*/ 0 h 1274736"/>
              <a:gd name="connsiteX2" fmla="*/ 971330 w 8570563"/>
              <a:gd name="connsiteY2" fmla="*/ 0 h 1274736"/>
              <a:gd name="connsiteX3" fmla="*/ 1285584 w 8570563"/>
              <a:gd name="connsiteY3" fmla="*/ 0 h 1274736"/>
              <a:gd name="connsiteX4" fmla="*/ 1599838 w 8570563"/>
              <a:gd name="connsiteY4" fmla="*/ 0 h 1274736"/>
              <a:gd name="connsiteX5" fmla="*/ 2342621 w 8570563"/>
              <a:gd name="connsiteY5" fmla="*/ 0 h 1274736"/>
              <a:gd name="connsiteX6" fmla="*/ 2913991 w 8570563"/>
              <a:gd name="connsiteY6" fmla="*/ 0 h 1274736"/>
              <a:gd name="connsiteX7" fmla="*/ 3228245 w 8570563"/>
              <a:gd name="connsiteY7" fmla="*/ 0 h 1274736"/>
              <a:gd name="connsiteX8" fmla="*/ 3799616 w 8570563"/>
              <a:gd name="connsiteY8" fmla="*/ 0 h 1274736"/>
              <a:gd name="connsiteX9" fmla="*/ 4542398 w 8570563"/>
              <a:gd name="connsiteY9" fmla="*/ 0 h 1274736"/>
              <a:gd name="connsiteX10" fmla="*/ 5028064 w 8570563"/>
              <a:gd name="connsiteY10" fmla="*/ 0 h 1274736"/>
              <a:gd name="connsiteX11" fmla="*/ 5513729 w 8570563"/>
              <a:gd name="connsiteY11" fmla="*/ 0 h 1274736"/>
              <a:gd name="connsiteX12" fmla="*/ 6085100 w 8570563"/>
              <a:gd name="connsiteY12" fmla="*/ 0 h 1274736"/>
              <a:gd name="connsiteX13" fmla="*/ 6742176 w 8570563"/>
              <a:gd name="connsiteY13" fmla="*/ 0 h 1274736"/>
              <a:gd name="connsiteX14" fmla="*/ 7399253 w 8570563"/>
              <a:gd name="connsiteY14" fmla="*/ 0 h 1274736"/>
              <a:gd name="connsiteX15" fmla="*/ 8056329 w 8570563"/>
              <a:gd name="connsiteY15" fmla="*/ 0 h 1274736"/>
              <a:gd name="connsiteX16" fmla="*/ 8570563 w 8570563"/>
              <a:gd name="connsiteY16" fmla="*/ 0 h 1274736"/>
              <a:gd name="connsiteX17" fmla="*/ 8570563 w 8570563"/>
              <a:gd name="connsiteY17" fmla="*/ 424912 h 1274736"/>
              <a:gd name="connsiteX18" fmla="*/ 8570563 w 8570563"/>
              <a:gd name="connsiteY18" fmla="*/ 849824 h 1274736"/>
              <a:gd name="connsiteX19" fmla="*/ 8570563 w 8570563"/>
              <a:gd name="connsiteY19" fmla="*/ 1274736 h 1274736"/>
              <a:gd name="connsiteX20" fmla="*/ 7827781 w 8570563"/>
              <a:gd name="connsiteY20" fmla="*/ 1274736 h 1274736"/>
              <a:gd name="connsiteX21" fmla="*/ 7256410 w 8570563"/>
              <a:gd name="connsiteY21" fmla="*/ 1274736 h 1274736"/>
              <a:gd name="connsiteX22" fmla="*/ 6770745 w 8570563"/>
              <a:gd name="connsiteY22" fmla="*/ 1274736 h 1274736"/>
              <a:gd name="connsiteX23" fmla="*/ 6285080 w 8570563"/>
              <a:gd name="connsiteY23" fmla="*/ 1274736 h 1274736"/>
              <a:gd name="connsiteX24" fmla="*/ 5799414 w 8570563"/>
              <a:gd name="connsiteY24" fmla="*/ 1274736 h 1274736"/>
              <a:gd name="connsiteX25" fmla="*/ 5313749 w 8570563"/>
              <a:gd name="connsiteY25" fmla="*/ 1274736 h 1274736"/>
              <a:gd name="connsiteX26" fmla="*/ 4656673 w 8570563"/>
              <a:gd name="connsiteY26" fmla="*/ 1274736 h 1274736"/>
              <a:gd name="connsiteX27" fmla="*/ 4085302 w 8570563"/>
              <a:gd name="connsiteY27" fmla="*/ 1274736 h 1274736"/>
              <a:gd name="connsiteX28" fmla="*/ 3771048 w 8570563"/>
              <a:gd name="connsiteY28" fmla="*/ 1274736 h 1274736"/>
              <a:gd name="connsiteX29" fmla="*/ 3285382 w 8570563"/>
              <a:gd name="connsiteY29" fmla="*/ 1274736 h 1274736"/>
              <a:gd name="connsiteX30" fmla="*/ 2628306 w 8570563"/>
              <a:gd name="connsiteY30" fmla="*/ 1274736 h 1274736"/>
              <a:gd name="connsiteX31" fmla="*/ 2228346 w 8570563"/>
              <a:gd name="connsiteY31" fmla="*/ 1274736 h 1274736"/>
              <a:gd name="connsiteX32" fmla="*/ 1485564 w 8570563"/>
              <a:gd name="connsiteY32" fmla="*/ 1274736 h 1274736"/>
              <a:gd name="connsiteX33" fmla="*/ 742782 w 8570563"/>
              <a:gd name="connsiteY33" fmla="*/ 1274736 h 1274736"/>
              <a:gd name="connsiteX34" fmla="*/ 0 w 8570563"/>
              <a:gd name="connsiteY34" fmla="*/ 1274736 h 1274736"/>
              <a:gd name="connsiteX35" fmla="*/ 0 w 8570563"/>
              <a:gd name="connsiteY35" fmla="*/ 824329 h 1274736"/>
              <a:gd name="connsiteX36" fmla="*/ 0 w 8570563"/>
              <a:gd name="connsiteY36" fmla="*/ 399417 h 1274736"/>
              <a:gd name="connsiteX37" fmla="*/ 0 w 8570563"/>
              <a:gd name="connsiteY37" fmla="*/ 0 h 127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70563" h="1274736" fill="none" extrusionOk="0">
                <a:moveTo>
                  <a:pt x="0" y="0"/>
                </a:moveTo>
                <a:cubicBezTo>
                  <a:pt x="137518" y="-7278"/>
                  <a:pt x="214207" y="2321"/>
                  <a:pt x="314254" y="0"/>
                </a:cubicBezTo>
                <a:cubicBezTo>
                  <a:pt x="414301" y="-2321"/>
                  <a:pt x="761686" y="37422"/>
                  <a:pt x="971330" y="0"/>
                </a:cubicBezTo>
                <a:cubicBezTo>
                  <a:pt x="1180974" y="-37422"/>
                  <a:pt x="1174093" y="13088"/>
                  <a:pt x="1285584" y="0"/>
                </a:cubicBezTo>
                <a:cubicBezTo>
                  <a:pt x="1397075" y="-13088"/>
                  <a:pt x="1446918" y="35890"/>
                  <a:pt x="1599838" y="0"/>
                </a:cubicBezTo>
                <a:cubicBezTo>
                  <a:pt x="1752758" y="-35890"/>
                  <a:pt x="1981358" y="88884"/>
                  <a:pt x="2342621" y="0"/>
                </a:cubicBezTo>
                <a:cubicBezTo>
                  <a:pt x="2703884" y="-88884"/>
                  <a:pt x="2762207" y="12057"/>
                  <a:pt x="2913991" y="0"/>
                </a:cubicBezTo>
                <a:cubicBezTo>
                  <a:pt x="3065775" y="-12057"/>
                  <a:pt x="3158390" y="1384"/>
                  <a:pt x="3228245" y="0"/>
                </a:cubicBezTo>
                <a:cubicBezTo>
                  <a:pt x="3298100" y="-1384"/>
                  <a:pt x="3552344" y="52089"/>
                  <a:pt x="3799616" y="0"/>
                </a:cubicBezTo>
                <a:cubicBezTo>
                  <a:pt x="4046888" y="-52089"/>
                  <a:pt x="4247919" y="45037"/>
                  <a:pt x="4542398" y="0"/>
                </a:cubicBezTo>
                <a:cubicBezTo>
                  <a:pt x="4836877" y="-45037"/>
                  <a:pt x="4838999" y="38979"/>
                  <a:pt x="5028064" y="0"/>
                </a:cubicBezTo>
                <a:cubicBezTo>
                  <a:pt x="5217129" y="-38979"/>
                  <a:pt x="5323915" y="48406"/>
                  <a:pt x="5513729" y="0"/>
                </a:cubicBezTo>
                <a:cubicBezTo>
                  <a:pt x="5703544" y="-48406"/>
                  <a:pt x="5956908" y="63836"/>
                  <a:pt x="6085100" y="0"/>
                </a:cubicBezTo>
                <a:cubicBezTo>
                  <a:pt x="6213292" y="-63836"/>
                  <a:pt x="6574796" y="8718"/>
                  <a:pt x="6742176" y="0"/>
                </a:cubicBezTo>
                <a:cubicBezTo>
                  <a:pt x="6909556" y="-8718"/>
                  <a:pt x="7188382" y="719"/>
                  <a:pt x="7399253" y="0"/>
                </a:cubicBezTo>
                <a:cubicBezTo>
                  <a:pt x="7610124" y="-719"/>
                  <a:pt x="7907050" y="42095"/>
                  <a:pt x="8056329" y="0"/>
                </a:cubicBezTo>
                <a:cubicBezTo>
                  <a:pt x="8205608" y="-42095"/>
                  <a:pt x="8392208" y="49198"/>
                  <a:pt x="8570563" y="0"/>
                </a:cubicBezTo>
                <a:cubicBezTo>
                  <a:pt x="8619450" y="163408"/>
                  <a:pt x="8524441" y="338868"/>
                  <a:pt x="8570563" y="424912"/>
                </a:cubicBezTo>
                <a:cubicBezTo>
                  <a:pt x="8616685" y="510956"/>
                  <a:pt x="8541238" y="682140"/>
                  <a:pt x="8570563" y="849824"/>
                </a:cubicBezTo>
                <a:cubicBezTo>
                  <a:pt x="8599888" y="1017508"/>
                  <a:pt x="8543860" y="1186995"/>
                  <a:pt x="8570563" y="1274736"/>
                </a:cubicBezTo>
                <a:cubicBezTo>
                  <a:pt x="8266771" y="1323543"/>
                  <a:pt x="7996464" y="1210994"/>
                  <a:pt x="7827781" y="1274736"/>
                </a:cubicBezTo>
                <a:cubicBezTo>
                  <a:pt x="7659098" y="1338478"/>
                  <a:pt x="7509848" y="1261754"/>
                  <a:pt x="7256410" y="1274736"/>
                </a:cubicBezTo>
                <a:cubicBezTo>
                  <a:pt x="7002972" y="1287718"/>
                  <a:pt x="6969851" y="1230980"/>
                  <a:pt x="6770745" y="1274736"/>
                </a:cubicBezTo>
                <a:cubicBezTo>
                  <a:pt x="6571639" y="1318492"/>
                  <a:pt x="6495143" y="1235578"/>
                  <a:pt x="6285080" y="1274736"/>
                </a:cubicBezTo>
                <a:cubicBezTo>
                  <a:pt x="6075017" y="1313894"/>
                  <a:pt x="6013553" y="1242007"/>
                  <a:pt x="5799414" y="1274736"/>
                </a:cubicBezTo>
                <a:cubicBezTo>
                  <a:pt x="5585275" y="1307465"/>
                  <a:pt x="5412491" y="1271530"/>
                  <a:pt x="5313749" y="1274736"/>
                </a:cubicBezTo>
                <a:cubicBezTo>
                  <a:pt x="5215007" y="1277942"/>
                  <a:pt x="4869015" y="1196729"/>
                  <a:pt x="4656673" y="1274736"/>
                </a:cubicBezTo>
                <a:cubicBezTo>
                  <a:pt x="4444331" y="1352743"/>
                  <a:pt x="4349578" y="1262587"/>
                  <a:pt x="4085302" y="1274736"/>
                </a:cubicBezTo>
                <a:cubicBezTo>
                  <a:pt x="3821026" y="1286885"/>
                  <a:pt x="3837230" y="1274656"/>
                  <a:pt x="3771048" y="1274736"/>
                </a:cubicBezTo>
                <a:cubicBezTo>
                  <a:pt x="3704866" y="1274816"/>
                  <a:pt x="3425115" y="1258844"/>
                  <a:pt x="3285382" y="1274736"/>
                </a:cubicBezTo>
                <a:cubicBezTo>
                  <a:pt x="3145649" y="1290628"/>
                  <a:pt x="2790225" y="1263521"/>
                  <a:pt x="2628306" y="1274736"/>
                </a:cubicBezTo>
                <a:cubicBezTo>
                  <a:pt x="2466387" y="1285951"/>
                  <a:pt x="2364497" y="1273544"/>
                  <a:pt x="2228346" y="1274736"/>
                </a:cubicBezTo>
                <a:cubicBezTo>
                  <a:pt x="2092195" y="1275928"/>
                  <a:pt x="1755090" y="1221490"/>
                  <a:pt x="1485564" y="1274736"/>
                </a:cubicBezTo>
                <a:cubicBezTo>
                  <a:pt x="1216038" y="1327982"/>
                  <a:pt x="1090966" y="1230577"/>
                  <a:pt x="742782" y="1274736"/>
                </a:cubicBezTo>
                <a:cubicBezTo>
                  <a:pt x="394598" y="1318895"/>
                  <a:pt x="213530" y="1231696"/>
                  <a:pt x="0" y="1274736"/>
                </a:cubicBezTo>
                <a:cubicBezTo>
                  <a:pt x="-27390" y="1160698"/>
                  <a:pt x="30007" y="946770"/>
                  <a:pt x="0" y="824329"/>
                </a:cubicBezTo>
                <a:cubicBezTo>
                  <a:pt x="-30007" y="701888"/>
                  <a:pt x="11447" y="512129"/>
                  <a:pt x="0" y="399417"/>
                </a:cubicBezTo>
                <a:cubicBezTo>
                  <a:pt x="-11447" y="286705"/>
                  <a:pt x="30694" y="107061"/>
                  <a:pt x="0" y="0"/>
                </a:cubicBezTo>
                <a:close/>
              </a:path>
              <a:path w="8570563" h="1274736" stroke="0" extrusionOk="0">
                <a:moveTo>
                  <a:pt x="0" y="0"/>
                </a:moveTo>
                <a:cubicBezTo>
                  <a:pt x="212397" y="-39018"/>
                  <a:pt x="293391" y="48139"/>
                  <a:pt x="485665" y="0"/>
                </a:cubicBezTo>
                <a:cubicBezTo>
                  <a:pt x="677939" y="-48139"/>
                  <a:pt x="701118" y="20039"/>
                  <a:pt x="799919" y="0"/>
                </a:cubicBezTo>
                <a:cubicBezTo>
                  <a:pt x="898720" y="-20039"/>
                  <a:pt x="1228974" y="30723"/>
                  <a:pt x="1542701" y="0"/>
                </a:cubicBezTo>
                <a:cubicBezTo>
                  <a:pt x="1856428" y="-30723"/>
                  <a:pt x="1878553" y="24588"/>
                  <a:pt x="2028367" y="0"/>
                </a:cubicBezTo>
                <a:cubicBezTo>
                  <a:pt x="2178181" y="-24588"/>
                  <a:pt x="2288215" y="1368"/>
                  <a:pt x="2514032" y="0"/>
                </a:cubicBezTo>
                <a:cubicBezTo>
                  <a:pt x="2739850" y="-1368"/>
                  <a:pt x="3057002" y="43350"/>
                  <a:pt x="3256814" y="0"/>
                </a:cubicBezTo>
                <a:cubicBezTo>
                  <a:pt x="3456626" y="-43350"/>
                  <a:pt x="3564839" y="9790"/>
                  <a:pt x="3656774" y="0"/>
                </a:cubicBezTo>
                <a:cubicBezTo>
                  <a:pt x="3748709" y="-9790"/>
                  <a:pt x="4157738" y="20286"/>
                  <a:pt x="4399556" y="0"/>
                </a:cubicBezTo>
                <a:cubicBezTo>
                  <a:pt x="4641374" y="-20286"/>
                  <a:pt x="4917945" y="78067"/>
                  <a:pt x="5142338" y="0"/>
                </a:cubicBezTo>
                <a:cubicBezTo>
                  <a:pt x="5366731" y="-78067"/>
                  <a:pt x="5534261" y="18359"/>
                  <a:pt x="5713709" y="0"/>
                </a:cubicBezTo>
                <a:cubicBezTo>
                  <a:pt x="5893157" y="-18359"/>
                  <a:pt x="6272613" y="41431"/>
                  <a:pt x="6456491" y="0"/>
                </a:cubicBezTo>
                <a:cubicBezTo>
                  <a:pt x="6640369" y="-41431"/>
                  <a:pt x="6740288" y="57008"/>
                  <a:pt x="6942156" y="0"/>
                </a:cubicBezTo>
                <a:cubicBezTo>
                  <a:pt x="7144024" y="-57008"/>
                  <a:pt x="7314132" y="45190"/>
                  <a:pt x="7427821" y="0"/>
                </a:cubicBezTo>
                <a:cubicBezTo>
                  <a:pt x="7541511" y="-45190"/>
                  <a:pt x="7883058" y="57548"/>
                  <a:pt x="8084898" y="0"/>
                </a:cubicBezTo>
                <a:cubicBezTo>
                  <a:pt x="8286738" y="-57548"/>
                  <a:pt x="8397350" y="57844"/>
                  <a:pt x="8570563" y="0"/>
                </a:cubicBezTo>
                <a:cubicBezTo>
                  <a:pt x="8581494" y="151552"/>
                  <a:pt x="8548905" y="354645"/>
                  <a:pt x="8570563" y="450407"/>
                </a:cubicBezTo>
                <a:cubicBezTo>
                  <a:pt x="8592221" y="546169"/>
                  <a:pt x="8543503" y="748104"/>
                  <a:pt x="8570563" y="888066"/>
                </a:cubicBezTo>
                <a:cubicBezTo>
                  <a:pt x="8597623" y="1028028"/>
                  <a:pt x="8532291" y="1133807"/>
                  <a:pt x="8570563" y="1274736"/>
                </a:cubicBezTo>
                <a:cubicBezTo>
                  <a:pt x="8395182" y="1322156"/>
                  <a:pt x="8191161" y="1259036"/>
                  <a:pt x="7913487" y="1274736"/>
                </a:cubicBezTo>
                <a:cubicBezTo>
                  <a:pt x="7635813" y="1290436"/>
                  <a:pt x="7620641" y="1259758"/>
                  <a:pt x="7513527" y="1274736"/>
                </a:cubicBezTo>
                <a:cubicBezTo>
                  <a:pt x="7406413" y="1289714"/>
                  <a:pt x="7118626" y="1264745"/>
                  <a:pt x="6770745" y="1274736"/>
                </a:cubicBezTo>
                <a:cubicBezTo>
                  <a:pt x="6422864" y="1284727"/>
                  <a:pt x="6426688" y="1237557"/>
                  <a:pt x="6199374" y="1274736"/>
                </a:cubicBezTo>
                <a:cubicBezTo>
                  <a:pt x="5972060" y="1311915"/>
                  <a:pt x="5981899" y="1243229"/>
                  <a:pt x="5799414" y="1274736"/>
                </a:cubicBezTo>
                <a:cubicBezTo>
                  <a:pt x="5616929" y="1306243"/>
                  <a:pt x="5373169" y="1224943"/>
                  <a:pt x="5228043" y="1274736"/>
                </a:cubicBezTo>
                <a:cubicBezTo>
                  <a:pt x="5082917" y="1324529"/>
                  <a:pt x="5014880" y="1243302"/>
                  <a:pt x="4913789" y="1274736"/>
                </a:cubicBezTo>
                <a:cubicBezTo>
                  <a:pt x="4812698" y="1306170"/>
                  <a:pt x="4690793" y="1262428"/>
                  <a:pt x="4599535" y="1274736"/>
                </a:cubicBezTo>
                <a:cubicBezTo>
                  <a:pt x="4508277" y="1287044"/>
                  <a:pt x="4195343" y="1273141"/>
                  <a:pt x="4028165" y="1274736"/>
                </a:cubicBezTo>
                <a:cubicBezTo>
                  <a:pt x="3860987" y="1276331"/>
                  <a:pt x="3789797" y="1252825"/>
                  <a:pt x="3628205" y="1274736"/>
                </a:cubicBezTo>
                <a:cubicBezTo>
                  <a:pt x="3466613" y="1296647"/>
                  <a:pt x="3277435" y="1220535"/>
                  <a:pt x="2971129" y="1274736"/>
                </a:cubicBezTo>
                <a:cubicBezTo>
                  <a:pt x="2664823" y="1328937"/>
                  <a:pt x="2710966" y="1270365"/>
                  <a:pt x="2571169" y="1274736"/>
                </a:cubicBezTo>
                <a:cubicBezTo>
                  <a:pt x="2431372" y="1279107"/>
                  <a:pt x="2102749" y="1235610"/>
                  <a:pt x="1914092" y="1274736"/>
                </a:cubicBezTo>
                <a:cubicBezTo>
                  <a:pt x="1725435" y="1313862"/>
                  <a:pt x="1682876" y="1245570"/>
                  <a:pt x="1599838" y="1274736"/>
                </a:cubicBezTo>
                <a:cubicBezTo>
                  <a:pt x="1516800" y="1303902"/>
                  <a:pt x="1125632" y="1243170"/>
                  <a:pt x="942762" y="1274736"/>
                </a:cubicBezTo>
                <a:cubicBezTo>
                  <a:pt x="759892" y="1306302"/>
                  <a:pt x="665352" y="1238023"/>
                  <a:pt x="542802" y="1274736"/>
                </a:cubicBezTo>
                <a:cubicBezTo>
                  <a:pt x="420252" y="1311449"/>
                  <a:pt x="191356" y="1246256"/>
                  <a:pt x="0" y="1274736"/>
                </a:cubicBezTo>
                <a:cubicBezTo>
                  <a:pt x="-1664" y="1110097"/>
                  <a:pt x="11232" y="1031075"/>
                  <a:pt x="0" y="875319"/>
                </a:cubicBezTo>
                <a:cubicBezTo>
                  <a:pt x="-11232" y="719563"/>
                  <a:pt x="6635" y="578267"/>
                  <a:pt x="0" y="424912"/>
                </a:cubicBezTo>
                <a:cubicBezTo>
                  <a:pt x="-6635" y="271557"/>
                  <a:pt x="9204" y="95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1A63A0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ar-AE" sz="4000" b="1" dirty="0">
                <a:solidFill>
                  <a:srgbClr val="1A63A0"/>
                </a:solidFill>
              </a:rPr>
              <a:t>هل تحب الآخرين؟</a:t>
            </a:r>
            <a:endParaRPr lang="en-AE" sz="4000" b="1" dirty="0">
              <a:solidFill>
                <a:srgbClr val="1A63A0"/>
              </a:solidFill>
            </a:endParaRPr>
          </a:p>
        </p:txBody>
      </p:sp>
      <p:sp>
        <p:nvSpPr>
          <p:cNvPr id="6" name="Striped Right Arrow 5">
            <a:hlinkClick r:id="rId3" action="ppaction://hlinksldjump"/>
            <a:extLst>
              <a:ext uri="{FF2B5EF4-FFF2-40B4-BE49-F238E27FC236}">
                <a16:creationId xmlns:a16="http://schemas.microsoft.com/office/drawing/2014/main" id="{EF94C147-DC94-1A4E-83C2-D73B450A8C9C}"/>
              </a:ext>
            </a:extLst>
          </p:cNvPr>
          <p:cNvSpPr/>
          <p:nvPr/>
        </p:nvSpPr>
        <p:spPr>
          <a:xfrm>
            <a:off x="11356951" y="6127410"/>
            <a:ext cx="542441" cy="371959"/>
          </a:xfrm>
          <a:prstGeom prst="stripedRightArrow">
            <a:avLst/>
          </a:prstGeom>
          <a:solidFill>
            <a:srgbClr val="1A63A0"/>
          </a:solidFill>
          <a:ln>
            <a:solidFill>
              <a:srgbClr val="1A6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1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ying, person, food, plane&#10;&#10;Description automatically generated">
            <a:extLst>
              <a:ext uri="{FF2B5EF4-FFF2-40B4-BE49-F238E27FC236}">
                <a16:creationId xmlns:a16="http://schemas.microsoft.com/office/drawing/2014/main" id="{28FB87B8-EBBD-5940-B605-0BE700E5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2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89D41-B597-6A48-A464-24D7C8C9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18" y="2154264"/>
            <a:ext cx="8570563" cy="1274736"/>
          </a:xfrm>
          <a:custGeom>
            <a:avLst/>
            <a:gdLst>
              <a:gd name="connsiteX0" fmla="*/ 0 w 8570563"/>
              <a:gd name="connsiteY0" fmla="*/ 0 h 1274736"/>
              <a:gd name="connsiteX1" fmla="*/ 314254 w 8570563"/>
              <a:gd name="connsiteY1" fmla="*/ 0 h 1274736"/>
              <a:gd name="connsiteX2" fmla="*/ 971330 w 8570563"/>
              <a:gd name="connsiteY2" fmla="*/ 0 h 1274736"/>
              <a:gd name="connsiteX3" fmla="*/ 1285584 w 8570563"/>
              <a:gd name="connsiteY3" fmla="*/ 0 h 1274736"/>
              <a:gd name="connsiteX4" fmla="*/ 1599838 w 8570563"/>
              <a:gd name="connsiteY4" fmla="*/ 0 h 1274736"/>
              <a:gd name="connsiteX5" fmla="*/ 2342621 w 8570563"/>
              <a:gd name="connsiteY5" fmla="*/ 0 h 1274736"/>
              <a:gd name="connsiteX6" fmla="*/ 2913991 w 8570563"/>
              <a:gd name="connsiteY6" fmla="*/ 0 h 1274736"/>
              <a:gd name="connsiteX7" fmla="*/ 3228245 w 8570563"/>
              <a:gd name="connsiteY7" fmla="*/ 0 h 1274736"/>
              <a:gd name="connsiteX8" fmla="*/ 3799616 w 8570563"/>
              <a:gd name="connsiteY8" fmla="*/ 0 h 1274736"/>
              <a:gd name="connsiteX9" fmla="*/ 4542398 w 8570563"/>
              <a:gd name="connsiteY9" fmla="*/ 0 h 1274736"/>
              <a:gd name="connsiteX10" fmla="*/ 5028064 w 8570563"/>
              <a:gd name="connsiteY10" fmla="*/ 0 h 1274736"/>
              <a:gd name="connsiteX11" fmla="*/ 5513729 w 8570563"/>
              <a:gd name="connsiteY11" fmla="*/ 0 h 1274736"/>
              <a:gd name="connsiteX12" fmla="*/ 6085100 w 8570563"/>
              <a:gd name="connsiteY12" fmla="*/ 0 h 1274736"/>
              <a:gd name="connsiteX13" fmla="*/ 6742176 w 8570563"/>
              <a:gd name="connsiteY13" fmla="*/ 0 h 1274736"/>
              <a:gd name="connsiteX14" fmla="*/ 7399253 w 8570563"/>
              <a:gd name="connsiteY14" fmla="*/ 0 h 1274736"/>
              <a:gd name="connsiteX15" fmla="*/ 8056329 w 8570563"/>
              <a:gd name="connsiteY15" fmla="*/ 0 h 1274736"/>
              <a:gd name="connsiteX16" fmla="*/ 8570563 w 8570563"/>
              <a:gd name="connsiteY16" fmla="*/ 0 h 1274736"/>
              <a:gd name="connsiteX17" fmla="*/ 8570563 w 8570563"/>
              <a:gd name="connsiteY17" fmla="*/ 424912 h 1274736"/>
              <a:gd name="connsiteX18" fmla="*/ 8570563 w 8570563"/>
              <a:gd name="connsiteY18" fmla="*/ 849824 h 1274736"/>
              <a:gd name="connsiteX19" fmla="*/ 8570563 w 8570563"/>
              <a:gd name="connsiteY19" fmla="*/ 1274736 h 1274736"/>
              <a:gd name="connsiteX20" fmla="*/ 7827781 w 8570563"/>
              <a:gd name="connsiteY20" fmla="*/ 1274736 h 1274736"/>
              <a:gd name="connsiteX21" fmla="*/ 7256410 w 8570563"/>
              <a:gd name="connsiteY21" fmla="*/ 1274736 h 1274736"/>
              <a:gd name="connsiteX22" fmla="*/ 6770745 w 8570563"/>
              <a:gd name="connsiteY22" fmla="*/ 1274736 h 1274736"/>
              <a:gd name="connsiteX23" fmla="*/ 6285080 w 8570563"/>
              <a:gd name="connsiteY23" fmla="*/ 1274736 h 1274736"/>
              <a:gd name="connsiteX24" fmla="*/ 5799414 w 8570563"/>
              <a:gd name="connsiteY24" fmla="*/ 1274736 h 1274736"/>
              <a:gd name="connsiteX25" fmla="*/ 5313749 w 8570563"/>
              <a:gd name="connsiteY25" fmla="*/ 1274736 h 1274736"/>
              <a:gd name="connsiteX26" fmla="*/ 4656673 w 8570563"/>
              <a:gd name="connsiteY26" fmla="*/ 1274736 h 1274736"/>
              <a:gd name="connsiteX27" fmla="*/ 4085302 w 8570563"/>
              <a:gd name="connsiteY27" fmla="*/ 1274736 h 1274736"/>
              <a:gd name="connsiteX28" fmla="*/ 3771048 w 8570563"/>
              <a:gd name="connsiteY28" fmla="*/ 1274736 h 1274736"/>
              <a:gd name="connsiteX29" fmla="*/ 3285382 w 8570563"/>
              <a:gd name="connsiteY29" fmla="*/ 1274736 h 1274736"/>
              <a:gd name="connsiteX30" fmla="*/ 2628306 w 8570563"/>
              <a:gd name="connsiteY30" fmla="*/ 1274736 h 1274736"/>
              <a:gd name="connsiteX31" fmla="*/ 2228346 w 8570563"/>
              <a:gd name="connsiteY31" fmla="*/ 1274736 h 1274736"/>
              <a:gd name="connsiteX32" fmla="*/ 1485564 w 8570563"/>
              <a:gd name="connsiteY32" fmla="*/ 1274736 h 1274736"/>
              <a:gd name="connsiteX33" fmla="*/ 742782 w 8570563"/>
              <a:gd name="connsiteY33" fmla="*/ 1274736 h 1274736"/>
              <a:gd name="connsiteX34" fmla="*/ 0 w 8570563"/>
              <a:gd name="connsiteY34" fmla="*/ 1274736 h 1274736"/>
              <a:gd name="connsiteX35" fmla="*/ 0 w 8570563"/>
              <a:gd name="connsiteY35" fmla="*/ 824329 h 1274736"/>
              <a:gd name="connsiteX36" fmla="*/ 0 w 8570563"/>
              <a:gd name="connsiteY36" fmla="*/ 399417 h 1274736"/>
              <a:gd name="connsiteX37" fmla="*/ 0 w 8570563"/>
              <a:gd name="connsiteY37" fmla="*/ 0 h 127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70563" h="1274736" fill="none" extrusionOk="0">
                <a:moveTo>
                  <a:pt x="0" y="0"/>
                </a:moveTo>
                <a:cubicBezTo>
                  <a:pt x="137518" y="-7278"/>
                  <a:pt x="214207" y="2321"/>
                  <a:pt x="314254" y="0"/>
                </a:cubicBezTo>
                <a:cubicBezTo>
                  <a:pt x="414301" y="-2321"/>
                  <a:pt x="761686" y="37422"/>
                  <a:pt x="971330" y="0"/>
                </a:cubicBezTo>
                <a:cubicBezTo>
                  <a:pt x="1180974" y="-37422"/>
                  <a:pt x="1174093" y="13088"/>
                  <a:pt x="1285584" y="0"/>
                </a:cubicBezTo>
                <a:cubicBezTo>
                  <a:pt x="1397075" y="-13088"/>
                  <a:pt x="1446918" y="35890"/>
                  <a:pt x="1599838" y="0"/>
                </a:cubicBezTo>
                <a:cubicBezTo>
                  <a:pt x="1752758" y="-35890"/>
                  <a:pt x="1981358" y="88884"/>
                  <a:pt x="2342621" y="0"/>
                </a:cubicBezTo>
                <a:cubicBezTo>
                  <a:pt x="2703884" y="-88884"/>
                  <a:pt x="2762207" y="12057"/>
                  <a:pt x="2913991" y="0"/>
                </a:cubicBezTo>
                <a:cubicBezTo>
                  <a:pt x="3065775" y="-12057"/>
                  <a:pt x="3158390" y="1384"/>
                  <a:pt x="3228245" y="0"/>
                </a:cubicBezTo>
                <a:cubicBezTo>
                  <a:pt x="3298100" y="-1384"/>
                  <a:pt x="3552344" y="52089"/>
                  <a:pt x="3799616" y="0"/>
                </a:cubicBezTo>
                <a:cubicBezTo>
                  <a:pt x="4046888" y="-52089"/>
                  <a:pt x="4247919" y="45037"/>
                  <a:pt x="4542398" y="0"/>
                </a:cubicBezTo>
                <a:cubicBezTo>
                  <a:pt x="4836877" y="-45037"/>
                  <a:pt x="4838999" y="38979"/>
                  <a:pt x="5028064" y="0"/>
                </a:cubicBezTo>
                <a:cubicBezTo>
                  <a:pt x="5217129" y="-38979"/>
                  <a:pt x="5323915" y="48406"/>
                  <a:pt x="5513729" y="0"/>
                </a:cubicBezTo>
                <a:cubicBezTo>
                  <a:pt x="5703544" y="-48406"/>
                  <a:pt x="5956908" y="63836"/>
                  <a:pt x="6085100" y="0"/>
                </a:cubicBezTo>
                <a:cubicBezTo>
                  <a:pt x="6213292" y="-63836"/>
                  <a:pt x="6574796" y="8718"/>
                  <a:pt x="6742176" y="0"/>
                </a:cubicBezTo>
                <a:cubicBezTo>
                  <a:pt x="6909556" y="-8718"/>
                  <a:pt x="7188382" y="719"/>
                  <a:pt x="7399253" y="0"/>
                </a:cubicBezTo>
                <a:cubicBezTo>
                  <a:pt x="7610124" y="-719"/>
                  <a:pt x="7907050" y="42095"/>
                  <a:pt x="8056329" y="0"/>
                </a:cubicBezTo>
                <a:cubicBezTo>
                  <a:pt x="8205608" y="-42095"/>
                  <a:pt x="8392208" y="49198"/>
                  <a:pt x="8570563" y="0"/>
                </a:cubicBezTo>
                <a:cubicBezTo>
                  <a:pt x="8619450" y="163408"/>
                  <a:pt x="8524441" y="338868"/>
                  <a:pt x="8570563" y="424912"/>
                </a:cubicBezTo>
                <a:cubicBezTo>
                  <a:pt x="8616685" y="510956"/>
                  <a:pt x="8541238" y="682140"/>
                  <a:pt x="8570563" y="849824"/>
                </a:cubicBezTo>
                <a:cubicBezTo>
                  <a:pt x="8599888" y="1017508"/>
                  <a:pt x="8543860" y="1186995"/>
                  <a:pt x="8570563" y="1274736"/>
                </a:cubicBezTo>
                <a:cubicBezTo>
                  <a:pt x="8266771" y="1323543"/>
                  <a:pt x="7996464" y="1210994"/>
                  <a:pt x="7827781" y="1274736"/>
                </a:cubicBezTo>
                <a:cubicBezTo>
                  <a:pt x="7659098" y="1338478"/>
                  <a:pt x="7509848" y="1261754"/>
                  <a:pt x="7256410" y="1274736"/>
                </a:cubicBezTo>
                <a:cubicBezTo>
                  <a:pt x="7002972" y="1287718"/>
                  <a:pt x="6969851" y="1230980"/>
                  <a:pt x="6770745" y="1274736"/>
                </a:cubicBezTo>
                <a:cubicBezTo>
                  <a:pt x="6571639" y="1318492"/>
                  <a:pt x="6495143" y="1235578"/>
                  <a:pt x="6285080" y="1274736"/>
                </a:cubicBezTo>
                <a:cubicBezTo>
                  <a:pt x="6075017" y="1313894"/>
                  <a:pt x="6013553" y="1242007"/>
                  <a:pt x="5799414" y="1274736"/>
                </a:cubicBezTo>
                <a:cubicBezTo>
                  <a:pt x="5585275" y="1307465"/>
                  <a:pt x="5412491" y="1271530"/>
                  <a:pt x="5313749" y="1274736"/>
                </a:cubicBezTo>
                <a:cubicBezTo>
                  <a:pt x="5215007" y="1277942"/>
                  <a:pt x="4869015" y="1196729"/>
                  <a:pt x="4656673" y="1274736"/>
                </a:cubicBezTo>
                <a:cubicBezTo>
                  <a:pt x="4444331" y="1352743"/>
                  <a:pt x="4349578" y="1262587"/>
                  <a:pt x="4085302" y="1274736"/>
                </a:cubicBezTo>
                <a:cubicBezTo>
                  <a:pt x="3821026" y="1286885"/>
                  <a:pt x="3837230" y="1274656"/>
                  <a:pt x="3771048" y="1274736"/>
                </a:cubicBezTo>
                <a:cubicBezTo>
                  <a:pt x="3704866" y="1274816"/>
                  <a:pt x="3425115" y="1258844"/>
                  <a:pt x="3285382" y="1274736"/>
                </a:cubicBezTo>
                <a:cubicBezTo>
                  <a:pt x="3145649" y="1290628"/>
                  <a:pt x="2790225" y="1263521"/>
                  <a:pt x="2628306" y="1274736"/>
                </a:cubicBezTo>
                <a:cubicBezTo>
                  <a:pt x="2466387" y="1285951"/>
                  <a:pt x="2364497" y="1273544"/>
                  <a:pt x="2228346" y="1274736"/>
                </a:cubicBezTo>
                <a:cubicBezTo>
                  <a:pt x="2092195" y="1275928"/>
                  <a:pt x="1755090" y="1221490"/>
                  <a:pt x="1485564" y="1274736"/>
                </a:cubicBezTo>
                <a:cubicBezTo>
                  <a:pt x="1216038" y="1327982"/>
                  <a:pt x="1090966" y="1230577"/>
                  <a:pt x="742782" y="1274736"/>
                </a:cubicBezTo>
                <a:cubicBezTo>
                  <a:pt x="394598" y="1318895"/>
                  <a:pt x="213530" y="1231696"/>
                  <a:pt x="0" y="1274736"/>
                </a:cubicBezTo>
                <a:cubicBezTo>
                  <a:pt x="-27390" y="1160698"/>
                  <a:pt x="30007" y="946770"/>
                  <a:pt x="0" y="824329"/>
                </a:cubicBezTo>
                <a:cubicBezTo>
                  <a:pt x="-30007" y="701888"/>
                  <a:pt x="11447" y="512129"/>
                  <a:pt x="0" y="399417"/>
                </a:cubicBezTo>
                <a:cubicBezTo>
                  <a:pt x="-11447" y="286705"/>
                  <a:pt x="30694" y="107061"/>
                  <a:pt x="0" y="0"/>
                </a:cubicBezTo>
                <a:close/>
              </a:path>
              <a:path w="8570563" h="1274736" stroke="0" extrusionOk="0">
                <a:moveTo>
                  <a:pt x="0" y="0"/>
                </a:moveTo>
                <a:cubicBezTo>
                  <a:pt x="212397" y="-39018"/>
                  <a:pt x="293391" y="48139"/>
                  <a:pt x="485665" y="0"/>
                </a:cubicBezTo>
                <a:cubicBezTo>
                  <a:pt x="677939" y="-48139"/>
                  <a:pt x="701118" y="20039"/>
                  <a:pt x="799919" y="0"/>
                </a:cubicBezTo>
                <a:cubicBezTo>
                  <a:pt x="898720" y="-20039"/>
                  <a:pt x="1228974" y="30723"/>
                  <a:pt x="1542701" y="0"/>
                </a:cubicBezTo>
                <a:cubicBezTo>
                  <a:pt x="1856428" y="-30723"/>
                  <a:pt x="1878553" y="24588"/>
                  <a:pt x="2028367" y="0"/>
                </a:cubicBezTo>
                <a:cubicBezTo>
                  <a:pt x="2178181" y="-24588"/>
                  <a:pt x="2288215" y="1368"/>
                  <a:pt x="2514032" y="0"/>
                </a:cubicBezTo>
                <a:cubicBezTo>
                  <a:pt x="2739850" y="-1368"/>
                  <a:pt x="3057002" y="43350"/>
                  <a:pt x="3256814" y="0"/>
                </a:cubicBezTo>
                <a:cubicBezTo>
                  <a:pt x="3456626" y="-43350"/>
                  <a:pt x="3564839" y="9790"/>
                  <a:pt x="3656774" y="0"/>
                </a:cubicBezTo>
                <a:cubicBezTo>
                  <a:pt x="3748709" y="-9790"/>
                  <a:pt x="4157738" y="20286"/>
                  <a:pt x="4399556" y="0"/>
                </a:cubicBezTo>
                <a:cubicBezTo>
                  <a:pt x="4641374" y="-20286"/>
                  <a:pt x="4917945" y="78067"/>
                  <a:pt x="5142338" y="0"/>
                </a:cubicBezTo>
                <a:cubicBezTo>
                  <a:pt x="5366731" y="-78067"/>
                  <a:pt x="5534261" y="18359"/>
                  <a:pt x="5713709" y="0"/>
                </a:cubicBezTo>
                <a:cubicBezTo>
                  <a:pt x="5893157" y="-18359"/>
                  <a:pt x="6272613" y="41431"/>
                  <a:pt x="6456491" y="0"/>
                </a:cubicBezTo>
                <a:cubicBezTo>
                  <a:pt x="6640369" y="-41431"/>
                  <a:pt x="6740288" y="57008"/>
                  <a:pt x="6942156" y="0"/>
                </a:cubicBezTo>
                <a:cubicBezTo>
                  <a:pt x="7144024" y="-57008"/>
                  <a:pt x="7314132" y="45190"/>
                  <a:pt x="7427821" y="0"/>
                </a:cubicBezTo>
                <a:cubicBezTo>
                  <a:pt x="7541511" y="-45190"/>
                  <a:pt x="7883058" y="57548"/>
                  <a:pt x="8084898" y="0"/>
                </a:cubicBezTo>
                <a:cubicBezTo>
                  <a:pt x="8286738" y="-57548"/>
                  <a:pt x="8397350" y="57844"/>
                  <a:pt x="8570563" y="0"/>
                </a:cubicBezTo>
                <a:cubicBezTo>
                  <a:pt x="8581494" y="151552"/>
                  <a:pt x="8548905" y="354645"/>
                  <a:pt x="8570563" y="450407"/>
                </a:cubicBezTo>
                <a:cubicBezTo>
                  <a:pt x="8592221" y="546169"/>
                  <a:pt x="8543503" y="748104"/>
                  <a:pt x="8570563" y="888066"/>
                </a:cubicBezTo>
                <a:cubicBezTo>
                  <a:pt x="8597623" y="1028028"/>
                  <a:pt x="8532291" y="1133807"/>
                  <a:pt x="8570563" y="1274736"/>
                </a:cubicBezTo>
                <a:cubicBezTo>
                  <a:pt x="8395182" y="1322156"/>
                  <a:pt x="8191161" y="1259036"/>
                  <a:pt x="7913487" y="1274736"/>
                </a:cubicBezTo>
                <a:cubicBezTo>
                  <a:pt x="7635813" y="1290436"/>
                  <a:pt x="7620641" y="1259758"/>
                  <a:pt x="7513527" y="1274736"/>
                </a:cubicBezTo>
                <a:cubicBezTo>
                  <a:pt x="7406413" y="1289714"/>
                  <a:pt x="7118626" y="1264745"/>
                  <a:pt x="6770745" y="1274736"/>
                </a:cubicBezTo>
                <a:cubicBezTo>
                  <a:pt x="6422864" y="1284727"/>
                  <a:pt x="6426688" y="1237557"/>
                  <a:pt x="6199374" y="1274736"/>
                </a:cubicBezTo>
                <a:cubicBezTo>
                  <a:pt x="5972060" y="1311915"/>
                  <a:pt x="5981899" y="1243229"/>
                  <a:pt x="5799414" y="1274736"/>
                </a:cubicBezTo>
                <a:cubicBezTo>
                  <a:pt x="5616929" y="1306243"/>
                  <a:pt x="5373169" y="1224943"/>
                  <a:pt x="5228043" y="1274736"/>
                </a:cubicBezTo>
                <a:cubicBezTo>
                  <a:pt x="5082917" y="1324529"/>
                  <a:pt x="5014880" y="1243302"/>
                  <a:pt x="4913789" y="1274736"/>
                </a:cubicBezTo>
                <a:cubicBezTo>
                  <a:pt x="4812698" y="1306170"/>
                  <a:pt x="4690793" y="1262428"/>
                  <a:pt x="4599535" y="1274736"/>
                </a:cubicBezTo>
                <a:cubicBezTo>
                  <a:pt x="4508277" y="1287044"/>
                  <a:pt x="4195343" y="1273141"/>
                  <a:pt x="4028165" y="1274736"/>
                </a:cubicBezTo>
                <a:cubicBezTo>
                  <a:pt x="3860987" y="1276331"/>
                  <a:pt x="3789797" y="1252825"/>
                  <a:pt x="3628205" y="1274736"/>
                </a:cubicBezTo>
                <a:cubicBezTo>
                  <a:pt x="3466613" y="1296647"/>
                  <a:pt x="3277435" y="1220535"/>
                  <a:pt x="2971129" y="1274736"/>
                </a:cubicBezTo>
                <a:cubicBezTo>
                  <a:pt x="2664823" y="1328937"/>
                  <a:pt x="2710966" y="1270365"/>
                  <a:pt x="2571169" y="1274736"/>
                </a:cubicBezTo>
                <a:cubicBezTo>
                  <a:pt x="2431372" y="1279107"/>
                  <a:pt x="2102749" y="1235610"/>
                  <a:pt x="1914092" y="1274736"/>
                </a:cubicBezTo>
                <a:cubicBezTo>
                  <a:pt x="1725435" y="1313862"/>
                  <a:pt x="1682876" y="1245570"/>
                  <a:pt x="1599838" y="1274736"/>
                </a:cubicBezTo>
                <a:cubicBezTo>
                  <a:pt x="1516800" y="1303902"/>
                  <a:pt x="1125632" y="1243170"/>
                  <a:pt x="942762" y="1274736"/>
                </a:cubicBezTo>
                <a:cubicBezTo>
                  <a:pt x="759892" y="1306302"/>
                  <a:pt x="665352" y="1238023"/>
                  <a:pt x="542802" y="1274736"/>
                </a:cubicBezTo>
                <a:cubicBezTo>
                  <a:pt x="420252" y="1311449"/>
                  <a:pt x="191356" y="1246256"/>
                  <a:pt x="0" y="1274736"/>
                </a:cubicBezTo>
                <a:cubicBezTo>
                  <a:pt x="-1664" y="1110097"/>
                  <a:pt x="11232" y="1031075"/>
                  <a:pt x="0" y="875319"/>
                </a:cubicBezTo>
                <a:cubicBezTo>
                  <a:pt x="-11232" y="719563"/>
                  <a:pt x="6635" y="578267"/>
                  <a:pt x="0" y="424912"/>
                </a:cubicBezTo>
                <a:cubicBezTo>
                  <a:pt x="-6635" y="271557"/>
                  <a:pt x="9204" y="95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1A63A0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ar-AE" sz="4000" b="1" dirty="0">
                <a:solidFill>
                  <a:srgbClr val="1A63A0"/>
                </a:solidFill>
              </a:rPr>
              <a:t>هل تعرف حقوقك؟</a:t>
            </a:r>
            <a:endParaRPr lang="en-AE" sz="4000" b="1" dirty="0">
              <a:solidFill>
                <a:srgbClr val="1A63A0"/>
              </a:solidFill>
            </a:endParaRPr>
          </a:p>
        </p:txBody>
      </p:sp>
      <p:sp>
        <p:nvSpPr>
          <p:cNvPr id="6" name="Striped Right Arrow 5">
            <a:hlinkClick r:id="rId3" action="ppaction://hlinksldjump"/>
            <a:extLst>
              <a:ext uri="{FF2B5EF4-FFF2-40B4-BE49-F238E27FC236}">
                <a16:creationId xmlns:a16="http://schemas.microsoft.com/office/drawing/2014/main" id="{EF94C147-DC94-1A4E-83C2-D73B450A8C9C}"/>
              </a:ext>
            </a:extLst>
          </p:cNvPr>
          <p:cNvSpPr/>
          <p:nvPr/>
        </p:nvSpPr>
        <p:spPr>
          <a:xfrm>
            <a:off x="11344759" y="6090834"/>
            <a:ext cx="542441" cy="371959"/>
          </a:xfrm>
          <a:prstGeom prst="stripedRightArrow">
            <a:avLst/>
          </a:prstGeom>
          <a:solidFill>
            <a:srgbClr val="1A63A0"/>
          </a:solidFill>
          <a:ln>
            <a:solidFill>
              <a:srgbClr val="1A6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703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ying, person, food, plane&#10;&#10;Description automatically generated">
            <a:extLst>
              <a:ext uri="{FF2B5EF4-FFF2-40B4-BE49-F238E27FC236}">
                <a16:creationId xmlns:a16="http://schemas.microsoft.com/office/drawing/2014/main" id="{28FB87B8-EBBD-5940-B605-0BE700E5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2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89D41-B597-6A48-A464-24D7C8C9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18" y="2154264"/>
            <a:ext cx="8570563" cy="1274736"/>
          </a:xfrm>
          <a:custGeom>
            <a:avLst/>
            <a:gdLst>
              <a:gd name="connsiteX0" fmla="*/ 0 w 8570563"/>
              <a:gd name="connsiteY0" fmla="*/ 0 h 1274736"/>
              <a:gd name="connsiteX1" fmla="*/ 314254 w 8570563"/>
              <a:gd name="connsiteY1" fmla="*/ 0 h 1274736"/>
              <a:gd name="connsiteX2" fmla="*/ 971330 w 8570563"/>
              <a:gd name="connsiteY2" fmla="*/ 0 h 1274736"/>
              <a:gd name="connsiteX3" fmla="*/ 1285584 w 8570563"/>
              <a:gd name="connsiteY3" fmla="*/ 0 h 1274736"/>
              <a:gd name="connsiteX4" fmla="*/ 1599838 w 8570563"/>
              <a:gd name="connsiteY4" fmla="*/ 0 h 1274736"/>
              <a:gd name="connsiteX5" fmla="*/ 2342621 w 8570563"/>
              <a:gd name="connsiteY5" fmla="*/ 0 h 1274736"/>
              <a:gd name="connsiteX6" fmla="*/ 2913991 w 8570563"/>
              <a:gd name="connsiteY6" fmla="*/ 0 h 1274736"/>
              <a:gd name="connsiteX7" fmla="*/ 3228245 w 8570563"/>
              <a:gd name="connsiteY7" fmla="*/ 0 h 1274736"/>
              <a:gd name="connsiteX8" fmla="*/ 3799616 w 8570563"/>
              <a:gd name="connsiteY8" fmla="*/ 0 h 1274736"/>
              <a:gd name="connsiteX9" fmla="*/ 4542398 w 8570563"/>
              <a:gd name="connsiteY9" fmla="*/ 0 h 1274736"/>
              <a:gd name="connsiteX10" fmla="*/ 5028064 w 8570563"/>
              <a:gd name="connsiteY10" fmla="*/ 0 h 1274736"/>
              <a:gd name="connsiteX11" fmla="*/ 5513729 w 8570563"/>
              <a:gd name="connsiteY11" fmla="*/ 0 h 1274736"/>
              <a:gd name="connsiteX12" fmla="*/ 6085100 w 8570563"/>
              <a:gd name="connsiteY12" fmla="*/ 0 h 1274736"/>
              <a:gd name="connsiteX13" fmla="*/ 6742176 w 8570563"/>
              <a:gd name="connsiteY13" fmla="*/ 0 h 1274736"/>
              <a:gd name="connsiteX14" fmla="*/ 7399253 w 8570563"/>
              <a:gd name="connsiteY14" fmla="*/ 0 h 1274736"/>
              <a:gd name="connsiteX15" fmla="*/ 8056329 w 8570563"/>
              <a:gd name="connsiteY15" fmla="*/ 0 h 1274736"/>
              <a:gd name="connsiteX16" fmla="*/ 8570563 w 8570563"/>
              <a:gd name="connsiteY16" fmla="*/ 0 h 1274736"/>
              <a:gd name="connsiteX17" fmla="*/ 8570563 w 8570563"/>
              <a:gd name="connsiteY17" fmla="*/ 424912 h 1274736"/>
              <a:gd name="connsiteX18" fmla="*/ 8570563 w 8570563"/>
              <a:gd name="connsiteY18" fmla="*/ 849824 h 1274736"/>
              <a:gd name="connsiteX19" fmla="*/ 8570563 w 8570563"/>
              <a:gd name="connsiteY19" fmla="*/ 1274736 h 1274736"/>
              <a:gd name="connsiteX20" fmla="*/ 7827781 w 8570563"/>
              <a:gd name="connsiteY20" fmla="*/ 1274736 h 1274736"/>
              <a:gd name="connsiteX21" fmla="*/ 7256410 w 8570563"/>
              <a:gd name="connsiteY21" fmla="*/ 1274736 h 1274736"/>
              <a:gd name="connsiteX22" fmla="*/ 6770745 w 8570563"/>
              <a:gd name="connsiteY22" fmla="*/ 1274736 h 1274736"/>
              <a:gd name="connsiteX23" fmla="*/ 6285080 w 8570563"/>
              <a:gd name="connsiteY23" fmla="*/ 1274736 h 1274736"/>
              <a:gd name="connsiteX24" fmla="*/ 5799414 w 8570563"/>
              <a:gd name="connsiteY24" fmla="*/ 1274736 h 1274736"/>
              <a:gd name="connsiteX25" fmla="*/ 5313749 w 8570563"/>
              <a:gd name="connsiteY25" fmla="*/ 1274736 h 1274736"/>
              <a:gd name="connsiteX26" fmla="*/ 4656673 w 8570563"/>
              <a:gd name="connsiteY26" fmla="*/ 1274736 h 1274736"/>
              <a:gd name="connsiteX27" fmla="*/ 4085302 w 8570563"/>
              <a:gd name="connsiteY27" fmla="*/ 1274736 h 1274736"/>
              <a:gd name="connsiteX28" fmla="*/ 3771048 w 8570563"/>
              <a:gd name="connsiteY28" fmla="*/ 1274736 h 1274736"/>
              <a:gd name="connsiteX29" fmla="*/ 3285382 w 8570563"/>
              <a:gd name="connsiteY29" fmla="*/ 1274736 h 1274736"/>
              <a:gd name="connsiteX30" fmla="*/ 2628306 w 8570563"/>
              <a:gd name="connsiteY30" fmla="*/ 1274736 h 1274736"/>
              <a:gd name="connsiteX31" fmla="*/ 2228346 w 8570563"/>
              <a:gd name="connsiteY31" fmla="*/ 1274736 h 1274736"/>
              <a:gd name="connsiteX32" fmla="*/ 1485564 w 8570563"/>
              <a:gd name="connsiteY32" fmla="*/ 1274736 h 1274736"/>
              <a:gd name="connsiteX33" fmla="*/ 742782 w 8570563"/>
              <a:gd name="connsiteY33" fmla="*/ 1274736 h 1274736"/>
              <a:gd name="connsiteX34" fmla="*/ 0 w 8570563"/>
              <a:gd name="connsiteY34" fmla="*/ 1274736 h 1274736"/>
              <a:gd name="connsiteX35" fmla="*/ 0 w 8570563"/>
              <a:gd name="connsiteY35" fmla="*/ 824329 h 1274736"/>
              <a:gd name="connsiteX36" fmla="*/ 0 w 8570563"/>
              <a:gd name="connsiteY36" fmla="*/ 399417 h 1274736"/>
              <a:gd name="connsiteX37" fmla="*/ 0 w 8570563"/>
              <a:gd name="connsiteY37" fmla="*/ 0 h 127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70563" h="1274736" fill="none" extrusionOk="0">
                <a:moveTo>
                  <a:pt x="0" y="0"/>
                </a:moveTo>
                <a:cubicBezTo>
                  <a:pt x="137518" y="-7278"/>
                  <a:pt x="214207" y="2321"/>
                  <a:pt x="314254" y="0"/>
                </a:cubicBezTo>
                <a:cubicBezTo>
                  <a:pt x="414301" y="-2321"/>
                  <a:pt x="761686" y="37422"/>
                  <a:pt x="971330" y="0"/>
                </a:cubicBezTo>
                <a:cubicBezTo>
                  <a:pt x="1180974" y="-37422"/>
                  <a:pt x="1174093" y="13088"/>
                  <a:pt x="1285584" y="0"/>
                </a:cubicBezTo>
                <a:cubicBezTo>
                  <a:pt x="1397075" y="-13088"/>
                  <a:pt x="1446918" y="35890"/>
                  <a:pt x="1599838" y="0"/>
                </a:cubicBezTo>
                <a:cubicBezTo>
                  <a:pt x="1752758" y="-35890"/>
                  <a:pt x="1981358" y="88884"/>
                  <a:pt x="2342621" y="0"/>
                </a:cubicBezTo>
                <a:cubicBezTo>
                  <a:pt x="2703884" y="-88884"/>
                  <a:pt x="2762207" y="12057"/>
                  <a:pt x="2913991" y="0"/>
                </a:cubicBezTo>
                <a:cubicBezTo>
                  <a:pt x="3065775" y="-12057"/>
                  <a:pt x="3158390" y="1384"/>
                  <a:pt x="3228245" y="0"/>
                </a:cubicBezTo>
                <a:cubicBezTo>
                  <a:pt x="3298100" y="-1384"/>
                  <a:pt x="3552344" y="52089"/>
                  <a:pt x="3799616" y="0"/>
                </a:cubicBezTo>
                <a:cubicBezTo>
                  <a:pt x="4046888" y="-52089"/>
                  <a:pt x="4247919" y="45037"/>
                  <a:pt x="4542398" y="0"/>
                </a:cubicBezTo>
                <a:cubicBezTo>
                  <a:pt x="4836877" y="-45037"/>
                  <a:pt x="4838999" y="38979"/>
                  <a:pt x="5028064" y="0"/>
                </a:cubicBezTo>
                <a:cubicBezTo>
                  <a:pt x="5217129" y="-38979"/>
                  <a:pt x="5323915" y="48406"/>
                  <a:pt x="5513729" y="0"/>
                </a:cubicBezTo>
                <a:cubicBezTo>
                  <a:pt x="5703544" y="-48406"/>
                  <a:pt x="5956908" y="63836"/>
                  <a:pt x="6085100" y="0"/>
                </a:cubicBezTo>
                <a:cubicBezTo>
                  <a:pt x="6213292" y="-63836"/>
                  <a:pt x="6574796" y="8718"/>
                  <a:pt x="6742176" y="0"/>
                </a:cubicBezTo>
                <a:cubicBezTo>
                  <a:pt x="6909556" y="-8718"/>
                  <a:pt x="7188382" y="719"/>
                  <a:pt x="7399253" y="0"/>
                </a:cubicBezTo>
                <a:cubicBezTo>
                  <a:pt x="7610124" y="-719"/>
                  <a:pt x="7907050" y="42095"/>
                  <a:pt x="8056329" y="0"/>
                </a:cubicBezTo>
                <a:cubicBezTo>
                  <a:pt x="8205608" y="-42095"/>
                  <a:pt x="8392208" y="49198"/>
                  <a:pt x="8570563" y="0"/>
                </a:cubicBezTo>
                <a:cubicBezTo>
                  <a:pt x="8619450" y="163408"/>
                  <a:pt x="8524441" y="338868"/>
                  <a:pt x="8570563" y="424912"/>
                </a:cubicBezTo>
                <a:cubicBezTo>
                  <a:pt x="8616685" y="510956"/>
                  <a:pt x="8541238" y="682140"/>
                  <a:pt x="8570563" y="849824"/>
                </a:cubicBezTo>
                <a:cubicBezTo>
                  <a:pt x="8599888" y="1017508"/>
                  <a:pt x="8543860" y="1186995"/>
                  <a:pt x="8570563" y="1274736"/>
                </a:cubicBezTo>
                <a:cubicBezTo>
                  <a:pt x="8266771" y="1323543"/>
                  <a:pt x="7996464" y="1210994"/>
                  <a:pt x="7827781" y="1274736"/>
                </a:cubicBezTo>
                <a:cubicBezTo>
                  <a:pt x="7659098" y="1338478"/>
                  <a:pt x="7509848" y="1261754"/>
                  <a:pt x="7256410" y="1274736"/>
                </a:cubicBezTo>
                <a:cubicBezTo>
                  <a:pt x="7002972" y="1287718"/>
                  <a:pt x="6969851" y="1230980"/>
                  <a:pt x="6770745" y="1274736"/>
                </a:cubicBezTo>
                <a:cubicBezTo>
                  <a:pt x="6571639" y="1318492"/>
                  <a:pt x="6495143" y="1235578"/>
                  <a:pt x="6285080" y="1274736"/>
                </a:cubicBezTo>
                <a:cubicBezTo>
                  <a:pt x="6075017" y="1313894"/>
                  <a:pt x="6013553" y="1242007"/>
                  <a:pt x="5799414" y="1274736"/>
                </a:cubicBezTo>
                <a:cubicBezTo>
                  <a:pt x="5585275" y="1307465"/>
                  <a:pt x="5412491" y="1271530"/>
                  <a:pt x="5313749" y="1274736"/>
                </a:cubicBezTo>
                <a:cubicBezTo>
                  <a:pt x="5215007" y="1277942"/>
                  <a:pt x="4869015" y="1196729"/>
                  <a:pt x="4656673" y="1274736"/>
                </a:cubicBezTo>
                <a:cubicBezTo>
                  <a:pt x="4444331" y="1352743"/>
                  <a:pt x="4349578" y="1262587"/>
                  <a:pt x="4085302" y="1274736"/>
                </a:cubicBezTo>
                <a:cubicBezTo>
                  <a:pt x="3821026" y="1286885"/>
                  <a:pt x="3837230" y="1274656"/>
                  <a:pt x="3771048" y="1274736"/>
                </a:cubicBezTo>
                <a:cubicBezTo>
                  <a:pt x="3704866" y="1274816"/>
                  <a:pt x="3425115" y="1258844"/>
                  <a:pt x="3285382" y="1274736"/>
                </a:cubicBezTo>
                <a:cubicBezTo>
                  <a:pt x="3145649" y="1290628"/>
                  <a:pt x="2790225" y="1263521"/>
                  <a:pt x="2628306" y="1274736"/>
                </a:cubicBezTo>
                <a:cubicBezTo>
                  <a:pt x="2466387" y="1285951"/>
                  <a:pt x="2364497" y="1273544"/>
                  <a:pt x="2228346" y="1274736"/>
                </a:cubicBezTo>
                <a:cubicBezTo>
                  <a:pt x="2092195" y="1275928"/>
                  <a:pt x="1755090" y="1221490"/>
                  <a:pt x="1485564" y="1274736"/>
                </a:cubicBezTo>
                <a:cubicBezTo>
                  <a:pt x="1216038" y="1327982"/>
                  <a:pt x="1090966" y="1230577"/>
                  <a:pt x="742782" y="1274736"/>
                </a:cubicBezTo>
                <a:cubicBezTo>
                  <a:pt x="394598" y="1318895"/>
                  <a:pt x="213530" y="1231696"/>
                  <a:pt x="0" y="1274736"/>
                </a:cubicBezTo>
                <a:cubicBezTo>
                  <a:pt x="-27390" y="1160698"/>
                  <a:pt x="30007" y="946770"/>
                  <a:pt x="0" y="824329"/>
                </a:cubicBezTo>
                <a:cubicBezTo>
                  <a:pt x="-30007" y="701888"/>
                  <a:pt x="11447" y="512129"/>
                  <a:pt x="0" y="399417"/>
                </a:cubicBezTo>
                <a:cubicBezTo>
                  <a:pt x="-11447" y="286705"/>
                  <a:pt x="30694" y="107061"/>
                  <a:pt x="0" y="0"/>
                </a:cubicBezTo>
                <a:close/>
              </a:path>
              <a:path w="8570563" h="1274736" stroke="0" extrusionOk="0">
                <a:moveTo>
                  <a:pt x="0" y="0"/>
                </a:moveTo>
                <a:cubicBezTo>
                  <a:pt x="212397" y="-39018"/>
                  <a:pt x="293391" y="48139"/>
                  <a:pt x="485665" y="0"/>
                </a:cubicBezTo>
                <a:cubicBezTo>
                  <a:pt x="677939" y="-48139"/>
                  <a:pt x="701118" y="20039"/>
                  <a:pt x="799919" y="0"/>
                </a:cubicBezTo>
                <a:cubicBezTo>
                  <a:pt x="898720" y="-20039"/>
                  <a:pt x="1228974" y="30723"/>
                  <a:pt x="1542701" y="0"/>
                </a:cubicBezTo>
                <a:cubicBezTo>
                  <a:pt x="1856428" y="-30723"/>
                  <a:pt x="1878553" y="24588"/>
                  <a:pt x="2028367" y="0"/>
                </a:cubicBezTo>
                <a:cubicBezTo>
                  <a:pt x="2178181" y="-24588"/>
                  <a:pt x="2288215" y="1368"/>
                  <a:pt x="2514032" y="0"/>
                </a:cubicBezTo>
                <a:cubicBezTo>
                  <a:pt x="2739850" y="-1368"/>
                  <a:pt x="3057002" y="43350"/>
                  <a:pt x="3256814" y="0"/>
                </a:cubicBezTo>
                <a:cubicBezTo>
                  <a:pt x="3456626" y="-43350"/>
                  <a:pt x="3564839" y="9790"/>
                  <a:pt x="3656774" y="0"/>
                </a:cubicBezTo>
                <a:cubicBezTo>
                  <a:pt x="3748709" y="-9790"/>
                  <a:pt x="4157738" y="20286"/>
                  <a:pt x="4399556" y="0"/>
                </a:cubicBezTo>
                <a:cubicBezTo>
                  <a:pt x="4641374" y="-20286"/>
                  <a:pt x="4917945" y="78067"/>
                  <a:pt x="5142338" y="0"/>
                </a:cubicBezTo>
                <a:cubicBezTo>
                  <a:pt x="5366731" y="-78067"/>
                  <a:pt x="5534261" y="18359"/>
                  <a:pt x="5713709" y="0"/>
                </a:cubicBezTo>
                <a:cubicBezTo>
                  <a:pt x="5893157" y="-18359"/>
                  <a:pt x="6272613" y="41431"/>
                  <a:pt x="6456491" y="0"/>
                </a:cubicBezTo>
                <a:cubicBezTo>
                  <a:pt x="6640369" y="-41431"/>
                  <a:pt x="6740288" y="57008"/>
                  <a:pt x="6942156" y="0"/>
                </a:cubicBezTo>
                <a:cubicBezTo>
                  <a:pt x="7144024" y="-57008"/>
                  <a:pt x="7314132" y="45190"/>
                  <a:pt x="7427821" y="0"/>
                </a:cubicBezTo>
                <a:cubicBezTo>
                  <a:pt x="7541511" y="-45190"/>
                  <a:pt x="7883058" y="57548"/>
                  <a:pt x="8084898" y="0"/>
                </a:cubicBezTo>
                <a:cubicBezTo>
                  <a:pt x="8286738" y="-57548"/>
                  <a:pt x="8397350" y="57844"/>
                  <a:pt x="8570563" y="0"/>
                </a:cubicBezTo>
                <a:cubicBezTo>
                  <a:pt x="8581494" y="151552"/>
                  <a:pt x="8548905" y="354645"/>
                  <a:pt x="8570563" y="450407"/>
                </a:cubicBezTo>
                <a:cubicBezTo>
                  <a:pt x="8592221" y="546169"/>
                  <a:pt x="8543503" y="748104"/>
                  <a:pt x="8570563" y="888066"/>
                </a:cubicBezTo>
                <a:cubicBezTo>
                  <a:pt x="8597623" y="1028028"/>
                  <a:pt x="8532291" y="1133807"/>
                  <a:pt x="8570563" y="1274736"/>
                </a:cubicBezTo>
                <a:cubicBezTo>
                  <a:pt x="8395182" y="1322156"/>
                  <a:pt x="8191161" y="1259036"/>
                  <a:pt x="7913487" y="1274736"/>
                </a:cubicBezTo>
                <a:cubicBezTo>
                  <a:pt x="7635813" y="1290436"/>
                  <a:pt x="7620641" y="1259758"/>
                  <a:pt x="7513527" y="1274736"/>
                </a:cubicBezTo>
                <a:cubicBezTo>
                  <a:pt x="7406413" y="1289714"/>
                  <a:pt x="7118626" y="1264745"/>
                  <a:pt x="6770745" y="1274736"/>
                </a:cubicBezTo>
                <a:cubicBezTo>
                  <a:pt x="6422864" y="1284727"/>
                  <a:pt x="6426688" y="1237557"/>
                  <a:pt x="6199374" y="1274736"/>
                </a:cubicBezTo>
                <a:cubicBezTo>
                  <a:pt x="5972060" y="1311915"/>
                  <a:pt x="5981899" y="1243229"/>
                  <a:pt x="5799414" y="1274736"/>
                </a:cubicBezTo>
                <a:cubicBezTo>
                  <a:pt x="5616929" y="1306243"/>
                  <a:pt x="5373169" y="1224943"/>
                  <a:pt x="5228043" y="1274736"/>
                </a:cubicBezTo>
                <a:cubicBezTo>
                  <a:pt x="5082917" y="1324529"/>
                  <a:pt x="5014880" y="1243302"/>
                  <a:pt x="4913789" y="1274736"/>
                </a:cubicBezTo>
                <a:cubicBezTo>
                  <a:pt x="4812698" y="1306170"/>
                  <a:pt x="4690793" y="1262428"/>
                  <a:pt x="4599535" y="1274736"/>
                </a:cubicBezTo>
                <a:cubicBezTo>
                  <a:pt x="4508277" y="1287044"/>
                  <a:pt x="4195343" y="1273141"/>
                  <a:pt x="4028165" y="1274736"/>
                </a:cubicBezTo>
                <a:cubicBezTo>
                  <a:pt x="3860987" y="1276331"/>
                  <a:pt x="3789797" y="1252825"/>
                  <a:pt x="3628205" y="1274736"/>
                </a:cubicBezTo>
                <a:cubicBezTo>
                  <a:pt x="3466613" y="1296647"/>
                  <a:pt x="3277435" y="1220535"/>
                  <a:pt x="2971129" y="1274736"/>
                </a:cubicBezTo>
                <a:cubicBezTo>
                  <a:pt x="2664823" y="1328937"/>
                  <a:pt x="2710966" y="1270365"/>
                  <a:pt x="2571169" y="1274736"/>
                </a:cubicBezTo>
                <a:cubicBezTo>
                  <a:pt x="2431372" y="1279107"/>
                  <a:pt x="2102749" y="1235610"/>
                  <a:pt x="1914092" y="1274736"/>
                </a:cubicBezTo>
                <a:cubicBezTo>
                  <a:pt x="1725435" y="1313862"/>
                  <a:pt x="1682876" y="1245570"/>
                  <a:pt x="1599838" y="1274736"/>
                </a:cubicBezTo>
                <a:cubicBezTo>
                  <a:pt x="1516800" y="1303902"/>
                  <a:pt x="1125632" y="1243170"/>
                  <a:pt x="942762" y="1274736"/>
                </a:cubicBezTo>
                <a:cubicBezTo>
                  <a:pt x="759892" y="1306302"/>
                  <a:pt x="665352" y="1238023"/>
                  <a:pt x="542802" y="1274736"/>
                </a:cubicBezTo>
                <a:cubicBezTo>
                  <a:pt x="420252" y="1311449"/>
                  <a:pt x="191356" y="1246256"/>
                  <a:pt x="0" y="1274736"/>
                </a:cubicBezTo>
                <a:cubicBezTo>
                  <a:pt x="-1664" y="1110097"/>
                  <a:pt x="11232" y="1031075"/>
                  <a:pt x="0" y="875319"/>
                </a:cubicBezTo>
                <a:cubicBezTo>
                  <a:pt x="-11232" y="719563"/>
                  <a:pt x="6635" y="578267"/>
                  <a:pt x="0" y="424912"/>
                </a:cubicBezTo>
                <a:cubicBezTo>
                  <a:pt x="-6635" y="271557"/>
                  <a:pt x="9204" y="95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1A63A0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ar-AE" sz="4000" b="1" dirty="0">
                <a:solidFill>
                  <a:srgbClr val="1A63A0"/>
                </a:solidFill>
              </a:rPr>
              <a:t>هل تعرف واجباتك؟</a:t>
            </a:r>
            <a:endParaRPr lang="en-AE" sz="4000" b="1" dirty="0">
              <a:solidFill>
                <a:srgbClr val="1A63A0"/>
              </a:solidFill>
            </a:endParaRPr>
          </a:p>
        </p:txBody>
      </p:sp>
      <p:sp>
        <p:nvSpPr>
          <p:cNvPr id="6" name="Striped Right Arrow 5">
            <a:hlinkClick r:id="rId3" action="ppaction://hlinksldjump"/>
            <a:extLst>
              <a:ext uri="{FF2B5EF4-FFF2-40B4-BE49-F238E27FC236}">
                <a16:creationId xmlns:a16="http://schemas.microsoft.com/office/drawing/2014/main" id="{EF94C147-DC94-1A4E-83C2-D73B450A8C9C}"/>
              </a:ext>
            </a:extLst>
          </p:cNvPr>
          <p:cNvSpPr/>
          <p:nvPr/>
        </p:nvSpPr>
        <p:spPr>
          <a:xfrm>
            <a:off x="11344759" y="6090834"/>
            <a:ext cx="542441" cy="371959"/>
          </a:xfrm>
          <a:prstGeom prst="stripedRightArrow">
            <a:avLst/>
          </a:prstGeom>
          <a:solidFill>
            <a:srgbClr val="1A63A0"/>
          </a:solidFill>
          <a:ln>
            <a:solidFill>
              <a:srgbClr val="1A6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70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ree Students Reading A Book, Reading Clipart, Cartoon Hand ...">
            <a:extLst>
              <a:ext uri="{FF2B5EF4-FFF2-40B4-BE49-F238E27FC236}">
                <a16:creationId xmlns:a16="http://schemas.microsoft.com/office/drawing/2014/main" id="{83252398-4F70-43D5-ABD6-82319F468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8944"/>
          <a:stretch/>
        </p:blipFill>
        <p:spPr bwMode="auto">
          <a:xfrm>
            <a:off x="1813186" y="1"/>
            <a:ext cx="1630908" cy="1066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C6B1DA-55DD-4253-BD70-05770841B4C3}"/>
              </a:ext>
            </a:extLst>
          </p:cNvPr>
          <p:cNvSpPr/>
          <p:nvPr/>
        </p:nvSpPr>
        <p:spPr>
          <a:xfrm rot="20072036">
            <a:off x="10006983" y="262221"/>
            <a:ext cx="19447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36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</a:rPr>
              <a:t>قِراءة </a:t>
            </a:r>
            <a:r>
              <a:rPr lang="ar-AE" sz="36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القص</a:t>
            </a:r>
            <a:r>
              <a:rPr lang="ar-EG" sz="36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ة</a:t>
            </a:r>
          </a:p>
        </p:txBody>
      </p:sp>
      <p:pic>
        <p:nvPicPr>
          <p:cNvPr id="6" name="صورة 7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6D1D4A08-1043-4862-B068-F86B4166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3186" cy="137862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691592E-4064-4063-B93A-3AE58ACB3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4" y="1066801"/>
            <a:ext cx="11534506" cy="56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3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E49E93D-EA00-4E9F-BE69-8BAE7405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438"/>
            <a:ext cx="12063023" cy="481184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C0216A5-4A5B-4D32-9380-A1E6E57C3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4972169"/>
            <a:ext cx="10691422" cy="16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64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عنصر نائب للمحتوى 8" descr="صورة تحتوي على شاشة عرض, صندوق, جبهة, جالس&#10;&#10;تم إنشاء الوصف تلقائياً">
            <a:extLst>
              <a:ext uri="{FF2B5EF4-FFF2-40B4-BE49-F238E27FC236}">
                <a16:creationId xmlns:a16="http://schemas.microsoft.com/office/drawing/2014/main" id="{D537595F-3047-4BF3-AF70-93C8FB03C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" y="0"/>
            <a:ext cx="10283250" cy="6858000"/>
          </a:xfr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3378976-6F72-4A16-A423-CA8326E3DA02}"/>
              </a:ext>
            </a:extLst>
          </p:cNvPr>
          <p:cNvSpPr txBox="1"/>
          <p:nvPr/>
        </p:nvSpPr>
        <p:spPr>
          <a:xfrm>
            <a:off x="1251801" y="2282345"/>
            <a:ext cx="840229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 :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الأحد الجميل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/10/2020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الحصة : 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الثا</a:t>
            </a:r>
            <a:r>
              <a:rPr lang="ar-AE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نية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صفي الرائع: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الثاني الأساسي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ar-AE" sz="36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المادة : </a:t>
            </a:r>
            <a:r>
              <a:rPr lang="ar-AE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التربية الأخلاقية</a:t>
            </a:r>
            <a:endParaRPr lang="en-US" sz="36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D5D9B02-3D3F-4580-9DF3-97EC32318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42" y="-1"/>
            <a:ext cx="1856366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5580A5F-7CDA-483E-A7CB-BBC37A7B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75" y="0"/>
            <a:ext cx="1579001" cy="11339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C72C898-B182-4A0B-8D3B-21B3D2C48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5" y="1288464"/>
            <a:ext cx="1603387" cy="107298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CE1C218-5C6C-4013-BC59-0E747D6A5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75" y="2735705"/>
            <a:ext cx="1603387" cy="122540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BED3C6A-1213-4A2D-AD32-8C634E5DC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130" y="-67356"/>
            <a:ext cx="8268799" cy="522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4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A7EEC9-73F7-41CB-B167-42044D76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172" y="324640"/>
            <a:ext cx="7511211" cy="457714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E7F3CD-7023-428F-BD14-08F6F8D92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9376"/>
            <a:ext cx="3776623" cy="35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8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0CAA167-9A27-4C68-B144-87AB928C95C7}"/>
              </a:ext>
            </a:extLst>
          </p:cNvPr>
          <p:cNvSpPr/>
          <p:nvPr/>
        </p:nvSpPr>
        <p:spPr>
          <a:xfrm>
            <a:off x="8146473" y="1506670"/>
            <a:ext cx="193739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وقت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E762CFA-150B-4DB2-859C-AA92FBC2C53D}"/>
              </a:ext>
            </a:extLst>
          </p:cNvPr>
          <p:cNvSpPr/>
          <p:nvPr/>
        </p:nvSpPr>
        <p:spPr>
          <a:xfrm>
            <a:off x="5201657" y="1505174"/>
            <a:ext cx="29448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المرح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2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طعام, زجاج, رسم&#10;&#10;تم إنشاء الوصف تلقائياً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97CED7-CA1E-414A-976F-5659E409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32101" y="155448"/>
            <a:ext cx="2127668" cy="2872800"/>
          </a:xfrm>
          <a:prstGeom prst="rect">
            <a:avLst/>
          </a:prstGeom>
        </p:spPr>
      </p:pic>
      <p:pic>
        <p:nvPicPr>
          <p:cNvPr id="11" name="صورة 10" descr="صورة تحتوي على طعام, زجاج, رسم&#10;&#10;تم إنشاء الوصف تلقائياً">
            <a:hlinkClick r:id="rId5" action="ppaction://hlinksldjump"/>
            <a:extLst>
              <a:ext uri="{FF2B5EF4-FFF2-40B4-BE49-F238E27FC236}">
                <a16:creationId xmlns:a16="http://schemas.microsoft.com/office/drawing/2014/main" id="{DDC87CC1-3E12-154D-A9CD-6494AF35E5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43475" y="3831400"/>
            <a:ext cx="2126447" cy="2871152"/>
          </a:xfrm>
          <a:prstGeom prst="rect">
            <a:avLst/>
          </a:prstGeom>
        </p:spPr>
      </p:pic>
      <p:pic>
        <p:nvPicPr>
          <p:cNvPr id="12" name="صورة 11" descr="صورة تحتوي على طعام, زجاج, رسم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80A5740C-80AF-DE4C-888F-9B2B9EC48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96676" y="155448"/>
            <a:ext cx="2126447" cy="2871152"/>
          </a:xfrm>
          <a:prstGeom prst="rect">
            <a:avLst/>
          </a:prstGeom>
        </p:spPr>
      </p:pic>
      <p:pic>
        <p:nvPicPr>
          <p:cNvPr id="15" name="صورة 14" descr="صورة تحتوي على طعام, زجاج, رسم&#10;&#10;تم إنشاء الوصف تلقائياً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F168D5A-5C2D-084E-B27D-61CE1860824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85302" y="3598643"/>
            <a:ext cx="2126447" cy="287115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E2A50E6-A87D-44C7-B8CB-EDC0B8172AFE}"/>
              </a:ext>
            </a:extLst>
          </p:cNvPr>
          <p:cNvSpPr txBox="1"/>
          <p:nvPr/>
        </p:nvSpPr>
        <p:spPr>
          <a:xfrm>
            <a:off x="5636029" y="2360815"/>
            <a:ext cx="2726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بالوناً ثم أجب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هاية مخطط 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F479D5B-67F3-BD49-94D9-536A97EF2D91}"/>
              </a:ext>
            </a:extLst>
          </p:cNvPr>
          <p:cNvSpPr/>
          <p:nvPr/>
        </p:nvSpPr>
        <p:spPr>
          <a:xfrm>
            <a:off x="3267456" y="219456"/>
            <a:ext cx="7620000" cy="1828800"/>
          </a:xfrm>
          <a:prstGeom prst="flowChartTerminator">
            <a:avLst/>
          </a:prstGeom>
          <a:solidFill>
            <a:srgbClr val="C9BE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عندما أرتدي ما أشاء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نسمي ذلك حرية شخصية  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383369F-5F2B-406D-A54F-698EA2A806AD}"/>
              </a:ext>
            </a:extLst>
          </p:cNvPr>
          <p:cNvGrpSpPr/>
          <p:nvPr/>
        </p:nvGrpSpPr>
        <p:grpSpPr>
          <a:xfrm>
            <a:off x="378244" y="2364239"/>
            <a:ext cx="3218396" cy="4345513"/>
            <a:chOff x="378244" y="2364239"/>
            <a:chExt cx="3218396" cy="4345513"/>
          </a:xfrm>
        </p:grpSpPr>
        <p:pic>
          <p:nvPicPr>
            <p:cNvPr id="10" name="صورة 9" descr="صورة تحتوي على طعام, زجاج, رسم&#10;&#10;تم إنشاء الوصف تلقائياً">
              <a:extLst>
                <a:ext uri="{FF2B5EF4-FFF2-40B4-BE49-F238E27FC236}">
                  <a16:creationId xmlns:a16="http://schemas.microsoft.com/office/drawing/2014/main" id="{2197CED7-CA1E-414A-976F-5659E409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78244" y="2364239"/>
              <a:ext cx="3218396" cy="4345513"/>
            </a:xfrm>
            <a:prstGeom prst="rect">
              <a:avLst/>
            </a:prstGeom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ECC74512-D160-469D-9E58-15161E71C9EF}"/>
                </a:ext>
              </a:extLst>
            </p:cNvPr>
            <p:cNvSpPr txBox="1"/>
            <p:nvPr/>
          </p:nvSpPr>
          <p:spPr>
            <a:xfrm>
              <a:off x="964276" y="3429000"/>
              <a:ext cx="20116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نعم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رابط كسهم مستقيم 5">
            <a:hlinkClick r:id="rId6" action="ppaction://hlinksldjump"/>
            <a:extLst>
              <a:ext uri="{FF2B5EF4-FFF2-40B4-BE49-F238E27FC236}">
                <a16:creationId xmlns:a16="http://schemas.microsoft.com/office/drawing/2014/main" id="{B091B156-7E2B-4271-BA91-92228807C98A}"/>
              </a:ext>
            </a:extLst>
          </p:cNvPr>
          <p:cNvCxnSpPr/>
          <p:nvPr/>
        </p:nvCxnSpPr>
        <p:spPr>
          <a:xfrm>
            <a:off x="8885583" y="5347252"/>
            <a:ext cx="74543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31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6A50446-F12F-7042-8B98-3CC2E9910C56}"/>
              </a:ext>
            </a:extLst>
          </p:cNvPr>
          <p:cNvSpPr/>
          <p:nvPr/>
        </p:nvSpPr>
        <p:spPr>
          <a:xfrm>
            <a:off x="3238638" y="352459"/>
            <a:ext cx="8266176" cy="3238640"/>
          </a:xfrm>
          <a:prstGeom prst="flowChartTerminator">
            <a:avLst/>
          </a:prstGeom>
          <a:solidFill>
            <a:srgbClr val="FECC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أتكلم بصوت عالٍ بينما الكل يعمل بهدوء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يسمى عدم احترام النظام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5243BEAE-D71A-442B-82B5-0D4EB9B3C73B}"/>
              </a:ext>
            </a:extLst>
          </p:cNvPr>
          <p:cNvGrpSpPr/>
          <p:nvPr/>
        </p:nvGrpSpPr>
        <p:grpSpPr>
          <a:xfrm>
            <a:off x="256326" y="2964247"/>
            <a:ext cx="2645370" cy="3571808"/>
            <a:chOff x="256326" y="2964247"/>
            <a:chExt cx="2645370" cy="3571808"/>
          </a:xfrm>
        </p:grpSpPr>
        <p:pic>
          <p:nvPicPr>
            <p:cNvPr id="12" name="صورة 11" descr="صورة تحتوي على طعام, زجاج, رسم&#10;&#10;تم إنشاء الوصف تلقائياً">
              <a:extLst>
                <a:ext uri="{FF2B5EF4-FFF2-40B4-BE49-F238E27FC236}">
                  <a16:creationId xmlns:a16="http://schemas.microsoft.com/office/drawing/2014/main" id="{80A5740C-80AF-DE4C-888F-9B2B9EC48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56326" y="2964247"/>
              <a:ext cx="2645370" cy="3571808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8978BF13-2DE9-46FE-9C1D-AD5D44846BFC}"/>
                </a:ext>
              </a:extLst>
            </p:cNvPr>
            <p:cNvSpPr txBox="1"/>
            <p:nvPr/>
          </p:nvSpPr>
          <p:spPr>
            <a:xfrm>
              <a:off x="631767" y="3773978"/>
              <a:ext cx="156279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نعم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صورة 3">
            <a:hlinkClick r:id="rId6" action="ppaction://hlinksldjump"/>
            <a:extLst>
              <a:ext uri="{FF2B5EF4-FFF2-40B4-BE49-F238E27FC236}">
                <a16:creationId xmlns:a16="http://schemas.microsoft.com/office/drawing/2014/main" id="{8BEE5B11-BB2F-439B-99E6-363B8886E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9853" y="6194563"/>
            <a:ext cx="993734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3631DD1-EEFE-A04F-887E-D97D4E4C1F86}"/>
              </a:ext>
            </a:extLst>
          </p:cNvPr>
          <p:cNvSpPr/>
          <p:nvPr/>
        </p:nvSpPr>
        <p:spPr>
          <a:xfrm>
            <a:off x="2938017" y="1316736"/>
            <a:ext cx="8622987" cy="1828800"/>
          </a:xfrm>
          <a:prstGeom prst="flowChartTerminator">
            <a:avLst/>
          </a:prstGeom>
          <a:solidFill>
            <a:srgbClr val="C854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أتكلم من دون استئذان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يسمى حرية شخصية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80BE7D3-2D0C-4942-BC94-964A2681E77D}"/>
              </a:ext>
            </a:extLst>
          </p:cNvPr>
          <p:cNvGrpSpPr/>
          <p:nvPr/>
        </p:nvGrpSpPr>
        <p:grpSpPr>
          <a:xfrm>
            <a:off x="204275" y="2865120"/>
            <a:ext cx="2733742" cy="3691128"/>
            <a:chOff x="204275" y="2865120"/>
            <a:chExt cx="2733742" cy="3691128"/>
          </a:xfrm>
        </p:grpSpPr>
        <p:pic>
          <p:nvPicPr>
            <p:cNvPr id="11" name="صورة 10" descr="صورة تحتوي على طعام, زجاج, رسم&#10;&#10;تم إنشاء الوصف تلقائياً">
              <a:extLst>
                <a:ext uri="{FF2B5EF4-FFF2-40B4-BE49-F238E27FC236}">
                  <a16:creationId xmlns:a16="http://schemas.microsoft.com/office/drawing/2014/main" id="{DDC87CC1-3E12-154D-A9CD-6494AF35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04275" y="2865120"/>
              <a:ext cx="2733742" cy="3691128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023A70B1-DF62-4477-BAB1-005F883F93F4}"/>
                </a:ext>
              </a:extLst>
            </p:cNvPr>
            <p:cNvSpPr txBox="1"/>
            <p:nvPr/>
          </p:nvSpPr>
          <p:spPr>
            <a:xfrm>
              <a:off x="648393" y="3712465"/>
              <a:ext cx="17456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صورة 3">
            <a:hlinkClick r:id="rId6" action="ppaction://hlinksldjump"/>
            <a:extLst>
              <a:ext uri="{FF2B5EF4-FFF2-40B4-BE49-F238E27FC236}">
                <a16:creationId xmlns:a16="http://schemas.microsoft.com/office/drawing/2014/main" id="{B0DCC81A-A692-4739-ABA2-B16C4F289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5087" y="6189804"/>
            <a:ext cx="993734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نهاية مخطط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9C1A8D-659F-2C41-A65B-8AD7962D11AD}"/>
              </a:ext>
            </a:extLst>
          </p:cNvPr>
          <p:cNvSpPr/>
          <p:nvPr/>
        </p:nvSpPr>
        <p:spPr>
          <a:xfrm>
            <a:off x="2535936" y="797434"/>
            <a:ext cx="8827008" cy="234810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أقول ما يزعجني بلطف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يسمى عدم احترام النظام 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1D99D41-FFE7-468A-AA98-39BBF0DE0E9C}"/>
              </a:ext>
            </a:extLst>
          </p:cNvPr>
          <p:cNvGrpSpPr/>
          <p:nvPr/>
        </p:nvGrpSpPr>
        <p:grpSpPr>
          <a:xfrm>
            <a:off x="299466" y="2999232"/>
            <a:ext cx="2444744" cy="3300920"/>
            <a:chOff x="299466" y="2999232"/>
            <a:chExt cx="2444744" cy="3300920"/>
          </a:xfrm>
        </p:grpSpPr>
        <p:pic>
          <p:nvPicPr>
            <p:cNvPr id="15" name="صورة 14" descr="صورة تحتوي على طعام, زجاج, رسم&#10;&#10;تم إنشاء الوصف تلقائياً">
              <a:extLst>
                <a:ext uri="{FF2B5EF4-FFF2-40B4-BE49-F238E27FC236}">
                  <a16:creationId xmlns:a16="http://schemas.microsoft.com/office/drawing/2014/main" id="{2F168D5A-5C2D-084E-B27D-61CE1860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99466" y="2999232"/>
              <a:ext cx="2444744" cy="3300920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30F80027-6500-4FAF-8F89-EC2B776D71CC}"/>
                </a:ext>
              </a:extLst>
            </p:cNvPr>
            <p:cNvSpPr txBox="1"/>
            <p:nvPr/>
          </p:nvSpPr>
          <p:spPr>
            <a:xfrm>
              <a:off x="881149" y="3712465"/>
              <a:ext cx="121365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صورة 3">
            <a:hlinkClick r:id="rId6" action="ppaction://hlinksldjump"/>
            <a:extLst>
              <a:ext uri="{FF2B5EF4-FFF2-40B4-BE49-F238E27FC236}">
                <a16:creationId xmlns:a16="http://schemas.microsoft.com/office/drawing/2014/main" id="{0B8370F6-A212-4FB2-AF52-5D4438F73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6077" y="6189805"/>
            <a:ext cx="993734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3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 Pictures | Download Free Images on Unsplash">
            <a:extLst>
              <a:ext uri="{FF2B5EF4-FFF2-40B4-BE49-F238E27FC236}">
                <a16:creationId xmlns:a16="http://schemas.microsoft.com/office/drawing/2014/main" id="{43B7CF03-D615-4109-B13E-4F738BAE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081" y="1342703"/>
            <a:ext cx="4133919" cy="551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66BD2F-14C0-4BF9-A73C-E1AD95CF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437221" cy="4585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026FD-E04A-4BCF-82AC-6B209DBD8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76" y="-44485"/>
            <a:ext cx="5054195" cy="1387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D46E9-3D02-4588-A28A-E68FE9DF8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26" y="4785184"/>
            <a:ext cx="1908213" cy="19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6F8ED-833D-45F6-851D-59663BBFD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" y="4785185"/>
            <a:ext cx="2164268" cy="199966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84C117F-A3EA-457A-8005-3A1FDAB5F013}"/>
              </a:ext>
            </a:extLst>
          </p:cNvPr>
          <p:cNvSpPr/>
          <p:nvPr/>
        </p:nvSpPr>
        <p:spPr>
          <a:xfrm>
            <a:off x="3437221" y="1730077"/>
            <a:ext cx="6347792" cy="305510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أصدقائي الصغار لديكم نشاط في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LMS</a:t>
            </a:r>
            <a:endParaRPr kumimoji="0" lang="ar-B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أرجو الدخول لمنصة النشاط الموجود ( سيتم احتساب درجات لدخولكم وحل النشاط ) وستمنحون وسام على ذلك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8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Vector Image">
            <a:extLst>
              <a:ext uri="{FF2B5EF4-FFF2-40B4-BE49-F238E27FC236}">
                <a16:creationId xmlns:a16="http://schemas.microsoft.com/office/drawing/2014/main" id="{4A941E5C-7BAE-436B-BD54-F3272CC2E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 bwMode="auto">
          <a:xfrm>
            <a:off x="119921" y="0"/>
            <a:ext cx="1207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4235" y="3429000"/>
            <a:ext cx="7300913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algn="ctr" defTabSz="914400" rtl="1" eaLnBrk="1" latinLnBrk="0" hangingPunct="1"/>
            <a:r>
              <a:rPr lang="ar-SA" sz="8800" b="1" dirty="0">
                <a:ln/>
                <a:solidFill>
                  <a:srgbClr val="CC0099"/>
                </a:solidFill>
              </a:rPr>
              <a:t>شكراً لكم </a:t>
            </a:r>
          </a:p>
          <a:p>
            <a:pPr marL="0" algn="ctr" defTabSz="914400" rtl="1" eaLnBrk="1" latinLnBrk="0" hangingPunct="1"/>
            <a:r>
              <a:rPr lang="ar-AE" sz="8800" b="1" dirty="0">
                <a:ln/>
                <a:solidFill>
                  <a:srgbClr val="CC0099"/>
                </a:solidFill>
              </a:rPr>
              <a:t>مع السلامة </a:t>
            </a:r>
            <a:r>
              <a:rPr lang="ar-SA" sz="8800" b="1" dirty="0">
                <a:ln/>
                <a:solidFill>
                  <a:srgbClr val="CC0099"/>
                </a:solidFill>
              </a:rPr>
              <a:t> </a:t>
            </a:r>
            <a:endParaRPr lang="en-US" sz="8800" b="1" dirty="0">
              <a:ln/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7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4" y="4235634"/>
            <a:ext cx="2254479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7" y="564175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4" y="4231776"/>
            <a:ext cx="2254479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7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80" y="1392342"/>
            <a:ext cx="2254479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2" y="279846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4" y="1373201"/>
            <a:ext cx="2254479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95068" y="277811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4" y="1381072"/>
            <a:ext cx="2254479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6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8" y="1415095"/>
            <a:ext cx="1483010" cy="1446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10815352" y="2673397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523059" y="2952111"/>
            <a:ext cx="2326531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بالوقت المحدد للحصص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4" y="2740738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9143" y="3094557"/>
            <a:ext cx="20938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التفاعل الإيجابي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3137166" y="2640435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6" y="1441423"/>
            <a:ext cx="1503917" cy="1350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668392" y="3140571"/>
            <a:ext cx="2532542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أنتبه للدرس جيدا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3196047" y="5543613"/>
            <a:ext cx="338886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4" y="5843183"/>
            <a:ext cx="2093843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فتح الكاميرا أو تصوير الشاشة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7" y="4393097"/>
            <a:ext cx="1235550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936860" y="5846465"/>
            <a:ext cx="1955176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فتح المايكرفون بدون إذن المعلمة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6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50" y="4280454"/>
            <a:ext cx="2254479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2" y="568657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0286" y="4414015"/>
            <a:ext cx="1272559" cy="12725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3" y="5614139"/>
            <a:ext cx="404462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511945" y="6054987"/>
            <a:ext cx="231966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أستأذن قبل الإجابة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7005372" y="5549065"/>
            <a:ext cx="338886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0" y="1499503"/>
            <a:ext cx="1229667" cy="12296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687856" y="162866"/>
            <a:ext cx="5955364" cy="1202518"/>
          </a:xfrm>
          <a:prstGeom prst="rect">
            <a:avLst/>
          </a:prstGeom>
        </p:spPr>
        <p:txBody>
          <a:bodyPr wrap="none" lIns="108847" tIns="54424" rIns="108847" bIns="54424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قواعد التعلم الذكي 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59" y="-94552"/>
            <a:ext cx="1788298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FC749D-E0B1-47D8-877A-81D9AD3ECAE3}"/>
              </a:ext>
            </a:extLst>
          </p:cNvPr>
          <p:cNvGrpSpPr/>
          <p:nvPr/>
        </p:nvGrpSpPr>
        <p:grpSpPr>
          <a:xfrm>
            <a:off x="0" y="-163845"/>
            <a:ext cx="12191999" cy="7021845"/>
            <a:chOff x="0" y="-163845"/>
            <a:chExt cx="12191999" cy="7021845"/>
          </a:xfrm>
        </p:grpSpPr>
        <p:pic>
          <p:nvPicPr>
            <p:cNvPr id="7" name="Picture 6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11D7C89E-A729-4EBB-8B03-49FFB278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11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923F9735-3966-4183-BD0C-5847F973A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0032" y="-163845"/>
              <a:ext cx="2442811" cy="2189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C7639C0A-A69F-4EFD-A1B3-AD733BFD2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322" y="4666454"/>
              <a:ext cx="2191546" cy="219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87B12574-B11A-4087-8A2E-CBA817A49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22875" y="1752085"/>
              <a:ext cx="1787528" cy="1787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الفيروس وآلية عمله - دكتور كشكول">
              <a:extLst>
                <a:ext uri="{FF2B5EF4-FFF2-40B4-BE49-F238E27FC236}">
                  <a16:creationId xmlns:a16="http://schemas.microsoft.com/office/drawing/2014/main" id="{6F91778A-315D-4289-8D05-130B598F5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52" y="2008442"/>
              <a:ext cx="1274813" cy="127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D65B30C-427F-449E-B039-E288E85D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47D947-83F7-46E3-872B-0777122A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0C7B45B-6634-46FA-862D-B86F1C3C5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7504CC0-DD94-4ED9-ADC9-6FE7AEA33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4268326-B6DD-4E00-9788-6C319279A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2C7B3DE-DB23-4AAC-B142-C803C0C0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EEF04DC-4E0D-4127-A98D-EA81C3B2D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84966D2-3C9B-4F47-8231-1DEC33D3B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CF32-54D9-40D7-A10F-4F795C38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716" y="974724"/>
            <a:ext cx="6201296" cy="4899025"/>
          </a:xfrm>
          <a:prstGeom prst="rect">
            <a:avLst/>
          </a:prstGeom>
        </p:spPr>
      </p:pic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B7115C67-68F1-4322-B036-9E18968C0D7B}"/>
              </a:ext>
            </a:extLst>
          </p:cNvPr>
          <p:cNvSpPr/>
          <p:nvPr/>
        </p:nvSpPr>
        <p:spPr>
          <a:xfrm>
            <a:off x="8153800" y="2729796"/>
            <a:ext cx="3400303" cy="2758487"/>
          </a:xfrm>
          <a:prstGeom prst="irregularSeal1">
            <a:avLst/>
          </a:prstGeom>
          <a:solidFill>
            <a:srgbClr val="A53010"/>
          </a:solidFill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الحضور والغياب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DB0AC732-6820-44FF-9F43-86884C120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52" y="2133599"/>
            <a:ext cx="3217333" cy="46117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503F68-B6C2-4BA0-99C5-6F2C3ABCCAA4}"/>
              </a:ext>
            </a:extLst>
          </p:cNvPr>
          <p:cNvSpPr/>
          <p:nvPr/>
        </p:nvSpPr>
        <p:spPr>
          <a:xfrm>
            <a:off x="7160954" y="323239"/>
            <a:ext cx="47792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وقت المراجعة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D038F0B-DA88-4491-870A-4153ECA9E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19414"/>
          <a:stretch/>
        </p:blipFill>
        <p:spPr>
          <a:xfrm>
            <a:off x="141840" y="2435494"/>
            <a:ext cx="1762539" cy="33163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16626B-7EE0-44E4-9EB6-383B90B8184B}"/>
              </a:ext>
            </a:extLst>
          </p:cNvPr>
          <p:cNvSpPr/>
          <p:nvPr/>
        </p:nvSpPr>
        <p:spPr>
          <a:xfrm>
            <a:off x="3797503" y="3495791"/>
            <a:ext cx="33682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سأعامل</a:t>
            </a:r>
            <a:r>
              <a:rPr kumimoji="0" lang="ar-AE" sz="4400" b="1" i="0" u="none" strike="noStrike" kern="1200" cap="none" spc="0" normalizeH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الآخرين</a:t>
            </a:r>
            <a:r>
              <a:rPr kumimoji="0" lang="ar-AE" sz="4400" b="1" i="0" u="none" strike="noStrike" kern="1200" cap="none" spc="0" normalizeH="0" baseline="0" noProof="0" dirty="0">
                <a:ln/>
                <a:solidFill>
                  <a:srgbClr val="A5A5A5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؟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38537-FC59-464D-8BCF-F3497A717201}"/>
              </a:ext>
            </a:extLst>
          </p:cNvPr>
          <p:cNvSpPr/>
          <p:nvPr/>
        </p:nvSpPr>
        <p:spPr>
          <a:xfrm>
            <a:off x="4065144" y="4438818"/>
            <a:ext cx="3326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بلطف</a:t>
            </a:r>
            <a:r>
              <a:rPr kumimoji="0" lang="ar-AE" sz="54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واحترام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80383-B540-4D30-BFC4-0CBF6AFCF9F9}"/>
              </a:ext>
            </a:extLst>
          </p:cNvPr>
          <p:cNvSpPr/>
          <p:nvPr/>
        </p:nvSpPr>
        <p:spPr>
          <a:xfrm>
            <a:off x="997080" y="1803952"/>
            <a:ext cx="99656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ln/>
                <a:solidFill>
                  <a:srgbClr val="A5A5A5"/>
                </a:solidFill>
                <a:latin typeface="Calibri"/>
                <a:cs typeface="Arial" panose="020B0604020202020204" pitchFamily="34" charset="0"/>
              </a:rPr>
              <a:t>هل أحب أن يعاملني الآخرين بلطف واحترام؟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A5A5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51E793-C0C6-492F-8C19-941AC64EBD93}"/>
              </a:ext>
            </a:extLst>
          </p:cNvPr>
          <p:cNvSpPr/>
          <p:nvPr/>
        </p:nvSpPr>
        <p:spPr>
          <a:xfrm>
            <a:off x="5543719" y="2531535"/>
            <a:ext cx="872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نعم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947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3">
            <a:extLst>
              <a:ext uri="{FF2B5EF4-FFF2-40B4-BE49-F238E27FC236}">
                <a16:creationId xmlns:a16="http://schemas.microsoft.com/office/drawing/2014/main" id="{83BD84E5-289F-4032-B982-D583CD5D9B0C}"/>
              </a:ext>
            </a:extLst>
          </p:cNvPr>
          <p:cNvGrpSpPr>
            <a:grpSpLocks/>
          </p:cNvGrpSpPr>
          <p:nvPr/>
        </p:nvGrpSpPr>
        <p:grpSpPr bwMode="auto">
          <a:xfrm>
            <a:off x="26988" y="0"/>
            <a:ext cx="2065511" cy="6858000"/>
            <a:chOff x="0" y="0"/>
            <a:chExt cx="3990107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4350D9-44BF-4FA4-B9B3-962920F768AD}"/>
                </a:ext>
              </a:extLst>
            </p:cNvPr>
            <p:cNvSpPr/>
            <p:nvPr/>
          </p:nvSpPr>
          <p:spPr>
            <a:xfrm>
              <a:off x="0" y="0"/>
              <a:ext cx="996997" cy="6858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ar-A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7EB7E8-D30B-4E81-BADC-D7F904CA8A7C}"/>
                </a:ext>
              </a:extLst>
            </p:cNvPr>
            <p:cNvSpPr/>
            <p:nvPr/>
          </p:nvSpPr>
          <p:spPr>
            <a:xfrm>
              <a:off x="996997" y="0"/>
              <a:ext cx="999114" cy="6858000"/>
            </a:xfrm>
            <a:prstGeom prst="rect">
              <a:avLst/>
            </a:prstGeom>
            <a:solidFill>
              <a:srgbClr val="D9ED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ar-A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ABAE44-A991-4F27-A418-451307625BEC}"/>
                </a:ext>
              </a:extLst>
            </p:cNvPr>
            <p:cNvSpPr/>
            <p:nvPr/>
          </p:nvSpPr>
          <p:spPr>
            <a:xfrm>
              <a:off x="1996112" y="0"/>
              <a:ext cx="996998" cy="6858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ar-A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B1892B-AD4A-4BA0-ADE7-BA9A3EE86A11}"/>
                </a:ext>
              </a:extLst>
            </p:cNvPr>
            <p:cNvSpPr/>
            <p:nvPr/>
          </p:nvSpPr>
          <p:spPr>
            <a:xfrm>
              <a:off x="2993110" y="0"/>
              <a:ext cx="996997" cy="6858000"/>
            </a:xfrm>
            <a:prstGeom prst="rect">
              <a:avLst/>
            </a:prstGeom>
            <a:solidFill>
              <a:srgbClr val="EC1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ar-A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53D67BC-A56F-476B-803E-DBA62C96272A}"/>
              </a:ext>
            </a:extLst>
          </p:cNvPr>
          <p:cNvSpPr/>
          <p:nvPr/>
        </p:nvSpPr>
        <p:spPr>
          <a:xfrm>
            <a:off x="2092498" y="0"/>
            <a:ext cx="10099501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ar-A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A4CEE-30D1-4DD7-A1C1-F6FF324E3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2468563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904C8-683E-46A7-B09C-C1709CAB7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575" y="2482851"/>
            <a:ext cx="1352550" cy="1201737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ن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702A5-12D6-4258-AC2C-092F034B6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346" y="2484438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ا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3FE3C-E103-4EAB-A35D-F79933A3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575" y="3880655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ص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32F72-2788-42BE-AD88-6404E16D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671" y="3880655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د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C16C7-DACD-4058-B84A-40F9AEE6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484" y="5415404"/>
            <a:ext cx="4977816" cy="1107996"/>
          </a:xfrm>
          <a:prstGeom prst="rect">
            <a:avLst/>
          </a:prstGeom>
          <a:solidFill>
            <a:srgbClr val="C5E0B4">
              <a:alpha val="59999"/>
            </a:srgbClr>
          </a:solidFill>
          <a:ln w="28575">
            <a:solidFill>
              <a:srgbClr val="C0000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أنا وأصدقائي</a:t>
            </a:r>
            <a:endParaRPr kumimoji="0" lang="en-US" altLang="ar-AE" sz="6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1">
            <a:extLst>
              <a:ext uri="{FF2B5EF4-FFF2-40B4-BE49-F238E27FC236}">
                <a16:creationId xmlns:a16="http://schemas.microsoft.com/office/drawing/2014/main" id="{61B2368A-19BE-4BF5-8732-70F0F4CB52BD}"/>
              </a:ext>
            </a:extLst>
          </p:cNvPr>
          <p:cNvSpPr txBox="1"/>
          <p:nvPr/>
        </p:nvSpPr>
        <p:spPr>
          <a:xfrm>
            <a:off x="2271713" y="525463"/>
            <a:ext cx="9920287" cy="132343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درسنا اليوم هو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FF74F-157C-420E-8363-9B6803FB0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204" y="3880655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ق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4F87F-EC1F-4016-BFC4-DC0642FA9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721" y="3880655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ا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40E25548-97F6-4CF6-A794-EF54F437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470" y="2444112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و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68F8CF7-6309-4A09-BC25-6F34EAB17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1042" y="3842371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3055B7BE-6DF8-4F56-B257-84F61463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067" y="3880655"/>
            <a:ext cx="1352550" cy="1200150"/>
          </a:xfrm>
          <a:prstGeom prst="rect">
            <a:avLst/>
          </a:prstGeom>
          <a:solidFill>
            <a:srgbClr val="C5E0B4">
              <a:alpha val="59999"/>
            </a:srgbClr>
          </a:solidFill>
          <a:ln w="9525">
            <a:solidFill>
              <a:srgbClr val="33660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ئي</a:t>
            </a:r>
            <a:endParaRPr kumimoji="0" lang="en-US" altLang="ar-AE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4F63681-4DDE-4B22-949C-3393880F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79" y="517817"/>
            <a:ext cx="2987392" cy="1331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52D2ED-756C-4EF2-A221-56BCEFAA2673}"/>
              </a:ext>
            </a:extLst>
          </p:cNvPr>
          <p:cNvSpPr/>
          <p:nvPr/>
        </p:nvSpPr>
        <p:spPr>
          <a:xfrm>
            <a:off x="512064" y="2330746"/>
            <a:ext cx="10447517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r>
              <a:rPr lang="ar-AE" sz="8000" b="1" dirty="0">
                <a:ln/>
                <a:solidFill>
                  <a:schemeClr val="accent6"/>
                </a:solidFill>
              </a:rPr>
              <a:t>نواتج التعلم : 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KR HEAD1"/>
              </a:rPr>
              <a:t>-يتعرف الطالب على مصطلحات الدرس.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KR HEAD1"/>
              </a:rPr>
              <a:t>-أن يميز الطالب بين احترام النظام والحرية الشخصية </a:t>
            </a: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KR HEAD1"/>
              </a:rPr>
              <a:t>-أن يحافظ الطالب على احترام النظام في كل مكان.</a:t>
            </a:r>
          </a:p>
          <a:p>
            <a:pPr algn="r" rtl="1"/>
            <a:endParaRPr lang="en-US" sz="4400" b="1" dirty="0">
              <a:ln/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9 copy – عالم الأشكال والألوان">
            <a:extLst>
              <a:ext uri="{FF2B5EF4-FFF2-40B4-BE49-F238E27FC236}">
                <a16:creationId xmlns:a16="http://schemas.microsoft.com/office/drawing/2014/main" id="{252C1D59-D7DA-45B8-BB8E-87090985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0847" y="365759"/>
            <a:ext cx="6591153" cy="39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6" descr="صورة تحتوي على عنصر, ساعة حائط, الطائرة, أبيض&#10;&#10;تم إنشاء الوصف تلقائياً">
            <a:extLst>
              <a:ext uri="{FF2B5EF4-FFF2-40B4-BE49-F238E27FC236}">
                <a16:creationId xmlns:a16="http://schemas.microsoft.com/office/drawing/2014/main" id="{CD38338B-F926-42E3-80D7-8F91F47C9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8"/>
          <a:stretch/>
        </p:blipFill>
        <p:spPr>
          <a:xfrm>
            <a:off x="0" y="0"/>
            <a:ext cx="1993160" cy="17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9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205FC3E-87D3-4F5C-AE84-22BCEB94114B}"/>
              </a:ext>
            </a:extLst>
          </p:cNvPr>
          <p:cNvSpPr txBox="1"/>
          <p:nvPr/>
        </p:nvSpPr>
        <p:spPr>
          <a:xfrm>
            <a:off x="4080079" y="0"/>
            <a:ext cx="536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solidFill>
                  <a:srgbClr val="FF0000"/>
                </a:solidFill>
              </a:rPr>
              <a:t>فيديو احترام النظام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مسلسل فواز ونورة - الحلقة 22 - احترام النظام">
            <a:hlinkClick r:id="" action="ppaction://media"/>
            <a:extLst>
              <a:ext uri="{FF2B5EF4-FFF2-40B4-BE49-F238E27FC236}">
                <a16:creationId xmlns:a16="http://schemas.microsoft.com/office/drawing/2014/main" id="{FE1197FC-DD86-4075-BF2D-28BCEF06F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989103"/>
            <a:ext cx="9233942" cy="519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6600" b="1" dirty="0" smtClean="0">
            <a:solidFill>
              <a:srgbClr val="0000CC"/>
            </a:solidFill>
            <a:latin typeface="Sakkal Majalla" pitchFamily="2" charset="-78"/>
            <a:cs typeface="Sakkal Majalla" pitchFamily="2" charset="-78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316</Words>
  <Application>Microsoft Office PowerPoint</Application>
  <PresentationFormat>شاشة عريضة</PresentationFormat>
  <Paragraphs>91</Paragraphs>
  <Slides>29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29</vt:i4>
      </vt:variant>
    </vt:vector>
  </HeadingPairs>
  <TitlesOfParts>
    <vt:vector size="45" baseType="lpstr">
      <vt:lpstr>Abadi</vt:lpstr>
      <vt:lpstr>Arial</vt:lpstr>
      <vt:lpstr>Calibri</vt:lpstr>
      <vt:lpstr>Calibri Light</vt:lpstr>
      <vt:lpstr>Century Gothic</vt:lpstr>
      <vt:lpstr>Corbel</vt:lpstr>
      <vt:lpstr>Modern Love</vt:lpstr>
      <vt:lpstr>The Hand</vt:lpstr>
      <vt:lpstr>Trebuchet MS</vt:lpstr>
      <vt:lpstr>Wingdings</vt:lpstr>
      <vt:lpstr>Office Theme</vt:lpstr>
      <vt:lpstr>2_Office Theme</vt:lpstr>
      <vt:lpstr>7_Office Theme</vt:lpstr>
      <vt:lpstr>SketchyVTI</vt:lpstr>
      <vt:lpstr>نسق Office</vt:lpstr>
      <vt:lpstr>Parallax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 اسمك ؟</vt:lpstr>
      <vt:lpstr>هل تحترم النظام؟</vt:lpstr>
      <vt:lpstr>هل تحب الآخرين؟</vt:lpstr>
      <vt:lpstr>هل تعرف حقوقك؟</vt:lpstr>
      <vt:lpstr>هل تعرف واجباتك؟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Nayfeh Eid Shehadeh Abu Qudairy</dc:creator>
  <cp:lastModifiedBy>Nayfeh Eid Shehadeh Abu Qudairy</cp:lastModifiedBy>
  <cp:revision>25</cp:revision>
  <dcterms:created xsi:type="dcterms:W3CDTF">2020-10-03T13:04:41Z</dcterms:created>
  <dcterms:modified xsi:type="dcterms:W3CDTF">2020-10-04T04:57:38Z</dcterms:modified>
</cp:coreProperties>
</file>