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9/17/2016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69568" y="244632"/>
            <a:ext cx="8676290" cy="31393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مدرسة الإمارات الدولية – </a:t>
            </a:r>
            <a:r>
              <a:rPr lang="ar-AE" sz="6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ميدوز</a:t>
            </a:r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AE" sz="66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بر الوالدين</a:t>
            </a:r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AE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6340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" y="2807594"/>
            <a:ext cx="12192000" cy="42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33" y="0"/>
            <a:ext cx="11364778" cy="6867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0100" y="1902312"/>
            <a:ext cx="237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النظافة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0100" y="2548643"/>
            <a:ext cx="237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الاجتهاد</a:t>
            </a:r>
            <a:endParaRPr lang="en-US" sz="36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0100" y="3079619"/>
            <a:ext cx="237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أتأخر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0100" y="3664874"/>
            <a:ext cx="237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اختيار الأصدقاء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0100" y="4149791"/>
            <a:ext cx="237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شكرها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0100" y="4700397"/>
            <a:ext cx="237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أعتني به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0100" y="5735920"/>
            <a:ext cx="237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الاهتمام بإخوتي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" y="257578"/>
            <a:ext cx="12191313" cy="634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01" y="0"/>
            <a:ext cx="11685463" cy="6881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6300" y="3440570"/>
            <a:ext cx="687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الاجتهاد في دروسي </a:t>
            </a:r>
            <a:endParaRPr lang="en-US" sz="40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6300" y="4164470"/>
            <a:ext cx="687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أساعدهما </a:t>
            </a:r>
            <a:endParaRPr lang="en-US" sz="40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6300" y="4938030"/>
            <a:ext cx="687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الإحسان إليهما في الكبر</a:t>
            </a:r>
            <a:endParaRPr lang="en-US" sz="40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6300" y="5711590"/>
            <a:ext cx="687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تقديم الهدايا لهما </a:t>
            </a:r>
            <a:endParaRPr lang="en-US" sz="40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720"/>
          <a:stretch/>
        </p:blipFill>
        <p:spPr>
          <a:xfrm>
            <a:off x="171984" y="0"/>
            <a:ext cx="117348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4600" y="1559412"/>
            <a:ext cx="152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المحبة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3500" y="2205743"/>
            <a:ext cx="152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طلباتهما</a:t>
            </a:r>
            <a:endParaRPr lang="en-US" sz="36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17000" y="2765912"/>
            <a:ext cx="152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لهما</a:t>
            </a:r>
            <a:endParaRPr lang="en-US" sz="36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1961" y="2792681"/>
            <a:ext cx="152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ولين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7735" y="3398224"/>
            <a:ext cx="152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الصوت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0500" y="4038700"/>
            <a:ext cx="1524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الكلام</a:t>
            </a:r>
            <a:endParaRPr lang="en-US" sz="32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0422" y="4734651"/>
            <a:ext cx="152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الكبر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56689" y="5365833"/>
            <a:ext cx="152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ـالرحمة 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1467" y="5417572"/>
            <a:ext cx="152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المغفرة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175" y="2146400"/>
            <a:ext cx="152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9836" y="2751893"/>
            <a:ext cx="152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رضا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2" y="0"/>
            <a:ext cx="11603866" cy="684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72"/>
            <a:ext cx="12201769" cy="5896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000" y="5318612"/>
            <a:ext cx="3314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بر الوالدين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57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23" y="0"/>
            <a:ext cx="1080881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16" y="1596980"/>
            <a:ext cx="677281" cy="656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16" y="2233980"/>
            <a:ext cx="677281" cy="656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15" y="2890467"/>
            <a:ext cx="677281" cy="656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97" y="3678210"/>
            <a:ext cx="520118" cy="520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97" y="4363120"/>
            <a:ext cx="520118" cy="520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15" y="4883238"/>
            <a:ext cx="677281" cy="656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97" y="5610560"/>
            <a:ext cx="520118" cy="5201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97" y="6257891"/>
            <a:ext cx="520118" cy="5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6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6" y="0"/>
            <a:ext cx="10818254" cy="68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2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29" y="386366"/>
            <a:ext cx="12213929" cy="6220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393" y="3020095"/>
            <a:ext cx="88994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</a:t>
            </a:r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عبد </a:t>
            </a:r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اللَّه بن مسعود رَضِيَ اللَّهُ عَنْهُ قال: سألت النبي صَلَّى اللَّهُ عَلَيْهِ وَسَلَّم أي العمل أحب إلى اللَّه </a:t>
            </a:r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</a:p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قال</a:t>
            </a:r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AE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(الصلاة على وقتها) </a:t>
            </a:r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قلت: ثم أي قال: </a:t>
            </a:r>
            <a:r>
              <a:rPr lang="ar-AE" sz="44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(بر الوالدين) </a:t>
            </a:r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قلت: ثم أي قال: </a:t>
            </a:r>
            <a:r>
              <a:rPr lang="ar-AE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(الجهاد في سبيل اللَّه</a:t>
            </a:r>
            <a:r>
              <a:rPr lang="ar-AE" sz="4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AE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مُتَّفَقٌ عَلَيْهِ.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085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73" y="-7572"/>
            <a:ext cx="11652026" cy="68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6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594"/>
            <a:ext cx="12192000" cy="60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729" y="1085582"/>
            <a:ext cx="12236730" cy="45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418227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-23813"/>
            <a:ext cx="11874321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676"/>
            <a:ext cx="12172544" cy="650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0" y="0"/>
            <a:ext cx="11278122" cy="6847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477" y="2334112"/>
            <a:ext cx="355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أعتذر منهما</a:t>
            </a:r>
            <a:endParaRPr lang="en-US" sz="32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476" y="2867512"/>
            <a:ext cx="355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أقبل رأسهما</a:t>
            </a:r>
            <a:endParaRPr lang="en-US" sz="32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75" y="3400912"/>
            <a:ext cx="355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أطيعهما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475" y="3806341"/>
            <a:ext cx="355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أساعدهما</a:t>
            </a:r>
            <a:endParaRPr lang="en-US" sz="32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474" y="4324268"/>
            <a:ext cx="355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 أرفع صوتي عليهما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474" y="4785440"/>
            <a:ext cx="355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أنفذ ما يطلبون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474" y="5249532"/>
            <a:ext cx="355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أحسن الكلام معهما</a:t>
            </a:r>
            <a:endParaRPr lang="en-US" sz="3200" b="1" dirty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475" y="5698760"/>
            <a:ext cx="355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أحسن إليهما</a:t>
            </a:r>
            <a:endParaRPr lang="en-US" sz="32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475" y="6226712"/>
            <a:ext cx="355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36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أدعو لهما </a:t>
            </a:r>
            <a:endParaRPr lang="en-US" sz="32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" y="582097"/>
            <a:ext cx="12189540" cy="5831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7530" y="5166212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بالإحسان إلى الوالدين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0"/>
            <a:ext cx="11533365" cy="6862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1477" y="4848712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رضا الله ودخول الجنة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1477" y="5737712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غضب الله ودخول النار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785"/>
            <a:ext cx="12192001" cy="64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68" y="220013"/>
            <a:ext cx="12223468" cy="63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130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Sakkal Majalla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11</cp:revision>
  <dcterms:created xsi:type="dcterms:W3CDTF">2016-08-24T13:36:29Z</dcterms:created>
  <dcterms:modified xsi:type="dcterms:W3CDTF">2016-09-17T17:28:33Z</dcterms:modified>
</cp:coreProperties>
</file>