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66" r:id="rId2"/>
    <p:sldMasterId id="2147483648" r:id="rId3"/>
  </p:sldMasterIdLst>
  <p:notesMasterIdLst>
    <p:notesMasterId r:id="rId20"/>
  </p:notesMasterIdLst>
  <p:sldIdLst>
    <p:sldId id="257" r:id="rId4"/>
    <p:sldId id="258" r:id="rId5"/>
    <p:sldId id="265" r:id="rId6"/>
    <p:sldId id="259" r:id="rId7"/>
    <p:sldId id="270" r:id="rId8"/>
    <p:sldId id="279" r:id="rId9"/>
    <p:sldId id="271" r:id="rId10"/>
    <p:sldId id="266" r:id="rId11"/>
    <p:sldId id="280" r:id="rId12"/>
    <p:sldId id="281" r:id="rId13"/>
    <p:sldId id="282" r:id="rId14"/>
    <p:sldId id="283" r:id="rId15"/>
    <p:sldId id="275" r:id="rId16"/>
    <p:sldId id="284" r:id="rId17"/>
    <p:sldId id="268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7AF44-E5DB-4420-BEDF-D4583FF5D79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595A94-690B-4223-B6E0-59D244A005CF}">
      <dgm:prSet/>
      <dgm:spPr/>
      <dgm:t>
        <a:bodyPr/>
        <a:lstStyle/>
        <a:p>
          <a:r>
            <a:rPr lang="en-US" dirty="0"/>
            <a:t>We can infer the creature from whom we should seek refuge.</a:t>
          </a:r>
        </a:p>
      </dgm:t>
    </dgm:pt>
    <dgm:pt modelId="{A93526FA-835E-4DF0-A71A-F55F27C7DE87}" type="parTrans" cxnId="{5C3990F6-E7C1-4593-93D5-5D10330AEA3C}">
      <dgm:prSet/>
      <dgm:spPr/>
      <dgm:t>
        <a:bodyPr/>
        <a:lstStyle/>
        <a:p>
          <a:endParaRPr lang="en-US"/>
        </a:p>
      </dgm:t>
    </dgm:pt>
    <dgm:pt modelId="{D24D106D-B161-4D9E-BF86-C27F3ABC1B89}" type="sibTrans" cxnId="{5C3990F6-E7C1-4593-93D5-5D10330AEA3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E66E7168-5548-482F-8FA6-BBA06BC1E81C}">
      <dgm:prSet/>
      <dgm:spPr/>
      <dgm:t>
        <a:bodyPr/>
        <a:lstStyle/>
        <a:p>
          <a:pPr rtl="0"/>
          <a:r>
            <a:rPr lang="en-US" dirty="0"/>
            <a:t>We can identify the Surahs that are named Al-</a:t>
          </a:r>
          <a:r>
            <a:rPr lang="en-US" dirty="0" err="1"/>
            <a:t>Muawwizatain</a:t>
          </a:r>
          <a:r>
            <a:rPr lang="en-US" dirty="0"/>
            <a:t>.</a:t>
          </a:r>
        </a:p>
      </dgm:t>
    </dgm:pt>
    <dgm:pt modelId="{BC7ABF83-3824-42DA-AB6D-57788158A13C}" type="parTrans" cxnId="{7EB6B4EE-0866-42D8-AB66-02D6F90193EF}">
      <dgm:prSet/>
      <dgm:spPr/>
      <dgm:t>
        <a:bodyPr/>
        <a:lstStyle/>
        <a:p>
          <a:endParaRPr lang="en-US"/>
        </a:p>
      </dgm:t>
    </dgm:pt>
    <dgm:pt modelId="{A2395580-7B19-4EFC-82DF-0F79540F692F}" type="sibTrans" cxnId="{7EB6B4EE-0866-42D8-AB66-02D6F90193E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47C483E-6002-431A-ABF2-90FFFFBD321E}">
      <dgm:prSet/>
      <dgm:spPr/>
      <dgm:t>
        <a:bodyPr/>
        <a:lstStyle/>
        <a:p>
          <a:pPr rtl="0"/>
          <a:r>
            <a:rPr lang="en-US" dirty="0"/>
            <a:t>We can</a:t>
          </a:r>
          <a:r>
            <a:rPr lang="en-US" dirty="0">
              <a:latin typeface="Calisto MT"/>
            </a:rPr>
            <a:t> list the occasions when we should seek refuge in Allah.</a:t>
          </a:r>
          <a:endParaRPr lang="en-US" dirty="0"/>
        </a:p>
      </dgm:t>
    </dgm:pt>
    <dgm:pt modelId="{8BF97E26-6AEA-49A8-A156-B9DF88B1729C}" type="parTrans" cxnId="{95B53BAF-2EE4-4F21-97C9-0745DC2DFAD8}">
      <dgm:prSet/>
      <dgm:spPr/>
      <dgm:t>
        <a:bodyPr/>
        <a:lstStyle/>
        <a:p>
          <a:endParaRPr lang="en-US"/>
        </a:p>
      </dgm:t>
    </dgm:pt>
    <dgm:pt modelId="{41EADC86-B154-45B8-B099-2C6F3F2340C3}" type="sibTrans" cxnId="{95B53BAF-2EE4-4F21-97C9-0745DC2DFAD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55974A6-A787-4414-83BE-98B3335971D4}" type="pres">
      <dgm:prSet presAssocID="{7187AF44-E5DB-4420-BEDF-D4583FF5D799}" presName="Name0" presStyleCnt="0">
        <dgm:presLayoutVars>
          <dgm:animLvl val="lvl"/>
          <dgm:resizeHandles val="exact"/>
        </dgm:presLayoutVars>
      </dgm:prSet>
      <dgm:spPr/>
    </dgm:pt>
    <dgm:pt modelId="{8AB760E4-2119-4448-9E68-964227B809B8}" type="pres">
      <dgm:prSet presAssocID="{AF595A94-690B-4223-B6E0-59D244A005CF}" presName="compositeNode" presStyleCnt="0">
        <dgm:presLayoutVars>
          <dgm:bulletEnabled val="1"/>
        </dgm:presLayoutVars>
      </dgm:prSet>
      <dgm:spPr/>
    </dgm:pt>
    <dgm:pt modelId="{001E3BAB-604F-4B56-87C5-3F86EE90326F}" type="pres">
      <dgm:prSet presAssocID="{AF595A94-690B-4223-B6E0-59D244A005CF}" presName="bgRect" presStyleLbl="bgAccFollowNode1" presStyleIdx="0" presStyleCnt="3"/>
      <dgm:spPr/>
    </dgm:pt>
    <dgm:pt modelId="{2AA67A3E-2765-4344-9DB9-5654F1D343BB}" type="pres">
      <dgm:prSet presAssocID="{D24D106D-B161-4D9E-BF86-C27F3ABC1B89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029C61DB-66D4-40C6-80DE-E2955436E97D}" type="pres">
      <dgm:prSet presAssocID="{AF595A94-690B-4223-B6E0-59D244A005CF}" presName="bottomLine" presStyleLbl="alignNode1" presStyleIdx="1" presStyleCnt="6">
        <dgm:presLayoutVars/>
      </dgm:prSet>
      <dgm:spPr/>
    </dgm:pt>
    <dgm:pt modelId="{A119828F-38ED-4790-9911-CFA8FDCBEA2A}" type="pres">
      <dgm:prSet presAssocID="{AF595A94-690B-4223-B6E0-59D244A005CF}" presName="nodeText" presStyleLbl="bgAccFollowNode1" presStyleIdx="0" presStyleCnt="3">
        <dgm:presLayoutVars>
          <dgm:bulletEnabled val="1"/>
        </dgm:presLayoutVars>
      </dgm:prSet>
      <dgm:spPr/>
    </dgm:pt>
    <dgm:pt modelId="{1B65763D-FAA8-437C-B1FA-96B7B6A74512}" type="pres">
      <dgm:prSet presAssocID="{D24D106D-B161-4D9E-BF86-C27F3ABC1B89}" presName="sibTrans" presStyleCnt="0"/>
      <dgm:spPr/>
    </dgm:pt>
    <dgm:pt modelId="{08D7A3F9-B940-4903-A68D-60155E1BD2A0}" type="pres">
      <dgm:prSet presAssocID="{E66E7168-5548-482F-8FA6-BBA06BC1E81C}" presName="compositeNode" presStyleCnt="0">
        <dgm:presLayoutVars>
          <dgm:bulletEnabled val="1"/>
        </dgm:presLayoutVars>
      </dgm:prSet>
      <dgm:spPr/>
    </dgm:pt>
    <dgm:pt modelId="{A29D73F5-8CF4-4E54-8277-AFFD5484453C}" type="pres">
      <dgm:prSet presAssocID="{E66E7168-5548-482F-8FA6-BBA06BC1E81C}" presName="bgRect" presStyleLbl="bgAccFollowNode1" presStyleIdx="1" presStyleCnt="3"/>
      <dgm:spPr/>
    </dgm:pt>
    <dgm:pt modelId="{D1161773-9435-411C-AD5C-D27A6A50F7BD}" type="pres">
      <dgm:prSet presAssocID="{A2395580-7B19-4EFC-82DF-0F79540F692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00775CF0-E14A-45CB-A509-4145122E1DEC}" type="pres">
      <dgm:prSet presAssocID="{E66E7168-5548-482F-8FA6-BBA06BC1E81C}" presName="bottomLine" presStyleLbl="alignNode1" presStyleIdx="3" presStyleCnt="6">
        <dgm:presLayoutVars/>
      </dgm:prSet>
      <dgm:spPr/>
    </dgm:pt>
    <dgm:pt modelId="{066F14CA-3881-46CC-9F08-6250C4A5BA20}" type="pres">
      <dgm:prSet presAssocID="{E66E7168-5548-482F-8FA6-BBA06BC1E81C}" presName="nodeText" presStyleLbl="bgAccFollowNode1" presStyleIdx="1" presStyleCnt="3">
        <dgm:presLayoutVars>
          <dgm:bulletEnabled val="1"/>
        </dgm:presLayoutVars>
      </dgm:prSet>
      <dgm:spPr/>
    </dgm:pt>
    <dgm:pt modelId="{90781DFA-C01D-43A3-B5E5-6D98D3E05A5C}" type="pres">
      <dgm:prSet presAssocID="{A2395580-7B19-4EFC-82DF-0F79540F692F}" presName="sibTrans" presStyleCnt="0"/>
      <dgm:spPr/>
    </dgm:pt>
    <dgm:pt modelId="{A78ABFCF-2243-4D2D-94ED-4786BCB57F32}" type="pres">
      <dgm:prSet presAssocID="{B47C483E-6002-431A-ABF2-90FFFFBD321E}" presName="compositeNode" presStyleCnt="0">
        <dgm:presLayoutVars>
          <dgm:bulletEnabled val="1"/>
        </dgm:presLayoutVars>
      </dgm:prSet>
      <dgm:spPr/>
    </dgm:pt>
    <dgm:pt modelId="{DF8E20B1-ECB1-4922-B22B-49FF25957EAE}" type="pres">
      <dgm:prSet presAssocID="{B47C483E-6002-431A-ABF2-90FFFFBD321E}" presName="bgRect" presStyleLbl="bgAccFollowNode1" presStyleIdx="2" presStyleCnt="3"/>
      <dgm:spPr/>
    </dgm:pt>
    <dgm:pt modelId="{05021F7B-44CF-40E2-A9D9-D1CB46653110}" type="pres">
      <dgm:prSet presAssocID="{41EADC86-B154-45B8-B099-2C6F3F2340C3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3D1D2070-504A-4362-860E-22DF89F3799B}" type="pres">
      <dgm:prSet presAssocID="{B47C483E-6002-431A-ABF2-90FFFFBD321E}" presName="bottomLine" presStyleLbl="alignNode1" presStyleIdx="5" presStyleCnt="6">
        <dgm:presLayoutVars/>
      </dgm:prSet>
      <dgm:spPr/>
    </dgm:pt>
    <dgm:pt modelId="{3A05E448-CDC6-4B46-9DAA-21BE400A3DD9}" type="pres">
      <dgm:prSet presAssocID="{B47C483E-6002-431A-ABF2-90FFFFBD321E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7AC4F51F-A092-499D-92C2-735ED2FA19FE}" type="presOf" srcId="{7187AF44-E5DB-4420-BEDF-D4583FF5D799}" destId="{655974A6-A787-4414-83BE-98B3335971D4}" srcOrd="0" destOrd="0" presId="urn:microsoft.com/office/officeart/2016/7/layout/BasicLinearProcessNumbered"/>
    <dgm:cxn modelId="{C5A3DB45-2FEC-40A5-8B62-48B3BC2FAD59}" type="presOf" srcId="{41EADC86-B154-45B8-B099-2C6F3F2340C3}" destId="{05021F7B-44CF-40E2-A9D9-D1CB46653110}" srcOrd="0" destOrd="0" presId="urn:microsoft.com/office/officeart/2016/7/layout/BasicLinearProcessNumbered"/>
    <dgm:cxn modelId="{30C9F170-A389-4D74-B1D3-1FB105A774FC}" type="presOf" srcId="{B47C483E-6002-431A-ABF2-90FFFFBD321E}" destId="{DF8E20B1-ECB1-4922-B22B-49FF25957EAE}" srcOrd="0" destOrd="0" presId="urn:microsoft.com/office/officeart/2016/7/layout/BasicLinearProcessNumbered"/>
    <dgm:cxn modelId="{3904E172-1C25-4EE0-8DE5-66656FB71B92}" type="presOf" srcId="{AF595A94-690B-4223-B6E0-59D244A005CF}" destId="{A119828F-38ED-4790-9911-CFA8FDCBEA2A}" srcOrd="1" destOrd="0" presId="urn:microsoft.com/office/officeart/2016/7/layout/BasicLinearProcessNumbered"/>
    <dgm:cxn modelId="{D2BB788F-E261-4FF1-BE0F-0F0C623F62EC}" type="presOf" srcId="{E66E7168-5548-482F-8FA6-BBA06BC1E81C}" destId="{066F14CA-3881-46CC-9F08-6250C4A5BA20}" srcOrd="1" destOrd="0" presId="urn:microsoft.com/office/officeart/2016/7/layout/BasicLinearProcessNumbered"/>
    <dgm:cxn modelId="{95B53BAF-2EE4-4F21-97C9-0745DC2DFAD8}" srcId="{7187AF44-E5DB-4420-BEDF-D4583FF5D799}" destId="{B47C483E-6002-431A-ABF2-90FFFFBD321E}" srcOrd="2" destOrd="0" parTransId="{8BF97E26-6AEA-49A8-A156-B9DF88B1729C}" sibTransId="{41EADC86-B154-45B8-B099-2C6F3F2340C3}"/>
    <dgm:cxn modelId="{7B9BE0B7-B875-4ED1-8325-FC3D2E8995D7}" type="presOf" srcId="{E66E7168-5548-482F-8FA6-BBA06BC1E81C}" destId="{A29D73F5-8CF4-4E54-8277-AFFD5484453C}" srcOrd="0" destOrd="0" presId="urn:microsoft.com/office/officeart/2016/7/layout/BasicLinearProcessNumbered"/>
    <dgm:cxn modelId="{DDB3CAC1-50E6-4CD4-A555-9C5E32ED4A96}" type="presOf" srcId="{D24D106D-B161-4D9E-BF86-C27F3ABC1B89}" destId="{2AA67A3E-2765-4344-9DB9-5654F1D343BB}" srcOrd="0" destOrd="0" presId="urn:microsoft.com/office/officeart/2016/7/layout/BasicLinearProcessNumbered"/>
    <dgm:cxn modelId="{C1A23DDB-9F23-4E6F-891C-8EB54B1153D4}" type="presOf" srcId="{AF595A94-690B-4223-B6E0-59D244A005CF}" destId="{001E3BAB-604F-4B56-87C5-3F86EE90326F}" srcOrd="0" destOrd="0" presId="urn:microsoft.com/office/officeart/2016/7/layout/BasicLinearProcessNumbered"/>
    <dgm:cxn modelId="{CADA85EA-8F77-47A5-BEE6-8641563D287D}" type="presOf" srcId="{A2395580-7B19-4EFC-82DF-0F79540F692F}" destId="{D1161773-9435-411C-AD5C-D27A6A50F7BD}" srcOrd="0" destOrd="0" presId="urn:microsoft.com/office/officeart/2016/7/layout/BasicLinearProcessNumbered"/>
    <dgm:cxn modelId="{7EB6B4EE-0866-42D8-AB66-02D6F90193EF}" srcId="{7187AF44-E5DB-4420-BEDF-D4583FF5D799}" destId="{E66E7168-5548-482F-8FA6-BBA06BC1E81C}" srcOrd="1" destOrd="0" parTransId="{BC7ABF83-3824-42DA-AB6D-57788158A13C}" sibTransId="{A2395580-7B19-4EFC-82DF-0F79540F692F}"/>
    <dgm:cxn modelId="{B78DF9F3-EAB1-4C5B-8306-EB9CE5C6120C}" type="presOf" srcId="{B47C483E-6002-431A-ABF2-90FFFFBD321E}" destId="{3A05E448-CDC6-4B46-9DAA-21BE400A3DD9}" srcOrd="1" destOrd="0" presId="urn:microsoft.com/office/officeart/2016/7/layout/BasicLinearProcessNumbered"/>
    <dgm:cxn modelId="{5C3990F6-E7C1-4593-93D5-5D10330AEA3C}" srcId="{7187AF44-E5DB-4420-BEDF-D4583FF5D799}" destId="{AF595A94-690B-4223-B6E0-59D244A005CF}" srcOrd="0" destOrd="0" parTransId="{A93526FA-835E-4DF0-A71A-F55F27C7DE87}" sibTransId="{D24D106D-B161-4D9E-BF86-C27F3ABC1B89}"/>
    <dgm:cxn modelId="{FD317602-EF3E-488C-BEAF-7D80D5A941C0}" type="presParOf" srcId="{655974A6-A787-4414-83BE-98B3335971D4}" destId="{8AB760E4-2119-4448-9E68-964227B809B8}" srcOrd="0" destOrd="0" presId="urn:microsoft.com/office/officeart/2016/7/layout/BasicLinearProcessNumbered"/>
    <dgm:cxn modelId="{05CFA72F-21FD-4756-BDD0-FE328825159B}" type="presParOf" srcId="{8AB760E4-2119-4448-9E68-964227B809B8}" destId="{001E3BAB-604F-4B56-87C5-3F86EE90326F}" srcOrd="0" destOrd="0" presId="urn:microsoft.com/office/officeart/2016/7/layout/BasicLinearProcessNumbered"/>
    <dgm:cxn modelId="{1EAD5418-35B0-49A1-AC51-79479C4AB88F}" type="presParOf" srcId="{8AB760E4-2119-4448-9E68-964227B809B8}" destId="{2AA67A3E-2765-4344-9DB9-5654F1D343BB}" srcOrd="1" destOrd="0" presId="urn:microsoft.com/office/officeart/2016/7/layout/BasicLinearProcessNumbered"/>
    <dgm:cxn modelId="{A3DD75D0-AE96-48B3-8BC3-2B01AD0A5718}" type="presParOf" srcId="{8AB760E4-2119-4448-9E68-964227B809B8}" destId="{029C61DB-66D4-40C6-80DE-E2955436E97D}" srcOrd="2" destOrd="0" presId="urn:microsoft.com/office/officeart/2016/7/layout/BasicLinearProcessNumbered"/>
    <dgm:cxn modelId="{9FBB78DC-F654-45C8-AA53-FB02BA73FFD4}" type="presParOf" srcId="{8AB760E4-2119-4448-9E68-964227B809B8}" destId="{A119828F-38ED-4790-9911-CFA8FDCBEA2A}" srcOrd="3" destOrd="0" presId="urn:microsoft.com/office/officeart/2016/7/layout/BasicLinearProcessNumbered"/>
    <dgm:cxn modelId="{0FB6E8B0-FF25-43A7-B852-E4E2DF9B36E6}" type="presParOf" srcId="{655974A6-A787-4414-83BE-98B3335971D4}" destId="{1B65763D-FAA8-437C-B1FA-96B7B6A74512}" srcOrd="1" destOrd="0" presId="urn:microsoft.com/office/officeart/2016/7/layout/BasicLinearProcessNumbered"/>
    <dgm:cxn modelId="{22C72176-C2A2-4DA7-9D1C-FC004E8330D9}" type="presParOf" srcId="{655974A6-A787-4414-83BE-98B3335971D4}" destId="{08D7A3F9-B940-4903-A68D-60155E1BD2A0}" srcOrd="2" destOrd="0" presId="urn:microsoft.com/office/officeart/2016/7/layout/BasicLinearProcessNumbered"/>
    <dgm:cxn modelId="{F61CF1C1-D161-4D7C-9609-8F756E069678}" type="presParOf" srcId="{08D7A3F9-B940-4903-A68D-60155E1BD2A0}" destId="{A29D73F5-8CF4-4E54-8277-AFFD5484453C}" srcOrd="0" destOrd="0" presId="urn:microsoft.com/office/officeart/2016/7/layout/BasicLinearProcessNumbered"/>
    <dgm:cxn modelId="{5A5334BC-9979-4B7A-9514-B97B1900CEDD}" type="presParOf" srcId="{08D7A3F9-B940-4903-A68D-60155E1BD2A0}" destId="{D1161773-9435-411C-AD5C-D27A6A50F7BD}" srcOrd="1" destOrd="0" presId="urn:microsoft.com/office/officeart/2016/7/layout/BasicLinearProcessNumbered"/>
    <dgm:cxn modelId="{E953246D-59AA-4128-9C34-92200599ED16}" type="presParOf" srcId="{08D7A3F9-B940-4903-A68D-60155E1BD2A0}" destId="{00775CF0-E14A-45CB-A509-4145122E1DEC}" srcOrd="2" destOrd="0" presId="urn:microsoft.com/office/officeart/2016/7/layout/BasicLinearProcessNumbered"/>
    <dgm:cxn modelId="{F8A27826-63EB-4F7A-AB80-15D94DDB26C9}" type="presParOf" srcId="{08D7A3F9-B940-4903-A68D-60155E1BD2A0}" destId="{066F14CA-3881-46CC-9F08-6250C4A5BA20}" srcOrd="3" destOrd="0" presId="urn:microsoft.com/office/officeart/2016/7/layout/BasicLinearProcessNumbered"/>
    <dgm:cxn modelId="{525821FE-2A65-4D61-A026-3926A3E25681}" type="presParOf" srcId="{655974A6-A787-4414-83BE-98B3335971D4}" destId="{90781DFA-C01D-43A3-B5E5-6D98D3E05A5C}" srcOrd="3" destOrd="0" presId="urn:microsoft.com/office/officeart/2016/7/layout/BasicLinearProcessNumbered"/>
    <dgm:cxn modelId="{CED6AF2B-8F93-482A-B464-5369BC16E1A4}" type="presParOf" srcId="{655974A6-A787-4414-83BE-98B3335971D4}" destId="{A78ABFCF-2243-4D2D-94ED-4786BCB57F32}" srcOrd="4" destOrd="0" presId="urn:microsoft.com/office/officeart/2016/7/layout/BasicLinearProcessNumbered"/>
    <dgm:cxn modelId="{3F518BF6-21E6-4183-A9C2-45C08536B760}" type="presParOf" srcId="{A78ABFCF-2243-4D2D-94ED-4786BCB57F32}" destId="{DF8E20B1-ECB1-4922-B22B-49FF25957EAE}" srcOrd="0" destOrd="0" presId="urn:microsoft.com/office/officeart/2016/7/layout/BasicLinearProcessNumbered"/>
    <dgm:cxn modelId="{4863168F-CD92-4366-8FAA-A14DC711C0DF}" type="presParOf" srcId="{A78ABFCF-2243-4D2D-94ED-4786BCB57F32}" destId="{05021F7B-44CF-40E2-A9D9-D1CB46653110}" srcOrd="1" destOrd="0" presId="urn:microsoft.com/office/officeart/2016/7/layout/BasicLinearProcessNumbered"/>
    <dgm:cxn modelId="{B70387C0-57B5-4647-A3E5-C6BB89C07BC6}" type="presParOf" srcId="{A78ABFCF-2243-4D2D-94ED-4786BCB57F32}" destId="{3D1D2070-504A-4362-860E-22DF89F3799B}" srcOrd="2" destOrd="0" presId="urn:microsoft.com/office/officeart/2016/7/layout/BasicLinearProcessNumbered"/>
    <dgm:cxn modelId="{233FEA92-C1D2-4BE3-9C6F-C625218BD474}" type="presParOf" srcId="{A78ABFCF-2243-4D2D-94ED-4786BCB57F32}" destId="{3A05E448-CDC6-4B46-9DAA-21BE400A3DD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87AF44-E5DB-4420-BEDF-D4583FF5D79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595A94-690B-4223-B6E0-59D244A005CF}">
      <dgm:prSet/>
      <dgm:spPr/>
      <dgm:t>
        <a:bodyPr/>
        <a:lstStyle/>
        <a:p>
          <a:r>
            <a:rPr lang="en-US" dirty="0"/>
            <a:t>We can infer the creature from whom we should seek refuge.</a:t>
          </a:r>
        </a:p>
      </dgm:t>
    </dgm:pt>
    <dgm:pt modelId="{A93526FA-835E-4DF0-A71A-F55F27C7DE87}" type="parTrans" cxnId="{5C3990F6-E7C1-4593-93D5-5D10330AEA3C}">
      <dgm:prSet/>
      <dgm:spPr/>
      <dgm:t>
        <a:bodyPr/>
        <a:lstStyle/>
        <a:p>
          <a:endParaRPr lang="en-US"/>
        </a:p>
      </dgm:t>
    </dgm:pt>
    <dgm:pt modelId="{D24D106D-B161-4D9E-BF86-C27F3ABC1B89}" type="sibTrans" cxnId="{5C3990F6-E7C1-4593-93D5-5D10330AEA3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E66E7168-5548-482F-8FA6-BBA06BC1E81C}">
      <dgm:prSet/>
      <dgm:spPr/>
      <dgm:t>
        <a:bodyPr/>
        <a:lstStyle/>
        <a:p>
          <a:pPr rtl="0"/>
          <a:r>
            <a:rPr lang="en-US" dirty="0"/>
            <a:t>We can identify the Surahs that are named Al-</a:t>
          </a:r>
          <a:r>
            <a:rPr lang="en-US" dirty="0" err="1"/>
            <a:t>Muawwizatain</a:t>
          </a:r>
          <a:r>
            <a:rPr lang="en-US" dirty="0"/>
            <a:t>.</a:t>
          </a:r>
        </a:p>
      </dgm:t>
    </dgm:pt>
    <dgm:pt modelId="{BC7ABF83-3824-42DA-AB6D-57788158A13C}" type="parTrans" cxnId="{7EB6B4EE-0866-42D8-AB66-02D6F90193EF}">
      <dgm:prSet/>
      <dgm:spPr/>
      <dgm:t>
        <a:bodyPr/>
        <a:lstStyle/>
        <a:p>
          <a:endParaRPr lang="en-US"/>
        </a:p>
      </dgm:t>
    </dgm:pt>
    <dgm:pt modelId="{A2395580-7B19-4EFC-82DF-0F79540F692F}" type="sibTrans" cxnId="{7EB6B4EE-0866-42D8-AB66-02D6F90193E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47C483E-6002-431A-ABF2-90FFFFBD321E}">
      <dgm:prSet/>
      <dgm:spPr/>
      <dgm:t>
        <a:bodyPr/>
        <a:lstStyle/>
        <a:p>
          <a:pPr rtl="0"/>
          <a:r>
            <a:rPr lang="en-US" dirty="0"/>
            <a:t>We can</a:t>
          </a:r>
          <a:r>
            <a:rPr lang="en-US" dirty="0">
              <a:latin typeface="Calisto MT"/>
            </a:rPr>
            <a:t> list the occasions when we should seek refuge in Allah.</a:t>
          </a:r>
          <a:endParaRPr lang="en-US" dirty="0"/>
        </a:p>
      </dgm:t>
    </dgm:pt>
    <dgm:pt modelId="{8BF97E26-6AEA-49A8-A156-B9DF88B1729C}" type="parTrans" cxnId="{95B53BAF-2EE4-4F21-97C9-0745DC2DFAD8}">
      <dgm:prSet/>
      <dgm:spPr/>
      <dgm:t>
        <a:bodyPr/>
        <a:lstStyle/>
        <a:p>
          <a:endParaRPr lang="en-US"/>
        </a:p>
      </dgm:t>
    </dgm:pt>
    <dgm:pt modelId="{41EADC86-B154-45B8-B099-2C6F3F2340C3}" type="sibTrans" cxnId="{95B53BAF-2EE4-4F21-97C9-0745DC2DFAD8}">
      <dgm:prSet phldrT="3" phldr="0"/>
      <dgm:spPr/>
      <dgm:t>
        <a:bodyPr/>
        <a:lstStyle/>
        <a:p>
          <a:r>
            <a:rPr lang="en-US" dirty="0"/>
            <a:t>3</a:t>
          </a:r>
        </a:p>
      </dgm:t>
    </dgm:pt>
    <dgm:pt modelId="{655974A6-A787-4414-83BE-98B3335971D4}" type="pres">
      <dgm:prSet presAssocID="{7187AF44-E5DB-4420-BEDF-D4583FF5D799}" presName="Name0" presStyleCnt="0">
        <dgm:presLayoutVars>
          <dgm:animLvl val="lvl"/>
          <dgm:resizeHandles val="exact"/>
        </dgm:presLayoutVars>
      </dgm:prSet>
      <dgm:spPr/>
    </dgm:pt>
    <dgm:pt modelId="{8AB760E4-2119-4448-9E68-964227B809B8}" type="pres">
      <dgm:prSet presAssocID="{AF595A94-690B-4223-B6E0-59D244A005CF}" presName="compositeNode" presStyleCnt="0">
        <dgm:presLayoutVars>
          <dgm:bulletEnabled val="1"/>
        </dgm:presLayoutVars>
      </dgm:prSet>
      <dgm:spPr/>
    </dgm:pt>
    <dgm:pt modelId="{001E3BAB-604F-4B56-87C5-3F86EE90326F}" type="pres">
      <dgm:prSet presAssocID="{AF595A94-690B-4223-B6E0-59D244A005CF}" presName="bgRect" presStyleLbl="bgAccFollowNode1" presStyleIdx="0" presStyleCnt="3"/>
      <dgm:spPr/>
    </dgm:pt>
    <dgm:pt modelId="{2AA67A3E-2765-4344-9DB9-5654F1D343BB}" type="pres">
      <dgm:prSet presAssocID="{D24D106D-B161-4D9E-BF86-C27F3ABC1B89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029C61DB-66D4-40C6-80DE-E2955436E97D}" type="pres">
      <dgm:prSet presAssocID="{AF595A94-690B-4223-B6E0-59D244A005CF}" presName="bottomLine" presStyleLbl="alignNode1" presStyleIdx="1" presStyleCnt="6">
        <dgm:presLayoutVars/>
      </dgm:prSet>
      <dgm:spPr/>
    </dgm:pt>
    <dgm:pt modelId="{A119828F-38ED-4790-9911-CFA8FDCBEA2A}" type="pres">
      <dgm:prSet presAssocID="{AF595A94-690B-4223-B6E0-59D244A005CF}" presName="nodeText" presStyleLbl="bgAccFollowNode1" presStyleIdx="0" presStyleCnt="3">
        <dgm:presLayoutVars>
          <dgm:bulletEnabled val="1"/>
        </dgm:presLayoutVars>
      </dgm:prSet>
      <dgm:spPr/>
    </dgm:pt>
    <dgm:pt modelId="{1B65763D-FAA8-437C-B1FA-96B7B6A74512}" type="pres">
      <dgm:prSet presAssocID="{D24D106D-B161-4D9E-BF86-C27F3ABC1B89}" presName="sibTrans" presStyleCnt="0"/>
      <dgm:spPr/>
    </dgm:pt>
    <dgm:pt modelId="{08D7A3F9-B940-4903-A68D-60155E1BD2A0}" type="pres">
      <dgm:prSet presAssocID="{E66E7168-5548-482F-8FA6-BBA06BC1E81C}" presName="compositeNode" presStyleCnt="0">
        <dgm:presLayoutVars>
          <dgm:bulletEnabled val="1"/>
        </dgm:presLayoutVars>
      </dgm:prSet>
      <dgm:spPr/>
    </dgm:pt>
    <dgm:pt modelId="{A29D73F5-8CF4-4E54-8277-AFFD5484453C}" type="pres">
      <dgm:prSet presAssocID="{E66E7168-5548-482F-8FA6-BBA06BC1E81C}" presName="bgRect" presStyleLbl="bgAccFollowNode1" presStyleIdx="1" presStyleCnt="3"/>
      <dgm:spPr/>
    </dgm:pt>
    <dgm:pt modelId="{D1161773-9435-411C-AD5C-D27A6A50F7BD}" type="pres">
      <dgm:prSet presAssocID="{A2395580-7B19-4EFC-82DF-0F79540F692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00775CF0-E14A-45CB-A509-4145122E1DEC}" type="pres">
      <dgm:prSet presAssocID="{E66E7168-5548-482F-8FA6-BBA06BC1E81C}" presName="bottomLine" presStyleLbl="alignNode1" presStyleIdx="3" presStyleCnt="6">
        <dgm:presLayoutVars/>
      </dgm:prSet>
      <dgm:spPr/>
    </dgm:pt>
    <dgm:pt modelId="{066F14CA-3881-46CC-9F08-6250C4A5BA20}" type="pres">
      <dgm:prSet presAssocID="{E66E7168-5548-482F-8FA6-BBA06BC1E81C}" presName="nodeText" presStyleLbl="bgAccFollowNode1" presStyleIdx="1" presStyleCnt="3">
        <dgm:presLayoutVars>
          <dgm:bulletEnabled val="1"/>
        </dgm:presLayoutVars>
      </dgm:prSet>
      <dgm:spPr/>
    </dgm:pt>
    <dgm:pt modelId="{90781DFA-C01D-43A3-B5E5-6D98D3E05A5C}" type="pres">
      <dgm:prSet presAssocID="{A2395580-7B19-4EFC-82DF-0F79540F692F}" presName="sibTrans" presStyleCnt="0"/>
      <dgm:spPr/>
    </dgm:pt>
    <dgm:pt modelId="{A78ABFCF-2243-4D2D-94ED-4786BCB57F32}" type="pres">
      <dgm:prSet presAssocID="{B47C483E-6002-431A-ABF2-90FFFFBD321E}" presName="compositeNode" presStyleCnt="0">
        <dgm:presLayoutVars>
          <dgm:bulletEnabled val="1"/>
        </dgm:presLayoutVars>
      </dgm:prSet>
      <dgm:spPr/>
    </dgm:pt>
    <dgm:pt modelId="{DF8E20B1-ECB1-4922-B22B-49FF25957EAE}" type="pres">
      <dgm:prSet presAssocID="{B47C483E-6002-431A-ABF2-90FFFFBD321E}" presName="bgRect" presStyleLbl="bgAccFollowNode1" presStyleIdx="2" presStyleCnt="3"/>
      <dgm:spPr/>
    </dgm:pt>
    <dgm:pt modelId="{05021F7B-44CF-40E2-A9D9-D1CB46653110}" type="pres">
      <dgm:prSet presAssocID="{41EADC86-B154-45B8-B099-2C6F3F2340C3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3D1D2070-504A-4362-860E-22DF89F3799B}" type="pres">
      <dgm:prSet presAssocID="{B47C483E-6002-431A-ABF2-90FFFFBD321E}" presName="bottomLine" presStyleLbl="alignNode1" presStyleIdx="5" presStyleCnt="6">
        <dgm:presLayoutVars/>
      </dgm:prSet>
      <dgm:spPr/>
    </dgm:pt>
    <dgm:pt modelId="{3A05E448-CDC6-4B46-9DAA-21BE400A3DD9}" type="pres">
      <dgm:prSet presAssocID="{B47C483E-6002-431A-ABF2-90FFFFBD321E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7AC4F51F-A092-499D-92C2-735ED2FA19FE}" type="presOf" srcId="{7187AF44-E5DB-4420-BEDF-D4583FF5D799}" destId="{655974A6-A787-4414-83BE-98B3335971D4}" srcOrd="0" destOrd="0" presId="urn:microsoft.com/office/officeart/2016/7/layout/BasicLinearProcessNumbered"/>
    <dgm:cxn modelId="{C5A3DB45-2FEC-40A5-8B62-48B3BC2FAD59}" type="presOf" srcId="{41EADC86-B154-45B8-B099-2C6F3F2340C3}" destId="{05021F7B-44CF-40E2-A9D9-D1CB46653110}" srcOrd="0" destOrd="0" presId="urn:microsoft.com/office/officeart/2016/7/layout/BasicLinearProcessNumbered"/>
    <dgm:cxn modelId="{30C9F170-A389-4D74-B1D3-1FB105A774FC}" type="presOf" srcId="{B47C483E-6002-431A-ABF2-90FFFFBD321E}" destId="{DF8E20B1-ECB1-4922-B22B-49FF25957EAE}" srcOrd="0" destOrd="0" presId="urn:microsoft.com/office/officeart/2016/7/layout/BasicLinearProcessNumbered"/>
    <dgm:cxn modelId="{3904E172-1C25-4EE0-8DE5-66656FB71B92}" type="presOf" srcId="{AF595A94-690B-4223-B6E0-59D244A005CF}" destId="{A119828F-38ED-4790-9911-CFA8FDCBEA2A}" srcOrd="1" destOrd="0" presId="urn:microsoft.com/office/officeart/2016/7/layout/BasicLinearProcessNumbered"/>
    <dgm:cxn modelId="{D2BB788F-E261-4FF1-BE0F-0F0C623F62EC}" type="presOf" srcId="{E66E7168-5548-482F-8FA6-BBA06BC1E81C}" destId="{066F14CA-3881-46CC-9F08-6250C4A5BA20}" srcOrd="1" destOrd="0" presId="urn:microsoft.com/office/officeart/2016/7/layout/BasicLinearProcessNumbered"/>
    <dgm:cxn modelId="{95B53BAF-2EE4-4F21-97C9-0745DC2DFAD8}" srcId="{7187AF44-E5DB-4420-BEDF-D4583FF5D799}" destId="{B47C483E-6002-431A-ABF2-90FFFFBD321E}" srcOrd="2" destOrd="0" parTransId="{8BF97E26-6AEA-49A8-A156-B9DF88B1729C}" sibTransId="{41EADC86-B154-45B8-B099-2C6F3F2340C3}"/>
    <dgm:cxn modelId="{7B9BE0B7-B875-4ED1-8325-FC3D2E8995D7}" type="presOf" srcId="{E66E7168-5548-482F-8FA6-BBA06BC1E81C}" destId="{A29D73F5-8CF4-4E54-8277-AFFD5484453C}" srcOrd="0" destOrd="0" presId="urn:microsoft.com/office/officeart/2016/7/layout/BasicLinearProcessNumbered"/>
    <dgm:cxn modelId="{DDB3CAC1-50E6-4CD4-A555-9C5E32ED4A96}" type="presOf" srcId="{D24D106D-B161-4D9E-BF86-C27F3ABC1B89}" destId="{2AA67A3E-2765-4344-9DB9-5654F1D343BB}" srcOrd="0" destOrd="0" presId="urn:microsoft.com/office/officeart/2016/7/layout/BasicLinearProcessNumbered"/>
    <dgm:cxn modelId="{C1A23DDB-9F23-4E6F-891C-8EB54B1153D4}" type="presOf" srcId="{AF595A94-690B-4223-B6E0-59D244A005CF}" destId="{001E3BAB-604F-4B56-87C5-3F86EE90326F}" srcOrd="0" destOrd="0" presId="urn:microsoft.com/office/officeart/2016/7/layout/BasicLinearProcessNumbered"/>
    <dgm:cxn modelId="{CADA85EA-8F77-47A5-BEE6-8641563D287D}" type="presOf" srcId="{A2395580-7B19-4EFC-82DF-0F79540F692F}" destId="{D1161773-9435-411C-AD5C-D27A6A50F7BD}" srcOrd="0" destOrd="0" presId="urn:microsoft.com/office/officeart/2016/7/layout/BasicLinearProcessNumbered"/>
    <dgm:cxn modelId="{7EB6B4EE-0866-42D8-AB66-02D6F90193EF}" srcId="{7187AF44-E5DB-4420-BEDF-D4583FF5D799}" destId="{E66E7168-5548-482F-8FA6-BBA06BC1E81C}" srcOrd="1" destOrd="0" parTransId="{BC7ABF83-3824-42DA-AB6D-57788158A13C}" sibTransId="{A2395580-7B19-4EFC-82DF-0F79540F692F}"/>
    <dgm:cxn modelId="{B78DF9F3-EAB1-4C5B-8306-EB9CE5C6120C}" type="presOf" srcId="{B47C483E-6002-431A-ABF2-90FFFFBD321E}" destId="{3A05E448-CDC6-4B46-9DAA-21BE400A3DD9}" srcOrd="1" destOrd="0" presId="urn:microsoft.com/office/officeart/2016/7/layout/BasicLinearProcessNumbered"/>
    <dgm:cxn modelId="{5C3990F6-E7C1-4593-93D5-5D10330AEA3C}" srcId="{7187AF44-E5DB-4420-BEDF-D4583FF5D799}" destId="{AF595A94-690B-4223-B6E0-59D244A005CF}" srcOrd="0" destOrd="0" parTransId="{A93526FA-835E-4DF0-A71A-F55F27C7DE87}" sibTransId="{D24D106D-B161-4D9E-BF86-C27F3ABC1B89}"/>
    <dgm:cxn modelId="{FD317602-EF3E-488C-BEAF-7D80D5A941C0}" type="presParOf" srcId="{655974A6-A787-4414-83BE-98B3335971D4}" destId="{8AB760E4-2119-4448-9E68-964227B809B8}" srcOrd="0" destOrd="0" presId="urn:microsoft.com/office/officeart/2016/7/layout/BasicLinearProcessNumbered"/>
    <dgm:cxn modelId="{05CFA72F-21FD-4756-BDD0-FE328825159B}" type="presParOf" srcId="{8AB760E4-2119-4448-9E68-964227B809B8}" destId="{001E3BAB-604F-4B56-87C5-3F86EE90326F}" srcOrd="0" destOrd="0" presId="urn:microsoft.com/office/officeart/2016/7/layout/BasicLinearProcessNumbered"/>
    <dgm:cxn modelId="{1EAD5418-35B0-49A1-AC51-79479C4AB88F}" type="presParOf" srcId="{8AB760E4-2119-4448-9E68-964227B809B8}" destId="{2AA67A3E-2765-4344-9DB9-5654F1D343BB}" srcOrd="1" destOrd="0" presId="urn:microsoft.com/office/officeart/2016/7/layout/BasicLinearProcessNumbered"/>
    <dgm:cxn modelId="{A3DD75D0-AE96-48B3-8BC3-2B01AD0A5718}" type="presParOf" srcId="{8AB760E4-2119-4448-9E68-964227B809B8}" destId="{029C61DB-66D4-40C6-80DE-E2955436E97D}" srcOrd="2" destOrd="0" presId="urn:microsoft.com/office/officeart/2016/7/layout/BasicLinearProcessNumbered"/>
    <dgm:cxn modelId="{9FBB78DC-F654-45C8-AA53-FB02BA73FFD4}" type="presParOf" srcId="{8AB760E4-2119-4448-9E68-964227B809B8}" destId="{A119828F-38ED-4790-9911-CFA8FDCBEA2A}" srcOrd="3" destOrd="0" presId="urn:microsoft.com/office/officeart/2016/7/layout/BasicLinearProcessNumbered"/>
    <dgm:cxn modelId="{0FB6E8B0-FF25-43A7-B852-E4E2DF9B36E6}" type="presParOf" srcId="{655974A6-A787-4414-83BE-98B3335971D4}" destId="{1B65763D-FAA8-437C-B1FA-96B7B6A74512}" srcOrd="1" destOrd="0" presId="urn:microsoft.com/office/officeart/2016/7/layout/BasicLinearProcessNumbered"/>
    <dgm:cxn modelId="{22C72176-C2A2-4DA7-9D1C-FC004E8330D9}" type="presParOf" srcId="{655974A6-A787-4414-83BE-98B3335971D4}" destId="{08D7A3F9-B940-4903-A68D-60155E1BD2A0}" srcOrd="2" destOrd="0" presId="urn:microsoft.com/office/officeart/2016/7/layout/BasicLinearProcessNumbered"/>
    <dgm:cxn modelId="{F61CF1C1-D161-4D7C-9609-8F756E069678}" type="presParOf" srcId="{08D7A3F9-B940-4903-A68D-60155E1BD2A0}" destId="{A29D73F5-8CF4-4E54-8277-AFFD5484453C}" srcOrd="0" destOrd="0" presId="urn:microsoft.com/office/officeart/2016/7/layout/BasicLinearProcessNumbered"/>
    <dgm:cxn modelId="{5A5334BC-9979-4B7A-9514-B97B1900CEDD}" type="presParOf" srcId="{08D7A3F9-B940-4903-A68D-60155E1BD2A0}" destId="{D1161773-9435-411C-AD5C-D27A6A50F7BD}" srcOrd="1" destOrd="0" presId="urn:microsoft.com/office/officeart/2016/7/layout/BasicLinearProcessNumbered"/>
    <dgm:cxn modelId="{E953246D-59AA-4128-9C34-92200599ED16}" type="presParOf" srcId="{08D7A3F9-B940-4903-A68D-60155E1BD2A0}" destId="{00775CF0-E14A-45CB-A509-4145122E1DEC}" srcOrd="2" destOrd="0" presId="urn:microsoft.com/office/officeart/2016/7/layout/BasicLinearProcessNumbered"/>
    <dgm:cxn modelId="{F8A27826-63EB-4F7A-AB80-15D94DDB26C9}" type="presParOf" srcId="{08D7A3F9-B940-4903-A68D-60155E1BD2A0}" destId="{066F14CA-3881-46CC-9F08-6250C4A5BA20}" srcOrd="3" destOrd="0" presId="urn:microsoft.com/office/officeart/2016/7/layout/BasicLinearProcessNumbered"/>
    <dgm:cxn modelId="{525821FE-2A65-4D61-A026-3926A3E25681}" type="presParOf" srcId="{655974A6-A787-4414-83BE-98B3335971D4}" destId="{90781DFA-C01D-43A3-B5E5-6D98D3E05A5C}" srcOrd="3" destOrd="0" presId="urn:microsoft.com/office/officeart/2016/7/layout/BasicLinearProcessNumbered"/>
    <dgm:cxn modelId="{CED6AF2B-8F93-482A-B464-5369BC16E1A4}" type="presParOf" srcId="{655974A6-A787-4414-83BE-98B3335971D4}" destId="{A78ABFCF-2243-4D2D-94ED-4786BCB57F32}" srcOrd="4" destOrd="0" presId="urn:microsoft.com/office/officeart/2016/7/layout/BasicLinearProcessNumbered"/>
    <dgm:cxn modelId="{3F518BF6-21E6-4183-A9C2-45C08536B760}" type="presParOf" srcId="{A78ABFCF-2243-4D2D-94ED-4786BCB57F32}" destId="{DF8E20B1-ECB1-4922-B22B-49FF25957EAE}" srcOrd="0" destOrd="0" presId="urn:microsoft.com/office/officeart/2016/7/layout/BasicLinearProcessNumbered"/>
    <dgm:cxn modelId="{4863168F-CD92-4366-8FAA-A14DC711C0DF}" type="presParOf" srcId="{A78ABFCF-2243-4D2D-94ED-4786BCB57F32}" destId="{05021F7B-44CF-40E2-A9D9-D1CB46653110}" srcOrd="1" destOrd="0" presId="urn:microsoft.com/office/officeart/2016/7/layout/BasicLinearProcessNumbered"/>
    <dgm:cxn modelId="{B70387C0-57B5-4647-A3E5-C6BB89C07BC6}" type="presParOf" srcId="{A78ABFCF-2243-4D2D-94ED-4786BCB57F32}" destId="{3D1D2070-504A-4362-860E-22DF89F3799B}" srcOrd="2" destOrd="0" presId="urn:microsoft.com/office/officeart/2016/7/layout/BasicLinearProcessNumbered"/>
    <dgm:cxn modelId="{233FEA92-C1D2-4BE3-9C6F-C625218BD474}" type="presParOf" srcId="{A78ABFCF-2243-4D2D-94ED-4786BCB57F32}" destId="{3A05E448-CDC6-4B46-9DAA-21BE400A3DD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87AF44-E5DB-4420-BEDF-D4583FF5D79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595A94-690B-4223-B6E0-59D244A005CF}">
      <dgm:prSet/>
      <dgm:spPr/>
      <dgm:t>
        <a:bodyPr/>
        <a:lstStyle/>
        <a:p>
          <a:r>
            <a:rPr lang="en-US" dirty="0"/>
            <a:t>We can infer the creature from whom we should seek refuge.</a:t>
          </a:r>
        </a:p>
      </dgm:t>
    </dgm:pt>
    <dgm:pt modelId="{A93526FA-835E-4DF0-A71A-F55F27C7DE87}" type="parTrans" cxnId="{5C3990F6-E7C1-4593-93D5-5D10330AEA3C}">
      <dgm:prSet/>
      <dgm:spPr/>
      <dgm:t>
        <a:bodyPr/>
        <a:lstStyle/>
        <a:p>
          <a:endParaRPr lang="en-US"/>
        </a:p>
      </dgm:t>
    </dgm:pt>
    <dgm:pt modelId="{D24D106D-B161-4D9E-BF86-C27F3ABC1B89}" type="sibTrans" cxnId="{5C3990F6-E7C1-4593-93D5-5D10330AEA3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E66E7168-5548-482F-8FA6-BBA06BC1E81C}">
      <dgm:prSet/>
      <dgm:spPr/>
      <dgm:t>
        <a:bodyPr/>
        <a:lstStyle/>
        <a:p>
          <a:pPr rtl="0"/>
          <a:r>
            <a:rPr lang="en-US" dirty="0"/>
            <a:t>We can identify the Surahs that are named Al-</a:t>
          </a:r>
          <a:r>
            <a:rPr lang="en-US" dirty="0" err="1"/>
            <a:t>Muawwizatain</a:t>
          </a:r>
          <a:r>
            <a:rPr lang="en-US" dirty="0"/>
            <a:t>.</a:t>
          </a:r>
        </a:p>
      </dgm:t>
    </dgm:pt>
    <dgm:pt modelId="{BC7ABF83-3824-42DA-AB6D-57788158A13C}" type="parTrans" cxnId="{7EB6B4EE-0866-42D8-AB66-02D6F90193EF}">
      <dgm:prSet/>
      <dgm:spPr/>
      <dgm:t>
        <a:bodyPr/>
        <a:lstStyle/>
        <a:p>
          <a:endParaRPr lang="en-US"/>
        </a:p>
      </dgm:t>
    </dgm:pt>
    <dgm:pt modelId="{A2395580-7B19-4EFC-82DF-0F79540F692F}" type="sibTrans" cxnId="{7EB6B4EE-0866-42D8-AB66-02D6F90193E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47C483E-6002-431A-ABF2-90FFFFBD321E}">
      <dgm:prSet/>
      <dgm:spPr/>
      <dgm:t>
        <a:bodyPr/>
        <a:lstStyle/>
        <a:p>
          <a:pPr rtl="0"/>
          <a:r>
            <a:rPr lang="en-US" dirty="0"/>
            <a:t>We can</a:t>
          </a:r>
          <a:r>
            <a:rPr lang="en-US" dirty="0">
              <a:latin typeface="Calisto MT"/>
            </a:rPr>
            <a:t> list the occasions when we should seek refuge in Allah.</a:t>
          </a:r>
          <a:endParaRPr lang="en-US" dirty="0"/>
        </a:p>
      </dgm:t>
    </dgm:pt>
    <dgm:pt modelId="{8BF97E26-6AEA-49A8-A156-B9DF88B1729C}" type="parTrans" cxnId="{95B53BAF-2EE4-4F21-97C9-0745DC2DFAD8}">
      <dgm:prSet/>
      <dgm:spPr/>
      <dgm:t>
        <a:bodyPr/>
        <a:lstStyle/>
        <a:p>
          <a:endParaRPr lang="en-US"/>
        </a:p>
      </dgm:t>
    </dgm:pt>
    <dgm:pt modelId="{41EADC86-B154-45B8-B099-2C6F3F2340C3}" type="sibTrans" cxnId="{95B53BAF-2EE4-4F21-97C9-0745DC2DFAD8}">
      <dgm:prSet phldrT="3" phldr="0"/>
      <dgm:spPr/>
      <dgm:t>
        <a:bodyPr/>
        <a:lstStyle/>
        <a:p>
          <a:r>
            <a:rPr lang="en-US" dirty="0"/>
            <a:t>3</a:t>
          </a:r>
        </a:p>
      </dgm:t>
    </dgm:pt>
    <dgm:pt modelId="{655974A6-A787-4414-83BE-98B3335971D4}" type="pres">
      <dgm:prSet presAssocID="{7187AF44-E5DB-4420-BEDF-D4583FF5D799}" presName="Name0" presStyleCnt="0">
        <dgm:presLayoutVars>
          <dgm:animLvl val="lvl"/>
          <dgm:resizeHandles val="exact"/>
        </dgm:presLayoutVars>
      </dgm:prSet>
      <dgm:spPr/>
    </dgm:pt>
    <dgm:pt modelId="{8AB760E4-2119-4448-9E68-964227B809B8}" type="pres">
      <dgm:prSet presAssocID="{AF595A94-690B-4223-B6E0-59D244A005CF}" presName="compositeNode" presStyleCnt="0">
        <dgm:presLayoutVars>
          <dgm:bulletEnabled val="1"/>
        </dgm:presLayoutVars>
      </dgm:prSet>
      <dgm:spPr/>
    </dgm:pt>
    <dgm:pt modelId="{001E3BAB-604F-4B56-87C5-3F86EE90326F}" type="pres">
      <dgm:prSet presAssocID="{AF595A94-690B-4223-B6E0-59D244A005CF}" presName="bgRect" presStyleLbl="bgAccFollowNode1" presStyleIdx="0" presStyleCnt="3"/>
      <dgm:spPr/>
    </dgm:pt>
    <dgm:pt modelId="{2AA67A3E-2765-4344-9DB9-5654F1D343BB}" type="pres">
      <dgm:prSet presAssocID="{D24D106D-B161-4D9E-BF86-C27F3ABC1B89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029C61DB-66D4-40C6-80DE-E2955436E97D}" type="pres">
      <dgm:prSet presAssocID="{AF595A94-690B-4223-B6E0-59D244A005CF}" presName="bottomLine" presStyleLbl="alignNode1" presStyleIdx="1" presStyleCnt="6">
        <dgm:presLayoutVars/>
      </dgm:prSet>
      <dgm:spPr/>
    </dgm:pt>
    <dgm:pt modelId="{A119828F-38ED-4790-9911-CFA8FDCBEA2A}" type="pres">
      <dgm:prSet presAssocID="{AF595A94-690B-4223-B6E0-59D244A005CF}" presName="nodeText" presStyleLbl="bgAccFollowNode1" presStyleIdx="0" presStyleCnt="3">
        <dgm:presLayoutVars>
          <dgm:bulletEnabled val="1"/>
        </dgm:presLayoutVars>
      </dgm:prSet>
      <dgm:spPr/>
    </dgm:pt>
    <dgm:pt modelId="{1B65763D-FAA8-437C-B1FA-96B7B6A74512}" type="pres">
      <dgm:prSet presAssocID="{D24D106D-B161-4D9E-BF86-C27F3ABC1B89}" presName="sibTrans" presStyleCnt="0"/>
      <dgm:spPr/>
    </dgm:pt>
    <dgm:pt modelId="{08D7A3F9-B940-4903-A68D-60155E1BD2A0}" type="pres">
      <dgm:prSet presAssocID="{E66E7168-5548-482F-8FA6-BBA06BC1E81C}" presName="compositeNode" presStyleCnt="0">
        <dgm:presLayoutVars>
          <dgm:bulletEnabled val="1"/>
        </dgm:presLayoutVars>
      </dgm:prSet>
      <dgm:spPr/>
    </dgm:pt>
    <dgm:pt modelId="{A29D73F5-8CF4-4E54-8277-AFFD5484453C}" type="pres">
      <dgm:prSet presAssocID="{E66E7168-5548-482F-8FA6-BBA06BC1E81C}" presName="bgRect" presStyleLbl="bgAccFollowNode1" presStyleIdx="1" presStyleCnt="3"/>
      <dgm:spPr/>
    </dgm:pt>
    <dgm:pt modelId="{D1161773-9435-411C-AD5C-D27A6A50F7BD}" type="pres">
      <dgm:prSet presAssocID="{A2395580-7B19-4EFC-82DF-0F79540F692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00775CF0-E14A-45CB-A509-4145122E1DEC}" type="pres">
      <dgm:prSet presAssocID="{E66E7168-5548-482F-8FA6-BBA06BC1E81C}" presName="bottomLine" presStyleLbl="alignNode1" presStyleIdx="3" presStyleCnt="6">
        <dgm:presLayoutVars/>
      </dgm:prSet>
      <dgm:spPr/>
    </dgm:pt>
    <dgm:pt modelId="{066F14CA-3881-46CC-9F08-6250C4A5BA20}" type="pres">
      <dgm:prSet presAssocID="{E66E7168-5548-482F-8FA6-BBA06BC1E81C}" presName="nodeText" presStyleLbl="bgAccFollowNode1" presStyleIdx="1" presStyleCnt="3">
        <dgm:presLayoutVars>
          <dgm:bulletEnabled val="1"/>
        </dgm:presLayoutVars>
      </dgm:prSet>
      <dgm:spPr/>
    </dgm:pt>
    <dgm:pt modelId="{90781DFA-C01D-43A3-B5E5-6D98D3E05A5C}" type="pres">
      <dgm:prSet presAssocID="{A2395580-7B19-4EFC-82DF-0F79540F692F}" presName="sibTrans" presStyleCnt="0"/>
      <dgm:spPr/>
    </dgm:pt>
    <dgm:pt modelId="{A78ABFCF-2243-4D2D-94ED-4786BCB57F32}" type="pres">
      <dgm:prSet presAssocID="{B47C483E-6002-431A-ABF2-90FFFFBD321E}" presName="compositeNode" presStyleCnt="0">
        <dgm:presLayoutVars>
          <dgm:bulletEnabled val="1"/>
        </dgm:presLayoutVars>
      </dgm:prSet>
      <dgm:spPr/>
    </dgm:pt>
    <dgm:pt modelId="{DF8E20B1-ECB1-4922-B22B-49FF25957EAE}" type="pres">
      <dgm:prSet presAssocID="{B47C483E-6002-431A-ABF2-90FFFFBD321E}" presName="bgRect" presStyleLbl="bgAccFollowNode1" presStyleIdx="2" presStyleCnt="3"/>
      <dgm:spPr/>
    </dgm:pt>
    <dgm:pt modelId="{05021F7B-44CF-40E2-A9D9-D1CB46653110}" type="pres">
      <dgm:prSet presAssocID="{41EADC86-B154-45B8-B099-2C6F3F2340C3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3D1D2070-504A-4362-860E-22DF89F3799B}" type="pres">
      <dgm:prSet presAssocID="{B47C483E-6002-431A-ABF2-90FFFFBD321E}" presName="bottomLine" presStyleLbl="alignNode1" presStyleIdx="5" presStyleCnt="6">
        <dgm:presLayoutVars/>
      </dgm:prSet>
      <dgm:spPr/>
    </dgm:pt>
    <dgm:pt modelId="{3A05E448-CDC6-4B46-9DAA-21BE400A3DD9}" type="pres">
      <dgm:prSet presAssocID="{B47C483E-6002-431A-ABF2-90FFFFBD321E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7AC4F51F-A092-499D-92C2-735ED2FA19FE}" type="presOf" srcId="{7187AF44-E5DB-4420-BEDF-D4583FF5D799}" destId="{655974A6-A787-4414-83BE-98B3335971D4}" srcOrd="0" destOrd="0" presId="urn:microsoft.com/office/officeart/2016/7/layout/BasicLinearProcessNumbered"/>
    <dgm:cxn modelId="{C5A3DB45-2FEC-40A5-8B62-48B3BC2FAD59}" type="presOf" srcId="{41EADC86-B154-45B8-B099-2C6F3F2340C3}" destId="{05021F7B-44CF-40E2-A9D9-D1CB46653110}" srcOrd="0" destOrd="0" presId="urn:microsoft.com/office/officeart/2016/7/layout/BasicLinearProcessNumbered"/>
    <dgm:cxn modelId="{30C9F170-A389-4D74-B1D3-1FB105A774FC}" type="presOf" srcId="{B47C483E-6002-431A-ABF2-90FFFFBD321E}" destId="{DF8E20B1-ECB1-4922-B22B-49FF25957EAE}" srcOrd="0" destOrd="0" presId="urn:microsoft.com/office/officeart/2016/7/layout/BasicLinearProcessNumbered"/>
    <dgm:cxn modelId="{3904E172-1C25-4EE0-8DE5-66656FB71B92}" type="presOf" srcId="{AF595A94-690B-4223-B6E0-59D244A005CF}" destId="{A119828F-38ED-4790-9911-CFA8FDCBEA2A}" srcOrd="1" destOrd="0" presId="urn:microsoft.com/office/officeart/2016/7/layout/BasicLinearProcessNumbered"/>
    <dgm:cxn modelId="{D2BB788F-E261-4FF1-BE0F-0F0C623F62EC}" type="presOf" srcId="{E66E7168-5548-482F-8FA6-BBA06BC1E81C}" destId="{066F14CA-3881-46CC-9F08-6250C4A5BA20}" srcOrd="1" destOrd="0" presId="urn:microsoft.com/office/officeart/2016/7/layout/BasicLinearProcessNumbered"/>
    <dgm:cxn modelId="{95B53BAF-2EE4-4F21-97C9-0745DC2DFAD8}" srcId="{7187AF44-E5DB-4420-BEDF-D4583FF5D799}" destId="{B47C483E-6002-431A-ABF2-90FFFFBD321E}" srcOrd="2" destOrd="0" parTransId="{8BF97E26-6AEA-49A8-A156-B9DF88B1729C}" sibTransId="{41EADC86-B154-45B8-B099-2C6F3F2340C3}"/>
    <dgm:cxn modelId="{7B9BE0B7-B875-4ED1-8325-FC3D2E8995D7}" type="presOf" srcId="{E66E7168-5548-482F-8FA6-BBA06BC1E81C}" destId="{A29D73F5-8CF4-4E54-8277-AFFD5484453C}" srcOrd="0" destOrd="0" presId="urn:microsoft.com/office/officeart/2016/7/layout/BasicLinearProcessNumbered"/>
    <dgm:cxn modelId="{DDB3CAC1-50E6-4CD4-A555-9C5E32ED4A96}" type="presOf" srcId="{D24D106D-B161-4D9E-BF86-C27F3ABC1B89}" destId="{2AA67A3E-2765-4344-9DB9-5654F1D343BB}" srcOrd="0" destOrd="0" presId="urn:microsoft.com/office/officeart/2016/7/layout/BasicLinearProcessNumbered"/>
    <dgm:cxn modelId="{C1A23DDB-9F23-4E6F-891C-8EB54B1153D4}" type="presOf" srcId="{AF595A94-690B-4223-B6E0-59D244A005CF}" destId="{001E3BAB-604F-4B56-87C5-3F86EE90326F}" srcOrd="0" destOrd="0" presId="urn:microsoft.com/office/officeart/2016/7/layout/BasicLinearProcessNumbered"/>
    <dgm:cxn modelId="{CADA85EA-8F77-47A5-BEE6-8641563D287D}" type="presOf" srcId="{A2395580-7B19-4EFC-82DF-0F79540F692F}" destId="{D1161773-9435-411C-AD5C-D27A6A50F7BD}" srcOrd="0" destOrd="0" presId="urn:microsoft.com/office/officeart/2016/7/layout/BasicLinearProcessNumbered"/>
    <dgm:cxn modelId="{7EB6B4EE-0866-42D8-AB66-02D6F90193EF}" srcId="{7187AF44-E5DB-4420-BEDF-D4583FF5D799}" destId="{E66E7168-5548-482F-8FA6-BBA06BC1E81C}" srcOrd="1" destOrd="0" parTransId="{BC7ABF83-3824-42DA-AB6D-57788158A13C}" sibTransId="{A2395580-7B19-4EFC-82DF-0F79540F692F}"/>
    <dgm:cxn modelId="{B78DF9F3-EAB1-4C5B-8306-EB9CE5C6120C}" type="presOf" srcId="{B47C483E-6002-431A-ABF2-90FFFFBD321E}" destId="{3A05E448-CDC6-4B46-9DAA-21BE400A3DD9}" srcOrd="1" destOrd="0" presId="urn:microsoft.com/office/officeart/2016/7/layout/BasicLinearProcessNumbered"/>
    <dgm:cxn modelId="{5C3990F6-E7C1-4593-93D5-5D10330AEA3C}" srcId="{7187AF44-E5DB-4420-BEDF-D4583FF5D799}" destId="{AF595A94-690B-4223-B6E0-59D244A005CF}" srcOrd="0" destOrd="0" parTransId="{A93526FA-835E-4DF0-A71A-F55F27C7DE87}" sibTransId="{D24D106D-B161-4D9E-BF86-C27F3ABC1B89}"/>
    <dgm:cxn modelId="{FD317602-EF3E-488C-BEAF-7D80D5A941C0}" type="presParOf" srcId="{655974A6-A787-4414-83BE-98B3335971D4}" destId="{8AB760E4-2119-4448-9E68-964227B809B8}" srcOrd="0" destOrd="0" presId="urn:microsoft.com/office/officeart/2016/7/layout/BasicLinearProcessNumbered"/>
    <dgm:cxn modelId="{05CFA72F-21FD-4756-BDD0-FE328825159B}" type="presParOf" srcId="{8AB760E4-2119-4448-9E68-964227B809B8}" destId="{001E3BAB-604F-4B56-87C5-3F86EE90326F}" srcOrd="0" destOrd="0" presId="urn:microsoft.com/office/officeart/2016/7/layout/BasicLinearProcessNumbered"/>
    <dgm:cxn modelId="{1EAD5418-35B0-49A1-AC51-79479C4AB88F}" type="presParOf" srcId="{8AB760E4-2119-4448-9E68-964227B809B8}" destId="{2AA67A3E-2765-4344-9DB9-5654F1D343BB}" srcOrd="1" destOrd="0" presId="urn:microsoft.com/office/officeart/2016/7/layout/BasicLinearProcessNumbered"/>
    <dgm:cxn modelId="{A3DD75D0-AE96-48B3-8BC3-2B01AD0A5718}" type="presParOf" srcId="{8AB760E4-2119-4448-9E68-964227B809B8}" destId="{029C61DB-66D4-40C6-80DE-E2955436E97D}" srcOrd="2" destOrd="0" presId="urn:microsoft.com/office/officeart/2016/7/layout/BasicLinearProcessNumbered"/>
    <dgm:cxn modelId="{9FBB78DC-F654-45C8-AA53-FB02BA73FFD4}" type="presParOf" srcId="{8AB760E4-2119-4448-9E68-964227B809B8}" destId="{A119828F-38ED-4790-9911-CFA8FDCBEA2A}" srcOrd="3" destOrd="0" presId="urn:microsoft.com/office/officeart/2016/7/layout/BasicLinearProcessNumbered"/>
    <dgm:cxn modelId="{0FB6E8B0-FF25-43A7-B852-E4E2DF9B36E6}" type="presParOf" srcId="{655974A6-A787-4414-83BE-98B3335971D4}" destId="{1B65763D-FAA8-437C-B1FA-96B7B6A74512}" srcOrd="1" destOrd="0" presId="urn:microsoft.com/office/officeart/2016/7/layout/BasicLinearProcessNumbered"/>
    <dgm:cxn modelId="{22C72176-C2A2-4DA7-9D1C-FC004E8330D9}" type="presParOf" srcId="{655974A6-A787-4414-83BE-98B3335971D4}" destId="{08D7A3F9-B940-4903-A68D-60155E1BD2A0}" srcOrd="2" destOrd="0" presId="urn:microsoft.com/office/officeart/2016/7/layout/BasicLinearProcessNumbered"/>
    <dgm:cxn modelId="{F61CF1C1-D161-4D7C-9609-8F756E069678}" type="presParOf" srcId="{08D7A3F9-B940-4903-A68D-60155E1BD2A0}" destId="{A29D73F5-8CF4-4E54-8277-AFFD5484453C}" srcOrd="0" destOrd="0" presId="urn:microsoft.com/office/officeart/2016/7/layout/BasicLinearProcessNumbered"/>
    <dgm:cxn modelId="{5A5334BC-9979-4B7A-9514-B97B1900CEDD}" type="presParOf" srcId="{08D7A3F9-B940-4903-A68D-60155E1BD2A0}" destId="{D1161773-9435-411C-AD5C-D27A6A50F7BD}" srcOrd="1" destOrd="0" presId="urn:microsoft.com/office/officeart/2016/7/layout/BasicLinearProcessNumbered"/>
    <dgm:cxn modelId="{E953246D-59AA-4128-9C34-92200599ED16}" type="presParOf" srcId="{08D7A3F9-B940-4903-A68D-60155E1BD2A0}" destId="{00775CF0-E14A-45CB-A509-4145122E1DEC}" srcOrd="2" destOrd="0" presId="urn:microsoft.com/office/officeart/2016/7/layout/BasicLinearProcessNumbered"/>
    <dgm:cxn modelId="{F8A27826-63EB-4F7A-AB80-15D94DDB26C9}" type="presParOf" srcId="{08D7A3F9-B940-4903-A68D-60155E1BD2A0}" destId="{066F14CA-3881-46CC-9F08-6250C4A5BA20}" srcOrd="3" destOrd="0" presId="urn:microsoft.com/office/officeart/2016/7/layout/BasicLinearProcessNumbered"/>
    <dgm:cxn modelId="{525821FE-2A65-4D61-A026-3926A3E25681}" type="presParOf" srcId="{655974A6-A787-4414-83BE-98B3335971D4}" destId="{90781DFA-C01D-43A3-B5E5-6D98D3E05A5C}" srcOrd="3" destOrd="0" presId="urn:microsoft.com/office/officeart/2016/7/layout/BasicLinearProcessNumbered"/>
    <dgm:cxn modelId="{CED6AF2B-8F93-482A-B464-5369BC16E1A4}" type="presParOf" srcId="{655974A6-A787-4414-83BE-98B3335971D4}" destId="{A78ABFCF-2243-4D2D-94ED-4786BCB57F32}" srcOrd="4" destOrd="0" presId="urn:microsoft.com/office/officeart/2016/7/layout/BasicLinearProcessNumbered"/>
    <dgm:cxn modelId="{3F518BF6-21E6-4183-A9C2-45C08536B760}" type="presParOf" srcId="{A78ABFCF-2243-4D2D-94ED-4786BCB57F32}" destId="{DF8E20B1-ECB1-4922-B22B-49FF25957EAE}" srcOrd="0" destOrd="0" presId="urn:microsoft.com/office/officeart/2016/7/layout/BasicLinearProcessNumbered"/>
    <dgm:cxn modelId="{4863168F-CD92-4366-8FAA-A14DC711C0DF}" type="presParOf" srcId="{A78ABFCF-2243-4D2D-94ED-4786BCB57F32}" destId="{05021F7B-44CF-40E2-A9D9-D1CB46653110}" srcOrd="1" destOrd="0" presId="urn:microsoft.com/office/officeart/2016/7/layout/BasicLinearProcessNumbered"/>
    <dgm:cxn modelId="{B70387C0-57B5-4647-A3E5-C6BB89C07BC6}" type="presParOf" srcId="{A78ABFCF-2243-4D2D-94ED-4786BCB57F32}" destId="{3D1D2070-504A-4362-860E-22DF89F3799B}" srcOrd="2" destOrd="0" presId="urn:microsoft.com/office/officeart/2016/7/layout/BasicLinearProcessNumbered"/>
    <dgm:cxn modelId="{233FEA92-C1D2-4BE3-9C6F-C625218BD474}" type="presParOf" srcId="{A78ABFCF-2243-4D2D-94ED-4786BCB57F32}" destId="{3A05E448-CDC6-4B46-9DAA-21BE400A3DD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87AF44-E5DB-4420-BEDF-D4583FF5D79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595A94-690B-4223-B6E0-59D244A005CF}">
      <dgm:prSet/>
      <dgm:spPr/>
      <dgm:t>
        <a:bodyPr/>
        <a:lstStyle/>
        <a:p>
          <a:r>
            <a:rPr lang="en-US" dirty="0"/>
            <a:t>We can mention some facts about Surat An-</a:t>
          </a:r>
          <a:r>
            <a:rPr lang="en-US" dirty="0" err="1"/>
            <a:t>Nas</a:t>
          </a:r>
          <a:r>
            <a:rPr lang="en-US" dirty="0"/>
            <a:t>.</a:t>
          </a:r>
        </a:p>
      </dgm:t>
    </dgm:pt>
    <dgm:pt modelId="{A93526FA-835E-4DF0-A71A-F55F27C7DE87}" type="parTrans" cxnId="{5C3990F6-E7C1-4593-93D5-5D10330AEA3C}">
      <dgm:prSet/>
      <dgm:spPr/>
      <dgm:t>
        <a:bodyPr/>
        <a:lstStyle/>
        <a:p>
          <a:endParaRPr lang="en-US"/>
        </a:p>
      </dgm:t>
    </dgm:pt>
    <dgm:pt modelId="{D24D106D-B161-4D9E-BF86-C27F3ABC1B89}" type="sibTrans" cxnId="{5C3990F6-E7C1-4593-93D5-5D10330AEA3C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E66E7168-5548-482F-8FA6-BBA06BC1E81C}">
      <dgm:prSet/>
      <dgm:spPr/>
      <dgm:t>
        <a:bodyPr/>
        <a:lstStyle/>
        <a:p>
          <a:pPr rtl="0"/>
          <a:r>
            <a:rPr lang="en-US" dirty="0"/>
            <a:t>We can list the qualities of Allah mentioned in these verses.</a:t>
          </a:r>
        </a:p>
      </dgm:t>
    </dgm:pt>
    <dgm:pt modelId="{BC7ABF83-3824-42DA-AB6D-57788158A13C}" type="parTrans" cxnId="{7EB6B4EE-0866-42D8-AB66-02D6F90193EF}">
      <dgm:prSet/>
      <dgm:spPr/>
      <dgm:t>
        <a:bodyPr/>
        <a:lstStyle/>
        <a:p>
          <a:endParaRPr lang="en-US"/>
        </a:p>
      </dgm:t>
    </dgm:pt>
    <dgm:pt modelId="{A2395580-7B19-4EFC-82DF-0F79540F692F}" type="sibTrans" cxnId="{7EB6B4EE-0866-42D8-AB66-02D6F90193E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47C483E-6002-431A-ABF2-90FFFFBD321E}">
      <dgm:prSet/>
      <dgm:spPr/>
      <dgm:t>
        <a:bodyPr/>
        <a:lstStyle/>
        <a:p>
          <a:pPr rtl="0"/>
          <a:r>
            <a:rPr lang="en-US" dirty="0"/>
            <a:t>We can</a:t>
          </a:r>
          <a:r>
            <a:rPr lang="en-US" dirty="0">
              <a:latin typeface="Calisto MT"/>
            </a:rPr>
            <a:t> explain the meaning of seeking refuge.</a:t>
          </a:r>
          <a:endParaRPr lang="en-US" dirty="0"/>
        </a:p>
      </dgm:t>
    </dgm:pt>
    <dgm:pt modelId="{8BF97E26-6AEA-49A8-A156-B9DF88B1729C}" type="parTrans" cxnId="{95B53BAF-2EE4-4F21-97C9-0745DC2DFAD8}">
      <dgm:prSet/>
      <dgm:spPr/>
      <dgm:t>
        <a:bodyPr/>
        <a:lstStyle/>
        <a:p>
          <a:endParaRPr lang="en-US"/>
        </a:p>
      </dgm:t>
    </dgm:pt>
    <dgm:pt modelId="{41EADC86-B154-45B8-B099-2C6F3F2340C3}" type="sibTrans" cxnId="{95B53BAF-2EE4-4F21-97C9-0745DC2DFAD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55974A6-A787-4414-83BE-98B3335971D4}" type="pres">
      <dgm:prSet presAssocID="{7187AF44-E5DB-4420-BEDF-D4583FF5D799}" presName="Name0" presStyleCnt="0">
        <dgm:presLayoutVars>
          <dgm:animLvl val="lvl"/>
          <dgm:resizeHandles val="exact"/>
        </dgm:presLayoutVars>
      </dgm:prSet>
      <dgm:spPr/>
    </dgm:pt>
    <dgm:pt modelId="{8AB760E4-2119-4448-9E68-964227B809B8}" type="pres">
      <dgm:prSet presAssocID="{AF595A94-690B-4223-B6E0-59D244A005CF}" presName="compositeNode" presStyleCnt="0">
        <dgm:presLayoutVars>
          <dgm:bulletEnabled val="1"/>
        </dgm:presLayoutVars>
      </dgm:prSet>
      <dgm:spPr/>
    </dgm:pt>
    <dgm:pt modelId="{001E3BAB-604F-4B56-87C5-3F86EE90326F}" type="pres">
      <dgm:prSet presAssocID="{AF595A94-690B-4223-B6E0-59D244A005CF}" presName="bgRect" presStyleLbl="bgAccFollowNode1" presStyleIdx="0" presStyleCnt="3"/>
      <dgm:spPr/>
    </dgm:pt>
    <dgm:pt modelId="{2AA67A3E-2765-4344-9DB9-5654F1D343BB}" type="pres">
      <dgm:prSet presAssocID="{D24D106D-B161-4D9E-BF86-C27F3ABC1B89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029C61DB-66D4-40C6-80DE-E2955436E97D}" type="pres">
      <dgm:prSet presAssocID="{AF595A94-690B-4223-B6E0-59D244A005CF}" presName="bottomLine" presStyleLbl="alignNode1" presStyleIdx="1" presStyleCnt="6">
        <dgm:presLayoutVars/>
      </dgm:prSet>
      <dgm:spPr/>
    </dgm:pt>
    <dgm:pt modelId="{A119828F-38ED-4790-9911-CFA8FDCBEA2A}" type="pres">
      <dgm:prSet presAssocID="{AF595A94-690B-4223-B6E0-59D244A005CF}" presName="nodeText" presStyleLbl="bgAccFollowNode1" presStyleIdx="0" presStyleCnt="3">
        <dgm:presLayoutVars>
          <dgm:bulletEnabled val="1"/>
        </dgm:presLayoutVars>
      </dgm:prSet>
      <dgm:spPr/>
    </dgm:pt>
    <dgm:pt modelId="{1B65763D-FAA8-437C-B1FA-96B7B6A74512}" type="pres">
      <dgm:prSet presAssocID="{D24D106D-B161-4D9E-BF86-C27F3ABC1B89}" presName="sibTrans" presStyleCnt="0"/>
      <dgm:spPr/>
    </dgm:pt>
    <dgm:pt modelId="{08D7A3F9-B940-4903-A68D-60155E1BD2A0}" type="pres">
      <dgm:prSet presAssocID="{E66E7168-5548-482F-8FA6-BBA06BC1E81C}" presName="compositeNode" presStyleCnt="0">
        <dgm:presLayoutVars>
          <dgm:bulletEnabled val="1"/>
        </dgm:presLayoutVars>
      </dgm:prSet>
      <dgm:spPr/>
    </dgm:pt>
    <dgm:pt modelId="{A29D73F5-8CF4-4E54-8277-AFFD5484453C}" type="pres">
      <dgm:prSet presAssocID="{E66E7168-5548-482F-8FA6-BBA06BC1E81C}" presName="bgRect" presStyleLbl="bgAccFollowNode1" presStyleIdx="1" presStyleCnt="3"/>
      <dgm:spPr/>
    </dgm:pt>
    <dgm:pt modelId="{D1161773-9435-411C-AD5C-D27A6A50F7BD}" type="pres">
      <dgm:prSet presAssocID="{A2395580-7B19-4EFC-82DF-0F79540F692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00775CF0-E14A-45CB-A509-4145122E1DEC}" type="pres">
      <dgm:prSet presAssocID="{E66E7168-5548-482F-8FA6-BBA06BC1E81C}" presName="bottomLine" presStyleLbl="alignNode1" presStyleIdx="3" presStyleCnt="6">
        <dgm:presLayoutVars/>
      </dgm:prSet>
      <dgm:spPr/>
    </dgm:pt>
    <dgm:pt modelId="{066F14CA-3881-46CC-9F08-6250C4A5BA20}" type="pres">
      <dgm:prSet presAssocID="{E66E7168-5548-482F-8FA6-BBA06BC1E81C}" presName="nodeText" presStyleLbl="bgAccFollowNode1" presStyleIdx="1" presStyleCnt="3">
        <dgm:presLayoutVars>
          <dgm:bulletEnabled val="1"/>
        </dgm:presLayoutVars>
      </dgm:prSet>
      <dgm:spPr/>
    </dgm:pt>
    <dgm:pt modelId="{90781DFA-C01D-43A3-B5E5-6D98D3E05A5C}" type="pres">
      <dgm:prSet presAssocID="{A2395580-7B19-4EFC-82DF-0F79540F692F}" presName="sibTrans" presStyleCnt="0"/>
      <dgm:spPr/>
    </dgm:pt>
    <dgm:pt modelId="{A78ABFCF-2243-4D2D-94ED-4786BCB57F32}" type="pres">
      <dgm:prSet presAssocID="{B47C483E-6002-431A-ABF2-90FFFFBD321E}" presName="compositeNode" presStyleCnt="0">
        <dgm:presLayoutVars>
          <dgm:bulletEnabled val="1"/>
        </dgm:presLayoutVars>
      </dgm:prSet>
      <dgm:spPr/>
    </dgm:pt>
    <dgm:pt modelId="{DF8E20B1-ECB1-4922-B22B-49FF25957EAE}" type="pres">
      <dgm:prSet presAssocID="{B47C483E-6002-431A-ABF2-90FFFFBD321E}" presName="bgRect" presStyleLbl="bgAccFollowNode1" presStyleIdx="2" presStyleCnt="3"/>
      <dgm:spPr/>
    </dgm:pt>
    <dgm:pt modelId="{05021F7B-44CF-40E2-A9D9-D1CB46653110}" type="pres">
      <dgm:prSet presAssocID="{41EADC86-B154-45B8-B099-2C6F3F2340C3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3D1D2070-504A-4362-860E-22DF89F3799B}" type="pres">
      <dgm:prSet presAssocID="{B47C483E-6002-431A-ABF2-90FFFFBD321E}" presName="bottomLine" presStyleLbl="alignNode1" presStyleIdx="5" presStyleCnt="6">
        <dgm:presLayoutVars/>
      </dgm:prSet>
      <dgm:spPr/>
    </dgm:pt>
    <dgm:pt modelId="{3A05E448-CDC6-4B46-9DAA-21BE400A3DD9}" type="pres">
      <dgm:prSet presAssocID="{B47C483E-6002-431A-ABF2-90FFFFBD321E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7AC4F51F-A092-499D-92C2-735ED2FA19FE}" type="presOf" srcId="{7187AF44-E5DB-4420-BEDF-D4583FF5D799}" destId="{655974A6-A787-4414-83BE-98B3335971D4}" srcOrd="0" destOrd="0" presId="urn:microsoft.com/office/officeart/2016/7/layout/BasicLinearProcessNumbered"/>
    <dgm:cxn modelId="{C5A3DB45-2FEC-40A5-8B62-48B3BC2FAD59}" type="presOf" srcId="{41EADC86-B154-45B8-B099-2C6F3F2340C3}" destId="{05021F7B-44CF-40E2-A9D9-D1CB46653110}" srcOrd="0" destOrd="0" presId="urn:microsoft.com/office/officeart/2016/7/layout/BasicLinearProcessNumbered"/>
    <dgm:cxn modelId="{30C9F170-A389-4D74-B1D3-1FB105A774FC}" type="presOf" srcId="{B47C483E-6002-431A-ABF2-90FFFFBD321E}" destId="{DF8E20B1-ECB1-4922-B22B-49FF25957EAE}" srcOrd="0" destOrd="0" presId="urn:microsoft.com/office/officeart/2016/7/layout/BasicLinearProcessNumbered"/>
    <dgm:cxn modelId="{3904E172-1C25-4EE0-8DE5-66656FB71B92}" type="presOf" srcId="{AF595A94-690B-4223-B6E0-59D244A005CF}" destId="{A119828F-38ED-4790-9911-CFA8FDCBEA2A}" srcOrd="1" destOrd="0" presId="urn:microsoft.com/office/officeart/2016/7/layout/BasicLinearProcessNumbered"/>
    <dgm:cxn modelId="{D2BB788F-E261-4FF1-BE0F-0F0C623F62EC}" type="presOf" srcId="{E66E7168-5548-482F-8FA6-BBA06BC1E81C}" destId="{066F14CA-3881-46CC-9F08-6250C4A5BA20}" srcOrd="1" destOrd="0" presId="urn:microsoft.com/office/officeart/2016/7/layout/BasicLinearProcessNumbered"/>
    <dgm:cxn modelId="{95B53BAF-2EE4-4F21-97C9-0745DC2DFAD8}" srcId="{7187AF44-E5DB-4420-BEDF-D4583FF5D799}" destId="{B47C483E-6002-431A-ABF2-90FFFFBD321E}" srcOrd="2" destOrd="0" parTransId="{8BF97E26-6AEA-49A8-A156-B9DF88B1729C}" sibTransId="{41EADC86-B154-45B8-B099-2C6F3F2340C3}"/>
    <dgm:cxn modelId="{7B9BE0B7-B875-4ED1-8325-FC3D2E8995D7}" type="presOf" srcId="{E66E7168-5548-482F-8FA6-BBA06BC1E81C}" destId="{A29D73F5-8CF4-4E54-8277-AFFD5484453C}" srcOrd="0" destOrd="0" presId="urn:microsoft.com/office/officeart/2016/7/layout/BasicLinearProcessNumbered"/>
    <dgm:cxn modelId="{DDB3CAC1-50E6-4CD4-A555-9C5E32ED4A96}" type="presOf" srcId="{D24D106D-B161-4D9E-BF86-C27F3ABC1B89}" destId="{2AA67A3E-2765-4344-9DB9-5654F1D343BB}" srcOrd="0" destOrd="0" presId="urn:microsoft.com/office/officeart/2016/7/layout/BasicLinearProcessNumbered"/>
    <dgm:cxn modelId="{C1A23DDB-9F23-4E6F-891C-8EB54B1153D4}" type="presOf" srcId="{AF595A94-690B-4223-B6E0-59D244A005CF}" destId="{001E3BAB-604F-4B56-87C5-3F86EE90326F}" srcOrd="0" destOrd="0" presId="urn:microsoft.com/office/officeart/2016/7/layout/BasicLinearProcessNumbered"/>
    <dgm:cxn modelId="{CADA85EA-8F77-47A5-BEE6-8641563D287D}" type="presOf" srcId="{A2395580-7B19-4EFC-82DF-0F79540F692F}" destId="{D1161773-9435-411C-AD5C-D27A6A50F7BD}" srcOrd="0" destOrd="0" presId="urn:microsoft.com/office/officeart/2016/7/layout/BasicLinearProcessNumbered"/>
    <dgm:cxn modelId="{7EB6B4EE-0866-42D8-AB66-02D6F90193EF}" srcId="{7187AF44-E5DB-4420-BEDF-D4583FF5D799}" destId="{E66E7168-5548-482F-8FA6-BBA06BC1E81C}" srcOrd="1" destOrd="0" parTransId="{BC7ABF83-3824-42DA-AB6D-57788158A13C}" sibTransId="{A2395580-7B19-4EFC-82DF-0F79540F692F}"/>
    <dgm:cxn modelId="{B78DF9F3-EAB1-4C5B-8306-EB9CE5C6120C}" type="presOf" srcId="{B47C483E-6002-431A-ABF2-90FFFFBD321E}" destId="{3A05E448-CDC6-4B46-9DAA-21BE400A3DD9}" srcOrd="1" destOrd="0" presId="urn:microsoft.com/office/officeart/2016/7/layout/BasicLinearProcessNumbered"/>
    <dgm:cxn modelId="{5C3990F6-E7C1-4593-93D5-5D10330AEA3C}" srcId="{7187AF44-E5DB-4420-BEDF-D4583FF5D799}" destId="{AF595A94-690B-4223-B6E0-59D244A005CF}" srcOrd="0" destOrd="0" parTransId="{A93526FA-835E-4DF0-A71A-F55F27C7DE87}" sibTransId="{D24D106D-B161-4D9E-BF86-C27F3ABC1B89}"/>
    <dgm:cxn modelId="{FD317602-EF3E-488C-BEAF-7D80D5A941C0}" type="presParOf" srcId="{655974A6-A787-4414-83BE-98B3335971D4}" destId="{8AB760E4-2119-4448-9E68-964227B809B8}" srcOrd="0" destOrd="0" presId="urn:microsoft.com/office/officeart/2016/7/layout/BasicLinearProcessNumbered"/>
    <dgm:cxn modelId="{05CFA72F-21FD-4756-BDD0-FE328825159B}" type="presParOf" srcId="{8AB760E4-2119-4448-9E68-964227B809B8}" destId="{001E3BAB-604F-4B56-87C5-3F86EE90326F}" srcOrd="0" destOrd="0" presId="urn:microsoft.com/office/officeart/2016/7/layout/BasicLinearProcessNumbered"/>
    <dgm:cxn modelId="{1EAD5418-35B0-49A1-AC51-79479C4AB88F}" type="presParOf" srcId="{8AB760E4-2119-4448-9E68-964227B809B8}" destId="{2AA67A3E-2765-4344-9DB9-5654F1D343BB}" srcOrd="1" destOrd="0" presId="urn:microsoft.com/office/officeart/2016/7/layout/BasicLinearProcessNumbered"/>
    <dgm:cxn modelId="{A3DD75D0-AE96-48B3-8BC3-2B01AD0A5718}" type="presParOf" srcId="{8AB760E4-2119-4448-9E68-964227B809B8}" destId="{029C61DB-66D4-40C6-80DE-E2955436E97D}" srcOrd="2" destOrd="0" presId="urn:microsoft.com/office/officeart/2016/7/layout/BasicLinearProcessNumbered"/>
    <dgm:cxn modelId="{9FBB78DC-F654-45C8-AA53-FB02BA73FFD4}" type="presParOf" srcId="{8AB760E4-2119-4448-9E68-964227B809B8}" destId="{A119828F-38ED-4790-9911-CFA8FDCBEA2A}" srcOrd="3" destOrd="0" presId="urn:microsoft.com/office/officeart/2016/7/layout/BasicLinearProcessNumbered"/>
    <dgm:cxn modelId="{0FB6E8B0-FF25-43A7-B852-E4E2DF9B36E6}" type="presParOf" srcId="{655974A6-A787-4414-83BE-98B3335971D4}" destId="{1B65763D-FAA8-437C-B1FA-96B7B6A74512}" srcOrd="1" destOrd="0" presId="urn:microsoft.com/office/officeart/2016/7/layout/BasicLinearProcessNumbered"/>
    <dgm:cxn modelId="{22C72176-C2A2-4DA7-9D1C-FC004E8330D9}" type="presParOf" srcId="{655974A6-A787-4414-83BE-98B3335971D4}" destId="{08D7A3F9-B940-4903-A68D-60155E1BD2A0}" srcOrd="2" destOrd="0" presId="urn:microsoft.com/office/officeart/2016/7/layout/BasicLinearProcessNumbered"/>
    <dgm:cxn modelId="{F61CF1C1-D161-4D7C-9609-8F756E069678}" type="presParOf" srcId="{08D7A3F9-B940-4903-A68D-60155E1BD2A0}" destId="{A29D73F5-8CF4-4E54-8277-AFFD5484453C}" srcOrd="0" destOrd="0" presId="urn:microsoft.com/office/officeart/2016/7/layout/BasicLinearProcessNumbered"/>
    <dgm:cxn modelId="{5A5334BC-9979-4B7A-9514-B97B1900CEDD}" type="presParOf" srcId="{08D7A3F9-B940-4903-A68D-60155E1BD2A0}" destId="{D1161773-9435-411C-AD5C-D27A6A50F7BD}" srcOrd="1" destOrd="0" presId="urn:microsoft.com/office/officeart/2016/7/layout/BasicLinearProcessNumbered"/>
    <dgm:cxn modelId="{E953246D-59AA-4128-9C34-92200599ED16}" type="presParOf" srcId="{08D7A3F9-B940-4903-A68D-60155E1BD2A0}" destId="{00775CF0-E14A-45CB-A509-4145122E1DEC}" srcOrd="2" destOrd="0" presId="urn:microsoft.com/office/officeart/2016/7/layout/BasicLinearProcessNumbered"/>
    <dgm:cxn modelId="{F8A27826-63EB-4F7A-AB80-15D94DDB26C9}" type="presParOf" srcId="{08D7A3F9-B940-4903-A68D-60155E1BD2A0}" destId="{066F14CA-3881-46CC-9F08-6250C4A5BA20}" srcOrd="3" destOrd="0" presId="urn:microsoft.com/office/officeart/2016/7/layout/BasicLinearProcessNumbered"/>
    <dgm:cxn modelId="{525821FE-2A65-4D61-A026-3926A3E25681}" type="presParOf" srcId="{655974A6-A787-4414-83BE-98B3335971D4}" destId="{90781DFA-C01D-43A3-B5E5-6D98D3E05A5C}" srcOrd="3" destOrd="0" presId="urn:microsoft.com/office/officeart/2016/7/layout/BasicLinearProcessNumbered"/>
    <dgm:cxn modelId="{CED6AF2B-8F93-482A-B464-5369BC16E1A4}" type="presParOf" srcId="{655974A6-A787-4414-83BE-98B3335971D4}" destId="{A78ABFCF-2243-4D2D-94ED-4786BCB57F32}" srcOrd="4" destOrd="0" presId="urn:microsoft.com/office/officeart/2016/7/layout/BasicLinearProcessNumbered"/>
    <dgm:cxn modelId="{3F518BF6-21E6-4183-A9C2-45C08536B760}" type="presParOf" srcId="{A78ABFCF-2243-4D2D-94ED-4786BCB57F32}" destId="{DF8E20B1-ECB1-4922-B22B-49FF25957EAE}" srcOrd="0" destOrd="0" presId="urn:microsoft.com/office/officeart/2016/7/layout/BasicLinearProcessNumbered"/>
    <dgm:cxn modelId="{4863168F-CD92-4366-8FAA-A14DC711C0DF}" type="presParOf" srcId="{A78ABFCF-2243-4D2D-94ED-4786BCB57F32}" destId="{05021F7B-44CF-40E2-A9D9-D1CB46653110}" srcOrd="1" destOrd="0" presId="urn:microsoft.com/office/officeart/2016/7/layout/BasicLinearProcessNumbered"/>
    <dgm:cxn modelId="{B70387C0-57B5-4647-A3E5-C6BB89C07BC6}" type="presParOf" srcId="{A78ABFCF-2243-4D2D-94ED-4786BCB57F32}" destId="{3D1D2070-504A-4362-860E-22DF89F3799B}" srcOrd="2" destOrd="0" presId="urn:microsoft.com/office/officeart/2016/7/layout/BasicLinearProcessNumbered"/>
    <dgm:cxn modelId="{233FEA92-C1D2-4BE3-9C6F-C625218BD474}" type="presParOf" srcId="{A78ABFCF-2243-4D2D-94ED-4786BCB57F32}" destId="{3A05E448-CDC6-4B46-9DAA-21BE400A3DD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E3BAB-604F-4B56-87C5-3F86EE90326F}">
      <dsp:nvSpPr>
        <dsp:cNvPr id="0" name=""/>
        <dsp:cNvSpPr/>
      </dsp:nvSpPr>
      <dsp:spPr>
        <a:xfrm>
          <a:off x="0" y="0"/>
          <a:ext cx="3180953" cy="35941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999" tIns="330200" rIns="2479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 can infer the creature from whom we should seek refuge.</a:t>
          </a:r>
        </a:p>
      </dsp:txBody>
      <dsp:txXfrm>
        <a:off x="0" y="1365758"/>
        <a:ext cx="3180953" cy="2156460"/>
      </dsp:txXfrm>
    </dsp:sp>
    <dsp:sp modelId="{2AA67A3E-2765-4344-9DB9-5654F1D343BB}">
      <dsp:nvSpPr>
        <dsp:cNvPr id="0" name=""/>
        <dsp:cNvSpPr/>
      </dsp:nvSpPr>
      <dsp:spPr>
        <a:xfrm>
          <a:off x="1051361" y="359409"/>
          <a:ext cx="1078230" cy="10782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63" tIns="12700" rIns="8406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09264" y="517312"/>
        <a:ext cx="762424" cy="762424"/>
      </dsp:txXfrm>
    </dsp:sp>
    <dsp:sp modelId="{029C61DB-66D4-40C6-80DE-E2955436E97D}">
      <dsp:nvSpPr>
        <dsp:cNvPr id="0" name=""/>
        <dsp:cNvSpPr/>
      </dsp:nvSpPr>
      <dsp:spPr>
        <a:xfrm>
          <a:off x="0" y="3594028"/>
          <a:ext cx="3180953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D73F5-8CF4-4E54-8277-AFFD5484453C}">
      <dsp:nvSpPr>
        <dsp:cNvPr id="0" name=""/>
        <dsp:cNvSpPr/>
      </dsp:nvSpPr>
      <dsp:spPr>
        <a:xfrm>
          <a:off x="3499048" y="0"/>
          <a:ext cx="3180953" cy="35941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999" tIns="330200" rIns="247999" bIns="33020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 can identify the Surahs that are named Al-</a:t>
          </a:r>
          <a:r>
            <a:rPr lang="en-US" sz="2600" kern="1200" dirty="0" err="1"/>
            <a:t>Muawwizatain</a:t>
          </a:r>
          <a:r>
            <a:rPr lang="en-US" sz="2600" kern="1200" dirty="0"/>
            <a:t>.</a:t>
          </a:r>
        </a:p>
      </dsp:txBody>
      <dsp:txXfrm>
        <a:off x="3499048" y="1365758"/>
        <a:ext cx="3180953" cy="2156460"/>
      </dsp:txXfrm>
    </dsp:sp>
    <dsp:sp modelId="{D1161773-9435-411C-AD5C-D27A6A50F7BD}">
      <dsp:nvSpPr>
        <dsp:cNvPr id="0" name=""/>
        <dsp:cNvSpPr/>
      </dsp:nvSpPr>
      <dsp:spPr>
        <a:xfrm>
          <a:off x="4550409" y="359409"/>
          <a:ext cx="1078230" cy="10782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63" tIns="12700" rIns="8406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08312" y="517312"/>
        <a:ext cx="762424" cy="762424"/>
      </dsp:txXfrm>
    </dsp:sp>
    <dsp:sp modelId="{00775CF0-E14A-45CB-A509-4145122E1DEC}">
      <dsp:nvSpPr>
        <dsp:cNvPr id="0" name=""/>
        <dsp:cNvSpPr/>
      </dsp:nvSpPr>
      <dsp:spPr>
        <a:xfrm>
          <a:off x="3499048" y="3594028"/>
          <a:ext cx="318095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E20B1-ECB1-4922-B22B-49FF25957EAE}">
      <dsp:nvSpPr>
        <dsp:cNvPr id="0" name=""/>
        <dsp:cNvSpPr/>
      </dsp:nvSpPr>
      <dsp:spPr>
        <a:xfrm>
          <a:off x="6998096" y="0"/>
          <a:ext cx="3180953" cy="35941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999" tIns="330200" rIns="247999" bIns="33020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 can</a:t>
          </a:r>
          <a:r>
            <a:rPr lang="en-US" sz="2600" kern="1200" dirty="0">
              <a:latin typeface="Calisto MT"/>
            </a:rPr>
            <a:t> list the occasions when we should seek refuge in Allah.</a:t>
          </a:r>
          <a:endParaRPr lang="en-US" sz="2600" kern="1200" dirty="0"/>
        </a:p>
      </dsp:txBody>
      <dsp:txXfrm>
        <a:off x="6998096" y="1365758"/>
        <a:ext cx="3180953" cy="2156460"/>
      </dsp:txXfrm>
    </dsp:sp>
    <dsp:sp modelId="{05021F7B-44CF-40E2-A9D9-D1CB46653110}">
      <dsp:nvSpPr>
        <dsp:cNvPr id="0" name=""/>
        <dsp:cNvSpPr/>
      </dsp:nvSpPr>
      <dsp:spPr>
        <a:xfrm>
          <a:off x="8049458" y="359409"/>
          <a:ext cx="1078230" cy="10782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63" tIns="12700" rIns="8406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207361" y="517312"/>
        <a:ext cx="762424" cy="762424"/>
      </dsp:txXfrm>
    </dsp:sp>
    <dsp:sp modelId="{3D1D2070-504A-4362-860E-22DF89F3799B}">
      <dsp:nvSpPr>
        <dsp:cNvPr id="0" name=""/>
        <dsp:cNvSpPr/>
      </dsp:nvSpPr>
      <dsp:spPr>
        <a:xfrm>
          <a:off x="6998096" y="3594028"/>
          <a:ext cx="3180953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E3BAB-604F-4B56-87C5-3F86EE90326F}">
      <dsp:nvSpPr>
        <dsp:cNvPr id="0" name=""/>
        <dsp:cNvSpPr/>
      </dsp:nvSpPr>
      <dsp:spPr>
        <a:xfrm>
          <a:off x="0" y="0"/>
          <a:ext cx="3180953" cy="35941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999" tIns="330200" rIns="2479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 can infer the creature from whom we should seek refuge.</a:t>
          </a:r>
        </a:p>
      </dsp:txBody>
      <dsp:txXfrm>
        <a:off x="0" y="1365758"/>
        <a:ext cx="3180953" cy="2156460"/>
      </dsp:txXfrm>
    </dsp:sp>
    <dsp:sp modelId="{2AA67A3E-2765-4344-9DB9-5654F1D343BB}">
      <dsp:nvSpPr>
        <dsp:cNvPr id="0" name=""/>
        <dsp:cNvSpPr/>
      </dsp:nvSpPr>
      <dsp:spPr>
        <a:xfrm>
          <a:off x="1051361" y="359409"/>
          <a:ext cx="1078230" cy="10782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63" tIns="12700" rIns="8406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09264" y="517312"/>
        <a:ext cx="762424" cy="762424"/>
      </dsp:txXfrm>
    </dsp:sp>
    <dsp:sp modelId="{029C61DB-66D4-40C6-80DE-E2955436E97D}">
      <dsp:nvSpPr>
        <dsp:cNvPr id="0" name=""/>
        <dsp:cNvSpPr/>
      </dsp:nvSpPr>
      <dsp:spPr>
        <a:xfrm>
          <a:off x="0" y="3594028"/>
          <a:ext cx="3180953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D73F5-8CF4-4E54-8277-AFFD5484453C}">
      <dsp:nvSpPr>
        <dsp:cNvPr id="0" name=""/>
        <dsp:cNvSpPr/>
      </dsp:nvSpPr>
      <dsp:spPr>
        <a:xfrm>
          <a:off x="3499048" y="0"/>
          <a:ext cx="3180953" cy="35941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999" tIns="330200" rIns="247999" bIns="33020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 can identify the Surahs that are named Al-</a:t>
          </a:r>
          <a:r>
            <a:rPr lang="en-US" sz="2600" kern="1200" dirty="0" err="1"/>
            <a:t>Muawwizatain</a:t>
          </a:r>
          <a:r>
            <a:rPr lang="en-US" sz="2600" kern="1200" dirty="0"/>
            <a:t>.</a:t>
          </a:r>
        </a:p>
      </dsp:txBody>
      <dsp:txXfrm>
        <a:off x="3499048" y="1365758"/>
        <a:ext cx="3180953" cy="2156460"/>
      </dsp:txXfrm>
    </dsp:sp>
    <dsp:sp modelId="{D1161773-9435-411C-AD5C-D27A6A50F7BD}">
      <dsp:nvSpPr>
        <dsp:cNvPr id="0" name=""/>
        <dsp:cNvSpPr/>
      </dsp:nvSpPr>
      <dsp:spPr>
        <a:xfrm>
          <a:off x="4550409" y="359409"/>
          <a:ext cx="1078230" cy="10782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63" tIns="12700" rIns="8406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08312" y="517312"/>
        <a:ext cx="762424" cy="762424"/>
      </dsp:txXfrm>
    </dsp:sp>
    <dsp:sp modelId="{00775CF0-E14A-45CB-A509-4145122E1DEC}">
      <dsp:nvSpPr>
        <dsp:cNvPr id="0" name=""/>
        <dsp:cNvSpPr/>
      </dsp:nvSpPr>
      <dsp:spPr>
        <a:xfrm>
          <a:off x="3499048" y="3594028"/>
          <a:ext cx="318095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E20B1-ECB1-4922-B22B-49FF25957EAE}">
      <dsp:nvSpPr>
        <dsp:cNvPr id="0" name=""/>
        <dsp:cNvSpPr/>
      </dsp:nvSpPr>
      <dsp:spPr>
        <a:xfrm>
          <a:off x="6998096" y="0"/>
          <a:ext cx="3180953" cy="35941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999" tIns="330200" rIns="247999" bIns="33020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 can</a:t>
          </a:r>
          <a:r>
            <a:rPr lang="en-US" sz="2600" kern="1200" dirty="0">
              <a:latin typeface="Calisto MT"/>
            </a:rPr>
            <a:t> list the occasions when we should seek refuge in Allah.</a:t>
          </a:r>
          <a:endParaRPr lang="en-US" sz="2600" kern="1200" dirty="0"/>
        </a:p>
      </dsp:txBody>
      <dsp:txXfrm>
        <a:off x="6998096" y="1365758"/>
        <a:ext cx="3180953" cy="2156460"/>
      </dsp:txXfrm>
    </dsp:sp>
    <dsp:sp modelId="{05021F7B-44CF-40E2-A9D9-D1CB46653110}">
      <dsp:nvSpPr>
        <dsp:cNvPr id="0" name=""/>
        <dsp:cNvSpPr/>
      </dsp:nvSpPr>
      <dsp:spPr>
        <a:xfrm>
          <a:off x="8049458" y="359409"/>
          <a:ext cx="1078230" cy="10782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63" tIns="12700" rIns="8406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3</a:t>
          </a:r>
        </a:p>
      </dsp:txBody>
      <dsp:txXfrm>
        <a:off x="8207361" y="517312"/>
        <a:ext cx="762424" cy="762424"/>
      </dsp:txXfrm>
    </dsp:sp>
    <dsp:sp modelId="{3D1D2070-504A-4362-860E-22DF89F3799B}">
      <dsp:nvSpPr>
        <dsp:cNvPr id="0" name=""/>
        <dsp:cNvSpPr/>
      </dsp:nvSpPr>
      <dsp:spPr>
        <a:xfrm>
          <a:off x="6998096" y="3594028"/>
          <a:ext cx="3180953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E3BAB-604F-4B56-87C5-3F86EE90326F}">
      <dsp:nvSpPr>
        <dsp:cNvPr id="0" name=""/>
        <dsp:cNvSpPr/>
      </dsp:nvSpPr>
      <dsp:spPr>
        <a:xfrm>
          <a:off x="0" y="0"/>
          <a:ext cx="3180953" cy="35941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999" tIns="330200" rIns="2479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 can infer the creature from whom we should seek refuge.</a:t>
          </a:r>
        </a:p>
      </dsp:txBody>
      <dsp:txXfrm>
        <a:off x="0" y="1365758"/>
        <a:ext cx="3180953" cy="2156460"/>
      </dsp:txXfrm>
    </dsp:sp>
    <dsp:sp modelId="{2AA67A3E-2765-4344-9DB9-5654F1D343BB}">
      <dsp:nvSpPr>
        <dsp:cNvPr id="0" name=""/>
        <dsp:cNvSpPr/>
      </dsp:nvSpPr>
      <dsp:spPr>
        <a:xfrm>
          <a:off x="1051361" y="359409"/>
          <a:ext cx="1078230" cy="10782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63" tIns="12700" rIns="8406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09264" y="517312"/>
        <a:ext cx="762424" cy="762424"/>
      </dsp:txXfrm>
    </dsp:sp>
    <dsp:sp modelId="{029C61DB-66D4-40C6-80DE-E2955436E97D}">
      <dsp:nvSpPr>
        <dsp:cNvPr id="0" name=""/>
        <dsp:cNvSpPr/>
      </dsp:nvSpPr>
      <dsp:spPr>
        <a:xfrm>
          <a:off x="0" y="3594028"/>
          <a:ext cx="3180953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D73F5-8CF4-4E54-8277-AFFD5484453C}">
      <dsp:nvSpPr>
        <dsp:cNvPr id="0" name=""/>
        <dsp:cNvSpPr/>
      </dsp:nvSpPr>
      <dsp:spPr>
        <a:xfrm>
          <a:off x="3499048" y="0"/>
          <a:ext cx="3180953" cy="35941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999" tIns="330200" rIns="247999" bIns="33020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 can identify the Surahs that are named Al-</a:t>
          </a:r>
          <a:r>
            <a:rPr lang="en-US" sz="2600" kern="1200" dirty="0" err="1"/>
            <a:t>Muawwizatain</a:t>
          </a:r>
          <a:r>
            <a:rPr lang="en-US" sz="2600" kern="1200" dirty="0"/>
            <a:t>.</a:t>
          </a:r>
        </a:p>
      </dsp:txBody>
      <dsp:txXfrm>
        <a:off x="3499048" y="1365758"/>
        <a:ext cx="3180953" cy="2156460"/>
      </dsp:txXfrm>
    </dsp:sp>
    <dsp:sp modelId="{D1161773-9435-411C-AD5C-D27A6A50F7BD}">
      <dsp:nvSpPr>
        <dsp:cNvPr id="0" name=""/>
        <dsp:cNvSpPr/>
      </dsp:nvSpPr>
      <dsp:spPr>
        <a:xfrm>
          <a:off x="4550409" y="359409"/>
          <a:ext cx="1078230" cy="10782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63" tIns="12700" rIns="8406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08312" y="517312"/>
        <a:ext cx="762424" cy="762424"/>
      </dsp:txXfrm>
    </dsp:sp>
    <dsp:sp modelId="{00775CF0-E14A-45CB-A509-4145122E1DEC}">
      <dsp:nvSpPr>
        <dsp:cNvPr id="0" name=""/>
        <dsp:cNvSpPr/>
      </dsp:nvSpPr>
      <dsp:spPr>
        <a:xfrm>
          <a:off x="3499048" y="3594028"/>
          <a:ext cx="318095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E20B1-ECB1-4922-B22B-49FF25957EAE}">
      <dsp:nvSpPr>
        <dsp:cNvPr id="0" name=""/>
        <dsp:cNvSpPr/>
      </dsp:nvSpPr>
      <dsp:spPr>
        <a:xfrm>
          <a:off x="6998096" y="0"/>
          <a:ext cx="3180953" cy="35941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999" tIns="330200" rIns="247999" bIns="33020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 can</a:t>
          </a:r>
          <a:r>
            <a:rPr lang="en-US" sz="2600" kern="1200" dirty="0">
              <a:latin typeface="Calisto MT"/>
            </a:rPr>
            <a:t> list the occasions when we should seek refuge in Allah.</a:t>
          </a:r>
          <a:endParaRPr lang="en-US" sz="2600" kern="1200" dirty="0"/>
        </a:p>
      </dsp:txBody>
      <dsp:txXfrm>
        <a:off x="6998096" y="1365758"/>
        <a:ext cx="3180953" cy="2156460"/>
      </dsp:txXfrm>
    </dsp:sp>
    <dsp:sp modelId="{05021F7B-44CF-40E2-A9D9-D1CB46653110}">
      <dsp:nvSpPr>
        <dsp:cNvPr id="0" name=""/>
        <dsp:cNvSpPr/>
      </dsp:nvSpPr>
      <dsp:spPr>
        <a:xfrm>
          <a:off x="8049458" y="359409"/>
          <a:ext cx="1078230" cy="10782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63" tIns="12700" rIns="8406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3</a:t>
          </a:r>
        </a:p>
      </dsp:txBody>
      <dsp:txXfrm>
        <a:off x="8207361" y="517312"/>
        <a:ext cx="762424" cy="762424"/>
      </dsp:txXfrm>
    </dsp:sp>
    <dsp:sp modelId="{3D1D2070-504A-4362-860E-22DF89F3799B}">
      <dsp:nvSpPr>
        <dsp:cNvPr id="0" name=""/>
        <dsp:cNvSpPr/>
      </dsp:nvSpPr>
      <dsp:spPr>
        <a:xfrm>
          <a:off x="6998096" y="3594028"/>
          <a:ext cx="3180953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E3BAB-604F-4B56-87C5-3F86EE90326F}">
      <dsp:nvSpPr>
        <dsp:cNvPr id="0" name=""/>
        <dsp:cNvSpPr/>
      </dsp:nvSpPr>
      <dsp:spPr>
        <a:xfrm>
          <a:off x="0" y="0"/>
          <a:ext cx="3180953" cy="35941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999" tIns="330200" rIns="2479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 can mention some facts about Surat An-</a:t>
          </a:r>
          <a:r>
            <a:rPr lang="en-US" sz="2600" kern="1200" dirty="0" err="1"/>
            <a:t>Nas</a:t>
          </a:r>
          <a:r>
            <a:rPr lang="en-US" sz="2600" kern="1200" dirty="0"/>
            <a:t>.</a:t>
          </a:r>
        </a:p>
      </dsp:txBody>
      <dsp:txXfrm>
        <a:off x="0" y="1365758"/>
        <a:ext cx="3180953" cy="2156460"/>
      </dsp:txXfrm>
    </dsp:sp>
    <dsp:sp modelId="{2AA67A3E-2765-4344-9DB9-5654F1D343BB}">
      <dsp:nvSpPr>
        <dsp:cNvPr id="0" name=""/>
        <dsp:cNvSpPr/>
      </dsp:nvSpPr>
      <dsp:spPr>
        <a:xfrm>
          <a:off x="1051361" y="359409"/>
          <a:ext cx="1078230" cy="10782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63" tIns="12700" rIns="8406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1</a:t>
          </a:r>
        </a:p>
      </dsp:txBody>
      <dsp:txXfrm>
        <a:off x="1209264" y="517312"/>
        <a:ext cx="762424" cy="762424"/>
      </dsp:txXfrm>
    </dsp:sp>
    <dsp:sp modelId="{029C61DB-66D4-40C6-80DE-E2955436E97D}">
      <dsp:nvSpPr>
        <dsp:cNvPr id="0" name=""/>
        <dsp:cNvSpPr/>
      </dsp:nvSpPr>
      <dsp:spPr>
        <a:xfrm>
          <a:off x="0" y="3594028"/>
          <a:ext cx="3180953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D73F5-8CF4-4E54-8277-AFFD5484453C}">
      <dsp:nvSpPr>
        <dsp:cNvPr id="0" name=""/>
        <dsp:cNvSpPr/>
      </dsp:nvSpPr>
      <dsp:spPr>
        <a:xfrm>
          <a:off x="3499048" y="0"/>
          <a:ext cx="3180953" cy="35941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999" tIns="330200" rIns="247999" bIns="33020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 can list the qualities of Allah mentioned in these verses.</a:t>
          </a:r>
        </a:p>
      </dsp:txBody>
      <dsp:txXfrm>
        <a:off x="3499048" y="1365758"/>
        <a:ext cx="3180953" cy="2156460"/>
      </dsp:txXfrm>
    </dsp:sp>
    <dsp:sp modelId="{D1161773-9435-411C-AD5C-D27A6A50F7BD}">
      <dsp:nvSpPr>
        <dsp:cNvPr id="0" name=""/>
        <dsp:cNvSpPr/>
      </dsp:nvSpPr>
      <dsp:spPr>
        <a:xfrm>
          <a:off x="4550409" y="359409"/>
          <a:ext cx="1078230" cy="10782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63" tIns="12700" rIns="8406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08312" y="517312"/>
        <a:ext cx="762424" cy="762424"/>
      </dsp:txXfrm>
    </dsp:sp>
    <dsp:sp modelId="{00775CF0-E14A-45CB-A509-4145122E1DEC}">
      <dsp:nvSpPr>
        <dsp:cNvPr id="0" name=""/>
        <dsp:cNvSpPr/>
      </dsp:nvSpPr>
      <dsp:spPr>
        <a:xfrm>
          <a:off x="3499048" y="3594028"/>
          <a:ext cx="318095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E20B1-ECB1-4922-B22B-49FF25957EAE}">
      <dsp:nvSpPr>
        <dsp:cNvPr id="0" name=""/>
        <dsp:cNvSpPr/>
      </dsp:nvSpPr>
      <dsp:spPr>
        <a:xfrm>
          <a:off x="6998096" y="0"/>
          <a:ext cx="3180953" cy="35941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999" tIns="330200" rIns="247999" bIns="33020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 can</a:t>
          </a:r>
          <a:r>
            <a:rPr lang="en-US" sz="2600" kern="1200" dirty="0">
              <a:latin typeface="Calisto MT"/>
            </a:rPr>
            <a:t> explain the meaning of seeking refuge.</a:t>
          </a:r>
          <a:endParaRPr lang="en-US" sz="2600" kern="1200" dirty="0"/>
        </a:p>
      </dsp:txBody>
      <dsp:txXfrm>
        <a:off x="6998096" y="1365758"/>
        <a:ext cx="3180953" cy="2156460"/>
      </dsp:txXfrm>
    </dsp:sp>
    <dsp:sp modelId="{05021F7B-44CF-40E2-A9D9-D1CB46653110}">
      <dsp:nvSpPr>
        <dsp:cNvPr id="0" name=""/>
        <dsp:cNvSpPr/>
      </dsp:nvSpPr>
      <dsp:spPr>
        <a:xfrm>
          <a:off x="8049458" y="359409"/>
          <a:ext cx="1078230" cy="10782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63" tIns="12700" rIns="8406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207361" y="517312"/>
        <a:ext cx="762424" cy="762424"/>
      </dsp:txXfrm>
    </dsp:sp>
    <dsp:sp modelId="{3D1D2070-504A-4362-860E-22DF89F3799B}">
      <dsp:nvSpPr>
        <dsp:cNvPr id="0" name=""/>
        <dsp:cNvSpPr/>
      </dsp:nvSpPr>
      <dsp:spPr>
        <a:xfrm>
          <a:off x="6998096" y="3594028"/>
          <a:ext cx="3180953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2B0BF-7C4B-4E4A-A5BD-D461E6FAC73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C5D5F-148E-41CE-881A-8416F0EE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4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47908-9D6E-4828-803A-706F8A1760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79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A598-296F-4258-AF01-8EC8B22EED9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A9C-9783-404F-8A39-9243CD0DE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0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552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083F-1DBC-4D31-BDDB-FEC8A8559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46F45-6EC5-46C0-B5C8-0E58D10B7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7FE78-BFB4-4636-A853-E8DDDE2A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A598-296F-4258-AF01-8EC8B22EED9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3748C-3995-49B0-B824-E5E33662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AD775-E606-4F95-9E34-30B953C5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A9C-9783-404F-8A39-9243CD0DE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6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AA598-296F-4258-AF01-8EC8B22EED9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50A9C-9783-404F-8A39-9243CD0DE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63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CCAA598-296F-4258-AF01-8EC8B22EED9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150A9C-9783-404F-8A39-9243CD0DE2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531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2EEF1E-37C4-4748-A3D3-617E124C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DA934-F1D1-4674-AE8D-71390133C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0339E-C76D-4671-BED9-A7E63ABE0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AA598-296F-4258-AF01-8EC8B22EED9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19FCE-5203-422A-B050-A123B737E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5A11A-980A-413B-8106-DFE510F8F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50A9C-9783-404F-8A39-9243CD0DE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6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KuwgqT2nE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Image result for bismillahirrahmanirrahim">
            <a:extLst>
              <a:ext uri="{FF2B5EF4-FFF2-40B4-BE49-F238E27FC236}">
                <a16:creationId xmlns:a16="http://schemas.microsoft.com/office/drawing/2014/main" id="{3A7EAC67-5658-4E5F-BF94-B8A0E5566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1" t="45991" r="7962" b="32876"/>
          <a:stretch/>
        </p:blipFill>
        <p:spPr bwMode="auto">
          <a:xfrm>
            <a:off x="3048132" y="2659438"/>
            <a:ext cx="6095735" cy="12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055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C38293-3982-49F8-9BAC-DB9DF7B6D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7" y="2221355"/>
            <a:ext cx="10668004" cy="34405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tx1"/>
                </a:solidFill>
              </a:rPr>
              <a:t>Which two Surahs are known as Al-</a:t>
            </a:r>
            <a:r>
              <a:rPr lang="en-US" sz="4800" dirty="0" err="1">
                <a:solidFill>
                  <a:schemeClr val="tx1"/>
                </a:solidFill>
              </a:rPr>
              <a:t>Muawwizatain</a:t>
            </a:r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2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C38293-3982-49F8-9BAC-DB9DF7B6D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7" y="2221355"/>
            <a:ext cx="10668004" cy="34405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tx1"/>
                </a:solidFill>
              </a:rPr>
              <a:t>Why are these two Surahs known as 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tx1"/>
                </a:solidFill>
              </a:rPr>
              <a:t>Al-</a:t>
            </a:r>
            <a:r>
              <a:rPr lang="en-US" sz="4800" dirty="0" err="1">
                <a:solidFill>
                  <a:schemeClr val="tx1"/>
                </a:solidFill>
              </a:rPr>
              <a:t>Muawwizatain</a:t>
            </a:r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55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ED27F-F4F7-4998-80A5-4F997CE2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51" y="212040"/>
            <a:ext cx="10656858" cy="2073964"/>
          </a:xfrm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4000" dirty="0"/>
              <a:t>Drag the smiley to the success criteria that we have achieved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167C3CCE-649F-4403-A174-440E3A13BFC5}"/>
              </a:ext>
            </a:extLst>
          </p:cNvPr>
          <p:cNvGraphicFramePr>
            <a:graphicFrameLocks/>
          </p:cNvGraphicFramePr>
          <p:nvPr/>
        </p:nvGraphicFramePr>
        <p:xfrm>
          <a:off x="1250950" y="2562915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5F8C024C-3FE8-4334-A7D0-7C6BE68DBC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43600"/>
            <a:ext cx="12192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9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06FAFA-14FF-4B7C-9386-147CC6D7D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239151"/>
            <a:ext cx="10668004" cy="15461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pPr algn="ctr"/>
            <a:r>
              <a:rPr lang="en-US" dirty="0"/>
              <a:t>Times when we should seek refuge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938B9A-71AA-41E9-B46B-0632FB885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2284842"/>
            <a:ext cx="4893216" cy="405975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Before sleeping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Before using the washroom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At the beginning of the prayer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Before reading the Quran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EEA80DC-0D88-4735-AE99-D4288E2DFC52}"/>
              </a:ext>
            </a:extLst>
          </p:cNvPr>
          <p:cNvSpPr txBox="1">
            <a:spLocks/>
          </p:cNvSpPr>
          <p:nvPr/>
        </p:nvSpPr>
        <p:spPr>
          <a:xfrm>
            <a:off x="6274187" y="2284842"/>
            <a:ext cx="5584878" cy="387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tx2"/>
                </a:solidFill>
              </a:rPr>
              <a:t>5. Every morning and evening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tx2"/>
                </a:solidFill>
              </a:rPr>
              <a:t>6. When we are scared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tx2"/>
                </a:solidFill>
              </a:rPr>
              <a:t>7. When we are angry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tx2"/>
                </a:solidFill>
              </a:rPr>
              <a:t>8. When we are tempted to bad things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0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chool 87 Free Stock Photo - Public Domain Pictures">
            <a:extLst>
              <a:ext uri="{FF2B5EF4-FFF2-40B4-BE49-F238E27FC236}">
                <a16:creationId xmlns:a16="http://schemas.microsoft.com/office/drawing/2014/main" id="{DE1E41C5-C875-4901-AB2B-EDFE4B6EC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0" y="196308"/>
            <a:ext cx="2664042" cy="2831007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3B2590-E8D2-4482-B149-6BCE77EBAE8F}"/>
              </a:ext>
            </a:extLst>
          </p:cNvPr>
          <p:cNvSpPr txBox="1"/>
          <p:nvPr/>
        </p:nvSpPr>
        <p:spPr>
          <a:xfrm>
            <a:off x="944356" y="380099"/>
            <a:ext cx="135049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Washroom</a:t>
            </a:r>
          </a:p>
        </p:txBody>
      </p:sp>
      <p:pic>
        <p:nvPicPr>
          <p:cNvPr id="1028" name="Picture 4" descr="Sleeping clipart woman sleep, Sleeping woman sleep Transparent FREE for  download on WebStockReview 2020">
            <a:extLst>
              <a:ext uri="{FF2B5EF4-FFF2-40B4-BE49-F238E27FC236}">
                <a16:creationId xmlns:a16="http://schemas.microsoft.com/office/drawing/2014/main" id="{28D119C9-E17E-4332-99CD-227F7E17D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 r="5273" b="6218"/>
          <a:stretch/>
        </p:blipFill>
        <p:spPr bwMode="auto">
          <a:xfrm>
            <a:off x="3232261" y="205345"/>
            <a:ext cx="2780620" cy="2831007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od Eating Lunch Child Clip Art - Child Eating Dinner Clipart , Free  Transparent Clipart - ClipartKey">
            <a:extLst>
              <a:ext uri="{FF2B5EF4-FFF2-40B4-BE49-F238E27FC236}">
                <a16:creationId xmlns:a16="http://schemas.microsoft.com/office/drawing/2014/main" id="{96760316-AC4B-4A39-B912-1546CCEB7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059" y="191272"/>
            <a:ext cx="2664042" cy="2836043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lay Clip Art 19 Play Svg Free Huge Freebie Download - Child Playing  Clipart, HD Png Download , Transparent Png Image - PNGitem">
            <a:extLst>
              <a:ext uri="{FF2B5EF4-FFF2-40B4-BE49-F238E27FC236}">
                <a16:creationId xmlns:a16="http://schemas.microsoft.com/office/drawing/2014/main" id="{82CCF495-FAE8-429B-A7BE-807F57302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260" y="191272"/>
            <a:ext cx="2557682" cy="2836043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ep By Step Muslim Guide Steps Of Salah Qiyam, Muslim, Salah, Salah Steps  PNG Transparent Image and Clipart for Free Download | Islamic cartoon,  Muslim prayer, Islamic prayer">
            <a:extLst>
              <a:ext uri="{FF2B5EF4-FFF2-40B4-BE49-F238E27FC236}">
                <a16:creationId xmlns:a16="http://schemas.microsoft.com/office/drawing/2014/main" id="{F38BC317-9341-4F89-92E5-2B728577F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9" y="3303002"/>
            <a:ext cx="2632293" cy="240731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ngry clipart anger, Angry anger Transparent FREE for download on  WebStockReview 2020">
            <a:extLst>
              <a:ext uri="{FF2B5EF4-FFF2-40B4-BE49-F238E27FC236}">
                <a16:creationId xmlns:a16="http://schemas.microsoft.com/office/drawing/2014/main" id="{0504D23C-2231-45C0-809F-026BD06EB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260" y="3303002"/>
            <a:ext cx="2780619" cy="240731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ading Quran Stock Illustrations – 702 Reading Quran Stock Illustrations,  Vectors &amp; Clipart - Dreamstime">
            <a:extLst>
              <a:ext uri="{FF2B5EF4-FFF2-40B4-BE49-F238E27FC236}">
                <a16:creationId xmlns:a16="http://schemas.microsoft.com/office/drawing/2014/main" id="{6A587B70-6D54-4408-80CD-56CC47B11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33" y="3334824"/>
            <a:ext cx="2689068" cy="2375488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A7007B0-3049-4A0E-872E-7D9549BD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6251810"/>
            <a:ext cx="10668004" cy="447609"/>
          </a:xfrm>
        </p:spPr>
        <p:txBody>
          <a:bodyPr anchor="b">
            <a:noAutofit/>
          </a:bodyPr>
          <a:lstStyle/>
          <a:p>
            <a:pPr algn="ctr"/>
            <a:r>
              <a:rPr lang="en-US" sz="2600" b="1" dirty="0"/>
              <a:t>Circle the times when we should seek refuge</a:t>
            </a:r>
          </a:p>
        </p:txBody>
      </p:sp>
      <p:pic>
        <p:nvPicPr>
          <p:cNvPr id="1040" name="Picture 16" descr="Night clipart evening, Night evening Transparent FREE for download on  WebStockReview 2020">
            <a:extLst>
              <a:ext uri="{FF2B5EF4-FFF2-40B4-BE49-F238E27FC236}">
                <a16:creationId xmlns:a16="http://schemas.microsoft.com/office/drawing/2014/main" id="{638C964F-3847-4A91-8433-C226BA8B8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18"/>
          <a:stretch/>
        </p:blipFill>
        <p:spPr bwMode="auto">
          <a:xfrm>
            <a:off x="9328259" y="3323739"/>
            <a:ext cx="2557681" cy="240731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728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ED27F-F4F7-4998-80A5-4F997CE2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51" y="212040"/>
            <a:ext cx="10656858" cy="2073964"/>
          </a:xfrm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4000" dirty="0"/>
              <a:t>Drag the smiley to the success criteria that we have achieved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244812-373E-4221-BC90-06AD9963E8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0950" y="2774952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A632B33A-F438-4338-9F92-0F154DA85B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43600"/>
            <a:ext cx="12192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81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86EA8-F780-4A1E-AF6A-6095B3786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461" y="2023165"/>
            <a:ext cx="7920111" cy="3582504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Topic for the next class</a:t>
            </a:r>
            <a:br>
              <a:rPr lang="en-US" u="sng" dirty="0"/>
            </a:br>
            <a:br>
              <a:rPr lang="en-US" u="sng" dirty="0"/>
            </a:br>
            <a:r>
              <a:rPr lang="en-US" dirty="0"/>
              <a:t>My Prayer Is The Light of My Life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9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C30E4-B280-42BC-A593-F356C367B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524" y="5641146"/>
            <a:ext cx="10318416" cy="7345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Unit 4 Lesson2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Part 2 </a:t>
            </a:r>
            <a:r>
              <a:rPr lang="en-US" sz="1800" dirty="0" err="1">
                <a:solidFill>
                  <a:schemeClr val="tx1"/>
                </a:solidFill>
              </a:rPr>
              <a:t>Pg</a:t>
            </a:r>
            <a:r>
              <a:rPr lang="en-US" sz="1800" dirty="0">
                <a:solidFill>
                  <a:schemeClr val="tx1"/>
                </a:solidFill>
              </a:rPr>
              <a:t> No.28</a:t>
            </a:r>
          </a:p>
          <a:p>
            <a:pPr>
              <a:lnSpc>
                <a:spcPct val="90000"/>
              </a:lnSpc>
            </a:pPr>
            <a:endParaRPr lang="en-US" sz="7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947475-9F6F-4D6D-84EF-E22A90E87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15894"/>
            <a:ext cx="10905066" cy="21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B2564B-31D6-4DCD-AEA3-FF065D2FE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01032"/>
            <a:ext cx="10668004" cy="62193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dirty="0"/>
              <a:t>Circle the correct answer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23670D-2BF4-4C0F-ADFC-863895CD9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983399"/>
            <a:ext cx="10668004" cy="471401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b="0" cap="none" dirty="0">
                <a:solidFill>
                  <a:schemeClr val="tx1"/>
                </a:solidFill>
                <a:effectLst/>
              </a:rPr>
              <a:t>What does An-</a:t>
            </a:r>
            <a:r>
              <a:rPr lang="en-US" sz="2400" b="0" cap="none" dirty="0" err="1">
                <a:solidFill>
                  <a:schemeClr val="tx1"/>
                </a:solidFill>
                <a:effectLst/>
              </a:rPr>
              <a:t>Nas</a:t>
            </a:r>
            <a:r>
              <a:rPr lang="en-US" sz="2400" b="0" cap="none" dirty="0">
                <a:solidFill>
                  <a:schemeClr val="tx1"/>
                </a:solidFill>
                <a:effectLst/>
              </a:rPr>
              <a:t> mean?</a:t>
            </a:r>
          </a:p>
          <a:p>
            <a:pPr marL="457200" indent="-457200">
              <a:buAutoNum type="alphaUcParenR"/>
            </a:pPr>
            <a:r>
              <a:rPr lang="en-US" sz="2400" dirty="0">
                <a:solidFill>
                  <a:schemeClr val="tx1"/>
                </a:solidFill>
              </a:rPr>
              <a:t>Mankind or people			B) Jinn and Angels</a:t>
            </a:r>
          </a:p>
          <a:p>
            <a:pPr marL="0" indent="0">
              <a:buNone/>
            </a:pPr>
            <a:endParaRPr lang="en-US" sz="2400" b="0" cap="none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br>
              <a:rPr lang="en-US" sz="2400" b="0" cap="none" dirty="0">
                <a:solidFill>
                  <a:schemeClr val="tx1"/>
                </a:solidFill>
                <a:effectLst/>
              </a:rPr>
            </a:br>
            <a:r>
              <a:rPr lang="en-US" sz="2400" b="0" cap="none" dirty="0">
                <a:solidFill>
                  <a:schemeClr val="tx1"/>
                </a:solidFill>
                <a:effectLst/>
              </a:rPr>
              <a:t>2.What are the 3 qualities of Allah mentioned in Surat An-</a:t>
            </a:r>
            <a:r>
              <a:rPr lang="en-US" sz="2400" b="0" cap="none" dirty="0" err="1">
                <a:solidFill>
                  <a:schemeClr val="tx1"/>
                </a:solidFill>
                <a:effectLst/>
              </a:rPr>
              <a:t>Nas</a:t>
            </a:r>
            <a:r>
              <a:rPr lang="en-US" sz="2400" b="0" cap="none" dirty="0">
                <a:solidFill>
                  <a:schemeClr val="tx1"/>
                </a:solidFill>
                <a:effectLst/>
              </a:rPr>
              <a:t>?</a:t>
            </a:r>
          </a:p>
          <a:p>
            <a:pPr marL="457200" indent="-457200">
              <a:buAutoNum type="alphaUcParenR"/>
            </a:pPr>
            <a:r>
              <a:rPr lang="en-US" sz="2400" dirty="0">
                <a:solidFill>
                  <a:schemeClr val="tx1"/>
                </a:solidFill>
              </a:rPr>
              <a:t>Hearer, Answerer and Knower		B) Lord, King and God of people</a:t>
            </a:r>
          </a:p>
          <a:p>
            <a:pPr marL="0" indent="0">
              <a:buNone/>
            </a:pPr>
            <a:endParaRPr lang="en-US" sz="2400" b="0" cap="none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br>
              <a:rPr lang="en-US" sz="2400" b="0" cap="none" dirty="0">
                <a:solidFill>
                  <a:schemeClr val="tx1"/>
                </a:solidFill>
                <a:effectLst/>
              </a:rPr>
            </a:br>
            <a:r>
              <a:rPr lang="en-US" sz="2400" b="0" cap="none" dirty="0">
                <a:solidFill>
                  <a:schemeClr val="tx1"/>
                </a:solidFill>
                <a:effectLst/>
              </a:rPr>
              <a:t>3. What is the meaning of ‘seeking refuge’?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A) Ask for protection or shelter		B) Search for a good house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ED27F-F4F7-4998-80A5-4F997CE2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51" y="212040"/>
            <a:ext cx="10656858" cy="2073964"/>
          </a:xfrm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4000" b="1" u="sng" dirty="0"/>
              <a:t>WALT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n-US" sz="4000" dirty="0"/>
              <a:t>explain the overall meaning of verses 4 to 6 of </a:t>
            </a:r>
            <a:r>
              <a:rPr lang="en-US" sz="4000" dirty="0" err="1"/>
              <a:t>surat</a:t>
            </a:r>
            <a:r>
              <a:rPr lang="en-US" sz="4000" dirty="0"/>
              <a:t> an-</a:t>
            </a:r>
            <a:r>
              <a:rPr lang="en-US" sz="4000" dirty="0" err="1"/>
              <a:t>nas</a:t>
            </a:r>
            <a:endParaRPr lang="en-US" sz="4000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244812-373E-4221-BC90-06AD9963E8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051353"/>
              </p:ext>
            </p:extLst>
          </p:nvPr>
        </p:nvGraphicFramePr>
        <p:xfrm>
          <a:off x="1250950" y="2774952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66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0813576-D302-42B7-A3EC-A272625CC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1D25BAD6-AA7B-43BE-870A-D587E51BE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9C62B4BE-C2F9-4386-B03E-C0997EEC0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2" r="-1" b="-1"/>
          <a:stretch/>
        </p:blipFill>
        <p:spPr>
          <a:xfrm>
            <a:off x="2" y="0"/>
            <a:ext cx="12191998" cy="6868277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46E0CF32-AA4C-431F-B40A-777792C10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6521" y="0"/>
            <a:ext cx="2915479" cy="217335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cap="none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https://www.youtube.com/watch?v=9KuwgqT2nEg</a:t>
            </a:r>
            <a:r>
              <a:rPr lang="en-US" cap="none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154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8AD482-27A4-454E-8A3A-84F73CB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2422E2-F15A-43AE-98F1-7210710B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8EF2B-9BB7-45A6-B313-7BE07564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1078378"/>
            <a:ext cx="3536182" cy="4701244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Whom do we seek refuge or protection from?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BDC8164B-5FC0-4CBD-B7AE-0CB8780F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3EF66-DAA2-4F83-B687-9ED1E093C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422" y="393895"/>
            <a:ext cx="6562578" cy="6358597"/>
          </a:xfrm>
        </p:spPr>
        <p:txBody>
          <a:bodyPr anchor="ctr"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We seek protection from the </a:t>
            </a:r>
            <a:r>
              <a:rPr lang="en-US" sz="2400" b="1" dirty="0">
                <a:solidFill>
                  <a:schemeClr val="tx1"/>
                </a:solidFill>
              </a:rPr>
              <a:t>evil whisperer who whispers into the hearts of people. 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The evil whisperer is </a:t>
            </a:r>
            <a:r>
              <a:rPr lang="en-US" sz="2400" b="1" dirty="0" err="1">
                <a:solidFill>
                  <a:schemeClr val="tx1"/>
                </a:solidFill>
              </a:rPr>
              <a:t>Shaytan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Shaytan</a:t>
            </a:r>
            <a:r>
              <a:rPr lang="en-US" sz="2400" dirty="0">
                <a:solidFill>
                  <a:schemeClr val="tx1"/>
                </a:solidFill>
              </a:rPr>
              <a:t> is the biggest enemy of humans. He wants us all to go the hell-fire along with him.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solidFill>
                  <a:schemeClr val="tx1"/>
                </a:solidFill>
              </a:rPr>
              <a:t>Shaytan</a:t>
            </a:r>
            <a:r>
              <a:rPr lang="en-US" sz="2400" dirty="0">
                <a:solidFill>
                  <a:schemeClr val="tx1"/>
                </a:solidFill>
              </a:rPr>
              <a:t> has many helpers and partners from among the </a:t>
            </a:r>
            <a:r>
              <a:rPr lang="en-US" sz="2400" b="1" dirty="0">
                <a:solidFill>
                  <a:schemeClr val="tx1"/>
                </a:solidFill>
              </a:rPr>
              <a:t>jinn and humans.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Jinn </a:t>
            </a:r>
            <a:r>
              <a:rPr lang="en-US" sz="2400" dirty="0">
                <a:solidFill>
                  <a:schemeClr val="tx1"/>
                </a:solidFill>
              </a:rPr>
              <a:t>are another creation of Allah who are created from </a:t>
            </a:r>
            <a:r>
              <a:rPr lang="en-US" sz="2400" b="1" dirty="0">
                <a:solidFill>
                  <a:schemeClr val="tx1"/>
                </a:solidFill>
              </a:rPr>
              <a:t>fire</a:t>
            </a:r>
            <a:r>
              <a:rPr lang="en-US" sz="2400" dirty="0">
                <a:solidFill>
                  <a:schemeClr val="tx1"/>
                </a:solidFill>
              </a:rPr>
              <a:t>. They are invisible, so we cannot see them.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Another creation of Allah who cannot be seen are the </a:t>
            </a:r>
            <a:r>
              <a:rPr lang="en-US" sz="2400" b="1" dirty="0">
                <a:solidFill>
                  <a:schemeClr val="tx1"/>
                </a:solidFill>
              </a:rPr>
              <a:t>angels. </a:t>
            </a:r>
            <a:r>
              <a:rPr lang="en-US" sz="2400" dirty="0">
                <a:solidFill>
                  <a:schemeClr val="tx1"/>
                </a:solidFill>
              </a:rPr>
              <a:t>The angels are created from </a:t>
            </a:r>
            <a:r>
              <a:rPr lang="en-US" sz="2400" b="1" dirty="0">
                <a:solidFill>
                  <a:schemeClr val="tx1"/>
                </a:solidFill>
              </a:rPr>
              <a:t>light.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6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2260DA-9582-4A5A-A86E-64779F8AE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417" y="854766"/>
            <a:ext cx="10178322" cy="5731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1. Who is the evil whisperer who whispers into the hearts of people?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A) Angels					B) </a:t>
            </a:r>
            <a:r>
              <a:rPr lang="en-US" sz="2400" dirty="0" err="1">
                <a:solidFill>
                  <a:schemeClr val="tx1"/>
                </a:solidFill>
              </a:rPr>
              <a:t>Shaytan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2. Who are the helpers of </a:t>
            </a:r>
            <a:r>
              <a:rPr lang="en-US" sz="2400" dirty="0" err="1">
                <a:solidFill>
                  <a:schemeClr val="tx1"/>
                </a:solidFill>
              </a:rPr>
              <a:t>Shaytan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A) Jinn and Humans				B) Animals and Birds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3. What are Jinn made of?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A) Fire					B) Water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4. Which creature of Allah are made of light?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A) Angels			</a:t>
            </a:r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sz="2400" dirty="0">
                <a:solidFill>
                  <a:schemeClr val="tx1"/>
                </a:solidFill>
              </a:rPr>
              <a:t>B) Human Beings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233CA-27A4-47D6-88CA-D802DA0F9556}"/>
              </a:ext>
            </a:extLst>
          </p:cNvPr>
          <p:cNvSpPr txBox="1"/>
          <p:nvPr/>
        </p:nvSpPr>
        <p:spPr>
          <a:xfrm>
            <a:off x="1185417" y="146854"/>
            <a:ext cx="99861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Circle the correct answer</a:t>
            </a:r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1DAC287-BD0C-4AD5-9E0D-1DEECE12E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600"/>
            <a:ext cx="12192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7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ED27F-F4F7-4998-80A5-4F997CE2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51" y="212040"/>
            <a:ext cx="10656858" cy="2073964"/>
          </a:xfrm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4000" dirty="0"/>
              <a:t>Drag the smiley to the success criteria that we have achieved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167C3CCE-649F-4403-A174-440E3A13BF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191901"/>
              </p:ext>
            </p:extLst>
          </p:nvPr>
        </p:nvGraphicFramePr>
        <p:xfrm>
          <a:off x="1250950" y="2562915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5F8C024C-3FE8-4334-A7D0-7C6BE68DBC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43600"/>
            <a:ext cx="12192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3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726405-69AE-4629-BF21-3A066A46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84" y="698619"/>
            <a:ext cx="10668004" cy="501286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Al-</a:t>
            </a:r>
            <a:r>
              <a:rPr lang="en-US" sz="2400" dirty="0" err="1">
                <a:solidFill>
                  <a:schemeClr val="tx1"/>
                </a:solidFill>
              </a:rPr>
              <a:t>Muawwizatain</a:t>
            </a:r>
            <a:r>
              <a:rPr lang="en-US" sz="2400" dirty="0">
                <a:solidFill>
                  <a:schemeClr val="tx1"/>
                </a:solidFill>
              </a:rPr>
              <a:t> which means ‘the two (chapters) of Refuge’ refer to the last 2 Surahs of the Quran: Surat Al-</a:t>
            </a:r>
            <a:r>
              <a:rPr lang="en-US" sz="2400" dirty="0" err="1">
                <a:solidFill>
                  <a:schemeClr val="tx1"/>
                </a:solidFill>
              </a:rPr>
              <a:t>Falaq</a:t>
            </a:r>
            <a:r>
              <a:rPr lang="en-US" sz="2400" dirty="0">
                <a:solidFill>
                  <a:schemeClr val="tx1"/>
                </a:solidFill>
              </a:rPr>
              <a:t> and Surat An-</a:t>
            </a:r>
            <a:r>
              <a:rPr lang="en-US" sz="2400" dirty="0" err="1">
                <a:solidFill>
                  <a:schemeClr val="tx1"/>
                </a:solidFill>
              </a:rPr>
              <a:t>Nas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These 2 Surahs begin with the verse </a:t>
            </a:r>
            <a:r>
              <a:rPr lang="en-US" sz="2400" i="1" dirty="0">
                <a:solidFill>
                  <a:schemeClr val="tx1"/>
                </a:solidFill>
              </a:rPr>
              <a:t>“Say, I </a:t>
            </a:r>
            <a:r>
              <a:rPr lang="en-US" sz="2400" b="1" i="1" dirty="0">
                <a:solidFill>
                  <a:schemeClr val="tx1"/>
                </a:solidFill>
              </a:rPr>
              <a:t>seek refuge </a:t>
            </a:r>
            <a:r>
              <a:rPr lang="en-US" sz="2400" i="1" dirty="0">
                <a:solidFill>
                  <a:schemeClr val="tx1"/>
                </a:solidFill>
              </a:rPr>
              <a:t>in….”</a:t>
            </a:r>
          </a:p>
          <a:p>
            <a:endParaRPr lang="en-US" sz="2400" i="1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These 2 surahs were revealed together. They are so close to each other in meaning and the content that they are often recited together.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The Prophet (PBUH) said that the like of Al </a:t>
            </a:r>
            <a:r>
              <a:rPr lang="en-GB" sz="2400" dirty="0" err="1">
                <a:solidFill>
                  <a:schemeClr val="tx1"/>
                </a:solidFill>
              </a:rPr>
              <a:t>Falaq</a:t>
            </a:r>
            <a:r>
              <a:rPr lang="en-GB" sz="2400" dirty="0">
                <a:solidFill>
                  <a:schemeClr val="tx1"/>
                </a:solidFill>
              </a:rPr>
              <a:t> and An </a:t>
            </a:r>
            <a:r>
              <a:rPr lang="en-GB" sz="2400" dirty="0" err="1">
                <a:solidFill>
                  <a:schemeClr val="tx1"/>
                </a:solidFill>
              </a:rPr>
              <a:t>Nas</a:t>
            </a:r>
            <a:r>
              <a:rPr lang="en-GB" sz="2400" dirty="0">
                <a:solidFill>
                  <a:schemeClr val="tx1"/>
                </a:solidFill>
              </a:rPr>
              <a:t> has not been seen before and they are </a:t>
            </a:r>
            <a:r>
              <a:rPr lang="en-GB" sz="2400" dirty="0" err="1">
                <a:solidFill>
                  <a:schemeClr val="tx1"/>
                </a:solidFill>
              </a:rPr>
              <a:t>uncomparable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CAF201-6289-4910-8C7D-867F64A42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6301353"/>
            <a:ext cx="10668004" cy="55664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dirty="0"/>
              <a:t>Al-</a:t>
            </a:r>
            <a:r>
              <a:rPr lang="en-US" dirty="0" err="1"/>
              <a:t>muawwizatain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8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Custom 1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682</Words>
  <Application>Microsoft Office PowerPoint</Application>
  <PresentationFormat>Widescreen</PresentationFormat>
  <Paragraphs>82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Bookman Old Style</vt:lpstr>
      <vt:lpstr>Calibri</vt:lpstr>
      <vt:lpstr>Calisto MT</vt:lpstr>
      <vt:lpstr>Gill Sans MT</vt:lpstr>
      <vt:lpstr>Rockwell</vt:lpstr>
      <vt:lpstr>Damask</vt:lpstr>
      <vt:lpstr>Badge</vt:lpstr>
      <vt:lpstr>Office Theme</vt:lpstr>
      <vt:lpstr>PowerPoint Presentation</vt:lpstr>
      <vt:lpstr>PowerPoint Presentation</vt:lpstr>
      <vt:lpstr>Circle the correct answer</vt:lpstr>
      <vt:lpstr>WALT:  explain the overall meaning of verses 4 to 6 of surat an-nas</vt:lpstr>
      <vt:lpstr>PowerPoint Presentation</vt:lpstr>
      <vt:lpstr>Whom do we seek refuge or protection from?</vt:lpstr>
      <vt:lpstr>PowerPoint Presentation</vt:lpstr>
      <vt:lpstr>Drag the smiley to the success criteria that we have achieved</vt:lpstr>
      <vt:lpstr>Al-muawwizatain</vt:lpstr>
      <vt:lpstr>PowerPoint Presentation</vt:lpstr>
      <vt:lpstr>PowerPoint Presentation</vt:lpstr>
      <vt:lpstr>Drag the smiley to the success criteria that we have achieved</vt:lpstr>
      <vt:lpstr>Times when we should seek refuge</vt:lpstr>
      <vt:lpstr>Circle the times when we should seek refuge</vt:lpstr>
      <vt:lpstr>Drag the smiley to the success criteria that we have achieved</vt:lpstr>
      <vt:lpstr>Topic for the next class  My Prayer Is The Light of My Life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Khadija Huda</dc:creator>
  <cp:lastModifiedBy>Khadija Huda</cp:lastModifiedBy>
  <cp:revision>5</cp:revision>
  <dcterms:created xsi:type="dcterms:W3CDTF">2020-10-11T14:27:09Z</dcterms:created>
  <dcterms:modified xsi:type="dcterms:W3CDTF">2021-02-09T07:28:37Z</dcterms:modified>
</cp:coreProperties>
</file>