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139" r:id="rId5"/>
    <p:sldId id="1158" r:id="rId6"/>
    <p:sldId id="1159" r:id="rId7"/>
    <p:sldId id="1160" r:id="rId8"/>
    <p:sldId id="1166" r:id="rId9"/>
    <p:sldId id="11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maa Ashour" initials="SA" lastIdx="1" clrIdx="0">
    <p:extLst>
      <p:ext uri="{19B8F6BF-5375-455C-9EA6-DF929625EA0E}">
        <p15:presenceInfo xmlns:p15="http://schemas.microsoft.com/office/powerpoint/2012/main" userId="S::SA33880@moe.gov.ae::973649ec-6221-4e28-9def-541ad5a7f8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CFD7-5231-41FE-AF0B-CA54F3F0BA0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378B-FECB-48EB-A3FF-F5734224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65735-56B8-4C0A-BF99-99D82FF8D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65735-56B8-4C0A-BF99-99D82FF8D2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9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F0CB-D835-436A-96C5-843DCD65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575AC-15E0-4F14-B7CE-F61C5C079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11C14-6AFA-4161-86FA-E21306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45EAB-95A9-46D3-9745-1E35E8AA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31603-711E-4DA8-9707-E80C4D4E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CA50-2019-44B0-9542-FDA1B942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6B780-8AC5-44C0-8807-28D9CC6E5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2CE0A-201E-4872-8B51-6A3C2A89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702B-828B-4635-A9BF-39E875DD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3CE84-A996-4328-80A7-E5F6DCD4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AE086-A9ED-48B8-8E9F-F0621100F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D77F9-3B9F-4F69-81EF-A1DD7C7D8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75F8-37EE-4FE4-AF5A-7D32A4DE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86F0-0644-4D9E-89A1-4CA0A656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7C78-450B-4998-A950-4F7612EA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4E25-CC60-4230-8FEE-29AEFF6C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0E23F-3F09-4627-9797-FD046255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E56DE-ED93-402A-AE1B-362AEFC9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C407-AB81-409D-B6BD-54CDD4C5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8E433-1333-48B5-A52B-47C06323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5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AED4-9278-4202-86B5-124DAADE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B9534-027B-4605-BFBC-7B7F26D5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66235-2612-4FD5-9314-5395CB10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4D796-434A-4DFB-9F65-926962E8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07BE-42FC-483E-99C2-7E14BB81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1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A58B-8866-449E-B1EA-16A0F296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1550-FE5A-439B-9312-D519BFF70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DE3AA-5640-47FA-8892-CB18A7EA6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0323A-2228-4B1B-8BCE-F908C1D4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F15A8-1413-4F8E-BDB4-C0F930F1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2684E-A85F-4B5E-B975-2414EE6B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C816-8076-4CBD-AB04-040E50A7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DD708-A31D-41A5-ADAD-72CBC482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543B-7C1D-445F-9D09-6BDB7B47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80032-D05D-46EA-ABA0-206597934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00EEF-EA48-463C-B84E-CEE4E0BF7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78ED3-5623-4277-B42C-805AEA3E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84506-4DA3-4302-AEF0-BACC229E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31221-57CD-4426-919C-DA809B01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16B7-C544-4394-9694-F772D42B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587F4-5104-430D-9D17-235ABE1D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13263-0939-4281-9285-7A1CD234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06109-5ECB-41B5-B9C9-77120DC2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C6A0F-F40B-4FC9-B957-FC3BAEAD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0BFAE-86F0-44A8-B48A-20DBE688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0D7EE-87C0-41AA-BE43-D1EB5B30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1FEA-6916-4926-998E-48E835BB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100E-DAA7-4E9A-94DF-1A4DF1F00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DEA87-C70A-4CFD-BDB6-0A5A129C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57C1B-A0A9-40A8-A0E3-3D5D05E0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C7DBD-8D0F-4E20-8D84-D6219190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1CBD5-3423-4666-9FD8-1E384A13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2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E427-63E6-41CC-85F9-83E94E5C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55183-73B5-46BF-BD20-3E930E46C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F79FA-061C-4EE3-A2A0-75FDEF0EB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BA96A-46D0-42A5-812A-B751E058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D4CE3-2F7C-4DF5-8EFA-E1F09786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25D1-E377-4185-9FE9-68D8AEBF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A0915-692C-4A02-A3C1-31CB37A1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AF8B8-7FFE-47C2-97A7-04BB6A6C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EB431-BE42-406C-8CE4-F3102497F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A09A-91BF-419A-A17F-933954ECC34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45FB-FC47-45DC-BA4C-A5F553B2F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97291-A576-4324-9A03-A47EB0C9E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6DD0-B732-4F82-810B-3066F0C4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ar/resource/5125209/%d9%86%d8%b3%d8%ae%d8%a9-%d9%85%d9%86-%d9%85%d9%86%d8%a7%d9%82%d8%b4%d8%a9-%d8%b9%d9%86%d8%a7%d8%b5%d8%b1-%d8%a7%d9%84%d9%82%d8%b5%d8%a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BD119-0B5C-4873-9723-24E17BAFB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16" t="38969" r="33538" b="22037"/>
          <a:stretch/>
        </p:blipFill>
        <p:spPr>
          <a:xfrm>
            <a:off x="8876714" y="637500"/>
            <a:ext cx="3268892" cy="5908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6AFACC-51D8-463D-A10C-F37C20FBDDA7}"/>
              </a:ext>
            </a:extLst>
          </p:cNvPr>
          <p:cNvSpPr/>
          <p:nvPr/>
        </p:nvSpPr>
        <p:spPr>
          <a:xfrm>
            <a:off x="5593929" y="3013501"/>
            <a:ext cx="30235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نواتج التعلم :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A2F27-176F-4DD5-B4AD-99AE212FB3FF}"/>
              </a:ext>
            </a:extLst>
          </p:cNvPr>
          <p:cNvSpPr txBox="1"/>
          <p:nvPr/>
        </p:nvSpPr>
        <p:spPr>
          <a:xfrm>
            <a:off x="1711568" y="4196266"/>
            <a:ext cx="716514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000" dirty="0">
                <a:cs typeface="(AH) Manal Black" pitchFamily="2" charset="-78"/>
              </a:rPr>
              <a:t>1 -  أن يقرأ الطالب النصوص بطلاقة قراءة جهرية مراعيا التنغيم و الضبط السليم في حدود 80 كلمة في الدقيقة الواحدة.</a:t>
            </a:r>
          </a:p>
          <a:p>
            <a:pPr algn="r" rtl="1"/>
            <a:r>
              <a:rPr lang="ar-AE" sz="4000" dirty="0">
                <a:cs typeface="(AH) Manal Black" pitchFamily="2" charset="-78"/>
              </a:rPr>
              <a:t>2 – أن يذكر الطالب أحداث القصة مرتبة  . </a:t>
            </a:r>
            <a:endParaRPr lang="en-US" sz="4000" dirty="0">
              <a:cs typeface="(AH) Manal Black" pitchFamily="2" charset="-78"/>
            </a:endParaRPr>
          </a:p>
        </p:txBody>
      </p:sp>
      <p:sp>
        <p:nvSpPr>
          <p:cNvPr id="8" name="مربع نص 15">
            <a:extLst>
              <a:ext uri="{FF2B5EF4-FFF2-40B4-BE49-F238E27FC236}">
                <a16:creationId xmlns:a16="http://schemas.microsoft.com/office/drawing/2014/main" id="{DBE96963-1024-47A3-BF7D-579D9E7736E7}"/>
              </a:ext>
            </a:extLst>
          </p:cNvPr>
          <p:cNvSpPr txBox="1"/>
          <p:nvPr/>
        </p:nvSpPr>
        <p:spPr bwMode="auto">
          <a:xfrm>
            <a:off x="5294141" y="264882"/>
            <a:ext cx="306417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defTabSz="685800" rtl="1">
              <a:defRPr/>
            </a:pPr>
            <a:r>
              <a:rPr lang="ar-AE" sz="4000" b="1" dirty="0">
                <a:solidFill>
                  <a:srgbClr val="FF0000"/>
                </a:solidFill>
                <a:latin typeface="Simplified Arabic" pitchFamily="18" charset="-78"/>
                <a:cs typeface="(AH) Manal Black" pitchFamily="2" charset="-78"/>
              </a:rPr>
              <a:t>عنوان الدرس :</a:t>
            </a:r>
          </a:p>
          <a:p>
            <a:pPr algn="ctr" defTabSz="685800" rtl="1">
              <a:defRPr/>
            </a:pPr>
            <a:r>
              <a:rPr lang="ar-AE" sz="4000" b="1" dirty="0">
                <a:solidFill>
                  <a:srgbClr val="052F61">
                    <a:lumMod val="75000"/>
                  </a:srgbClr>
                </a:solidFill>
                <a:latin typeface="Simplified Arabic" pitchFamily="18" charset="-78"/>
                <a:cs typeface="(AH) Manal Black" pitchFamily="2" charset="-78"/>
              </a:rPr>
              <a:t>قراءة</a:t>
            </a:r>
          </a:p>
          <a:p>
            <a:pPr algn="ctr" defTabSz="685800" rtl="1">
              <a:defRPr/>
            </a:pPr>
            <a:r>
              <a:rPr lang="ar-AE" sz="4000" dirty="0">
                <a:solidFill>
                  <a:srgbClr val="00B050"/>
                </a:solidFill>
                <a:latin typeface="Simplified Arabic" pitchFamily="18" charset="-78"/>
                <a:cs typeface="(AH) Manal Black" pitchFamily="2" charset="-78"/>
              </a:rPr>
              <a:t>( النص التطبيقي)</a:t>
            </a:r>
            <a:endParaRPr lang="ar-EG" sz="4000" dirty="0">
              <a:solidFill>
                <a:srgbClr val="00B050"/>
              </a:solidFill>
              <a:latin typeface="Simplified Arabic" pitchFamily="18" charset="-78"/>
              <a:cs typeface="(AH) Manal Black" pitchFamily="2" charset="-78"/>
            </a:endParaRPr>
          </a:p>
          <a:p>
            <a:pPr algn="ctr" defTabSz="685800" rtl="1">
              <a:defRPr/>
            </a:pPr>
            <a:r>
              <a:rPr lang="ar-EG" sz="4000" dirty="0">
                <a:solidFill>
                  <a:srgbClr val="00B050"/>
                </a:solidFill>
                <a:latin typeface="Simplified Arabic" pitchFamily="18" charset="-78"/>
                <a:cs typeface="(AH) Manal Black" pitchFamily="2" charset="-78"/>
              </a:rPr>
              <a:t>عاطف والعصافير</a:t>
            </a:r>
            <a:endParaRPr lang="ar-AE" sz="4000" dirty="0">
              <a:solidFill>
                <a:srgbClr val="00B050"/>
              </a:solidFill>
              <a:latin typeface="Simplified Arabic" pitchFamily="18" charset="-78"/>
              <a:cs typeface="(AH) Manal Black" pitchFamily="2" charset="-78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1B2577-B2EF-431E-926E-E9154220E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09" y="2161606"/>
            <a:ext cx="2679831" cy="1938992"/>
          </a:xfrm>
          <a:prstGeom prst="rect">
            <a:avLst/>
          </a:prstGeom>
        </p:spPr>
      </p:pic>
      <p:graphicFrame>
        <p:nvGraphicFramePr>
          <p:cNvPr id="10" name="Table 38">
            <a:extLst>
              <a:ext uri="{FF2B5EF4-FFF2-40B4-BE49-F238E27FC236}">
                <a16:creationId xmlns:a16="http://schemas.microsoft.com/office/drawing/2014/main" id="{9A82DC9F-0AAE-4841-A500-F61C41D5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15055"/>
              </p:ext>
            </p:extLst>
          </p:nvPr>
        </p:nvGraphicFramePr>
        <p:xfrm>
          <a:off x="0" y="12475"/>
          <a:ext cx="989351" cy="709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351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cs typeface="(AH) Manal Black" pitchFamily="2" charset="-78"/>
                        </a:rPr>
                        <a:t>التاريخ+ القوانين</a:t>
                      </a:r>
                      <a:r>
                        <a:rPr lang="ar-EG" sz="2000" dirty="0">
                          <a:cs typeface="(AH) Manal Black" pitchFamily="2" charset="-78"/>
                        </a:rPr>
                        <a:t>+</a:t>
                      </a:r>
                    </a:p>
                    <a:p>
                      <a:pPr algn="ctr" rtl="1"/>
                      <a:r>
                        <a:rPr lang="ar-EG" sz="2000" dirty="0">
                          <a:cs typeface="(AH) Manal Black" pitchFamily="2" charset="-78"/>
                        </a:rPr>
                        <a:t>الروتين اليومي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التهيئة الحافزة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الأهداف </a:t>
                      </a:r>
                    </a:p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و العنوان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>
                          <a:cs typeface="(AH) Manal Black" pitchFamily="2" charset="-78"/>
                        </a:rPr>
                        <a:t>عرض</a:t>
                      </a:r>
                      <a:r>
                        <a:rPr lang="ar-BH" sz="1800" dirty="0">
                          <a:cs typeface="(AH) Manal Black" pitchFamily="2" charset="-78"/>
                        </a:rPr>
                        <a:t> الدرس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>
                          <a:cs typeface="(AH) Manal Black" pitchFamily="2" charset="-78"/>
                        </a:rPr>
                        <a:t>عمل المجموعات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cs typeface="(AH) Manal Black" pitchFamily="2" charset="-78"/>
                        </a:rPr>
                        <a:t>الأنشطة </a:t>
                      </a:r>
                      <a:r>
                        <a:rPr lang="ar-EG" sz="1800" dirty="0">
                          <a:cs typeface="(AH) Manal Black" pitchFamily="2" charset="-78"/>
                        </a:rPr>
                        <a:t>الفردية</a:t>
                      </a:r>
                      <a:r>
                        <a:rPr lang="ar-AE" sz="1800" dirty="0">
                          <a:cs typeface="(AH) Manal Black" pitchFamily="2" charset="-78"/>
                        </a:rPr>
                        <a:t>   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النشاط  الختامي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4304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dirty="0">
                          <a:cs typeface="(AH) Manal Black" pitchFamily="2" charset="-78"/>
                        </a:rPr>
                        <a:t>بطاقة خروج</a:t>
                      </a:r>
                      <a:r>
                        <a:rPr lang="ar-AE" sz="2000" dirty="0">
                          <a:cs typeface="(AH) Manal Black" pitchFamily="2" charset="-78"/>
                        </a:rPr>
                        <a:t> 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المهام الإثرائية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5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41A2DC-9AF7-41EA-94CC-16F31F02C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56"/>
            <a:ext cx="12191999" cy="6908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30885-BE64-4386-81C7-F53CA703767C}"/>
              </a:ext>
            </a:extLst>
          </p:cNvPr>
          <p:cNvSpPr/>
          <p:nvPr/>
        </p:nvSpPr>
        <p:spPr>
          <a:xfrm>
            <a:off x="4915978" y="117693"/>
            <a:ext cx="7136209" cy="6740307"/>
          </a:xfrm>
          <a:custGeom>
            <a:avLst/>
            <a:gdLst>
              <a:gd name="connsiteX0" fmla="*/ 0 w 7136209"/>
              <a:gd name="connsiteY0" fmla="*/ 0 h 6740307"/>
              <a:gd name="connsiteX1" fmla="*/ 666046 w 7136209"/>
              <a:gd name="connsiteY1" fmla="*/ 0 h 6740307"/>
              <a:gd name="connsiteX2" fmla="*/ 1403454 w 7136209"/>
              <a:gd name="connsiteY2" fmla="*/ 0 h 6740307"/>
              <a:gd name="connsiteX3" fmla="*/ 1926776 w 7136209"/>
              <a:gd name="connsiteY3" fmla="*/ 0 h 6740307"/>
              <a:gd name="connsiteX4" fmla="*/ 2450098 w 7136209"/>
              <a:gd name="connsiteY4" fmla="*/ 0 h 6740307"/>
              <a:gd name="connsiteX5" fmla="*/ 3187507 w 7136209"/>
              <a:gd name="connsiteY5" fmla="*/ 0 h 6740307"/>
              <a:gd name="connsiteX6" fmla="*/ 3853553 w 7136209"/>
              <a:gd name="connsiteY6" fmla="*/ 0 h 6740307"/>
              <a:gd name="connsiteX7" fmla="*/ 4234151 w 7136209"/>
              <a:gd name="connsiteY7" fmla="*/ 0 h 6740307"/>
              <a:gd name="connsiteX8" fmla="*/ 4614748 w 7136209"/>
              <a:gd name="connsiteY8" fmla="*/ 0 h 6740307"/>
              <a:gd name="connsiteX9" fmla="*/ 5280795 w 7136209"/>
              <a:gd name="connsiteY9" fmla="*/ 0 h 6740307"/>
              <a:gd name="connsiteX10" fmla="*/ 5732755 w 7136209"/>
              <a:gd name="connsiteY10" fmla="*/ 0 h 6740307"/>
              <a:gd name="connsiteX11" fmla="*/ 6470163 w 7136209"/>
              <a:gd name="connsiteY11" fmla="*/ 0 h 6740307"/>
              <a:gd name="connsiteX12" fmla="*/ 7136209 w 7136209"/>
              <a:gd name="connsiteY12" fmla="*/ 0 h 6740307"/>
              <a:gd name="connsiteX13" fmla="*/ 7136209 w 7136209"/>
              <a:gd name="connsiteY13" fmla="*/ 696498 h 6740307"/>
              <a:gd name="connsiteX14" fmla="*/ 7136209 w 7136209"/>
              <a:gd name="connsiteY14" fmla="*/ 1123385 h 6740307"/>
              <a:gd name="connsiteX15" fmla="*/ 7136209 w 7136209"/>
              <a:gd name="connsiteY15" fmla="*/ 1819883 h 6740307"/>
              <a:gd name="connsiteX16" fmla="*/ 7136209 w 7136209"/>
              <a:gd name="connsiteY16" fmla="*/ 2246769 h 6740307"/>
              <a:gd name="connsiteX17" fmla="*/ 7136209 w 7136209"/>
              <a:gd name="connsiteY17" fmla="*/ 2943267 h 6740307"/>
              <a:gd name="connsiteX18" fmla="*/ 7136209 w 7136209"/>
              <a:gd name="connsiteY18" fmla="*/ 3370154 h 6740307"/>
              <a:gd name="connsiteX19" fmla="*/ 7136209 w 7136209"/>
              <a:gd name="connsiteY19" fmla="*/ 4066652 h 6740307"/>
              <a:gd name="connsiteX20" fmla="*/ 7136209 w 7136209"/>
              <a:gd name="connsiteY20" fmla="*/ 4695747 h 6740307"/>
              <a:gd name="connsiteX21" fmla="*/ 7136209 w 7136209"/>
              <a:gd name="connsiteY21" fmla="*/ 5324843 h 6740307"/>
              <a:gd name="connsiteX22" fmla="*/ 7136209 w 7136209"/>
              <a:gd name="connsiteY22" fmla="*/ 5886535 h 6740307"/>
              <a:gd name="connsiteX23" fmla="*/ 7136209 w 7136209"/>
              <a:gd name="connsiteY23" fmla="*/ 6740307 h 6740307"/>
              <a:gd name="connsiteX24" fmla="*/ 6684249 w 7136209"/>
              <a:gd name="connsiteY24" fmla="*/ 6740307 h 6740307"/>
              <a:gd name="connsiteX25" fmla="*/ 5946841 w 7136209"/>
              <a:gd name="connsiteY25" fmla="*/ 6740307 h 6740307"/>
              <a:gd name="connsiteX26" fmla="*/ 5566243 w 7136209"/>
              <a:gd name="connsiteY26" fmla="*/ 6740307 h 6740307"/>
              <a:gd name="connsiteX27" fmla="*/ 5185645 w 7136209"/>
              <a:gd name="connsiteY27" fmla="*/ 6740307 h 6740307"/>
              <a:gd name="connsiteX28" fmla="*/ 4805047 w 7136209"/>
              <a:gd name="connsiteY28" fmla="*/ 6740307 h 6740307"/>
              <a:gd name="connsiteX29" fmla="*/ 4424450 w 7136209"/>
              <a:gd name="connsiteY29" fmla="*/ 6740307 h 6740307"/>
              <a:gd name="connsiteX30" fmla="*/ 3758403 w 7136209"/>
              <a:gd name="connsiteY30" fmla="*/ 6740307 h 6740307"/>
              <a:gd name="connsiteX31" fmla="*/ 3377806 w 7136209"/>
              <a:gd name="connsiteY31" fmla="*/ 6740307 h 6740307"/>
              <a:gd name="connsiteX32" fmla="*/ 2783122 w 7136209"/>
              <a:gd name="connsiteY32" fmla="*/ 6740307 h 6740307"/>
              <a:gd name="connsiteX33" fmla="*/ 2259800 w 7136209"/>
              <a:gd name="connsiteY33" fmla="*/ 6740307 h 6740307"/>
              <a:gd name="connsiteX34" fmla="*/ 1807840 w 7136209"/>
              <a:gd name="connsiteY34" fmla="*/ 6740307 h 6740307"/>
              <a:gd name="connsiteX35" fmla="*/ 1355880 w 7136209"/>
              <a:gd name="connsiteY35" fmla="*/ 6740307 h 6740307"/>
              <a:gd name="connsiteX36" fmla="*/ 832558 w 7136209"/>
              <a:gd name="connsiteY36" fmla="*/ 6740307 h 6740307"/>
              <a:gd name="connsiteX37" fmla="*/ 0 w 7136209"/>
              <a:gd name="connsiteY37" fmla="*/ 6740307 h 6740307"/>
              <a:gd name="connsiteX38" fmla="*/ 0 w 7136209"/>
              <a:gd name="connsiteY38" fmla="*/ 6111212 h 6740307"/>
              <a:gd name="connsiteX39" fmla="*/ 0 w 7136209"/>
              <a:gd name="connsiteY39" fmla="*/ 5616923 h 6740307"/>
              <a:gd name="connsiteX40" fmla="*/ 0 w 7136209"/>
              <a:gd name="connsiteY40" fmla="*/ 5190036 h 6740307"/>
              <a:gd name="connsiteX41" fmla="*/ 0 w 7136209"/>
              <a:gd name="connsiteY41" fmla="*/ 4763150 h 6740307"/>
              <a:gd name="connsiteX42" fmla="*/ 0 w 7136209"/>
              <a:gd name="connsiteY42" fmla="*/ 4336264 h 6740307"/>
              <a:gd name="connsiteX43" fmla="*/ 0 w 7136209"/>
              <a:gd name="connsiteY43" fmla="*/ 3976781 h 6740307"/>
              <a:gd name="connsiteX44" fmla="*/ 0 w 7136209"/>
              <a:gd name="connsiteY44" fmla="*/ 3280283 h 6740307"/>
              <a:gd name="connsiteX45" fmla="*/ 0 w 7136209"/>
              <a:gd name="connsiteY45" fmla="*/ 2651187 h 6740307"/>
              <a:gd name="connsiteX46" fmla="*/ 0 w 7136209"/>
              <a:gd name="connsiteY46" fmla="*/ 2291704 h 6740307"/>
              <a:gd name="connsiteX47" fmla="*/ 0 w 7136209"/>
              <a:gd name="connsiteY47" fmla="*/ 1864818 h 6740307"/>
              <a:gd name="connsiteX48" fmla="*/ 0 w 7136209"/>
              <a:gd name="connsiteY48" fmla="*/ 1370529 h 6740307"/>
              <a:gd name="connsiteX49" fmla="*/ 0 w 7136209"/>
              <a:gd name="connsiteY49" fmla="*/ 1011046 h 6740307"/>
              <a:gd name="connsiteX50" fmla="*/ 0 w 7136209"/>
              <a:gd name="connsiteY50" fmla="*/ 651563 h 6740307"/>
              <a:gd name="connsiteX51" fmla="*/ 0 w 7136209"/>
              <a:gd name="connsiteY51" fmla="*/ 0 h 67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36209" h="6740307" fill="none" extrusionOk="0">
                <a:moveTo>
                  <a:pt x="0" y="0"/>
                </a:moveTo>
                <a:cubicBezTo>
                  <a:pt x="194714" y="-56575"/>
                  <a:pt x="411783" y="2135"/>
                  <a:pt x="666046" y="0"/>
                </a:cubicBezTo>
                <a:cubicBezTo>
                  <a:pt x="920309" y="-2135"/>
                  <a:pt x="1134504" y="54003"/>
                  <a:pt x="1403454" y="0"/>
                </a:cubicBezTo>
                <a:cubicBezTo>
                  <a:pt x="1672404" y="-54003"/>
                  <a:pt x="1723638" y="54977"/>
                  <a:pt x="1926776" y="0"/>
                </a:cubicBezTo>
                <a:cubicBezTo>
                  <a:pt x="2129914" y="-54977"/>
                  <a:pt x="2234987" y="54776"/>
                  <a:pt x="2450098" y="0"/>
                </a:cubicBezTo>
                <a:cubicBezTo>
                  <a:pt x="2665209" y="-54776"/>
                  <a:pt x="2905871" y="52076"/>
                  <a:pt x="3187507" y="0"/>
                </a:cubicBezTo>
                <a:cubicBezTo>
                  <a:pt x="3469143" y="-52076"/>
                  <a:pt x="3547850" y="11195"/>
                  <a:pt x="3853553" y="0"/>
                </a:cubicBezTo>
                <a:cubicBezTo>
                  <a:pt x="4159256" y="-11195"/>
                  <a:pt x="4144725" y="16311"/>
                  <a:pt x="4234151" y="0"/>
                </a:cubicBezTo>
                <a:cubicBezTo>
                  <a:pt x="4323577" y="-16311"/>
                  <a:pt x="4527562" y="5071"/>
                  <a:pt x="4614748" y="0"/>
                </a:cubicBezTo>
                <a:cubicBezTo>
                  <a:pt x="4701934" y="-5071"/>
                  <a:pt x="4998347" y="48180"/>
                  <a:pt x="5280795" y="0"/>
                </a:cubicBezTo>
                <a:cubicBezTo>
                  <a:pt x="5563243" y="-48180"/>
                  <a:pt x="5524849" y="42514"/>
                  <a:pt x="5732755" y="0"/>
                </a:cubicBezTo>
                <a:cubicBezTo>
                  <a:pt x="5940661" y="-42514"/>
                  <a:pt x="6260947" y="71832"/>
                  <a:pt x="6470163" y="0"/>
                </a:cubicBezTo>
                <a:cubicBezTo>
                  <a:pt x="6679379" y="-71832"/>
                  <a:pt x="6991513" y="36117"/>
                  <a:pt x="7136209" y="0"/>
                </a:cubicBezTo>
                <a:cubicBezTo>
                  <a:pt x="7168420" y="327195"/>
                  <a:pt x="7092443" y="545351"/>
                  <a:pt x="7136209" y="696498"/>
                </a:cubicBezTo>
                <a:cubicBezTo>
                  <a:pt x="7179975" y="847645"/>
                  <a:pt x="7096080" y="927940"/>
                  <a:pt x="7136209" y="1123385"/>
                </a:cubicBezTo>
                <a:cubicBezTo>
                  <a:pt x="7176338" y="1318830"/>
                  <a:pt x="7115071" y="1655812"/>
                  <a:pt x="7136209" y="1819883"/>
                </a:cubicBezTo>
                <a:cubicBezTo>
                  <a:pt x="7157347" y="1983954"/>
                  <a:pt x="7094534" y="2137476"/>
                  <a:pt x="7136209" y="2246769"/>
                </a:cubicBezTo>
                <a:cubicBezTo>
                  <a:pt x="7177884" y="2356062"/>
                  <a:pt x="7131853" y="2621124"/>
                  <a:pt x="7136209" y="2943267"/>
                </a:cubicBezTo>
                <a:cubicBezTo>
                  <a:pt x="7140565" y="3265410"/>
                  <a:pt x="7100751" y="3282306"/>
                  <a:pt x="7136209" y="3370154"/>
                </a:cubicBezTo>
                <a:cubicBezTo>
                  <a:pt x="7171667" y="3458002"/>
                  <a:pt x="7104389" y="3902245"/>
                  <a:pt x="7136209" y="4066652"/>
                </a:cubicBezTo>
                <a:cubicBezTo>
                  <a:pt x="7168029" y="4231059"/>
                  <a:pt x="7134357" y="4446067"/>
                  <a:pt x="7136209" y="4695747"/>
                </a:cubicBezTo>
                <a:cubicBezTo>
                  <a:pt x="7138061" y="4945428"/>
                  <a:pt x="7105433" y="5085519"/>
                  <a:pt x="7136209" y="5324843"/>
                </a:cubicBezTo>
                <a:cubicBezTo>
                  <a:pt x="7166985" y="5564167"/>
                  <a:pt x="7106816" y="5632192"/>
                  <a:pt x="7136209" y="5886535"/>
                </a:cubicBezTo>
                <a:cubicBezTo>
                  <a:pt x="7165602" y="6140878"/>
                  <a:pt x="7103984" y="6328094"/>
                  <a:pt x="7136209" y="6740307"/>
                </a:cubicBezTo>
                <a:cubicBezTo>
                  <a:pt x="7001893" y="6785765"/>
                  <a:pt x="6845787" y="6730850"/>
                  <a:pt x="6684249" y="6740307"/>
                </a:cubicBezTo>
                <a:cubicBezTo>
                  <a:pt x="6522711" y="6749764"/>
                  <a:pt x="6190382" y="6659952"/>
                  <a:pt x="5946841" y="6740307"/>
                </a:cubicBezTo>
                <a:cubicBezTo>
                  <a:pt x="5703300" y="6820662"/>
                  <a:pt x="5709764" y="6736137"/>
                  <a:pt x="5566243" y="6740307"/>
                </a:cubicBezTo>
                <a:cubicBezTo>
                  <a:pt x="5422722" y="6744477"/>
                  <a:pt x="5267373" y="6721981"/>
                  <a:pt x="5185645" y="6740307"/>
                </a:cubicBezTo>
                <a:cubicBezTo>
                  <a:pt x="5103917" y="6758633"/>
                  <a:pt x="4944777" y="6717245"/>
                  <a:pt x="4805047" y="6740307"/>
                </a:cubicBezTo>
                <a:cubicBezTo>
                  <a:pt x="4665317" y="6763369"/>
                  <a:pt x="4555621" y="6723824"/>
                  <a:pt x="4424450" y="6740307"/>
                </a:cubicBezTo>
                <a:cubicBezTo>
                  <a:pt x="4293279" y="6756790"/>
                  <a:pt x="3904091" y="6700409"/>
                  <a:pt x="3758403" y="6740307"/>
                </a:cubicBezTo>
                <a:cubicBezTo>
                  <a:pt x="3612715" y="6780205"/>
                  <a:pt x="3459894" y="6737009"/>
                  <a:pt x="3377806" y="6740307"/>
                </a:cubicBezTo>
                <a:cubicBezTo>
                  <a:pt x="3295718" y="6743605"/>
                  <a:pt x="3071408" y="6679390"/>
                  <a:pt x="2783122" y="6740307"/>
                </a:cubicBezTo>
                <a:cubicBezTo>
                  <a:pt x="2494836" y="6801224"/>
                  <a:pt x="2410195" y="6711621"/>
                  <a:pt x="2259800" y="6740307"/>
                </a:cubicBezTo>
                <a:cubicBezTo>
                  <a:pt x="2109405" y="6768993"/>
                  <a:pt x="1972143" y="6718690"/>
                  <a:pt x="1807840" y="6740307"/>
                </a:cubicBezTo>
                <a:cubicBezTo>
                  <a:pt x="1643537" y="6761924"/>
                  <a:pt x="1511132" y="6706340"/>
                  <a:pt x="1355880" y="6740307"/>
                </a:cubicBezTo>
                <a:cubicBezTo>
                  <a:pt x="1200628" y="6774274"/>
                  <a:pt x="983914" y="6715210"/>
                  <a:pt x="832558" y="6740307"/>
                </a:cubicBezTo>
                <a:cubicBezTo>
                  <a:pt x="681202" y="6765404"/>
                  <a:pt x="202268" y="6682749"/>
                  <a:pt x="0" y="6740307"/>
                </a:cubicBezTo>
                <a:cubicBezTo>
                  <a:pt x="-44839" y="6610595"/>
                  <a:pt x="73070" y="6289643"/>
                  <a:pt x="0" y="6111212"/>
                </a:cubicBezTo>
                <a:cubicBezTo>
                  <a:pt x="-73070" y="5932782"/>
                  <a:pt x="45978" y="5858478"/>
                  <a:pt x="0" y="5616923"/>
                </a:cubicBezTo>
                <a:cubicBezTo>
                  <a:pt x="-45978" y="5375368"/>
                  <a:pt x="28089" y="5306011"/>
                  <a:pt x="0" y="5190036"/>
                </a:cubicBezTo>
                <a:cubicBezTo>
                  <a:pt x="-28089" y="5074061"/>
                  <a:pt x="31674" y="4973501"/>
                  <a:pt x="0" y="4763150"/>
                </a:cubicBezTo>
                <a:cubicBezTo>
                  <a:pt x="-31674" y="4552799"/>
                  <a:pt x="19620" y="4538393"/>
                  <a:pt x="0" y="4336264"/>
                </a:cubicBezTo>
                <a:cubicBezTo>
                  <a:pt x="-19620" y="4134135"/>
                  <a:pt x="10841" y="4072409"/>
                  <a:pt x="0" y="3976781"/>
                </a:cubicBezTo>
                <a:cubicBezTo>
                  <a:pt x="-10841" y="3881153"/>
                  <a:pt x="44200" y="3518217"/>
                  <a:pt x="0" y="3280283"/>
                </a:cubicBezTo>
                <a:cubicBezTo>
                  <a:pt x="-44200" y="3042349"/>
                  <a:pt x="10656" y="2831283"/>
                  <a:pt x="0" y="2651187"/>
                </a:cubicBezTo>
                <a:cubicBezTo>
                  <a:pt x="-10656" y="2471091"/>
                  <a:pt x="30846" y="2438473"/>
                  <a:pt x="0" y="2291704"/>
                </a:cubicBezTo>
                <a:cubicBezTo>
                  <a:pt x="-30846" y="2144935"/>
                  <a:pt x="34576" y="1984325"/>
                  <a:pt x="0" y="1864818"/>
                </a:cubicBezTo>
                <a:cubicBezTo>
                  <a:pt x="-34576" y="1745311"/>
                  <a:pt x="54061" y="1542266"/>
                  <a:pt x="0" y="1370529"/>
                </a:cubicBezTo>
                <a:cubicBezTo>
                  <a:pt x="-54061" y="1198792"/>
                  <a:pt x="12132" y="1116377"/>
                  <a:pt x="0" y="1011046"/>
                </a:cubicBezTo>
                <a:cubicBezTo>
                  <a:pt x="-12132" y="905715"/>
                  <a:pt x="19537" y="802015"/>
                  <a:pt x="0" y="651563"/>
                </a:cubicBezTo>
                <a:cubicBezTo>
                  <a:pt x="-19537" y="501111"/>
                  <a:pt x="37781" y="136565"/>
                  <a:pt x="0" y="0"/>
                </a:cubicBezTo>
                <a:close/>
              </a:path>
              <a:path w="7136209" h="6740307" stroke="0" extrusionOk="0">
                <a:moveTo>
                  <a:pt x="0" y="0"/>
                </a:moveTo>
                <a:cubicBezTo>
                  <a:pt x="118280" y="-11992"/>
                  <a:pt x="285089" y="38306"/>
                  <a:pt x="380598" y="0"/>
                </a:cubicBezTo>
                <a:cubicBezTo>
                  <a:pt x="476107" y="-38306"/>
                  <a:pt x="597511" y="35360"/>
                  <a:pt x="761196" y="0"/>
                </a:cubicBezTo>
                <a:cubicBezTo>
                  <a:pt x="924881" y="-35360"/>
                  <a:pt x="1130202" y="63871"/>
                  <a:pt x="1355880" y="0"/>
                </a:cubicBezTo>
                <a:cubicBezTo>
                  <a:pt x="1581558" y="-63871"/>
                  <a:pt x="1846328" y="54081"/>
                  <a:pt x="2021926" y="0"/>
                </a:cubicBezTo>
                <a:cubicBezTo>
                  <a:pt x="2197524" y="-54081"/>
                  <a:pt x="2333179" y="4273"/>
                  <a:pt x="2473886" y="0"/>
                </a:cubicBezTo>
                <a:cubicBezTo>
                  <a:pt x="2614593" y="-4273"/>
                  <a:pt x="2796188" y="9739"/>
                  <a:pt x="3068570" y="0"/>
                </a:cubicBezTo>
                <a:cubicBezTo>
                  <a:pt x="3340952" y="-9739"/>
                  <a:pt x="3420867" y="9179"/>
                  <a:pt x="3734616" y="0"/>
                </a:cubicBezTo>
                <a:cubicBezTo>
                  <a:pt x="4048365" y="-9179"/>
                  <a:pt x="4081269" y="48247"/>
                  <a:pt x="4186576" y="0"/>
                </a:cubicBezTo>
                <a:cubicBezTo>
                  <a:pt x="4291883" y="-48247"/>
                  <a:pt x="4564609" y="59946"/>
                  <a:pt x="4781260" y="0"/>
                </a:cubicBezTo>
                <a:cubicBezTo>
                  <a:pt x="4997911" y="-59946"/>
                  <a:pt x="5055003" y="25653"/>
                  <a:pt x="5304582" y="0"/>
                </a:cubicBezTo>
                <a:cubicBezTo>
                  <a:pt x="5554161" y="-25653"/>
                  <a:pt x="5771622" y="14604"/>
                  <a:pt x="5899266" y="0"/>
                </a:cubicBezTo>
                <a:cubicBezTo>
                  <a:pt x="6026910" y="-14604"/>
                  <a:pt x="6365340" y="75009"/>
                  <a:pt x="6565312" y="0"/>
                </a:cubicBezTo>
                <a:cubicBezTo>
                  <a:pt x="6765284" y="-75009"/>
                  <a:pt x="6974091" y="31425"/>
                  <a:pt x="7136209" y="0"/>
                </a:cubicBezTo>
                <a:cubicBezTo>
                  <a:pt x="7181962" y="91971"/>
                  <a:pt x="7127425" y="259707"/>
                  <a:pt x="7136209" y="426886"/>
                </a:cubicBezTo>
                <a:cubicBezTo>
                  <a:pt x="7144993" y="594065"/>
                  <a:pt x="7117295" y="681008"/>
                  <a:pt x="7136209" y="853772"/>
                </a:cubicBezTo>
                <a:cubicBezTo>
                  <a:pt x="7155123" y="1026536"/>
                  <a:pt x="7075132" y="1312768"/>
                  <a:pt x="7136209" y="1482868"/>
                </a:cubicBezTo>
                <a:cubicBezTo>
                  <a:pt x="7197286" y="1652968"/>
                  <a:pt x="7068732" y="1881163"/>
                  <a:pt x="7136209" y="2111963"/>
                </a:cubicBezTo>
                <a:cubicBezTo>
                  <a:pt x="7203686" y="2342764"/>
                  <a:pt x="7105192" y="2423318"/>
                  <a:pt x="7136209" y="2538849"/>
                </a:cubicBezTo>
                <a:cubicBezTo>
                  <a:pt x="7167226" y="2654380"/>
                  <a:pt x="7083743" y="3016809"/>
                  <a:pt x="7136209" y="3167944"/>
                </a:cubicBezTo>
                <a:cubicBezTo>
                  <a:pt x="7188675" y="3319080"/>
                  <a:pt x="7098333" y="3458669"/>
                  <a:pt x="7136209" y="3729637"/>
                </a:cubicBezTo>
                <a:cubicBezTo>
                  <a:pt x="7174085" y="4000605"/>
                  <a:pt x="7062231" y="4154782"/>
                  <a:pt x="7136209" y="4358732"/>
                </a:cubicBezTo>
                <a:cubicBezTo>
                  <a:pt x="7210187" y="4562683"/>
                  <a:pt x="7118255" y="4623414"/>
                  <a:pt x="7136209" y="4785618"/>
                </a:cubicBezTo>
                <a:cubicBezTo>
                  <a:pt x="7154163" y="4947822"/>
                  <a:pt x="7097985" y="5118252"/>
                  <a:pt x="7136209" y="5279907"/>
                </a:cubicBezTo>
                <a:cubicBezTo>
                  <a:pt x="7174433" y="5441562"/>
                  <a:pt x="7132962" y="5675763"/>
                  <a:pt x="7136209" y="5841599"/>
                </a:cubicBezTo>
                <a:cubicBezTo>
                  <a:pt x="7139456" y="6007435"/>
                  <a:pt x="7051357" y="6507237"/>
                  <a:pt x="7136209" y="6740307"/>
                </a:cubicBezTo>
                <a:cubicBezTo>
                  <a:pt x="6834038" y="6762896"/>
                  <a:pt x="6679708" y="6718246"/>
                  <a:pt x="6470163" y="6740307"/>
                </a:cubicBezTo>
                <a:cubicBezTo>
                  <a:pt x="6260618" y="6762368"/>
                  <a:pt x="6127608" y="6719175"/>
                  <a:pt x="6018203" y="6740307"/>
                </a:cubicBezTo>
                <a:cubicBezTo>
                  <a:pt x="5908798" y="6761439"/>
                  <a:pt x="5600951" y="6690801"/>
                  <a:pt x="5494881" y="6740307"/>
                </a:cubicBezTo>
                <a:cubicBezTo>
                  <a:pt x="5388811" y="6789813"/>
                  <a:pt x="5018619" y="6672672"/>
                  <a:pt x="4828835" y="6740307"/>
                </a:cubicBezTo>
                <a:cubicBezTo>
                  <a:pt x="4639051" y="6807942"/>
                  <a:pt x="4535112" y="6729535"/>
                  <a:pt x="4376875" y="6740307"/>
                </a:cubicBezTo>
                <a:cubicBezTo>
                  <a:pt x="4218638" y="6751079"/>
                  <a:pt x="4037202" y="6709478"/>
                  <a:pt x="3924915" y="6740307"/>
                </a:cubicBezTo>
                <a:cubicBezTo>
                  <a:pt x="3812628" y="6771136"/>
                  <a:pt x="3480454" y="6695236"/>
                  <a:pt x="3330231" y="6740307"/>
                </a:cubicBezTo>
                <a:cubicBezTo>
                  <a:pt x="3180008" y="6785378"/>
                  <a:pt x="3118110" y="6723321"/>
                  <a:pt x="2949633" y="6740307"/>
                </a:cubicBezTo>
                <a:cubicBezTo>
                  <a:pt x="2781156" y="6757293"/>
                  <a:pt x="2619348" y="6720529"/>
                  <a:pt x="2426311" y="6740307"/>
                </a:cubicBezTo>
                <a:cubicBezTo>
                  <a:pt x="2233274" y="6760085"/>
                  <a:pt x="1981643" y="6681948"/>
                  <a:pt x="1688903" y="6740307"/>
                </a:cubicBezTo>
                <a:cubicBezTo>
                  <a:pt x="1396163" y="6798666"/>
                  <a:pt x="1342641" y="6731049"/>
                  <a:pt x="1094219" y="6740307"/>
                </a:cubicBezTo>
                <a:cubicBezTo>
                  <a:pt x="845797" y="6749565"/>
                  <a:pt x="816613" y="6724100"/>
                  <a:pt x="713621" y="6740307"/>
                </a:cubicBezTo>
                <a:cubicBezTo>
                  <a:pt x="610629" y="6756514"/>
                  <a:pt x="216647" y="6704402"/>
                  <a:pt x="0" y="6740307"/>
                </a:cubicBezTo>
                <a:cubicBezTo>
                  <a:pt x="-7757" y="6560748"/>
                  <a:pt x="25745" y="6553742"/>
                  <a:pt x="0" y="6380824"/>
                </a:cubicBezTo>
                <a:cubicBezTo>
                  <a:pt x="-25745" y="6207906"/>
                  <a:pt x="43536" y="6000825"/>
                  <a:pt x="0" y="5819132"/>
                </a:cubicBezTo>
                <a:cubicBezTo>
                  <a:pt x="-43536" y="5637439"/>
                  <a:pt x="20104" y="5576583"/>
                  <a:pt x="0" y="5459649"/>
                </a:cubicBezTo>
                <a:cubicBezTo>
                  <a:pt x="-20104" y="5342715"/>
                  <a:pt x="35234" y="5207023"/>
                  <a:pt x="0" y="4965359"/>
                </a:cubicBezTo>
                <a:cubicBezTo>
                  <a:pt x="-35234" y="4723695"/>
                  <a:pt x="26329" y="4712296"/>
                  <a:pt x="0" y="4538473"/>
                </a:cubicBezTo>
                <a:cubicBezTo>
                  <a:pt x="-26329" y="4364650"/>
                  <a:pt x="31831" y="4139515"/>
                  <a:pt x="0" y="3841975"/>
                </a:cubicBezTo>
                <a:cubicBezTo>
                  <a:pt x="-31831" y="3544435"/>
                  <a:pt x="19356" y="3385350"/>
                  <a:pt x="0" y="3145477"/>
                </a:cubicBezTo>
                <a:cubicBezTo>
                  <a:pt x="-19356" y="2905604"/>
                  <a:pt x="8071" y="2908027"/>
                  <a:pt x="0" y="2785994"/>
                </a:cubicBezTo>
                <a:cubicBezTo>
                  <a:pt x="-8071" y="2663961"/>
                  <a:pt x="12945" y="2522277"/>
                  <a:pt x="0" y="2426511"/>
                </a:cubicBezTo>
                <a:cubicBezTo>
                  <a:pt x="-12945" y="2330745"/>
                  <a:pt x="61376" y="1907854"/>
                  <a:pt x="0" y="1730012"/>
                </a:cubicBezTo>
                <a:cubicBezTo>
                  <a:pt x="-61376" y="1552170"/>
                  <a:pt x="11662" y="1383073"/>
                  <a:pt x="0" y="1168320"/>
                </a:cubicBezTo>
                <a:cubicBezTo>
                  <a:pt x="-11662" y="953567"/>
                  <a:pt x="14969" y="862942"/>
                  <a:pt x="0" y="741434"/>
                </a:cubicBezTo>
                <a:cubicBezTo>
                  <a:pt x="-14969" y="619926"/>
                  <a:pt x="58232" y="203451"/>
                  <a:pt x="0" y="0"/>
                </a:cubicBezTo>
                <a:close/>
              </a:path>
            </a:pathLst>
          </a:custGeom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363542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BC548-8FA8-492D-AF11-097C70E06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53" y="1105262"/>
            <a:ext cx="524758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DB529B-73BF-4B54-9060-F228C9004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3520" y="312713"/>
            <a:ext cx="6597211" cy="62568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39B85A-9FEA-41D4-B048-E380D1EEFFB1}"/>
              </a:ext>
            </a:extLst>
          </p:cNvPr>
          <p:cNvSpPr/>
          <p:nvPr/>
        </p:nvSpPr>
        <p:spPr>
          <a:xfrm>
            <a:off x="1040814" y="173868"/>
            <a:ext cx="4262706" cy="92333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9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عاطف و العصافير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B3FAB-3ABC-4B5B-96E4-52FE5031912A}"/>
              </a:ext>
            </a:extLst>
          </p:cNvPr>
          <p:cNvSpPr/>
          <p:nvPr/>
        </p:nvSpPr>
        <p:spPr>
          <a:xfrm>
            <a:off x="5314353" y="6053090"/>
            <a:ext cx="4577241" cy="71154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كتاب النشاط صفحة </a:t>
            </a: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مؤقت">
            <a:hlinkClick r:id="" action="ppaction://media"/>
            <a:extLst>
              <a:ext uri="{FF2B5EF4-FFF2-40B4-BE49-F238E27FC236}">
                <a16:creationId xmlns:a16="http://schemas.microsoft.com/office/drawing/2014/main" id="{4F6F4208-3348-47D7-BF78-6D3A625BB3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6136" y="1181592"/>
            <a:ext cx="2555270" cy="1157857"/>
          </a:xfrm>
          <a:prstGeom prst="rect">
            <a:avLst/>
          </a:prstGeom>
        </p:spPr>
      </p:pic>
      <p:graphicFrame>
        <p:nvGraphicFramePr>
          <p:cNvPr id="11" name="Table 38">
            <a:extLst>
              <a:ext uri="{FF2B5EF4-FFF2-40B4-BE49-F238E27FC236}">
                <a16:creationId xmlns:a16="http://schemas.microsoft.com/office/drawing/2014/main" id="{D7D55D1C-83D8-41BD-BA06-72F597F6B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65621"/>
              </p:ext>
            </p:extLst>
          </p:nvPr>
        </p:nvGraphicFramePr>
        <p:xfrm>
          <a:off x="0" y="63370"/>
          <a:ext cx="989351" cy="709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351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cs typeface="(AH) Manal Black" pitchFamily="2" charset="-78"/>
                        </a:rPr>
                        <a:t>التاريخ+ القوانين</a:t>
                      </a:r>
                      <a:r>
                        <a:rPr lang="ar-EG" sz="2000" dirty="0">
                          <a:cs typeface="(AH) Manal Black" pitchFamily="2" charset="-78"/>
                        </a:rPr>
                        <a:t>+</a:t>
                      </a:r>
                    </a:p>
                    <a:p>
                      <a:pPr algn="ctr" rtl="1"/>
                      <a:r>
                        <a:rPr lang="ar-EG" sz="2000" dirty="0">
                          <a:cs typeface="(AH) Manal Black" pitchFamily="2" charset="-78"/>
                        </a:rPr>
                        <a:t>الروتين اليومي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التهيئة الحافزة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الأهداف </a:t>
                      </a:r>
                    </a:p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و العنوان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>
                          <a:cs typeface="(AH) Manal Black" pitchFamily="2" charset="-78"/>
                        </a:rPr>
                        <a:t>عرض</a:t>
                      </a:r>
                      <a:r>
                        <a:rPr lang="ar-BH" sz="1800" dirty="0">
                          <a:cs typeface="(AH) Manal Black" pitchFamily="2" charset="-78"/>
                        </a:rPr>
                        <a:t> الدرس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>
                          <a:cs typeface="(AH) Manal Black" pitchFamily="2" charset="-78"/>
                        </a:rPr>
                        <a:t>عمل المجموعات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cs typeface="(AH) Manal Black" pitchFamily="2" charset="-78"/>
                        </a:rPr>
                        <a:t>الأنشطة </a:t>
                      </a:r>
                      <a:r>
                        <a:rPr lang="ar-EG" sz="1800" dirty="0">
                          <a:cs typeface="(AH) Manal Black" pitchFamily="2" charset="-78"/>
                        </a:rPr>
                        <a:t>الفردية</a:t>
                      </a:r>
                      <a:r>
                        <a:rPr lang="ar-AE" sz="1800" dirty="0">
                          <a:cs typeface="(AH) Manal Black" pitchFamily="2" charset="-78"/>
                        </a:rPr>
                        <a:t>   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النشاط  الختامي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4304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dirty="0">
                          <a:cs typeface="(AH) Manal Black" pitchFamily="2" charset="-78"/>
                        </a:rPr>
                        <a:t>بطاقة خروج</a:t>
                      </a:r>
                      <a:r>
                        <a:rPr lang="ar-AE" sz="2000" dirty="0">
                          <a:cs typeface="(AH) Manal Black" pitchFamily="2" charset="-78"/>
                        </a:rPr>
                        <a:t> 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المهام الإثرائية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41A2DC-9AF7-41EA-94CC-16F31F02C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56"/>
            <a:ext cx="12191999" cy="6908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30885-BE64-4386-81C7-F53CA703767C}"/>
              </a:ext>
            </a:extLst>
          </p:cNvPr>
          <p:cNvSpPr/>
          <p:nvPr/>
        </p:nvSpPr>
        <p:spPr>
          <a:xfrm>
            <a:off x="3395833" y="288465"/>
            <a:ext cx="8303827" cy="6370975"/>
          </a:xfrm>
          <a:custGeom>
            <a:avLst/>
            <a:gdLst>
              <a:gd name="connsiteX0" fmla="*/ 0 w 8303827"/>
              <a:gd name="connsiteY0" fmla="*/ 0 h 6370975"/>
              <a:gd name="connsiteX1" fmla="*/ 344016 w 8303827"/>
              <a:gd name="connsiteY1" fmla="*/ 0 h 6370975"/>
              <a:gd name="connsiteX2" fmla="*/ 854108 w 8303827"/>
              <a:gd name="connsiteY2" fmla="*/ 0 h 6370975"/>
              <a:gd name="connsiteX3" fmla="*/ 1613315 w 8303827"/>
              <a:gd name="connsiteY3" fmla="*/ 0 h 6370975"/>
              <a:gd name="connsiteX4" fmla="*/ 2289484 w 8303827"/>
              <a:gd name="connsiteY4" fmla="*/ 0 h 6370975"/>
              <a:gd name="connsiteX5" fmla="*/ 2633499 w 8303827"/>
              <a:gd name="connsiteY5" fmla="*/ 0 h 6370975"/>
              <a:gd name="connsiteX6" fmla="*/ 2977515 w 8303827"/>
              <a:gd name="connsiteY6" fmla="*/ 0 h 6370975"/>
              <a:gd name="connsiteX7" fmla="*/ 3653684 w 8303827"/>
              <a:gd name="connsiteY7" fmla="*/ 0 h 6370975"/>
              <a:gd name="connsiteX8" fmla="*/ 4080738 w 8303827"/>
              <a:gd name="connsiteY8" fmla="*/ 0 h 6370975"/>
              <a:gd name="connsiteX9" fmla="*/ 4839945 w 8303827"/>
              <a:gd name="connsiteY9" fmla="*/ 0 h 6370975"/>
              <a:gd name="connsiteX10" fmla="*/ 5516114 w 8303827"/>
              <a:gd name="connsiteY10" fmla="*/ 0 h 6370975"/>
              <a:gd name="connsiteX11" fmla="*/ 6275321 w 8303827"/>
              <a:gd name="connsiteY11" fmla="*/ 0 h 6370975"/>
              <a:gd name="connsiteX12" fmla="*/ 6868451 w 8303827"/>
              <a:gd name="connsiteY12" fmla="*/ 0 h 6370975"/>
              <a:gd name="connsiteX13" fmla="*/ 7295505 w 8303827"/>
              <a:gd name="connsiteY13" fmla="*/ 0 h 6370975"/>
              <a:gd name="connsiteX14" fmla="*/ 8303827 w 8303827"/>
              <a:gd name="connsiteY14" fmla="*/ 0 h 6370975"/>
              <a:gd name="connsiteX15" fmla="*/ 8303827 w 8303827"/>
              <a:gd name="connsiteY15" fmla="*/ 706599 h 6370975"/>
              <a:gd name="connsiteX16" fmla="*/ 8303827 w 8303827"/>
              <a:gd name="connsiteY16" fmla="*/ 1158359 h 6370975"/>
              <a:gd name="connsiteX17" fmla="*/ 8303827 w 8303827"/>
              <a:gd name="connsiteY17" fmla="*/ 1864958 h 6370975"/>
              <a:gd name="connsiteX18" fmla="*/ 8303827 w 8303827"/>
              <a:gd name="connsiteY18" fmla="*/ 2507847 h 6370975"/>
              <a:gd name="connsiteX19" fmla="*/ 8303827 w 8303827"/>
              <a:gd name="connsiteY19" fmla="*/ 3150737 h 6370975"/>
              <a:gd name="connsiteX20" fmla="*/ 8303827 w 8303827"/>
              <a:gd name="connsiteY20" fmla="*/ 3729916 h 6370975"/>
              <a:gd name="connsiteX21" fmla="*/ 8303827 w 8303827"/>
              <a:gd name="connsiteY21" fmla="*/ 4309096 h 6370975"/>
              <a:gd name="connsiteX22" fmla="*/ 8303827 w 8303827"/>
              <a:gd name="connsiteY22" fmla="*/ 4760856 h 6370975"/>
              <a:gd name="connsiteX23" fmla="*/ 8303827 w 8303827"/>
              <a:gd name="connsiteY23" fmla="*/ 5148906 h 6370975"/>
              <a:gd name="connsiteX24" fmla="*/ 8303827 w 8303827"/>
              <a:gd name="connsiteY24" fmla="*/ 5855505 h 6370975"/>
              <a:gd name="connsiteX25" fmla="*/ 8303827 w 8303827"/>
              <a:gd name="connsiteY25" fmla="*/ 6370975 h 6370975"/>
              <a:gd name="connsiteX26" fmla="*/ 7710697 w 8303827"/>
              <a:gd name="connsiteY26" fmla="*/ 6370975 h 6370975"/>
              <a:gd name="connsiteX27" fmla="*/ 7366681 w 8303827"/>
              <a:gd name="connsiteY27" fmla="*/ 6370975 h 6370975"/>
              <a:gd name="connsiteX28" fmla="*/ 6690512 w 8303827"/>
              <a:gd name="connsiteY28" fmla="*/ 6370975 h 6370975"/>
              <a:gd name="connsiteX29" fmla="*/ 6346496 w 8303827"/>
              <a:gd name="connsiteY29" fmla="*/ 6370975 h 6370975"/>
              <a:gd name="connsiteX30" fmla="*/ 5753366 w 8303827"/>
              <a:gd name="connsiteY30" fmla="*/ 6370975 h 6370975"/>
              <a:gd name="connsiteX31" fmla="*/ 5243274 w 8303827"/>
              <a:gd name="connsiteY31" fmla="*/ 6370975 h 6370975"/>
              <a:gd name="connsiteX32" fmla="*/ 4816220 w 8303827"/>
              <a:gd name="connsiteY32" fmla="*/ 6370975 h 6370975"/>
              <a:gd name="connsiteX33" fmla="*/ 4389166 w 8303827"/>
              <a:gd name="connsiteY33" fmla="*/ 6370975 h 6370975"/>
              <a:gd name="connsiteX34" fmla="*/ 3879073 w 8303827"/>
              <a:gd name="connsiteY34" fmla="*/ 6370975 h 6370975"/>
              <a:gd name="connsiteX35" fmla="*/ 3119866 w 8303827"/>
              <a:gd name="connsiteY35" fmla="*/ 6370975 h 6370975"/>
              <a:gd name="connsiteX36" fmla="*/ 2443698 w 8303827"/>
              <a:gd name="connsiteY36" fmla="*/ 6370975 h 6370975"/>
              <a:gd name="connsiteX37" fmla="*/ 1767529 w 8303827"/>
              <a:gd name="connsiteY37" fmla="*/ 6370975 h 6370975"/>
              <a:gd name="connsiteX38" fmla="*/ 1091360 w 8303827"/>
              <a:gd name="connsiteY38" fmla="*/ 6370975 h 6370975"/>
              <a:gd name="connsiteX39" fmla="*/ 581268 w 8303827"/>
              <a:gd name="connsiteY39" fmla="*/ 6370975 h 6370975"/>
              <a:gd name="connsiteX40" fmla="*/ 0 w 8303827"/>
              <a:gd name="connsiteY40" fmla="*/ 6370975 h 6370975"/>
              <a:gd name="connsiteX41" fmla="*/ 0 w 8303827"/>
              <a:gd name="connsiteY41" fmla="*/ 5664376 h 6370975"/>
              <a:gd name="connsiteX42" fmla="*/ 0 w 8303827"/>
              <a:gd name="connsiteY42" fmla="*/ 4957777 h 6370975"/>
              <a:gd name="connsiteX43" fmla="*/ 0 w 8303827"/>
              <a:gd name="connsiteY43" fmla="*/ 4314888 h 6370975"/>
              <a:gd name="connsiteX44" fmla="*/ 0 w 8303827"/>
              <a:gd name="connsiteY44" fmla="*/ 3926837 h 6370975"/>
              <a:gd name="connsiteX45" fmla="*/ 0 w 8303827"/>
              <a:gd name="connsiteY45" fmla="*/ 3475077 h 6370975"/>
              <a:gd name="connsiteX46" fmla="*/ 0 w 8303827"/>
              <a:gd name="connsiteY46" fmla="*/ 2959607 h 6370975"/>
              <a:gd name="connsiteX47" fmla="*/ 0 w 8303827"/>
              <a:gd name="connsiteY47" fmla="*/ 2571557 h 6370975"/>
              <a:gd name="connsiteX48" fmla="*/ 0 w 8303827"/>
              <a:gd name="connsiteY48" fmla="*/ 2183507 h 6370975"/>
              <a:gd name="connsiteX49" fmla="*/ 0 w 8303827"/>
              <a:gd name="connsiteY49" fmla="*/ 1476908 h 6370975"/>
              <a:gd name="connsiteX50" fmla="*/ 0 w 8303827"/>
              <a:gd name="connsiteY50" fmla="*/ 1025148 h 6370975"/>
              <a:gd name="connsiteX51" fmla="*/ 0 w 8303827"/>
              <a:gd name="connsiteY51" fmla="*/ 0 h 637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303827" h="6370975" fill="none" extrusionOk="0">
                <a:moveTo>
                  <a:pt x="0" y="0"/>
                </a:moveTo>
                <a:cubicBezTo>
                  <a:pt x="119349" y="-17079"/>
                  <a:pt x="263183" y="295"/>
                  <a:pt x="344016" y="0"/>
                </a:cubicBezTo>
                <a:cubicBezTo>
                  <a:pt x="424849" y="-295"/>
                  <a:pt x="677362" y="23449"/>
                  <a:pt x="854108" y="0"/>
                </a:cubicBezTo>
                <a:cubicBezTo>
                  <a:pt x="1030854" y="-23449"/>
                  <a:pt x="1457939" y="21835"/>
                  <a:pt x="1613315" y="0"/>
                </a:cubicBezTo>
                <a:cubicBezTo>
                  <a:pt x="1768691" y="-21835"/>
                  <a:pt x="1983599" y="76977"/>
                  <a:pt x="2289484" y="0"/>
                </a:cubicBezTo>
                <a:cubicBezTo>
                  <a:pt x="2595369" y="-76977"/>
                  <a:pt x="2488394" y="38060"/>
                  <a:pt x="2633499" y="0"/>
                </a:cubicBezTo>
                <a:cubicBezTo>
                  <a:pt x="2778604" y="-38060"/>
                  <a:pt x="2823553" y="19546"/>
                  <a:pt x="2977515" y="0"/>
                </a:cubicBezTo>
                <a:cubicBezTo>
                  <a:pt x="3131477" y="-19546"/>
                  <a:pt x="3325505" y="3475"/>
                  <a:pt x="3653684" y="0"/>
                </a:cubicBezTo>
                <a:cubicBezTo>
                  <a:pt x="3981863" y="-3475"/>
                  <a:pt x="3906049" y="28144"/>
                  <a:pt x="4080738" y="0"/>
                </a:cubicBezTo>
                <a:cubicBezTo>
                  <a:pt x="4255427" y="-28144"/>
                  <a:pt x="4556948" y="4735"/>
                  <a:pt x="4839945" y="0"/>
                </a:cubicBezTo>
                <a:cubicBezTo>
                  <a:pt x="5122942" y="-4735"/>
                  <a:pt x="5237614" y="28935"/>
                  <a:pt x="5516114" y="0"/>
                </a:cubicBezTo>
                <a:cubicBezTo>
                  <a:pt x="5794614" y="-28935"/>
                  <a:pt x="6100353" y="76617"/>
                  <a:pt x="6275321" y="0"/>
                </a:cubicBezTo>
                <a:cubicBezTo>
                  <a:pt x="6450289" y="-76617"/>
                  <a:pt x="6652843" y="55381"/>
                  <a:pt x="6868451" y="0"/>
                </a:cubicBezTo>
                <a:cubicBezTo>
                  <a:pt x="7084059" y="-55381"/>
                  <a:pt x="7121246" y="42683"/>
                  <a:pt x="7295505" y="0"/>
                </a:cubicBezTo>
                <a:cubicBezTo>
                  <a:pt x="7469764" y="-42683"/>
                  <a:pt x="8072762" y="54235"/>
                  <a:pt x="8303827" y="0"/>
                </a:cubicBezTo>
                <a:cubicBezTo>
                  <a:pt x="8311043" y="336321"/>
                  <a:pt x="8246815" y="457435"/>
                  <a:pt x="8303827" y="706599"/>
                </a:cubicBezTo>
                <a:cubicBezTo>
                  <a:pt x="8360839" y="955763"/>
                  <a:pt x="8287736" y="987811"/>
                  <a:pt x="8303827" y="1158359"/>
                </a:cubicBezTo>
                <a:cubicBezTo>
                  <a:pt x="8319918" y="1328907"/>
                  <a:pt x="8236491" y="1559585"/>
                  <a:pt x="8303827" y="1864958"/>
                </a:cubicBezTo>
                <a:cubicBezTo>
                  <a:pt x="8371163" y="2170331"/>
                  <a:pt x="8279476" y="2238137"/>
                  <a:pt x="8303827" y="2507847"/>
                </a:cubicBezTo>
                <a:cubicBezTo>
                  <a:pt x="8328178" y="2777557"/>
                  <a:pt x="8239273" y="2928966"/>
                  <a:pt x="8303827" y="3150737"/>
                </a:cubicBezTo>
                <a:cubicBezTo>
                  <a:pt x="8368381" y="3372508"/>
                  <a:pt x="8251692" y="3507275"/>
                  <a:pt x="8303827" y="3729916"/>
                </a:cubicBezTo>
                <a:cubicBezTo>
                  <a:pt x="8355962" y="3952557"/>
                  <a:pt x="8278400" y="4070111"/>
                  <a:pt x="8303827" y="4309096"/>
                </a:cubicBezTo>
                <a:cubicBezTo>
                  <a:pt x="8329254" y="4548081"/>
                  <a:pt x="8285801" y="4665235"/>
                  <a:pt x="8303827" y="4760856"/>
                </a:cubicBezTo>
                <a:cubicBezTo>
                  <a:pt x="8321853" y="4856477"/>
                  <a:pt x="8285498" y="5016720"/>
                  <a:pt x="8303827" y="5148906"/>
                </a:cubicBezTo>
                <a:cubicBezTo>
                  <a:pt x="8322156" y="5281092"/>
                  <a:pt x="8284644" y="5689088"/>
                  <a:pt x="8303827" y="5855505"/>
                </a:cubicBezTo>
                <a:cubicBezTo>
                  <a:pt x="8323010" y="6021922"/>
                  <a:pt x="8300095" y="6166761"/>
                  <a:pt x="8303827" y="6370975"/>
                </a:cubicBezTo>
                <a:cubicBezTo>
                  <a:pt x="8058282" y="6408817"/>
                  <a:pt x="7892920" y="6366239"/>
                  <a:pt x="7710697" y="6370975"/>
                </a:cubicBezTo>
                <a:cubicBezTo>
                  <a:pt x="7528474" y="6375711"/>
                  <a:pt x="7478223" y="6365032"/>
                  <a:pt x="7366681" y="6370975"/>
                </a:cubicBezTo>
                <a:cubicBezTo>
                  <a:pt x="7255139" y="6376918"/>
                  <a:pt x="6831047" y="6339048"/>
                  <a:pt x="6690512" y="6370975"/>
                </a:cubicBezTo>
                <a:cubicBezTo>
                  <a:pt x="6549977" y="6402902"/>
                  <a:pt x="6480218" y="6332489"/>
                  <a:pt x="6346496" y="6370975"/>
                </a:cubicBezTo>
                <a:cubicBezTo>
                  <a:pt x="6212774" y="6409461"/>
                  <a:pt x="6012858" y="6359861"/>
                  <a:pt x="5753366" y="6370975"/>
                </a:cubicBezTo>
                <a:cubicBezTo>
                  <a:pt x="5493874" y="6382089"/>
                  <a:pt x="5381712" y="6359380"/>
                  <a:pt x="5243274" y="6370975"/>
                </a:cubicBezTo>
                <a:cubicBezTo>
                  <a:pt x="5104836" y="6382570"/>
                  <a:pt x="4940691" y="6344455"/>
                  <a:pt x="4816220" y="6370975"/>
                </a:cubicBezTo>
                <a:cubicBezTo>
                  <a:pt x="4691749" y="6397495"/>
                  <a:pt x="4527194" y="6327117"/>
                  <a:pt x="4389166" y="6370975"/>
                </a:cubicBezTo>
                <a:cubicBezTo>
                  <a:pt x="4251138" y="6414833"/>
                  <a:pt x="4027414" y="6320677"/>
                  <a:pt x="3879073" y="6370975"/>
                </a:cubicBezTo>
                <a:cubicBezTo>
                  <a:pt x="3730732" y="6421273"/>
                  <a:pt x="3463703" y="6340520"/>
                  <a:pt x="3119866" y="6370975"/>
                </a:cubicBezTo>
                <a:cubicBezTo>
                  <a:pt x="2776029" y="6401430"/>
                  <a:pt x="2765535" y="6290653"/>
                  <a:pt x="2443698" y="6370975"/>
                </a:cubicBezTo>
                <a:cubicBezTo>
                  <a:pt x="2121861" y="6451297"/>
                  <a:pt x="1945506" y="6303236"/>
                  <a:pt x="1767529" y="6370975"/>
                </a:cubicBezTo>
                <a:cubicBezTo>
                  <a:pt x="1589552" y="6438714"/>
                  <a:pt x="1407957" y="6360013"/>
                  <a:pt x="1091360" y="6370975"/>
                </a:cubicBezTo>
                <a:cubicBezTo>
                  <a:pt x="774763" y="6381937"/>
                  <a:pt x="805763" y="6318548"/>
                  <a:pt x="581268" y="6370975"/>
                </a:cubicBezTo>
                <a:cubicBezTo>
                  <a:pt x="356773" y="6423402"/>
                  <a:pt x="281814" y="6366240"/>
                  <a:pt x="0" y="6370975"/>
                </a:cubicBezTo>
                <a:cubicBezTo>
                  <a:pt x="-55362" y="6153968"/>
                  <a:pt x="27358" y="6013415"/>
                  <a:pt x="0" y="5664376"/>
                </a:cubicBezTo>
                <a:cubicBezTo>
                  <a:pt x="-27358" y="5315337"/>
                  <a:pt x="50254" y="5112856"/>
                  <a:pt x="0" y="4957777"/>
                </a:cubicBezTo>
                <a:cubicBezTo>
                  <a:pt x="-50254" y="4802698"/>
                  <a:pt x="47913" y="4560031"/>
                  <a:pt x="0" y="4314888"/>
                </a:cubicBezTo>
                <a:cubicBezTo>
                  <a:pt x="-47913" y="4069745"/>
                  <a:pt x="44306" y="4007098"/>
                  <a:pt x="0" y="3926837"/>
                </a:cubicBezTo>
                <a:cubicBezTo>
                  <a:pt x="-44306" y="3846576"/>
                  <a:pt x="4797" y="3650834"/>
                  <a:pt x="0" y="3475077"/>
                </a:cubicBezTo>
                <a:cubicBezTo>
                  <a:pt x="-4797" y="3299320"/>
                  <a:pt x="33444" y="3160886"/>
                  <a:pt x="0" y="2959607"/>
                </a:cubicBezTo>
                <a:cubicBezTo>
                  <a:pt x="-33444" y="2758328"/>
                  <a:pt x="35257" y="2729310"/>
                  <a:pt x="0" y="2571557"/>
                </a:cubicBezTo>
                <a:cubicBezTo>
                  <a:pt x="-35257" y="2413804"/>
                  <a:pt x="33365" y="2301832"/>
                  <a:pt x="0" y="2183507"/>
                </a:cubicBezTo>
                <a:cubicBezTo>
                  <a:pt x="-33365" y="2065182"/>
                  <a:pt x="17073" y="1805246"/>
                  <a:pt x="0" y="1476908"/>
                </a:cubicBezTo>
                <a:cubicBezTo>
                  <a:pt x="-17073" y="1148570"/>
                  <a:pt x="23056" y="1250121"/>
                  <a:pt x="0" y="1025148"/>
                </a:cubicBezTo>
                <a:cubicBezTo>
                  <a:pt x="-23056" y="800175"/>
                  <a:pt x="31305" y="368100"/>
                  <a:pt x="0" y="0"/>
                </a:cubicBezTo>
                <a:close/>
              </a:path>
              <a:path w="8303827" h="6370975" stroke="0" extrusionOk="0">
                <a:moveTo>
                  <a:pt x="0" y="0"/>
                </a:moveTo>
                <a:cubicBezTo>
                  <a:pt x="143600" y="-16593"/>
                  <a:pt x="248427" y="28359"/>
                  <a:pt x="344016" y="0"/>
                </a:cubicBezTo>
                <a:cubicBezTo>
                  <a:pt x="439605" y="-28359"/>
                  <a:pt x="556774" y="26592"/>
                  <a:pt x="688031" y="0"/>
                </a:cubicBezTo>
                <a:cubicBezTo>
                  <a:pt x="819289" y="-26592"/>
                  <a:pt x="1069346" y="64167"/>
                  <a:pt x="1281162" y="0"/>
                </a:cubicBezTo>
                <a:cubicBezTo>
                  <a:pt x="1492978" y="-64167"/>
                  <a:pt x="1727685" y="51012"/>
                  <a:pt x="1957331" y="0"/>
                </a:cubicBezTo>
                <a:cubicBezTo>
                  <a:pt x="2186977" y="-51012"/>
                  <a:pt x="2239873" y="6200"/>
                  <a:pt x="2384385" y="0"/>
                </a:cubicBezTo>
                <a:cubicBezTo>
                  <a:pt x="2528897" y="-6200"/>
                  <a:pt x="2734691" y="43949"/>
                  <a:pt x="2977515" y="0"/>
                </a:cubicBezTo>
                <a:cubicBezTo>
                  <a:pt x="3220339" y="-43949"/>
                  <a:pt x="3324279" y="9334"/>
                  <a:pt x="3653684" y="0"/>
                </a:cubicBezTo>
                <a:cubicBezTo>
                  <a:pt x="3983089" y="-9334"/>
                  <a:pt x="3893154" y="37406"/>
                  <a:pt x="4080738" y="0"/>
                </a:cubicBezTo>
                <a:cubicBezTo>
                  <a:pt x="4268322" y="-37406"/>
                  <a:pt x="4473911" y="62300"/>
                  <a:pt x="4673868" y="0"/>
                </a:cubicBezTo>
                <a:cubicBezTo>
                  <a:pt x="4873825" y="-62300"/>
                  <a:pt x="5030845" y="33556"/>
                  <a:pt x="5183961" y="0"/>
                </a:cubicBezTo>
                <a:cubicBezTo>
                  <a:pt x="5337077" y="-33556"/>
                  <a:pt x="5506871" y="35462"/>
                  <a:pt x="5777091" y="0"/>
                </a:cubicBezTo>
                <a:cubicBezTo>
                  <a:pt x="6047311" y="-35462"/>
                  <a:pt x="6168618" y="33217"/>
                  <a:pt x="6453260" y="0"/>
                </a:cubicBezTo>
                <a:cubicBezTo>
                  <a:pt x="6737902" y="-33217"/>
                  <a:pt x="7010104" y="47543"/>
                  <a:pt x="7212467" y="0"/>
                </a:cubicBezTo>
                <a:cubicBezTo>
                  <a:pt x="7414830" y="-47543"/>
                  <a:pt x="7520588" y="19081"/>
                  <a:pt x="7639521" y="0"/>
                </a:cubicBezTo>
                <a:cubicBezTo>
                  <a:pt x="7758454" y="-19081"/>
                  <a:pt x="7993982" y="15747"/>
                  <a:pt x="8303827" y="0"/>
                </a:cubicBezTo>
                <a:cubicBezTo>
                  <a:pt x="8353662" y="169882"/>
                  <a:pt x="8301676" y="548012"/>
                  <a:pt x="8303827" y="706599"/>
                </a:cubicBezTo>
                <a:cubicBezTo>
                  <a:pt x="8305978" y="865186"/>
                  <a:pt x="8229612" y="1044724"/>
                  <a:pt x="8303827" y="1349488"/>
                </a:cubicBezTo>
                <a:cubicBezTo>
                  <a:pt x="8378042" y="1654252"/>
                  <a:pt x="8258072" y="1605889"/>
                  <a:pt x="8303827" y="1801248"/>
                </a:cubicBezTo>
                <a:cubicBezTo>
                  <a:pt x="8349582" y="1996607"/>
                  <a:pt x="8236275" y="2312983"/>
                  <a:pt x="8303827" y="2444138"/>
                </a:cubicBezTo>
                <a:cubicBezTo>
                  <a:pt x="8371379" y="2575293"/>
                  <a:pt x="8240782" y="2792193"/>
                  <a:pt x="8303827" y="3023317"/>
                </a:cubicBezTo>
                <a:cubicBezTo>
                  <a:pt x="8366872" y="3254441"/>
                  <a:pt x="8235740" y="3396965"/>
                  <a:pt x="8303827" y="3666207"/>
                </a:cubicBezTo>
                <a:cubicBezTo>
                  <a:pt x="8371914" y="3935449"/>
                  <a:pt x="8271625" y="3980083"/>
                  <a:pt x="8303827" y="4117967"/>
                </a:cubicBezTo>
                <a:cubicBezTo>
                  <a:pt x="8336029" y="4255851"/>
                  <a:pt x="8288312" y="4478974"/>
                  <a:pt x="8303827" y="4633436"/>
                </a:cubicBezTo>
                <a:cubicBezTo>
                  <a:pt x="8319342" y="4787898"/>
                  <a:pt x="8283196" y="4933502"/>
                  <a:pt x="8303827" y="5212616"/>
                </a:cubicBezTo>
                <a:cubicBezTo>
                  <a:pt x="8324458" y="5491730"/>
                  <a:pt x="8247948" y="5631062"/>
                  <a:pt x="8303827" y="5855505"/>
                </a:cubicBezTo>
                <a:cubicBezTo>
                  <a:pt x="8359706" y="6079948"/>
                  <a:pt x="8274455" y="6245830"/>
                  <a:pt x="8303827" y="6370975"/>
                </a:cubicBezTo>
                <a:cubicBezTo>
                  <a:pt x="7961367" y="6375834"/>
                  <a:pt x="7802867" y="6296718"/>
                  <a:pt x="7544620" y="6370975"/>
                </a:cubicBezTo>
                <a:cubicBezTo>
                  <a:pt x="7286373" y="6445232"/>
                  <a:pt x="7232723" y="6342182"/>
                  <a:pt x="7034528" y="6370975"/>
                </a:cubicBezTo>
                <a:cubicBezTo>
                  <a:pt x="6836333" y="6399768"/>
                  <a:pt x="6545775" y="6306773"/>
                  <a:pt x="6358359" y="6370975"/>
                </a:cubicBezTo>
                <a:cubicBezTo>
                  <a:pt x="6170943" y="6435177"/>
                  <a:pt x="6090317" y="6366485"/>
                  <a:pt x="5931305" y="6370975"/>
                </a:cubicBezTo>
                <a:cubicBezTo>
                  <a:pt x="5772293" y="6375465"/>
                  <a:pt x="5626478" y="6340560"/>
                  <a:pt x="5504251" y="6370975"/>
                </a:cubicBezTo>
                <a:cubicBezTo>
                  <a:pt x="5382024" y="6401390"/>
                  <a:pt x="5082730" y="6344556"/>
                  <a:pt x="4911121" y="6370975"/>
                </a:cubicBezTo>
                <a:cubicBezTo>
                  <a:pt x="4739512" y="6397394"/>
                  <a:pt x="4733391" y="6348385"/>
                  <a:pt x="4567105" y="6370975"/>
                </a:cubicBezTo>
                <a:cubicBezTo>
                  <a:pt x="4400819" y="6393565"/>
                  <a:pt x="4202331" y="6366482"/>
                  <a:pt x="4057013" y="6370975"/>
                </a:cubicBezTo>
                <a:cubicBezTo>
                  <a:pt x="3911695" y="6375468"/>
                  <a:pt x="3561462" y="6357504"/>
                  <a:pt x="3297806" y="6370975"/>
                </a:cubicBezTo>
                <a:cubicBezTo>
                  <a:pt x="3034150" y="6384446"/>
                  <a:pt x="2977445" y="6303566"/>
                  <a:pt x="2704675" y="6370975"/>
                </a:cubicBezTo>
                <a:cubicBezTo>
                  <a:pt x="2431905" y="6438384"/>
                  <a:pt x="2476050" y="6339097"/>
                  <a:pt x="2360659" y="6370975"/>
                </a:cubicBezTo>
                <a:cubicBezTo>
                  <a:pt x="2245268" y="6402853"/>
                  <a:pt x="1966288" y="6301715"/>
                  <a:pt x="1767529" y="6370975"/>
                </a:cubicBezTo>
                <a:cubicBezTo>
                  <a:pt x="1568770" y="6440235"/>
                  <a:pt x="1495659" y="6358908"/>
                  <a:pt x="1423513" y="6370975"/>
                </a:cubicBezTo>
                <a:cubicBezTo>
                  <a:pt x="1351367" y="6383042"/>
                  <a:pt x="1036923" y="6337702"/>
                  <a:pt x="913421" y="6370975"/>
                </a:cubicBezTo>
                <a:cubicBezTo>
                  <a:pt x="789919" y="6404248"/>
                  <a:pt x="686813" y="6364878"/>
                  <a:pt x="569405" y="6370975"/>
                </a:cubicBezTo>
                <a:cubicBezTo>
                  <a:pt x="451997" y="6377072"/>
                  <a:pt x="206069" y="6323889"/>
                  <a:pt x="0" y="6370975"/>
                </a:cubicBezTo>
                <a:cubicBezTo>
                  <a:pt x="-6215" y="6083485"/>
                  <a:pt x="9098" y="6040304"/>
                  <a:pt x="0" y="5791795"/>
                </a:cubicBezTo>
                <a:cubicBezTo>
                  <a:pt x="-9098" y="5543286"/>
                  <a:pt x="54348" y="5324713"/>
                  <a:pt x="0" y="5085196"/>
                </a:cubicBezTo>
                <a:cubicBezTo>
                  <a:pt x="-54348" y="4845679"/>
                  <a:pt x="78457" y="4589626"/>
                  <a:pt x="0" y="4378597"/>
                </a:cubicBezTo>
                <a:cubicBezTo>
                  <a:pt x="-78457" y="4167568"/>
                  <a:pt x="20538" y="4140044"/>
                  <a:pt x="0" y="3990547"/>
                </a:cubicBezTo>
                <a:cubicBezTo>
                  <a:pt x="-20538" y="3841050"/>
                  <a:pt x="5152" y="3715580"/>
                  <a:pt x="0" y="3602497"/>
                </a:cubicBezTo>
                <a:cubicBezTo>
                  <a:pt x="-5152" y="3489414"/>
                  <a:pt x="55301" y="3107969"/>
                  <a:pt x="0" y="2895898"/>
                </a:cubicBezTo>
                <a:cubicBezTo>
                  <a:pt x="-55301" y="2683827"/>
                  <a:pt x="59680" y="2467230"/>
                  <a:pt x="0" y="2316718"/>
                </a:cubicBezTo>
                <a:cubicBezTo>
                  <a:pt x="-59680" y="2166206"/>
                  <a:pt x="19386" y="2040584"/>
                  <a:pt x="0" y="1864958"/>
                </a:cubicBezTo>
                <a:cubicBezTo>
                  <a:pt x="-19386" y="1689332"/>
                  <a:pt x="45152" y="1513308"/>
                  <a:pt x="0" y="1222069"/>
                </a:cubicBezTo>
                <a:cubicBezTo>
                  <a:pt x="-45152" y="930830"/>
                  <a:pt x="25077" y="859964"/>
                  <a:pt x="0" y="579180"/>
                </a:cubicBezTo>
                <a:cubicBezTo>
                  <a:pt x="-25077" y="298396"/>
                  <a:pt x="30267" y="136973"/>
                  <a:pt x="0" y="0"/>
                </a:cubicBezTo>
                <a:close/>
              </a:path>
            </a:pathLst>
          </a:custGeom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363542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  <a:p>
            <a:pPr algn="r" rtl="1"/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DCD1BF-3FE7-49E2-9905-8A8EA67E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535" y1="16810" x2="54839" y2="38793"/>
                        <a14:foregroundMark x1="54839" y1="38793" x2="52535" y2="49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221" y="2581695"/>
            <a:ext cx="5712770" cy="4247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34B617-88D5-4E1D-9C00-DCD75B6D5C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9" b="99817" l="1566" r="99413">
                        <a14:foregroundMark x1="9980" y1="6044" x2="62622" y2="32601"/>
                        <a14:foregroundMark x1="62622" y1="32601" x2="88454" y2="71429"/>
                        <a14:foregroundMark x1="88454" y1="71429" x2="93346" y2="87179"/>
                        <a14:foregroundMark x1="1566" y1="1648" x2="2740" y2="23260"/>
                        <a14:foregroundMark x1="25049" y1="3846" x2="83757" y2="12271"/>
                        <a14:foregroundMark x1="83757" y1="12271" x2="94912" y2="83516"/>
                        <a14:foregroundMark x1="94912" y1="83516" x2="94716" y2="85165"/>
                        <a14:foregroundMark x1="72994" y1="60256" x2="68493" y2="89744"/>
                        <a14:foregroundMark x1="93346" y1="3297" x2="99413" y2="46337"/>
                        <a14:foregroundMark x1="89237" y1="17582" x2="89237" y2="17582"/>
                        <a14:foregroundMark x1="89237" y1="17582" x2="89432" y2="24176"/>
                        <a14:foregroundMark x1="90998" y1="91209" x2="61448" y2="91941"/>
                        <a14:foregroundMark x1="58904" y1="83333" x2="57143" y2="99817"/>
                        <a14:foregroundMark x1="62427" y1="60623" x2="62035" y2="66850"/>
                        <a14:foregroundMark x1="53961" y1="70459" x2="55773" y2="78938"/>
                        <a14:foregroundMark x1="52446" y1="63370" x2="52911" y2="65547"/>
                        <a14:backgroundMark x1="16438" y1="38095" x2="23875" y2="50366"/>
                        <a14:backgroundMark x1="39726" y1="63004" x2="36399" y2="85714"/>
                        <a14:backgroundMark x1="31898" y1="42308" x2="35812" y2="68132"/>
                        <a14:backgroundMark x1="45793" y1="62821" x2="49809" y2="66911"/>
                        <a14:backgroundMark x1="56384" y1="65912" x2="57339" y2="65018"/>
                        <a14:backgroundMark x1="49902" y1="84066" x2="47358" y2="96520"/>
                        <a14:backgroundMark x1="52446" y1="83333" x2="51859" y2="99267"/>
                        <a14:backgroundMark x1="55382" y1="66484" x2="53620" y2="7033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135"/>
          <a:stretch/>
        </p:blipFill>
        <p:spPr>
          <a:xfrm>
            <a:off x="3730511" y="553315"/>
            <a:ext cx="7652825" cy="5841274"/>
          </a:xfrm>
          <a:prstGeom prst="rect">
            <a:avLst/>
          </a:prstGeom>
        </p:spPr>
      </p:pic>
      <p:pic>
        <p:nvPicPr>
          <p:cNvPr id="6" name="مؤقت">
            <a:hlinkClick r:id="" action="ppaction://media"/>
            <a:extLst>
              <a:ext uri="{FF2B5EF4-FFF2-40B4-BE49-F238E27FC236}">
                <a16:creationId xmlns:a16="http://schemas.microsoft.com/office/drawing/2014/main" id="{2644DF41-1D31-4BCA-A543-4EE4A7F773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43457" y="1706208"/>
            <a:ext cx="2555270" cy="1157857"/>
          </a:xfrm>
          <a:prstGeom prst="rect">
            <a:avLst/>
          </a:prstGeom>
        </p:spPr>
      </p:pic>
      <p:graphicFrame>
        <p:nvGraphicFramePr>
          <p:cNvPr id="8" name="Table 38">
            <a:extLst>
              <a:ext uri="{FF2B5EF4-FFF2-40B4-BE49-F238E27FC236}">
                <a16:creationId xmlns:a16="http://schemas.microsoft.com/office/drawing/2014/main" id="{0AB6589D-B415-4DAF-AE89-F4AA3F64D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27196"/>
              </p:ext>
            </p:extLst>
          </p:nvPr>
        </p:nvGraphicFramePr>
        <p:xfrm>
          <a:off x="0" y="12475"/>
          <a:ext cx="989351" cy="709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351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cs typeface="(AH) Manal Black" pitchFamily="2" charset="-78"/>
                        </a:rPr>
                        <a:t>التاريخ+ القوانين</a:t>
                      </a:r>
                      <a:r>
                        <a:rPr lang="ar-EG" sz="2000" dirty="0">
                          <a:cs typeface="(AH) Manal Black" pitchFamily="2" charset="-78"/>
                        </a:rPr>
                        <a:t>+</a:t>
                      </a:r>
                    </a:p>
                    <a:p>
                      <a:pPr algn="ctr" rtl="1"/>
                      <a:r>
                        <a:rPr lang="ar-EG" sz="2000" dirty="0">
                          <a:cs typeface="(AH) Manal Black" pitchFamily="2" charset="-78"/>
                        </a:rPr>
                        <a:t>الروتين اليومي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التهيئة الحافزة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الأهداف </a:t>
                      </a:r>
                    </a:p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و العنوان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>
                          <a:cs typeface="(AH) Manal Black" pitchFamily="2" charset="-78"/>
                        </a:rPr>
                        <a:t>عرض</a:t>
                      </a:r>
                      <a:r>
                        <a:rPr lang="ar-BH" sz="1800" dirty="0">
                          <a:cs typeface="(AH) Manal Black" pitchFamily="2" charset="-78"/>
                        </a:rPr>
                        <a:t> الدرس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>
                          <a:cs typeface="(AH) Manal Black" pitchFamily="2" charset="-78"/>
                        </a:rPr>
                        <a:t>عمل المجموعات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cs typeface="(AH) Manal Black" pitchFamily="2" charset="-78"/>
                        </a:rPr>
                        <a:t>الأنشطة </a:t>
                      </a:r>
                      <a:r>
                        <a:rPr lang="ar-EG" sz="1800" dirty="0">
                          <a:cs typeface="(AH) Manal Black" pitchFamily="2" charset="-78"/>
                        </a:rPr>
                        <a:t>الفردية</a:t>
                      </a:r>
                      <a:r>
                        <a:rPr lang="ar-AE" sz="1800" dirty="0">
                          <a:cs typeface="(AH) Manal Black" pitchFamily="2" charset="-78"/>
                        </a:rPr>
                        <a:t>   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النشاط  الختامي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4304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dirty="0">
                          <a:cs typeface="(AH) Manal Black" pitchFamily="2" charset="-78"/>
                        </a:rPr>
                        <a:t>بطاقة خروج</a:t>
                      </a:r>
                      <a:r>
                        <a:rPr lang="ar-AE" sz="2000" dirty="0">
                          <a:cs typeface="(AH) Manal Black" pitchFamily="2" charset="-78"/>
                        </a:rPr>
                        <a:t> 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المهام الإثرائية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105E34-A92A-4841-B2D3-188D824C833A}"/>
              </a:ext>
            </a:extLst>
          </p:cNvPr>
          <p:cNvSpPr/>
          <p:nvPr/>
        </p:nvSpPr>
        <p:spPr>
          <a:xfrm>
            <a:off x="9448011" y="533624"/>
            <a:ext cx="2284444" cy="1323439"/>
          </a:xfrm>
          <a:custGeom>
            <a:avLst/>
            <a:gdLst>
              <a:gd name="connsiteX0" fmla="*/ 0 w 2284444"/>
              <a:gd name="connsiteY0" fmla="*/ 0 h 1323439"/>
              <a:gd name="connsiteX1" fmla="*/ 2284444 w 2284444"/>
              <a:gd name="connsiteY1" fmla="*/ 0 h 1323439"/>
              <a:gd name="connsiteX2" fmla="*/ 2284444 w 2284444"/>
              <a:gd name="connsiteY2" fmla="*/ 1323439 h 1323439"/>
              <a:gd name="connsiteX3" fmla="*/ 0 w 2284444"/>
              <a:gd name="connsiteY3" fmla="*/ 1323439 h 1323439"/>
              <a:gd name="connsiteX4" fmla="*/ 0 w 2284444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444" h="1323439" fill="none" extrusionOk="0">
                <a:moveTo>
                  <a:pt x="0" y="0"/>
                </a:moveTo>
                <a:cubicBezTo>
                  <a:pt x="1141476" y="118446"/>
                  <a:pt x="1818151" y="143186"/>
                  <a:pt x="2284444" y="0"/>
                </a:cubicBezTo>
                <a:cubicBezTo>
                  <a:pt x="2389250" y="265795"/>
                  <a:pt x="2189039" y="877764"/>
                  <a:pt x="2284444" y="1323439"/>
                </a:cubicBezTo>
                <a:cubicBezTo>
                  <a:pt x="1355617" y="1371678"/>
                  <a:pt x="1080156" y="1414215"/>
                  <a:pt x="0" y="1323439"/>
                </a:cubicBezTo>
                <a:cubicBezTo>
                  <a:pt x="-34030" y="847130"/>
                  <a:pt x="2630" y="186909"/>
                  <a:pt x="0" y="0"/>
                </a:cubicBezTo>
                <a:close/>
              </a:path>
              <a:path w="2284444" h="1323439" stroke="0" extrusionOk="0">
                <a:moveTo>
                  <a:pt x="0" y="0"/>
                </a:moveTo>
                <a:cubicBezTo>
                  <a:pt x="1109984" y="-95257"/>
                  <a:pt x="1420314" y="-9069"/>
                  <a:pt x="2284444" y="0"/>
                </a:cubicBezTo>
                <a:cubicBezTo>
                  <a:pt x="2286080" y="583700"/>
                  <a:pt x="2194276" y="1180401"/>
                  <a:pt x="2284444" y="1323439"/>
                </a:cubicBezTo>
                <a:cubicBezTo>
                  <a:pt x="1297948" y="1268545"/>
                  <a:pt x="363289" y="1178438"/>
                  <a:pt x="0" y="1323439"/>
                </a:cubicBezTo>
                <a:cubicBezTo>
                  <a:pt x="96833" y="1053139"/>
                  <a:pt x="14391" y="26736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6377850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كتاب </a:t>
            </a:r>
            <a:r>
              <a:rPr lang="ar-AE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النشاط </a:t>
            </a:r>
          </a:p>
          <a:p>
            <a:pPr algn="ctr"/>
            <a:r>
              <a:rPr lang="ar-EG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ضفحة14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7153A-52EF-48FE-A64C-CC0038448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25" t="854" b="-1"/>
          <a:stretch/>
        </p:blipFill>
        <p:spPr>
          <a:xfrm>
            <a:off x="7718637" y="2214935"/>
            <a:ext cx="4436868" cy="846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B3AB5-A249-4F20-94C2-841A33914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53" b="-34315"/>
          <a:stretch/>
        </p:blipFill>
        <p:spPr>
          <a:xfrm>
            <a:off x="7336835" y="3273210"/>
            <a:ext cx="4855165" cy="14559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74C94D-A40C-4088-93BF-D4E401474DA8}"/>
              </a:ext>
            </a:extLst>
          </p:cNvPr>
          <p:cNvSpPr/>
          <p:nvPr/>
        </p:nvSpPr>
        <p:spPr>
          <a:xfrm>
            <a:off x="2860475" y="147557"/>
            <a:ext cx="6074581" cy="18795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2DB8B2-75D2-4CEE-9ACA-84A67E359050}"/>
              </a:ext>
            </a:extLst>
          </p:cNvPr>
          <p:cNvSpPr/>
          <p:nvPr/>
        </p:nvSpPr>
        <p:spPr>
          <a:xfrm>
            <a:off x="1262254" y="2637952"/>
            <a:ext cx="6074581" cy="18795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2CA81D-222E-4292-B8FE-3490FAB4E7EC}"/>
              </a:ext>
            </a:extLst>
          </p:cNvPr>
          <p:cNvSpPr/>
          <p:nvPr/>
        </p:nvSpPr>
        <p:spPr>
          <a:xfrm>
            <a:off x="5980100" y="4879406"/>
            <a:ext cx="6074581" cy="1879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2631B-38BB-436E-A565-870774E7DE55}"/>
              </a:ext>
            </a:extLst>
          </p:cNvPr>
          <p:cNvSpPr/>
          <p:nvPr/>
        </p:nvSpPr>
        <p:spPr>
          <a:xfrm>
            <a:off x="7718637" y="210458"/>
            <a:ext cx="1298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البداية:</a:t>
            </a:r>
            <a:endParaRPr lang="en-US" sz="36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5F6DB0-9018-40F4-9617-9D78E0D794A3}"/>
              </a:ext>
            </a:extLst>
          </p:cNvPr>
          <p:cNvSpPr/>
          <p:nvPr/>
        </p:nvSpPr>
        <p:spPr>
          <a:xfrm>
            <a:off x="3460301" y="394858"/>
            <a:ext cx="3793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ذهاب عاطف إلى الحقل لمساعدة جده في الأعمال الزراعية 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A6674D-FD6C-4A86-9444-3419ADB620CC}"/>
              </a:ext>
            </a:extLst>
          </p:cNvPr>
          <p:cNvSpPr/>
          <p:nvPr/>
        </p:nvSpPr>
        <p:spPr>
          <a:xfrm>
            <a:off x="5996965" y="2782669"/>
            <a:ext cx="1316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الوسط:</a:t>
            </a:r>
            <a:endParaRPr lang="en-US" sz="36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0A6276-7293-4B29-8E9C-2A973C6DB551}"/>
              </a:ext>
            </a:extLst>
          </p:cNvPr>
          <p:cNvSpPr/>
          <p:nvPr/>
        </p:nvSpPr>
        <p:spPr>
          <a:xfrm>
            <a:off x="1371153" y="2947891"/>
            <a:ext cx="4306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AE" sz="2400" b="1" dirty="0">
                <a:solidFill>
                  <a:prstClr val="black"/>
                </a:solidFill>
              </a:rPr>
              <a:t>وقوع عاطف أثناء محاولته التقاط أحد الأعشاش و مكوثه في المستشفى أيامًا خضع خلالها لعملية جراحية لساقه</a:t>
            </a:r>
            <a:r>
              <a:rPr lang="ar-EG" sz="2400" b="1" dirty="0">
                <a:solidFill>
                  <a:prstClr val="black"/>
                </a:solidFill>
              </a:rPr>
              <a:t>.</a:t>
            </a:r>
            <a:r>
              <a:rPr lang="ar-AE" sz="2400" b="1" dirty="0">
                <a:solidFill>
                  <a:prstClr val="black"/>
                </a:solidFill>
              </a:rPr>
              <a:t> </a:t>
            </a:r>
          </a:p>
          <a:p>
            <a:pPr lvl="0" algn="r" rtl="1"/>
            <a:r>
              <a:rPr lang="ar-AE" sz="2400" b="1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D5F4D2-9E98-4E91-A01B-E8F504F977E9}"/>
              </a:ext>
            </a:extLst>
          </p:cNvPr>
          <p:cNvSpPr/>
          <p:nvPr/>
        </p:nvSpPr>
        <p:spPr>
          <a:xfrm>
            <a:off x="10606152" y="5009093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النهاية:</a:t>
            </a:r>
            <a:endParaRPr lang="en-US" sz="36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4067FE-58C7-4D2F-86D2-88B30C6F61FA}"/>
              </a:ext>
            </a:extLst>
          </p:cNvPr>
          <p:cNvSpPr/>
          <p:nvPr/>
        </p:nvSpPr>
        <p:spPr>
          <a:xfrm>
            <a:off x="6494127" y="5254963"/>
            <a:ext cx="3597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AE" sz="2400" b="1" dirty="0">
                <a:solidFill>
                  <a:prstClr val="black"/>
                </a:solidFill>
              </a:rPr>
              <a:t>عرف عاطف معنى الحرية وقرر</a:t>
            </a:r>
          </a:p>
          <a:p>
            <a:pPr lvl="0" algn="r" rtl="1"/>
            <a:r>
              <a:rPr lang="ar-AE" sz="2400" b="1" dirty="0">
                <a:solidFill>
                  <a:prstClr val="black"/>
                </a:solidFill>
              </a:rPr>
              <a:t>ألا يحبس ‏عصفورًا في قفص ،و ألا</a:t>
            </a:r>
          </a:p>
          <a:p>
            <a:pPr lvl="0" algn="r" rtl="1"/>
            <a:r>
              <a:rPr lang="ar-AE" sz="2400" b="1" dirty="0">
                <a:solidFill>
                  <a:prstClr val="black"/>
                </a:solidFill>
              </a:rPr>
              <a:t> يلاحق العصافير في أعشاشها.</a:t>
            </a:r>
            <a:endParaRPr lang="en-US" dirty="0"/>
          </a:p>
        </p:txBody>
      </p:sp>
      <p:graphicFrame>
        <p:nvGraphicFramePr>
          <p:cNvPr id="14" name="Table 38">
            <a:extLst>
              <a:ext uri="{FF2B5EF4-FFF2-40B4-BE49-F238E27FC236}">
                <a16:creationId xmlns:a16="http://schemas.microsoft.com/office/drawing/2014/main" id="{21E53DDD-556A-495B-9F72-228BD07B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42673"/>
              </p:ext>
            </p:extLst>
          </p:nvPr>
        </p:nvGraphicFramePr>
        <p:xfrm>
          <a:off x="0" y="12475"/>
          <a:ext cx="989351" cy="709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351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cs typeface="(AH) Manal Black" pitchFamily="2" charset="-78"/>
                        </a:rPr>
                        <a:t>التاريخ+ القوانين</a:t>
                      </a:r>
                      <a:r>
                        <a:rPr lang="ar-EG" sz="2000" dirty="0">
                          <a:cs typeface="(AH) Manal Black" pitchFamily="2" charset="-78"/>
                        </a:rPr>
                        <a:t>+</a:t>
                      </a:r>
                    </a:p>
                    <a:p>
                      <a:pPr algn="ctr" rtl="1"/>
                      <a:r>
                        <a:rPr lang="ar-EG" sz="2000" dirty="0">
                          <a:cs typeface="(AH) Manal Black" pitchFamily="2" charset="-78"/>
                        </a:rPr>
                        <a:t>الروتين اليومي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التهيئة الحافزة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الأهداف </a:t>
                      </a:r>
                    </a:p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و العنوان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>
                          <a:cs typeface="(AH) Manal Black" pitchFamily="2" charset="-78"/>
                        </a:rPr>
                        <a:t>عرض</a:t>
                      </a:r>
                      <a:r>
                        <a:rPr lang="ar-BH" sz="1800" dirty="0">
                          <a:cs typeface="(AH) Manal Black" pitchFamily="2" charset="-78"/>
                        </a:rPr>
                        <a:t> الدرس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>
                          <a:cs typeface="(AH) Manal Black" pitchFamily="2" charset="-78"/>
                        </a:rPr>
                        <a:t>عمل المجموعات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cs typeface="(AH) Manal Black" pitchFamily="2" charset="-78"/>
                        </a:rPr>
                        <a:t>الأنشطة </a:t>
                      </a:r>
                      <a:r>
                        <a:rPr lang="ar-EG" sz="1800" dirty="0">
                          <a:cs typeface="(AH) Manal Black" pitchFamily="2" charset="-78"/>
                        </a:rPr>
                        <a:t>الفردية</a:t>
                      </a:r>
                      <a:r>
                        <a:rPr lang="ar-AE" sz="1800" dirty="0">
                          <a:cs typeface="(AH) Manal Black" pitchFamily="2" charset="-78"/>
                        </a:rPr>
                        <a:t>   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النشاط  الختامي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4304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dirty="0">
                          <a:cs typeface="(AH) Manal Black" pitchFamily="2" charset="-78"/>
                        </a:rPr>
                        <a:t>بطاقة خروج</a:t>
                      </a:r>
                      <a:r>
                        <a:rPr lang="ar-AE" sz="2000" dirty="0">
                          <a:cs typeface="(AH) Manal Black" pitchFamily="2" charset="-78"/>
                        </a:rPr>
                        <a:t> 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المهام الإثرائية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C2A9A9-F461-476A-A10F-6F8F5C0DF2D5}"/>
              </a:ext>
            </a:extLst>
          </p:cNvPr>
          <p:cNvSpPr/>
          <p:nvPr/>
        </p:nvSpPr>
        <p:spPr>
          <a:xfrm>
            <a:off x="2236763" y="502224"/>
            <a:ext cx="8981494" cy="527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</a:rPr>
              <a:t>عناصر القصة 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https://wordwall.net/ar/resource/5125209/%d9%86%d8%b3%d8%ae%d8%a9-%d9%85%d9%86-%d9%85%d9%86%d8%a7%d9%82%d8%b4%d8%a9-%d8%b9%d9%86%d8%a7%d8%b5%d8%b1-%d8%a7%d9%84%d9%82%d8%b5%d8%a9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8">
            <a:extLst>
              <a:ext uri="{FF2B5EF4-FFF2-40B4-BE49-F238E27FC236}">
                <a16:creationId xmlns:a16="http://schemas.microsoft.com/office/drawing/2014/main" id="{C94FE266-D381-44F9-8AC2-69E77DA27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7156"/>
              </p:ext>
            </p:extLst>
          </p:nvPr>
        </p:nvGraphicFramePr>
        <p:xfrm>
          <a:off x="0" y="12475"/>
          <a:ext cx="989351" cy="709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351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cs typeface="(AH) Manal Black" pitchFamily="2" charset="-78"/>
                        </a:rPr>
                        <a:t>التاريخ+ القوانين</a:t>
                      </a:r>
                      <a:r>
                        <a:rPr lang="ar-EG" sz="2000" dirty="0">
                          <a:cs typeface="(AH) Manal Black" pitchFamily="2" charset="-78"/>
                        </a:rPr>
                        <a:t>+</a:t>
                      </a:r>
                    </a:p>
                    <a:p>
                      <a:pPr algn="ctr" rtl="1"/>
                      <a:r>
                        <a:rPr lang="ar-EG" sz="2000" dirty="0">
                          <a:cs typeface="(AH) Manal Black" pitchFamily="2" charset="-78"/>
                        </a:rPr>
                        <a:t>الروتين اليومي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التهيئة الحافزة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الأهداف </a:t>
                      </a:r>
                    </a:p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و العنوان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>
                          <a:cs typeface="(AH) Manal Black" pitchFamily="2" charset="-78"/>
                        </a:rPr>
                        <a:t>عرض</a:t>
                      </a:r>
                      <a:r>
                        <a:rPr lang="ar-BH" sz="1800" dirty="0">
                          <a:cs typeface="(AH) Manal Black" pitchFamily="2" charset="-78"/>
                        </a:rPr>
                        <a:t> الدرس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>
                          <a:cs typeface="(AH) Manal Black" pitchFamily="2" charset="-78"/>
                        </a:rPr>
                        <a:t>عمل المجموعات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cs typeface="(AH) Manal Black" pitchFamily="2" charset="-78"/>
                        </a:rPr>
                        <a:t>الأنشطة </a:t>
                      </a:r>
                      <a:r>
                        <a:rPr lang="ar-EG" sz="1800" dirty="0">
                          <a:cs typeface="(AH) Manal Black" pitchFamily="2" charset="-78"/>
                        </a:rPr>
                        <a:t>الفردية</a:t>
                      </a:r>
                      <a:r>
                        <a:rPr lang="ar-AE" sz="1800" dirty="0">
                          <a:cs typeface="(AH) Manal Black" pitchFamily="2" charset="-78"/>
                        </a:rPr>
                        <a:t>   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النشاط  الختامي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4304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dirty="0">
                          <a:cs typeface="(AH) Manal Black" pitchFamily="2" charset="-78"/>
                        </a:rPr>
                        <a:t>بطاقة خروج</a:t>
                      </a:r>
                      <a:r>
                        <a:rPr lang="ar-AE" sz="2000" dirty="0">
                          <a:cs typeface="(AH) Manal Black" pitchFamily="2" charset="-78"/>
                        </a:rPr>
                        <a:t> 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المهام الإثرائية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8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4CA9D6-03DF-418D-ACEE-5BD0BEF8C8E6}"/>
              </a:ext>
            </a:extLst>
          </p:cNvPr>
          <p:cNvSpPr/>
          <p:nvPr/>
        </p:nvSpPr>
        <p:spPr>
          <a:xfrm>
            <a:off x="2617076" y="2159877"/>
            <a:ext cx="7898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اكتب في الدردشة ما الذي تعلمته اليوم من عاطف 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86459-E85F-4AB9-84B2-937171CB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24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31DB30-E904-45FD-A464-BF9D8AE367D7}"/>
              </a:ext>
            </a:extLst>
          </p:cNvPr>
          <p:cNvSpPr/>
          <p:nvPr/>
        </p:nvSpPr>
        <p:spPr>
          <a:xfrm>
            <a:off x="1800224" y="3750330"/>
            <a:ext cx="8591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AE" sz="5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اكتب في الدردشة</a:t>
            </a:r>
            <a:r>
              <a:rPr lang="ar-EG" sz="5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أو في دفترك </a:t>
            </a:r>
          </a:p>
          <a:p>
            <a:pPr lvl="0" algn="ctr"/>
            <a:r>
              <a:rPr lang="ar-AE" sz="5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ما الذي تعلمته اليوم من عاطف</a:t>
            </a:r>
            <a:r>
              <a:rPr lang="ar-EG" sz="5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؟</a:t>
            </a:r>
            <a:r>
              <a:rPr lang="ar-AE" sz="5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5" name="Picture 2" descr="زينة الصف – Miss.Eman">
            <a:extLst>
              <a:ext uri="{FF2B5EF4-FFF2-40B4-BE49-F238E27FC236}">
                <a16:creationId xmlns:a16="http://schemas.microsoft.com/office/drawing/2014/main" id="{EF2E5B47-1F7D-4AB2-9AC9-7164AE76C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09821" y="175722"/>
            <a:ext cx="3068053" cy="27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A4269-C88A-4DF2-AE27-8D750F79B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1667">
            <a:off x="4417430" y="256276"/>
            <a:ext cx="1938275" cy="1251285"/>
          </a:xfrm>
          <a:prstGeom prst="rect">
            <a:avLst/>
          </a:prstGeom>
        </p:spPr>
      </p:pic>
      <p:graphicFrame>
        <p:nvGraphicFramePr>
          <p:cNvPr id="7" name="Table 38">
            <a:extLst>
              <a:ext uri="{FF2B5EF4-FFF2-40B4-BE49-F238E27FC236}">
                <a16:creationId xmlns:a16="http://schemas.microsoft.com/office/drawing/2014/main" id="{1F91540E-DC78-4DB1-95EB-AEE50F72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42852"/>
              </p:ext>
            </p:extLst>
          </p:nvPr>
        </p:nvGraphicFramePr>
        <p:xfrm>
          <a:off x="0" y="12475"/>
          <a:ext cx="989351" cy="709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351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cs typeface="(AH) Manal Black" pitchFamily="2" charset="-78"/>
                        </a:rPr>
                        <a:t>التاريخ+ القوانين</a:t>
                      </a:r>
                      <a:r>
                        <a:rPr lang="ar-EG" sz="2000" dirty="0">
                          <a:cs typeface="(AH) Manal Black" pitchFamily="2" charset="-78"/>
                        </a:rPr>
                        <a:t>+</a:t>
                      </a:r>
                    </a:p>
                    <a:p>
                      <a:pPr algn="ctr" rtl="1"/>
                      <a:r>
                        <a:rPr lang="ar-EG" sz="2000" dirty="0">
                          <a:cs typeface="(AH) Manal Black" pitchFamily="2" charset="-78"/>
                        </a:rPr>
                        <a:t>الروتين اليومي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التهيئة الحافزة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الأهداف </a:t>
                      </a:r>
                    </a:p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و العنوان </a:t>
                      </a:r>
                      <a:endParaRPr lang="ar-BH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>
                          <a:cs typeface="(AH) Manal Black" pitchFamily="2" charset="-78"/>
                        </a:rPr>
                        <a:t>عرض</a:t>
                      </a:r>
                      <a:r>
                        <a:rPr lang="ar-BH" sz="1800" dirty="0">
                          <a:cs typeface="(AH) Manal Black" pitchFamily="2" charset="-78"/>
                        </a:rPr>
                        <a:t> الدرس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>
                          <a:cs typeface="(AH) Manal Black" pitchFamily="2" charset="-78"/>
                        </a:rPr>
                        <a:t>عمل المجموعات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dirty="0">
                          <a:cs typeface="(AH) Manal Black" pitchFamily="2" charset="-78"/>
                        </a:rPr>
                        <a:t>الأنشطة </a:t>
                      </a:r>
                      <a:r>
                        <a:rPr lang="ar-EG" sz="1800" dirty="0">
                          <a:cs typeface="(AH) Manal Black" pitchFamily="2" charset="-78"/>
                        </a:rPr>
                        <a:t>الفردية</a:t>
                      </a:r>
                      <a:r>
                        <a:rPr lang="ar-AE" sz="1800" dirty="0">
                          <a:cs typeface="(AH) Manal Black" pitchFamily="2" charset="-78"/>
                        </a:rPr>
                        <a:t>   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النشاط  الختامي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4304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dirty="0">
                          <a:cs typeface="(AH) Manal Black" pitchFamily="2" charset="-78"/>
                        </a:rPr>
                        <a:t>بطاقة خروج</a:t>
                      </a:r>
                      <a:r>
                        <a:rPr lang="ar-AE" sz="2000" dirty="0">
                          <a:cs typeface="(AH) Manal Black" pitchFamily="2" charset="-78"/>
                        </a:rPr>
                        <a:t>  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691877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>
                          <a:cs typeface="(AH) Manal Black" pitchFamily="2" charset="-78"/>
                        </a:rPr>
                        <a:t>المهام الإثرائية</a:t>
                      </a:r>
                      <a:endParaRPr lang="en-US" sz="2000" dirty="0">
                        <a:cs typeface="(AH) Manal Black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23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C0D1BA32CA764D9699FCFE806BA82D" ma:contentTypeVersion="11" ma:contentTypeDescription="Create a new document." ma:contentTypeScope="" ma:versionID="e46a9bb4d2cf3cd1032a80f3de1ce3ef">
  <xsd:schema xmlns:xsd="http://www.w3.org/2001/XMLSchema" xmlns:xs="http://www.w3.org/2001/XMLSchema" xmlns:p="http://schemas.microsoft.com/office/2006/metadata/properties" xmlns:ns2="0ce0b78c-3555-4183-b647-04fa665e1e21" xmlns:ns3="d32a00b4-0584-4b2e-817f-54522ecd2aab" targetNamespace="http://schemas.microsoft.com/office/2006/metadata/properties" ma:root="true" ma:fieldsID="46461e2d5043a34fa6e830d2bde78520" ns2:_="" ns3:_="">
    <xsd:import namespace="0ce0b78c-3555-4183-b647-04fa665e1e21"/>
    <xsd:import namespace="d32a00b4-0584-4b2e-817f-54522ecd2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0b78c-3555-4183-b647-04fa665e1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a00b4-0584-4b2e-817f-54522ecd2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044BB-AE3C-4C68-98E2-2BB6217A7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0b78c-3555-4183-b647-04fa665e1e21"/>
    <ds:schemaRef ds:uri="d32a00b4-0584-4b2e-817f-54522ecd2a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A897E3-0C69-48F9-ACBA-03CDDAE8B7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463B01-0FE0-448F-88F0-2C11B43B08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356</Words>
  <Application>Microsoft Office PowerPoint</Application>
  <PresentationFormat>شاشة عريضة</PresentationFormat>
  <Paragraphs>124</Paragraphs>
  <Slides>6</Slides>
  <Notes>2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(AH) Manal Black</vt:lpstr>
      <vt:lpstr>Arial</vt:lpstr>
      <vt:lpstr>Calibri</vt:lpstr>
      <vt:lpstr>Calibri Light</vt:lpstr>
      <vt:lpstr>Simplified Arabic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Shaymaa Ashour</dc:creator>
  <cp:lastModifiedBy>hananal jarad</cp:lastModifiedBy>
  <cp:revision>158</cp:revision>
  <dcterms:created xsi:type="dcterms:W3CDTF">2020-10-15T13:45:34Z</dcterms:created>
  <dcterms:modified xsi:type="dcterms:W3CDTF">2021-09-11T12:58:16Z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0x010100C7C0D1BA32CA764D9699FCFE806BA82D</vt:lpwstr>
  </property>
</Properties>
</file>