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84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02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6D74-ACF1-4FD2-88CC-2C3D49C027AD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37" t="10704" r="12580" b="7884"/>
          <a:stretch/>
        </p:blipFill>
        <p:spPr>
          <a:xfrm>
            <a:off x="1584101" y="373487"/>
            <a:ext cx="8667481" cy="597620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33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995" t="10996" r="13469" b="11717"/>
          <a:stretch/>
        </p:blipFill>
        <p:spPr>
          <a:xfrm>
            <a:off x="0" y="86340"/>
            <a:ext cx="12192000" cy="6771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69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60" t="10364" r="24139" b="5737"/>
          <a:stretch/>
        </p:blipFill>
        <p:spPr>
          <a:xfrm>
            <a:off x="1" y="-1"/>
            <a:ext cx="12192000" cy="6688145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49273" y="3065172"/>
            <a:ext cx="471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b="1" dirty="0" smtClean="0">
                <a:cs typeface="PT Bold Heading" panose="02010400000000000000" pitchFamily="2" charset="-78"/>
              </a:rPr>
              <a:t>و الحماس                    و الثقة بالنفس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0018" y="4876658"/>
            <a:ext cx="471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b="1" dirty="0" smtClean="0">
                <a:cs typeface="PT Bold Heading" panose="02010400000000000000" pitchFamily="2" charset="-78"/>
              </a:rPr>
              <a:t>اسعاد شعب الامارات </a:t>
            </a:r>
          </a:p>
          <a:p>
            <a:pPr algn="r" rtl="1"/>
            <a:r>
              <a:rPr lang="ar-AE" sz="2000" b="1" dirty="0" smtClean="0">
                <a:cs typeface="PT Bold Heading" panose="02010400000000000000" pitchFamily="2" charset="-78"/>
              </a:rPr>
              <a:t>التنمية و التحديث التدريجي </a:t>
            </a:r>
          </a:p>
          <a:p>
            <a:pPr algn="r" rtl="1"/>
            <a:r>
              <a:rPr lang="ar-AE" sz="2000" b="1" dirty="0" smtClean="0">
                <a:cs typeface="PT Bold Heading" panose="02010400000000000000" pitchFamily="2" charset="-78"/>
              </a:rPr>
              <a:t>الديمقراطية و الشورى </a:t>
            </a:r>
          </a:p>
          <a:p>
            <a:pPr algn="r" rtl="1"/>
            <a:endParaRPr lang="ar-AE" sz="2000" b="1" dirty="0" smtClean="0"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69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85" t="12058" r="18544" b="33681"/>
          <a:stretch/>
        </p:blipFill>
        <p:spPr>
          <a:xfrm>
            <a:off x="128235" y="412123"/>
            <a:ext cx="11887369" cy="4675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4727" y="2382592"/>
            <a:ext cx="6555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dirty="0" smtClean="0">
                <a:cs typeface="PT Bold Heading" panose="02010400000000000000" pitchFamily="2" charset="-78"/>
              </a:rPr>
              <a:t>التنمية و التحديث التدريجي الذي لا يسلب  من المجتمع و هويته و </a:t>
            </a:r>
            <a:endParaRPr lang="ar-AE" sz="2000" dirty="0" smtClean="0">
              <a:cs typeface="PT Bold Heading" panose="02010400000000000000" pitchFamily="2" charset="-78"/>
            </a:endParaRPr>
          </a:p>
          <a:p>
            <a:pPr algn="r" rtl="1"/>
            <a:endParaRPr lang="ar-AE" sz="2000" dirty="0">
              <a:cs typeface="PT Bold Heading" panose="02010400000000000000" pitchFamily="2" charset="-78"/>
            </a:endParaRPr>
          </a:p>
          <a:p>
            <a:pPr algn="r" rtl="1"/>
            <a:r>
              <a:rPr lang="ar-AE" sz="2000" dirty="0" smtClean="0">
                <a:cs typeface="PT Bold Heading" panose="02010400000000000000" pitchFamily="2" charset="-78"/>
              </a:rPr>
              <a:t>عاداته </a:t>
            </a:r>
            <a:r>
              <a:rPr lang="ar-AE" sz="2000" dirty="0" smtClean="0">
                <a:cs typeface="PT Bold Heading" panose="02010400000000000000" pitchFamily="2" charset="-78"/>
              </a:rPr>
              <a:t>و ارتباطه بأرضه و تضاريسها و تنويع مصادر الرزق فيها </a:t>
            </a:r>
          </a:p>
        </p:txBody>
      </p:sp>
    </p:spTree>
    <p:extLst>
      <p:ext uri="{BB962C8B-B14F-4D97-AF65-F5344CB8AC3E}">
        <p14:creationId xmlns:p14="http://schemas.microsoft.com/office/powerpoint/2010/main" val="26595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26" t="11704" r="25230" b="16264"/>
          <a:stretch/>
        </p:blipFill>
        <p:spPr>
          <a:xfrm>
            <a:off x="669701" y="167426"/>
            <a:ext cx="11264721" cy="6561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30367" y="4824592"/>
            <a:ext cx="850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 err="1" smtClean="0">
                <a:solidFill>
                  <a:srgbClr val="FF0000"/>
                </a:solidFill>
                <a:cs typeface="PT Bold Heading" panose="02010400000000000000" pitchFamily="2" charset="-78"/>
              </a:rPr>
              <a:t>الأباء</a:t>
            </a:r>
            <a:r>
              <a:rPr lang="ar-AE" sz="20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1948" y="4409094"/>
            <a:ext cx="2756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dirty="0" err="1" smtClean="0">
                <a:solidFill>
                  <a:srgbClr val="FF0000"/>
                </a:solidFill>
                <a:cs typeface="PT Bold Heading" panose="02010400000000000000" pitchFamily="2" charset="-78"/>
              </a:rPr>
              <a:t>الأباء</a:t>
            </a:r>
            <a:r>
              <a:rPr lang="ar-AE" sz="20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  هم الرعيل الأول الذي لولا جلدهم على خطوب الزمان وقساوة العيش لما كتب لجيلنا الوجود على هذه الأرض التي ننعم اليوم  بخيراتها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635" y="4670704"/>
            <a:ext cx="2086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احترام و تقدير عطاء </a:t>
            </a:r>
            <a:r>
              <a:rPr lang="ar-AE" sz="2000" dirty="0" err="1" smtClean="0">
                <a:solidFill>
                  <a:srgbClr val="FF0000"/>
                </a:solidFill>
                <a:cs typeface="PT Bold Heading" panose="02010400000000000000" pitchFamily="2" charset="-78"/>
              </a:rPr>
              <a:t>الأباء</a:t>
            </a:r>
            <a:r>
              <a:rPr lang="ar-AE" sz="20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 و الأجداد </a:t>
            </a:r>
          </a:p>
        </p:txBody>
      </p:sp>
    </p:spTree>
    <p:extLst>
      <p:ext uri="{BB962C8B-B14F-4D97-AF65-F5344CB8AC3E}">
        <p14:creationId xmlns:p14="http://schemas.microsoft.com/office/powerpoint/2010/main" val="15164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3" t="16145" r="25536" b="25400"/>
          <a:stretch/>
        </p:blipFill>
        <p:spPr>
          <a:xfrm>
            <a:off x="278795" y="502276"/>
            <a:ext cx="11582647" cy="535761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60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90" t="10848" r="38148" b="9647"/>
          <a:stretch/>
        </p:blipFill>
        <p:spPr>
          <a:xfrm>
            <a:off x="1223494" y="283335"/>
            <a:ext cx="9440212" cy="6429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9256" y="4301544"/>
            <a:ext cx="498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dirty="0" smtClean="0">
                <a:cs typeface="PT Bold Heading" panose="02010400000000000000" pitchFamily="2" charset="-78"/>
              </a:rPr>
              <a:t>قدم زايد كل ما بوسعه لإسعاد أبناء الامارات </a:t>
            </a:r>
          </a:p>
        </p:txBody>
      </p:sp>
    </p:spTree>
    <p:extLst>
      <p:ext uri="{BB962C8B-B14F-4D97-AF65-F5344CB8AC3E}">
        <p14:creationId xmlns:p14="http://schemas.microsoft.com/office/powerpoint/2010/main" val="1079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77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PT Bold Heading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ah- khalifa</dc:creator>
  <cp:lastModifiedBy>ah- khalifa</cp:lastModifiedBy>
  <cp:revision>59</cp:revision>
  <dcterms:created xsi:type="dcterms:W3CDTF">2017-01-19T17:01:26Z</dcterms:created>
  <dcterms:modified xsi:type="dcterms:W3CDTF">2017-11-21T04:09:37Z</dcterms:modified>
</cp:coreProperties>
</file>