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2" r:id="rId2"/>
    <p:sldMasterId id="2147483765" r:id="rId3"/>
    <p:sldMasterId id="2147483778" r:id="rId4"/>
  </p:sldMasterIdLst>
  <p:notesMasterIdLst>
    <p:notesMasterId r:id="rId42"/>
  </p:notesMasterIdLst>
  <p:sldIdLst>
    <p:sldId id="256" r:id="rId5"/>
    <p:sldId id="339" r:id="rId6"/>
    <p:sldId id="341" r:id="rId7"/>
    <p:sldId id="344" r:id="rId8"/>
    <p:sldId id="11639" r:id="rId9"/>
    <p:sldId id="346" r:id="rId10"/>
    <p:sldId id="11688" r:id="rId11"/>
    <p:sldId id="347" r:id="rId12"/>
    <p:sldId id="11663" r:id="rId13"/>
    <p:sldId id="263" r:id="rId14"/>
    <p:sldId id="11697" r:id="rId15"/>
    <p:sldId id="448" r:id="rId16"/>
    <p:sldId id="11682" r:id="rId17"/>
    <p:sldId id="11698" r:id="rId18"/>
    <p:sldId id="11702" r:id="rId19"/>
    <p:sldId id="11701" r:id="rId20"/>
    <p:sldId id="11716" r:id="rId21"/>
    <p:sldId id="353" r:id="rId22"/>
    <p:sldId id="449" r:id="rId23"/>
    <p:sldId id="440" r:id="rId24"/>
    <p:sldId id="469" r:id="rId25"/>
    <p:sldId id="410" r:id="rId26"/>
    <p:sldId id="446" r:id="rId27"/>
    <p:sldId id="364" r:id="rId28"/>
    <p:sldId id="11681" r:id="rId29"/>
    <p:sldId id="442" r:id="rId30"/>
    <p:sldId id="398" r:id="rId31"/>
    <p:sldId id="444" r:id="rId32"/>
    <p:sldId id="262" r:id="rId33"/>
    <p:sldId id="257" r:id="rId34"/>
    <p:sldId id="264" r:id="rId35"/>
    <p:sldId id="271" r:id="rId36"/>
    <p:sldId id="265" r:id="rId37"/>
    <p:sldId id="272" r:id="rId38"/>
    <p:sldId id="266" r:id="rId39"/>
    <p:sldId id="273" r:id="rId40"/>
    <p:sldId id="274"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8F8F8"/>
    <a:srgbClr val="D60093"/>
    <a:srgbClr val="B5CDE9"/>
    <a:srgbClr val="FCF6C4"/>
    <a:srgbClr val="FCF7C1"/>
    <a:srgbClr val="B39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68" autoAdjust="0"/>
    <p:restoredTop sz="94660"/>
  </p:normalViewPr>
  <p:slideViewPr>
    <p:cSldViewPr snapToGrid="0">
      <p:cViewPr>
        <p:scale>
          <a:sx n="70" d="100"/>
          <a:sy n="70" d="100"/>
        </p:scale>
        <p:origin x="4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5:59.657"/>
    </inkml:context>
    <inkml:brush xml:id="br0">
      <inkml:brushProperty name="width" value="0.05" units="cm"/>
      <inkml:brushProperty name="height" value="0.05" units="cm"/>
    </inkml:brush>
  </inkml:definitions>
  <inkml:trace contextRef="#ctx0" brushRef="#br0">1 1 9554,'0'0'696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10.589"/>
    </inkml:context>
    <inkml:brush xml:id="br0">
      <inkml:brushProperty name="width" value="0.05" units="cm"/>
      <inkml:brushProperty name="height" value="0.05" units="cm"/>
    </inkml:brush>
  </inkml:definitions>
  <inkml:trace contextRef="#ctx0" brushRef="#br0">1 0 7561,'0'0'0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32767" units="deg"/>
          <inkml:channel name="T" type="integer" max="2.14748E9" units="dev"/>
        </inkml:traceFormat>
        <inkml:channelProperties>
          <inkml:channelProperty channel="X" name="resolution" value="3854.94116" units="1/cm"/>
          <inkml:channelProperty channel="Y" name="resolution" value="5461.1665" units="1/cm"/>
          <inkml:channelProperty channel="F" name="resolution" value="91.01945" units="1/deg"/>
          <inkml:channelProperty channel="T" name="resolution" value="1" units="1/dev"/>
        </inkml:channelProperties>
      </inkml:inkSource>
      <inkml:timestamp xml:id="ts0" timeString="2021-09-23T05:47:16.0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411 17145 232 0,'0'0'208'16,"3"108"-128"-16,13-48-80 16,0-8-32-16,-4-6-232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1T06:08:15.653"/>
    </inkml:context>
    <inkml:brush xml:id="br0">
      <inkml:brushProperty name="width" value="0.05" units="cm"/>
      <inkml:brushProperty name="height" value="0.05" units="cm"/>
    </inkml:brush>
  </inkml:definitions>
  <inkml:trace contextRef="#ctx0" brushRef="#br0">1 0 7905,'0'0'1585,"11"0"-5466</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32767" units="deg"/>
          <inkml:channel name="T" type="integer" max="2.14748E9" units="dev"/>
        </inkml:traceFormat>
        <inkml:channelProperties>
          <inkml:channelProperty channel="X" name="resolution" value="3854.94116" units="1/cm"/>
          <inkml:channelProperty channel="Y" name="resolution" value="5461.1665" units="1/cm"/>
          <inkml:channelProperty channel="F" name="resolution" value="91.01945" units="1/deg"/>
          <inkml:channelProperty channel="T" name="resolution" value="1" units="1/dev"/>
        </inkml:channelProperties>
      </inkml:inkSource>
      <inkml:timestamp xml:id="ts0" timeString="2021-09-22T04:47:57.101"/>
    </inkml:context>
    <inkml:brush xml:id="br0">
      <inkml:brushProperty name="width" value="0.05292" units="cm"/>
      <inkml:brushProperty name="height" value="0.05292" units="cm"/>
      <inkml:brushProperty name="color" value="#FF0000"/>
    </inkml:brush>
  </inkml:definitions>
  <inkml:trace contextRef="#ctx0" brushRef="#br0">28916 13354 3400 0,'12'0'0'0,"-16"-3"-104"16,-16 3-168-16,-20-4-344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00.273"/>
    </inkml:context>
    <inkml:brush xml:id="br0">
      <inkml:brushProperty name="width" value="0.05" units="cm"/>
      <inkml:brushProperty name="height" value="0.05" units="cm"/>
    </inkml:brush>
  </inkml:definitions>
  <inkml:trace contextRef="#ctx0" brushRef="#br0">0 0 7153,'0'0'0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01.241"/>
    </inkml:context>
    <inkml:brush xml:id="br0">
      <inkml:brushProperty name="width" value="0.05" units="cm"/>
      <inkml:brushProperty name="height" value="0.05" units="cm"/>
    </inkml:brush>
  </inkml:definitions>
  <inkml:trace contextRef="#ctx0" brushRef="#br0">1 1 9762,'0'0'0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02.240"/>
    </inkml:context>
    <inkml:brush xml:id="br0">
      <inkml:brushProperty name="width" value="0.05" units="cm"/>
      <inkml:brushProperty name="height" value="0.05" units="cm"/>
    </inkml:brush>
  </inkml:definitions>
  <inkml:trace contextRef="#ctx0" brushRef="#br0">1 1 10322,'0'0'0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03.015"/>
    </inkml:context>
    <inkml:brush xml:id="br0">
      <inkml:brushProperty name="width" value="0.05" units="cm"/>
      <inkml:brushProperty name="height" value="0.05" units="cm"/>
    </inkml:brush>
  </inkml:definitions>
  <inkml:trace contextRef="#ctx0" brushRef="#br0">18 1 8065,'0'0'952,"-18"24"-2760,24-19 1200,13 0-1200,-1-5-441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04.724"/>
    </inkml:context>
    <inkml:brush xml:id="br0">
      <inkml:brushProperty name="width" value="0.05" units="cm"/>
      <inkml:brushProperty name="height" value="0.05" units="cm"/>
    </inkml:brush>
  </inkml:definitions>
  <inkml:trace contextRef="#ctx0" brushRef="#br0">24 5 9089,'0'0'0,"-18"0"-2432,12-5 247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08.961"/>
    </inkml:context>
    <inkml:brush xml:id="br0">
      <inkml:brushProperty name="width" value="0.05" units="cm"/>
      <inkml:brushProperty name="height" value="0.05" units="cm"/>
    </inkml:brush>
  </inkml:definitions>
  <inkml:trace contextRef="#ctx0" brushRef="#br0">0 0 256,'0'0'8089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09.629"/>
    </inkml:context>
    <inkml:brush xml:id="br0">
      <inkml:brushProperty name="width" value="0.05" units="cm"/>
      <inkml:brushProperty name="height" value="0.05" units="cm"/>
    </inkml:brush>
  </inkml:definitions>
  <inkml:trace contextRef="#ctx0" brushRef="#br0">30 0 5049,'0'0'800,"0"5"-2345,-12 0 809,-5-5-312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9:56:10.181"/>
    </inkml:context>
    <inkml:brush xml:id="br0">
      <inkml:brushProperty name="width" value="0.05" units="cm"/>
      <inkml:brushProperty name="height" value="0.05" units="cm"/>
    </inkml:brush>
  </inkml:definitions>
  <inkml:trace contextRef="#ctx0" brushRef="#br0">36 10 1224,'0'0'2560,"-35"-10"-6088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9C525-2BA0-4387-A58F-48ED88698CD8}" type="datetimeFigureOut">
              <a:rPr lang="en-US" smtClean="0"/>
              <a:t>10/1/2021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9A752-893C-4354-BEC1-91750892E287}" type="slidenum">
              <a:rPr lang="en-US" smtClean="0"/>
              <a:t>‹#›</a:t>
            </a:fld>
            <a:endParaRPr lang="en-US"/>
          </a:p>
        </p:txBody>
      </p:sp>
    </p:spTree>
    <p:extLst>
      <p:ext uri="{BB962C8B-B14F-4D97-AF65-F5344CB8AC3E}">
        <p14:creationId xmlns:p14="http://schemas.microsoft.com/office/powerpoint/2010/main" val="355576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9b2bd48a00_0_2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9b2bd48a00_0_2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ar-SA"/>
              <a:t>انقر لتحرير نمط العنوان الرئيسي</a:t>
            </a:r>
            <a:endParaRPr lang="en-US"/>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0CBC4DE2-E9D8-47A6-8F77-4C3612DBD04E}"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2271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95A36D5B-6431-45A2-9AE5-1F72C1675C71}"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1604338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a:prstGeom prst="rect">
            <a:avLst/>
          </a:prstGeo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7D2F8645-5D01-4A2B-A87B-34ADD81765D8}"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3034663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ar-SA"/>
              <a:t>انقر لتحرير نمط العنوان الرئيسي</a:t>
            </a:r>
            <a:endParaRPr lang="en-US"/>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0CBC4DE2-E9D8-47A6-8F77-4C3612DBD04E}"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185697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E5D85AD5-7091-48C6-88B9-F6887EEF81B2}"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67693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a:prstGeom prst="rect">
            <a:avLst/>
          </a:prstGeom>
        </p:spPr>
        <p:txBody>
          <a:bodyPr anchor="b"/>
          <a:lstStyle>
            <a:lvl1pPr>
              <a:defRPr sz="6000"/>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C1919A8D-B0A3-408B-A5DB-BD3207C10C9A}"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1153309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04E8B3B4-BEB1-41BA-BE2E-C6B0B2E8AFC1}" type="datetime2">
              <a:rPr lang="en-US" smtClean="0"/>
              <a:t>Friday, October 1, 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32320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40BE0159-3D8F-4D57-976E-6FEE2EACCF14}" type="datetime2">
              <a:rPr lang="en-US" smtClean="0"/>
              <a:t>Friday, October 1, 2021</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336508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F2DB67D5-A5B3-4E0F-9C6F-8C13A33030AF}" type="datetime2">
              <a:rPr lang="en-US" smtClean="0"/>
              <a:t>Friday, October 1, 2021</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19165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CB9784B4-EB74-4733-949E-169B65EDCAE4}" type="datetime2">
              <a:rPr lang="en-US" smtClean="0"/>
              <a:t>Friday, October 1, 2021</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390724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5BCC3E17-E392-4769-9681-D61E471C044F}" type="datetime2">
              <a:rPr lang="en-US" smtClean="0"/>
              <a:t>Friday, October 1, 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3992246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E5D85AD5-7091-48C6-88B9-F6887EEF81B2}"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33361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9B9C2147-1F01-43AB-82FA-CC3A8BD8470D}" type="datetime2">
              <a:rPr lang="en-US" smtClean="0"/>
              <a:t>Friday, October 1, 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31269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95A36D5B-6431-45A2-9AE5-1F72C1675C71}"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1899044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a:prstGeom prst="rect">
            <a:avLst/>
          </a:prstGeo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7D2F8645-5D01-4A2B-A87B-34ADD81765D8}"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127896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A2B0AB-5B0B-9449-AF65-080506FD9D2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271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1A455-EB82-4D96-A4C2-FEFB8F79F7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98B3F-665F-42AE-8688-8A8911C01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F46259-18BE-42AC-A2EE-9D34ACB4BD30}"/>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5" name="Footer Placeholder 4">
            <a:extLst>
              <a:ext uri="{FF2B5EF4-FFF2-40B4-BE49-F238E27FC236}">
                <a16:creationId xmlns:a16="http://schemas.microsoft.com/office/drawing/2014/main" id="{B0D5E7AD-89EB-44B0-9B9D-C83E30DEF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19C40-AC2D-4FAD-9497-CBECE71EE5AB}"/>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823473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2942-EF08-49BE-BBCF-D1AE2A2E6D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4825CA-36DA-46AB-82AC-9AF4AD4047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FE776-C4B5-4C73-9D56-0EB27B90F9B8}"/>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5" name="Footer Placeholder 4">
            <a:extLst>
              <a:ext uri="{FF2B5EF4-FFF2-40B4-BE49-F238E27FC236}">
                <a16:creationId xmlns:a16="http://schemas.microsoft.com/office/drawing/2014/main" id="{3D5BE0CD-BADD-43FD-B1F9-942366513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ACEB4-1A5E-487E-B557-64A3BB238099}"/>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2848387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30E1F-2B7C-404B-BA9A-F59EA5975F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E7E075-F15D-414C-8A8E-A49E76AA4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68B96-8523-4F9C-8BE3-24D82E2EB3F7}"/>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5" name="Footer Placeholder 4">
            <a:extLst>
              <a:ext uri="{FF2B5EF4-FFF2-40B4-BE49-F238E27FC236}">
                <a16:creationId xmlns:a16="http://schemas.microsoft.com/office/drawing/2014/main" id="{A47E3E8D-CAE1-470B-B359-21CFD66A0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243D6-42DD-41DA-9592-5F410F12A256}"/>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2383639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A96D-4DAC-4FBF-8794-F18EB354F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4BF96-C44B-4DEC-904E-114B56EC82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37D68E-22C2-4FC3-A8D6-ED9A581C74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187964-4508-40E0-AF91-98229F1628E5}"/>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6" name="Footer Placeholder 5">
            <a:extLst>
              <a:ext uri="{FF2B5EF4-FFF2-40B4-BE49-F238E27FC236}">
                <a16:creationId xmlns:a16="http://schemas.microsoft.com/office/drawing/2014/main" id="{1D4876EA-8FEF-4AD7-9E6F-2972D44047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E5A4C-0A54-4BFA-B9FD-F9C015635FAA}"/>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4059779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AC8F-F773-4663-806D-88F672B0C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CBF4F-AB7B-4642-AF60-08AF6035C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CBAA0F-293B-4D6C-ABBB-96B2EE0179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9E2BEE-13FD-4775-8FAB-969CE3FCF2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3B204B-B6DE-415D-89A7-E6BF1E9FC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39F458-5DEF-4889-9248-FE21987BED6F}"/>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8" name="Footer Placeholder 7">
            <a:extLst>
              <a:ext uri="{FF2B5EF4-FFF2-40B4-BE49-F238E27FC236}">
                <a16:creationId xmlns:a16="http://schemas.microsoft.com/office/drawing/2014/main" id="{D72C3624-66C3-4B17-AA3C-09977823D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DDD2EF-3B6F-4746-8BDF-E419B78AE148}"/>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3459297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C931-C6AF-4B32-B445-A597FD7C6B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F802E2-355E-464A-9805-DA45D8B7DD2C}"/>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4" name="Footer Placeholder 3">
            <a:extLst>
              <a:ext uri="{FF2B5EF4-FFF2-40B4-BE49-F238E27FC236}">
                <a16:creationId xmlns:a16="http://schemas.microsoft.com/office/drawing/2014/main" id="{0E22F8EF-4BE4-4F17-8244-42E1609301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086705-3D9C-4341-A331-4042277B5EBE}"/>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2386905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a:prstGeom prst="rect">
            <a:avLst/>
          </a:prstGeom>
        </p:spPr>
        <p:txBody>
          <a:bodyPr anchor="b"/>
          <a:lstStyle>
            <a:lvl1pPr>
              <a:defRPr sz="6000"/>
            </a:lvl1p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C1919A8D-B0A3-408B-A5DB-BD3207C10C9A}" type="datetime2">
              <a:rPr lang="en-US" smtClean="0"/>
              <a:t>Friday, October 1, 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642259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F70FB8-7186-40AC-BEDE-7850A9FE35C3}"/>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3" name="Footer Placeholder 2">
            <a:extLst>
              <a:ext uri="{FF2B5EF4-FFF2-40B4-BE49-F238E27FC236}">
                <a16:creationId xmlns:a16="http://schemas.microsoft.com/office/drawing/2014/main" id="{D22F86F2-0E7B-4C9E-A6B8-8515B42019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34C01-F7D9-4032-8BB5-3A59CF8F55D9}"/>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3425218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94BD-C0AF-4F48-ADCA-77A80A864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CAD968-FE7C-4E40-8FCD-3825FE316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0EB1C9-ADB3-46DC-9E64-D211CB954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952B8-B1B5-42D4-B40F-2DC6D20B2CEE}"/>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6" name="Footer Placeholder 5">
            <a:extLst>
              <a:ext uri="{FF2B5EF4-FFF2-40B4-BE49-F238E27FC236}">
                <a16:creationId xmlns:a16="http://schemas.microsoft.com/office/drawing/2014/main" id="{6B0D69D1-364A-4ABC-9E1C-B6BF9FC7D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E72AF-1726-4515-8314-701EC0B02E01}"/>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4117341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5473-EAEB-4D6C-82BE-1501D2CD7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AAA655-1A8D-4FF4-A71B-09C375DCB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9A2F0E-4BA9-437D-9CF5-03ACEA7F8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A7FDBE-51B1-4559-9855-BE37D6339D57}"/>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6" name="Footer Placeholder 5">
            <a:extLst>
              <a:ext uri="{FF2B5EF4-FFF2-40B4-BE49-F238E27FC236}">
                <a16:creationId xmlns:a16="http://schemas.microsoft.com/office/drawing/2014/main" id="{639739F2-2619-479C-B809-774CBBC44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4C29D-2FA4-40A9-A5BA-A1347060EE80}"/>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12300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A3FD-425A-4557-ABDF-57414041C6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405FC-2C1B-4291-AE63-FE3AC9F49C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61BDB-B406-4D13-B7FA-B43F8E87143A}"/>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5" name="Footer Placeholder 4">
            <a:extLst>
              <a:ext uri="{FF2B5EF4-FFF2-40B4-BE49-F238E27FC236}">
                <a16:creationId xmlns:a16="http://schemas.microsoft.com/office/drawing/2014/main" id="{883DC1FF-D371-4DC8-A46A-83B0034CC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684ED-C47E-4F17-AF93-2294DA001C7D}"/>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3491184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6CA15B-2C89-4AA1-90F6-699C9B79DB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754BF2-0BC1-4197-8037-9AFF8BE61A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0EBA5-CA07-49E6-8BAB-55C23EDDF9E5}"/>
              </a:ext>
            </a:extLst>
          </p:cNvPr>
          <p:cNvSpPr>
            <a:spLocks noGrp="1"/>
          </p:cNvSpPr>
          <p:nvPr>
            <p:ph type="dt" sz="half" idx="10"/>
          </p:nvPr>
        </p:nvSpPr>
        <p:spPr/>
        <p:txBody>
          <a:bodyPr/>
          <a:lstStyle/>
          <a:p>
            <a:fld id="{5C148C94-9AB5-4030-A514-A7D29784EF9A}" type="datetimeFigureOut">
              <a:rPr lang="en-US" smtClean="0"/>
              <a:t>10/1/2021</a:t>
            </a:fld>
            <a:endParaRPr lang="en-US"/>
          </a:p>
        </p:txBody>
      </p:sp>
      <p:sp>
        <p:nvSpPr>
          <p:cNvPr id="5" name="Footer Placeholder 4">
            <a:extLst>
              <a:ext uri="{FF2B5EF4-FFF2-40B4-BE49-F238E27FC236}">
                <a16:creationId xmlns:a16="http://schemas.microsoft.com/office/drawing/2014/main" id="{F14DBDDF-6822-4494-BFC3-6B96521A4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C4DD-34D3-4979-8A8B-9FC99D3C0A67}"/>
              </a:ext>
            </a:extLst>
          </p:cNvPr>
          <p:cNvSpPr>
            <a:spLocks noGrp="1"/>
          </p:cNvSpPr>
          <p:nvPr>
            <p:ph type="sldNum" sz="quarter" idx="12"/>
          </p:nvPr>
        </p:nvSpPr>
        <p:spPr/>
        <p:txBody>
          <a:bodyPr/>
          <a:lstStyle/>
          <a:p>
            <a:fld id="{27A9941D-0284-4AF1-B2AF-8C0EA47DF3A0}" type="slidenum">
              <a:rPr lang="en-US" smtClean="0"/>
              <a:t>‹#›</a:t>
            </a:fld>
            <a:endParaRPr lang="en-US"/>
          </a:p>
        </p:txBody>
      </p:sp>
    </p:spTree>
    <p:extLst>
      <p:ext uri="{BB962C8B-B14F-4D97-AF65-F5344CB8AC3E}">
        <p14:creationId xmlns:p14="http://schemas.microsoft.com/office/powerpoint/2010/main" val="4189516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ulticolor Main Layout">
  <p:cSld name="Multicolor Main Layout">
    <p:bg>
      <p:bgPr>
        <a:solidFill>
          <a:srgbClr val="F1C232"/>
        </a:solidFill>
        <a:effectLst/>
      </p:bgPr>
    </p:bg>
    <p:spTree>
      <p:nvGrpSpPr>
        <p:cNvPr id="1" name="Shape 407"/>
        <p:cNvGrpSpPr/>
        <p:nvPr/>
      </p:nvGrpSpPr>
      <p:grpSpPr>
        <a:xfrm>
          <a:off x="0" y="0"/>
          <a:ext cx="0" cy="0"/>
          <a:chOff x="0" y="0"/>
          <a:chExt cx="0" cy="0"/>
        </a:xfrm>
      </p:grpSpPr>
      <p:sp>
        <p:nvSpPr>
          <p:cNvPr id="408" name="Google Shape;408;p8"/>
          <p:cNvSpPr/>
          <p:nvPr/>
        </p:nvSpPr>
        <p:spPr>
          <a:xfrm>
            <a:off x="121110" y="1490697"/>
            <a:ext cx="4426800" cy="3118500"/>
          </a:xfrm>
          <a:prstGeom prst="roundRect">
            <a:avLst>
              <a:gd name="adj" fmla="val 8322"/>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8"/>
          <p:cNvSpPr/>
          <p:nvPr/>
        </p:nvSpPr>
        <p:spPr>
          <a:xfrm>
            <a:off x="4778898" y="1490697"/>
            <a:ext cx="4426800" cy="3118500"/>
          </a:xfrm>
          <a:prstGeom prst="roundRect">
            <a:avLst>
              <a:gd name="adj" fmla="val 8322"/>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0" name="Google Shape;410;p8"/>
          <p:cNvSpPr/>
          <p:nvPr/>
        </p:nvSpPr>
        <p:spPr>
          <a:xfrm>
            <a:off x="146342" y="4804136"/>
            <a:ext cx="4426800" cy="1942800"/>
          </a:xfrm>
          <a:prstGeom prst="roundRect">
            <a:avLst>
              <a:gd name="adj" fmla="val 14556"/>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1" name="Google Shape;411;p8"/>
          <p:cNvSpPr/>
          <p:nvPr/>
        </p:nvSpPr>
        <p:spPr>
          <a:xfrm>
            <a:off x="4798075" y="4804136"/>
            <a:ext cx="4426800" cy="1942800"/>
          </a:xfrm>
          <a:prstGeom prst="roundRect">
            <a:avLst>
              <a:gd name="adj" fmla="val 14556"/>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2" name="Google Shape;412;p8"/>
          <p:cNvSpPr/>
          <p:nvPr/>
        </p:nvSpPr>
        <p:spPr>
          <a:xfrm rot="5400000">
            <a:off x="8724305" y="3469062"/>
            <a:ext cx="3937200" cy="2618700"/>
          </a:xfrm>
          <a:prstGeom prst="roundRect">
            <a:avLst>
              <a:gd name="adj" fmla="val 7533"/>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413" name="Google Shape;413;p8" descr="Open quotation mark"/>
          <p:cNvGrpSpPr/>
          <p:nvPr/>
        </p:nvGrpSpPr>
        <p:grpSpPr>
          <a:xfrm>
            <a:off x="366662" y="5629759"/>
            <a:ext cx="476250" cy="377952"/>
            <a:chOff x="371475" y="5427629"/>
            <a:chExt cx="476250" cy="377952"/>
          </a:xfrm>
        </p:grpSpPr>
        <p:sp>
          <p:nvSpPr>
            <p:cNvPr id="414" name="Google Shape;414;p8"/>
            <p:cNvSpPr/>
            <p:nvPr/>
          </p:nvSpPr>
          <p:spPr>
            <a:xfrm>
              <a:off x="657225" y="5427629"/>
              <a:ext cx="190500" cy="377952"/>
            </a:xfrm>
            <a:custGeom>
              <a:avLst/>
              <a:gdLst/>
              <a:ahLst/>
              <a:cxnLst/>
              <a:rect l="l" t="t" r="r" b="b"/>
              <a:pathLst>
                <a:path w="190500" h="377952" extrusionOk="0">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chemeClr val="accent4"/>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8"/>
            <p:cNvSpPr/>
            <p:nvPr/>
          </p:nvSpPr>
          <p:spPr>
            <a:xfrm>
              <a:off x="371475" y="5427629"/>
              <a:ext cx="190500" cy="377952"/>
            </a:xfrm>
            <a:custGeom>
              <a:avLst/>
              <a:gdLst/>
              <a:ahLst/>
              <a:cxnLst/>
              <a:rect l="l" t="t" r="r" b="b"/>
              <a:pathLst>
                <a:path w="190500" h="377952" extrusionOk="0">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solidFill>
              <a:schemeClr val="accent4"/>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6" name="Google Shape;416;p8" descr="Paperclip"/>
          <p:cNvSpPr/>
          <p:nvPr/>
        </p:nvSpPr>
        <p:spPr>
          <a:xfrm>
            <a:off x="336400" y="1204814"/>
            <a:ext cx="281416" cy="795054"/>
          </a:xfrm>
          <a:custGeom>
            <a:avLst/>
            <a:gdLst/>
            <a:ahLst/>
            <a:cxnLst/>
            <a:rect l="l" t="t" r="r" b="b"/>
            <a:pathLst>
              <a:path w="361950" h="795054" extrusionOk="0">
                <a:moveTo>
                  <a:pt x="133350" y="0"/>
                </a:moveTo>
                <a:cubicBezTo>
                  <a:pt x="206693" y="0"/>
                  <a:pt x="266700" y="60008"/>
                  <a:pt x="266700" y="133350"/>
                </a:cubicBezTo>
                <a:lnTo>
                  <a:pt x="266700" y="273771"/>
                </a:lnTo>
                <a:lnTo>
                  <a:pt x="209550" y="273771"/>
                </a:lnTo>
                <a:lnTo>
                  <a:pt x="209550" y="133350"/>
                </a:lnTo>
                <a:cubicBezTo>
                  <a:pt x="209550" y="91440"/>
                  <a:pt x="175260" y="57150"/>
                  <a:pt x="133350" y="57150"/>
                </a:cubicBezTo>
                <a:cubicBezTo>
                  <a:pt x="91440" y="57150"/>
                  <a:pt x="57150" y="91440"/>
                  <a:pt x="57150" y="133350"/>
                </a:cubicBezTo>
                <a:lnTo>
                  <a:pt x="57150" y="268725"/>
                </a:lnTo>
                <a:lnTo>
                  <a:pt x="57150" y="273771"/>
                </a:lnTo>
                <a:lnTo>
                  <a:pt x="57150" y="614079"/>
                </a:lnTo>
                <a:cubicBezTo>
                  <a:pt x="57150" y="682659"/>
                  <a:pt x="112395" y="737904"/>
                  <a:pt x="180975" y="737904"/>
                </a:cubicBezTo>
                <a:cubicBezTo>
                  <a:pt x="249555" y="737904"/>
                  <a:pt x="304800" y="682659"/>
                  <a:pt x="304800" y="614079"/>
                </a:cubicBezTo>
                <a:lnTo>
                  <a:pt x="304800" y="414054"/>
                </a:lnTo>
                <a:lnTo>
                  <a:pt x="361950" y="414054"/>
                </a:lnTo>
                <a:lnTo>
                  <a:pt x="361950" y="614079"/>
                </a:lnTo>
                <a:cubicBezTo>
                  <a:pt x="361950" y="714092"/>
                  <a:pt x="280988" y="795054"/>
                  <a:pt x="180975" y="795054"/>
                </a:cubicBezTo>
                <a:cubicBezTo>
                  <a:pt x="80963" y="795054"/>
                  <a:pt x="0" y="714092"/>
                  <a:pt x="0" y="614079"/>
                </a:cubicBezTo>
                <a:lnTo>
                  <a:pt x="0" y="278231"/>
                </a:lnTo>
                <a:lnTo>
                  <a:pt x="0" y="273185"/>
                </a:lnTo>
                <a:lnTo>
                  <a:pt x="0" y="133350"/>
                </a:lnTo>
                <a:cubicBezTo>
                  <a:pt x="0" y="60008"/>
                  <a:pt x="60007" y="0"/>
                  <a:pt x="133350" y="0"/>
                </a:cubicBezTo>
                <a:close/>
              </a:path>
            </a:pathLst>
          </a:custGeom>
          <a:solidFill>
            <a:schemeClr val="accent2"/>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7" name="Google Shape;417;p8"/>
          <p:cNvGrpSpPr/>
          <p:nvPr/>
        </p:nvGrpSpPr>
        <p:grpSpPr>
          <a:xfrm rot="-2289434">
            <a:off x="4542885" y="1171565"/>
            <a:ext cx="910385" cy="910377"/>
            <a:chOff x="3909868" y="996276"/>
            <a:chExt cx="1535505" cy="1535491"/>
          </a:xfrm>
        </p:grpSpPr>
        <p:sp>
          <p:nvSpPr>
            <p:cNvPr id="418" name="Google Shape;418;p8" descr="Pin"/>
            <p:cNvSpPr/>
            <p:nvPr/>
          </p:nvSpPr>
          <p:spPr>
            <a:xfrm rot="2663559">
              <a:off x="4134479" y="1221341"/>
              <a:ext cx="1086283" cy="1085361"/>
            </a:xfrm>
            <a:custGeom>
              <a:avLst/>
              <a:gdLst/>
              <a:ahLst/>
              <a:cxnLst/>
              <a:rect l="l" t="t" r="r" b="b"/>
              <a:pathLst>
                <a:path w="1085618" h="1084697" extrusionOk="0">
                  <a:moveTo>
                    <a:pt x="428582" y="13213"/>
                  </a:moveTo>
                  <a:cubicBezTo>
                    <a:pt x="458141" y="-16345"/>
                    <a:pt x="512591" y="6990"/>
                    <a:pt x="518812" y="50550"/>
                  </a:cubicBezTo>
                  <a:cubicBezTo>
                    <a:pt x="523480" y="111221"/>
                    <a:pt x="511034" y="171893"/>
                    <a:pt x="483031" y="226343"/>
                  </a:cubicBezTo>
                  <a:lnTo>
                    <a:pt x="812838" y="490809"/>
                  </a:lnTo>
                  <a:cubicBezTo>
                    <a:pt x="890622" y="448806"/>
                    <a:pt x="966851" y="428582"/>
                    <a:pt x="1029079" y="434804"/>
                  </a:cubicBezTo>
                  <a:cubicBezTo>
                    <a:pt x="1052415" y="436360"/>
                    <a:pt x="1074195" y="451918"/>
                    <a:pt x="1081973" y="475253"/>
                  </a:cubicBezTo>
                  <a:cubicBezTo>
                    <a:pt x="1085862" y="486920"/>
                    <a:pt x="1086639" y="498977"/>
                    <a:pt x="1084306" y="510256"/>
                  </a:cubicBezTo>
                  <a:lnTo>
                    <a:pt x="1075065" y="527418"/>
                  </a:lnTo>
                  <a:lnTo>
                    <a:pt x="506685" y="1084697"/>
                  </a:lnTo>
                  <a:lnTo>
                    <a:pt x="475253" y="1081972"/>
                  </a:lnTo>
                  <a:cubicBezTo>
                    <a:pt x="451918" y="1074194"/>
                    <a:pt x="436360" y="1052415"/>
                    <a:pt x="434805" y="1029078"/>
                  </a:cubicBezTo>
                  <a:cubicBezTo>
                    <a:pt x="430139" y="966850"/>
                    <a:pt x="448806" y="890622"/>
                    <a:pt x="490810" y="812838"/>
                  </a:cubicBezTo>
                  <a:lnTo>
                    <a:pt x="226342" y="483031"/>
                  </a:lnTo>
                  <a:cubicBezTo>
                    <a:pt x="171893" y="512590"/>
                    <a:pt x="111221" y="523479"/>
                    <a:pt x="50550" y="518812"/>
                  </a:cubicBezTo>
                  <a:cubicBezTo>
                    <a:pt x="6990" y="512591"/>
                    <a:pt x="-16345" y="458141"/>
                    <a:pt x="13213" y="428582"/>
                  </a:cubicBezTo>
                  <a:close/>
                </a:path>
              </a:pathLst>
            </a:custGeom>
            <a:solidFill>
              <a:schemeClr val="accent3"/>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8"/>
            <p:cNvSpPr/>
            <p:nvPr/>
          </p:nvSpPr>
          <p:spPr>
            <a:xfrm>
              <a:off x="4619894" y="2120482"/>
              <a:ext cx="114311" cy="402990"/>
            </a:xfrm>
            <a:custGeom>
              <a:avLst/>
              <a:gdLst/>
              <a:ahLst/>
              <a:cxnLst/>
              <a:rect l="l" t="t" r="r" b="b"/>
              <a:pathLst>
                <a:path w="114311" h="402990" extrusionOk="0">
                  <a:moveTo>
                    <a:pt x="0" y="0"/>
                  </a:moveTo>
                  <a:lnTo>
                    <a:pt x="114311" y="0"/>
                  </a:lnTo>
                  <a:lnTo>
                    <a:pt x="79109" y="387415"/>
                  </a:lnTo>
                  <a:cubicBezTo>
                    <a:pt x="76995" y="396235"/>
                    <a:pt x="70460" y="402901"/>
                    <a:pt x="61661" y="402990"/>
                  </a:cubicBezTo>
                  <a:cubicBezTo>
                    <a:pt x="52862" y="403075"/>
                    <a:pt x="43995" y="396562"/>
                    <a:pt x="43909" y="387762"/>
                  </a:cubicBezTo>
                  <a:close/>
                </a:path>
              </a:pathLst>
            </a:custGeom>
            <a:solidFill>
              <a:srgbClr val="AEABAB"/>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0" name="Google Shape;420;p8"/>
          <p:cNvGrpSpPr/>
          <p:nvPr/>
        </p:nvGrpSpPr>
        <p:grpSpPr>
          <a:xfrm>
            <a:off x="8507809" y="5389459"/>
            <a:ext cx="925153" cy="929594"/>
            <a:chOff x="8666024" y="3990757"/>
            <a:chExt cx="2202744" cy="2213318"/>
          </a:xfrm>
        </p:grpSpPr>
        <p:sp>
          <p:nvSpPr>
            <p:cNvPr id="421" name="Google Shape;421;p8"/>
            <p:cNvSpPr/>
            <p:nvPr/>
          </p:nvSpPr>
          <p:spPr>
            <a:xfrm rot="-5241921">
              <a:off x="8909433" y="5539508"/>
              <a:ext cx="445766" cy="468308"/>
            </a:xfrm>
            <a:custGeom>
              <a:avLst/>
              <a:gdLst/>
              <a:ahLst/>
              <a:cxnLst/>
              <a:rect l="l" t="t" r="r" b="b"/>
              <a:pathLst>
                <a:path w="199908" h="199072" extrusionOk="0">
                  <a:moveTo>
                    <a:pt x="188595" y="79058"/>
                  </a:moveTo>
                  <a:lnTo>
                    <a:pt x="120968" y="11430"/>
                  </a:lnTo>
                  <a:cubicBezTo>
                    <a:pt x="105727" y="-3810"/>
                    <a:pt x="81915" y="-3810"/>
                    <a:pt x="66675" y="11430"/>
                  </a:cubicBezTo>
                  <a:lnTo>
                    <a:pt x="0" y="78105"/>
                  </a:lnTo>
                  <a:lnTo>
                    <a:pt x="120968" y="199072"/>
                  </a:lnTo>
                  <a:lnTo>
                    <a:pt x="187643" y="132397"/>
                  </a:lnTo>
                  <a:cubicBezTo>
                    <a:pt x="203835" y="118110"/>
                    <a:pt x="203835" y="94297"/>
                    <a:pt x="188595" y="7905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8"/>
            <p:cNvSpPr/>
            <p:nvPr/>
          </p:nvSpPr>
          <p:spPr>
            <a:xfrm>
              <a:off x="8849741" y="4243022"/>
              <a:ext cx="1767245" cy="1751034"/>
            </a:xfrm>
            <a:custGeom>
              <a:avLst/>
              <a:gdLst/>
              <a:ahLst/>
              <a:cxnLst/>
              <a:rect l="l" t="t" r="r" b="b"/>
              <a:pathLst>
                <a:path w="1767245" h="1751034" extrusionOk="0">
                  <a:moveTo>
                    <a:pt x="1403234" y="0"/>
                  </a:moveTo>
                  <a:lnTo>
                    <a:pt x="1767245" y="364011"/>
                  </a:lnTo>
                  <a:lnTo>
                    <a:pt x="380222" y="1751034"/>
                  </a:lnTo>
                  <a:lnTo>
                    <a:pt x="294468" y="1673226"/>
                  </a:lnTo>
                  <a:lnTo>
                    <a:pt x="317600" y="1638849"/>
                  </a:lnTo>
                  <a:cubicBezTo>
                    <a:pt x="338928" y="1587393"/>
                    <a:pt x="328264" y="1527139"/>
                    <a:pt x="285607" y="1484481"/>
                  </a:cubicBezTo>
                  <a:cubicBezTo>
                    <a:pt x="242949" y="1441824"/>
                    <a:pt x="182697" y="1431159"/>
                    <a:pt x="130041" y="1451289"/>
                  </a:cubicBezTo>
                  <a:lnTo>
                    <a:pt x="82318" y="1480733"/>
                  </a:lnTo>
                  <a:lnTo>
                    <a:pt x="0" y="1406043"/>
                  </a:lnTo>
                  <a:close/>
                </a:path>
              </a:pathLst>
            </a:custGeom>
            <a:solidFill>
              <a:schemeClr val="accent6"/>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8"/>
            <p:cNvSpPr/>
            <p:nvPr/>
          </p:nvSpPr>
          <p:spPr>
            <a:xfrm>
              <a:off x="10272043" y="3990757"/>
              <a:ext cx="596725" cy="594230"/>
            </a:xfrm>
            <a:custGeom>
              <a:avLst/>
              <a:gdLst/>
              <a:ahLst/>
              <a:cxnLst/>
              <a:rect l="l" t="t" r="r" b="b"/>
              <a:pathLst>
                <a:path w="199908" h="199072" extrusionOk="0">
                  <a:moveTo>
                    <a:pt x="188595" y="79058"/>
                  </a:moveTo>
                  <a:lnTo>
                    <a:pt x="120968" y="11430"/>
                  </a:lnTo>
                  <a:cubicBezTo>
                    <a:pt x="105727" y="-3810"/>
                    <a:pt x="81915" y="-3810"/>
                    <a:pt x="66675" y="11430"/>
                  </a:cubicBezTo>
                  <a:lnTo>
                    <a:pt x="0" y="78105"/>
                  </a:lnTo>
                  <a:lnTo>
                    <a:pt x="120968" y="199072"/>
                  </a:lnTo>
                  <a:lnTo>
                    <a:pt x="187643" y="132397"/>
                  </a:lnTo>
                  <a:cubicBezTo>
                    <a:pt x="203835" y="118110"/>
                    <a:pt x="203835" y="94297"/>
                    <a:pt x="188595" y="79058"/>
                  </a:cubicBezTo>
                  <a:close/>
                </a:path>
              </a:pathLst>
            </a:custGeom>
            <a:solidFill>
              <a:srgbClr val="DBDBDB"/>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8"/>
            <p:cNvSpPr/>
            <p:nvPr/>
          </p:nvSpPr>
          <p:spPr>
            <a:xfrm>
              <a:off x="8666024" y="5649673"/>
              <a:ext cx="560402" cy="554402"/>
            </a:xfrm>
            <a:custGeom>
              <a:avLst/>
              <a:gdLst/>
              <a:ahLst/>
              <a:cxnLst/>
              <a:rect l="l" t="t" r="r" b="b"/>
              <a:pathLst>
                <a:path w="560402" h="554402" extrusionOk="0">
                  <a:moveTo>
                    <a:pt x="193209" y="0"/>
                  </a:moveTo>
                  <a:lnTo>
                    <a:pt x="529940" y="328616"/>
                  </a:lnTo>
                  <a:lnTo>
                    <a:pt x="560402" y="358011"/>
                  </a:lnTo>
                  <a:lnTo>
                    <a:pt x="543174" y="375239"/>
                  </a:lnTo>
                  <a:lnTo>
                    <a:pt x="0" y="554402"/>
                  </a:lnTo>
                  <a:lnTo>
                    <a:pt x="179163" y="14074"/>
                  </a:lnTo>
                  <a:lnTo>
                    <a:pt x="193209"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8"/>
            <p:cNvSpPr/>
            <p:nvPr/>
          </p:nvSpPr>
          <p:spPr>
            <a:xfrm>
              <a:off x="8689237" y="5865935"/>
              <a:ext cx="323476" cy="318965"/>
            </a:xfrm>
            <a:custGeom>
              <a:avLst/>
              <a:gdLst/>
              <a:ahLst/>
              <a:cxnLst/>
              <a:rect l="l" t="t" r="r" b="b"/>
              <a:pathLst>
                <a:path w="323476" h="318965" extrusionOk="0">
                  <a:moveTo>
                    <a:pt x="105763" y="0"/>
                  </a:moveTo>
                  <a:lnTo>
                    <a:pt x="323476" y="212269"/>
                  </a:lnTo>
                  <a:lnTo>
                    <a:pt x="0" y="318965"/>
                  </a:lnTo>
                  <a:close/>
                </a:path>
              </a:pathLst>
            </a:custGeom>
            <a:solidFill>
              <a:srgbClr val="3A3838"/>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6" name="Google Shape;426;p8"/>
          <p:cNvGrpSpPr/>
          <p:nvPr/>
        </p:nvGrpSpPr>
        <p:grpSpPr>
          <a:xfrm>
            <a:off x="10318486" y="2373820"/>
            <a:ext cx="749228" cy="606456"/>
            <a:chOff x="6632617" y="756954"/>
            <a:chExt cx="1961330" cy="1587582"/>
          </a:xfrm>
        </p:grpSpPr>
        <p:sp>
          <p:nvSpPr>
            <p:cNvPr id="427" name="Google Shape;427;p8"/>
            <p:cNvSpPr/>
            <p:nvPr/>
          </p:nvSpPr>
          <p:spPr>
            <a:xfrm>
              <a:off x="7119851" y="756954"/>
              <a:ext cx="951898" cy="1071846"/>
            </a:xfrm>
            <a:custGeom>
              <a:avLst/>
              <a:gdLst/>
              <a:ahLst/>
              <a:cxnLst/>
              <a:rect l="l" t="t" r="r" b="b"/>
              <a:pathLst>
                <a:path w="951898" h="1071846" extrusionOk="0">
                  <a:moveTo>
                    <a:pt x="190990" y="0"/>
                  </a:moveTo>
                  <a:cubicBezTo>
                    <a:pt x="381111" y="0"/>
                    <a:pt x="570854" y="0"/>
                    <a:pt x="760975" y="0"/>
                  </a:cubicBezTo>
                  <a:cubicBezTo>
                    <a:pt x="765132" y="672"/>
                    <a:pt x="769668" y="1680"/>
                    <a:pt x="773826" y="2016"/>
                  </a:cubicBezTo>
                  <a:cubicBezTo>
                    <a:pt x="882683" y="17804"/>
                    <a:pt x="958277" y="103465"/>
                    <a:pt x="951474" y="202563"/>
                  </a:cubicBezTo>
                  <a:cubicBezTo>
                    <a:pt x="944670" y="297294"/>
                    <a:pt x="855090" y="373213"/>
                    <a:pt x="746234" y="375565"/>
                  </a:cubicBezTo>
                  <a:cubicBezTo>
                    <a:pt x="713350" y="376236"/>
                    <a:pt x="680467" y="375901"/>
                    <a:pt x="647960" y="375901"/>
                  </a:cubicBezTo>
                  <a:cubicBezTo>
                    <a:pt x="644181" y="375901"/>
                    <a:pt x="640779" y="375901"/>
                    <a:pt x="635865" y="375901"/>
                  </a:cubicBezTo>
                  <a:lnTo>
                    <a:pt x="793969" y="1071846"/>
                  </a:lnTo>
                  <a:lnTo>
                    <a:pt x="686486" y="1071846"/>
                  </a:lnTo>
                  <a:lnTo>
                    <a:pt x="530788" y="281506"/>
                  </a:lnTo>
                  <a:cubicBezTo>
                    <a:pt x="535702" y="281506"/>
                    <a:pt x="539860" y="281506"/>
                    <a:pt x="543640" y="281506"/>
                  </a:cubicBezTo>
                  <a:cubicBezTo>
                    <a:pt x="608651" y="281506"/>
                    <a:pt x="673285" y="281842"/>
                    <a:pt x="738296" y="281506"/>
                  </a:cubicBezTo>
                  <a:cubicBezTo>
                    <a:pt x="819183" y="280834"/>
                    <a:pt x="870209" y="207938"/>
                    <a:pt x="833924" y="145120"/>
                  </a:cubicBezTo>
                  <a:cubicBezTo>
                    <a:pt x="813513" y="109176"/>
                    <a:pt x="778740" y="93052"/>
                    <a:pt x="733761" y="93052"/>
                  </a:cubicBezTo>
                  <a:cubicBezTo>
                    <a:pt x="561782" y="93387"/>
                    <a:pt x="390182" y="93052"/>
                    <a:pt x="218204" y="93052"/>
                  </a:cubicBezTo>
                  <a:cubicBezTo>
                    <a:pt x="213668" y="93052"/>
                    <a:pt x="209510" y="93052"/>
                    <a:pt x="204975" y="93387"/>
                  </a:cubicBezTo>
                  <a:cubicBezTo>
                    <a:pt x="141853" y="96075"/>
                    <a:pt x="95362" y="149487"/>
                    <a:pt x="107835" y="204579"/>
                  </a:cubicBezTo>
                  <a:cubicBezTo>
                    <a:pt x="118419" y="250600"/>
                    <a:pt x="160752" y="281170"/>
                    <a:pt x="214802" y="281170"/>
                  </a:cubicBezTo>
                  <a:cubicBezTo>
                    <a:pt x="281704" y="281506"/>
                    <a:pt x="348605" y="281170"/>
                    <a:pt x="415506" y="281170"/>
                  </a:cubicBezTo>
                  <a:cubicBezTo>
                    <a:pt x="419286" y="281170"/>
                    <a:pt x="423444" y="281170"/>
                    <a:pt x="427979" y="281170"/>
                  </a:cubicBezTo>
                  <a:lnTo>
                    <a:pt x="265171" y="1071846"/>
                  </a:lnTo>
                  <a:lnTo>
                    <a:pt x="161150" y="1071846"/>
                  </a:lnTo>
                  <a:lnTo>
                    <a:pt x="190234" y="939583"/>
                  </a:lnTo>
                  <a:cubicBezTo>
                    <a:pt x="228409" y="768261"/>
                    <a:pt x="266585" y="596603"/>
                    <a:pt x="304760" y="425282"/>
                  </a:cubicBezTo>
                  <a:cubicBezTo>
                    <a:pt x="308540" y="409157"/>
                    <a:pt x="311942" y="393033"/>
                    <a:pt x="315343" y="375901"/>
                  </a:cubicBezTo>
                  <a:cubicBezTo>
                    <a:pt x="282837" y="375901"/>
                    <a:pt x="251843" y="376236"/>
                    <a:pt x="220850" y="375901"/>
                  </a:cubicBezTo>
                  <a:cubicBezTo>
                    <a:pt x="207621" y="375901"/>
                    <a:pt x="194014" y="375565"/>
                    <a:pt x="181162" y="373885"/>
                  </a:cubicBezTo>
                  <a:cubicBezTo>
                    <a:pt x="87803" y="362799"/>
                    <a:pt x="12208" y="294271"/>
                    <a:pt x="1247" y="207602"/>
                  </a:cubicBezTo>
                  <a:cubicBezTo>
                    <a:pt x="-8959" y="127652"/>
                    <a:pt x="44336" y="45350"/>
                    <a:pt x="130136" y="14781"/>
                  </a:cubicBezTo>
                  <a:cubicBezTo>
                    <a:pt x="149413" y="7726"/>
                    <a:pt x="170579" y="4703"/>
                    <a:pt x="190990" y="0"/>
                  </a:cubicBezTo>
                  <a:close/>
                </a:path>
              </a:pathLst>
            </a:custGeom>
            <a:solidFill>
              <a:srgbClr val="D0CECE"/>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8"/>
            <p:cNvSpPr/>
            <p:nvPr/>
          </p:nvSpPr>
          <p:spPr>
            <a:xfrm>
              <a:off x="6632617" y="1586576"/>
              <a:ext cx="1961330" cy="704175"/>
            </a:xfrm>
            <a:custGeom>
              <a:avLst/>
              <a:gdLst/>
              <a:ahLst/>
              <a:cxnLst/>
              <a:rect l="l" t="t" r="r" b="b"/>
              <a:pathLst>
                <a:path w="1961330" h="704175" extrusionOk="0">
                  <a:moveTo>
                    <a:pt x="123432" y="0"/>
                  </a:moveTo>
                  <a:lnTo>
                    <a:pt x="1833873" y="0"/>
                  </a:lnTo>
                  <a:lnTo>
                    <a:pt x="1857765" y="1755"/>
                  </a:lnTo>
                  <a:cubicBezTo>
                    <a:pt x="1911060" y="10153"/>
                    <a:pt x="1947723" y="40722"/>
                    <a:pt x="1958307" y="84056"/>
                  </a:cubicBezTo>
                  <a:cubicBezTo>
                    <a:pt x="1959440" y="88087"/>
                    <a:pt x="1960197" y="92455"/>
                    <a:pt x="1961330" y="96486"/>
                  </a:cubicBezTo>
                  <a:cubicBezTo>
                    <a:pt x="1961330" y="103204"/>
                    <a:pt x="1961330" y="109923"/>
                    <a:pt x="1961330" y="116641"/>
                  </a:cubicBezTo>
                  <a:cubicBezTo>
                    <a:pt x="1954527" y="137133"/>
                    <a:pt x="1949991" y="158632"/>
                    <a:pt x="1940542" y="178115"/>
                  </a:cubicBezTo>
                  <a:cubicBezTo>
                    <a:pt x="1881956" y="298377"/>
                    <a:pt x="1822614" y="417966"/>
                    <a:pt x="1763272" y="537892"/>
                  </a:cubicBezTo>
                  <a:cubicBezTo>
                    <a:pt x="1751177" y="562414"/>
                    <a:pt x="1739460" y="586601"/>
                    <a:pt x="1727364" y="611459"/>
                  </a:cubicBezTo>
                  <a:cubicBezTo>
                    <a:pt x="1731144" y="613139"/>
                    <a:pt x="1734168" y="614483"/>
                    <a:pt x="1737192" y="615826"/>
                  </a:cubicBezTo>
                  <a:cubicBezTo>
                    <a:pt x="1761382" y="627584"/>
                    <a:pt x="1771210" y="653786"/>
                    <a:pt x="1759870" y="676293"/>
                  </a:cubicBezTo>
                  <a:cubicBezTo>
                    <a:pt x="1752311" y="691409"/>
                    <a:pt x="1738326" y="699136"/>
                    <a:pt x="1721695" y="704175"/>
                  </a:cubicBezTo>
                  <a:cubicBezTo>
                    <a:pt x="1595452" y="704175"/>
                    <a:pt x="1468830" y="704175"/>
                    <a:pt x="1342587" y="704175"/>
                  </a:cubicBezTo>
                  <a:cubicBezTo>
                    <a:pt x="1342209" y="702495"/>
                    <a:pt x="1341453" y="700815"/>
                    <a:pt x="1341453" y="698800"/>
                  </a:cubicBezTo>
                  <a:cubicBezTo>
                    <a:pt x="1336917" y="673269"/>
                    <a:pt x="1313861" y="655466"/>
                    <a:pt x="1286646" y="657145"/>
                  </a:cubicBezTo>
                  <a:cubicBezTo>
                    <a:pt x="1258299" y="658489"/>
                    <a:pt x="1237888" y="677972"/>
                    <a:pt x="1236376" y="704175"/>
                  </a:cubicBezTo>
                  <a:cubicBezTo>
                    <a:pt x="1060240" y="704175"/>
                    <a:pt x="883726" y="704175"/>
                    <a:pt x="707590" y="704175"/>
                  </a:cubicBezTo>
                  <a:cubicBezTo>
                    <a:pt x="707590" y="702495"/>
                    <a:pt x="707590" y="700480"/>
                    <a:pt x="707590" y="698800"/>
                  </a:cubicBezTo>
                  <a:cubicBezTo>
                    <a:pt x="704566" y="673941"/>
                    <a:pt x="678864" y="655129"/>
                    <a:pt x="651272" y="657145"/>
                  </a:cubicBezTo>
                  <a:cubicBezTo>
                    <a:pt x="620656" y="658489"/>
                    <a:pt x="599112" y="679316"/>
                    <a:pt x="601001" y="703167"/>
                  </a:cubicBezTo>
                  <a:cubicBezTo>
                    <a:pt x="474002" y="703167"/>
                    <a:pt x="347003" y="703167"/>
                    <a:pt x="219626" y="703167"/>
                  </a:cubicBezTo>
                  <a:cubicBezTo>
                    <a:pt x="216602" y="702159"/>
                    <a:pt x="213578" y="700815"/>
                    <a:pt x="210176" y="699808"/>
                  </a:cubicBezTo>
                  <a:cubicBezTo>
                    <a:pt x="189388" y="692417"/>
                    <a:pt x="175402" y="673269"/>
                    <a:pt x="176914" y="653786"/>
                  </a:cubicBezTo>
                  <a:cubicBezTo>
                    <a:pt x="178426" y="632623"/>
                    <a:pt x="194679" y="615490"/>
                    <a:pt x="217358" y="610452"/>
                  </a:cubicBezTo>
                  <a:cubicBezTo>
                    <a:pt x="220003" y="609780"/>
                    <a:pt x="222649" y="609444"/>
                    <a:pt x="225673" y="608772"/>
                  </a:cubicBezTo>
                  <a:cubicBezTo>
                    <a:pt x="223783" y="604741"/>
                    <a:pt x="222649" y="601381"/>
                    <a:pt x="221138" y="598358"/>
                  </a:cubicBezTo>
                  <a:cubicBezTo>
                    <a:pt x="153858" y="458277"/>
                    <a:pt x="86579" y="318196"/>
                    <a:pt x="19677" y="178115"/>
                  </a:cubicBezTo>
                  <a:cubicBezTo>
                    <a:pt x="12496" y="163335"/>
                    <a:pt x="6826" y="147882"/>
                    <a:pt x="3046" y="132430"/>
                  </a:cubicBezTo>
                  <a:cubicBezTo>
                    <a:pt x="-8671" y="82713"/>
                    <a:pt x="14008" y="38035"/>
                    <a:pt x="60877" y="15192"/>
                  </a:cubicBezTo>
                  <a:cubicBezTo>
                    <a:pt x="74106" y="8809"/>
                    <a:pt x="87902" y="4526"/>
                    <a:pt x="102123" y="1839"/>
                  </a:cubicBezTo>
                  <a:close/>
                </a:path>
              </a:pathLst>
            </a:custGeom>
            <a:solidFill>
              <a:schemeClr val="accent5"/>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8"/>
            <p:cNvSpPr/>
            <p:nvPr/>
          </p:nvSpPr>
          <p:spPr>
            <a:xfrm>
              <a:off x="7145083" y="975965"/>
              <a:ext cx="951898" cy="1368571"/>
            </a:xfrm>
            <a:custGeom>
              <a:avLst/>
              <a:gdLst/>
              <a:ahLst/>
              <a:cxnLst/>
              <a:rect l="l" t="t" r="r" b="b"/>
              <a:pathLst>
                <a:path w="951898" h="1368571" extrusionOk="0">
                  <a:moveTo>
                    <a:pt x="190990" y="0"/>
                  </a:moveTo>
                  <a:lnTo>
                    <a:pt x="760975" y="0"/>
                  </a:lnTo>
                  <a:cubicBezTo>
                    <a:pt x="765132" y="672"/>
                    <a:pt x="769668" y="1680"/>
                    <a:pt x="773826" y="2016"/>
                  </a:cubicBezTo>
                  <a:cubicBezTo>
                    <a:pt x="882683" y="17804"/>
                    <a:pt x="958277" y="103465"/>
                    <a:pt x="951474" y="202563"/>
                  </a:cubicBezTo>
                  <a:cubicBezTo>
                    <a:pt x="944670" y="297294"/>
                    <a:pt x="855090" y="373213"/>
                    <a:pt x="746234" y="375565"/>
                  </a:cubicBezTo>
                  <a:cubicBezTo>
                    <a:pt x="713350" y="376236"/>
                    <a:pt x="680467" y="375901"/>
                    <a:pt x="647960" y="375901"/>
                  </a:cubicBezTo>
                  <a:lnTo>
                    <a:pt x="635865" y="375901"/>
                  </a:lnTo>
                  <a:lnTo>
                    <a:pt x="842414" y="1368571"/>
                  </a:lnTo>
                  <a:lnTo>
                    <a:pt x="716764" y="1338293"/>
                  </a:lnTo>
                  <a:lnTo>
                    <a:pt x="530788" y="281506"/>
                  </a:lnTo>
                  <a:lnTo>
                    <a:pt x="543640" y="281506"/>
                  </a:lnTo>
                  <a:lnTo>
                    <a:pt x="738296" y="281506"/>
                  </a:lnTo>
                  <a:cubicBezTo>
                    <a:pt x="819183" y="280834"/>
                    <a:pt x="870209" y="207938"/>
                    <a:pt x="833924" y="145120"/>
                  </a:cubicBezTo>
                  <a:cubicBezTo>
                    <a:pt x="813513" y="109176"/>
                    <a:pt x="778740" y="93052"/>
                    <a:pt x="733761" y="93052"/>
                  </a:cubicBezTo>
                  <a:lnTo>
                    <a:pt x="218204" y="93052"/>
                  </a:lnTo>
                  <a:cubicBezTo>
                    <a:pt x="213668" y="93052"/>
                    <a:pt x="209510" y="93052"/>
                    <a:pt x="204975" y="93387"/>
                  </a:cubicBezTo>
                  <a:cubicBezTo>
                    <a:pt x="141853" y="96075"/>
                    <a:pt x="95362" y="149487"/>
                    <a:pt x="107835" y="204579"/>
                  </a:cubicBezTo>
                  <a:cubicBezTo>
                    <a:pt x="118419" y="250600"/>
                    <a:pt x="160752" y="281170"/>
                    <a:pt x="214802" y="281170"/>
                  </a:cubicBezTo>
                  <a:lnTo>
                    <a:pt x="415506" y="281170"/>
                  </a:lnTo>
                  <a:lnTo>
                    <a:pt x="427979" y="281170"/>
                  </a:lnTo>
                  <a:lnTo>
                    <a:pt x="186448" y="1344349"/>
                  </a:lnTo>
                  <a:lnTo>
                    <a:pt x="76371" y="1356460"/>
                  </a:lnTo>
                  <a:lnTo>
                    <a:pt x="190234" y="939583"/>
                  </a:lnTo>
                  <a:lnTo>
                    <a:pt x="304760" y="425282"/>
                  </a:lnTo>
                  <a:cubicBezTo>
                    <a:pt x="308540" y="409157"/>
                    <a:pt x="311942" y="393033"/>
                    <a:pt x="315343" y="375901"/>
                  </a:cubicBezTo>
                  <a:lnTo>
                    <a:pt x="220850" y="375901"/>
                  </a:lnTo>
                  <a:cubicBezTo>
                    <a:pt x="207621" y="375901"/>
                    <a:pt x="194014" y="375565"/>
                    <a:pt x="181162" y="373885"/>
                  </a:cubicBezTo>
                  <a:cubicBezTo>
                    <a:pt x="87803" y="362799"/>
                    <a:pt x="12208" y="294271"/>
                    <a:pt x="1247" y="207602"/>
                  </a:cubicBezTo>
                  <a:cubicBezTo>
                    <a:pt x="-8959" y="127652"/>
                    <a:pt x="44336" y="45350"/>
                    <a:pt x="130136" y="14781"/>
                  </a:cubicBezTo>
                  <a:cubicBezTo>
                    <a:pt x="149413" y="7726"/>
                    <a:pt x="170579" y="4703"/>
                    <a:pt x="190990" y="0"/>
                  </a:cubicBezTo>
                  <a:close/>
                </a:path>
              </a:pathLst>
            </a:custGeom>
            <a:solidFill>
              <a:srgbClr val="D0CECE"/>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30" name="Google Shape;430;p8"/>
          <p:cNvSpPr/>
          <p:nvPr/>
        </p:nvSpPr>
        <p:spPr>
          <a:xfrm rot="-5400000">
            <a:off x="1999757" y="3177707"/>
            <a:ext cx="675300" cy="3312300"/>
          </a:xfrm>
          <a:prstGeom prst="trapezoid">
            <a:avLst>
              <a:gd name="adj" fmla="val 11420"/>
            </a:avLst>
          </a:prstGeom>
          <a:solidFill>
            <a:schemeClr val="accent4"/>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8"/>
          <p:cNvSpPr/>
          <p:nvPr/>
        </p:nvSpPr>
        <p:spPr>
          <a:xfrm rot="5400000" flipH="1">
            <a:off x="2109896" y="-115546"/>
            <a:ext cx="675300" cy="3312300"/>
          </a:xfrm>
          <a:prstGeom prst="trapezoid">
            <a:avLst>
              <a:gd name="adj" fmla="val 11420"/>
            </a:avLst>
          </a:prstGeom>
          <a:solidFill>
            <a:schemeClr val="accent2"/>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8"/>
          <p:cNvSpPr/>
          <p:nvPr/>
        </p:nvSpPr>
        <p:spPr>
          <a:xfrm rot="-5400000">
            <a:off x="6833158" y="-145824"/>
            <a:ext cx="675300" cy="3312300"/>
          </a:xfrm>
          <a:prstGeom prst="trapezoid">
            <a:avLst>
              <a:gd name="adj" fmla="val 11420"/>
            </a:avLst>
          </a:prstGeom>
          <a:solidFill>
            <a:schemeClr val="accent3"/>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8"/>
          <p:cNvSpPr/>
          <p:nvPr/>
        </p:nvSpPr>
        <p:spPr>
          <a:xfrm rot="5400000" flipH="1">
            <a:off x="6592070" y="3040446"/>
            <a:ext cx="675300" cy="3312300"/>
          </a:xfrm>
          <a:prstGeom prst="trapezoid">
            <a:avLst>
              <a:gd name="adj" fmla="val 11420"/>
            </a:avLst>
          </a:prstGeom>
          <a:solidFill>
            <a:schemeClr val="accent6"/>
          </a:solidFill>
          <a:ln>
            <a:noFill/>
          </a:ln>
          <a:effectLst>
            <a:outerShdw blurRad="50800" dist="12700" algn="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34" name="Google Shape;434;p8"/>
          <p:cNvGrpSpPr/>
          <p:nvPr/>
        </p:nvGrpSpPr>
        <p:grpSpPr>
          <a:xfrm>
            <a:off x="9777027" y="172582"/>
            <a:ext cx="1803412" cy="1952834"/>
            <a:chOff x="7415348" y="2837062"/>
            <a:chExt cx="2122160" cy="2297992"/>
          </a:xfrm>
        </p:grpSpPr>
        <p:sp>
          <p:nvSpPr>
            <p:cNvPr id="435" name="Google Shape;435;p8"/>
            <p:cNvSpPr/>
            <p:nvPr/>
          </p:nvSpPr>
          <p:spPr>
            <a:xfrm>
              <a:off x="7421908" y="2999054"/>
              <a:ext cx="2115600" cy="2136000"/>
            </a:xfrm>
            <a:prstGeom prst="roundRect">
              <a:avLst>
                <a:gd name="adj" fmla="val 15195"/>
              </a:avLst>
            </a:prstGeom>
            <a:solidFill>
              <a:srgbClr val="C3C7CA"/>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36" name="Google Shape;436;p8"/>
            <p:cNvSpPr/>
            <p:nvPr/>
          </p:nvSpPr>
          <p:spPr>
            <a:xfrm>
              <a:off x="7420394" y="2955151"/>
              <a:ext cx="2115708" cy="2136119"/>
            </a:xfrm>
            <a:custGeom>
              <a:avLst/>
              <a:gdLst/>
              <a:ahLst/>
              <a:cxnLst/>
              <a:rect l="l" t="t" r="r" b="b"/>
              <a:pathLst>
                <a:path w="2115708" h="2136119" extrusionOk="0">
                  <a:moveTo>
                    <a:pt x="321482" y="0"/>
                  </a:moveTo>
                  <a:lnTo>
                    <a:pt x="1794226" y="0"/>
                  </a:lnTo>
                  <a:cubicBezTo>
                    <a:pt x="1971776" y="0"/>
                    <a:pt x="2115708" y="143932"/>
                    <a:pt x="2115708" y="321482"/>
                  </a:cubicBezTo>
                  <a:lnTo>
                    <a:pt x="2115708" y="1572762"/>
                  </a:lnTo>
                  <a:lnTo>
                    <a:pt x="1552351" y="2136119"/>
                  </a:lnTo>
                  <a:lnTo>
                    <a:pt x="321482" y="2136119"/>
                  </a:lnTo>
                  <a:cubicBezTo>
                    <a:pt x="143932" y="2136119"/>
                    <a:pt x="0" y="1992187"/>
                    <a:pt x="0" y="1814637"/>
                  </a:cubicBezTo>
                  <a:lnTo>
                    <a:pt x="0" y="321482"/>
                  </a:lnTo>
                  <a:cubicBezTo>
                    <a:pt x="0" y="143932"/>
                    <a:pt x="143932" y="0"/>
                    <a:pt x="32148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37" name="Google Shape;437;p8"/>
            <p:cNvSpPr/>
            <p:nvPr/>
          </p:nvSpPr>
          <p:spPr>
            <a:xfrm rot="10800000">
              <a:off x="8960636" y="4546080"/>
              <a:ext cx="563357" cy="563357"/>
            </a:xfrm>
            <a:custGeom>
              <a:avLst/>
              <a:gdLst/>
              <a:ahLst/>
              <a:cxnLst/>
              <a:rect l="l" t="t" r="r" b="b"/>
              <a:pathLst>
                <a:path w="563357" h="563357" extrusionOk="0">
                  <a:moveTo>
                    <a:pt x="563357" y="0"/>
                  </a:moveTo>
                  <a:lnTo>
                    <a:pt x="563357" y="241875"/>
                  </a:lnTo>
                  <a:cubicBezTo>
                    <a:pt x="563357" y="419425"/>
                    <a:pt x="419425" y="563357"/>
                    <a:pt x="241875" y="563357"/>
                  </a:cubicBezTo>
                  <a:lnTo>
                    <a:pt x="0" y="563357"/>
                  </a:lnTo>
                  <a:close/>
                </a:path>
              </a:pathLst>
            </a:custGeom>
            <a:solidFill>
              <a:srgbClr val="DEE0E2"/>
            </a:solidFill>
            <a:ln>
              <a:noFill/>
            </a:ln>
            <a:effectLst>
              <a:outerShdw blurRad="1016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38" name="Google Shape;438;p8"/>
            <p:cNvSpPr/>
            <p:nvPr/>
          </p:nvSpPr>
          <p:spPr>
            <a:xfrm>
              <a:off x="7415348" y="2956160"/>
              <a:ext cx="2115708" cy="622717"/>
            </a:xfrm>
            <a:custGeom>
              <a:avLst/>
              <a:gdLst/>
              <a:ahLst/>
              <a:cxnLst/>
              <a:rect l="l" t="t" r="r" b="b"/>
              <a:pathLst>
                <a:path w="2115708" h="622717" extrusionOk="0">
                  <a:moveTo>
                    <a:pt x="321482" y="0"/>
                  </a:moveTo>
                  <a:lnTo>
                    <a:pt x="1794226" y="0"/>
                  </a:lnTo>
                  <a:cubicBezTo>
                    <a:pt x="1971776" y="0"/>
                    <a:pt x="2115708" y="143932"/>
                    <a:pt x="2115708" y="321482"/>
                  </a:cubicBezTo>
                  <a:lnTo>
                    <a:pt x="2115708" y="622717"/>
                  </a:lnTo>
                  <a:lnTo>
                    <a:pt x="0" y="622717"/>
                  </a:lnTo>
                  <a:lnTo>
                    <a:pt x="0" y="321482"/>
                  </a:lnTo>
                  <a:cubicBezTo>
                    <a:pt x="0" y="143932"/>
                    <a:pt x="143932" y="0"/>
                    <a:pt x="32148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nvGrpSpPr>
            <p:cNvPr id="439" name="Google Shape;439;p8"/>
            <p:cNvGrpSpPr/>
            <p:nvPr/>
          </p:nvGrpSpPr>
          <p:grpSpPr>
            <a:xfrm>
              <a:off x="7739098" y="3019739"/>
              <a:ext cx="1466337" cy="145200"/>
              <a:chOff x="2761368" y="1729891"/>
              <a:chExt cx="1466337" cy="145200"/>
            </a:xfrm>
          </p:grpSpPr>
          <p:sp>
            <p:nvSpPr>
              <p:cNvPr id="440" name="Google Shape;440;p8"/>
              <p:cNvSpPr/>
              <p:nvPr/>
            </p:nvSpPr>
            <p:spPr>
              <a:xfrm>
                <a:off x="2761368" y="1729891"/>
                <a:ext cx="145200" cy="145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41" name="Google Shape;441;p8"/>
              <p:cNvSpPr/>
              <p:nvPr/>
            </p:nvSpPr>
            <p:spPr>
              <a:xfrm>
                <a:off x="4082505" y="1729891"/>
                <a:ext cx="145200" cy="145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42" name="Google Shape;442;p8"/>
              <p:cNvSpPr/>
              <p:nvPr/>
            </p:nvSpPr>
            <p:spPr>
              <a:xfrm>
                <a:off x="3752220" y="1729891"/>
                <a:ext cx="145200" cy="145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43" name="Google Shape;443;p8"/>
              <p:cNvSpPr/>
              <p:nvPr/>
            </p:nvSpPr>
            <p:spPr>
              <a:xfrm>
                <a:off x="3421936" y="1729891"/>
                <a:ext cx="145200" cy="145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44" name="Google Shape;444;p8"/>
              <p:cNvSpPr/>
              <p:nvPr/>
            </p:nvSpPr>
            <p:spPr>
              <a:xfrm>
                <a:off x="3091652" y="1729891"/>
                <a:ext cx="145200" cy="145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grpSp>
          <p:nvGrpSpPr>
            <p:cNvPr id="445" name="Google Shape;445;p8"/>
            <p:cNvGrpSpPr/>
            <p:nvPr/>
          </p:nvGrpSpPr>
          <p:grpSpPr>
            <a:xfrm>
              <a:off x="7763317" y="2837062"/>
              <a:ext cx="97565" cy="252000"/>
              <a:chOff x="7763317" y="2841100"/>
              <a:chExt cx="97565" cy="252000"/>
            </a:xfrm>
          </p:grpSpPr>
          <p:sp>
            <p:nvSpPr>
              <p:cNvPr id="446" name="Google Shape;446;p8"/>
              <p:cNvSpPr/>
              <p:nvPr/>
            </p:nvSpPr>
            <p:spPr>
              <a:xfrm>
                <a:off x="7763317"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47" name="Google Shape;447;p8"/>
              <p:cNvSpPr/>
              <p:nvPr/>
            </p:nvSpPr>
            <p:spPr>
              <a:xfrm>
                <a:off x="7824882"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grpSp>
          <p:nvGrpSpPr>
            <p:cNvPr id="448" name="Google Shape;448;p8"/>
            <p:cNvGrpSpPr/>
            <p:nvPr/>
          </p:nvGrpSpPr>
          <p:grpSpPr>
            <a:xfrm>
              <a:off x="8091330" y="2837062"/>
              <a:ext cx="97565" cy="252000"/>
              <a:chOff x="7763317" y="2841100"/>
              <a:chExt cx="97565" cy="252000"/>
            </a:xfrm>
          </p:grpSpPr>
          <p:sp>
            <p:nvSpPr>
              <p:cNvPr id="449" name="Google Shape;449;p8"/>
              <p:cNvSpPr/>
              <p:nvPr/>
            </p:nvSpPr>
            <p:spPr>
              <a:xfrm>
                <a:off x="7763317"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50" name="Google Shape;450;p8"/>
              <p:cNvSpPr/>
              <p:nvPr/>
            </p:nvSpPr>
            <p:spPr>
              <a:xfrm>
                <a:off x="7824882"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grpSp>
          <p:nvGrpSpPr>
            <p:cNvPr id="451" name="Google Shape;451;p8"/>
            <p:cNvGrpSpPr/>
            <p:nvPr/>
          </p:nvGrpSpPr>
          <p:grpSpPr>
            <a:xfrm>
              <a:off x="8419343" y="2837062"/>
              <a:ext cx="97565" cy="252000"/>
              <a:chOff x="7763317" y="2841100"/>
              <a:chExt cx="97565" cy="252000"/>
            </a:xfrm>
          </p:grpSpPr>
          <p:sp>
            <p:nvSpPr>
              <p:cNvPr id="452" name="Google Shape;452;p8"/>
              <p:cNvSpPr/>
              <p:nvPr/>
            </p:nvSpPr>
            <p:spPr>
              <a:xfrm>
                <a:off x="7763317"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53" name="Google Shape;453;p8"/>
              <p:cNvSpPr/>
              <p:nvPr/>
            </p:nvSpPr>
            <p:spPr>
              <a:xfrm>
                <a:off x="7824882"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grpSp>
          <p:nvGrpSpPr>
            <p:cNvPr id="454" name="Google Shape;454;p8"/>
            <p:cNvGrpSpPr/>
            <p:nvPr/>
          </p:nvGrpSpPr>
          <p:grpSpPr>
            <a:xfrm>
              <a:off x="8747356" y="2837062"/>
              <a:ext cx="97565" cy="252000"/>
              <a:chOff x="7763317" y="2841100"/>
              <a:chExt cx="97565" cy="252000"/>
            </a:xfrm>
          </p:grpSpPr>
          <p:sp>
            <p:nvSpPr>
              <p:cNvPr id="455" name="Google Shape;455;p8"/>
              <p:cNvSpPr/>
              <p:nvPr/>
            </p:nvSpPr>
            <p:spPr>
              <a:xfrm>
                <a:off x="7763317"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56" name="Google Shape;456;p8"/>
              <p:cNvSpPr/>
              <p:nvPr/>
            </p:nvSpPr>
            <p:spPr>
              <a:xfrm>
                <a:off x="7824882"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grpSp>
          <p:nvGrpSpPr>
            <p:cNvPr id="457" name="Google Shape;457;p8"/>
            <p:cNvGrpSpPr/>
            <p:nvPr/>
          </p:nvGrpSpPr>
          <p:grpSpPr>
            <a:xfrm>
              <a:off x="9075370" y="2837062"/>
              <a:ext cx="97565" cy="252000"/>
              <a:chOff x="7763317" y="2841100"/>
              <a:chExt cx="97565" cy="252000"/>
            </a:xfrm>
          </p:grpSpPr>
          <p:sp>
            <p:nvSpPr>
              <p:cNvPr id="458" name="Google Shape;458;p8"/>
              <p:cNvSpPr/>
              <p:nvPr/>
            </p:nvSpPr>
            <p:spPr>
              <a:xfrm>
                <a:off x="7763317"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459" name="Google Shape;459;p8"/>
              <p:cNvSpPr/>
              <p:nvPr/>
            </p:nvSpPr>
            <p:spPr>
              <a:xfrm>
                <a:off x="7824882" y="2841100"/>
                <a:ext cx="36000" cy="252000"/>
              </a:xfrm>
              <a:prstGeom prst="roundRect">
                <a:avLst>
                  <a:gd name="adj" fmla="val 50000"/>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grpSp>
      <p:sp>
        <p:nvSpPr>
          <p:cNvPr id="460" name="Google Shape;460;p8"/>
          <p:cNvSpPr txBox="1">
            <a:spLocks noGrp="1"/>
          </p:cNvSpPr>
          <p:nvPr>
            <p:ph type="ctrTitle"/>
          </p:nvPr>
        </p:nvSpPr>
        <p:spPr>
          <a:xfrm>
            <a:off x="184300" y="216000"/>
            <a:ext cx="8915400" cy="9297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dk1"/>
              </a:buClr>
              <a:buSzPts val="6500"/>
              <a:buNone/>
              <a:defRPr sz="6500" b="0">
                <a:solidFill>
                  <a:schemeClr val="dk1"/>
                </a:solidFill>
              </a:defRPr>
            </a:lvl1pPr>
            <a:lvl2pPr lvl="1" algn="ctr" rtl="0">
              <a:spcBef>
                <a:spcPts val="0"/>
              </a:spcBef>
              <a:spcAft>
                <a:spcPts val="0"/>
              </a:spcAft>
              <a:buClr>
                <a:schemeClr val="accent2"/>
              </a:buClr>
              <a:buSzPts val="6500"/>
              <a:buNone/>
              <a:defRPr sz="6500">
                <a:solidFill>
                  <a:schemeClr val="accent2"/>
                </a:solidFill>
              </a:defRPr>
            </a:lvl2pPr>
            <a:lvl3pPr lvl="2" algn="ctr" rtl="0">
              <a:spcBef>
                <a:spcPts val="0"/>
              </a:spcBef>
              <a:spcAft>
                <a:spcPts val="0"/>
              </a:spcAft>
              <a:buClr>
                <a:schemeClr val="accent2"/>
              </a:buClr>
              <a:buSzPts val="6500"/>
              <a:buNone/>
              <a:defRPr sz="6500">
                <a:solidFill>
                  <a:schemeClr val="accent2"/>
                </a:solidFill>
              </a:defRPr>
            </a:lvl3pPr>
            <a:lvl4pPr lvl="3" algn="ctr" rtl="0">
              <a:spcBef>
                <a:spcPts val="0"/>
              </a:spcBef>
              <a:spcAft>
                <a:spcPts val="0"/>
              </a:spcAft>
              <a:buClr>
                <a:schemeClr val="accent2"/>
              </a:buClr>
              <a:buSzPts val="6500"/>
              <a:buNone/>
              <a:defRPr sz="6500">
                <a:solidFill>
                  <a:schemeClr val="accent2"/>
                </a:solidFill>
              </a:defRPr>
            </a:lvl4pPr>
            <a:lvl5pPr lvl="4" algn="ctr" rtl="0">
              <a:spcBef>
                <a:spcPts val="0"/>
              </a:spcBef>
              <a:spcAft>
                <a:spcPts val="0"/>
              </a:spcAft>
              <a:buClr>
                <a:schemeClr val="accent2"/>
              </a:buClr>
              <a:buSzPts val="6500"/>
              <a:buNone/>
              <a:defRPr sz="6500">
                <a:solidFill>
                  <a:schemeClr val="accent2"/>
                </a:solidFill>
              </a:defRPr>
            </a:lvl5pPr>
            <a:lvl6pPr lvl="5" algn="ctr" rtl="0">
              <a:spcBef>
                <a:spcPts val="0"/>
              </a:spcBef>
              <a:spcAft>
                <a:spcPts val="0"/>
              </a:spcAft>
              <a:buClr>
                <a:schemeClr val="accent2"/>
              </a:buClr>
              <a:buSzPts val="6500"/>
              <a:buNone/>
              <a:defRPr sz="6500">
                <a:solidFill>
                  <a:schemeClr val="accent2"/>
                </a:solidFill>
              </a:defRPr>
            </a:lvl6pPr>
            <a:lvl7pPr lvl="6" algn="ctr" rtl="0">
              <a:spcBef>
                <a:spcPts val="0"/>
              </a:spcBef>
              <a:spcAft>
                <a:spcPts val="0"/>
              </a:spcAft>
              <a:buClr>
                <a:schemeClr val="accent2"/>
              </a:buClr>
              <a:buSzPts val="6500"/>
              <a:buNone/>
              <a:defRPr sz="6500">
                <a:solidFill>
                  <a:schemeClr val="accent2"/>
                </a:solidFill>
              </a:defRPr>
            </a:lvl7pPr>
            <a:lvl8pPr lvl="7" algn="ctr" rtl="0">
              <a:spcBef>
                <a:spcPts val="0"/>
              </a:spcBef>
              <a:spcAft>
                <a:spcPts val="0"/>
              </a:spcAft>
              <a:buClr>
                <a:schemeClr val="accent2"/>
              </a:buClr>
              <a:buSzPts val="6500"/>
              <a:buNone/>
              <a:defRPr sz="6500">
                <a:solidFill>
                  <a:schemeClr val="accent2"/>
                </a:solidFill>
              </a:defRPr>
            </a:lvl8pPr>
            <a:lvl9pPr lvl="8" algn="ctr" rtl="0">
              <a:spcBef>
                <a:spcPts val="0"/>
              </a:spcBef>
              <a:spcAft>
                <a:spcPts val="0"/>
              </a:spcAft>
              <a:buClr>
                <a:schemeClr val="accent2"/>
              </a:buClr>
              <a:buSzPts val="6500"/>
              <a:buNone/>
              <a:defRPr sz="6500">
                <a:solidFill>
                  <a:schemeClr val="accent2"/>
                </a:solidFill>
              </a:defRPr>
            </a:lvl9pPr>
          </a:lstStyle>
          <a:p>
            <a:endParaRPr/>
          </a:p>
        </p:txBody>
      </p:sp>
      <p:sp>
        <p:nvSpPr>
          <p:cNvPr id="461" name="Google Shape;461;p8"/>
          <p:cNvSpPr txBox="1">
            <a:spLocks noGrp="1"/>
          </p:cNvSpPr>
          <p:nvPr>
            <p:ph type="subTitle" idx="1"/>
          </p:nvPr>
        </p:nvSpPr>
        <p:spPr>
          <a:xfrm>
            <a:off x="939775" y="1354900"/>
            <a:ext cx="2990400" cy="371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lt1"/>
              </a:buClr>
              <a:buSzPts val="2100"/>
              <a:buNone/>
              <a:defRPr sz="2100" b="1">
                <a:solidFill>
                  <a:schemeClr val="lt1"/>
                </a:solidFill>
              </a:defRPr>
            </a:lvl1pPr>
            <a:lvl2pPr lvl="1" algn="ctr" rtl="0">
              <a:lnSpc>
                <a:spcPct val="100000"/>
              </a:lnSpc>
              <a:spcBef>
                <a:spcPts val="0"/>
              </a:spcBef>
              <a:spcAft>
                <a:spcPts val="0"/>
              </a:spcAft>
              <a:buClr>
                <a:schemeClr val="lt1"/>
              </a:buClr>
              <a:buSzPts val="2100"/>
              <a:buNone/>
              <a:defRPr sz="2100" b="1">
                <a:solidFill>
                  <a:schemeClr val="lt1"/>
                </a:solidFill>
              </a:defRPr>
            </a:lvl2pPr>
            <a:lvl3pPr lvl="2" algn="ctr" rtl="0">
              <a:lnSpc>
                <a:spcPct val="100000"/>
              </a:lnSpc>
              <a:spcBef>
                <a:spcPts val="0"/>
              </a:spcBef>
              <a:spcAft>
                <a:spcPts val="0"/>
              </a:spcAft>
              <a:buClr>
                <a:schemeClr val="lt1"/>
              </a:buClr>
              <a:buSzPts val="2100"/>
              <a:buNone/>
              <a:defRPr sz="2100" b="1">
                <a:solidFill>
                  <a:schemeClr val="lt1"/>
                </a:solidFill>
              </a:defRPr>
            </a:lvl3pPr>
            <a:lvl4pPr lvl="3" algn="ctr" rtl="0">
              <a:lnSpc>
                <a:spcPct val="100000"/>
              </a:lnSpc>
              <a:spcBef>
                <a:spcPts val="0"/>
              </a:spcBef>
              <a:spcAft>
                <a:spcPts val="0"/>
              </a:spcAft>
              <a:buClr>
                <a:schemeClr val="lt1"/>
              </a:buClr>
              <a:buSzPts val="2100"/>
              <a:buNone/>
              <a:defRPr sz="2100" b="1">
                <a:solidFill>
                  <a:schemeClr val="lt1"/>
                </a:solidFill>
              </a:defRPr>
            </a:lvl4pPr>
            <a:lvl5pPr lvl="4" algn="ctr" rtl="0">
              <a:lnSpc>
                <a:spcPct val="100000"/>
              </a:lnSpc>
              <a:spcBef>
                <a:spcPts val="0"/>
              </a:spcBef>
              <a:spcAft>
                <a:spcPts val="0"/>
              </a:spcAft>
              <a:buClr>
                <a:schemeClr val="lt1"/>
              </a:buClr>
              <a:buSzPts val="2100"/>
              <a:buNone/>
              <a:defRPr sz="2100" b="1">
                <a:solidFill>
                  <a:schemeClr val="lt1"/>
                </a:solidFill>
              </a:defRPr>
            </a:lvl5pPr>
            <a:lvl6pPr lvl="5" algn="ctr" rtl="0">
              <a:lnSpc>
                <a:spcPct val="100000"/>
              </a:lnSpc>
              <a:spcBef>
                <a:spcPts val="0"/>
              </a:spcBef>
              <a:spcAft>
                <a:spcPts val="0"/>
              </a:spcAft>
              <a:buClr>
                <a:schemeClr val="lt1"/>
              </a:buClr>
              <a:buSzPts val="2100"/>
              <a:buNone/>
              <a:defRPr sz="2100" b="1">
                <a:solidFill>
                  <a:schemeClr val="lt1"/>
                </a:solidFill>
              </a:defRPr>
            </a:lvl6pPr>
            <a:lvl7pPr lvl="6" algn="ctr" rtl="0">
              <a:lnSpc>
                <a:spcPct val="100000"/>
              </a:lnSpc>
              <a:spcBef>
                <a:spcPts val="0"/>
              </a:spcBef>
              <a:spcAft>
                <a:spcPts val="0"/>
              </a:spcAft>
              <a:buClr>
                <a:schemeClr val="lt1"/>
              </a:buClr>
              <a:buSzPts val="2100"/>
              <a:buNone/>
              <a:defRPr sz="2100" b="1">
                <a:solidFill>
                  <a:schemeClr val="lt1"/>
                </a:solidFill>
              </a:defRPr>
            </a:lvl7pPr>
            <a:lvl8pPr lvl="7" algn="ctr" rtl="0">
              <a:lnSpc>
                <a:spcPct val="100000"/>
              </a:lnSpc>
              <a:spcBef>
                <a:spcPts val="0"/>
              </a:spcBef>
              <a:spcAft>
                <a:spcPts val="0"/>
              </a:spcAft>
              <a:buClr>
                <a:schemeClr val="lt1"/>
              </a:buClr>
              <a:buSzPts val="2100"/>
              <a:buNone/>
              <a:defRPr sz="2100" b="1">
                <a:solidFill>
                  <a:schemeClr val="lt1"/>
                </a:solidFill>
              </a:defRPr>
            </a:lvl8pPr>
            <a:lvl9pPr lvl="8" algn="ctr" rtl="0">
              <a:lnSpc>
                <a:spcPct val="100000"/>
              </a:lnSpc>
              <a:spcBef>
                <a:spcPts val="0"/>
              </a:spcBef>
              <a:spcAft>
                <a:spcPts val="0"/>
              </a:spcAft>
              <a:buClr>
                <a:schemeClr val="lt1"/>
              </a:buClr>
              <a:buSzPts val="2100"/>
              <a:buNone/>
              <a:defRPr sz="2100" b="1">
                <a:solidFill>
                  <a:schemeClr val="lt1"/>
                </a:solidFill>
              </a:defRPr>
            </a:lvl9pPr>
          </a:lstStyle>
          <a:p>
            <a:endParaRPr/>
          </a:p>
        </p:txBody>
      </p:sp>
      <p:sp>
        <p:nvSpPr>
          <p:cNvPr id="462" name="Google Shape;462;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3" name="Google Shape;463;p8"/>
          <p:cNvSpPr txBox="1">
            <a:spLocks noGrp="1"/>
          </p:cNvSpPr>
          <p:nvPr>
            <p:ph type="subTitle" idx="2"/>
          </p:nvPr>
        </p:nvSpPr>
        <p:spPr>
          <a:xfrm>
            <a:off x="5664175" y="1338014"/>
            <a:ext cx="2990400" cy="371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lt1"/>
              </a:buClr>
              <a:buSzPts val="2100"/>
              <a:buNone/>
              <a:defRPr sz="2100" b="1">
                <a:solidFill>
                  <a:schemeClr val="lt1"/>
                </a:solidFill>
              </a:defRPr>
            </a:lvl1pPr>
            <a:lvl2pPr lvl="1" algn="ctr" rtl="0">
              <a:lnSpc>
                <a:spcPct val="100000"/>
              </a:lnSpc>
              <a:spcBef>
                <a:spcPts val="0"/>
              </a:spcBef>
              <a:spcAft>
                <a:spcPts val="0"/>
              </a:spcAft>
              <a:buClr>
                <a:schemeClr val="lt1"/>
              </a:buClr>
              <a:buSzPts val="2100"/>
              <a:buNone/>
              <a:defRPr sz="2100" b="1">
                <a:solidFill>
                  <a:schemeClr val="lt1"/>
                </a:solidFill>
              </a:defRPr>
            </a:lvl2pPr>
            <a:lvl3pPr lvl="2" algn="ctr" rtl="0">
              <a:lnSpc>
                <a:spcPct val="100000"/>
              </a:lnSpc>
              <a:spcBef>
                <a:spcPts val="0"/>
              </a:spcBef>
              <a:spcAft>
                <a:spcPts val="0"/>
              </a:spcAft>
              <a:buClr>
                <a:schemeClr val="lt1"/>
              </a:buClr>
              <a:buSzPts val="2100"/>
              <a:buNone/>
              <a:defRPr sz="2100" b="1">
                <a:solidFill>
                  <a:schemeClr val="lt1"/>
                </a:solidFill>
              </a:defRPr>
            </a:lvl3pPr>
            <a:lvl4pPr lvl="3" algn="ctr" rtl="0">
              <a:lnSpc>
                <a:spcPct val="100000"/>
              </a:lnSpc>
              <a:spcBef>
                <a:spcPts val="0"/>
              </a:spcBef>
              <a:spcAft>
                <a:spcPts val="0"/>
              </a:spcAft>
              <a:buClr>
                <a:schemeClr val="lt1"/>
              </a:buClr>
              <a:buSzPts val="2100"/>
              <a:buNone/>
              <a:defRPr sz="2100" b="1">
                <a:solidFill>
                  <a:schemeClr val="lt1"/>
                </a:solidFill>
              </a:defRPr>
            </a:lvl4pPr>
            <a:lvl5pPr lvl="4" algn="ctr" rtl="0">
              <a:lnSpc>
                <a:spcPct val="100000"/>
              </a:lnSpc>
              <a:spcBef>
                <a:spcPts val="0"/>
              </a:spcBef>
              <a:spcAft>
                <a:spcPts val="0"/>
              </a:spcAft>
              <a:buClr>
                <a:schemeClr val="lt1"/>
              </a:buClr>
              <a:buSzPts val="2100"/>
              <a:buNone/>
              <a:defRPr sz="2100" b="1">
                <a:solidFill>
                  <a:schemeClr val="lt1"/>
                </a:solidFill>
              </a:defRPr>
            </a:lvl5pPr>
            <a:lvl6pPr lvl="5" algn="ctr" rtl="0">
              <a:lnSpc>
                <a:spcPct val="100000"/>
              </a:lnSpc>
              <a:spcBef>
                <a:spcPts val="0"/>
              </a:spcBef>
              <a:spcAft>
                <a:spcPts val="0"/>
              </a:spcAft>
              <a:buClr>
                <a:schemeClr val="lt1"/>
              </a:buClr>
              <a:buSzPts val="2100"/>
              <a:buNone/>
              <a:defRPr sz="2100" b="1">
                <a:solidFill>
                  <a:schemeClr val="lt1"/>
                </a:solidFill>
              </a:defRPr>
            </a:lvl6pPr>
            <a:lvl7pPr lvl="6" algn="ctr" rtl="0">
              <a:lnSpc>
                <a:spcPct val="100000"/>
              </a:lnSpc>
              <a:spcBef>
                <a:spcPts val="0"/>
              </a:spcBef>
              <a:spcAft>
                <a:spcPts val="0"/>
              </a:spcAft>
              <a:buClr>
                <a:schemeClr val="lt1"/>
              </a:buClr>
              <a:buSzPts val="2100"/>
              <a:buNone/>
              <a:defRPr sz="2100" b="1">
                <a:solidFill>
                  <a:schemeClr val="lt1"/>
                </a:solidFill>
              </a:defRPr>
            </a:lvl7pPr>
            <a:lvl8pPr lvl="7" algn="ctr" rtl="0">
              <a:lnSpc>
                <a:spcPct val="100000"/>
              </a:lnSpc>
              <a:spcBef>
                <a:spcPts val="0"/>
              </a:spcBef>
              <a:spcAft>
                <a:spcPts val="0"/>
              </a:spcAft>
              <a:buClr>
                <a:schemeClr val="lt1"/>
              </a:buClr>
              <a:buSzPts val="2100"/>
              <a:buNone/>
              <a:defRPr sz="2100" b="1">
                <a:solidFill>
                  <a:schemeClr val="lt1"/>
                </a:solidFill>
              </a:defRPr>
            </a:lvl8pPr>
            <a:lvl9pPr lvl="8" algn="ctr" rtl="0">
              <a:lnSpc>
                <a:spcPct val="100000"/>
              </a:lnSpc>
              <a:spcBef>
                <a:spcPts val="0"/>
              </a:spcBef>
              <a:spcAft>
                <a:spcPts val="0"/>
              </a:spcAft>
              <a:buClr>
                <a:schemeClr val="lt1"/>
              </a:buClr>
              <a:buSzPts val="2100"/>
              <a:buNone/>
              <a:defRPr sz="2100" b="1">
                <a:solidFill>
                  <a:schemeClr val="lt1"/>
                </a:solidFill>
              </a:defRPr>
            </a:lvl9pPr>
          </a:lstStyle>
          <a:p>
            <a:endParaRPr/>
          </a:p>
        </p:txBody>
      </p:sp>
      <p:sp>
        <p:nvSpPr>
          <p:cNvPr id="464" name="Google Shape;464;p8"/>
          <p:cNvSpPr txBox="1">
            <a:spLocks noGrp="1"/>
          </p:cNvSpPr>
          <p:nvPr>
            <p:ph type="subTitle" idx="3"/>
          </p:nvPr>
        </p:nvSpPr>
        <p:spPr>
          <a:xfrm>
            <a:off x="863575" y="4631500"/>
            <a:ext cx="2990400" cy="371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lt1"/>
              </a:buClr>
              <a:buSzPts val="2100"/>
              <a:buNone/>
              <a:defRPr sz="2100" b="1">
                <a:solidFill>
                  <a:schemeClr val="lt1"/>
                </a:solidFill>
              </a:defRPr>
            </a:lvl1pPr>
            <a:lvl2pPr lvl="1" algn="ctr" rtl="0">
              <a:lnSpc>
                <a:spcPct val="100000"/>
              </a:lnSpc>
              <a:spcBef>
                <a:spcPts val="0"/>
              </a:spcBef>
              <a:spcAft>
                <a:spcPts val="0"/>
              </a:spcAft>
              <a:buClr>
                <a:schemeClr val="lt1"/>
              </a:buClr>
              <a:buSzPts val="2100"/>
              <a:buNone/>
              <a:defRPr sz="2100" b="1">
                <a:solidFill>
                  <a:schemeClr val="lt1"/>
                </a:solidFill>
              </a:defRPr>
            </a:lvl2pPr>
            <a:lvl3pPr lvl="2" algn="ctr" rtl="0">
              <a:lnSpc>
                <a:spcPct val="100000"/>
              </a:lnSpc>
              <a:spcBef>
                <a:spcPts val="0"/>
              </a:spcBef>
              <a:spcAft>
                <a:spcPts val="0"/>
              </a:spcAft>
              <a:buClr>
                <a:schemeClr val="lt1"/>
              </a:buClr>
              <a:buSzPts val="2100"/>
              <a:buNone/>
              <a:defRPr sz="2100" b="1">
                <a:solidFill>
                  <a:schemeClr val="lt1"/>
                </a:solidFill>
              </a:defRPr>
            </a:lvl3pPr>
            <a:lvl4pPr lvl="3" algn="ctr" rtl="0">
              <a:lnSpc>
                <a:spcPct val="100000"/>
              </a:lnSpc>
              <a:spcBef>
                <a:spcPts val="0"/>
              </a:spcBef>
              <a:spcAft>
                <a:spcPts val="0"/>
              </a:spcAft>
              <a:buClr>
                <a:schemeClr val="lt1"/>
              </a:buClr>
              <a:buSzPts val="2100"/>
              <a:buNone/>
              <a:defRPr sz="2100" b="1">
                <a:solidFill>
                  <a:schemeClr val="lt1"/>
                </a:solidFill>
              </a:defRPr>
            </a:lvl4pPr>
            <a:lvl5pPr lvl="4" algn="ctr" rtl="0">
              <a:lnSpc>
                <a:spcPct val="100000"/>
              </a:lnSpc>
              <a:spcBef>
                <a:spcPts val="0"/>
              </a:spcBef>
              <a:spcAft>
                <a:spcPts val="0"/>
              </a:spcAft>
              <a:buClr>
                <a:schemeClr val="lt1"/>
              </a:buClr>
              <a:buSzPts val="2100"/>
              <a:buNone/>
              <a:defRPr sz="2100" b="1">
                <a:solidFill>
                  <a:schemeClr val="lt1"/>
                </a:solidFill>
              </a:defRPr>
            </a:lvl5pPr>
            <a:lvl6pPr lvl="5" algn="ctr" rtl="0">
              <a:lnSpc>
                <a:spcPct val="100000"/>
              </a:lnSpc>
              <a:spcBef>
                <a:spcPts val="0"/>
              </a:spcBef>
              <a:spcAft>
                <a:spcPts val="0"/>
              </a:spcAft>
              <a:buClr>
                <a:schemeClr val="lt1"/>
              </a:buClr>
              <a:buSzPts val="2100"/>
              <a:buNone/>
              <a:defRPr sz="2100" b="1">
                <a:solidFill>
                  <a:schemeClr val="lt1"/>
                </a:solidFill>
              </a:defRPr>
            </a:lvl6pPr>
            <a:lvl7pPr lvl="6" algn="ctr" rtl="0">
              <a:lnSpc>
                <a:spcPct val="100000"/>
              </a:lnSpc>
              <a:spcBef>
                <a:spcPts val="0"/>
              </a:spcBef>
              <a:spcAft>
                <a:spcPts val="0"/>
              </a:spcAft>
              <a:buClr>
                <a:schemeClr val="lt1"/>
              </a:buClr>
              <a:buSzPts val="2100"/>
              <a:buNone/>
              <a:defRPr sz="2100" b="1">
                <a:solidFill>
                  <a:schemeClr val="lt1"/>
                </a:solidFill>
              </a:defRPr>
            </a:lvl7pPr>
            <a:lvl8pPr lvl="7" algn="ctr" rtl="0">
              <a:lnSpc>
                <a:spcPct val="100000"/>
              </a:lnSpc>
              <a:spcBef>
                <a:spcPts val="0"/>
              </a:spcBef>
              <a:spcAft>
                <a:spcPts val="0"/>
              </a:spcAft>
              <a:buClr>
                <a:schemeClr val="lt1"/>
              </a:buClr>
              <a:buSzPts val="2100"/>
              <a:buNone/>
              <a:defRPr sz="2100" b="1">
                <a:solidFill>
                  <a:schemeClr val="lt1"/>
                </a:solidFill>
              </a:defRPr>
            </a:lvl8pPr>
            <a:lvl9pPr lvl="8" algn="ctr" rtl="0">
              <a:lnSpc>
                <a:spcPct val="100000"/>
              </a:lnSpc>
              <a:spcBef>
                <a:spcPts val="0"/>
              </a:spcBef>
              <a:spcAft>
                <a:spcPts val="0"/>
              </a:spcAft>
              <a:buClr>
                <a:schemeClr val="lt1"/>
              </a:buClr>
              <a:buSzPts val="2100"/>
              <a:buNone/>
              <a:defRPr sz="2100" b="1">
                <a:solidFill>
                  <a:schemeClr val="lt1"/>
                </a:solidFill>
              </a:defRPr>
            </a:lvl9pPr>
          </a:lstStyle>
          <a:p>
            <a:endParaRPr/>
          </a:p>
        </p:txBody>
      </p:sp>
      <p:sp>
        <p:nvSpPr>
          <p:cNvPr id="465" name="Google Shape;465;p8"/>
          <p:cNvSpPr txBox="1">
            <a:spLocks noGrp="1"/>
          </p:cNvSpPr>
          <p:nvPr>
            <p:ph type="subTitle" idx="4"/>
          </p:nvPr>
        </p:nvSpPr>
        <p:spPr>
          <a:xfrm>
            <a:off x="5435575" y="4538414"/>
            <a:ext cx="2990400" cy="371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lt1"/>
              </a:buClr>
              <a:buSzPts val="2100"/>
              <a:buNone/>
              <a:defRPr sz="2100" b="1">
                <a:solidFill>
                  <a:schemeClr val="lt1"/>
                </a:solidFill>
              </a:defRPr>
            </a:lvl1pPr>
            <a:lvl2pPr lvl="1" algn="ctr" rtl="0">
              <a:lnSpc>
                <a:spcPct val="100000"/>
              </a:lnSpc>
              <a:spcBef>
                <a:spcPts val="0"/>
              </a:spcBef>
              <a:spcAft>
                <a:spcPts val="0"/>
              </a:spcAft>
              <a:buClr>
                <a:schemeClr val="lt1"/>
              </a:buClr>
              <a:buSzPts val="2100"/>
              <a:buNone/>
              <a:defRPr sz="2100" b="1">
                <a:solidFill>
                  <a:schemeClr val="lt1"/>
                </a:solidFill>
              </a:defRPr>
            </a:lvl2pPr>
            <a:lvl3pPr lvl="2" algn="ctr" rtl="0">
              <a:lnSpc>
                <a:spcPct val="100000"/>
              </a:lnSpc>
              <a:spcBef>
                <a:spcPts val="0"/>
              </a:spcBef>
              <a:spcAft>
                <a:spcPts val="0"/>
              </a:spcAft>
              <a:buClr>
                <a:schemeClr val="lt1"/>
              </a:buClr>
              <a:buSzPts val="2100"/>
              <a:buNone/>
              <a:defRPr sz="2100" b="1">
                <a:solidFill>
                  <a:schemeClr val="lt1"/>
                </a:solidFill>
              </a:defRPr>
            </a:lvl3pPr>
            <a:lvl4pPr lvl="3" algn="ctr" rtl="0">
              <a:lnSpc>
                <a:spcPct val="100000"/>
              </a:lnSpc>
              <a:spcBef>
                <a:spcPts val="0"/>
              </a:spcBef>
              <a:spcAft>
                <a:spcPts val="0"/>
              </a:spcAft>
              <a:buClr>
                <a:schemeClr val="lt1"/>
              </a:buClr>
              <a:buSzPts val="2100"/>
              <a:buNone/>
              <a:defRPr sz="2100" b="1">
                <a:solidFill>
                  <a:schemeClr val="lt1"/>
                </a:solidFill>
              </a:defRPr>
            </a:lvl4pPr>
            <a:lvl5pPr lvl="4" algn="ctr" rtl="0">
              <a:lnSpc>
                <a:spcPct val="100000"/>
              </a:lnSpc>
              <a:spcBef>
                <a:spcPts val="0"/>
              </a:spcBef>
              <a:spcAft>
                <a:spcPts val="0"/>
              </a:spcAft>
              <a:buClr>
                <a:schemeClr val="lt1"/>
              </a:buClr>
              <a:buSzPts val="2100"/>
              <a:buNone/>
              <a:defRPr sz="2100" b="1">
                <a:solidFill>
                  <a:schemeClr val="lt1"/>
                </a:solidFill>
              </a:defRPr>
            </a:lvl5pPr>
            <a:lvl6pPr lvl="5" algn="ctr" rtl="0">
              <a:lnSpc>
                <a:spcPct val="100000"/>
              </a:lnSpc>
              <a:spcBef>
                <a:spcPts val="0"/>
              </a:spcBef>
              <a:spcAft>
                <a:spcPts val="0"/>
              </a:spcAft>
              <a:buClr>
                <a:schemeClr val="lt1"/>
              </a:buClr>
              <a:buSzPts val="2100"/>
              <a:buNone/>
              <a:defRPr sz="2100" b="1">
                <a:solidFill>
                  <a:schemeClr val="lt1"/>
                </a:solidFill>
              </a:defRPr>
            </a:lvl6pPr>
            <a:lvl7pPr lvl="6" algn="ctr" rtl="0">
              <a:lnSpc>
                <a:spcPct val="100000"/>
              </a:lnSpc>
              <a:spcBef>
                <a:spcPts val="0"/>
              </a:spcBef>
              <a:spcAft>
                <a:spcPts val="0"/>
              </a:spcAft>
              <a:buClr>
                <a:schemeClr val="lt1"/>
              </a:buClr>
              <a:buSzPts val="2100"/>
              <a:buNone/>
              <a:defRPr sz="2100" b="1">
                <a:solidFill>
                  <a:schemeClr val="lt1"/>
                </a:solidFill>
              </a:defRPr>
            </a:lvl7pPr>
            <a:lvl8pPr lvl="7" algn="ctr" rtl="0">
              <a:lnSpc>
                <a:spcPct val="100000"/>
              </a:lnSpc>
              <a:spcBef>
                <a:spcPts val="0"/>
              </a:spcBef>
              <a:spcAft>
                <a:spcPts val="0"/>
              </a:spcAft>
              <a:buClr>
                <a:schemeClr val="lt1"/>
              </a:buClr>
              <a:buSzPts val="2100"/>
              <a:buNone/>
              <a:defRPr sz="2100" b="1">
                <a:solidFill>
                  <a:schemeClr val="lt1"/>
                </a:solidFill>
              </a:defRPr>
            </a:lvl8pPr>
            <a:lvl9pPr lvl="8" algn="ctr" rtl="0">
              <a:lnSpc>
                <a:spcPct val="100000"/>
              </a:lnSpc>
              <a:spcBef>
                <a:spcPts val="0"/>
              </a:spcBef>
              <a:spcAft>
                <a:spcPts val="0"/>
              </a:spcAft>
              <a:buClr>
                <a:schemeClr val="lt1"/>
              </a:buClr>
              <a:buSzPts val="2100"/>
              <a:buNone/>
              <a:defRPr sz="2100" b="1">
                <a:solidFill>
                  <a:schemeClr val="lt1"/>
                </a:solidFill>
              </a:defRPr>
            </a:lvl9pPr>
          </a:lstStyle>
          <a:p>
            <a:endParaRPr/>
          </a:p>
        </p:txBody>
      </p:sp>
      <p:sp>
        <p:nvSpPr>
          <p:cNvPr id="466" name="Google Shape;466;p8"/>
          <p:cNvSpPr txBox="1">
            <a:spLocks noGrp="1"/>
          </p:cNvSpPr>
          <p:nvPr>
            <p:ph type="body" idx="5"/>
          </p:nvPr>
        </p:nvSpPr>
        <p:spPr>
          <a:xfrm>
            <a:off x="1026325" y="5369875"/>
            <a:ext cx="3343500" cy="11145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b="1" i="1"/>
            </a:lvl1pPr>
            <a:lvl2pPr marL="914400" lvl="1" indent="-342900" rtl="0">
              <a:spcBef>
                <a:spcPts val="2100"/>
              </a:spcBef>
              <a:spcAft>
                <a:spcPts val="0"/>
              </a:spcAft>
              <a:buSzPts val="1800"/>
              <a:buChar char="○"/>
              <a:defRPr b="1" i="1"/>
            </a:lvl2pPr>
            <a:lvl3pPr marL="1371600" lvl="2" indent="-342900" rtl="0">
              <a:spcBef>
                <a:spcPts val="2100"/>
              </a:spcBef>
              <a:spcAft>
                <a:spcPts val="0"/>
              </a:spcAft>
              <a:buSzPts val="1800"/>
              <a:buChar char="■"/>
              <a:defRPr b="1" i="1"/>
            </a:lvl3pPr>
            <a:lvl4pPr marL="1828800" lvl="3" indent="-342900" rtl="0">
              <a:spcBef>
                <a:spcPts val="2100"/>
              </a:spcBef>
              <a:spcAft>
                <a:spcPts val="0"/>
              </a:spcAft>
              <a:buSzPts val="1800"/>
              <a:buChar char="●"/>
              <a:defRPr b="1" i="1"/>
            </a:lvl4pPr>
            <a:lvl5pPr marL="2286000" lvl="4" indent="-342900" rtl="0">
              <a:spcBef>
                <a:spcPts val="2100"/>
              </a:spcBef>
              <a:spcAft>
                <a:spcPts val="0"/>
              </a:spcAft>
              <a:buSzPts val="1800"/>
              <a:buChar char="○"/>
              <a:defRPr b="1" i="1"/>
            </a:lvl5pPr>
            <a:lvl6pPr marL="2743200" lvl="5" indent="-342900" rtl="0">
              <a:spcBef>
                <a:spcPts val="2100"/>
              </a:spcBef>
              <a:spcAft>
                <a:spcPts val="0"/>
              </a:spcAft>
              <a:buSzPts val="1800"/>
              <a:buChar char="■"/>
              <a:defRPr b="1" i="1"/>
            </a:lvl6pPr>
            <a:lvl7pPr marL="3200400" lvl="6" indent="-342900" rtl="0">
              <a:spcBef>
                <a:spcPts val="2100"/>
              </a:spcBef>
              <a:spcAft>
                <a:spcPts val="0"/>
              </a:spcAft>
              <a:buSzPts val="1800"/>
              <a:buChar char="●"/>
              <a:defRPr b="1" i="1"/>
            </a:lvl7pPr>
            <a:lvl8pPr marL="3657600" lvl="7" indent="-342900" rtl="0">
              <a:spcBef>
                <a:spcPts val="2100"/>
              </a:spcBef>
              <a:spcAft>
                <a:spcPts val="0"/>
              </a:spcAft>
              <a:buSzPts val="1800"/>
              <a:buChar char="○"/>
              <a:defRPr b="1" i="1"/>
            </a:lvl8pPr>
            <a:lvl9pPr marL="4114800" lvl="8" indent="-342900" rtl="0">
              <a:spcBef>
                <a:spcPts val="2100"/>
              </a:spcBef>
              <a:spcAft>
                <a:spcPts val="2100"/>
              </a:spcAft>
              <a:buSzPts val="1800"/>
              <a:buChar char="■"/>
              <a:defRPr b="1" i="1"/>
            </a:lvl9pPr>
          </a:lstStyle>
          <a:p>
            <a:endParaRPr/>
          </a:p>
        </p:txBody>
      </p:sp>
      <p:sp>
        <p:nvSpPr>
          <p:cNvPr id="467" name="Google Shape;467;p8"/>
          <p:cNvSpPr txBox="1">
            <a:spLocks noGrp="1"/>
          </p:cNvSpPr>
          <p:nvPr>
            <p:ph type="body" idx="6"/>
          </p:nvPr>
        </p:nvSpPr>
        <p:spPr>
          <a:xfrm>
            <a:off x="5062175" y="5171500"/>
            <a:ext cx="3875100" cy="13806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468" name="Google Shape;468;p8"/>
          <p:cNvSpPr txBox="1">
            <a:spLocks noGrp="1"/>
          </p:cNvSpPr>
          <p:nvPr>
            <p:ph type="body" idx="7"/>
          </p:nvPr>
        </p:nvSpPr>
        <p:spPr>
          <a:xfrm>
            <a:off x="333975" y="2026375"/>
            <a:ext cx="4025100" cy="23325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469" name="Google Shape;469;p8"/>
          <p:cNvSpPr txBox="1">
            <a:spLocks noGrp="1"/>
          </p:cNvSpPr>
          <p:nvPr>
            <p:ph type="body" idx="8"/>
          </p:nvPr>
        </p:nvSpPr>
        <p:spPr>
          <a:xfrm>
            <a:off x="4977750" y="2026375"/>
            <a:ext cx="4014300" cy="23325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470" name="Google Shape;470;p8"/>
          <p:cNvSpPr txBox="1">
            <a:spLocks noGrp="1"/>
          </p:cNvSpPr>
          <p:nvPr>
            <p:ph type="body" idx="9"/>
          </p:nvPr>
        </p:nvSpPr>
        <p:spPr>
          <a:xfrm>
            <a:off x="9762450" y="3692900"/>
            <a:ext cx="2164500" cy="2706900"/>
          </a:xfrm>
          <a:prstGeom prst="rect">
            <a:avLst/>
          </a:prstGeom>
        </p:spPr>
        <p:txBody>
          <a:bodyPr spcFirstLastPara="1" wrap="square" lIns="121900" tIns="121900" rIns="121900" bIns="121900" anchor="t" anchorCtr="0">
            <a:noAutofit/>
          </a:bodyPr>
          <a:lstStyle>
            <a:lvl1pPr marL="457200" lvl="0" indent="-330200" rtl="0">
              <a:lnSpc>
                <a:spcPct val="100000"/>
              </a:lnSpc>
              <a:spcBef>
                <a:spcPts val="0"/>
              </a:spcBef>
              <a:spcAft>
                <a:spcPts val="0"/>
              </a:spcAft>
              <a:buSzPts val="1600"/>
              <a:buChar char="●"/>
              <a:defRPr sz="1600"/>
            </a:lvl1pPr>
            <a:lvl2pPr marL="914400" lvl="1" indent="-330200" rtl="0">
              <a:lnSpc>
                <a:spcPct val="100000"/>
              </a:lnSpc>
              <a:spcBef>
                <a:spcPts val="1000"/>
              </a:spcBef>
              <a:spcAft>
                <a:spcPts val="0"/>
              </a:spcAft>
              <a:buSzPts val="1600"/>
              <a:buChar char="○"/>
              <a:defRPr sz="1600"/>
            </a:lvl2pPr>
            <a:lvl3pPr marL="1371600" lvl="2" indent="-330200" rtl="0">
              <a:lnSpc>
                <a:spcPct val="100000"/>
              </a:lnSpc>
              <a:spcBef>
                <a:spcPts val="1000"/>
              </a:spcBef>
              <a:spcAft>
                <a:spcPts val="0"/>
              </a:spcAft>
              <a:buSzPts val="1600"/>
              <a:buChar char="■"/>
              <a:defRPr sz="1600"/>
            </a:lvl3pPr>
            <a:lvl4pPr marL="1828800" lvl="3" indent="-330200" rtl="0">
              <a:lnSpc>
                <a:spcPct val="100000"/>
              </a:lnSpc>
              <a:spcBef>
                <a:spcPts val="1000"/>
              </a:spcBef>
              <a:spcAft>
                <a:spcPts val="0"/>
              </a:spcAft>
              <a:buSzPts val="1600"/>
              <a:buChar char="●"/>
              <a:defRPr sz="1600"/>
            </a:lvl4pPr>
            <a:lvl5pPr marL="2286000" lvl="4" indent="-330200" rtl="0">
              <a:lnSpc>
                <a:spcPct val="100000"/>
              </a:lnSpc>
              <a:spcBef>
                <a:spcPts val="1000"/>
              </a:spcBef>
              <a:spcAft>
                <a:spcPts val="0"/>
              </a:spcAft>
              <a:buSzPts val="1600"/>
              <a:buChar char="○"/>
              <a:defRPr sz="1600"/>
            </a:lvl5pPr>
            <a:lvl6pPr marL="2743200" lvl="5" indent="-330200" rtl="0">
              <a:lnSpc>
                <a:spcPct val="100000"/>
              </a:lnSpc>
              <a:spcBef>
                <a:spcPts val="1000"/>
              </a:spcBef>
              <a:spcAft>
                <a:spcPts val="0"/>
              </a:spcAft>
              <a:buSzPts val="1600"/>
              <a:buChar char="■"/>
              <a:defRPr sz="1600"/>
            </a:lvl6pPr>
            <a:lvl7pPr marL="3200400" lvl="6" indent="-330200" rtl="0">
              <a:lnSpc>
                <a:spcPct val="100000"/>
              </a:lnSpc>
              <a:spcBef>
                <a:spcPts val="1000"/>
              </a:spcBef>
              <a:spcAft>
                <a:spcPts val="0"/>
              </a:spcAft>
              <a:buSzPts val="1600"/>
              <a:buChar char="●"/>
              <a:defRPr sz="1600"/>
            </a:lvl7pPr>
            <a:lvl8pPr marL="3657600" lvl="7" indent="-330200" rtl="0">
              <a:lnSpc>
                <a:spcPct val="100000"/>
              </a:lnSpc>
              <a:spcBef>
                <a:spcPts val="1000"/>
              </a:spcBef>
              <a:spcAft>
                <a:spcPts val="0"/>
              </a:spcAft>
              <a:buSzPts val="1600"/>
              <a:buChar char="○"/>
              <a:defRPr sz="1600"/>
            </a:lvl8pPr>
            <a:lvl9pPr marL="4114800" lvl="8" indent="-330200" rtl="0">
              <a:lnSpc>
                <a:spcPct val="100000"/>
              </a:lnSpc>
              <a:spcBef>
                <a:spcPts val="1000"/>
              </a:spcBef>
              <a:spcAft>
                <a:spcPts val="1000"/>
              </a:spcAft>
              <a:buSzPts val="1600"/>
              <a:buChar char="■"/>
              <a:defRPr sz="1600"/>
            </a:lvl9pPr>
          </a:lstStyle>
          <a:p>
            <a:endParaRPr/>
          </a:p>
        </p:txBody>
      </p:sp>
      <p:sp>
        <p:nvSpPr>
          <p:cNvPr id="471" name="Google Shape;471;p8"/>
          <p:cNvSpPr txBox="1">
            <a:spLocks noGrp="1"/>
          </p:cNvSpPr>
          <p:nvPr>
            <p:ph type="subTitle" idx="13"/>
          </p:nvPr>
        </p:nvSpPr>
        <p:spPr>
          <a:xfrm>
            <a:off x="9596488" y="3155500"/>
            <a:ext cx="2164500" cy="371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accent5"/>
              </a:buClr>
              <a:buSzPts val="2100"/>
              <a:buNone/>
              <a:defRPr sz="2100" b="1">
                <a:solidFill>
                  <a:schemeClr val="accent5"/>
                </a:solidFill>
              </a:defRPr>
            </a:lvl1pPr>
            <a:lvl2pPr lvl="1" algn="ctr" rtl="0">
              <a:lnSpc>
                <a:spcPct val="100000"/>
              </a:lnSpc>
              <a:spcBef>
                <a:spcPts val="0"/>
              </a:spcBef>
              <a:spcAft>
                <a:spcPts val="0"/>
              </a:spcAft>
              <a:buClr>
                <a:schemeClr val="accent5"/>
              </a:buClr>
              <a:buSzPts val="2100"/>
              <a:buNone/>
              <a:defRPr sz="2100" b="1">
                <a:solidFill>
                  <a:schemeClr val="accent5"/>
                </a:solidFill>
              </a:defRPr>
            </a:lvl2pPr>
            <a:lvl3pPr lvl="2" algn="ctr" rtl="0">
              <a:lnSpc>
                <a:spcPct val="100000"/>
              </a:lnSpc>
              <a:spcBef>
                <a:spcPts val="0"/>
              </a:spcBef>
              <a:spcAft>
                <a:spcPts val="0"/>
              </a:spcAft>
              <a:buClr>
                <a:schemeClr val="accent5"/>
              </a:buClr>
              <a:buSzPts val="2100"/>
              <a:buNone/>
              <a:defRPr sz="2100" b="1">
                <a:solidFill>
                  <a:schemeClr val="accent5"/>
                </a:solidFill>
              </a:defRPr>
            </a:lvl3pPr>
            <a:lvl4pPr lvl="3" algn="ctr" rtl="0">
              <a:lnSpc>
                <a:spcPct val="100000"/>
              </a:lnSpc>
              <a:spcBef>
                <a:spcPts val="0"/>
              </a:spcBef>
              <a:spcAft>
                <a:spcPts val="0"/>
              </a:spcAft>
              <a:buClr>
                <a:schemeClr val="accent5"/>
              </a:buClr>
              <a:buSzPts val="2100"/>
              <a:buNone/>
              <a:defRPr sz="2100" b="1">
                <a:solidFill>
                  <a:schemeClr val="accent5"/>
                </a:solidFill>
              </a:defRPr>
            </a:lvl4pPr>
            <a:lvl5pPr lvl="4" algn="ctr" rtl="0">
              <a:lnSpc>
                <a:spcPct val="100000"/>
              </a:lnSpc>
              <a:spcBef>
                <a:spcPts val="0"/>
              </a:spcBef>
              <a:spcAft>
                <a:spcPts val="0"/>
              </a:spcAft>
              <a:buClr>
                <a:schemeClr val="accent5"/>
              </a:buClr>
              <a:buSzPts val="2100"/>
              <a:buNone/>
              <a:defRPr sz="2100" b="1">
                <a:solidFill>
                  <a:schemeClr val="accent5"/>
                </a:solidFill>
              </a:defRPr>
            </a:lvl5pPr>
            <a:lvl6pPr lvl="5" algn="ctr" rtl="0">
              <a:lnSpc>
                <a:spcPct val="100000"/>
              </a:lnSpc>
              <a:spcBef>
                <a:spcPts val="0"/>
              </a:spcBef>
              <a:spcAft>
                <a:spcPts val="0"/>
              </a:spcAft>
              <a:buClr>
                <a:schemeClr val="accent5"/>
              </a:buClr>
              <a:buSzPts val="2100"/>
              <a:buNone/>
              <a:defRPr sz="2100" b="1">
                <a:solidFill>
                  <a:schemeClr val="accent5"/>
                </a:solidFill>
              </a:defRPr>
            </a:lvl6pPr>
            <a:lvl7pPr lvl="6" algn="ctr" rtl="0">
              <a:lnSpc>
                <a:spcPct val="100000"/>
              </a:lnSpc>
              <a:spcBef>
                <a:spcPts val="0"/>
              </a:spcBef>
              <a:spcAft>
                <a:spcPts val="0"/>
              </a:spcAft>
              <a:buClr>
                <a:schemeClr val="accent5"/>
              </a:buClr>
              <a:buSzPts val="2100"/>
              <a:buNone/>
              <a:defRPr sz="2100" b="1">
                <a:solidFill>
                  <a:schemeClr val="accent5"/>
                </a:solidFill>
              </a:defRPr>
            </a:lvl7pPr>
            <a:lvl8pPr lvl="7" algn="ctr" rtl="0">
              <a:lnSpc>
                <a:spcPct val="100000"/>
              </a:lnSpc>
              <a:spcBef>
                <a:spcPts val="0"/>
              </a:spcBef>
              <a:spcAft>
                <a:spcPts val="0"/>
              </a:spcAft>
              <a:buClr>
                <a:schemeClr val="accent5"/>
              </a:buClr>
              <a:buSzPts val="2100"/>
              <a:buNone/>
              <a:defRPr sz="2100" b="1">
                <a:solidFill>
                  <a:schemeClr val="accent5"/>
                </a:solidFill>
              </a:defRPr>
            </a:lvl8pPr>
            <a:lvl9pPr lvl="8" algn="ctr" rtl="0">
              <a:lnSpc>
                <a:spcPct val="100000"/>
              </a:lnSpc>
              <a:spcBef>
                <a:spcPts val="0"/>
              </a:spcBef>
              <a:spcAft>
                <a:spcPts val="0"/>
              </a:spcAft>
              <a:buClr>
                <a:schemeClr val="accent5"/>
              </a:buClr>
              <a:buSzPts val="2100"/>
              <a:buNone/>
              <a:defRPr sz="2100" b="1">
                <a:solidFill>
                  <a:schemeClr val="accent5"/>
                </a:solidFill>
              </a:defRPr>
            </a:lvl9pPr>
          </a:lstStyle>
          <a:p>
            <a:endParaRPr/>
          </a:p>
        </p:txBody>
      </p:sp>
      <p:sp>
        <p:nvSpPr>
          <p:cNvPr id="472" name="Google Shape;472;p8"/>
          <p:cNvSpPr txBox="1"/>
          <p:nvPr/>
        </p:nvSpPr>
        <p:spPr>
          <a:xfrm rot="5400000" flipH="1">
            <a:off x="-677650" y="557125"/>
            <a:ext cx="1579800" cy="344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Barlow Condensed"/>
                <a:ea typeface="Barlow Condensed"/>
                <a:cs typeface="Barlow Condensed"/>
                <a:sym typeface="Barlow Condensed"/>
              </a:rPr>
              <a:t>SLIDESMANIA.COM</a:t>
            </a:r>
            <a:endParaRPr sz="1200">
              <a:latin typeface="Barlow Condensed"/>
              <a:ea typeface="Barlow Condensed"/>
              <a:cs typeface="Barlow Condensed"/>
              <a:sym typeface="Barlow Condensed"/>
            </a:endParaRPr>
          </a:p>
        </p:txBody>
      </p:sp>
    </p:spTree>
    <p:extLst>
      <p:ext uri="{BB962C8B-B14F-4D97-AF65-F5344CB8AC3E}">
        <p14:creationId xmlns:p14="http://schemas.microsoft.com/office/powerpoint/2010/main" val="1312987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ECA3FB14-237E-1F41-969B-0FBB0CD5CB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098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A2B0AB-5B0B-9449-AF65-080506FD9D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949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FFEA-1743-FB4F-B346-2A1EBAB42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BC5A20-4B51-E842-B204-88AF79D824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E88E7-FF7C-A94C-A537-938E97A1A08B}"/>
              </a:ext>
            </a:extLst>
          </p:cNvPr>
          <p:cNvSpPr>
            <a:spLocks noGrp="1"/>
          </p:cNvSpPr>
          <p:nvPr>
            <p:ph type="dt" sz="half" idx="10"/>
          </p:nvPr>
        </p:nvSpPr>
        <p:spPr/>
        <p:txBody>
          <a:bodyPr/>
          <a:lstStyle/>
          <a:p>
            <a:fld id="{9D50BF82-B6B5-2346-80B0-494D5348915A}" type="datetime1">
              <a:rPr lang="en-US" smtClean="0"/>
              <a:t>10/1/2021</a:t>
            </a:fld>
            <a:endParaRPr lang="en-US"/>
          </a:p>
        </p:txBody>
      </p:sp>
      <p:sp>
        <p:nvSpPr>
          <p:cNvPr id="5" name="Footer Placeholder 4">
            <a:extLst>
              <a:ext uri="{FF2B5EF4-FFF2-40B4-BE49-F238E27FC236}">
                <a16:creationId xmlns:a16="http://schemas.microsoft.com/office/drawing/2014/main" id="{04111A15-348D-C24E-A41C-A9EB7D575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2E1B4-B171-8549-A09E-92FF6A2767C9}"/>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1372326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7DFDA-6C08-7649-90D7-57BBB15F8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11D34-0864-4043-B946-692E319931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92B374-B6B1-E540-9D3B-8820360BC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A037B7-F9C4-5644-AB35-2C17EDBA96A4}"/>
              </a:ext>
            </a:extLst>
          </p:cNvPr>
          <p:cNvSpPr>
            <a:spLocks noGrp="1"/>
          </p:cNvSpPr>
          <p:nvPr>
            <p:ph type="dt" sz="half" idx="10"/>
          </p:nvPr>
        </p:nvSpPr>
        <p:spPr/>
        <p:txBody>
          <a:bodyPr/>
          <a:lstStyle/>
          <a:p>
            <a:fld id="{E9CF5CC0-2159-EF43-B54E-B2864C28DE06}" type="datetime1">
              <a:rPr lang="en-US" smtClean="0"/>
              <a:t>10/1/2021</a:t>
            </a:fld>
            <a:endParaRPr lang="en-US"/>
          </a:p>
        </p:txBody>
      </p:sp>
      <p:sp>
        <p:nvSpPr>
          <p:cNvPr id="6" name="Footer Placeholder 5">
            <a:extLst>
              <a:ext uri="{FF2B5EF4-FFF2-40B4-BE49-F238E27FC236}">
                <a16:creationId xmlns:a16="http://schemas.microsoft.com/office/drawing/2014/main" id="{5B983845-9FF1-294D-87CC-72D13F138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F6B5F-C7CA-814F-9E4D-3BABB0A9D4AE}"/>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359201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04E8B3B4-BEB1-41BA-BE2E-C6B0B2E8AFC1}" type="datetime2">
              <a:rPr lang="en-US" smtClean="0"/>
              <a:t>Friday, October 1, 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383233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A96E-1AC4-1848-AC47-C939F9436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33671-430F-5E4B-854F-289850D5C4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5D3BBB-A7F6-4940-BB83-45261687C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5F969C-ECE8-BB42-840A-307EDF478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C4A11E-5762-F048-8A33-14D7A3452B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841301-5219-714A-B516-01CA9368C7BB}"/>
              </a:ext>
            </a:extLst>
          </p:cNvPr>
          <p:cNvSpPr>
            <a:spLocks noGrp="1"/>
          </p:cNvSpPr>
          <p:nvPr>
            <p:ph type="dt" sz="half" idx="10"/>
          </p:nvPr>
        </p:nvSpPr>
        <p:spPr/>
        <p:txBody>
          <a:bodyPr/>
          <a:lstStyle/>
          <a:p>
            <a:fld id="{03A39D27-98AF-D542-B4A9-091F468BD2CA}" type="datetime1">
              <a:rPr lang="en-US" smtClean="0"/>
              <a:t>10/1/2021</a:t>
            </a:fld>
            <a:endParaRPr lang="en-US"/>
          </a:p>
        </p:txBody>
      </p:sp>
      <p:sp>
        <p:nvSpPr>
          <p:cNvPr id="8" name="Footer Placeholder 7">
            <a:extLst>
              <a:ext uri="{FF2B5EF4-FFF2-40B4-BE49-F238E27FC236}">
                <a16:creationId xmlns:a16="http://schemas.microsoft.com/office/drawing/2014/main" id="{063C2D9A-368F-2F49-B765-B86714787C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0B1D2E-3C6A-9E43-A143-46D06E883F97}"/>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2297717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0C7F-0215-114F-8BD2-8AD25DC4C9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71D6F7-2C2A-E04B-A163-B4CC9351E18D}"/>
              </a:ext>
            </a:extLst>
          </p:cNvPr>
          <p:cNvSpPr>
            <a:spLocks noGrp="1"/>
          </p:cNvSpPr>
          <p:nvPr>
            <p:ph type="dt" sz="half" idx="10"/>
          </p:nvPr>
        </p:nvSpPr>
        <p:spPr/>
        <p:txBody>
          <a:bodyPr/>
          <a:lstStyle/>
          <a:p>
            <a:fld id="{A119A8AD-D926-014A-83FE-AB0435C3B9B3}" type="datetime1">
              <a:rPr lang="en-US" smtClean="0"/>
              <a:t>10/1/2021</a:t>
            </a:fld>
            <a:endParaRPr lang="en-US"/>
          </a:p>
        </p:txBody>
      </p:sp>
      <p:sp>
        <p:nvSpPr>
          <p:cNvPr id="4" name="Footer Placeholder 3">
            <a:extLst>
              <a:ext uri="{FF2B5EF4-FFF2-40B4-BE49-F238E27FC236}">
                <a16:creationId xmlns:a16="http://schemas.microsoft.com/office/drawing/2014/main" id="{707E8AC6-C3E1-664D-A7CD-15355E1BED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2F7C55-84D5-7647-A9B0-51C558CFE640}"/>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1674620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5DE31-D75B-E94B-BE19-AAC9636B53DD}"/>
              </a:ext>
            </a:extLst>
          </p:cNvPr>
          <p:cNvSpPr>
            <a:spLocks noGrp="1"/>
          </p:cNvSpPr>
          <p:nvPr>
            <p:ph type="dt" sz="half" idx="10"/>
          </p:nvPr>
        </p:nvSpPr>
        <p:spPr/>
        <p:txBody>
          <a:bodyPr/>
          <a:lstStyle/>
          <a:p>
            <a:fld id="{C039286E-C96A-3F48-855C-5AD33A9CB32A}" type="datetime1">
              <a:rPr lang="en-US" smtClean="0"/>
              <a:t>10/1/2021</a:t>
            </a:fld>
            <a:endParaRPr lang="en-US"/>
          </a:p>
        </p:txBody>
      </p:sp>
      <p:sp>
        <p:nvSpPr>
          <p:cNvPr id="3" name="Footer Placeholder 2">
            <a:extLst>
              <a:ext uri="{FF2B5EF4-FFF2-40B4-BE49-F238E27FC236}">
                <a16:creationId xmlns:a16="http://schemas.microsoft.com/office/drawing/2014/main" id="{5B0AE8FB-0269-0843-B6C1-D9ECB309CF3C}"/>
              </a:ext>
            </a:extLst>
          </p:cNvPr>
          <p:cNvSpPr>
            <a:spLocks noGrp="1"/>
          </p:cNvSpPr>
          <p:nvPr>
            <p:ph type="ftr" sz="quarter" idx="11"/>
          </p:nvPr>
        </p:nvSpPr>
        <p:spPr/>
        <p:txBody>
          <a:bodyPr/>
          <a:lstStyle/>
          <a:p>
            <a:pPr marL="0" algn="ctr" defTabSz="914400" rtl="1" eaLnBrk="1" latinLnBrk="0" hangingPunct="1"/>
            <a:endParaRPr lang="en-US" dirty="0"/>
          </a:p>
        </p:txBody>
      </p:sp>
      <p:sp>
        <p:nvSpPr>
          <p:cNvPr id="4" name="Slide Number Placeholder 3">
            <a:extLst>
              <a:ext uri="{FF2B5EF4-FFF2-40B4-BE49-F238E27FC236}">
                <a16:creationId xmlns:a16="http://schemas.microsoft.com/office/drawing/2014/main" id="{C6344596-F40B-A04D-A1AA-C801D0427388}"/>
              </a:ext>
            </a:extLst>
          </p:cNvPr>
          <p:cNvSpPr>
            <a:spLocks noGrp="1"/>
          </p:cNvSpPr>
          <p:nvPr>
            <p:ph type="sldNum" sz="quarter" idx="12"/>
          </p:nvPr>
        </p:nvSpPr>
        <p:spPr>
          <a:xfrm>
            <a:off x="4724400" y="6356349"/>
            <a:ext cx="2743200" cy="365125"/>
          </a:xfrm>
        </p:spPr>
        <p:txBody>
          <a:bodyPr/>
          <a:lstStyle>
            <a:lvl1pPr algn="ctr">
              <a:defRPr/>
            </a:lvl1pPr>
          </a:lstStyle>
          <a:p>
            <a:fld id="{C5A5AB9B-F023-8B4A-BE34-5ADCF95463FD}" type="slidenum">
              <a:rPr lang="en-US" smtClean="0"/>
              <a:pPr/>
              <a:t>‹#›</a:t>
            </a:fld>
            <a:endParaRPr lang="en-US" dirty="0"/>
          </a:p>
        </p:txBody>
      </p:sp>
    </p:spTree>
    <p:extLst>
      <p:ext uri="{BB962C8B-B14F-4D97-AF65-F5344CB8AC3E}">
        <p14:creationId xmlns:p14="http://schemas.microsoft.com/office/powerpoint/2010/main" val="97894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948A-D74E-9244-906D-C5D16A01B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FA6F57-28B6-5F43-8916-7B388AA68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FBA2B4-E29E-1A43-BD40-AE1B70C26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6CBE9-F382-6147-85C0-DED0FCC5A60B}"/>
              </a:ext>
            </a:extLst>
          </p:cNvPr>
          <p:cNvSpPr>
            <a:spLocks noGrp="1"/>
          </p:cNvSpPr>
          <p:nvPr>
            <p:ph type="dt" sz="half" idx="10"/>
          </p:nvPr>
        </p:nvSpPr>
        <p:spPr/>
        <p:txBody>
          <a:bodyPr/>
          <a:lstStyle/>
          <a:p>
            <a:fld id="{EA4D1DE6-2B79-BE44-9B42-687ACCE2D492}" type="datetime1">
              <a:rPr lang="en-US" smtClean="0"/>
              <a:t>10/1/2021</a:t>
            </a:fld>
            <a:endParaRPr lang="en-US"/>
          </a:p>
        </p:txBody>
      </p:sp>
      <p:sp>
        <p:nvSpPr>
          <p:cNvPr id="6" name="Footer Placeholder 5">
            <a:extLst>
              <a:ext uri="{FF2B5EF4-FFF2-40B4-BE49-F238E27FC236}">
                <a16:creationId xmlns:a16="http://schemas.microsoft.com/office/drawing/2014/main" id="{09710B43-3F4D-EA44-B10F-CD3D5C811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E657A-8D50-C24E-9F9A-F9DAB1C55B53}"/>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1407108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201A-8098-A840-AF3F-27D0BBA99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4D433-AEF5-904A-9949-5BFF769247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97989-C677-CC42-A92F-24A21262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30472-5548-664C-A8C4-8F48E1A0FB4B}"/>
              </a:ext>
            </a:extLst>
          </p:cNvPr>
          <p:cNvSpPr>
            <a:spLocks noGrp="1"/>
          </p:cNvSpPr>
          <p:nvPr>
            <p:ph type="dt" sz="half" idx="10"/>
          </p:nvPr>
        </p:nvSpPr>
        <p:spPr/>
        <p:txBody>
          <a:bodyPr/>
          <a:lstStyle/>
          <a:p>
            <a:fld id="{6AB4CA4F-61F9-AE48-BD49-A6DFB09C4A0A}" type="datetime1">
              <a:rPr lang="en-US" smtClean="0"/>
              <a:t>10/1/2021</a:t>
            </a:fld>
            <a:endParaRPr lang="en-US"/>
          </a:p>
        </p:txBody>
      </p:sp>
      <p:sp>
        <p:nvSpPr>
          <p:cNvPr id="6" name="Footer Placeholder 5">
            <a:extLst>
              <a:ext uri="{FF2B5EF4-FFF2-40B4-BE49-F238E27FC236}">
                <a16:creationId xmlns:a16="http://schemas.microsoft.com/office/drawing/2014/main" id="{7978DC15-7346-034F-B9C2-C70A87576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85A61-A222-A44E-84BF-8A2055A1CE43}"/>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1077995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0AF5-DCE5-A74F-A0EE-4C5EFCDFFF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0C7969-5A7C-AD42-AA55-2F992471AA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0FC-7356-AB43-879E-CBC98C4D8451}"/>
              </a:ext>
            </a:extLst>
          </p:cNvPr>
          <p:cNvSpPr>
            <a:spLocks noGrp="1"/>
          </p:cNvSpPr>
          <p:nvPr>
            <p:ph type="dt" sz="half" idx="10"/>
          </p:nvPr>
        </p:nvSpPr>
        <p:spPr/>
        <p:txBody>
          <a:bodyPr/>
          <a:lstStyle/>
          <a:p>
            <a:fld id="{36CDBBBD-8A51-804A-A75E-1BD4DDDA6952}" type="datetime1">
              <a:rPr lang="en-US" smtClean="0"/>
              <a:t>10/1/2021</a:t>
            </a:fld>
            <a:endParaRPr lang="en-US"/>
          </a:p>
        </p:txBody>
      </p:sp>
      <p:sp>
        <p:nvSpPr>
          <p:cNvPr id="5" name="Footer Placeholder 4">
            <a:extLst>
              <a:ext uri="{FF2B5EF4-FFF2-40B4-BE49-F238E27FC236}">
                <a16:creationId xmlns:a16="http://schemas.microsoft.com/office/drawing/2014/main" id="{1935F4C6-E77F-FF42-B9C6-696D3160A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64A69-3100-F14C-BAFE-4CDC395E3BFD}"/>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440405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AE6BA-6A1C-3644-B9B2-653782D9D4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DAF3B1-5EB3-2C4F-ADDF-450CFF6EF2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42BF8-FE27-E341-BB1B-208CBCBAF0E7}"/>
              </a:ext>
            </a:extLst>
          </p:cNvPr>
          <p:cNvSpPr>
            <a:spLocks noGrp="1"/>
          </p:cNvSpPr>
          <p:nvPr>
            <p:ph type="dt" sz="half" idx="10"/>
          </p:nvPr>
        </p:nvSpPr>
        <p:spPr/>
        <p:txBody>
          <a:bodyPr/>
          <a:lstStyle/>
          <a:p>
            <a:fld id="{D1677C09-F95E-714B-B906-A6FA47F472E7}" type="datetime1">
              <a:rPr lang="en-US" smtClean="0"/>
              <a:t>10/1/2021</a:t>
            </a:fld>
            <a:endParaRPr lang="en-US"/>
          </a:p>
        </p:txBody>
      </p:sp>
      <p:sp>
        <p:nvSpPr>
          <p:cNvPr id="5" name="Footer Placeholder 4">
            <a:extLst>
              <a:ext uri="{FF2B5EF4-FFF2-40B4-BE49-F238E27FC236}">
                <a16:creationId xmlns:a16="http://schemas.microsoft.com/office/drawing/2014/main" id="{C3580680-6282-5A45-9EAE-872BA30DA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2883F-2C25-CA4D-8FB0-94FAD79F878B}"/>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396619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40BE0159-3D8F-4D57-976E-6FEE2EACCF14}" type="datetime2">
              <a:rPr lang="en-US" smtClean="0"/>
              <a:t>Friday, October 1, 2021</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373770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365125"/>
            <a:ext cx="10515600" cy="1325563"/>
          </a:xfrm>
          <a:prstGeom prst="rect">
            <a:avLst/>
          </a:prstGeom>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F2DB67D5-A5B3-4E0F-9C6F-8C13A33030AF}" type="datetime2">
              <a:rPr lang="en-US" smtClean="0"/>
              <a:t>Friday, October 1, 2021</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795572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351534" y="151771"/>
            <a:ext cx="2743200" cy="365125"/>
          </a:xfrm>
        </p:spPr>
        <p:txBody>
          <a:bodyPr/>
          <a:lstStyle/>
          <a:p>
            <a:fld id="{CB9784B4-EB74-4733-949E-169B65EDCAE4}" type="datetime2">
              <a:rPr lang="en-US" smtClean="0"/>
              <a:t>Friday, October 1, 2021</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418782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العنوان الرئيسي</a:t>
            </a:r>
            <a:endParaRPr lang="en-US"/>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5BCC3E17-E392-4769-9681-D61E471C044F}" type="datetime2">
              <a:rPr lang="en-US" smtClean="0"/>
              <a:t>Friday, October 1, 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2519901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9B9C2147-1F01-43AB-82FA-CC3A8BD8470D}" type="datetime2">
              <a:rPr lang="en-US" smtClean="0"/>
              <a:t>Friday, October 1, 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F0ED1F8-D463-41B9-80CE-A987FB5817A0}" type="slidenum">
              <a:rPr lang="en-US" smtClean="0"/>
              <a:t>‹#›</a:t>
            </a:fld>
            <a:endParaRPr lang="en-US"/>
          </a:p>
        </p:txBody>
      </p:sp>
    </p:spTree>
    <p:extLst>
      <p:ext uri="{BB962C8B-B14F-4D97-AF65-F5344CB8AC3E}">
        <p14:creationId xmlns:p14="http://schemas.microsoft.com/office/powerpoint/2010/main" val="3740185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1958662" y="318025"/>
            <a:ext cx="2743200" cy="365125"/>
          </a:xfrm>
          <a:prstGeom prst="rect">
            <a:avLst/>
          </a:prstGeom>
        </p:spPr>
        <p:txBody>
          <a:bodyPr vert="horz" lIns="91440" tIns="45720" rIns="91440" bIns="45720" rtlCol="0" anchor="ctr"/>
          <a:lstStyle>
            <a:lvl1pPr algn="l">
              <a:defRPr sz="1600" b="1">
                <a:solidFill>
                  <a:srgbClr val="0070C0"/>
                </a:solidFill>
              </a:defRPr>
            </a:lvl1pPr>
          </a:lstStyle>
          <a:p>
            <a:fld id="{A99232FE-77AB-4236-B7A8-52986011A7B1}" type="datetime2">
              <a:rPr lang="en-US" smtClean="0"/>
              <a:pPr/>
              <a:t>Friday, October 1, 2021</a:t>
            </a:fld>
            <a:endParaRPr lang="en-US" dirty="0"/>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ED1F8-D463-41B9-80CE-A987FB5817A0}" type="slidenum">
              <a:rPr lang="en-US" smtClean="0"/>
              <a:t>‹#›</a:t>
            </a:fld>
            <a:endParaRPr lang="en-US"/>
          </a:p>
        </p:txBody>
      </p:sp>
    </p:spTree>
    <p:extLst>
      <p:ext uri="{BB962C8B-B14F-4D97-AF65-F5344CB8AC3E}">
        <p14:creationId xmlns:p14="http://schemas.microsoft.com/office/powerpoint/2010/main" val="879238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1958662" y="318025"/>
            <a:ext cx="2743200" cy="365125"/>
          </a:xfrm>
          <a:prstGeom prst="rect">
            <a:avLst/>
          </a:prstGeom>
        </p:spPr>
        <p:txBody>
          <a:bodyPr vert="horz" lIns="91440" tIns="45720" rIns="91440" bIns="45720" rtlCol="0" anchor="ctr"/>
          <a:lstStyle>
            <a:lvl1pPr algn="l">
              <a:defRPr sz="1600" b="1">
                <a:solidFill>
                  <a:srgbClr val="0070C0"/>
                </a:solidFill>
              </a:defRPr>
            </a:lvl1pPr>
          </a:lstStyle>
          <a:p>
            <a:fld id="{A99232FE-77AB-4236-B7A8-52986011A7B1}" type="datetime2">
              <a:rPr lang="en-US" smtClean="0"/>
              <a:pPr/>
              <a:t>Friday, October 1, 2021</a:t>
            </a:fld>
            <a:endParaRPr lang="en-US" dirty="0"/>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ED1F8-D463-41B9-80CE-A987FB5817A0}" type="slidenum">
              <a:rPr lang="en-US" smtClean="0"/>
              <a:t>‹#›</a:t>
            </a:fld>
            <a:endParaRPr lang="en-US"/>
          </a:p>
        </p:txBody>
      </p:sp>
    </p:spTree>
    <p:extLst>
      <p:ext uri="{BB962C8B-B14F-4D97-AF65-F5344CB8AC3E}">
        <p14:creationId xmlns:p14="http://schemas.microsoft.com/office/powerpoint/2010/main" val="35238849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A257A-FF0A-4EE1-8729-B66F65B011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481D4-3720-4C84-A3BE-636B8E2080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1C447-483E-46B7-89D2-694A3E90B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48C94-9AB5-4030-A514-A7D29784EF9A}" type="datetimeFigureOut">
              <a:rPr lang="en-US" smtClean="0"/>
              <a:t>10/1/2021</a:t>
            </a:fld>
            <a:endParaRPr lang="en-US"/>
          </a:p>
        </p:txBody>
      </p:sp>
      <p:sp>
        <p:nvSpPr>
          <p:cNvPr id="5" name="Footer Placeholder 4">
            <a:extLst>
              <a:ext uri="{FF2B5EF4-FFF2-40B4-BE49-F238E27FC236}">
                <a16:creationId xmlns:a16="http://schemas.microsoft.com/office/drawing/2014/main" id="{7B62A532-37D6-4D3D-B51A-378AE3367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336D86-9E07-4FA1-8E71-819D64647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9941D-0284-4AF1-B2AF-8C0EA47DF3A0}" type="slidenum">
              <a:rPr lang="en-US" smtClean="0"/>
              <a:t>‹#›</a:t>
            </a:fld>
            <a:endParaRPr lang="en-US"/>
          </a:p>
        </p:txBody>
      </p:sp>
    </p:spTree>
    <p:extLst>
      <p:ext uri="{BB962C8B-B14F-4D97-AF65-F5344CB8AC3E}">
        <p14:creationId xmlns:p14="http://schemas.microsoft.com/office/powerpoint/2010/main" val="9494163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4E375-8D33-8545-B304-977A6DEB13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582686-AF96-B94E-9E0E-4C204DCF0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8DA-17B1-6D40-954C-C11423736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4FFE9-B7D6-A242-BC97-9E9517E59C96}" type="datetime1">
              <a:rPr lang="en-US" smtClean="0"/>
              <a:t>10/1/2021</a:t>
            </a:fld>
            <a:endParaRPr lang="en-US"/>
          </a:p>
        </p:txBody>
      </p:sp>
      <p:sp>
        <p:nvSpPr>
          <p:cNvPr id="5" name="Footer Placeholder 4">
            <a:extLst>
              <a:ext uri="{FF2B5EF4-FFF2-40B4-BE49-F238E27FC236}">
                <a16:creationId xmlns:a16="http://schemas.microsoft.com/office/drawing/2014/main" id="{6DE4F500-0171-3445-A0CF-2F0D551A5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948A52-4A6D-1C49-B51B-A787EE206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5AB9B-F023-8B4A-BE34-5ADCF95463FD}" type="slidenum">
              <a:rPr lang="en-US" smtClean="0"/>
              <a:t>‹#›</a:t>
            </a:fld>
            <a:endParaRPr lang="en-US"/>
          </a:p>
        </p:txBody>
      </p:sp>
    </p:spTree>
    <p:extLst>
      <p:ext uri="{BB962C8B-B14F-4D97-AF65-F5344CB8AC3E}">
        <p14:creationId xmlns:p14="http://schemas.microsoft.com/office/powerpoint/2010/main" val="112561618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8.png"/><Relationship Id="rId5" Type="http://schemas.openxmlformats.org/officeDocument/2006/relationships/image" Target="../media/image30.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media/image51.png"/><Relationship Id="rId3" Type="http://schemas.openxmlformats.org/officeDocument/2006/relationships/slideLayout" Target="../slideLayouts/slideLayout7.xml"/><Relationship Id="rId21" Type="http://schemas.openxmlformats.org/officeDocument/2006/relationships/image" Target="../media/image52.png"/><Relationship Id="rId12" Type="http://schemas.openxmlformats.org/officeDocument/2006/relationships/customXml" Target="../ink/ink2.xml"/><Relationship Id="rId17" Type="http://schemas.openxmlformats.org/officeDocument/2006/relationships/customXml" Target="../ink/ink6.xml"/><Relationship Id="rId25" Type="http://schemas.openxmlformats.org/officeDocument/2006/relationships/image" Target="../media/image40.png"/><Relationship Id="rId2" Type="http://schemas.microsoft.com/office/2007/relationships/media" Target="../media/media2.mp4"/><Relationship Id="rId16" Type="http://schemas.openxmlformats.org/officeDocument/2006/relationships/image" Target="../media/image50.png"/><Relationship Id="rId20" Type="http://schemas.openxmlformats.org/officeDocument/2006/relationships/customXml" Target="../ink/ink8.xml"/><Relationship Id="rId1" Type="http://schemas.openxmlformats.org/officeDocument/2006/relationships/video" Target="NULL" TargetMode="External"/><Relationship Id="rId6" Type="http://schemas.openxmlformats.org/officeDocument/2006/relationships/customXml" Target="../ink/ink1.xml"/><Relationship Id="rId11" Type="http://schemas.openxmlformats.org/officeDocument/2006/relationships/image" Target="../media/image49.png"/><Relationship Id="rId24" Type="http://schemas.openxmlformats.org/officeDocument/2006/relationships/customXml" Target="../ink/ink10.xml"/><Relationship Id="rId5" Type="http://schemas.openxmlformats.org/officeDocument/2006/relationships/image" Target="../media/image38.png"/><Relationship Id="rId15" Type="http://schemas.openxmlformats.org/officeDocument/2006/relationships/customXml" Target="../ink/ink5.xml"/><Relationship Id="rId23" Type="http://schemas.openxmlformats.org/officeDocument/2006/relationships/image" Target="../media/image53.png"/><Relationship Id="rId19" Type="http://schemas.openxmlformats.org/officeDocument/2006/relationships/customXml" Target="../ink/ink7.xml"/><Relationship Id="rId4" Type="http://schemas.openxmlformats.org/officeDocument/2006/relationships/image" Target="../media/image28.JPG"/><Relationship Id="rId14" Type="http://schemas.openxmlformats.org/officeDocument/2006/relationships/customXml" Target="../ink/ink4.xml"/><Relationship Id="rId22" Type="http://schemas.openxmlformats.org/officeDocument/2006/relationships/customXml" Target="../ink/ink9.xml"/></Relationships>
</file>

<file path=ppt/slides/_rels/slide17.xml.rels><?xml version="1.0" encoding="UTF-8" standalone="yes"?>
<Relationships xmlns="http://schemas.openxmlformats.org/package/2006/relationships"><Relationship Id="rId13" Type="http://schemas.openxmlformats.org/officeDocument/2006/relationships/customXml" Target="../ink/ink12.xml"/><Relationship Id="rId3" Type="http://schemas.openxmlformats.org/officeDocument/2006/relationships/slideLayout" Target="../slideLayouts/slideLayout7.xml"/><Relationship Id="rId12" Type="http://schemas.openxmlformats.org/officeDocument/2006/relationships/image" Target="../media/image67.png"/><Relationship Id="rId17" Type="http://schemas.openxmlformats.org/officeDocument/2006/relationships/image" Target="../media/image41.png"/><Relationship Id="rId2" Type="http://schemas.microsoft.com/office/2007/relationships/media" Target="../media/media2.mp4"/><Relationship Id="rId16" Type="http://schemas.openxmlformats.org/officeDocument/2006/relationships/image" Target="../media/image49.png"/><Relationship Id="rId1" Type="http://schemas.openxmlformats.org/officeDocument/2006/relationships/video" Target="NULL" TargetMode="External"/><Relationship Id="rId6" Type="http://schemas.openxmlformats.org/officeDocument/2006/relationships/customXml" Target="../ink/ink11.xml"/><Relationship Id="rId5" Type="http://schemas.openxmlformats.org/officeDocument/2006/relationships/image" Target="../media/image38.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4.png"/><Relationship Id="rId4" Type="http://schemas.openxmlformats.org/officeDocument/2006/relationships/image" Target="../media/image44.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customXml" Target="../ink/ink13.xml"/><Relationship Id="rId11" Type="http://schemas.openxmlformats.org/officeDocument/2006/relationships/image" Target="../media/image60.jpg"/><Relationship Id="rId5" Type="http://schemas.openxmlformats.org/officeDocument/2006/relationships/image" Target="../media/image57.png"/><Relationship Id="rId10" Type="http://schemas.openxmlformats.org/officeDocument/2006/relationships/image" Target="../media/image59.jpg"/><Relationship Id="rId4" Type="http://schemas.openxmlformats.org/officeDocument/2006/relationships/image" Target="../media/image56.JPG"/><Relationship Id="rId9" Type="http://schemas.openxmlformats.org/officeDocument/2006/relationships/image" Target="../media/image58.jpg"/></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hyperlink" Target="https://lms.moe.gov.ae/" TargetMode="Externa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9" Type="http://schemas.openxmlformats.org/officeDocument/2006/relationships/image" Target="../media/image109.png"/><Relationship Id="rId3" Type="http://schemas.openxmlformats.org/officeDocument/2006/relationships/image" Target="../media/image73.png"/><Relationship Id="rId21" Type="http://schemas.openxmlformats.org/officeDocument/2006/relationships/image" Target="../media/image91.png"/><Relationship Id="rId34" Type="http://schemas.openxmlformats.org/officeDocument/2006/relationships/image" Target="../media/image104.png"/><Relationship Id="rId42" Type="http://schemas.openxmlformats.org/officeDocument/2006/relationships/image" Target="../media/image112.png"/><Relationship Id="rId47" Type="http://schemas.openxmlformats.org/officeDocument/2006/relationships/image" Target="../media/image117.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38" Type="http://schemas.openxmlformats.org/officeDocument/2006/relationships/image" Target="../media/image108.png"/><Relationship Id="rId46" Type="http://schemas.openxmlformats.org/officeDocument/2006/relationships/image" Target="../media/image116.pn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png"/><Relationship Id="rId41" Type="http://schemas.openxmlformats.org/officeDocument/2006/relationships/image" Target="../media/image111.png"/><Relationship Id="rId1" Type="http://schemas.openxmlformats.org/officeDocument/2006/relationships/slideLayout" Target="../slideLayouts/slideLayout42.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png"/><Relationship Id="rId40" Type="http://schemas.openxmlformats.org/officeDocument/2006/relationships/image" Target="../media/image110.png"/><Relationship Id="rId45" Type="http://schemas.openxmlformats.org/officeDocument/2006/relationships/image" Target="../media/image115.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36" Type="http://schemas.openxmlformats.org/officeDocument/2006/relationships/image" Target="../media/image106.pn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4" Type="http://schemas.openxmlformats.org/officeDocument/2006/relationships/image" Target="../media/image114.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35" Type="http://schemas.openxmlformats.org/officeDocument/2006/relationships/image" Target="../media/image105.png"/><Relationship Id="rId43" Type="http://schemas.openxmlformats.org/officeDocument/2006/relationships/image" Target="../media/image113.png"/><Relationship Id="rId48" Type="http://schemas.openxmlformats.org/officeDocument/2006/relationships/image" Target="../media/image118.png"/></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hyperlink" Target="https://www.liveworksheets.com/su1281545ix"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hyperlink" Target="https://www.liveworksheets.com/su1281545ix" TargetMode="Externa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النشيد الوطني">
            <a:hlinkClick r:id="" action="ppaction://media"/>
            <a:extLst>
              <a:ext uri="{FF2B5EF4-FFF2-40B4-BE49-F238E27FC236}">
                <a16:creationId xmlns:a16="http://schemas.microsoft.com/office/drawing/2014/main" id="{F78EAEE7-95FB-47D7-9597-91F3AD3C46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2622" y="881119"/>
            <a:ext cx="9829800" cy="5378570"/>
          </a:xfrm>
          <a:prstGeom prst="rect">
            <a:avLst/>
          </a:prstGeom>
        </p:spPr>
      </p:pic>
      <p:sp>
        <p:nvSpPr>
          <p:cNvPr id="5" name="Rectangle 4">
            <a:extLst>
              <a:ext uri="{FF2B5EF4-FFF2-40B4-BE49-F238E27FC236}">
                <a16:creationId xmlns:a16="http://schemas.microsoft.com/office/drawing/2014/main" id="{C97415E1-42FA-4B8F-ACAB-A1536E418677}"/>
              </a:ext>
            </a:extLst>
          </p:cNvPr>
          <p:cNvSpPr/>
          <p:nvPr/>
        </p:nvSpPr>
        <p:spPr>
          <a:xfrm>
            <a:off x="8829514" y="-23298"/>
            <a:ext cx="3033203" cy="923330"/>
          </a:xfrm>
          <a:prstGeom prst="rect">
            <a:avLst/>
          </a:prstGeom>
          <a:noFill/>
        </p:spPr>
        <p:txBody>
          <a:bodyPr wrap="none" lIns="91440" tIns="45720" rIns="91440" bIns="45720">
            <a:spAutoFit/>
          </a:bodyPr>
          <a:lstStyle/>
          <a:p>
            <a:pPr algn="ctr"/>
            <a:r>
              <a:rPr lang="ar-AE"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akkal Majalla" panose="02000000000000000000" pitchFamily="2" charset="-78"/>
                <a:cs typeface="Sakkal Majalla" panose="02000000000000000000" pitchFamily="2" charset="-78"/>
              </a:rPr>
              <a:t>السلام الوطني</a:t>
            </a:r>
            <a:endPar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akkal Majalla" panose="02000000000000000000" pitchFamily="2" charset="-78"/>
              <a:cs typeface="Sakkal Majalla" panose="02000000000000000000" pitchFamily="2" charset="-78"/>
            </a:endParaRPr>
          </a:p>
        </p:txBody>
      </p:sp>
      <p:sp>
        <p:nvSpPr>
          <p:cNvPr id="4" name="Date Placeholder 3">
            <a:extLst>
              <a:ext uri="{FF2B5EF4-FFF2-40B4-BE49-F238E27FC236}">
                <a16:creationId xmlns:a16="http://schemas.microsoft.com/office/drawing/2014/main" id="{C5300E2D-AB34-42AF-A25D-3DC0E9F7414D}"/>
              </a:ext>
            </a:extLst>
          </p:cNvPr>
          <p:cNvSpPr>
            <a:spLocks noGrp="1"/>
          </p:cNvSpPr>
          <p:nvPr>
            <p:ph type="dt" sz="half" idx="10"/>
          </p:nvPr>
        </p:nvSpPr>
        <p:spPr>
          <a:xfrm>
            <a:off x="33867" y="6406310"/>
            <a:ext cx="2743200" cy="365125"/>
          </a:xfrm>
        </p:spPr>
        <p:txBody>
          <a:bodyPr/>
          <a:lstStyle/>
          <a:p>
            <a:fld id="{CFB02334-E8BE-468D-94F9-FB5BEB12B07A}" type="datetime2">
              <a:rPr lang="en-US" sz="1400" smtClean="0"/>
              <a:t>Friday, October 1, 2021</a:t>
            </a:fld>
            <a:endParaRPr lang="en-US" dirty="0"/>
          </a:p>
        </p:txBody>
      </p:sp>
    </p:spTree>
    <p:extLst>
      <p:ext uri="{BB962C8B-B14F-4D97-AF65-F5344CB8AC3E}">
        <p14:creationId xmlns:p14="http://schemas.microsoft.com/office/powerpoint/2010/main" val="42956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7B799E-1E7E-D141-9E7F-68824993FC13}"/>
              </a:ext>
            </a:extLst>
          </p:cNvPr>
          <p:cNvSpPr txBox="1"/>
          <p:nvPr/>
        </p:nvSpPr>
        <p:spPr>
          <a:xfrm>
            <a:off x="8725024" y="5233669"/>
            <a:ext cx="3103054"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4000" b="1" i="0" u="none" strike="noStrike" kern="1200" cap="none" spc="0" normalizeH="0" baseline="0" noProof="0" dirty="0">
                <a:ln>
                  <a:noFill/>
                </a:ln>
                <a:solidFill>
                  <a:prstClr val="white"/>
                </a:solidFill>
                <a:effectLst/>
                <a:uLnTx/>
                <a:uFillTx/>
                <a:latin typeface="Helvetica" pitchFamily="2" charset="0"/>
                <a:ea typeface="AppleMyungjo" pitchFamily="2" charset="-127"/>
                <a:cs typeface="PF Din Text Universal Medium" panose="02000506020000020004" pitchFamily="2" charset="0"/>
              </a:rPr>
              <a:t>التهيئة الحافزة</a:t>
            </a:r>
            <a:endParaRPr kumimoji="0" lang="en-US" sz="4000" b="1" i="0" u="none" strike="noStrike" kern="1200" cap="none" spc="0" normalizeH="0" baseline="0" noProof="0" dirty="0">
              <a:ln>
                <a:noFill/>
              </a:ln>
              <a:solidFill>
                <a:prstClr val="white"/>
              </a:solidFill>
              <a:effectLst/>
              <a:uLnTx/>
              <a:uFillTx/>
              <a:latin typeface="Helvetica" pitchFamily="2" charset="0"/>
              <a:ea typeface="AppleMyungjo" pitchFamily="2" charset="-127"/>
              <a:cs typeface="PF Din Text Universal Medium" panose="02000506020000020004" pitchFamily="2" charset="0"/>
            </a:endParaRPr>
          </a:p>
        </p:txBody>
      </p:sp>
    </p:spTree>
    <p:extLst>
      <p:ext uri="{BB962C8B-B14F-4D97-AF65-F5344CB8AC3E}">
        <p14:creationId xmlns:p14="http://schemas.microsoft.com/office/powerpoint/2010/main" val="183396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ED27D-175C-4E45-8E4D-EF941C05D8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A5AB9B-F023-8B4A-BE34-5ADCF95463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37B41D1-83EC-2648-8AE0-7692A6C6E6DD}"/>
              </a:ext>
            </a:extLst>
          </p:cNvPr>
          <p:cNvSpPr txBox="1"/>
          <p:nvPr/>
        </p:nvSpPr>
        <p:spPr>
          <a:xfrm>
            <a:off x="10957302" y="6346383"/>
            <a:ext cx="1435682" cy="369332"/>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ar-AE" sz="18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AppleMyungjo" pitchFamily="2" charset="-127"/>
                <a:cs typeface="PF Din Text Universal Light" panose="02000506000000020004" pitchFamily="2" charset="0"/>
              </a:rPr>
              <a:t>نحن-أبناء- زايد</a:t>
            </a:r>
            <a:endParaRPr kumimoji="0" lang="en-US" sz="18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AppleMyungjo" pitchFamily="2" charset="-127"/>
              <a:cs typeface="PF Din Text Universal Light" panose="02000506000000020004" pitchFamily="2" charset="0"/>
            </a:endParaRPr>
          </a:p>
        </p:txBody>
      </p:sp>
      <p:pic>
        <p:nvPicPr>
          <p:cNvPr id="4" name="Picture 3" descr="Text&#10;&#10;Description automatically generated">
            <a:extLst>
              <a:ext uri="{FF2B5EF4-FFF2-40B4-BE49-F238E27FC236}">
                <a16:creationId xmlns:a16="http://schemas.microsoft.com/office/drawing/2014/main" id="{C6ADB026-4118-49AF-B7BA-B36AB293CF84}"/>
              </a:ext>
            </a:extLst>
          </p:cNvPr>
          <p:cNvPicPr>
            <a:picLocks noChangeAspect="1"/>
          </p:cNvPicPr>
          <p:nvPr/>
        </p:nvPicPr>
        <p:blipFill rotWithShape="1">
          <a:blip r:embed="rId3">
            <a:extLst>
              <a:ext uri="{28A0092B-C50C-407E-A947-70E740481C1C}">
                <a14:useLocalDpi xmlns:a14="http://schemas.microsoft.com/office/drawing/2010/main" val="0"/>
              </a:ext>
            </a:extLst>
          </a:blip>
          <a:srcRect l="1298" t="14035" b="14854"/>
          <a:stretch/>
        </p:blipFill>
        <p:spPr>
          <a:xfrm>
            <a:off x="3161574" y="304799"/>
            <a:ext cx="6880784" cy="6107237"/>
          </a:xfrm>
          <a:prstGeom prst="rect">
            <a:avLst/>
          </a:prstGeom>
        </p:spPr>
      </p:pic>
    </p:spTree>
    <p:extLst>
      <p:ext uri="{BB962C8B-B14F-4D97-AF65-F5344CB8AC3E}">
        <p14:creationId xmlns:p14="http://schemas.microsoft.com/office/powerpoint/2010/main" val="3255649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AFCFC-A766-463F-81D4-6FDE36D4E932}"/>
              </a:ext>
            </a:extLst>
          </p:cNvPr>
          <p:cNvSpPr txBox="1"/>
          <p:nvPr/>
        </p:nvSpPr>
        <p:spPr>
          <a:xfrm>
            <a:off x="7727256" y="4604657"/>
            <a:ext cx="3294530" cy="132343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8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Arabic Typesetting" panose="03020402040406030203" pitchFamily="66" charset="-78"/>
                <a:ea typeface="+mn-ea"/>
                <a:cs typeface="Arabic Typesetting" panose="03020402040406030203" pitchFamily="66" charset="-78"/>
              </a:rPr>
              <a:t>عرض الدرس</a:t>
            </a:r>
            <a:endParaRPr kumimoji="0" lang="en-US" sz="80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Arabic Typesetting" panose="03020402040406030203" pitchFamily="66" charset="-78"/>
              <a:ea typeface="+mn-ea"/>
              <a:cs typeface="Arabic Typesetting" panose="03020402040406030203" pitchFamily="66" charset="-78"/>
            </a:endParaRPr>
          </a:p>
        </p:txBody>
      </p:sp>
      <p:sp>
        <p:nvSpPr>
          <p:cNvPr id="4" name="Date Placeholder 3">
            <a:extLst>
              <a:ext uri="{FF2B5EF4-FFF2-40B4-BE49-F238E27FC236}">
                <a16:creationId xmlns:a16="http://schemas.microsoft.com/office/drawing/2014/main" id="{70313C36-02A4-4D61-B8FC-F2835BE8E03B}"/>
              </a:ext>
            </a:extLst>
          </p:cNvPr>
          <p:cNvSpPr>
            <a:spLocks noGrp="1"/>
          </p:cNvSpPr>
          <p:nvPr>
            <p:ph type="dt" sz="half" idx="10"/>
          </p:nvPr>
        </p:nvSpPr>
        <p:spPr>
          <a:xfrm>
            <a:off x="0" y="0"/>
            <a:ext cx="2743200" cy="365125"/>
          </a:xfrm>
        </p:spPr>
        <p:txBody>
          <a:bodyPr/>
          <a:lstStyle/>
          <a:p>
            <a:fld id="{0B34DA47-DEB0-48B7-8499-EF79E4A16C4D}" type="datetime2">
              <a:rPr lang="en-US" sz="1400" smtClean="0">
                <a:solidFill>
                  <a:schemeClr val="bg1"/>
                </a:solidFill>
              </a:rPr>
              <a:t>Friday, October 1, 2021</a:t>
            </a:fld>
            <a:endParaRPr lang="en-US" dirty="0">
              <a:solidFill>
                <a:schemeClr val="bg1"/>
              </a:solidFill>
            </a:endParaRPr>
          </a:p>
        </p:txBody>
      </p:sp>
      <p:sp>
        <p:nvSpPr>
          <p:cNvPr id="5" name="مربع نص 2">
            <a:extLst>
              <a:ext uri="{FF2B5EF4-FFF2-40B4-BE49-F238E27FC236}">
                <a16:creationId xmlns:a16="http://schemas.microsoft.com/office/drawing/2014/main" id="{89374BA7-6DFF-42DB-B39C-9FC233ED1C0F}"/>
              </a:ext>
            </a:extLst>
          </p:cNvPr>
          <p:cNvSpPr txBox="1"/>
          <p:nvPr/>
        </p:nvSpPr>
        <p:spPr>
          <a:xfrm>
            <a:off x="6420364" y="3659896"/>
            <a:ext cx="5421677" cy="1446550"/>
          </a:xfrm>
          <a:prstGeom prst="rect">
            <a:avLst/>
          </a:prstGeom>
          <a:noFill/>
        </p:spPr>
        <p:txBody>
          <a:bodyPr wrap="none" rtlCol="0">
            <a:spAutoFit/>
          </a:bodyPr>
          <a:lstStyle/>
          <a:p>
            <a:r>
              <a:rPr lang="ar-AE" altLang="ar-AE" sz="3200" b="1" dirty="0">
                <a:solidFill>
                  <a:srgbClr val="FF0000"/>
                </a:solidFill>
              </a:rPr>
              <a:t>درس :</a:t>
            </a:r>
            <a:r>
              <a:rPr lang="ar-AE" altLang="ar-AE" sz="2800" b="1" dirty="0">
                <a:solidFill>
                  <a:srgbClr val="FF0000"/>
                </a:solidFill>
                <a:latin typeface="Calibri" panose="020F0502020204030204"/>
                <a:cs typeface="Arial" panose="020B0604020202020204" pitchFamily="34" charset="0"/>
              </a:rPr>
              <a:t>قسمة الأعداد المكونة من ثلاثة أرقام</a:t>
            </a:r>
          </a:p>
          <a:p>
            <a:pPr algn="ctr"/>
            <a:r>
              <a:rPr lang="ar-AE" altLang="ar-AE" sz="2800" b="1" dirty="0">
                <a:solidFill>
                  <a:srgbClr val="FF0000"/>
                </a:solidFill>
                <a:latin typeface="Calibri" panose="020F0502020204030204"/>
                <a:cs typeface="Arial" panose="020B0604020202020204" pitchFamily="34" charset="0"/>
              </a:rPr>
              <a:t> وأربعة أرقام</a:t>
            </a:r>
          </a:p>
          <a:p>
            <a:endParaRPr lang="ar-AE" altLang="ar-AE" sz="2800" b="1" dirty="0">
              <a:solidFill>
                <a:srgbClr val="FF0000"/>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032663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C3919-5F7E-46BA-8097-9B99C30DF779}"/>
              </a:ext>
            </a:extLst>
          </p:cNvPr>
          <p:cNvSpPr txBox="1"/>
          <p:nvPr/>
        </p:nvSpPr>
        <p:spPr>
          <a:xfrm rot="16200000">
            <a:off x="9435463" y="3225685"/>
            <a:ext cx="49114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7" name="TextBox 6">
            <a:extLst>
              <a:ext uri="{FF2B5EF4-FFF2-40B4-BE49-F238E27FC236}">
                <a16:creationId xmlns:a16="http://schemas.microsoft.com/office/drawing/2014/main" id="{7F8A3A9E-DB69-41F9-81BA-E6A8BF57285F}"/>
              </a:ext>
            </a:extLst>
          </p:cNvPr>
          <p:cNvSpPr txBox="1"/>
          <p:nvPr/>
        </p:nvSpPr>
        <p:spPr>
          <a:xfrm>
            <a:off x="1729408" y="0"/>
            <a:ext cx="9566965" cy="523220"/>
          </a:xfrm>
          <a:prstGeom prst="rect">
            <a:avLst/>
          </a:prstGeom>
          <a:noFill/>
        </p:spPr>
        <p:txBody>
          <a:bodyPr wrap="square" rtlCol="0">
            <a:spAutoFit/>
          </a:bodyPr>
          <a:lstStyle/>
          <a:p>
            <a:pPr lvl="0" algn="r" rtl="1">
              <a:defRPr/>
            </a:pP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نواتج التعلم </a:t>
            </a:r>
            <a:r>
              <a:rPr lang="ar-AE" sz="2800" b="1" dirty="0">
                <a:solidFill>
                  <a:prstClr val="white"/>
                </a:solidFill>
                <a:latin typeface="Arabic Typesetting" panose="03020402040406030203" pitchFamily="66" charset="-78"/>
                <a:cs typeface="Arabic Typesetting" panose="03020402040406030203" pitchFamily="66" charset="-78"/>
              </a:rPr>
              <a:t>: قسمة عدد مكون من أربعة أرقام على الأكثر على عدد مكون من رقم واحد. </a:t>
            </a:r>
            <a:endPar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endParaRPr>
          </a:p>
        </p:txBody>
      </p:sp>
      <p:sp>
        <p:nvSpPr>
          <p:cNvPr id="9" name="Date Placeholder 8">
            <a:extLst>
              <a:ext uri="{FF2B5EF4-FFF2-40B4-BE49-F238E27FC236}">
                <a16:creationId xmlns:a16="http://schemas.microsoft.com/office/drawing/2014/main" id="{DA41AC53-1837-4DD6-B8ED-E59D0977A0D3}"/>
              </a:ext>
            </a:extLst>
          </p:cNvPr>
          <p:cNvSpPr>
            <a:spLocks noGrp="1"/>
          </p:cNvSpPr>
          <p:nvPr>
            <p:ph type="dt" sz="half" idx="10"/>
          </p:nvPr>
        </p:nvSpPr>
        <p:spPr>
          <a:xfrm>
            <a:off x="0" y="-3082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D7A886-EBE7-47AA-9CB7-38384038CC7B}" type="datetime2">
              <a:rPr kumimoji="0" lang="en-US" sz="14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Saturday, October 2, 2021</a:t>
            </a:fld>
            <a:endPar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98153AE-D832-4907-B518-CCF1BC712B9E}"/>
              </a:ext>
            </a:extLst>
          </p:cNvPr>
          <p:cNvSpPr txBox="1"/>
          <p:nvPr/>
        </p:nvSpPr>
        <p:spPr>
          <a:xfrm>
            <a:off x="0" y="2523327"/>
            <a:ext cx="1648178" cy="1138773"/>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    </a:t>
            </a:r>
            <a:r>
              <a:rPr kumimoji="0" lang="ar-AE"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الربط بالقراءة و التكنولوجيا ر و العلوم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600" b="0" i="0" u="none" strike="noStrike" kern="0" cap="none" spc="0" normalizeH="0" baseline="0" noProof="0" dirty="0">
              <a:ln>
                <a:noFill/>
              </a:ln>
              <a:solidFill>
                <a:prstClr val="black"/>
              </a:solidFill>
              <a:effectLst/>
              <a:highlight>
                <a:srgbClr val="00FFFF"/>
              </a:highlight>
              <a:uLnTx/>
              <a:uFillTx/>
              <a:latin typeface="Calibri" panose="020F0502020204030204"/>
              <a:ea typeface="+mn-ea"/>
              <a:cs typeface="Arial" panose="020B0604020202020204" pitchFamily="34" charset="0"/>
            </a:endParaRPr>
          </a:p>
        </p:txBody>
      </p:sp>
      <p:sp>
        <p:nvSpPr>
          <p:cNvPr id="70" name="TextBox 69">
            <a:extLst>
              <a:ext uri="{FF2B5EF4-FFF2-40B4-BE49-F238E27FC236}">
                <a16:creationId xmlns:a16="http://schemas.microsoft.com/office/drawing/2014/main" id="{28290C62-3C00-40B7-B813-C45753F02C20}"/>
              </a:ext>
            </a:extLst>
          </p:cNvPr>
          <p:cNvSpPr txBox="1"/>
          <p:nvPr/>
        </p:nvSpPr>
        <p:spPr>
          <a:xfrm>
            <a:off x="112794" y="2526385"/>
            <a:ext cx="1445072" cy="307777"/>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rPr>
              <a:t>STREAM</a:t>
            </a:r>
          </a:p>
        </p:txBody>
      </p:sp>
      <p:sp>
        <p:nvSpPr>
          <p:cNvPr id="71" name="TextBox 70">
            <a:extLst>
              <a:ext uri="{FF2B5EF4-FFF2-40B4-BE49-F238E27FC236}">
                <a16:creationId xmlns:a16="http://schemas.microsoft.com/office/drawing/2014/main" id="{DA86A195-8AFB-4477-B1CA-A622A1F73B28}"/>
              </a:ext>
            </a:extLst>
          </p:cNvPr>
          <p:cNvSpPr txBox="1"/>
          <p:nvPr/>
        </p:nvSpPr>
        <p:spPr>
          <a:xfrm>
            <a:off x="0" y="1578167"/>
            <a:ext cx="1668584" cy="646331"/>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AE" kern="0" dirty="0">
                <a:solidFill>
                  <a:srgbClr val="00B0F0"/>
                </a:solidFill>
                <a:highlight>
                  <a:srgbClr val="00FFFF"/>
                </a:highlight>
                <a:latin typeface="Calibri" panose="020F0502020204030204"/>
                <a:cs typeface="(AH) Manal Black" pitchFamily="2" charset="-78"/>
              </a:rPr>
              <a:t>التعزيز</a:t>
            </a:r>
            <a:endParaRPr kumimoji="0" lang="ar-AE" sz="14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endParaRPr>
          </a:p>
        </p:txBody>
      </p:sp>
      <p:sp>
        <p:nvSpPr>
          <p:cNvPr id="72" name="TextBox 71">
            <a:extLst>
              <a:ext uri="{FF2B5EF4-FFF2-40B4-BE49-F238E27FC236}">
                <a16:creationId xmlns:a16="http://schemas.microsoft.com/office/drawing/2014/main" id="{9F8FFC76-D766-4B47-A0A2-C895B56AE8B1}"/>
              </a:ext>
            </a:extLst>
          </p:cNvPr>
          <p:cNvSpPr txBox="1"/>
          <p:nvPr/>
        </p:nvSpPr>
        <p:spPr>
          <a:xfrm>
            <a:off x="143893" y="1584003"/>
            <a:ext cx="1460182" cy="312531"/>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النضج الإلكتروني</a:t>
            </a:r>
            <a:endPar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Company name&#10;&#10;Description automatically generated with medium confidence">
            <a:extLst>
              <a:ext uri="{FF2B5EF4-FFF2-40B4-BE49-F238E27FC236}">
                <a16:creationId xmlns:a16="http://schemas.microsoft.com/office/drawing/2014/main" id="{72FB3EC3-EA9B-4331-BCFC-FAD664969D54}"/>
              </a:ext>
            </a:extLst>
          </p:cNvPr>
          <p:cNvPicPr>
            <a:picLocks noChangeAspect="1"/>
          </p:cNvPicPr>
          <p:nvPr/>
        </p:nvPicPr>
        <p:blipFill rotWithShape="1">
          <a:blip r:embed="rId3">
            <a:extLst>
              <a:ext uri="{28A0092B-C50C-407E-A947-70E740481C1C}">
                <a14:useLocalDpi xmlns:a14="http://schemas.microsoft.com/office/drawing/2010/main" val="0"/>
              </a:ext>
            </a:extLst>
          </a:blip>
          <a:srcRect t="32451"/>
          <a:stretch/>
        </p:blipFill>
        <p:spPr>
          <a:xfrm>
            <a:off x="0" y="3486580"/>
            <a:ext cx="1689236" cy="820377"/>
          </a:xfrm>
          <a:prstGeom prst="rect">
            <a:avLst/>
          </a:prstGeom>
        </p:spPr>
      </p:pic>
      <p:sp>
        <p:nvSpPr>
          <p:cNvPr id="11" name="Rectangle 10">
            <a:extLst>
              <a:ext uri="{FF2B5EF4-FFF2-40B4-BE49-F238E27FC236}">
                <a16:creationId xmlns:a16="http://schemas.microsoft.com/office/drawing/2014/main" id="{30AB6239-745A-4373-928F-795B59BCBD2C}"/>
              </a:ext>
            </a:extLst>
          </p:cNvPr>
          <p:cNvSpPr/>
          <p:nvPr/>
        </p:nvSpPr>
        <p:spPr>
          <a:xfrm>
            <a:off x="10914743" y="6393542"/>
            <a:ext cx="1277257" cy="46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صفحة 201</a:t>
            </a:r>
            <a:endPar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A250C2-070A-467F-9247-3C4359069431}"/>
              </a:ext>
            </a:extLst>
          </p:cNvPr>
          <p:cNvPicPr>
            <a:picLocks noChangeAspect="1"/>
          </p:cNvPicPr>
          <p:nvPr/>
        </p:nvPicPr>
        <p:blipFill>
          <a:blip r:embed="rId4"/>
          <a:stretch>
            <a:fillRect/>
          </a:stretch>
        </p:blipFill>
        <p:spPr>
          <a:xfrm>
            <a:off x="4347411" y="526277"/>
            <a:ext cx="6213557" cy="6331723"/>
          </a:xfrm>
          <a:prstGeom prst="rect">
            <a:avLst/>
          </a:prstGeom>
        </p:spPr>
      </p:pic>
      <p:pic>
        <p:nvPicPr>
          <p:cNvPr id="12" name="Picture 11">
            <a:extLst>
              <a:ext uri="{FF2B5EF4-FFF2-40B4-BE49-F238E27FC236}">
                <a16:creationId xmlns:a16="http://schemas.microsoft.com/office/drawing/2014/main" id="{A2FC139D-325F-41E8-BDC9-BBC14CFA2238}"/>
              </a:ext>
            </a:extLst>
          </p:cNvPr>
          <p:cNvPicPr>
            <a:picLocks noChangeAspect="1"/>
          </p:cNvPicPr>
          <p:nvPr/>
        </p:nvPicPr>
        <p:blipFill>
          <a:blip r:embed="rId5"/>
          <a:stretch>
            <a:fillRect/>
          </a:stretch>
        </p:blipFill>
        <p:spPr>
          <a:xfrm>
            <a:off x="3360069" y="527133"/>
            <a:ext cx="2295525" cy="1247775"/>
          </a:xfrm>
          <a:prstGeom prst="rect">
            <a:avLst/>
          </a:prstGeom>
        </p:spPr>
      </p:pic>
      <p:sp>
        <p:nvSpPr>
          <p:cNvPr id="17" name="Arrow: Notched Right 16">
            <a:extLst>
              <a:ext uri="{FF2B5EF4-FFF2-40B4-BE49-F238E27FC236}">
                <a16:creationId xmlns:a16="http://schemas.microsoft.com/office/drawing/2014/main" id="{3999B7E8-DF32-4A41-846E-D7C2B86BB8ED}"/>
              </a:ext>
            </a:extLst>
          </p:cNvPr>
          <p:cNvSpPr/>
          <p:nvPr/>
        </p:nvSpPr>
        <p:spPr>
          <a:xfrm>
            <a:off x="0" y="4126360"/>
            <a:ext cx="2085474" cy="1223682"/>
          </a:xfrm>
          <a:prstGeom prst="notch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AE" sz="2000" b="1" dirty="0">
                <a:solidFill>
                  <a:prstClr val="black"/>
                </a:solidFill>
                <a:effectLst>
                  <a:outerShdw blurRad="38100" dist="38100" dir="2700000" algn="tl">
                    <a:srgbClr val="000000">
                      <a:alpha val="43137"/>
                    </a:srgbClr>
                  </a:outerShdw>
                </a:effectLst>
                <a:highlight>
                  <a:srgbClr val="FFFF00"/>
                </a:highlight>
                <a:latin typeface="Calibri" panose="020F0502020204030204"/>
                <a:cs typeface="Arial" panose="020B0604020202020204" pitchFamily="34" charset="0"/>
              </a:rPr>
              <a:t>مثــــــــــال 1</a:t>
            </a:r>
            <a:endParaRPr kumimoji="0" lang="ar-AE"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المناقشة و الحوار</a:t>
            </a: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09111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C3919-5F7E-46BA-8097-9B99C30DF779}"/>
              </a:ext>
            </a:extLst>
          </p:cNvPr>
          <p:cNvSpPr txBox="1"/>
          <p:nvPr/>
        </p:nvSpPr>
        <p:spPr>
          <a:xfrm rot="16200000">
            <a:off x="9446682" y="3112785"/>
            <a:ext cx="49674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7" name="TextBox 6">
            <a:extLst>
              <a:ext uri="{FF2B5EF4-FFF2-40B4-BE49-F238E27FC236}">
                <a16:creationId xmlns:a16="http://schemas.microsoft.com/office/drawing/2014/main" id="{7F8A3A9E-DB69-41F9-81BA-E6A8BF57285F}"/>
              </a:ext>
            </a:extLst>
          </p:cNvPr>
          <p:cNvSpPr txBox="1"/>
          <p:nvPr/>
        </p:nvSpPr>
        <p:spPr>
          <a:xfrm>
            <a:off x="1310038" y="0"/>
            <a:ext cx="10298866"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نواتج التعلم :  قسمة عدد مكون من أربعة أرقام على الأكثر على عدد مكون من رقم واحد. .</a:t>
            </a:r>
          </a:p>
        </p:txBody>
      </p:sp>
      <p:sp>
        <p:nvSpPr>
          <p:cNvPr id="9" name="Date Placeholder 8">
            <a:extLst>
              <a:ext uri="{FF2B5EF4-FFF2-40B4-BE49-F238E27FC236}">
                <a16:creationId xmlns:a16="http://schemas.microsoft.com/office/drawing/2014/main" id="{DA41AC53-1837-4DD6-B8ED-E59D0977A0D3}"/>
              </a:ext>
            </a:extLst>
          </p:cNvPr>
          <p:cNvSpPr>
            <a:spLocks noGrp="1"/>
          </p:cNvSpPr>
          <p:nvPr>
            <p:ph type="dt" sz="half" idx="10"/>
          </p:nvPr>
        </p:nvSpPr>
        <p:spPr>
          <a:xfrm>
            <a:off x="0" y="-3082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D7A886-EBE7-47AA-9CB7-38384038CC7B}" type="datetime2">
              <a:rPr kumimoji="0" lang="en-US" sz="14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Friday, October 1, 2021</a:t>
            </a:fld>
            <a:endPar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98153AE-D832-4907-B518-CCF1BC712B9E}"/>
              </a:ext>
            </a:extLst>
          </p:cNvPr>
          <p:cNvSpPr txBox="1"/>
          <p:nvPr/>
        </p:nvSpPr>
        <p:spPr>
          <a:xfrm>
            <a:off x="0" y="2523327"/>
            <a:ext cx="1648178" cy="1138773"/>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    </a:t>
            </a:r>
            <a:r>
              <a:rPr kumimoji="0" lang="ar-AE"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الربط بالقراءة و التكنولوجيا ر و العلوم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600" b="0" i="0" u="none" strike="noStrike" kern="0" cap="none" spc="0" normalizeH="0" baseline="0" noProof="0" dirty="0">
              <a:ln>
                <a:noFill/>
              </a:ln>
              <a:solidFill>
                <a:prstClr val="black"/>
              </a:solidFill>
              <a:effectLst/>
              <a:highlight>
                <a:srgbClr val="00FFFF"/>
              </a:highlight>
              <a:uLnTx/>
              <a:uFillTx/>
              <a:latin typeface="Calibri" panose="020F0502020204030204"/>
              <a:ea typeface="+mn-ea"/>
              <a:cs typeface="Arial" panose="020B0604020202020204" pitchFamily="34" charset="0"/>
            </a:endParaRPr>
          </a:p>
        </p:txBody>
      </p:sp>
      <p:sp>
        <p:nvSpPr>
          <p:cNvPr id="70" name="TextBox 69">
            <a:extLst>
              <a:ext uri="{FF2B5EF4-FFF2-40B4-BE49-F238E27FC236}">
                <a16:creationId xmlns:a16="http://schemas.microsoft.com/office/drawing/2014/main" id="{28290C62-3C00-40B7-B813-C45753F02C20}"/>
              </a:ext>
            </a:extLst>
          </p:cNvPr>
          <p:cNvSpPr txBox="1"/>
          <p:nvPr/>
        </p:nvSpPr>
        <p:spPr>
          <a:xfrm>
            <a:off x="112794" y="2526385"/>
            <a:ext cx="1445072" cy="307777"/>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rPr>
              <a:t>STREAM</a:t>
            </a:r>
          </a:p>
        </p:txBody>
      </p:sp>
      <p:sp>
        <p:nvSpPr>
          <p:cNvPr id="71" name="TextBox 70">
            <a:extLst>
              <a:ext uri="{FF2B5EF4-FFF2-40B4-BE49-F238E27FC236}">
                <a16:creationId xmlns:a16="http://schemas.microsoft.com/office/drawing/2014/main" id="{DA86A195-8AFB-4477-B1CA-A622A1F73B28}"/>
              </a:ext>
            </a:extLst>
          </p:cNvPr>
          <p:cNvSpPr txBox="1"/>
          <p:nvPr/>
        </p:nvSpPr>
        <p:spPr>
          <a:xfrm>
            <a:off x="0" y="1578167"/>
            <a:ext cx="1668584" cy="646331"/>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8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التعزيز</a:t>
            </a:r>
            <a:endParaRPr kumimoji="0" lang="ar-AE" sz="14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endParaRPr>
          </a:p>
        </p:txBody>
      </p:sp>
      <p:sp>
        <p:nvSpPr>
          <p:cNvPr id="72" name="TextBox 71">
            <a:extLst>
              <a:ext uri="{FF2B5EF4-FFF2-40B4-BE49-F238E27FC236}">
                <a16:creationId xmlns:a16="http://schemas.microsoft.com/office/drawing/2014/main" id="{9F8FFC76-D766-4B47-A0A2-C895B56AE8B1}"/>
              </a:ext>
            </a:extLst>
          </p:cNvPr>
          <p:cNvSpPr txBox="1"/>
          <p:nvPr/>
        </p:nvSpPr>
        <p:spPr>
          <a:xfrm>
            <a:off x="143893" y="1584003"/>
            <a:ext cx="1460182" cy="312531"/>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النضج الإلكتروني</a:t>
            </a:r>
            <a:endPar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Company name&#10;&#10;Description automatically generated with medium confidence">
            <a:extLst>
              <a:ext uri="{FF2B5EF4-FFF2-40B4-BE49-F238E27FC236}">
                <a16:creationId xmlns:a16="http://schemas.microsoft.com/office/drawing/2014/main" id="{72FB3EC3-EA9B-4331-BCFC-FAD664969D54}"/>
              </a:ext>
            </a:extLst>
          </p:cNvPr>
          <p:cNvPicPr>
            <a:picLocks noChangeAspect="1"/>
          </p:cNvPicPr>
          <p:nvPr/>
        </p:nvPicPr>
        <p:blipFill rotWithShape="1">
          <a:blip r:embed="rId3">
            <a:extLst>
              <a:ext uri="{28A0092B-C50C-407E-A947-70E740481C1C}">
                <a14:useLocalDpi xmlns:a14="http://schemas.microsoft.com/office/drawing/2010/main" val="0"/>
              </a:ext>
            </a:extLst>
          </a:blip>
          <a:srcRect t="32451"/>
          <a:stretch/>
        </p:blipFill>
        <p:spPr>
          <a:xfrm>
            <a:off x="0" y="3486580"/>
            <a:ext cx="1689236" cy="820377"/>
          </a:xfrm>
          <a:prstGeom prst="rect">
            <a:avLst/>
          </a:prstGeom>
        </p:spPr>
      </p:pic>
      <p:sp>
        <p:nvSpPr>
          <p:cNvPr id="11" name="Rectangle 10">
            <a:extLst>
              <a:ext uri="{FF2B5EF4-FFF2-40B4-BE49-F238E27FC236}">
                <a16:creationId xmlns:a16="http://schemas.microsoft.com/office/drawing/2014/main" id="{30AB6239-745A-4373-928F-795B59BCBD2C}"/>
              </a:ext>
            </a:extLst>
          </p:cNvPr>
          <p:cNvSpPr/>
          <p:nvPr/>
        </p:nvSpPr>
        <p:spPr>
          <a:xfrm>
            <a:off x="10914743" y="6393542"/>
            <a:ext cx="1277257" cy="46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صفحة 202</a:t>
            </a:r>
            <a:endPar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7" name="Arrow: Notched Right 16">
            <a:extLst>
              <a:ext uri="{FF2B5EF4-FFF2-40B4-BE49-F238E27FC236}">
                <a16:creationId xmlns:a16="http://schemas.microsoft.com/office/drawing/2014/main" id="{4F42D247-CD0D-4FA6-BC32-F9B40CF3EECB}"/>
              </a:ext>
            </a:extLst>
          </p:cNvPr>
          <p:cNvSpPr/>
          <p:nvPr/>
        </p:nvSpPr>
        <p:spPr>
          <a:xfrm>
            <a:off x="0" y="4110318"/>
            <a:ext cx="2181726" cy="1223682"/>
          </a:xfrm>
          <a:prstGeom prst="notch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Calibri" panose="020F0502020204030204"/>
                <a:ea typeface="+mn-ea"/>
                <a:cs typeface="Arial" panose="020B0604020202020204" pitchFamily="34" charset="0"/>
              </a:rPr>
              <a:t>مثــــــــــال2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المناقشة و الحوار</a:t>
            </a: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B3D2710-1C57-4629-8177-2B71DFEE2992}"/>
              </a:ext>
            </a:extLst>
          </p:cNvPr>
          <p:cNvPicPr>
            <a:picLocks noChangeAspect="1"/>
          </p:cNvPicPr>
          <p:nvPr/>
        </p:nvPicPr>
        <p:blipFill>
          <a:blip r:embed="rId4"/>
          <a:stretch>
            <a:fillRect/>
          </a:stretch>
        </p:blipFill>
        <p:spPr>
          <a:xfrm>
            <a:off x="3175956" y="493389"/>
            <a:ext cx="7508085" cy="6364612"/>
          </a:xfrm>
          <a:prstGeom prst="rect">
            <a:avLst/>
          </a:prstGeom>
        </p:spPr>
      </p:pic>
    </p:spTree>
    <p:extLst>
      <p:ext uri="{BB962C8B-B14F-4D97-AF65-F5344CB8AC3E}">
        <p14:creationId xmlns:p14="http://schemas.microsoft.com/office/powerpoint/2010/main" val="2093874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C3919-5F7E-46BA-8097-9B99C30DF779}"/>
              </a:ext>
            </a:extLst>
          </p:cNvPr>
          <p:cNvSpPr txBox="1"/>
          <p:nvPr/>
        </p:nvSpPr>
        <p:spPr>
          <a:xfrm rot="16200000">
            <a:off x="9446682" y="3099532"/>
            <a:ext cx="49674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7" name="TextBox 6">
            <a:extLst>
              <a:ext uri="{FF2B5EF4-FFF2-40B4-BE49-F238E27FC236}">
                <a16:creationId xmlns:a16="http://schemas.microsoft.com/office/drawing/2014/main" id="{7F8A3A9E-DB69-41F9-81BA-E6A8BF57285F}"/>
              </a:ext>
            </a:extLst>
          </p:cNvPr>
          <p:cNvSpPr txBox="1"/>
          <p:nvPr/>
        </p:nvSpPr>
        <p:spPr>
          <a:xfrm>
            <a:off x="1283534" y="0"/>
            <a:ext cx="10298866"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نواتج التعلم : قسمة عدد مكون من أربعة أرقام على الأكثر على عدد مكون من رقم واحد. </a:t>
            </a:r>
          </a:p>
        </p:txBody>
      </p:sp>
      <p:sp>
        <p:nvSpPr>
          <p:cNvPr id="9" name="Date Placeholder 8">
            <a:extLst>
              <a:ext uri="{FF2B5EF4-FFF2-40B4-BE49-F238E27FC236}">
                <a16:creationId xmlns:a16="http://schemas.microsoft.com/office/drawing/2014/main" id="{DA41AC53-1837-4DD6-B8ED-E59D0977A0D3}"/>
              </a:ext>
            </a:extLst>
          </p:cNvPr>
          <p:cNvSpPr>
            <a:spLocks noGrp="1"/>
          </p:cNvSpPr>
          <p:nvPr>
            <p:ph type="dt" sz="half" idx="10"/>
          </p:nvPr>
        </p:nvSpPr>
        <p:spPr>
          <a:xfrm>
            <a:off x="0" y="-3082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D7A886-EBE7-47AA-9CB7-38384038CC7B}" type="datetime2">
              <a:rPr kumimoji="0" lang="en-US" sz="14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Saturday, October 2, 2021</a:t>
            </a:fld>
            <a:endPar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98153AE-D832-4907-B518-CCF1BC712B9E}"/>
              </a:ext>
            </a:extLst>
          </p:cNvPr>
          <p:cNvSpPr txBox="1"/>
          <p:nvPr/>
        </p:nvSpPr>
        <p:spPr>
          <a:xfrm>
            <a:off x="0" y="2523327"/>
            <a:ext cx="1648178" cy="1138773"/>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    </a:t>
            </a:r>
            <a:r>
              <a:rPr kumimoji="0" lang="ar-AE"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الربط بالقراءة و التكنولوجيا ر و العلوم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600" b="0" i="0" u="none" strike="noStrike" kern="0" cap="none" spc="0" normalizeH="0" baseline="0" noProof="0" dirty="0">
              <a:ln>
                <a:noFill/>
              </a:ln>
              <a:solidFill>
                <a:prstClr val="black"/>
              </a:solidFill>
              <a:effectLst/>
              <a:highlight>
                <a:srgbClr val="00FFFF"/>
              </a:highlight>
              <a:uLnTx/>
              <a:uFillTx/>
              <a:latin typeface="Calibri" panose="020F0502020204030204"/>
              <a:ea typeface="+mn-ea"/>
              <a:cs typeface="Arial" panose="020B0604020202020204" pitchFamily="34" charset="0"/>
            </a:endParaRPr>
          </a:p>
        </p:txBody>
      </p:sp>
      <p:sp>
        <p:nvSpPr>
          <p:cNvPr id="70" name="TextBox 69">
            <a:extLst>
              <a:ext uri="{FF2B5EF4-FFF2-40B4-BE49-F238E27FC236}">
                <a16:creationId xmlns:a16="http://schemas.microsoft.com/office/drawing/2014/main" id="{28290C62-3C00-40B7-B813-C45753F02C20}"/>
              </a:ext>
            </a:extLst>
          </p:cNvPr>
          <p:cNvSpPr txBox="1"/>
          <p:nvPr/>
        </p:nvSpPr>
        <p:spPr>
          <a:xfrm>
            <a:off x="112794" y="2526385"/>
            <a:ext cx="1445072" cy="307777"/>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rPr>
              <a:t>STREAM</a:t>
            </a:r>
          </a:p>
        </p:txBody>
      </p:sp>
      <p:sp>
        <p:nvSpPr>
          <p:cNvPr id="71" name="TextBox 70">
            <a:extLst>
              <a:ext uri="{FF2B5EF4-FFF2-40B4-BE49-F238E27FC236}">
                <a16:creationId xmlns:a16="http://schemas.microsoft.com/office/drawing/2014/main" id="{DA86A195-8AFB-4477-B1CA-A622A1F73B28}"/>
              </a:ext>
            </a:extLst>
          </p:cNvPr>
          <p:cNvSpPr txBox="1"/>
          <p:nvPr/>
        </p:nvSpPr>
        <p:spPr>
          <a:xfrm>
            <a:off x="0" y="1578167"/>
            <a:ext cx="1668584" cy="646331"/>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8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التعزيز</a:t>
            </a:r>
            <a:endParaRPr kumimoji="0" lang="ar-AE" sz="14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endParaRPr>
          </a:p>
        </p:txBody>
      </p:sp>
      <p:sp>
        <p:nvSpPr>
          <p:cNvPr id="72" name="TextBox 71">
            <a:extLst>
              <a:ext uri="{FF2B5EF4-FFF2-40B4-BE49-F238E27FC236}">
                <a16:creationId xmlns:a16="http://schemas.microsoft.com/office/drawing/2014/main" id="{9F8FFC76-D766-4B47-A0A2-C895B56AE8B1}"/>
              </a:ext>
            </a:extLst>
          </p:cNvPr>
          <p:cNvSpPr txBox="1"/>
          <p:nvPr/>
        </p:nvSpPr>
        <p:spPr>
          <a:xfrm>
            <a:off x="143893" y="1584003"/>
            <a:ext cx="1460182" cy="312531"/>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النضج الإلكتروني</a:t>
            </a:r>
            <a:endPar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Company name&#10;&#10;Description automatically generated with medium confidence">
            <a:extLst>
              <a:ext uri="{FF2B5EF4-FFF2-40B4-BE49-F238E27FC236}">
                <a16:creationId xmlns:a16="http://schemas.microsoft.com/office/drawing/2014/main" id="{72FB3EC3-EA9B-4331-BCFC-FAD664969D54}"/>
              </a:ext>
            </a:extLst>
          </p:cNvPr>
          <p:cNvPicPr>
            <a:picLocks noChangeAspect="1"/>
          </p:cNvPicPr>
          <p:nvPr/>
        </p:nvPicPr>
        <p:blipFill rotWithShape="1">
          <a:blip r:embed="rId5">
            <a:extLst>
              <a:ext uri="{28A0092B-C50C-407E-A947-70E740481C1C}">
                <a14:useLocalDpi xmlns:a14="http://schemas.microsoft.com/office/drawing/2010/main" val="0"/>
              </a:ext>
            </a:extLst>
          </a:blip>
          <a:srcRect t="32451"/>
          <a:stretch/>
        </p:blipFill>
        <p:spPr>
          <a:xfrm>
            <a:off x="0" y="3486580"/>
            <a:ext cx="1689236" cy="820377"/>
          </a:xfrm>
          <a:prstGeom prst="rect">
            <a:avLst/>
          </a:prstGeom>
        </p:spPr>
      </p:pic>
      <p:sp>
        <p:nvSpPr>
          <p:cNvPr id="11" name="Rectangle 10">
            <a:extLst>
              <a:ext uri="{FF2B5EF4-FFF2-40B4-BE49-F238E27FC236}">
                <a16:creationId xmlns:a16="http://schemas.microsoft.com/office/drawing/2014/main" id="{30AB6239-745A-4373-928F-795B59BCBD2C}"/>
              </a:ext>
            </a:extLst>
          </p:cNvPr>
          <p:cNvSpPr/>
          <p:nvPr/>
        </p:nvSpPr>
        <p:spPr>
          <a:xfrm>
            <a:off x="10914743" y="6393542"/>
            <a:ext cx="1277257" cy="46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صفحة 202</a:t>
            </a:r>
            <a:endPar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pic>
        <p:nvPicPr>
          <p:cNvPr id="15" name="10 Minute Countdown Timer">
            <a:hlinkClick r:id="" action="ppaction://media"/>
            <a:extLst>
              <a:ext uri="{FF2B5EF4-FFF2-40B4-BE49-F238E27FC236}">
                <a16:creationId xmlns:a16="http://schemas.microsoft.com/office/drawing/2014/main" id="{FC3B03C3-1AE6-4E3A-8EBA-159C764B1BBA}"/>
              </a:ext>
            </a:extLst>
          </p:cNvPr>
          <p:cNvPicPr>
            <a:picLocks noChangeAspect="1"/>
          </p:cNvPicPr>
          <p:nvPr>
            <a:videoFile r:link="rId1"/>
            <p:extLst>
              <p:ext uri="{DAA4B4D4-6D71-4841-9C94-3DE7FCFB9230}">
                <p14:media xmlns:p14="http://schemas.microsoft.com/office/powerpoint/2010/main" r:embed="rId2">
                  <p14:trim st="486109"/>
                </p14:media>
              </p:ext>
            </p:extLst>
          </p:nvPr>
        </p:nvPicPr>
        <p:blipFill>
          <a:blip r:embed="rId6"/>
          <a:stretch>
            <a:fillRect/>
          </a:stretch>
        </p:blipFill>
        <p:spPr>
          <a:xfrm>
            <a:off x="0" y="4401380"/>
            <a:ext cx="1422400" cy="800100"/>
          </a:xfrm>
          <a:prstGeom prst="rect">
            <a:avLst/>
          </a:prstGeom>
        </p:spPr>
      </p:pic>
      <p:pic>
        <p:nvPicPr>
          <p:cNvPr id="4" name="Picture 3">
            <a:extLst>
              <a:ext uri="{FF2B5EF4-FFF2-40B4-BE49-F238E27FC236}">
                <a16:creationId xmlns:a16="http://schemas.microsoft.com/office/drawing/2014/main" id="{50DCC2C8-75D7-40C3-8EF2-6A2E1D0BAB96}"/>
              </a:ext>
            </a:extLst>
          </p:cNvPr>
          <p:cNvPicPr>
            <a:picLocks noChangeAspect="1"/>
          </p:cNvPicPr>
          <p:nvPr/>
        </p:nvPicPr>
        <p:blipFill>
          <a:blip r:embed="rId7"/>
          <a:stretch>
            <a:fillRect/>
          </a:stretch>
        </p:blipFill>
        <p:spPr>
          <a:xfrm>
            <a:off x="2117558" y="1381626"/>
            <a:ext cx="9314948" cy="4669894"/>
          </a:xfrm>
          <a:prstGeom prst="rect">
            <a:avLst/>
          </a:prstGeom>
        </p:spPr>
      </p:pic>
    </p:spTree>
    <p:extLst>
      <p:ext uri="{BB962C8B-B14F-4D97-AF65-F5344CB8AC3E}">
        <p14:creationId xmlns:p14="http://schemas.microsoft.com/office/powerpoint/2010/main" val="132465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4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C3919-5F7E-46BA-8097-9B99C30DF779}"/>
              </a:ext>
            </a:extLst>
          </p:cNvPr>
          <p:cNvSpPr txBox="1"/>
          <p:nvPr/>
        </p:nvSpPr>
        <p:spPr>
          <a:xfrm rot="16200000">
            <a:off x="9474672" y="3198105"/>
            <a:ext cx="49114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7" name="TextBox 6">
            <a:extLst>
              <a:ext uri="{FF2B5EF4-FFF2-40B4-BE49-F238E27FC236}">
                <a16:creationId xmlns:a16="http://schemas.microsoft.com/office/drawing/2014/main" id="{7F8A3A9E-DB69-41F9-81BA-E6A8BF57285F}"/>
              </a:ext>
            </a:extLst>
          </p:cNvPr>
          <p:cNvSpPr txBox="1"/>
          <p:nvPr/>
        </p:nvSpPr>
        <p:spPr>
          <a:xfrm>
            <a:off x="829873" y="0"/>
            <a:ext cx="10348292"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نواتج التعلم</a:t>
            </a:r>
            <a:r>
              <a:rPr kumimoji="0" lang="en-US"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 </a:t>
            </a: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  قسمة عدد مكون من أربعة أرقام على الأكثر على عدد مكون من رقم واحد. </a:t>
            </a:r>
          </a:p>
        </p:txBody>
      </p:sp>
      <p:sp>
        <p:nvSpPr>
          <p:cNvPr id="9" name="Date Placeholder 8">
            <a:extLst>
              <a:ext uri="{FF2B5EF4-FFF2-40B4-BE49-F238E27FC236}">
                <a16:creationId xmlns:a16="http://schemas.microsoft.com/office/drawing/2014/main" id="{DA41AC53-1837-4DD6-B8ED-E59D0977A0D3}"/>
              </a:ext>
            </a:extLst>
          </p:cNvPr>
          <p:cNvSpPr>
            <a:spLocks noGrp="1"/>
          </p:cNvSpPr>
          <p:nvPr>
            <p:ph type="dt" sz="half" idx="10"/>
          </p:nvPr>
        </p:nvSpPr>
        <p:spPr>
          <a:xfrm>
            <a:off x="0" y="-3082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D7A886-EBE7-47AA-9CB7-38384038CC7B}" type="datetime2">
              <a:rPr kumimoji="0" lang="en-US" sz="14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Friday, October 1, 2021</a:t>
            </a:fld>
            <a:endPar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98153AE-D832-4907-B518-CCF1BC712B9E}"/>
              </a:ext>
            </a:extLst>
          </p:cNvPr>
          <p:cNvSpPr txBox="1"/>
          <p:nvPr/>
        </p:nvSpPr>
        <p:spPr>
          <a:xfrm>
            <a:off x="0" y="2523327"/>
            <a:ext cx="1648178" cy="1138773"/>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    </a:t>
            </a:r>
            <a:r>
              <a:rPr kumimoji="0" lang="ar-AE"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الربط بالقراءة و التكنولوجيا ر و العلوم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600" b="0" i="0" u="none" strike="noStrike" kern="0" cap="none" spc="0" normalizeH="0" baseline="0" noProof="0" dirty="0">
              <a:ln>
                <a:noFill/>
              </a:ln>
              <a:solidFill>
                <a:prstClr val="black"/>
              </a:solidFill>
              <a:effectLst/>
              <a:highlight>
                <a:srgbClr val="00FFFF"/>
              </a:highlight>
              <a:uLnTx/>
              <a:uFillTx/>
              <a:latin typeface="Calibri" panose="020F0502020204030204"/>
              <a:ea typeface="+mn-ea"/>
              <a:cs typeface="Arial" panose="020B0604020202020204" pitchFamily="34" charset="0"/>
            </a:endParaRPr>
          </a:p>
        </p:txBody>
      </p:sp>
      <p:sp>
        <p:nvSpPr>
          <p:cNvPr id="70" name="TextBox 69">
            <a:extLst>
              <a:ext uri="{FF2B5EF4-FFF2-40B4-BE49-F238E27FC236}">
                <a16:creationId xmlns:a16="http://schemas.microsoft.com/office/drawing/2014/main" id="{28290C62-3C00-40B7-B813-C45753F02C20}"/>
              </a:ext>
            </a:extLst>
          </p:cNvPr>
          <p:cNvSpPr txBox="1"/>
          <p:nvPr/>
        </p:nvSpPr>
        <p:spPr>
          <a:xfrm>
            <a:off x="112794" y="2526385"/>
            <a:ext cx="1445072" cy="307777"/>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rPr>
              <a:t>STREAM</a:t>
            </a:r>
          </a:p>
        </p:txBody>
      </p:sp>
      <p:sp>
        <p:nvSpPr>
          <p:cNvPr id="71" name="TextBox 70">
            <a:extLst>
              <a:ext uri="{FF2B5EF4-FFF2-40B4-BE49-F238E27FC236}">
                <a16:creationId xmlns:a16="http://schemas.microsoft.com/office/drawing/2014/main" id="{DA86A195-8AFB-4477-B1CA-A622A1F73B28}"/>
              </a:ext>
            </a:extLst>
          </p:cNvPr>
          <p:cNvSpPr txBox="1"/>
          <p:nvPr/>
        </p:nvSpPr>
        <p:spPr>
          <a:xfrm>
            <a:off x="0" y="1578167"/>
            <a:ext cx="1668584" cy="646331"/>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8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التعزيز</a:t>
            </a:r>
            <a:endParaRPr kumimoji="0" lang="ar-AE" sz="14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endParaRPr>
          </a:p>
        </p:txBody>
      </p:sp>
      <p:sp>
        <p:nvSpPr>
          <p:cNvPr id="72" name="TextBox 71">
            <a:extLst>
              <a:ext uri="{FF2B5EF4-FFF2-40B4-BE49-F238E27FC236}">
                <a16:creationId xmlns:a16="http://schemas.microsoft.com/office/drawing/2014/main" id="{9F8FFC76-D766-4B47-A0A2-C895B56AE8B1}"/>
              </a:ext>
            </a:extLst>
          </p:cNvPr>
          <p:cNvSpPr txBox="1"/>
          <p:nvPr/>
        </p:nvSpPr>
        <p:spPr>
          <a:xfrm>
            <a:off x="143893" y="1584003"/>
            <a:ext cx="1460182" cy="312531"/>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النضج الإلكتروني</a:t>
            </a:r>
            <a:endPar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0AB6239-745A-4373-928F-795B59BCBD2C}"/>
              </a:ext>
            </a:extLst>
          </p:cNvPr>
          <p:cNvSpPr/>
          <p:nvPr/>
        </p:nvSpPr>
        <p:spPr>
          <a:xfrm>
            <a:off x="10914743" y="6393542"/>
            <a:ext cx="1277257" cy="46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صفحة 204</a:t>
            </a:r>
            <a:endPar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pic>
        <p:nvPicPr>
          <p:cNvPr id="12" name="10 Minute Countdown Timer">
            <a:hlinkClick r:id="" action="ppaction://media"/>
            <a:extLst>
              <a:ext uri="{FF2B5EF4-FFF2-40B4-BE49-F238E27FC236}">
                <a16:creationId xmlns:a16="http://schemas.microsoft.com/office/drawing/2014/main" id="{2CA9C364-3ADE-4CE2-8B92-1EE2B53D771C}"/>
              </a:ext>
            </a:extLst>
          </p:cNvPr>
          <p:cNvPicPr>
            <a:picLocks noChangeAspect="1"/>
          </p:cNvPicPr>
          <p:nvPr>
            <a:videoFile r:link="rId1"/>
            <p:extLst>
              <p:ext uri="{DAA4B4D4-6D71-4841-9C94-3DE7FCFB9230}">
                <p14:media xmlns:p14="http://schemas.microsoft.com/office/powerpoint/2010/main" r:embed="rId2">
                  <p14:trim st="486109"/>
                </p14:media>
              </p:ext>
            </p:extLst>
          </p:nvPr>
        </p:nvPicPr>
        <p:blipFill>
          <a:blip r:embed="rId5"/>
          <a:stretch>
            <a:fillRect/>
          </a:stretch>
        </p:blipFill>
        <p:spPr>
          <a:xfrm>
            <a:off x="0" y="4348371"/>
            <a:ext cx="1422400" cy="800100"/>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92A0929F-303E-431D-A5F4-2A6E93CD7876}"/>
                  </a:ext>
                </a:extLst>
              </p14:cNvPr>
              <p14:cNvContentPartPr/>
              <p14:nvPr/>
            </p14:nvContentPartPr>
            <p14:xfrm>
              <a:off x="5862981" y="3822082"/>
              <a:ext cx="360" cy="360"/>
            </p14:xfrm>
          </p:contentPart>
        </mc:Choice>
        <mc:Fallback xmlns="">
          <p:pic>
            <p:nvPicPr>
              <p:cNvPr id="17" name="Ink 16">
                <a:extLst>
                  <a:ext uri="{FF2B5EF4-FFF2-40B4-BE49-F238E27FC236}">
                    <a16:creationId xmlns:a16="http://schemas.microsoft.com/office/drawing/2014/main" id="{92A0929F-303E-431D-A5F4-2A6E93CD7876}"/>
                  </a:ext>
                </a:extLst>
              </p:cNvPr>
              <p:cNvPicPr/>
              <p:nvPr/>
            </p:nvPicPr>
            <p:blipFill>
              <a:blip r:embed="rId11"/>
              <a:stretch>
                <a:fillRect/>
              </a:stretch>
            </p:blipFill>
            <p:spPr>
              <a:xfrm>
                <a:off x="5854341" y="38134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33B9A8FF-68D1-4B5E-931B-CDB41DC42709}"/>
                  </a:ext>
                </a:extLst>
              </p14:cNvPr>
              <p14:cNvContentPartPr/>
              <p14:nvPr/>
            </p14:nvContentPartPr>
            <p14:xfrm>
              <a:off x="8457861" y="4217002"/>
              <a:ext cx="360" cy="360"/>
            </p14:xfrm>
          </p:contentPart>
        </mc:Choice>
        <mc:Fallback xmlns="">
          <p:pic>
            <p:nvPicPr>
              <p:cNvPr id="18" name="Ink 17">
                <a:extLst>
                  <a:ext uri="{FF2B5EF4-FFF2-40B4-BE49-F238E27FC236}">
                    <a16:creationId xmlns:a16="http://schemas.microsoft.com/office/drawing/2014/main" id="{33B9A8FF-68D1-4B5E-931B-CDB41DC42709}"/>
                  </a:ext>
                </a:extLst>
              </p:cNvPr>
              <p:cNvPicPr/>
              <p:nvPr/>
            </p:nvPicPr>
            <p:blipFill>
              <a:blip r:embed="rId11"/>
              <a:stretch>
                <a:fillRect/>
              </a:stretch>
            </p:blipFill>
            <p:spPr>
              <a:xfrm>
                <a:off x="8448861" y="42080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D076EB39-1ACF-4F7F-B05B-87C880B6780E}"/>
                  </a:ext>
                </a:extLst>
              </p14:cNvPr>
              <p14:cNvContentPartPr/>
              <p14:nvPr/>
            </p14:nvContentPartPr>
            <p14:xfrm>
              <a:off x="9084981" y="4828282"/>
              <a:ext cx="360" cy="360"/>
            </p14:xfrm>
          </p:contentPart>
        </mc:Choice>
        <mc:Fallback xmlns="">
          <p:pic>
            <p:nvPicPr>
              <p:cNvPr id="19" name="Ink 18">
                <a:extLst>
                  <a:ext uri="{FF2B5EF4-FFF2-40B4-BE49-F238E27FC236}">
                    <a16:creationId xmlns:a16="http://schemas.microsoft.com/office/drawing/2014/main" id="{D076EB39-1ACF-4F7F-B05B-87C880B6780E}"/>
                  </a:ext>
                </a:extLst>
              </p:cNvPr>
              <p:cNvPicPr/>
              <p:nvPr/>
            </p:nvPicPr>
            <p:blipFill>
              <a:blip r:embed="rId11"/>
              <a:stretch>
                <a:fillRect/>
              </a:stretch>
            </p:blipFill>
            <p:spPr>
              <a:xfrm>
                <a:off x="9076341" y="48196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A65A744A-6272-4CC9-9916-83AFB94AB9E8}"/>
                  </a:ext>
                </a:extLst>
              </p14:cNvPr>
              <p14:cNvContentPartPr/>
              <p14:nvPr/>
            </p14:nvContentPartPr>
            <p14:xfrm>
              <a:off x="5955141" y="3168682"/>
              <a:ext cx="360" cy="360"/>
            </p14:xfrm>
          </p:contentPart>
        </mc:Choice>
        <mc:Fallback xmlns="">
          <p:pic>
            <p:nvPicPr>
              <p:cNvPr id="20" name="Ink 19">
                <a:extLst>
                  <a:ext uri="{FF2B5EF4-FFF2-40B4-BE49-F238E27FC236}">
                    <a16:creationId xmlns:a16="http://schemas.microsoft.com/office/drawing/2014/main" id="{A65A744A-6272-4CC9-9916-83AFB94AB9E8}"/>
                  </a:ext>
                </a:extLst>
              </p:cNvPr>
              <p:cNvPicPr/>
              <p:nvPr/>
            </p:nvPicPr>
            <p:blipFill>
              <a:blip r:embed="rId11"/>
              <a:stretch>
                <a:fillRect/>
              </a:stretch>
            </p:blipFill>
            <p:spPr>
              <a:xfrm>
                <a:off x="5946501" y="31600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F5DEE1E8-078D-4E4B-AEA6-F4D9263D05A3}"/>
                  </a:ext>
                </a:extLst>
              </p14:cNvPr>
              <p14:cNvContentPartPr/>
              <p14:nvPr/>
            </p14:nvContentPartPr>
            <p14:xfrm>
              <a:off x="5398221" y="2555602"/>
              <a:ext cx="15840" cy="12600"/>
            </p14:xfrm>
          </p:contentPart>
        </mc:Choice>
        <mc:Fallback xmlns="">
          <p:pic>
            <p:nvPicPr>
              <p:cNvPr id="21" name="Ink 20">
                <a:extLst>
                  <a:ext uri="{FF2B5EF4-FFF2-40B4-BE49-F238E27FC236}">
                    <a16:creationId xmlns:a16="http://schemas.microsoft.com/office/drawing/2014/main" id="{F5DEE1E8-078D-4E4B-AEA6-F4D9263D05A3}"/>
                  </a:ext>
                </a:extLst>
              </p:cNvPr>
              <p:cNvPicPr/>
              <p:nvPr/>
            </p:nvPicPr>
            <p:blipFill>
              <a:blip r:embed="rId16"/>
              <a:stretch>
                <a:fillRect/>
              </a:stretch>
            </p:blipFill>
            <p:spPr>
              <a:xfrm>
                <a:off x="5389221" y="2546962"/>
                <a:ext cx="334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BD3DDA29-621C-4B73-9C37-79343CEB62E9}"/>
                  </a:ext>
                </a:extLst>
              </p14:cNvPr>
              <p14:cNvContentPartPr/>
              <p14:nvPr/>
            </p14:nvContentPartPr>
            <p14:xfrm>
              <a:off x="7247181" y="4540282"/>
              <a:ext cx="9000" cy="2160"/>
            </p14:xfrm>
          </p:contentPart>
        </mc:Choice>
        <mc:Fallback xmlns="">
          <p:pic>
            <p:nvPicPr>
              <p:cNvPr id="22" name="Ink 21">
                <a:extLst>
                  <a:ext uri="{FF2B5EF4-FFF2-40B4-BE49-F238E27FC236}">
                    <a16:creationId xmlns:a16="http://schemas.microsoft.com/office/drawing/2014/main" id="{BD3DDA29-621C-4B73-9C37-79343CEB62E9}"/>
                  </a:ext>
                </a:extLst>
              </p:cNvPr>
              <p:cNvPicPr/>
              <p:nvPr/>
            </p:nvPicPr>
            <p:blipFill>
              <a:blip r:embed="rId18"/>
              <a:stretch>
                <a:fillRect/>
              </a:stretch>
            </p:blipFill>
            <p:spPr>
              <a:xfrm>
                <a:off x="7238181" y="4531282"/>
                <a:ext cx="2664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8E421FFE-230F-4D18-874B-C3FD4F9576E3}"/>
                  </a:ext>
                </a:extLst>
              </p14:cNvPr>
              <p14:cNvContentPartPr/>
              <p14:nvPr/>
            </p14:nvContentPartPr>
            <p14:xfrm>
              <a:off x="6459073" y="3135334"/>
              <a:ext cx="360" cy="360"/>
            </p14:xfrm>
          </p:contentPart>
        </mc:Choice>
        <mc:Fallback xmlns="">
          <p:pic>
            <p:nvPicPr>
              <p:cNvPr id="23" name="Ink 22">
                <a:extLst>
                  <a:ext uri="{FF2B5EF4-FFF2-40B4-BE49-F238E27FC236}">
                    <a16:creationId xmlns:a16="http://schemas.microsoft.com/office/drawing/2014/main" id="{8E421FFE-230F-4D18-874B-C3FD4F9576E3}"/>
                  </a:ext>
                </a:extLst>
              </p:cNvPr>
              <p:cNvPicPr/>
              <p:nvPr/>
            </p:nvPicPr>
            <p:blipFill>
              <a:blip r:embed="rId11"/>
              <a:stretch>
                <a:fillRect/>
              </a:stretch>
            </p:blipFill>
            <p:spPr>
              <a:xfrm>
                <a:off x="6450073" y="312633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49744936-258C-451F-8E12-8D79B5F639E0}"/>
                  </a:ext>
                </a:extLst>
              </p14:cNvPr>
              <p14:cNvContentPartPr/>
              <p14:nvPr/>
            </p14:nvContentPartPr>
            <p14:xfrm>
              <a:off x="4980913" y="3713854"/>
              <a:ext cx="11160" cy="3600"/>
            </p14:xfrm>
          </p:contentPart>
        </mc:Choice>
        <mc:Fallback xmlns="">
          <p:pic>
            <p:nvPicPr>
              <p:cNvPr id="24" name="Ink 23">
                <a:extLst>
                  <a:ext uri="{FF2B5EF4-FFF2-40B4-BE49-F238E27FC236}">
                    <a16:creationId xmlns:a16="http://schemas.microsoft.com/office/drawing/2014/main" id="{49744936-258C-451F-8E12-8D79B5F639E0}"/>
                  </a:ext>
                </a:extLst>
              </p:cNvPr>
              <p:cNvPicPr/>
              <p:nvPr/>
            </p:nvPicPr>
            <p:blipFill>
              <a:blip r:embed="rId21"/>
              <a:stretch>
                <a:fillRect/>
              </a:stretch>
            </p:blipFill>
            <p:spPr>
              <a:xfrm>
                <a:off x="4972273" y="3704854"/>
                <a:ext cx="288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AD7DEE50-66EA-4DD2-991A-BA0500F08A33}"/>
                  </a:ext>
                </a:extLst>
              </p14:cNvPr>
              <p14:cNvContentPartPr/>
              <p14:nvPr/>
            </p14:nvContentPartPr>
            <p14:xfrm>
              <a:off x="3485833" y="3802054"/>
              <a:ext cx="12960" cy="3600"/>
            </p14:xfrm>
          </p:contentPart>
        </mc:Choice>
        <mc:Fallback xmlns="">
          <p:pic>
            <p:nvPicPr>
              <p:cNvPr id="25" name="Ink 24">
                <a:extLst>
                  <a:ext uri="{FF2B5EF4-FFF2-40B4-BE49-F238E27FC236}">
                    <a16:creationId xmlns:a16="http://schemas.microsoft.com/office/drawing/2014/main" id="{AD7DEE50-66EA-4DD2-991A-BA0500F08A33}"/>
                  </a:ext>
                </a:extLst>
              </p:cNvPr>
              <p:cNvPicPr/>
              <p:nvPr/>
            </p:nvPicPr>
            <p:blipFill>
              <a:blip r:embed="rId23"/>
              <a:stretch>
                <a:fillRect/>
              </a:stretch>
            </p:blipFill>
            <p:spPr>
              <a:xfrm>
                <a:off x="3477193" y="3793054"/>
                <a:ext cx="306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D01C5BA0-CADE-48A2-BE11-E716FC413AF0}"/>
                  </a:ext>
                </a:extLst>
              </p14:cNvPr>
              <p14:cNvContentPartPr/>
              <p14:nvPr/>
            </p14:nvContentPartPr>
            <p14:xfrm>
              <a:off x="3634873" y="3642574"/>
              <a:ext cx="360" cy="360"/>
            </p14:xfrm>
          </p:contentPart>
        </mc:Choice>
        <mc:Fallback xmlns="">
          <p:pic>
            <p:nvPicPr>
              <p:cNvPr id="26" name="Ink 25">
                <a:extLst>
                  <a:ext uri="{FF2B5EF4-FFF2-40B4-BE49-F238E27FC236}">
                    <a16:creationId xmlns:a16="http://schemas.microsoft.com/office/drawing/2014/main" id="{D01C5BA0-CADE-48A2-BE11-E716FC413AF0}"/>
                  </a:ext>
                </a:extLst>
              </p:cNvPr>
              <p:cNvPicPr/>
              <p:nvPr/>
            </p:nvPicPr>
            <p:blipFill>
              <a:blip r:embed="rId11"/>
              <a:stretch>
                <a:fillRect/>
              </a:stretch>
            </p:blipFill>
            <p:spPr>
              <a:xfrm>
                <a:off x="3626233" y="3633574"/>
                <a:ext cx="18000" cy="18000"/>
              </a:xfrm>
              <a:prstGeom prst="rect">
                <a:avLst/>
              </a:prstGeom>
            </p:spPr>
          </p:pic>
        </mc:Fallback>
      </mc:AlternateContent>
      <p:pic>
        <p:nvPicPr>
          <p:cNvPr id="4" name="Picture 3">
            <a:extLst>
              <a:ext uri="{FF2B5EF4-FFF2-40B4-BE49-F238E27FC236}">
                <a16:creationId xmlns:a16="http://schemas.microsoft.com/office/drawing/2014/main" id="{3844EE39-3851-4A77-BEB3-A23D829DBE7C}"/>
              </a:ext>
            </a:extLst>
          </p:cNvPr>
          <p:cNvPicPr>
            <a:picLocks noChangeAspect="1"/>
          </p:cNvPicPr>
          <p:nvPr/>
        </p:nvPicPr>
        <p:blipFill>
          <a:blip r:embed="rId25"/>
          <a:stretch>
            <a:fillRect/>
          </a:stretch>
        </p:blipFill>
        <p:spPr>
          <a:xfrm>
            <a:off x="1747837" y="1301666"/>
            <a:ext cx="9711755" cy="3992229"/>
          </a:xfrm>
          <a:prstGeom prst="rect">
            <a:avLst/>
          </a:prstGeom>
        </p:spPr>
      </p:pic>
    </p:spTree>
    <p:extLst>
      <p:ext uri="{BB962C8B-B14F-4D97-AF65-F5344CB8AC3E}">
        <p14:creationId xmlns:p14="http://schemas.microsoft.com/office/powerpoint/2010/main" val="439350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4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C3919-5F7E-46BA-8097-9B99C30DF779}"/>
              </a:ext>
            </a:extLst>
          </p:cNvPr>
          <p:cNvSpPr txBox="1"/>
          <p:nvPr/>
        </p:nvSpPr>
        <p:spPr>
          <a:xfrm rot="16200000">
            <a:off x="9448168" y="3277619"/>
            <a:ext cx="49114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7" name="TextBox 6">
            <a:extLst>
              <a:ext uri="{FF2B5EF4-FFF2-40B4-BE49-F238E27FC236}">
                <a16:creationId xmlns:a16="http://schemas.microsoft.com/office/drawing/2014/main" id="{7F8A3A9E-DB69-41F9-81BA-E6A8BF57285F}"/>
              </a:ext>
            </a:extLst>
          </p:cNvPr>
          <p:cNvSpPr txBox="1"/>
          <p:nvPr/>
        </p:nvSpPr>
        <p:spPr>
          <a:xfrm>
            <a:off x="1068412" y="0"/>
            <a:ext cx="10348292"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نواتج التعلم :  قسمة عدد مكون من أربعة أرقام على الأكثر على عدد مكون من رقم واحد. </a:t>
            </a:r>
          </a:p>
        </p:txBody>
      </p:sp>
      <p:sp>
        <p:nvSpPr>
          <p:cNvPr id="9" name="Date Placeholder 8">
            <a:extLst>
              <a:ext uri="{FF2B5EF4-FFF2-40B4-BE49-F238E27FC236}">
                <a16:creationId xmlns:a16="http://schemas.microsoft.com/office/drawing/2014/main" id="{DA41AC53-1837-4DD6-B8ED-E59D0977A0D3}"/>
              </a:ext>
            </a:extLst>
          </p:cNvPr>
          <p:cNvSpPr>
            <a:spLocks noGrp="1"/>
          </p:cNvSpPr>
          <p:nvPr>
            <p:ph type="dt" sz="half" idx="10"/>
          </p:nvPr>
        </p:nvSpPr>
        <p:spPr>
          <a:xfrm>
            <a:off x="0" y="-3082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D7A886-EBE7-47AA-9CB7-38384038CC7B}" type="datetime2">
              <a:rPr kumimoji="0" lang="en-US" sz="14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Friday, October 1, 2021</a:t>
            </a:fld>
            <a:endPar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98153AE-D832-4907-B518-CCF1BC712B9E}"/>
              </a:ext>
            </a:extLst>
          </p:cNvPr>
          <p:cNvSpPr txBox="1"/>
          <p:nvPr/>
        </p:nvSpPr>
        <p:spPr>
          <a:xfrm>
            <a:off x="0" y="2523327"/>
            <a:ext cx="1648178" cy="1138773"/>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    </a:t>
            </a:r>
            <a:r>
              <a:rPr kumimoji="0" lang="ar-AE"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الربط بالقراءة و التكنولوجيا ر و العلوم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600" b="0" i="0" u="none" strike="noStrike" kern="0" cap="none" spc="0" normalizeH="0" baseline="0" noProof="0" dirty="0">
              <a:ln>
                <a:noFill/>
              </a:ln>
              <a:solidFill>
                <a:prstClr val="black"/>
              </a:solidFill>
              <a:effectLst/>
              <a:highlight>
                <a:srgbClr val="00FFFF"/>
              </a:highlight>
              <a:uLnTx/>
              <a:uFillTx/>
              <a:latin typeface="Calibri" panose="020F0502020204030204"/>
              <a:ea typeface="+mn-ea"/>
              <a:cs typeface="Arial" panose="020B0604020202020204" pitchFamily="34" charset="0"/>
            </a:endParaRPr>
          </a:p>
        </p:txBody>
      </p:sp>
      <p:sp>
        <p:nvSpPr>
          <p:cNvPr id="70" name="TextBox 69">
            <a:extLst>
              <a:ext uri="{FF2B5EF4-FFF2-40B4-BE49-F238E27FC236}">
                <a16:creationId xmlns:a16="http://schemas.microsoft.com/office/drawing/2014/main" id="{28290C62-3C00-40B7-B813-C45753F02C20}"/>
              </a:ext>
            </a:extLst>
          </p:cNvPr>
          <p:cNvSpPr txBox="1"/>
          <p:nvPr/>
        </p:nvSpPr>
        <p:spPr>
          <a:xfrm>
            <a:off x="112794" y="2526385"/>
            <a:ext cx="1445072" cy="307777"/>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rPr>
              <a:t>STREAM</a:t>
            </a:r>
          </a:p>
        </p:txBody>
      </p:sp>
      <p:sp>
        <p:nvSpPr>
          <p:cNvPr id="71" name="TextBox 70">
            <a:extLst>
              <a:ext uri="{FF2B5EF4-FFF2-40B4-BE49-F238E27FC236}">
                <a16:creationId xmlns:a16="http://schemas.microsoft.com/office/drawing/2014/main" id="{DA86A195-8AFB-4477-B1CA-A622A1F73B28}"/>
              </a:ext>
            </a:extLst>
          </p:cNvPr>
          <p:cNvSpPr txBox="1"/>
          <p:nvPr/>
        </p:nvSpPr>
        <p:spPr>
          <a:xfrm>
            <a:off x="0" y="1578167"/>
            <a:ext cx="1668584" cy="646331"/>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8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التعزيز</a:t>
            </a:r>
            <a:endParaRPr kumimoji="0" lang="ar-AE" sz="14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endParaRPr>
          </a:p>
        </p:txBody>
      </p:sp>
      <p:sp>
        <p:nvSpPr>
          <p:cNvPr id="72" name="TextBox 71">
            <a:extLst>
              <a:ext uri="{FF2B5EF4-FFF2-40B4-BE49-F238E27FC236}">
                <a16:creationId xmlns:a16="http://schemas.microsoft.com/office/drawing/2014/main" id="{9F8FFC76-D766-4B47-A0A2-C895B56AE8B1}"/>
              </a:ext>
            </a:extLst>
          </p:cNvPr>
          <p:cNvSpPr txBox="1"/>
          <p:nvPr/>
        </p:nvSpPr>
        <p:spPr>
          <a:xfrm>
            <a:off x="143893" y="1584003"/>
            <a:ext cx="1460182" cy="312531"/>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النضج الإلكتروني</a:t>
            </a:r>
            <a:endPar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0AB6239-745A-4373-928F-795B59BCBD2C}"/>
              </a:ext>
            </a:extLst>
          </p:cNvPr>
          <p:cNvSpPr/>
          <p:nvPr/>
        </p:nvSpPr>
        <p:spPr>
          <a:xfrm>
            <a:off x="10914743" y="6393542"/>
            <a:ext cx="1277257" cy="46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صفحة 206</a:t>
            </a:r>
            <a:endPar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pic>
        <p:nvPicPr>
          <p:cNvPr id="12" name="10 Minute Countdown Timer">
            <a:hlinkClick r:id="" action="ppaction://media"/>
            <a:extLst>
              <a:ext uri="{FF2B5EF4-FFF2-40B4-BE49-F238E27FC236}">
                <a16:creationId xmlns:a16="http://schemas.microsoft.com/office/drawing/2014/main" id="{2CA9C364-3ADE-4CE2-8B92-1EE2B53D771C}"/>
              </a:ext>
            </a:extLst>
          </p:cNvPr>
          <p:cNvPicPr>
            <a:picLocks noChangeAspect="1"/>
          </p:cNvPicPr>
          <p:nvPr>
            <a:videoFile r:link="rId1"/>
            <p:extLst>
              <p:ext uri="{DAA4B4D4-6D71-4841-9C94-3DE7FCFB9230}">
                <p14:media xmlns:p14="http://schemas.microsoft.com/office/powerpoint/2010/main" r:embed="rId2">
                  <p14:trim st="486109"/>
                </p14:media>
              </p:ext>
            </p:extLst>
          </p:nvPr>
        </p:nvPicPr>
        <p:blipFill>
          <a:blip r:embed="rId5"/>
          <a:stretch>
            <a:fillRect/>
          </a:stretch>
        </p:blipFill>
        <p:spPr>
          <a:xfrm>
            <a:off x="0" y="4348371"/>
            <a:ext cx="1422400" cy="800100"/>
          </a:xfrm>
          <a:prstGeom prst="rect">
            <a:avLst/>
          </a:prstGeom>
        </p:spPr>
      </p:pic>
      <p:sp>
        <p:nvSpPr>
          <p:cNvPr id="16" name="Arrow: Notched Right 15">
            <a:extLst>
              <a:ext uri="{FF2B5EF4-FFF2-40B4-BE49-F238E27FC236}">
                <a16:creationId xmlns:a16="http://schemas.microsoft.com/office/drawing/2014/main" id="{915EBABB-9DF8-4E22-8B89-96740F6D75B2}"/>
              </a:ext>
            </a:extLst>
          </p:cNvPr>
          <p:cNvSpPr/>
          <p:nvPr/>
        </p:nvSpPr>
        <p:spPr>
          <a:xfrm>
            <a:off x="2585156" y="522301"/>
            <a:ext cx="2794000" cy="1223682"/>
          </a:xfrm>
          <a:prstGeom prst="notch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Calibri" panose="020F0502020204030204"/>
                <a:ea typeface="+mn-ea"/>
                <a:cs typeface="Arial" panose="020B0604020202020204" pitchFamily="34" charset="0"/>
              </a:rPr>
              <a:t>المهارات المفقودة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الربط </a:t>
            </a:r>
            <a:r>
              <a:rPr kumimoji="0" lang="ar-AE" sz="1600" b="1" i="0"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بالإختبارات</a:t>
            </a:r>
            <a:r>
              <a:rPr kumimoji="0" lang="ar-AE"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الدولية</a:t>
            </a:r>
            <a:endParaRPr kumimoji="0" lang="en-US"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DD489EC-B999-4A8D-AA39-256ADC099832}"/>
                  </a:ext>
                </a:extLst>
              </p14:cNvPr>
              <p14:cNvContentPartPr/>
              <p14:nvPr/>
            </p14:nvContentPartPr>
            <p14:xfrm>
              <a:off x="147960" y="6172200"/>
              <a:ext cx="17280" cy="96120"/>
            </p14:xfrm>
          </p:contentPart>
        </mc:Choice>
        <mc:Fallback xmlns="">
          <p:pic>
            <p:nvPicPr>
              <p:cNvPr id="6" name="Ink 5">
                <a:extLst>
                  <a:ext uri="{FF2B5EF4-FFF2-40B4-BE49-F238E27FC236}">
                    <a16:creationId xmlns:a16="http://schemas.microsoft.com/office/drawing/2014/main" id="{1DD489EC-B999-4A8D-AA39-256ADC099832}"/>
                  </a:ext>
                </a:extLst>
              </p:cNvPr>
              <p:cNvPicPr/>
              <p:nvPr/>
            </p:nvPicPr>
            <p:blipFill>
              <a:blip r:embed="rId12"/>
              <a:stretch>
                <a:fillRect/>
              </a:stretch>
            </p:blipFill>
            <p:spPr>
              <a:xfrm>
                <a:off x="132120" y="6108840"/>
                <a:ext cx="486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4E5953E7-DEF2-40CD-9953-7071E484FC28}"/>
                  </a:ext>
                </a:extLst>
              </p14:cNvPr>
              <p14:cNvContentPartPr/>
              <p14:nvPr/>
            </p14:nvContentPartPr>
            <p14:xfrm>
              <a:off x="12880033" y="1574734"/>
              <a:ext cx="4680" cy="360"/>
            </p14:xfrm>
          </p:contentPart>
        </mc:Choice>
        <mc:Fallback xmlns="">
          <p:pic>
            <p:nvPicPr>
              <p:cNvPr id="18" name="Ink 17">
                <a:extLst>
                  <a:ext uri="{FF2B5EF4-FFF2-40B4-BE49-F238E27FC236}">
                    <a16:creationId xmlns:a16="http://schemas.microsoft.com/office/drawing/2014/main" id="{4E5953E7-DEF2-40CD-9953-7071E484FC28}"/>
                  </a:ext>
                </a:extLst>
              </p:cNvPr>
              <p:cNvPicPr/>
              <p:nvPr/>
            </p:nvPicPr>
            <p:blipFill>
              <a:blip r:embed="rId16"/>
              <a:stretch>
                <a:fillRect/>
              </a:stretch>
            </p:blipFill>
            <p:spPr>
              <a:xfrm>
                <a:off x="12871393" y="1565734"/>
                <a:ext cx="22320" cy="18000"/>
              </a:xfrm>
              <a:prstGeom prst="rect">
                <a:avLst/>
              </a:prstGeom>
            </p:spPr>
          </p:pic>
        </mc:Fallback>
      </mc:AlternateContent>
      <p:pic>
        <p:nvPicPr>
          <p:cNvPr id="4" name="Picture 3">
            <a:extLst>
              <a:ext uri="{FF2B5EF4-FFF2-40B4-BE49-F238E27FC236}">
                <a16:creationId xmlns:a16="http://schemas.microsoft.com/office/drawing/2014/main" id="{A29328C8-7528-4323-9C12-EB9E70C7B561}"/>
              </a:ext>
            </a:extLst>
          </p:cNvPr>
          <p:cNvPicPr>
            <a:picLocks noChangeAspect="1"/>
          </p:cNvPicPr>
          <p:nvPr/>
        </p:nvPicPr>
        <p:blipFill>
          <a:blip r:embed="rId17"/>
          <a:stretch>
            <a:fillRect/>
          </a:stretch>
        </p:blipFill>
        <p:spPr>
          <a:xfrm>
            <a:off x="2566771" y="1953878"/>
            <a:ext cx="7900202" cy="3853364"/>
          </a:xfrm>
          <a:prstGeom prst="rect">
            <a:avLst/>
          </a:prstGeom>
        </p:spPr>
      </p:pic>
    </p:spTree>
    <p:extLst>
      <p:ext uri="{BB962C8B-B14F-4D97-AF65-F5344CB8AC3E}">
        <p14:creationId xmlns:p14="http://schemas.microsoft.com/office/powerpoint/2010/main" val="1147841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4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FA7189-DA80-41DF-B093-E00AF1BAE2FE}"/>
              </a:ext>
            </a:extLst>
          </p:cNvPr>
          <p:cNvSpPr txBox="1"/>
          <p:nvPr/>
        </p:nvSpPr>
        <p:spPr>
          <a:xfrm>
            <a:off x="5988147" y="3814011"/>
            <a:ext cx="6203853" cy="3477875"/>
          </a:xfrm>
          <a:prstGeom prst="rect">
            <a:avLst/>
          </a:prstGeom>
          <a:noFill/>
        </p:spPr>
        <p:txBody>
          <a:bodyPr wrap="square" rtlCol="0">
            <a:spAutoFit/>
          </a:bodyPr>
          <a:lstStyle/>
          <a:p>
            <a:pPr algn="ctr" rtl="1"/>
            <a:r>
              <a:rPr lang="ar-AE"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اما الان مع مرحلة التعلم الذاتي(متمايز) </a:t>
            </a:r>
          </a:p>
          <a:p>
            <a:pPr algn="ctr" rtl="1"/>
            <a:r>
              <a:rPr lang="ar-AE" sz="88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منصة الف </a:t>
            </a:r>
            <a:endParaRPr lang="en-US" sz="88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4" name="Date Placeholder 3">
            <a:extLst>
              <a:ext uri="{FF2B5EF4-FFF2-40B4-BE49-F238E27FC236}">
                <a16:creationId xmlns:a16="http://schemas.microsoft.com/office/drawing/2014/main" id="{9A0F0CBD-ABA2-4148-8687-066D63EF1CCB}"/>
              </a:ext>
            </a:extLst>
          </p:cNvPr>
          <p:cNvSpPr>
            <a:spLocks noGrp="1"/>
          </p:cNvSpPr>
          <p:nvPr>
            <p:ph type="dt" sz="half" idx="10"/>
          </p:nvPr>
        </p:nvSpPr>
        <p:spPr>
          <a:xfrm>
            <a:off x="112384" y="0"/>
            <a:ext cx="2743200" cy="365125"/>
          </a:xfrm>
        </p:spPr>
        <p:txBody>
          <a:bodyPr/>
          <a:lstStyle/>
          <a:p>
            <a:fld id="{42D16F63-83B5-416C-92DE-6199FB3B1F20}" type="datetime2">
              <a:rPr lang="en-US" smtClean="0">
                <a:solidFill>
                  <a:schemeClr val="bg1"/>
                </a:solidFill>
              </a:rPr>
              <a:t>Friday, October 1, 2021</a:t>
            </a:fld>
            <a:endParaRPr lang="en-US" dirty="0">
              <a:solidFill>
                <a:schemeClr val="bg1"/>
              </a:solidFill>
            </a:endParaRPr>
          </a:p>
        </p:txBody>
      </p:sp>
      <p:sp>
        <p:nvSpPr>
          <p:cNvPr id="5" name="مربع نص 2">
            <a:extLst>
              <a:ext uri="{FF2B5EF4-FFF2-40B4-BE49-F238E27FC236}">
                <a16:creationId xmlns:a16="http://schemas.microsoft.com/office/drawing/2014/main" id="{C2B86527-3AEB-4563-A879-A6CD3CFF24AA}"/>
              </a:ext>
            </a:extLst>
          </p:cNvPr>
          <p:cNvSpPr txBox="1"/>
          <p:nvPr/>
        </p:nvSpPr>
        <p:spPr>
          <a:xfrm>
            <a:off x="6709099" y="3222627"/>
            <a:ext cx="5290231" cy="1384995"/>
          </a:xfrm>
          <a:prstGeom prst="rect">
            <a:avLst/>
          </a:prstGeom>
          <a:noFill/>
        </p:spPr>
        <p:txBody>
          <a:bodyPr wrap="none" rtlCol="0">
            <a:spAutoFit/>
          </a:bodyPr>
          <a:lstStyle/>
          <a:p>
            <a:r>
              <a:rPr lang="ar-AE" altLang="ar-AE" sz="2800" b="1" dirty="0">
                <a:solidFill>
                  <a:srgbClr val="FF0000"/>
                </a:solidFill>
              </a:rPr>
              <a:t>درس: قسمة الأعداد المكونة من ثلاثة أرقام </a:t>
            </a:r>
          </a:p>
          <a:p>
            <a:pPr algn="ctr"/>
            <a:r>
              <a:rPr lang="ar-AE" altLang="ar-AE" sz="2800" b="1" dirty="0">
                <a:solidFill>
                  <a:srgbClr val="FF0000"/>
                </a:solidFill>
              </a:rPr>
              <a:t>وأربعة أرقام</a:t>
            </a:r>
          </a:p>
          <a:p>
            <a:endParaRPr lang="ar-AE" altLang="ar-AE" sz="2800" b="1" dirty="0">
              <a:solidFill>
                <a:srgbClr val="FF0000"/>
              </a:solidFill>
            </a:endParaRPr>
          </a:p>
        </p:txBody>
      </p:sp>
    </p:spTree>
    <p:extLst>
      <p:ext uri="{BB962C8B-B14F-4D97-AF65-F5344CB8AC3E}">
        <p14:creationId xmlns:p14="http://schemas.microsoft.com/office/powerpoint/2010/main" val="423458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BC3919-5F7E-46BA-8097-9B99C30DF779}"/>
              </a:ext>
            </a:extLst>
          </p:cNvPr>
          <p:cNvSpPr txBox="1"/>
          <p:nvPr/>
        </p:nvSpPr>
        <p:spPr>
          <a:xfrm rot="16200000">
            <a:off x="9422211" y="3238935"/>
            <a:ext cx="49114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7" name="TextBox 6">
            <a:extLst>
              <a:ext uri="{FF2B5EF4-FFF2-40B4-BE49-F238E27FC236}">
                <a16:creationId xmlns:a16="http://schemas.microsoft.com/office/drawing/2014/main" id="{7F8A3A9E-DB69-41F9-81BA-E6A8BF57285F}"/>
              </a:ext>
            </a:extLst>
          </p:cNvPr>
          <p:cNvSpPr txBox="1"/>
          <p:nvPr/>
        </p:nvSpPr>
        <p:spPr>
          <a:xfrm>
            <a:off x="3073841" y="0"/>
            <a:ext cx="8664819"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نواتج التعلم :  قسمة عدد مكون من أربعة أرقام على الأكثر على عدد مكون من رقم واحد. </a:t>
            </a:r>
          </a:p>
        </p:txBody>
      </p:sp>
      <p:sp>
        <p:nvSpPr>
          <p:cNvPr id="9" name="Date Placeholder 8">
            <a:extLst>
              <a:ext uri="{FF2B5EF4-FFF2-40B4-BE49-F238E27FC236}">
                <a16:creationId xmlns:a16="http://schemas.microsoft.com/office/drawing/2014/main" id="{DA41AC53-1837-4DD6-B8ED-E59D0977A0D3}"/>
              </a:ext>
            </a:extLst>
          </p:cNvPr>
          <p:cNvSpPr>
            <a:spLocks noGrp="1"/>
          </p:cNvSpPr>
          <p:nvPr>
            <p:ph type="dt" sz="half" idx="10"/>
          </p:nvPr>
        </p:nvSpPr>
        <p:spPr>
          <a:xfrm>
            <a:off x="0" y="-30826"/>
            <a:ext cx="2743200" cy="365125"/>
          </a:xfrm>
        </p:spPr>
        <p:txBody>
          <a:bodyPr/>
          <a:lstStyle/>
          <a:p>
            <a:fld id="{19D7A886-EBE7-47AA-9CB7-38384038CC7B}" type="datetime2">
              <a:rPr lang="en-US" sz="1400" smtClean="0"/>
              <a:t>Saturday, October 2, 2021</a:t>
            </a:fld>
            <a:endParaRPr lang="en-US" dirty="0"/>
          </a:p>
        </p:txBody>
      </p:sp>
      <p:grpSp>
        <p:nvGrpSpPr>
          <p:cNvPr id="63" name="Group 62">
            <a:extLst>
              <a:ext uri="{FF2B5EF4-FFF2-40B4-BE49-F238E27FC236}">
                <a16:creationId xmlns:a16="http://schemas.microsoft.com/office/drawing/2014/main" id="{F7739C73-944D-4B45-A958-9D6DCB9B352D}"/>
              </a:ext>
            </a:extLst>
          </p:cNvPr>
          <p:cNvGrpSpPr/>
          <p:nvPr/>
        </p:nvGrpSpPr>
        <p:grpSpPr>
          <a:xfrm>
            <a:off x="4736892" y="611964"/>
            <a:ext cx="6334382" cy="1059180"/>
            <a:chOff x="8122012" y="3079432"/>
            <a:chExt cx="3479073" cy="1059180"/>
          </a:xfrm>
        </p:grpSpPr>
        <p:pic>
          <p:nvPicPr>
            <p:cNvPr id="65" name="Picture 10" descr="Red Background clipart - Button, Red, Product, transparent clip art">
              <a:extLst>
                <a:ext uri="{FF2B5EF4-FFF2-40B4-BE49-F238E27FC236}">
                  <a16:creationId xmlns:a16="http://schemas.microsoft.com/office/drawing/2014/main" id="{FA2CF0B0-34B0-4F15-8732-01E84D46E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9190" y="3079432"/>
              <a:ext cx="3343275" cy="1059180"/>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a:extLst>
                <a:ext uri="{FF2B5EF4-FFF2-40B4-BE49-F238E27FC236}">
                  <a16:creationId xmlns:a16="http://schemas.microsoft.com/office/drawing/2014/main" id="{2F25AE8B-0EE0-4B66-B6A4-378F18F6FB4D}"/>
                </a:ext>
              </a:extLst>
            </p:cNvPr>
            <p:cNvSpPr/>
            <p:nvPr/>
          </p:nvSpPr>
          <p:spPr>
            <a:xfrm>
              <a:off x="8122012" y="3321116"/>
              <a:ext cx="3479073" cy="5758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600" b="1" dirty="0">
                  <a:solidFill>
                    <a:schemeClr val="bg1"/>
                  </a:solidFill>
                  <a:cs typeface="(AH) Manal Black" pitchFamily="2" charset="-78"/>
                </a:rPr>
                <a:t>اما الان فلننطلق جميعا الى منصة الف</a:t>
              </a:r>
            </a:p>
          </p:txBody>
        </p:sp>
      </p:grpSp>
      <p:pic>
        <p:nvPicPr>
          <p:cNvPr id="68" name="Picture 67">
            <a:extLst>
              <a:ext uri="{FF2B5EF4-FFF2-40B4-BE49-F238E27FC236}">
                <a16:creationId xmlns:a16="http://schemas.microsoft.com/office/drawing/2014/main" id="{31F449F0-293A-4C83-A475-AA49988A1CD5}"/>
              </a:ext>
            </a:extLst>
          </p:cNvPr>
          <p:cNvPicPr>
            <a:picLocks noChangeAspect="1"/>
          </p:cNvPicPr>
          <p:nvPr/>
        </p:nvPicPr>
        <p:blipFill>
          <a:blip r:embed="rId4"/>
          <a:stretch>
            <a:fillRect/>
          </a:stretch>
        </p:blipFill>
        <p:spPr>
          <a:xfrm>
            <a:off x="3020841" y="790047"/>
            <a:ext cx="1606729" cy="81749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73" name="TextBox 72">
            <a:extLst>
              <a:ext uri="{FF2B5EF4-FFF2-40B4-BE49-F238E27FC236}">
                <a16:creationId xmlns:a16="http://schemas.microsoft.com/office/drawing/2014/main" id="{39015459-A617-4DE0-96B4-CA5BBB3BD612}"/>
              </a:ext>
            </a:extLst>
          </p:cNvPr>
          <p:cNvSpPr txBox="1"/>
          <p:nvPr/>
        </p:nvSpPr>
        <p:spPr>
          <a:xfrm>
            <a:off x="7242922" y="5484189"/>
            <a:ext cx="445387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rtl="1"/>
            <a:r>
              <a:rPr lang="ar-AE" b="1" dirty="0"/>
              <a:t>من ينتهي من تأشيرة الخروج بتميز سيحصل على نجمة في منصة الف بالإضافة الى وسام ملكة منصة الف في بوابة التعلم الذكي ثم يقوم بحل مهارات التفكير العليا في كتاب الطالب صفحة 204.</a:t>
            </a:r>
            <a:endParaRPr lang="en-US" b="1" dirty="0"/>
          </a:p>
        </p:txBody>
      </p:sp>
      <p:pic>
        <p:nvPicPr>
          <p:cNvPr id="74" name="Picture 73">
            <a:extLst>
              <a:ext uri="{FF2B5EF4-FFF2-40B4-BE49-F238E27FC236}">
                <a16:creationId xmlns:a16="http://schemas.microsoft.com/office/drawing/2014/main" id="{8EB42309-0ADF-475E-98D0-A5283FF8CC13}"/>
              </a:ext>
            </a:extLst>
          </p:cNvPr>
          <p:cNvPicPr>
            <a:picLocks noChangeAspect="1"/>
          </p:cNvPicPr>
          <p:nvPr/>
        </p:nvPicPr>
        <p:blipFill>
          <a:blip r:embed="rId5"/>
          <a:stretch>
            <a:fillRect/>
          </a:stretch>
        </p:blipFill>
        <p:spPr>
          <a:xfrm>
            <a:off x="8065395" y="4087906"/>
            <a:ext cx="1029112" cy="128986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75" name="Picture 74">
            <a:extLst>
              <a:ext uri="{FF2B5EF4-FFF2-40B4-BE49-F238E27FC236}">
                <a16:creationId xmlns:a16="http://schemas.microsoft.com/office/drawing/2014/main" id="{A8FF251F-53EE-45BB-B3E8-FDD4098CD8BD}"/>
              </a:ext>
            </a:extLst>
          </p:cNvPr>
          <p:cNvPicPr>
            <a:picLocks noChangeAspect="1"/>
          </p:cNvPicPr>
          <p:nvPr/>
        </p:nvPicPr>
        <p:blipFill>
          <a:blip r:embed="rId6"/>
          <a:stretch>
            <a:fillRect/>
          </a:stretch>
        </p:blipFill>
        <p:spPr>
          <a:xfrm>
            <a:off x="9944542" y="4414421"/>
            <a:ext cx="937150" cy="89640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76" name="TextBox 75">
            <a:extLst>
              <a:ext uri="{FF2B5EF4-FFF2-40B4-BE49-F238E27FC236}">
                <a16:creationId xmlns:a16="http://schemas.microsoft.com/office/drawing/2014/main" id="{F06564AC-10B5-46E4-B97D-D5AC8585F779}"/>
              </a:ext>
            </a:extLst>
          </p:cNvPr>
          <p:cNvSpPr txBox="1"/>
          <p:nvPr/>
        </p:nvSpPr>
        <p:spPr>
          <a:xfrm>
            <a:off x="2407522" y="482270"/>
            <a:ext cx="1988934" cy="307777"/>
          </a:xfrm>
          <a:prstGeom prst="rect">
            <a:avLst/>
          </a:prstGeom>
          <a:noFill/>
        </p:spPr>
        <p:txBody>
          <a:bodyPr wrap="square" rtlCol="0">
            <a:spAutoFit/>
          </a:bodyPr>
          <a:lstStyle/>
          <a:p>
            <a:pPr algn="ctr" rtl="1"/>
            <a:r>
              <a:rPr lang="ar-AE" sz="1400" b="1" dirty="0"/>
              <a:t>المناقشة والحوار / التعلم الذاتي</a:t>
            </a:r>
            <a:endParaRPr lang="en-US" sz="1400" b="1" dirty="0"/>
          </a:p>
        </p:txBody>
      </p:sp>
      <p:sp>
        <p:nvSpPr>
          <p:cNvPr id="77" name="TextBox 76">
            <a:extLst>
              <a:ext uri="{FF2B5EF4-FFF2-40B4-BE49-F238E27FC236}">
                <a16:creationId xmlns:a16="http://schemas.microsoft.com/office/drawing/2014/main" id="{8FAF09E7-C3BC-4237-AD12-CF4EE59BC32A}"/>
              </a:ext>
            </a:extLst>
          </p:cNvPr>
          <p:cNvSpPr txBox="1"/>
          <p:nvPr/>
        </p:nvSpPr>
        <p:spPr>
          <a:xfrm>
            <a:off x="49355" y="5264794"/>
            <a:ext cx="638581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ctr" rtl="1">
              <a:buFont typeface="Wingdings" panose="05000000000000000000" pitchFamily="2" charset="2"/>
              <a:buChar char="v"/>
            </a:pPr>
            <a:r>
              <a:rPr lang="ar-AE" b="1" dirty="0"/>
              <a:t>من يواجه مشاكل تقنية في الدخول الى منصة الف او لا يستطيع الدخول الى المنصة  ( الانتقال الى الحل في الكتاب صفحة 203 و 204)</a:t>
            </a:r>
          </a:p>
          <a:p>
            <a:pPr algn="ctr" rtl="1"/>
            <a:r>
              <a:rPr lang="ar-AE" b="1" dirty="0"/>
              <a:t>وارفاق الإجابات في </a:t>
            </a:r>
            <a:r>
              <a:rPr lang="ar-AE" b="1" dirty="0" err="1"/>
              <a:t>التيمز</a:t>
            </a:r>
            <a:r>
              <a:rPr lang="ar-AE" b="1" dirty="0"/>
              <a:t> </a:t>
            </a:r>
          </a:p>
          <a:p>
            <a:pPr marL="285750" indent="-285750" algn="ctr" rtl="1">
              <a:buFont typeface="Wingdings" panose="05000000000000000000" pitchFamily="2" charset="2"/>
              <a:buChar char="v"/>
            </a:pPr>
            <a:r>
              <a:rPr lang="ar-AE" b="1" dirty="0"/>
              <a:t>أيضا الذي ينتهي من اتحقق من فهمي بدون اتقان للمهارة المطلوبة وقبل الانتقال لحل تأشيرة الخروج يقوم بحل وارفاق هذه الصفحات في محادثة </a:t>
            </a:r>
            <a:r>
              <a:rPr lang="ar-AE" b="1" dirty="0" err="1"/>
              <a:t>التيمز</a:t>
            </a:r>
            <a:endParaRPr lang="en-US" b="1" dirty="0"/>
          </a:p>
        </p:txBody>
      </p:sp>
      <p:pic>
        <p:nvPicPr>
          <p:cNvPr id="80" name="Picture 79">
            <a:extLst>
              <a:ext uri="{FF2B5EF4-FFF2-40B4-BE49-F238E27FC236}">
                <a16:creationId xmlns:a16="http://schemas.microsoft.com/office/drawing/2014/main" id="{87DA07B9-BED1-4FAF-A67D-6D6D2A8DACC3}"/>
              </a:ext>
            </a:extLst>
          </p:cNvPr>
          <p:cNvPicPr>
            <a:picLocks noChangeAspect="1"/>
          </p:cNvPicPr>
          <p:nvPr/>
        </p:nvPicPr>
        <p:blipFill>
          <a:blip r:embed="rId7"/>
          <a:stretch>
            <a:fillRect/>
          </a:stretch>
        </p:blipFill>
        <p:spPr>
          <a:xfrm>
            <a:off x="6531582" y="5826793"/>
            <a:ext cx="667116" cy="781014"/>
          </a:xfrm>
          <a:prstGeom prst="rect">
            <a:avLst/>
          </a:prstGeom>
        </p:spPr>
      </p:pic>
      <p:sp>
        <p:nvSpPr>
          <p:cNvPr id="81" name="TextBox 80">
            <a:extLst>
              <a:ext uri="{FF2B5EF4-FFF2-40B4-BE49-F238E27FC236}">
                <a16:creationId xmlns:a16="http://schemas.microsoft.com/office/drawing/2014/main" id="{022392F3-479E-4F38-AA9E-A0B4DE2B0440}"/>
              </a:ext>
            </a:extLst>
          </p:cNvPr>
          <p:cNvSpPr txBox="1"/>
          <p:nvPr/>
        </p:nvSpPr>
        <p:spPr>
          <a:xfrm>
            <a:off x="5651292" y="2968052"/>
            <a:ext cx="914400" cy="369332"/>
          </a:xfrm>
          <a:prstGeom prst="rect">
            <a:avLst/>
          </a:prstGeom>
          <a:noFill/>
        </p:spPr>
        <p:txBody>
          <a:bodyPr wrap="square" rtlCol="0">
            <a:spAutoFit/>
          </a:bodyPr>
          <a:lstStyle/>
          <a:p>
            <a:endParaRPr lang="en-US" b="1" dirty="0">
              <a:solidFill>
                <a:srgbClr val="C00000"/>
              </a:solidFill>
            </a:endParaRPr>
          </a:p>
        </p:txBody>
      </p:sp>
      <p:sp>
        <p:nvSpPr>
          <p:cNvPr id="82" name="TextBox 81">
            <a:extLst>
              <a:ext uri="{FF2B5EF4-FFF2-40B4-BE49-F238E27FC236}">
                <a16:creationId xmlns:a16="http://schemas.microsoft.com/office/drawing/2014/main" id="{3079B272-9565-4D77-9942-25540C3338A9}"/>
              </a:ext>
            </a:extLst>
          </p:cNvPr>
          <p:cNvSpPr txBox="1"/>
          <p:nvPr/>
        </p:nvSpPr>
        <p:spPr>
          <a:xfrm>
            <a:off x="457200" y="1798345"/>
            <a:ext cx="402449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r" rtl="1"/>
            <a:r>
              <a:rPr lang="ar-AE" sz="1600" b="1" dirty="0">
                <a:solidFill>
                  <a:srgbClr val="FF0000"/>
                </a:solidFill>
              </a:rPr>
              <a:t>ملاحظة : المدة المطلوبة لحل هذه التدريبات هي 20 دقيقة </a:t>
            </a:r>
            <a:endParaRPr lang="en-US" sz="1600" b="1" dirty="0">
              <a:solidFill>
                <a:srgbClr val="FF0000"/>
              </a:solidFill>
            </a:endParaRPr>
          </a:p>
        </p:txBody>
      </p:sp>
      <p:pic>
        <p:nvPicPr>
          <p:cNvPr id="24" name="Picture 23">
            <a:extLst>
              <a:ext uri="{FF2B5EF4-FFF2-40B4-BE49-F238E27FC236}">
                <a16:creationId xmlns:a16="http://schemas.microsoft.com/office/drawing/2014/main" id="{15CB54A1-A584-4292-92E4-4A2B4F437643}"/>
              </a:ext>
            </a:extLst>
          </p:cNvPr>
          <p:cNvPicPr>
            <a:picLocks noChangeAspect="1"/>
          </p:cNvPicPr>
          <p:nvPr/>
        </p:nvPicPr>
        <p:blipFill>
          <a:blip r:embed="rId8"/>
          <a:stretch>
            <a:fillRect/>
          </a:stretch>
        </p:blipFill>
        <p:spPr>
          <a:xfrm>
            <a:off x="5705998" y="1876926"/>
            <a:ext cx="5181077" cy="1812758"/>
          </a:xfrm>
          <a:prstGeom prst="rect">
            <a:avLst/>
          </a:prstGeom>
          <a:ln w="22225">
            <a:solidFill>
              <a:srgbClr val="FF6600"/>
            </a:solidFill>
          </a:ln>
        </p:spPr>
      </p:pic>
      <p:pic>
        <p:nvPicPr>
          <p:cNvPr id="12" name="Picture 11">
            <a:extLst>
              <a:ext uri="{FF2B5EF4-FFF2-40B4-BE49-F238E27FC236}">
                <a16:creationId xmlns:a16="http://schemas.microsoft.com/office/drawing/2014/main" id="{5E572D92-0998-472C-8735-6B0139E3C643}"/>
              </a:ext>
            </a:extLst>
          </p:cNvPr>
          <p:cNvPicPr>
            <a:picLocks noChangeAspect="1"/>
          </p:cNvPicPr>
          <p:nvPr/>
        </p:nvPicPr>
        <p:blipFill>
          <a:blip r:embed="rId9"/>
          <a:stretch>
            <a:fillRect/>
          </a:stretch>
        </p:blipFill>
        <p:spPr>
          <a:xfrm>
            <a:off x="336884" y="2298360"/>
            <a:ext cx="2209048" cy="2606763"/>
          </a:xfrm>
          <a:prstGeom prst="rect">
            <a:avLst/>
          </a:prstGeom>
          <a:ln w="19050">
            <a:solidFill>
              <a:srgbClr val="FF6600"/>
            </a:solidFill>
          </a:ln>
        </p:spPr>
      </p:pic>
      <p:pic>
        <p:nvPicPr>
          <p:cNvPr id="14" name="Picture 13">
            <a:extLst>
              <a:ext uri="{FF2B5EF4-FFF2-40B4-BE49-F238E27FC236}">
                <a16:creationId xmlns:a16="http://schemas.microsoft.com/office/drawing/2014/main" id="{E7025AC1-A6AC-4F27-AF7E-4B63042AE671}"/>
              </a:ext>
            </a:extLst>
          </p:cNvPr>
          <p:cNvPicPr>
            <a:picLocks noChangeAspect="1"/>
          </p:cNvPicPr>
          <p:nvPr/>
        </p:nvPicPr>
        <p:blipFill>
          <a:blip r:embed="rId10"/>
          <a:stretch>
            <a:fillRect/>
          </a:stretch>
        </p:blipFill>
        <p:spPr>
          <a:xfrm>
            <a:off x="2811271" y="2277978"/>
            <a:ext cx="2591659" cy="2662989"/>
          </a:xfrm>
          <a:prstGeom prst="rect">
            <a:avLst/>
          </a:prstGeom>
          <a:ln w="19050">
            <a:solidFill>
              <a:srgbClr val="FF6600"/>
            </a:solidFill>
          </a:ln>
        </p:spPr>
      </p:pic>
    </p:spTree>
    <p:extLst>
      <p:ext uri="{BB962C8B-B14F-4D97-AF65-F5344CB8AC3E}">
        <p14:creationId xmlns:p14="http://schemas.microsoft.com/office/powerpoint/2010/main" val="4156713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82"/>
                                        </p:tgtEl>
                                      </p:cBhvr>
                                    </p:animEffect>
                                    <p:animScale>
                                      <p:cBhvr>
                                        <p:cTn id="7" dur="375" autoRev="1" fill="hold"/>
                                        <p:tgtEl>
                                          <p:spTgt spid="8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additive="base">
                                        <p:cTn id="12" dur="500" fill="hold"/>
                                        <p:tgtEl>
                                          <p:spTgt spid="73"/>
                                        </p:tgtEl>
                                        <p:attrNameLst>
                                          <p:attrName>ppt_x</p:attrName>
                                        </p:attrNameLst>
                                      </p:cBhvr>
                                      <p:tavLst>
                                        <p:tav tm="0">
                                          <p:val>
                                            <p:strVal val="#ppt_x"/>
                                          </p:val>
                                        </p:tav>
                                        <p:tav tm="100000">
                                          <p:val>
                                            <p:strVal val="#ppt_x"/>
                                          </p:val>
                                        </p:tav>
                                      </p:tavLst>
                                    </p:anim>
                                    <p:anim calcmode="lin" valueType="num">
                                      <p:cBhvr additive="base">
                                        <p:cTn id="13"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additive="base">
                                        <p:cTn id="18" dur="500" fill="hold"/>
                                        <p:tgtEl>
                                          <p:spTgt spid="75"/>
                                        </p:tgtEl>
                                        <p:attrNameLst>
                                          <p:attrName>ppt_x</p:attrName>
                                        </p:attrNameLst>
                                      </p:cBhvr>
                                      <p:tavLst>
                                        <p:tav tm="0">
                                          <p:val>
                                            <p:strVal val="#ppt_x"/>
                                          </p:val>
                                        </p:tav>
                                        <p:tav tm="100000">
                                          <p:val>
                                            <p:strVal val="#ppt_x"/>
                                          </p:val>
                                        </p:tav>
                                      </p:tavLst>
                                    </p:anim>
                                    <p:anim calcmode="lin" valueType="num">
                                      <p:cBhvr additive="base">
                                        <p:cTn id="19"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anim calcmode="lin" valueType="num">
                                      <p:cBhvr>
                                        <p:cTn id="30" dur="1000" fill="hold"/>
                                        <p:tgtEl>
                                          <p:spTgt spid="77"/>
                                        </p:tgtEl>
                                        <p:attrNameLst>
                                          <p:attrName>ppt_x</p:attrName>
                                        </p:attrNameLst>
                                      </p:cBhvr>
                                      <p:tavLst>
                                        <p:tav tm="0">
                                          <p:val>
                                            <p:strVal val="#ppt_x"/>
                                          </p:val>
                                        </p:tav>
                                        <p:tav tm="100000">
                                          <p:val>
                                            <p:strVal val="#ppt_x"/>
                                          </p:val>
                                        </p:tav>
                                      </p:tavLst>
                                    </p:anim>
                                    <p:anim calcmode="lin" valueType="num">
                                      <p:cBhvr>
                                        <p:cTn id="31" dur="1000" fill="hold"/>
                                        <p:tgtEl>
                                          <p:spTgt spid="7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1000"/>
                                        <p:tgtEl>
                                          <p:spTgt spid="80"/>
                                        </p:tgtEl>
                                      </p:cBhvr>
                                    </p:animEffect>
                                    <p:anim calcmode="lin" valueType="num">
                                      <p:cBhvr>
                                        <p:cTn id="35" dur="1000" fill="hold"/>
                                        <p:tgtEl>
                                          <p:spTgt spid="80"/>
                                        </p:tgtEl>
                                        <p:attrNameLst>
                                          <p:attrName>ppt_x</p:attrName>
                                        </p:attrNameLst>
                                      </p:cBhvr>
                                      <p:tavLst>
                                        <p:tav tm="0">
                                          <p:val>
                                            <p:strVal val="#ppt_x"/>
                                          </p:val>
                                        </p:tav>
                                        <p:tav tm="100000">
                                          <p:val>
                                            <p:strVal val="#ppt_x"/>
                                          </p:val>
                                        </p:tav>
                                      </p:tavLst>
                                    </p:anim>
                                    <p:anim calcmode="lin" valueType="num">
                                      <p:cBhvr>
                                        <p:cTn id="3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7" grpId="0" animBg="1"/>
      <p:bldP spid="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C8C3227F-28E6-4358-8D7C-943D6D14F8AC}"/>
              </a:ext>
            </a:extLst>
          </p:cNvPr>
          <p:cNvSpPr>
            <a:spLocks noGrp="1"/>
          </p:cNvSpPr>
          <p:nvPr>
            <p:ph type="dt" sz="half" idx="10"/>
          </p:nvPr>
        </p:nvSpPr>
        <p:spPr>
          <a:xfrm>
            <a:off x="53491" y="6492875"/>
            <a:ext cx="2743200" cy="365125"/>
          </a:xfrm>
        </p:spPr>
        <p:txBody>
          <a:bodyPr/>
          <a:lstStyle/>
          <a:p>
            <a:fld id="{1B92843C-5A98-4510-B54C-32B752BE7B93}" type="datetime2">
              <a:rPr lang="en-US" sz="1400" smtClean="0"/>
              <a:t>Friday, October 1, 2021</a:t>
            </a:fld>
            <a:endParaRPr lang="en-US" sz="1400" dirty="0"/>
          </a:p>
        </p:txBody>
      </p:sp>
      <p:sp>
        <p:nvSpPr>
          <p:cNvPr id="25" name="Rectangle 24">
            <a:extLst>
              <a:ext uri="{FF2B5EF4-FFF2-40B4-BE49-F238E27FC236}">
                <a16:creationId xmlns:a16="http://schemas.microsoft.com/office/drawing/2014/main" id="{0CDEA019-6C64-4CE6-882F-EFA615924C39}"/>
              </a:ext>
            </a:extLst>
          </p:cNvPr>
          <p:cNvSpPr/>
          <p:nvPr/>
        </p:nvSpPr>
        <p:spPr>
          <a:xfrm>
            <a:off x="3467522" y="164873"/>
            <a:ext cx="5256956" cy="761194"/>
          </a:xfrm>
          <a:prstGeom prst="rect">
            <a:avLst/>
          </a:prstGeom>
          <a:solidFill>
            <a:schemeClr val="bg1">
              <a:lumMod val="50000"/>
            </a:schemeClr>
          </a:solidFill>
          <a:scene3d>
            <a:camera prst="obliqueTopLeft"/>
            <a:lightRig rig="threePt" dir="t"/>
          </a:scene3d>
          <a:sp3d>
            <a:bevelT w="139700" h="139700" prst="divot"/>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6" name="TextBox 1">
            <a:extLst>
              <a:ext uri="{FF2B5EF4-FFF2-40B4-BE49-F238E27FC236}">
                <a16:creationId xmlns:a16="http://schemas.microsoft.com/office/drawing/2014/main" id="{FDDC1EF7-3F3C-4BC6-8783-EAFAD1FDC93F}"/>
              </a:ext>
            </a:extLst>
          </p:cNvPr>
          <p:cNvSpPr txBox="1">
            <a:spLocks noChangeArrowheads="1"/>
          </p:cNvSpPr>
          <p:nvPr/>
        </p:nvSpPr>
        <p:spPr bwMode="auto">
          <a:xfrm>
            <a:off x="2376074" y="178972"/>
            <a:ext cx="7119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ar-AE" altLang="en-US" sz="4000" b="1" dirty="0">
                <a:solidFill>
                  <a:srgbClr val="FFFF00"/>
                </a:solidFill>
                <a:latin typeface="Arabic Typesetting" panose="03020402040406030203" pitchFamily="66" charset="-78"/>
                <a:cs typeface="Arabic Typesetting" panose="03020402040406030203" pitchFamily="66" charset="-78"/>
              </a:rPr>
              <a:t>اهم القواعد والقوانين والادوات </a:t>
            </a:r>
            <a:r>
              <a:rPr lang="ar-AE" altLang="en-US" sz="4000" b="1" dirty="0">
                <a:solidFill>
                  <a:srgbClr val="FFFF00"/>
                </a:solidFill>
                <a:latin typeface="Arabic Typesetting" panose="03020402040406030203" pitchFamily="66" charset="-78"/>
                <a:cs typeface="Arabic Typesetting" panose="03020402040406030203" pitchFamily="66" charset="-78"/>
                <a:sym typeface="Wingdings" panose="05000000000000000000" pitchFamily="2" charset="2"/>
              </a:rPr>
              <a:t></a:t>
            </a:r>
            <a:endParaRPr lang="en-US" altLang="en-US" sz="4000" b="1" dirty="0">
              <a:solidFill>
                <a:srgbClr val="FFFF00"/>
              </a:solidFill>
              <a:latin typeface="Arabic Typesetting" panose="03020402040406030203" pitchFamily="66" charset="-78"/>
              <a:cs typeface="Arabic Typesetting" panose="03020402040406030203" pitchFamily="66" charset="-78"/>
            </a:endParaRPr>
          </a:p>
        </p:txBody>
      </p:sp>
      <p:grpSp>
        <p:nvGrpSpPr>
          <p:cNvPr id="36" name="Group 35">
            <a:extLst>
              <a:ext uri="{FF2B5EF4-FFF2-40B4-BE49-F238E27FC236}">
                <a16:creationId xmlns:a16="http://schemas.microsoft.com/office/drawing/2014/main" id="{780E5FB2-D64E-4C43-A90A-36AC826FED06}"/>
              </a:ext>
            </a:extLst>
          </p:cNvPr>
          <p:cNvGrpSpPr/>
          <p:nvPr/>
        </p:nvGrpSpPr>
        <p:grpSpPr>
          <a:xfrm>
            <a:off x="5512982" y="4851602"/>
            <a:ext cx="6580542" cy="1327184"/>
            <a:chOff x="1823484" y="5069460"/>
            <a:chExt cx="6580542" cy="1327184"/>
          </a:xfrm>
        </p:grpSpPr>
        <p:pic>
          <p:nvPicPr>
            <p:cNvPr id="37" name="Picture 36">
              <a:extLst>
                <a:ext uri="{FF2B5EF4-FFF2-40B4-BE49-F238E27FC236}">
                  <a16:creationId xmlns:a16="http://schemas.microsoft.com/office/drawing/2014/main" id="{49E83AEB-1C92-43EE-91BC-BFF666F1C67B}"/>
                </a:ext>
              </a:extLst>
            </p:cNvPr>
            <p:cNvPicPr>
              <a:picLocks noChangeAspect="1"/>
            </p:cNvPicPr>
            <p:nvPr/>
          </p:nvPicPr>
          <p:blipFill>
            <a:blip r:embed="rId3"/>
            <a:stretch>
              <a:fillRect/>
            </a:stretch>
          </p:blipFill>
          <p:spPr>
            <a:xfrm>
              <a:off x="2536031" y="5526284"/>
              <a:ext cx="2374062" cy="858298"/>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pic>
          <p:nvPicPr>
            <p:cNvPr id="38" name="Picture 37" descr="A picture containing application&#10;&#10;Description automatically generated">
              <a:extLst>
                <a:ext uri="{FF2B5EF4-FFF2-40B4-BE49-F238E27FC236}">
                  <a16:creationId xmlns:a16="http://schemas.microsoft.com/office/drawing/2014/main" id="{71B29FD0-6EEE-40FD-928B-750DAE432788}"/>
                </a:ext>
              </a:extLst>
            </p:cNvPr>
            <p:cNvPicPr>
              <a:picLocks noChangeAspect="1"/>
            </p:cNvPicPr>
            <p:nvPr/>
          </p:nvPicPr>
          <p:blipFill>
            <a:blip r:embed="rId4"/>
            <a:stretch>
              <a:fillRect/>
            </a:stretch>
          </p:blipFill>
          <p:spPr>
            <a:xfrm>
              <a:off x="5114917" y="5526284"/>
              <a:ext cx="2726336" cy="87036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
          <p:nvSpPr>
            <p:cNvPr id="39" name="Rectangle 38">
              <a:extLst>
                <a:ext uri="{FF2B5EF4-FFF2-40B4-BE49-F238E27FC236}">
                  <a16:creationId xmlns:a16="http://schemas.microsoft.com/office/drawing/2014/main" id="{7EDFAB39-8AAA-4958-9FF2-581201EBA5BA}"/>
                </a:ext>
              </a:extLst>
            </p:cNvPr>
            <p:cNvSpPr/>
            <p:nvPr/>
          </p:nvSpPr>
          <p:spPr>
            <a:xfrm>
              <a:off x="1823484" y="5069460"/>
              <a:ext cx="6580542" cy="1155634"/>
            </a:xfrm>
            <a:prstGeom prst="rect">
              <a:avLst/>
            </a:prstGeom>
            <a:noFill/>
          </p:spPr>
          <p:txBody>
            <a:bodyPr wrap="none" lIns="91440" tIns="45720" rIns="91440" bIns="45720">
              <a:prstTxWarp prst="textArchUp">
                <a:avLst>
                  <a:gd name="adj" fmla="val 11181155"/>
                </a:avLst>
              </a:prstTxWarp>
              <a:spAutoFit/>
            </a:bodyPr>
            <a:lstStyle/>
            <a:p>
              <a:pPr algn="ctr"/>
              <a:r>
                <a:rPr lang="ar-AE"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تأكد من الدخول الى منصة الف وبوابة التعلم الذكي </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grpSp>
        <p:nvGrpSpPr>
          <p:cNvPr id="27" name="Group 26">
            <a:extLst>
              <a:ext uri="{FF2B5EF4-FFF2-40B4-BE49-F238E27FC236}">
                <a16:creationId xmlns:a16="http://schemas.microsoft.com/office/drawing/2014/main" id="{FB992175-962B-40DC-BF6C-E7A6C38BC5A3}"/>
              </a:ext>
            </a:extLst>
          </p:cNvPr>
          <p:cNvGrpSpPr/>
          <p:nvPr/>
        </p:nvGrpSpPr>
        <p:grpSpPr>
          <a:xfrm>
            <a:off x="6194870" y="2250794"/>
            <a:ext cx="4440283" cy="2280352"/>
            <a:chOff x="5102261" y="1533150"/>
            <a:chExt cx="4440283" cy="2280352"/>
          </a:xfrm>
        </p:grpSpPr>
        <p:pic>
          <p:nvPicPr>
            <p:cNvPr id="28" name="Picture 6" descr="Image result for ممحاة">
              <a:extLst>
                <a:ext uri="{FF2B5EF4-FFF2-40B4-BE49-F238E27FC236}">
                  <a16:creationId xmlns:a16="http://schemas.microsoft.com/office/drawing/2014/main" id="{2945B2DE-28CE-446F-85E3-A60A491DB1D9}"/>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023" t="23171" r="17983" b="22977"/>
            <a:stretch/>
          </p:blipFill>
          <p:spPr bwMode="auto">
            <a:xfrm rot="16200000">
              <a:off x="8372048" y="1786596"/>
              <a:ext cx="651639" cy="548365"/>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29" name="Picture 6" descr="مسطرة خشبية 20 سم: Amazon.ae">
              <a:extLst>
                <a:ext uri="{FF2B5EF4-FFF2-40B4-BE49-F238E27FC236}">
                  <a16:creationId xmlns:a16="http://schemas.microsoft.com/office/drawing/2014/main" id="{1637B510-D142-4321-81F3-B0B4B23830B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756365">
              <a:off x="5724054" y="1730197"/>
              <a:ext cx="1386753" cy="142049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726F6D7-5AAA-4EC1-8892-C682A71B0F9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Lst>
            </a:blip>
            <a:stretch>
              <a:fillRect/>
            </a:stretch>
          </p:blipFill>
          <p:spPr>
            <a:xfrm>
              <a:off x="7018407" y="1533150"/>
              <a:ext cx="1385619" cy="1651759"/>
            </a:xfrm>
            <a:prstGeom prst="rect">
              <a:avLst/>
            </a:prstGeom>
          </p:spPr>
        </p:pic>
        <p:pic>
          <p:nvPicPr>
            <p:cNvPr id="31" name="Picture 30" descr="Image result for قلم رصاص">
              <a:extLst>
                <a:ext uri="{FF2B5EF4-FFF2-40B4-BE49-F238E27FC236}">
                  <a16:creationId xmlns:a16="http://schemas.microsoft.com/office/drawing/2014/main" id="{9306DA07-563B-46BF-875D-D1F97606EED7}"/>
                </a:ext>
              </a:extLst>
            </p:cNvPr>
            <p:cNvPicPr>
              <a:picLocks noChangeAspect="1" noChangeArrowheads="1"/>
            </p:cNvPicPr>
            <p:nvPr/>
          </p:nvPicPr>
          <p:blipFill>
            <a:blip r:embed="rId9" cstate="print">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bwMode="auto">
            <a:xfrm>
              <a:off x="8553962" y="1765644"/>
              <a:ext cx="988582" cy="1349599"/>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32" name="Picture 2" descr="Image result for آلة حاسبة علمية">
              <a:extLst>
                <a:ext uri="{FF2B5EF4-FFF2-40B4-BE49-F238E27FC236}">
                  <a16:creationId xmlns:a16="http://schemas.microsoft.com/office/drawing/2014/main" id="{F4CE969F-55B0-424F-B049-3FD11D5F889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86" t="8627" r="19403" b="8627"/>
            <a:stretch/>
          </p:blipFill>
          <p:spPr bwMode="auto">
            <a:xfrm rot="19498935">
              <a:off x="5102261" y="2098692"/>
              <a:ext cx="1094248" cy="17148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40" name="Rectangle 39">
            <a:extLst>
              <a:ext uri="{FF2B5EF4-FFF2-40B4-BE49-F238E27FC236}">
                <a16:creationId xmlns:a16="http://schemas.microsoft.com/office/drawing/2014/main" id="{2F3E8968-CE93-4184-9273-4901FDE37516}"/>
              </a:ext>
            </a:extLst>
          </p:cNvPr>
          <p:cNvSpPr/>
          <p:nvPr/>
        </p:nvSpPr>
        <p:spPr>
          <a:xfrm>
            <a:off x="4490104" y="1924850"/>
            <a:ext cx="8823249" cy="923330"/>
          </a:xfrm>
          <a:prstGeom prst="rect">
            <a:avLst/>
          </a:prstGeom>
          <a:noFill/>
        </p:spPr>
        <p:txBody>
          <a:bodyPr wrap="none" lIns="91440" tIns="45720" rIns="91440" bIns="45720">
            <a:prstTxWarp prst="textArchUp">
              <a:avLst/>
            </a:prstTxWarp>
            <a:spAutoFit/>
          </a:bodyPr>
          <a:lstStyle/>
          <a:p>
            <a:pPr algn="ctr"/>
            <a:r>
              <a:rPr lang="ar-AE"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تأكد من وجود جميع احتياجاتك بجانبك</a:t>
            </a:r>
          </a:p>
        </p:txBody>
      </p:sp>
      <p:grpSp>
        <p:nvGrpSpPr>
          <p:cNvPr id="43" name="Group 42">
            <a:extLst>
              <a:ext uri="{FF2B5EF4-FFF2-40B4-BE49-F238E27FC236}">
                <a16:creationId xmlns:a16="http://schemas.microsoft.com/office/drawing/2014/main" id="{1F38BA34-63A4-422A-AC91-A304F701429B}"/>
              </a:ext>
            </a:extLst>
          </p:cNvPr>
          <p:cNvGrpSpPr/>
          <p:nvPr/>
        </p:nvGrpSpPr>
        <p:grpSpPr>
          <a:xfrm>
            <a:off x="-1742748" y="1854456"/>
            <a:ext cx="8823249" cy="4572048"/>
            <a:chOff x="-1742748" y="1854456"/>
            <a:chExt cx="8823249" cy="4572048"/>
          </a:xfrm>
        </p:grpSpPr>
        <p:grpSp>
          <p:nvGrpSpPr>
            <p:cNvPr id="12" name="Group 11">
              <a:extLst>
                <a:ext uri="{FF2B5EF4-FFF2-40B4-BE49-F238E27FC236}">
                  <a16:creationId xmlns:a16="http://schemas.microsoft.com/office/drawing/2014/main" id="{98911CA4-2B19-4471-B8C6-2FFBE0829932}"/>
                </a:ext>
              </a:extLst>
            </p:cNvPr>
            <p:cNvGrpSpPr/>
            <p:nvPr/>
          </p:nvGrpSpPr>
          <p:grpSpPr>
            <a:xfrm>
              <a:off x="300717" y="2107728"/>
              <a:ext cx="4724114" cy="4318776"/>
              <a:chOff x="-1" y="1727416"/>
              <a:chExt cx="4724114" cy="4318776"/>
            </a:xfrm>
          </p:grpSpPr>
          <p:sp>
            <p:nvSpPr>
              <p:cNvPr id="2" name="Rectangle: Rounded Corners 1">
                <a:extLst>
                  <a:ext uri="{FF2B5EF4-FFF2-40B4-BE49-F238E27FC236}">
                    <a16:creationId xmlns:a16="http://schemas.microsoft.com/office/drawing/2014/main" id="{5AF2B0AE-B6D5-415F-96CD-DBE5C1424839}"/>
                  </a:ext>
                  <a:ext uri="{C183D7F6-B498-43B3-948B-1728B52AA6E4}">
                    <adec:decorative xmlns:adec="http://schemas.microsoft.com/office/drawing/2017/decorative" val="1"/>
                  </a:ext>
                </a:extLst>
              </p:cNvPr>
              <p:cNvSpPr/>
              <p:nvPr/>
            </p:nvSpPr>
            <p:spPr>
              <a:xfrm>
                <a:off x="0" y="1727416"/>
                <a:ext cx="2275029" cy="1328395"/>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b="1" dirty="0">
                    <a:solidFill>
                      <a:schemeClr val="tx1"/>
                    </a:solidFill>
                    <a:latin typeface="Sakkal Majalla" panose="02000000000000000000" pitchFamily="2" charset="-78"/>
                    <a:cs typeface="Sakkal Majalla" panose="02000000000000000000" pitchFamily="2" charset="-78"/>
                  </a:rPr>
                  <a:t>المشاركة والتفاعل وتقديم التغذية الراجعة من خلال القنوات الموضحة من قبل المعلم</a:t>
                </a:r>
                <a:endParaRPr lang="en-US" b="1" dirty="0">
                  <a:solidFill>
                    <a:schemeClr val="tx1"/>
                  </a:solidFill>
                  <a:latin typeface="Sakkal Majalla" panose="02000000000000000000" pitchFamily="2" charset="-78"/>
                  <a:cs typeface="Sakkal Majalla" panose="02000000000000000000" pitchFamily="2" charset="-78"/>
                </a:endParaRPr>
              </a:p>
            </p:txBody>
          </p:sp>
          <p:sp>
            <p:nvSpPr>
              <p:cNvPr id="4" name="Rectangle: Rounded Corners 3">
                <a:extLst>
                  <a:ext uri="{FF2B5EF4-FFF2-40B4-BE49-F238E27FC236}">
                    <a16:creationId xmlns:a16="http://schemas.microsoft.com/office/drawing/2014/main" id="{77F8FFC6-0ED3-481B-A1BE-57407265CCAA}"/>
                  </a:ext>
                  <a:ext uri="{C183D7F6-B498-43B3-948B-1728B52AA6E4}">
                    <adec:decorative xmlns:adec="http://schemas.microsoft.com/office/drawing/2017/decorative" val="1"/>
                  </a:ext>
                </a:extLst>
              </p:cNvPr>
              <p:cNvSpPr/>
              <p:nvPr/>
            </p:nvSpPr>
            <p:spPr>
              <a:xfrm>
                <a:off x="2368159" y="3148904"/>
                <a:ext cx="2305597" cy="132238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b="1" dirty="0">
                    <a:solidFill>
                      <a:schemeClr val="tx1"/>
                    </a:solidFill>
                    <a:latin typeface="Sakkal Majalla" panose="02000000000000000000" pitchFamily="2" charset="-78"/>
                    <a:cs typeface="Sakkal Majalla" panose="02000000000000000000" pitchFamily="2" charset="-78"/>
                  </a:rPr>
                  <a:t>عدم استخدام الهاتف أو المواقع الآخرى والإنشغال عن الدرس</a:t>
                </a:r>
                <a:endParaRPr lang="en-US" b="1" dirty="0">
                  <a:solidFill>
                    <a:schemeClr val="tx1"/>
                  </a:solidFill>
                  <a:latin typeface="Sakkal Majalla" panose="02000000000000000000" pitchFamily="2" charset="-78"/>
                  <a:cs typeface="Sakkal Majalla" panose="02000000000000000000" pitchFamily="2" charset="-78"/>
                </a:endParaRPr>
              </a:p>
            </p:txBody>
          </p:sp>
          <p:sp>
            <p:nvSpPr>
              <p:cNvPr id="6" name="Rectangle: Rounded Corners 5">
                <a:extLst>
                  <a:ext uri="{FF2B5EF4-FFF2-40B4-BE49-F238E27FC236}">
                    <a16:creationId xmlns:a16="http://schemas.microsoft.com/office/drawing/2014/main" id="{3ECCD523-308A-41F6-8099-B16567E3B5FD}"/>
                  </a:ext>
                  <a:ext uri="{C183D7F6-B498-43B3-948B-1728B52AA6E4}">
                    <adec:decorative xmlns:adec="http://schemas.microsoft.com/office/drawing/2017/decorative" val="1"/>
                  </a:ext>
                </a:extLst>
              </p:cNvPr>
              <p:cNvSpPr/>
              <p:nvPr/>
            </p:nvSpPr>
            <p:spPr>
              <a:xfrm>
                <a:off x="2326370" y="1777717"/>
                <a:ext cx="2397743" cy="13420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b="1" dirty="0">
                    <a:solidFill>
                      <a:schemeClr val="tx1"/>
                    </a:solidFill>
                    <a:latin typeface="Sakkal Majalla" panose="02000000000000000000" pitchFamily="2" charset="-78"/>
                    <a:cs typeface="Sakkal Majalla" panose="02000000000000000000" pitchFamily="2" charset="-78"/>
                  </a:rPr>
                  <a:t>تحمل المسؤلية واحترام الآخرين وعدم الإساءة لهم أو التعدي على حقوقهم</a:t>
                </a:r>
                <a:endParaRPr lang="en-US" b="1" dirty="0">
                  <a:solidFill>
                    <a:schemeClr val="tx1"/>
                  </a:solidFill>
                  <a:latin typeface="Sakkal Majalla" panose="02000000000000000000" pitchFamily="2" charset="-78"/>
                  <a:cs typeface="Sakkal Majalla" panose="02000000000000000000" pitchFamily="2" charset="-78"/>
                </a:endParaRPr>
              </a:p>
            </p:txBody>
          </p:sp>
          <p:sp>
            <p:nvSpPr>
              <p:cNvPr id="7" name="Rectangle: Rounded Corners 6">
                <a:extLst>
                  <a:ext uri="{FF2B5EF4-FFF2-40B4-BE49-F238E27FC236}">
                    <a16:creationId xmlns:a16="http://schemas.microsoft.com/office/drawing/2014/main" id="{9250FE71-7BB5-46A1-9B8C-41A3F8083E1D}"/>
                  </a:ext>
                  <a:ext uri="{C183D7F6-B498-43B3-948B-1728B52AA6E4}">
                    <adec:decorative xmlns:adec="http://schemas.microsoft.com/office/drawing/2017/decorative" val="1"/>
                  </a:ext>
                </a:extLst>
              </p:cNvPr>
              <p:cNvSpPr/>
              <p:nvPr/>
            </p:nvSpPr>
            <p:spPr>
              <a:xfrm>
                <a:off x="51339" y="4620333"/>
                <a:ext cx="2275031" cy="142585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a:solidFill>
                      <a:schemeClr val="tx1"/>
                    </a:solidFill>
                    <a:latin typeface="Sakkal Majalla" panose="02000000000000000000" pitchFamily="2" charset="-78"/>
                    <a:cs typeface="Sakkal Majalla" panose="02000000000000000000" pitchFamily="2" charset="-78"/>
                  </a:rPr>
                  <a:t>لا تتردد في السؤال عن آي استفسار</a:t>
                </a:r>
                <a:endParaRPr lang="en-US" sz="2000" b="1" dirty="0">
                  <a:solidFill>
                    <a:schemeClr val="tx1"/>
                  </a:solidFill>
                  <a:latin typeface="Sakkal Majalla" panose="02000000000000000000" pitchFamily="2" charset="-78"/>
                  <a:cs typeface="Sakkal Majalla" panose="02000000000000000000" pitchFamily="2" charset="-78"/>
                </a:endParaRPr>
              </a:p>
            </p:txBody>
          </p:sp>
          <p:sp>
            <p:nvSpPr>
              <p:cNvPr id="8" name="Rectangle: Rounded Corners 7">
                <a:extLst>
                  <a:ext uri="{FF2B5EF4-FFF2-40B4-BE49-F238E27FC236}">
                    <a16:creationId xmlns:a16="http://schemas.microsoft.com/office/drawing/2014/main" id="{CABF906E-373B-4DBC-AB8F-94CB15E82751}"/>
                  </a:ext>
                  <a:ext uri="{C183D7F6-B498-43B3-948B-1728B52AA6E4}">
                    <adec:decorative xmlns:adec="http://schemas.microsoft.com/office/drawing/2017/decorative" val="1"/>
                  </a:ext>
                </a:extLst>
              </p:cNvPr>
              <p:cNvSpPr/>
              <p:nvPr/>
            </p:nvSpPr>
            <p:spPr>
              <a:xfrm>
                <a:off x="2344008" y="4547920"/>
                <a:ext cx="2329749" cy="1425859"/>
              </a:xfrm>
              <a:prstGeom prst="roundRect">
                <a:avLst/>
              </a:prstGeom>
              <a:solidFill>
                <a:srgbClr val="FFE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b="1" dirty="0">
                    <a:solidFill>
                      <a:schemeClr val="tx1"/>
                    </a:solidFill>
                    <a:latin typeface="Sakkal Majalla" panose="02000000000000000000" pitchFamily="2" charset="-78"/>
                    <a:cs typeface="Sakkal Majalla" panose="02000000000000000000" pitchFamily="2" charset="-78"/>
                  </a:rPr>
                  <a:t>اتبع تعليمات معلمك دائماً </a:t>
                </a:r>
              </a:p>
              <a:p>
                <a:pPr algn="ctr" rtl="1"/>
                <a:r>
                  <a:rPr lang="ar-AE" b="1" dirty="0">
                    <a:solidFill>
                      <a:schemeClr val="tx1"/>
                    </a:solidFill>
                    <a:latin typeface="Sakkal Majalla" panose="02000000000000000000" pitchFamily="2" charset="-78"/>
                    <a:cs typeface="Sakkal Majalla" panose="02000000000000000000" pitchFamily="2" charset="-78"/>
                  </a:rPr>
                  <a:t>استمع الى المتحدث جيدا  </a:t>
                </a:r>
                <a:r>
                  <a:rPr lang="ar-AE" b="1" dirty="0" err="1">
                    <a:solidFill>
                      <a:schemeClr val="tx1"/>
                    </a:solidFill>
                    <a:latin typeface="Sakkal Majalla" panose="02000000000000000000" pitchFamily="2" charset="-78"/>
                    <a:cs typeface="Sakkal Majalla" panose="02000000000000000000" pitchFamily="2" charset="-78"/>
                  </a:rPr>
                  <a:t>واستاذن</a:t>
                </a:r>
                <a:r>
                  <a:rPr lang="ar-AE" b="1" dirty="0">
                    <a:solidFill>
                      <a:schemeClr val="tx1"/>
                    </a:solidFill>
                    <a:latin typeface="Sakkal Majalla" panose="02000000000000000000" pitchFamily="2" charset="-78"/>
                    <a:cs typeface="Sakkal Majalla" panose="02000000000000000000" pitchFamily="2" charset="-78"/>
                  </a:rPr>
                  <a:t> قبل التكلم</a:t>
                </a:r>
                <a:endParaRPr lang="en-US" b="1" dirty="0">
                  <a:solidFill>
                    <a:schemeClr val="tx1"/>
                  </a:solidFill>
                  <a:latin typeface="Sakkal Majalla" panose="02000000000000000000" pitchFamily="2" charset="-78"/>
                  <a:cs typeface="Sakkal Majalla" panose="02000000000000000000" pitchFamily="2" charset="-78"/>
                </a:endParaRPr>
              </a:p>
            </p:txBody>
          </p:sp>
          <p:sp>
            <p:nvSpPr>
              <p:cNvPr id="9" name="Rectangle: Rounded Corners 8">
                <a:extLst>
                  <a:ext uri="{FF2B5EF4-FFF2-40B4-BE49-F238E27FC236}">
                    <a16:creationId xmlns:a16="http://schemas.microsoft.com/office/drawing/2014/main" id="{FDA55DFC-FD75-4C39-834F-7066E373114E}"/>
                  </a:ext>
                  <a:ext uri="{C183D7F6-B498-43B3-948B-1728B52AA6E4}">
                    <adec:decorative xmlns:adec="http://schemas.microsoft.com/office/drawing/2017/decorative" val="1"/>
                  </a:ext>
                </a:extLst>
              </p:cNvPr>
              <p:cNvSpPr/>
              <p:nvPr/>
            </p:nvSpPr>
            <p:spPr>
              <a:xfrm>
                <a:off x="-1" y="3156360"/>
                <a:ext cx="2275031" cy="1391560"/>
              </a:xfrm>
              <a:prstGeom prst="roundRect">
                <a:avLst/>
              </a:prstGeom>
              <a:solidFill>
                <a:srgbClr val="FFC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b="1" dirty="0">
                    <a:solidFill>
                      <a:schemeClr val="tx1"/>
                    </a:solidFill>
                    <a:latin typeface="Sakkal Majalla" panose="02000000000000000000" pitchFamily="2" charset="-78"/>
                    <a:cs typeface="Sakkal Majalla" panose="02000000000000000000" pitchFamily="2" charset="-78"/>
                  </a:rPr>
                  <a:t>حضور الحصة كاملة و الاستئذان في حال الحاجة إلى مغادرة الحصة</a:t>
                </a:r>
                <a:endParaRPr lang="en-US" b="1" dirty="0">
                  <a:solidFill>
                    <a:schemeClr val="tx1"/>
                  </a:solidFill>
                  <a:latin typeface="Sakkal Majalla" panose="02000000000000000000" pitchFamily="2" charset="-78"/>
                  <a:cs typeface="Sakkal Majalla" panose="02000000000000000000" pitchFamily="2" charset="-78"/>
                </a:endParaRPr>
              </a:p>
            </p:txBody>
          </p:sp>
        </p:grpSp>
        <p:sp>
          <p:nvSpPr>
            <p:cNvPr id="42" name="Rectangle 41">
              <a:extLst>
                <a:ext uri="{FF2B5EF4-FFF2-40B4-BE49-F238E27FC236}">
                  <a16:creationId xmlns:a16="http://schemas.microsoft.com/office/drawing/2014/main" id="{D1225EDA-315B-4127-A25A-C9097B2AE19A}"/>
                </a:ext>
              </a:extLst>
            </p:cNvPr>
            <p:cNvSpPr/>
            <p:nvPr/>
          </p:nvSpPr>
          <p:spPr>
            <a:xfrm>
              <a:off x="-1742748" y="1854456"/>
              <a:ext cx="8823249" cy="923330"/>
            </a:xfrm>
            <a:prstGeom prst="rect">
              <a:avLst/>
            </a:prstGeom>
            <a:noFill/>
          </p:spPr>
          <p:txBody>
            <a:bodyPr wrap="none" lIns="91440" tIns="45720" rIns="91440" bIns="45720">
              <a:prstTxWarp prst="textArchUp">
                <a:avLst/>
              </a:prstTxWarp>
              <a:spAutoFit/>
            </a:bodyPr>
            <a:lstStyle/>
            <a:p>
              <a:pPr algn="ctr"/>
              <a:r>
                <a:rPr lang="ar-AE"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لنتفق معا على قواعد محددة</a:t>
              </a:r>
            </a:p>
          </p:txBody>
        </p:sp>
      </p:grpSp>
      <p:pic>
        <p:nvPicPr>
          <p:cNvPr id="5" name="Picture 4">
            <a:extLst>
              <a:ext uri="{FF2B5EF4-FFF2-40B4-BE49-F238E27FC236}">
                <a16:creationId xmlns:a16="http://schemas.microsoft.com/office/drawing/2014/main" id="{4DC64845-0374-4ABC-B281-72F051A79820}"/>
              </a:ext>
            </a:extLst>
          </p:cNvPr>
          <p:cNvPicPr>
            <a:picLocks noChangeAspect="1"/>
          </p:cNvPicPr>
          <p:nvPr/>
        </p:nvPicPr>
        <p:blipFill>
          <a:blip r:embed="rId11"/>
          <a:stretch>
            <a:fillRect/>
          </a:stretch>
        </p:blipFill>
        <p:spPr>
          <a:xfrm rot="1571964">
            <a:off x="10479702" y="2740129"/>
            <a:ext cx="1271019" cy="1636254"/>
          </a:xfrm>
          <a:prstGeom prst="rect">
            <a:avLst/>
          </a:prstGeom>
        </p:spPr>
      </p:pic>
    </p:spTree>
    <p:extLst>
      <p:ext uri="{BB962C8B-B14F-4D97-AF65-F5344CB8AC3E}">
        <p14:creationId xmlns:p14="http://schemas.microsoft.com/office/powerpoint/2010/main" val="2807023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855F71-BF3F-45A7-A205-79C3AF7ABA95}"/>
              </a:ext>
            </a:extLst>
          </p:cNvPr>
          <p:cNvSpPr txBox="1"/>
          <p:nvPr/>
        </p:nvSpPr>
        <p:spPr>
          <a:xfrm>
            <a:off x="7080392" y="4432681"/>
            <a:ext cx="4623927" cy="110799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rtl="1"/>
            <a:r>
              <a:rPr lang="ar-AE" sz="6600" b="1" dirty="0">
                <a:ln/>
                <a:solidFill>
                  <a:schemeClr val="accent4"/>
                </a:solidFill>
                <a:latin typeface="Arabic Typesetting" panose="03020402040406030203" pitchFamily="66" charset="-78"/>
                <a:cs typeface="Arabic Typesetting" panose="03020402040406030203" pitchFamily="66" charset="-78"/>
              </a:rPr>
              <a:t>تعليم متمايز</a:t>
            </a:r>
            <a:endParaRPr lang="en-US" sz="6600" b="1" dirty="0">
              <a:ln/>
              <a:solidFill>
                <a:schemeClr val="accent4"/>
              </a:solidFill>
              <a:latin typeface="Arabic Typesetting" panose="03020402040406030203" pitchFamily="66" charset="-78"/>
              <a:cs typeface="Arabic Typesetting" panose="03020402040406030203" pitchFamily="66" charset="-78"/>
            </a:endParaRPr>
          </a:p>
        </p:txBody>
      </p:sp>
      <p:sp>
        <p:nvSpPr>
          <p:cNvPr id="4" name="Date Placeholder 3">
            <a:extLst>
              <a:ext uri="{FF2B5EF4-FFF2-40B4-BE49-F238E27FC236}">
                <a16:creationId xmlns:a16="http://schemas.microsoft.com/office/drawing/2014/main" id="{833D9E66-A0AF-49EF-BD3E-F1057B82A518}"/>
              </a:ext>
            </a:extLst>
          </p:cNvPr>
          <p:cNvSpPr>
            <a:spLocks noGrp="1"/>
          </p:cNvSpPr>
          <p:nvPr>
            <p:ph type="dt" sz="half" idx="10"/>
          </p:nvPr>
        </p:nvSpPr>
        <p:spPr>
          <a:xfrm>
            <a:off x="0" y="0"/>
            <a:ext cx="2743200" cy="365125"/>
          </a:xfrm>
        </p:spPr>
        <p:txBody>
          <a:bodyPr/>
          <a:lstStyle/>
          <a:p>
            <a:fld id="{E8E902A3-AC2B-4C5A-A3F3-8EA59BB53B9D}" type="datetime2">
              <a:rPr lang="en-US" sz="1400" smtClean="0">
                <a:solidFill>
                  <a:schemeClr val="bg1"/>
                </a:solidFill>
              </a:rPr>
              <a:t>Friday, October 1, 2021</a:t>
            </a:fld>
            <a:endParaRPr lang="en-US" sz="1400" dirty="0">
              <a:solidFill>
                <a:schemeClr val="bg1"/>
              </a:solidFill>
            </a:endParaRPr>
          </a:p>
        </p:txBody>
      </p:sp>
      <p:sp>
        <p:nvSpPr>
          <p:cNvPr id="5" name="مربع نص 2">
            <a:extLst>
              <a:ext uri="{FF2B5EF4-FFF2-40B4-BE49-F238E27FC236}">
                <a16:creationId xmlns:a16="http://schemas.microsoft.com/office/drawing/2014/main" id="{0AB0E686-C73A-46C7-BA85-27CA26BA4F41}"/>
              </a:ext>
            </a:extLst>
          </p:cNvPr>
          <p:cNvSpPr txBox="1"/>
          <p:nvPr/>
        </p:nvSpPr>
        <p:spPr>
          <a:xfrm>
            <a:off x="6276694" y="3801358"/>
            <a:ext cx="5389681" cy="1384995"/>
          </a:xfrm>
          <a:prstGeom prst="rect">
            <a:avLst/>
          </a:prstGeom>
          <a:noFill/>
        </p:spPr>
        <p:txBody>
          <a:bodyPr wrap="none" rtlCol="0">
            <a:spAutoFit/>
          </a:bodyPr>
          <a:lstStyle/>
          <a:p>
            <a:pPr algn="r" rtl="1"/>
            <a:r>
              <a:rPr lang="ar-AE" altLang="ar-AE" sz="2800" b="1" dirty="0">
                <a:solidFill>
                  <a:srgbClr val="FF0000"/>
                </a:solidFill>
              </a:rPr>
              <a:t>درس : قسمة الأعداد المكونة من ثلاثة أرقام </a:t>
            </a:r>
          </a:p>
          <a:p>
            <a:pPr algn="ctr" rtl="1"/>
            <a:r>
              <a:rPr lang="ar-AE" altLang="ar-AE" sz="2800" b="1" dirty="0">
                <a:solidFill>
                  <a:srgbClr val="FF0000"/>
                </a:solidFill>
              </a:rPr>
              <a:t>وأربعة أرقام</a:t>
            </a:r>
          </a:p>
          <a:p>
            <a:pPr algn="r" rtl="1"/>
            <a:endParaRPr lang="en-US" sz="2800" b="1" dirty="0">
              <a:solidFill>
                <a:srgbClr val="FF00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115289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0D62E778-F65B-401E-A215-07A74B0BB7AF}"/>
              </a:ext>
            </a:extLst>
          </p:cNvPr>
          <p:cNvGraphicFramePr>
            <a:graphicFrameLocks noGrp="1"/>
          </p:cNvGraphicFramePr>
          <p:nvPr>
            <p:extLst>
              <p:ext uri="{D42A27DB-BD31-4B8C-83A1-F6EECF244321}">
                <p14:modId xmlns:p14="http://schemas.microsoft.com/office/powerpoint/2010/main" val="2069833104"/>
              </p:ext>
            </p:extLst>
          </p:nvPr>
        </p:nvGraphicFramePr>
        <p:xfrm>
          <a:off x="794870" y="1479176"/>
          <a:ext cx="10669249" cy="5669280"/>
        </p:xfrm>
        <a:graphic>
          <a:graphicData uri="http://schemas.openxmlformats.org/drawingml/2006/table">
            <a:tbl>
              <a:tblPr firstRow="1" bandRow="1">
                <a:tableStyleId>{5C22544A-7EE6-4342-B048-85BDC9FD1C3A}</a:tableStyleId>
              </a:tblPr>
              <a:tblGrid>
                <a:gridCol w="3549525">
                  <a:extLst>
                    <a:ext uri="{9D8B030D-6E8A-4147-A177-3AD203B41FA5}">
                      <a16:colId xmlns:a16="http://schemas.microsoft.com/office/drawing/2014/main" val="839211772"/>
                    </a:ext>
                  </a:extLst>
                </a:gridCol>
                <a:gridCol w="3777629">
                  <a:extLst>
                    <a:ext uri="{9D8B030D-6E8A-4147-A177-3AD203B41FA5}">
                      <a16:colId xmlns:a16="http://schemas.microsoft.com/office/drawing/2014/main" val="4241950150"/>
                    </a:ext>
                  </a:extLst>
                </a:gridCol>
                <a:gridCol w="3342095">
                  <a:extLst>
                    <a:ext uri="{9D8B030D-6E8A-4147-A177-3AD203B41FA5}">
                      <a16:colId xmlns:a16="http://schemas.microsoft.com/office/drawing/2014/main" val="1969569097"/>
                    </a:ext>
                  </a:extLst>
                </a:gridCol>
              </a:tblGrid>
              <a:tr h="496677">
                <a:tc>
                  <a:txBody>
                    <a:bodyPr/>
                    <a:lstStyle/>
                    <a:p>
                      <a:pPr algn="ctr" rtl="1"/>
                      <a:r>
                        <a:rPr lang="ar-AE" dirty="0"/>
                        <a:t>أعلى من المستوى</a:t>
                      </a:r>
                    </a:p>
                    <a:p>
                      <a:pPr algn="ctr" rtl="1"/>
                      <a:r>
                        <a:rPr lang="ar-AE" dirty="0"/>
                        <a:t>التوسع</a:t>
                      </a:r>
                    </a:p>
                    <a:p>
                      <a:pPr algn="ctr" rtl="1"/>
                      <a:r>
                        <a:rPr lang="ar-AE" sz="2400" u="sng" dirty="0"/>
                        <a:t>مجموعة المبتكرين</a:t>
                      </a:r>
                      <a:endParaRPr lang="en-US" sz="2400" u="sng" dirty="0"/>
                    </a:p>
                  </a:txBody>
                  <a:tcPr>
                    <a:solidFill>
                      <a:srgbClr val="92D050"/>
                    </a:solidFill>
                  </a:tcPr>
                </a:tc>
                <a:tc>
                  <a:txBody>
                    <a:bodyPr/>
                    <a:lstStyle/>
                    <a:p>
                      <a:pPr algn="ctr" rtl="1"/>
                      <a:r>
                        <a:rPr lang="ar-AE" dirty="0"/>
                        <a:t>ضمن المستوى </a:t>
                      </a:r>
                    </a:p>
                    <a:p>
                      <a:pPr algn="ctr" rtl="1"/>
                      <a:r>
                        <a:rPr lang="ar-AE" dirty="0"/>
                        <a:t>المستوى 1</a:t>
                      </a:r>
                    </a:p>
                    <a:p>
                      <a:pPr algn="ctr" rtl="1"/>
                      <a:r>
                        <a:rPr lang="ar-AE" sz="2400" u="sng" dirty="0"/>
                        <a:t>مجموعة المبدعين</a:t>
                      </a:r>
                      <a:endParaRPr lang="en-US" sz="2400" u="sng" dirty="0"/>
                    </a:p>
                  </a:txBody>
                  <a:tcPr/>
                </a:tc>
                <a:tc>
                  <a:txBody>
                    <a:bodyPr/>
                    <a:lstStyle/>
                    <a:p>
                      <a:pPr algn="ctr" rtl="1"/>
                      <a:r>
                        <a:rPr lang="ar-AE" dirty="0"/>
                        <a:t>قريب من المستوى (التدخل التقويمي الإستراتيجي) المستوى 2</a:t>
                      </a:r>
                    </a:p>
                    <a:p>
                      <a:pPr algn="ctr"/>
                      <a:r>
                        <a:rPr lang="ar-AE" sz="2400" u="sng" dirty="0"/>
                        <a:t>مجموعة الأوائل</a:t>
                      </a:r>
                      <a:endParaRPr lang="en-US" sz="2400" u="sng" dirty="0"/>
                    </a:p>
                  </a:txBody>
                  <a:tcPr anchor="ctr">
                    <a:solidFill>
                      <a:srgbClr val="FFC000"/>
                    </a:solidFill>
                  </a:tcPr>
                </a:tc>
                <a:extLst>
                  <a:ext uri="{0D108BD9-81ED-4DB2-BD59-A6C34878D82A}">
                    <a16:rowId xmlns:a16="http://schemas.microsoft.com/office/drawing/2014/main" val="2195247519"/>
                  </a:ext>
                </a:extLst>
              </a:tr>
              <a:tr h="370840">
                <a:tc>
                  <a:txBody>
                    <a:bodyPr/>
                    <a:lstStyle/>
                    <a:p>
                      <a:pPr algn="r" rtl="1"/>
                      <a:r>
                        <a:rPr lang="ar-AE" sz="1800" b="1" kern="1200" dirty="0">
                          <a:solidFill>
                            <a:schemeClr val="dk1"/>
                          </a:solidFill>
                          <a:latin typeface="+mn-lt"/>
                          <a:ea typeface="+mn-ea"/>
                          <a:cs typeface="+mn-cs"/>
                        </a:rPr>
                        <a:t>نشاط عملي </a:t>
                      </a:r>
                      <a:r>
                        <a:rPr lang="ar-AE" sz="1400" b="0" kern="1200" dirty="0">
                          <a:solidFill>
                            <a:schemeClr val="dk1"/>
                          </a:solidFill>
                          <a:latin typeface="+mn-lt"/>
                          <a:ea typeface="+mn-ea"/>
                          <a:cs typeface="+mn-cs"/>
                        </a:rPr>
                        <a:t>: المواد : ورق ,قلم رصاص , حاسبة.</a:t>
                      </a:r>
                    </a:p>
                    <a:p>
                      <a:pPr algn="r" rtl="1"/>
                      <a:endParaRPr lang="ar-AE" sz="1400" b="0" kern="1200" dirty="0">
                        <a:solidFill>
                          <a:schemeClr val="dk1"/>
                        </a:solidFill>
                        <a:latin typeface="+mn-lt"/>
                        <a:ea typeface="+mn-ea"/>
                        <a:cs typeface="+mn-cs"/>
                      </a:endParaRPr>
                    </a:p>
                    <a:p>
                      <a:pPr algn="r" rtl="1"/>
                      <a:r>
                        <a:rPr lang="ar-AE" sz="1800" b="0" kern="1200" dirty="0">
                          <a:solidFill>
                            <a:schemeClr val="dk1"/>
                          </a:solidFill>
                          <a:latin typeface="+mn-lt"/>
                          <a:ea typeface="+mn-ea"/>
                          <a:cs typeface="+mn-cs"/>
                        </a:rPr>
                        <a:t>أكتب أحد الإجراءات باستخدام الحاسبة لإيجاد ناتج القسمة و باقي القسمة .</a:t>
                      </a:r>
                    </a:p>
                    <a:p>
                      <a:pPr algn="r" rtl="1"/>
                      <a:endParaRPr lang="ar-AE" sz="1800" b="0" kern="1200" dirty="0">
                        <a:solidFill>
                          <a:schemeClr val="dk1"/>
                        </a:solidFill>
                        <a:latin typeface="+mn-lt"/>
                        <a:ea typeface="+mn-ea"/>
                        <a:cs typeface="+mn-cs"/>
                      </a:endParaRPr>
                    </a:p>
                    <a:p>
                      <a:pPr algn="ctr" rtl="1"/>
                      <a:r>
                        <a:rPr lang="ar-AE" sz="1600" b="1" kern="1200" dirty="0">
                          <a:solidFill>
                            <a:schemeClr val="dk1"/>
                          </a:solidFill>
                          <a:latin typeface="+mn-lt"/>
                          <a:ea typeface="+mn-ea"/>
                          <a:cs typeface="+mn-cs"/>
                        </a:rPr>
                        <a:t>ابتكر ملصقا بالحلول التي توصلت إليها و ناقشها مع مجموعتك ثم أعرضها على الصف.</a:t>
                      </a:r>
                      <a:endParaRPr lang="en-US" sz="1600" b="1" kern="1200" dirty="0">
                        <a:solidFill>
                          <a:schemeClr val="dk1"/>
                        </a:solidFill>
                        <a:latin typeface="+mn-lt"/>
                        <a:ea typeface="+mn-ea"/>
                        <a:cs typeface="+mn-cs"/>
                      </a:endParaRPr>
                    </a:p>
                  </a:txBody>
                  <a:tcPr>
                    <a:solidFill>
                      <a:schemeClr val="bg1">
                        <a:lumMod val="95000"/>
                      </a:schemeClr>
                    </a:solidFill>
                  </a:tcPr>
                </a:tc>
                <a:tc>
                  <a:txBody>
                    <a:bodyPr/>
                    <a:lstStyle/>
                    <a:p>
                      <a:pPr algn="r" rtl="1"/>
                      <a:r>
                        <a:rPr lang="ar-AE" b="1" dirty="0"/>
                        <a:t>نشاط عملي : </a:t>
                      </a:r>
                      <a:r>
                        <a:rPr lang="ar-AE" sz="1400" b="0" dirty="0"/>
                        <a:t>المواد : ورقة, قلم رصاص, بطاقات من 0-9</a:t>
                      </a:r>
                    </a:p>
                    <a:p>
                      <a:pPr algn="r" rtl="1"/>
                      <a:endParaRPr lang="ar-AE" sz="1400" b="0" dirty="0"/>
                    </a:p>
                    <a:p>
                      <a:pPr marL="285750" indent="-285750" algn="r" rtl="1">
                        <a:buFontTx/>
                        <a:buChar char="-"/>
                      </a:pPr>
                      <a:r>
                        <a:rPr lang="ar-AE" sz="1800" kern="1200" dirty="0">
                          <a:solidFill>
                            <a:schemeClr val="dk1"/>
                          </a:solidFill>
                          <a:latin typeface="+mn-lt"/>
                          <a:ea typeface="+mn-ea"/>
                          <a:cs typeface="+mn-cs"/>
                        </a:rPr>
                        <a:t>كوّن مسألة قسمة مطولة (لكل طالب سؤال).</a:t>
                      </a:r>
                    </a:p>
                    <a:p>
                      <a:pPr marL="285750" indent="-285750" algn="r" rtl="1">
                        <a:buFontTx/>
                        <a:buChar char="-"/>
                      </a:pPr>
                      <a:r>
                        <a:rPr lang="ar-AE" sz="1800" kern="1200" dirty="0">
                          <a:solidFill>
                            <a:schemeClr val="dk1"/>
                          </a:solidFill>
                          <a:latin typeface="+mn-lt"/>
                          <a:ea typeface="+mn-ea"/>
                          <a:cs typeface="+mn-cs"/>
                        </a:rPr>
                        <a:t>استخدم الأرقام من 0-9 لتمثيل عددين يمثل الأول المقسوم و الثاني المقسوم عليه .</a:t>
                      </a:r>
                    </a:p>
                    <a:p>
                      <a:pPr marL="285750" indent="-285750" algn="r" rtl="1">
                        <a:buFontTx/>
                        <a:buChar char="-"/>
                      </a:pPr>
                      <a:r>
                        <a:rPr lang="ar-AE" sz="1800" kern="1200" dirty="0">
                          <a:solidFill>
                            <a:schemeClr val="dk1"/>
                          </a:solidFill>
                          <a:latin typeface="+mn-lt"/>
                          <a:ea typeface="+mn-ea"/>
                          <a:cs typeface="+mn-cs"/>
                        </a:rPr>
                        <a:t>سجّل المسألة و أوجد ناتج القسمة في برنامج </a:t>
                      </a:r>
                      <a:r>
                        <a:rPr lang="en-US" sz="1800" kern="1200" dirty="0">
                          <a:solidFill>
                            <a:schemeClr val="dk1"/>
                          </a:solidFill>
                          <a:latin typeface="+mn-lt"/>
                          <a:ea typeface="+mn-ea"/>
                          <a:cs typeface="+mn-cs"/>
                        </a:rPr>
                        <a:t>PPT</a:t>
                      </a:r>
                      <a:r>
                        <a:rPr lang="ar-AE" sz="1800" kern="1200" dirty="0">
                          <a:solidFill>
                            <a:schemeClr val="dk1"/>
                          </a:solidFill>
                          <a:latin typeface="+mn-lt"/>
                          <a:ea typeface="+mn-ea"/>
                          <a:cs typeface="+mn-cs"/>
                        </a:rPr>
                        <a:t> .</a:t>
                      </a:r>
                    </a:p>
                    <a:p>
                      <a:pPr marL="285750" indent="-285750" algn="r" rtl="1">
                        <a:buFontTx/>
                        <a:buChar char="-"/>
                      </a:pPr>
                      <a:r>
                        <a:rPr lang="ar-AE" sz="1800" kern="1200" dirty="0">
                          <a:solidFill>
                            <a:schemeClr val="dk1"/>
                          </a:solidFill>
                          <a:latin typeface="+mn-lt"/>
                          <a:ea typeface="+mn-ea"/>
                          <a:cs typeface="+mn-cs"/>
                        </a:rPr>
                        <a:t>اعرض السؤال على المجموعة ثم على الصف بأكمله.(فكّر ناقش شارك)</a:t>
                      </a:r>
                    </a:p>
                    <a:p>
                      <a:pPr algn="r" rtl="1"/>
                      <a:endParaRPr lang="ar-AE" sz="1800" b="1" dirty="0"/>
                    </a:p>
                  </a:txBody>
                  <a:tcPr>
                    <a:solidFill>
                      <a:schemeClr val="bg1">
                        <a:lumMod val="95000"/>
                      </a:schemeClr>
                    </a:solidFill>
                  </a:tcPr>
                </a:tc>
                <a:tc>
                  <a:txBody>
                    <a:bodyPr/>
                    <a:lstStyle/>
                    <a:p>
                      <a:pPr algn="r" rtl="1"/>
                      <a:r>
                        <a:rPr lang="ar-AE" b="1" dirty="0"/>
                        <a:t>نشاط عملي : </a:t>
                      </a:r>
                      <a:r>
                        <a:rPr lang="ar-AE" sz="1400" b="0" kern="1200" dirty="0">
                          <a:solidFill>
                            <a:schemeClr val="dk1"/>
                          </a:solidFill>
                          <a:latin typeface="+mn-lt"/>
                          <a:ea typeface="+mn-ea"/>
                          <a:cs typeface="+mn-cs"/>
                        </a:rPr>
                        <a:t>المواد: </a:t>
                      </a:r>
                      <a:r>
                        <a:rPr lang="ar-AE" sz="1400" b="0" dirty="0"/>
                        <a:t>مخطط القيمة المكانية.</a:t>
                      </a:r>
                    </a:p>
                    <a:p>
                      <a:pPr algn="ctr" rtl="1"/>
                      <a:r>
                        <a:rPr lang="ar-AE" b="1" dirty="0"/>
                        <a:t>1,465 ÷ 5</a:t>
                      </a:r>
                    </a:p>
                    <a:p>
                      <a:pPr algn="r" rtl="1"/>
                      <a:r>
                        <a:rPr lang="ar-AE" b="0" dirty="0"/>
                        <a:t>المقسوم هو .............</a:t>
                      </a:r>
                    </a:p>
                    <a:p>
                      <a:pPr algn="r" rtl="1"/>
                      <a:r>
                        <a:rPr lang="ar-AE" b="0" dirty="0"/>
                        <a:t>المقسوم عليه هو ...........</a:t>
                      </a:r>
                    </a:p>
                    <a:p>
                      <a:pPr algn="r" rtl="1"/>
                      <a:r>
                        <a:rPr lang="ar-AE" b="0" dirty="0"/>
                        <a:t>هل يتضمن العدد 1 المقسوم عليه......</a:t>
                      </a:r>
                    </a:p>
                    <a:p>
                      <a:pPr algn="r" rtl="1"/>
                      <a:r>
                        <a:rPr lang="ar-AE" sz="1400" b="1" dirty="0"/>
                        <a:t>إذا كانت إجابتك لا اكتب عدد نائب 0 في منزلة الآلاف</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1200" cap="none" spc="0" normalizeH="0" baseline="0" noProof="0" dirty="0">
                          <a:ln>
                            <a:noFill/>
                          </a:ln>
                          <a:solidFill>
                            <a:prstClr val="black"/>
                          </a:solidFill>
                          <a:effectLst/>
                          <a:uLnTx/>
                          <a:uFillTx/>
                          <a:latin typeface="+mn-lt"/>
                          <a:ea typeface="+mn-ea"/>
                          <a:cs typeface="+mn-cs"/>
                        </a:rPr>
                        <a:t>إذا كانت إجابتك نعم اكتب ناتج القسمة في عمود المئات. </a:t>
                      </a:r>
                      <a:endParaRPr lang="ar-AE" sz="1400" b="1" dirty="0"/>
                    </a:p>
                    <a:p>
                      <a:pPr algn="r" rtl="1"/>
                      <a:r>
                        <a:rPr lang="ar-AE" b="0" dirty="0"/>
                        <a:t>هل يتضمن العدد 14 المقسوم عليه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1200" cap="none" spc="0" normalizeH="0" baseline="0" noProof="0" dirty="0">
                          <a:ln>
                            <a:noFill/>
                          </a:ln>
                          <a:solidFill>
                            <a:prstClr val="black"/>
                          </a:solidFill>
                          <a:effectLst/>
                          <a:uLnTx/>
                          <a:uFillTx/>
                          <a:latin typeface="+mn-lt"/>
                          <a:ea typeface="+mn-ea"/>
                          <a:cs typeface="+mn-cs"/>
                        </a:rPr>
                        <a:t>إذا كانت إجابتك لا اكتب عدد نائب 0 في منزلة الآلاف</a:t>
                      </a:r>
                    </a:p>
                    <a:p>
                      <a:pPr algn="r" rtl="1"/>
                      <a:r>
                        <a:rPr kumimoji="0" lang="ar-AE" sz="1400" b="1" i="0" u="none" strike="noStrike" kern="1200" cap="none" spc="0" normalizeH="0" baseline="0" dirty="0">
                          <a:ln>
                            <a:noFill/>
                          </a:ln>
                          <a:solidFill>
                            <a:prstClr val="black"/>
                          </a:solidFill>
                          <a:effectLst/>
                          <a:uLnTx/>
                          <a:uFillTx/>
                          <a:latin typeface="+mn-lt"/>
                          <a:ea typeface="+mn-ea"/>
                          <a:cs typeface="+mn-cs"/>
                        </a:rPr>
                        <a:t>إذا كانت إجابتك نعم اكتب ناتج القسمة في عمود المئات.</a:t>
                      </a:r>
                    </a:p>
                    <a:p>
                      <a:pPr algn="r" rtl="1"/>
                      <a:endParaRPr kumimoji="0" lang="ar-AE" sz="1400" b="1" i="0" u="none" strike="noStrike" kern="1200" cap="none" spc="0" normalizeH="0" baseline="0" dirty="0">
                        <a:ln>
                          <a:noFill/>
                        </a:ln>
                        <a:solidFill>
                          <a:prstClr val="black"/>
                        </a:solidFill>
                        <a:effectLst/>
                        <a:uLnTx/>
                        <a:uFillTx/>
                        <a:latin typeface="+mn-lt"/>
                        <a:ea typeface="+mn-ea"/>
                        <a:cs typeface="+mn-cs"/>
                      </a:endParaRPr>
                    </a:p>
                    <a:p>
                      <a:pPr algn="r" rtl="1"/>
                      <a:r>
                        <a:rPr kumimoji="0" lang="ar-AE" sz="1400" b="1" i="0" u="none" strike="noStrike" kern="1200" cap="none" spc="0" normalizeH="0" baseline="0" dirty="0">
                          <a:ln>
                            <a:noFill/>
                          </a:ln>
                          <a:solidFill>
                            <a:prstClr val="black"/>
                          </a:solidFill>
                          <a:effectLst/>
                          <a:uLnTx/>
                          <a:uFillTx/>
                          <a:latin typeface="+mn-lt"/>
                          <a:ea typeface="+mn-ea"/>
                          <a:cs typeface="+mn-cs"/>
                        </a:rPr>
                        <a:t>واصل القسمة كما هو موضح أعلاه </a:t>
                      </a:r>
                    </a:p>
                    <a:p>
                      <a:pPr algn="r" rtl="1"/>
                      <a:endParaRPr lang="ar-AE" dirty="0"/>
                    </a:p>
                    <a:p>
                      <a:pPr algn="r" rtl="1"/>
                      <a:endParaRPr lang="ar-AE" dirty="0"/>
                    </a:p>
                    <a:p>
                      <a:pPr algn="r" rtl="1"/>
                      <a:endParaRPr lang="ar-AE" dirty="0"/>
                    </a:p>
                    <a:p>
                      <a:pPr algn="r" rtl="1"/>
                      <a:endParaRPr lang="ar-AE" dirty="0"/>
                    </a:p>
                    <a:p>
                      <a:pPr algn="r" rtl="1"/>
                      <a:endParaRPr lang="ar-AE" dirty="0"/>
                    </a:p>
                    <a:p>
                      <a:pPr algn="r" rtl="1"/>
                      <a:endParaRPr lang="ar-AE" dirty="0"/>
                    </a:p>
                  </a:txBody>
                  <a:tcPr>
                    <a:solidFill>
                      <a:schemeClr val="bg1">
                        <a:lumMod val="95000"/>
                      </a:schemeClr>
                    </a:solidFill>
                  </a:tcPr>
                </a:tc>
                <a:extLst>
                  <a:ext uri="{0D108BD9-81ED-4DB2-BD59-A6C34878D82A}">
                    <a16:rowId xmlns:a16="http://schemas.microsoft.com/office/drawing/2014/main" val="502566285"/>
                  </a:ext>
                </a:extLst>
              </a:tr>
            </a:tbl>
          </a:graphicData>
        </a:graphic>
      </p:graphicFrame>
      <p:sp>
        <p:nvSpPr>
          <p:cNvPr id="2" name="TextBox 1">
            <a:extLst>
              <a:ext uri="{FF2B5EF4-FFF2-40B4-BE49-F238E27FC236}">
                <a16:creationId xmlns:a16="http://schemas.microsoft.com/office/drawing/2014/main" id="{CD8D5EB3-90BE-455C-B39D-3AA9251926D7}"/>
              </a:ext>
            </a:extLst>
          </p:cNvPr>
          <p:cNvSpPr txBox="1"/>
          <p:nvPr/>
        </p:nvSpPr>
        <p:spPr>
          <a:xfrm rot="16200000">
            <a:off x="9422211" y="3265440"/>
            <a:ext cx="49114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5" name="Rectangle 26">
            <a:extLst>
              <a:ext uri="{FF2B5EF4-FFF2-40B4-BE49-F238E27FC236}">
                <a16:creationId xmlns:a16="http://schemas.microsoft.com/office/drawing/2014/main" id="{625A3777-FC8B-4879-BE10-B6F09756741A}"/>
              </a:ext>
            </a:extLst>
          </p:cNvPr>
          <p:cNvSpPr/>
          <p:nvPr/>
        </p:nvSpPr>
        <p:spPr>
          <a:xfrm>
            <a:off x="2844800" y="555096"/>
            <a:ext cx="5335360" cy="40011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solidFill>
                  <a:prstClr val="black"/>
                </a:solidFill>
                <a:effectLst/>
                <a:uLnTx/>
                <a:uFillTx/>
                <a:latin typeface="Sakkal Majalla" panose="02000000000000000000" pitchFamily="2" charset="-78"/>
                <a:ea typeface="Monotype Koufi" pitchFamily="2" charset="-78"/>
                <a:cs typeface="Sakkal Majalla" panose="02000000000000000000" pitchFamily="2" charset="-78"/>
              </a:rPr>
              <a:t>اسئلة ثلاث مستويات مراعاة الفروق الفردية التعليم المتمايز</a:t>
            </a:r>
            <a:endParaRPr kumimoji="0" lang="en-US" sz="2000" b="1" i="0" u="none" strike="noStrike" kern="1200" cap="none" spc="0" normalizeH="0" baseline="0" noProof="0" dirty="0">
              <a:ln/>
              <a:solidFill>
                <a:prstClr val="black"/>
              </a:solidFill>
              <a:effectLst/>
              <a:uLnTx/>
              <a:uFillTx/>
              <a:latin typeface="Sakkal Majalla" panose="02000000000000000000" pitchFamily="2" charset="-78"/>
              <a:ea typeface="Monotype Koufi" pitchFamily="2" charset="-78"/>
              <a:cs typeface="Sakkal Majalla" panose="02000000000000000000" pitchFamily="2" charset="-78"/>
            </a:endParaRPr>
          </a:p>
        </p:txBody>
      </p:sp>
      <p:sp>
        <p:nvSpPr>
          <p:cNvPr id="8" name="TextBox 7">
            <a:extLst>
              <a:ext uri="{FF2B5EF4-FFF2-40B4-BE49-F238E27FC236}">
                <a16:creationId xmlns:a16="http://schemas.microsoft.com/office/drawing/2014/main" id="{CE3BD29C-62EB-47A3-B0A3-55E284200115}"/>
              </a:ext>
            </a:extLst>
          </p:cNvPr>
          <p:cNvSpPr txBox="1"/>
          <p:nvPr/>
        </p:nvSpPr>
        <p:spPr>
          <a:xfrm>
            <a:off x="2837330" y="6334780"/>
            <a:ext cx="6739113"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أكملي عمل المجموعات ثم قيّم أفضل مجموعة في </a:t>
            </a:r>
            <a:r>
              <a:rPr kumimoji="0" lang="en-US" sz="2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Arial" panose="020B0604020202020204" pitchFamily="34" charset="0"/>
              </a:rPr>
              <a:t>lms</a:t>
            </a:r>
            <a:endParaRPr kumimoji="0" lang="en-US"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7" name="Rectangle 21">
            <a:extLst>
              <a:ext uri="{FF2B5EF4-FFF2-40B4-BE49-F238E27FC236}">
                <a16:creationId xmlns:a16="http://schemas.microsoft.com/office/drawing/2014/main" id="{7F5F1439-4963-4DE1-98F9-5E8547289351}"/>
              </a:ext>
            </a:extLst>
          </p:cNvPr>
          <p:cNvSpPr/>
          <p:nvPr/>
        </p:nvSpPr>
        <p:spPr>
          <a:xfrm>
            <a:off x="3873802" y="903218"/>
            <a:ext cx="3172187" cy="523220"/>
          </a:xfrm>
          <a:custGeom>
            <a:avLst/>
            <a:gdLst>
              <a:gd name="connsiteX0" fmla="*/ 0 w 3172187"/>
              <a:gd name="connsiteY0" fmla="*/ 0 h 523220"/>
              <a:gd name="connsiteX1" fmla="*/ 528698 w 3172187"/>
              <a:gd name="connsiteY1" fmla="*/ 0 h 523220"/>
              <a:gd name="connsiteX2" fmla="*/ 1057396 w 3172187"/>
              <a:gd name="connsiteY2" fmla="*/ 0 h 523220"/>
              <a:gd name="connsiteX3" fmla="*/ 1586094 w 3172187"/>
              <a:gd name="connsiteY3" fmla="*/ 0 h 523220"/>
              <a:gd name="connsiteX4" fmla="*/ 2051348 w 3172187"/>
              <a:gd name="connsiteY4" fmla="*/ 0 h 523220"/>
              <a:gd name="connsiteX5" fmla="*/ 2484880 w 3172187"/>
              <a:gd name="connsiteY5" fmla="*/ 0 h 523220"/>
              <a:gd name="connsiteX6" fmla="*/ 3172187 w 3172187"/>
              <a:gd name="connsiteY6" fmla="*/ 0 h 523220"/>
              <a:gd name="connsiteX7" fmla="*/ 3172187 w 3172187"/>
              <a:gd name="connsiteY7" fmla="*/ 523220 h 523220"/>
              <a:gd name="connsiteX8" fmla="*/ 2675211 w 3172187"/>
              <a:gd name="connsiteY8" fmla="*/ 523220 h 523220"/>
              <a:gd name="connsiteX9" fmla="*/ 2178235 w 3172187"/>
              <a:gd name="connsiteY9" fmla="*/ 523220 h 523220"/>
              <a:gd name="connsiteX10" fmla="*/ 1681259 w 3172187"/>
              <a:gd name="connsiteY10" fmla="*/ 523220 h 523220"/>
              <a:gd name="connsiteX11" fmla="*/ 1216005 w 3172187"/>
              <a:gd name="connsiteY11" fmla="*/ 523220 h 523220"/>
              <a:gd name="connsiteX12" fmla="*/ 655585 w 3172187"/>
              <a:gd name="connsiteY12" fmla="*/ 523220 h 523220"/>
              <a:gd name="connsiteX13" fmla="*/ 0 w 3172187"/>
              <a:gd name="connsiteY13" fmla="*/ 523220 h 523220"/>
              <a:gd name="connsiteX14" fmla="*/ 0 w 3172187"/>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2187" h="523220" extrusionOk="0">
                <a:moveTo>
                  <a:pt x="0" y="0"/>
                </a:moveTo>
                <a:cubicBezTo>
                  <a:pt x="107452" y="-61095"/>
                  <a:pt x="352896" y="49881"/>
                  <a:pt x="528698" y="0"/>
                </a:cubicBezTo>
                <a:cubicBezTo>
                  <a:pt x="704500" y="-49881"/>
                  <a:pt x="908393" y="26595"/>
                  <a:pt x="1057396" y="0"/>
                </a:cubicBezTo>
                <a:cubicBezTo>
                  <a:pt x="1206399" y="-26595"/>
                  <a:pt x="1325824" y="22922"/>
                  <a:pt x="1586094" y="0"/>
                </a:cubicBezTo>
                <a:cubicBezTo>
                  <a:pt x="1846364" y="-22922"/>
                  <a:pt x="1830143" y="3015"/>
                  <a:pt x="2051348" y="0"/>
                </a:cubicBezTo>
                <a:cubicBezTo>
                  <a:pt x="2272553" y="-3015"/>
                  <a:pt x="2326909" y="40139"/>
                  <a:pt x="2484880" y="0"/>
                </a:cubicBezTo>
                <a:cubicBezTo>
                  <a:pt x="2642851" y="-40139"/>
                  <a:pt x="2839979" y="61504"/>
                  <a:pt x="3172187" y="0"/>
                </a:cubicBezTo>
                <a:cubicBezTo>
                  <a:pt x="3182686" y="179968"/>
                  <a:pt x="3162426" y="399446"/>
                  <a:pt x="3172187" y="523220"/>
                </a:cubicBezTo>
                <a:cubicBezTo>
                  <a:pt x="2978945" y="540591"/>
                  <a:pt x="2800799" y="477900"/>
                  <a:pt x="2675211" y="523220"/>
                </a:cubicBezTo>
                <a:cubicBezTo>
                  <a:pt x="2549623" y="568540"/>
                  <a:pt x="2301093" y="503514"/>
                  <a:pt x="2178235" y="523220"/>
                </a:cubicBezTo>
                <a:cubicBezTo>
                  <a:pt x="2055377" y="542926"/>
                  <a:pt x="1925224" y="503422"/>
                  <a:pt x="1681259" y="523220"/>
                </a:cubicBezTo>
                <a:cubicBezTo>
                  <a:pt x="1437294" y="543018"/>
                  <a:pt x="1337071" y="474847"/>
                  <a:pt x="1216005" y="523220"/>
                </a:cubicBezTo>
                <a:cubicBezTo>
                  <a:pt x="1094939" y="571593"/>
                  <a:pt x="794083" y="521700"/>
                  <a:pt x="655585" y="523220"/>
                </a:cubicBezTo>
                <a:cubicBezTo>
                  <a:pt x="517087" y="524740"/>
                  <a:pt x="145487" y="474134"/>
                  <a:pt x="0" y="523220"/>
                </a:cubicBezTo>
                <a:cubicBezTo>
                  <a:pt x="-18440" y="339776"/>
                  <a:pt x="34506" y="221992"/>
                  <a:pt x="0" y="0"/>
                </a:cubicBezTo>
                <a:close/>
              </a:path>
            </a:pathLst>
          </a:custGeom>
          <a:noFill/>
          <a:ln w="28575">
            <a:solidFill>
              <a:schemeClr val="tx1"/>
            </a:solidFill>
            <a:extLst>
              <a:ext uri="{C807C97D-BFC1-408E-A445-0C87EB9F89A2}">
                <ask:lineSketchStyleProps xmlns:ask="http://schemas.microsoft.com/office/drawing/2018/sketchyshapes" sd="1434776513">
                  <a:prstGeom prst="rect">
                    <a:avLst/>
                  </a:prstGeom>
                  <ask:type>
                    <ask:lineSketchScribble/>
                  </ask:type>
                </ask:lineSketchStyleProps>
              </a:ext>
            </a:extLs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Sakkal Majalla" panose="02000000000000000000" pitchFamily="2" charset="-78"/>
                <a:ea typeface="+mn-ea"/>
                <a:cs typeface="Sakkal Majalla" panose="02000000000000000000" pitchFamily="2" charset="-78"/>
              </a:rPr>
              <a:t>التقييم وتغذية راجعة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Sakkal Majalla" panose="02000000000000000000" pitchFamily="2" charset="-78"/>
              <a:ea typeface="+mn-ea"/>
              <a:cs typeface="Sakkal Majalla" panose="02000000000000000000" pitchFamily="2" charset="-78"/>
            </a:endParaRPr>
          </a:p>
        </p:txBody>
      </p:sp>
      <p:sp>
        <p:nvSpPr>
          <p:cNvPr id="23" name="Date Placeholder 22">
            <a:extLst>
              <a:ext uri="{FF2B5EF4-FFF2-40B4-BE49-F238E27FC236}">
                <a16:creationId xmlns:a16="http://schemas.microsoft.com/office/drawing/2014/main" id="{71142DFA-12BD-4CAA-9C6D-0AD436901C13}"/>
              </a:ext>
            </a:extLst>
          </p:cNvPr>
          <p:cNvSpPr>
            <a:spLocks noGrp="1"/>
          </p:cNvSpPr>
          <p:nvPr>
            <p:ph type="dt" sz="half" idx="10"/>
          </p:nvPr>
        </p:nvSpPr>
        <p:spPr>
          <a:xfrm>
            <a:off x="0" y="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49E4CC-A4E2-4E0E-B2B5-886146688002}" type="datetime2">
              <a:rPr kumimoji="0" lang="en-US" sz="14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Friday, October 1, 2021</a:t>
            </a:fld>
            <a:endPar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A00EA19-F5C0-46D4-B2FC-2B7CA710CD17}"/>
              </a:ext>
            </a:extLst>
          </p:cNvPr>
          <p:cNvSpPr/>
          <p:nvPr/>
        </p:nvSpPr>
        <p:spPr>
          <a:xfrm>
            <a:off x="3849955" y="0"/>
            <a:ext cx="7754047" cy="584775"/>
          </a:xfrm>
          <a:prstGeom prst="rect">
            <a:avLst/>
          </a:prstGeom>
          <a:noFill/>
        </p:spPr>
        <p:txBody>
          <a:bodyPr wrap="none" lIns="91440" tIns="45720" rIns="91440" bIns="45720">
            <a:spAutoFit/>
          </a:bodyPr>
          <a:lstStyle/>
          <a:p>
            <a:pPr lvl="0" algn="r" rtl="1"/>
            <a:r>
              <a:rPr lang="ar-AE" sz="3200" b="1" dirty="0">
                <a:solidFill>
                  <a:prstClr val="white"/>
                </a:solidFill>
                <a:latin typeface="Arabic Typesetting" panose="03020402040406030203" pitchFamily="66" charset="-78"/>
                <a:cs typeface="Arabic Typesetting" panose="03020402040406030203" pitchFamily="66" charset="-78"/>
              </a:rPr>
              <a:t>نواتج التعلم : قسمة عدد مكون من أربعة أرقام على الأكثر على عدد مكون من رقم واحد. </a:t>
            </a:r>
          </a:p>
        </p:txBody>
      </p:sp>
      <p:pic>
        <p:nvPicPr>
          <p:cNvPr id="30" name="10 Minute Countdown Timer">
            <a:hlinkClick r:id="" action="ppaction://media"/>
            <a:extLst>
              <a:ext uri="{FF2B5EF4-FFF2-40B4-BE49-F238E27FC236}">
                <a16:creationId xmlns:a16="http://schemas.microsoft.com/office/drawing/2014/main" id="{E001CBB0-236F-4E74-829C-E4E7EF7DC3D2}"/>
              </a:ext>
            </a:extLst>
          </p:cNvPr>
          <p:cNvPicPr>
            <a:picLocks noChangeAspect="1"/>
          </p:cNvPicPr>
          <p:nvPr>
            <a:videoFile r:link="rId1"/>
            <p:extLst>
              <p:ext uri="{DAA4B4D4-6D71-4841-9C94-3DE7FCFB9230}">
                <p14:media xmlns:p14="http://schemas.microsoft.com/office/powerpoint/2010/main" r:embed="rId2">
                  <p14:trim st="306109"/>
                </p14:media>
              </p:ext>
            </p:extLst>
          </p:nvPr>
        </p:nvPicPr>
        <p:blipFill>
          <a:blip r:embed="rId5"/>
          <a:stretch>
            <a:fillRect/>
          </a:stretch>
        </p:blipFill>
        <p:spPr>
          <a:xfrm>
            <a:off x="10420635" y="5955951"/>
            <a:ext cx="1771365" cy="902049"/>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8B2C3779-3CAA-40DC-86CF-4ABD48AB3594}"/>
                  </a:ext>
                </a:extLst>
              </p14:cNvPr>
              <p14:cNvContentPartPr/>
              <p14:nvPr/>
            </p14:nvContentPartPr>
            <p14:xfrm>
              <a:off x="10391040" y="4804920"/>
              <a:ext cx="23400" cy="2880"/>
            </p14:xfrm>
          </p:contentPart>
        </mc:Choice>
        <mc:Fallback xmlns="">
          <p:pic>
            <p:nvPicPr>
              <p:cNvPr id="3" name="Ink 2">
                <a:extLst>
                  <a:ext uri="{FF2B5EF4-FFF2-40B4-BE49-F238E27FC236}">
                    <a16:creationId xmlns:a16="http://schemas.microsoft.com/office/drawing/2014/main" id="{8B2C3779-3CAA-40DC-86CF-4ABD48AB3594}"/>
                  </a:ext>
                </a:extLst>
              </p:cNvPr>
              <p:cNvPicPr/>
              <p:nvPr/>
            </p:nvPicPr>
            <p:blipFill>
              <a:blip r:embed="rId8"/>
              <a:stretch>
                <a:fillRect/>
              </a:stretch>
            </p:blipFill>
            <p:spPr>
              <a:xfrm>
                <a:off x="10381680" y="4795560"/>
                <a:ext cx="42120" cy="21600"/>
              </a:xfrm>
              <a:prstGeom prst="rect">
                <a:avLst/>
              </a:prstGeom>
            </p:spPr>
          </p:pic>
        </mc:Fallback>
      </mc:AlternateContent>
      <p:cxnSp>
        <p:nvCxnSpPr>
          <p:cNvPr id="6" name="Straight Arrow Connector 5">
            <a:extLst>
              <a:ext uri="{FF2B5EF4-FFF2-40B4-BE49-F238E27FC236}">
                <a16:creationId xmlns:a16="http://schemas.microsoft.com/office/drawing/2014/main" id="{3E7A9FAC-8AF7-406A-8F82-F6D0976CF682}"/>
              </a:ext>
            </a:extLst>
          </p:cNvPr>
          <p:cNvCxnSpPr/>
          <p:nvPr/>
        </p:nvCxnSpPr>
        <p:spPr>
          <a:xfrm>
            <a:off x="2959768" y="4535905"/>
            <a:ext cx="1925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ransport&#10;&#10;Description automatically generated">
            <a:extLst>
              <a:ext uri="{FF2B5EF4-FFF2-40B4-BE49-F238E27FC236}">
                <a16:creationId xmlns:a16="http://schemas.microsoft.com/office/drawing/2014/main" id="{609AA667-D202-4A4A-BA63-D337DF25F5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7499" y="5254388"/>
            <a:ext cx="866389" cy="822393"/>
          </a:xfrm>
          <a:prstGeom prst="rect">
            <a:avLst/>
          </a:prstGeom>
        </p:spPr>
      </p:pic>
      <p:pic>
        <p:nvPicPr>
          <p:cNvPr id="14" name="Picture 13">
            <a:extLst>
              <a:ext uri="{FF2B5EF4-FFF2-40B4-BE49-F238E27FC236}">
                <a16:creationId xmlns:a16="http://schemas.microsoft.com/office/drawing/2014/main" id="{29DE8EEB-6F1D-43A5-9907-C3AFBACB8B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6933" y="5459104"/>
            <a:ext cx="868831" cy="674039"/>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F6176FEB-CF77-471A-B1EE-602E112157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992" y="5418161"/>
            <a:ext cx="757786" cy="725402"/>
          </a:xfrm>
          <a:prstGeom prst="rect">
            <a:avLst/>
          </a:prstGeom>
        </p:spPr>
      </p:pic>
    </p:spTree>
    <p:extLst>
      <p:ext uri="{BB962C8B-B14F-4D97-AF65-F5344CB8AC3E}">
        <p14:creationId xmlns:p14="http://schemas.microsoft.com/office/powerpoint/2010/main" val="241467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47"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80">
                                          <p:stCondLst>
                                            <p:cond delay="0"/>
                                          </p:stCondLst>
                                        </p:cTn>
                                        <p:tgtEl>
                                          <p:spTgt spid="24"/>
                                        </p:tgtEl>
                                      </p:cBhvr>
                                    </p:animEffect>
                                    <p:anim calcmode="lin" valueType="num">
                                      <p:cBhvr>
                                        <p:cTn id="1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7" dur="26">
                                          <p:stCondLst>
                                            <p:cond delay="650"/>
                                          </p:stCondLst>
                                        </p:cTn>
                                        <p:tgtEl>
                                          <p:spTgt spid="24"/>
                                        </p:tgtEl>
                                      </p:cBhvr>
                                      <p:to x="100000" y="60000"/>
                                    </p:animScale>
                                    <p:animScale>
                                      <p:cBhvr>
                                        <p:cTn id="18" dur="166" decel="50000">
                                          <p:stCondLst>
                                            <p:cond delay="676"/>
                                          </p:stCondLst>
                                        </p:cTn>
                                        <p:tgtEl>
                                          <p:spTgt spid="24"/>
                                        </p:tgtEl>
                                      </p:cBhvr>
                                      <p:to x="100000" y="100000"/>
                                    </p:animScale>
                                    <p:animScale>
                                      <p:cBhvr>
                                        <p:cTn id="19" dur="26">
                                          <p:stCondLst>
                                            <p:cond delay="1312"/>
                                          </p:stCondLst>
                                        </p:cTn>
                                        <p:tgtEl>
                                          <p:spTgt spid="24"/>
                                        </p:tgtEl>
                                      </p:cBhvr>
                                      <p:to x="100000" y="80000"/>
                                    </p:animScale>
                                    <p:animScale>
                                      <p:cBhvr>
                                        <p:cTn id="20" dur="166" decel="50000">
                                          <p:stCondLst>
                                            <p:cond delay="1338"/>
                                          </p:stCondLst>
                                        </p:cTn>
                                        <p:tgtEl>
                                          <p:spTgt spid="24"/>
                                        </p:tgtEl>
                                      </p:cBhvr>
                                      <p:to x="100000" y="100000"/>
                                    </p:animScale>
                                    <p:animScale>
                                      <p:cBhvr>
                                        <p:cTn id="21" dur="26">
                                          <p:stCondLst>
                                            <p:cond delay="1642"/>
                                          </p:stCondLst>
                                        </p:cTn>
                                        <p:tgtEl>
                                          <p:spTgt spid="24"/>
                                        </p:tgtEl>
                                      </p:cBhvr>
                                      <p:to x="100000" y="90000"/>
                                    </p:animScale>
                                    <p:animScale>
                                      <p:cBhvr>
                                        <p:cTn id="22" dur="166" decel="50000">
                                          <p:stCondLst>
                                            <p:cond delay="1668"/>
                                          </p:stCondLst>
                                        </p:cTn>
                                        <p:tgtEl>
                                          <p:spTgt spid="24"/>
                                        </p:tgtEl>
                                      </p:cBhvr>
                                      <p:to x="100000" y="100000"/>
                                    </p:animScale>
                                    <p:animScale>
                                      <p:cBhvr>
                                        <p:cTn id="23" dur="26">
                                          <p:stCondLst>
                                            <p:cond delay="1808"/>
                                          </p:stCondLst>
                                        </p:cTn>
                                        <p:tgtEl>
                                          <p:spTgt spid="24"/>
                                        </p:tgtEl>
                                      </p:cBhvr>
                                      <p:to x="100000" y="95000"/>
                                    </p:animScale>
                                    <p:animScale>
                                      <p:cBhvr>
                                        <p:cTn id="24"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0"/>
                                        </p:tgtEl>
                                      </p:cBhvr>
                                    </p:cmd>
                                  </p:childTnLst>
                                </p:cTn>
                              </p:par>
                            </p:childTnLst>
                          </p:cTn>
                        </p:par>
                      </p:childTnLst>
                    </p:cTn>
                  </p:par>
                </p:childTnLst>
              </p:cTn>
              <p:nextCondLst>
                <p:cond evt="onClick" delay="0">
                  <p:tgtEl>
                    <p:spTgt spid="30"/>
                  </p:tgtEl>
                </p:cond>
              </p:nextCondLst>
            </p:seq>
            <p:video>
              <p:cMediaNode vol="80000" mute="1">
                <p:cTn id="30" fill="hold" display="0">
                  <p:stCondLst>
                    <p:cond delay="indefinite"/>
                  </p:stCondLst>
                </p:cTn>
                <p:tgtEl>
                  <p:spTgt spid="30"/>
                </p:tgtEl>
              </p:cMediaNode>
            </p:video>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0E6FAA9-E049-4505-87F9-B0CE0172DBFA}"/>
              </a:ext>
            </a:extLst>
          </p:cNvPr>
          <p:cNvSpPr>
            <a:spLocks noGrp="1"/>
          </p:cNvSpPr>
          <p:nvPr>
            <p:ph type="dt" sz="half" idx="10"/>
          </p:nvPr>
        </p:nvSpPr>
        <p:spPr>
          <a:xfrm>
            <a:off x="154586" y="0"/>
            <a:ext cx="2743200" cy="365125"/>
          </a:xfrm>
        </p:spPr>
        <p:txBody>
          <a:bodyPr/>
          <a:lstStyle/>
          <a:p>
            <a:fld id="{04658030-E34E-47C0-8DB9-12BBE7E99987}" type="datetime2">
              <a:rPr lang="en-US" smtClean="0"/>
              <a:t>Friday, October 1, 2021</a:t>
            </a:fld>
            <a:endParaRPr lang="en-US" dirty="0"/>
          </a:p>
        </p:txBody>
      </p:sp>
      <p:sp>
        <p:nvSpPr>
          <p:cNvPr id="7" name="مربع نص 2">
            <a:extLst>
              <a:ext uri="{FF2B5EF4-FFF2-40B4-BE49-F238E27FC236}">
                <a16:creationId xmlns:a16="http://schemas.microsoft.com/office/drawing/2014/main" id="{6EBA58D7-0BCD-40EC-9001-5C25BCD0E1ED}"/>
              </a:ext>
            </a:extLst>
          </p:cNvPr>
          <p:cNvSpPr txBox="1"/>
          <p:nvPr/>
        </p:nvSpPr>
        <p:spPr>
          <a:xfrm>
            <a:off x="7157111" y="4812473"/>
            <a:ext cx="3876382" cy="1107996"/>
          </a:xfrm>
          <a:prstGeom prst="rect">
            <a:avLst/>
          </a:prstGeom>
          <a:noFill/>
        </p:spPr>
        <p:txBody>
          <a:bodyPr wrap="none" rtlCol="0">
            <a:spAutoFit/>
          </a:bodyPr>
          <a:lstStyle/>
          <a:p>
            <a:pPr algn="r" rtl="1"/>
            <a:r>
              <a:rPr lang="ar-AE" altLang="ar-AE" sz="6600" b="1" dirty="0">
                <a:solidFill>
                  <a:srgbClr val="FF0000"/>
                </a:solidFill>
              </a:rPr>
              <a:t>التقييم الذاتي </a:t>
            </a:r>
            <a:endParaRPr lang="en-US" sz="6600" b="1" dirty="0">
              <a:solidFill>
                <a:srgbClr val="FF0000"/>
              </a:solidFill>
              <a:latin typeface="Sakkal Majalla" panose="02000000000000000000" pitchFamily="2" charset="-78"/>
              <a:cs typeface="Sakkal Majalla" panose="02000000000000000000" pitchFamily="2" charset="-78"/>
            </a:endParaRPr>
          </a:p>
        </p:txBody>
      </p:sp>
      <p:sp>
        <p:nvSpPr>
          <p:cNvPr id="9" name="مربع نص 2">
            <a:extLst>
              <a:ext uri="{FF2B5EF4-FFF2-40B4-BE49-F238E27FC236}">
                <a16:creationId xmlns:a16="http://schemas.microsoft.com/office/drawing/2014/main" id="{0C46396E-5701-4876-A850-0DE70471C2AE}"/>
              </a:ext>
            </a:extLst>
          </p:cNvPr>
          <p:cNvSpPr txBox="1"/>
          <p:nvPr/>
        </p:nvSpPr>
        <p:spPr>
          <a:xfrm>
            <a:off x="6409667" y="3666749"/>
            <a:ext cx="5389617" cy="1384995"/>
          </a:xfrm>
          <a:prstGeom prst="rect">
            <a:avLst/>
          </a:prstGeom>
          <a:noFill/>
        </p:spPr>
        <p:txBody>
          <a:bodyPr wrap="none" rtlCol="0">
            <a:spAutoFit/>
          </a:bodyPr>
          <a:lstStyle/>
          <a:p>
            <a:r>
              <a:rPr lang="ar-AE" altLang="ar-AE" sz="2800" b="1" dirty="0">
                <a:solidFill>
                  <a:srgbClr val="FF0000"/>
                </a:solidFill>
              </a:rPr>
              <a:t>درس : قسمة الأعداد المكونة من ثلاثة أرقام </a:t>
            </a:r>
          </a:p>
          <a:p>
            <a:pPr algn="ctr"/>
            <a:r>
              <a:rPr lang="ar-AE" altLang="ar-AE" sz="2800" b="1" dirty="0">
                <a:solidFill>
                  <a:srgbClr val="FF0000"/>
                </a:solidFill>
              </a:rPr>
              <a:t>وأربعة أرقام</a:t>
            </a:r>
          </a:p>
          <a:p>
            <a:endParaRPr lang="ar-AE" altLang="ar-AE" sz="2800" b="1" dirty="0">
              <a:solidFill>
                <a:srgbClr val="FF0000"/>
              </a:solidFill>
            </a:endParaRPr>
          </a:p>
        </p:txBody>
      </p:sp>
      <p:sp>
        <p:nvSpPr>
          <p:cNvPr id="5" name="مربع نص 2">
            <a:extLst>
              <a:ext uri="{FF2B5EF4-FFF2-40B4-BE49-F238E27FC236}">
                <a16:creationId xmlns:a16="http://schemas.microsoft.com/office/drawing/2014/main" id="{64FB406E-78A6-4339-BDFC-8C4F4EAC93D0}"/>
              </a:ext>
            </a:extLst>
          </p:cNvPr>
          <p:cNvSpPr txBox="1"/>
          <p:nvPr/>
        </p:nvSpPr>
        <p:spPr>
          <a:xfrm>
            <a:off x="10220455" y="1112631"/>
            <a:ext cx="712054" cy="523220"/>
          </a:xfrm>
          <a:prstGeom prst="rect">
            <a:avLst/>
          </a:prstGeom>
          <a:noFill/>
        </p:spPr>
        <p:txBody>
          <a:bodyPr wrap="none" rtlCol="0">
            <a:spAutoFit/>
          </a:bodyPr>
          <a:lstStyle/>
          <a:p>
            <a:r>
              <a:rPr lang="en-US" sz="2800" b="1" dirty="0">
                <a:solidFill>
                  <a:schemeClr val="accent1">
                    <a:lumMod val="50000"/>
                  </a:schemeClr>
                </a:solidFill>
                <a:latin typeface="Sakkal Majalla" panose="02000000000000000000" pitchFamily="2" charset="-78"/>
                <a:cs typeface="Sakkal Majalla" panose="02000000000000000000" pitchFamily="2" charset="-78"/>
              </a:rPr>
              <a:t>LMS</a:t>
            </a:r>
          </a:p>
        </p:txBody>
      </p:sp>
    </p:spTree>
    <p:extLst>
      <p:ext uri="{BB962C8B-B14F-4D97-AF65-F5344CB8AC3E}">
        <p14:creationId xmlns:p14="http://schemas.microsoft.com/office/powerpoint/2010/main" val="210744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93174-4711-4F34-B556-0C69D02FAAE3}"/>
              </a:ext>
            </a:extLst>
          </p:cNvPr>
          <p:cNvSpPr/>
          <p:nvPr/>
        </p:nvSpPr>
        <p:spPr>
          <a:xfrm>
            <a:off x="2501326" y="786239"/>
            <a:ext cx="8447601" cy="646331"/>
          </a:xfrm>
          <a:prstGeom prst="rect">
            <a:avLst/>
          </a:prstGeom>
          <a:noFill/>
        </p:spPr>
        <p:txBody>
          <a:bodyPr wrap="square" lIns="91440" tIns="45720" rIns="91440" bIns="45720">
            <a:spAutoFit/>
          </a:bodyPr>
          <a:lstStyle/>
          <a:p>
            <a:pPr algn="r" rtl="1"/>
            <a:r>
              <a:rPr lang="ar-AE" sz="3600" b="1" u="sng"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نشاط </a:t>
            </a:r>
            <a:r>
              <a:rPr lang="ar-AE" sz="3600" b="1" u="sng" dirty="0">
                <a:ln w="9525">
                  <a:solidFill>
                    <a:schemeClr val="bg1"/>
                  </a:solidFill>
                  <a:prstDash val="solid"/>
                </a:ln>
                <a:solidFill>
                  <a:srgbClr val="C00000"/>
                </a:solidFill>
                <a:effectLst>
                  <a:outerShdw blurRad="12700" dist="38100" dir="2700000" algn="tl" rotWithShape="0">
                    <a:schemeClr val="bg1">
                      <a:lumMod val="50000"/>
                    </a:schemeClr>
                  </a:outerShdw>
                </a:effectLst>
              </a:rPr>
              <a:t>تقييم التعلم </a:t>
            </a:r>
            <a:r>
              <a:rPr lang="ar-AE" sz="3600" b="1" u="sng"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 بوابة التعلم الذكي </a:t>
            </a:r>
            <a:r>
              <a:rPr lang="ar-AE" sz="3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 </a:t>
            </a:r>
            <a:r>
              <a:rPr lang="ar-AE" sz="3600" b="1" u="sng" dirty="0">
                <a:ln w="9525">
                  <a:solidFill>
                    <a:schemeClr val="bg1"/>
                  </a:solidFill>
                  <a:prstDash val="solid"/>
                </a:ln>
                <a:solidFill>
                  <a:srgbClr val="0000FF"/>
                </a:solidFill>
                <a:effectLst>
                  <a:outerShdw blurRad="12700" dist="38100" dir="2700000" algn="tl" rotWithShape="0">
                    <a:schemeClr val="bg1">
                      <a:lumMod val="50000"/>
                    </a:schemeClr>
                  </a:outerShdw>
                </a:effectLst>
              </a:rPr>
              <a:t>فردي</a:t>
            </a:r>
            <a:endParaRPr lang="en-US" sz="3600" b="1" u="sng" cap="none" spc="0" dirty="0">
              <a:ln w="9525">
                <a:solidFill>
                  <a:schemeClr val="bg1"/>
                </a:solidFill>
                <a:prstDash val="solid"/>
              </a:ln>
              <a:solidFill>
                <a:srgbClr val="0000FF"/>
              </a:solidFill>
              <a:effectLst>
                <a:outerShdw blurRad="12700" dist="38100" dir="2700000" algn="tl" rotWithShape="0">
                  <a:schemeClr val="bg1">
                    <a:lumMod val="50000"/>
                  </a:schemeClr>
                </a:outerShdw>
              </a:effectLst>
            </a:endParaRPr>
          </a:p>
        </p:txBody>
      </p:sp>
      <p:sp>
        <p:nvSpPr>
          <p:cNvPr id="3" name="Rectangle 2">
            <a:extLst>
              <a:ext uri="{FF2B5EF4-FFF2-40B4-BE49-F238E27FC236}">
                <a16:creationId xmlns:a16="http://schemas.microsoft.com/office/drawing/2014/main" id="{B596ED74-89C2-42E2-A62C-5765ECFF8E9E}"/>
              </a:ext>
            </a:extLst>
          </p:cNvPr>
          <p:cNvSpPr/>
          <p:nvPr/>
        </p:nvSpPr>
        <p:spPr>
          <a:xfrm rot="20315293">
            <a:off x="593727" y="1833503"/>
            <a:ext cx="2001690" cy="707886"/>
          </a:xfrm>
          <a:custGeom>
            <a:avLst/>
            <a:gdLst>
              <a:gd name="connsiteX0" fmla="*/ 0 w 2001690"/>
              <a:gd name="connsiteY0" fmla="*/ 0 h 707886"/>
              <a:gd name="connsiteX1" fmla="*/ 520439 w 2001690"/>
              <a:gd name="connsiteY1" fmla="*/ 0 h 707886"/>
              <a:gd name="connsiteX2" fmla="*/ 1020862 w 2001690"/>
              <a:gd name="connsiteY2" fmla="*/ 0 h 707886"/>
              <a:gd name="connsiteX3" fmla="*/ 1501268 w 2001690"/>
              <a:gd name="connsiteY3" fmla="*/ 0 h 707886"/>
              <a:gd name="connsiteX4" fmla="*/ 2001690 w 2001690"/>
              <a:gd name="connsiteY4" fmla="*/ 0 h 707886"/>
              <a:gd name="connsiteX5" fmla="*/ 2001690 w 2001690"/>
              <a:gd name="connsiteY5" fmla="*/ 353943 h 707886"/>
              <a:gd name="connsiteX6" fmla="*/ 2001690 w 2001690"/>
              <a:gd name="connsiteY6" fmla="*/ 707886 h 707886"/>
              <a:gd name="connsiteX7" fmla="*/ 1501268 w 2001690"/>
              <a:gd name="connsiteY7" fmla="*/ 707886 h 707886"/>
              <a:gd name="connsiteX8" fmla="*/ 1040879 w 2001690"/>
              <a:gd name="connsiteY8" fmla="*/ 707886 h 707886"/>
              <a:gd name="connsiteX9" fmla="*/ 580490 w 2001690"/>
              <a:gd name="connsiteY9" fmla="*/ 707886 h 707886"/>
              <a:gd name="connsiteX10" fmla="*/ 0 w 2001690"/>
              <a:gd name="connsiteY10" fmla="*/ 707886 h 707886"/>
              <a:gd name="connsiteX11" fmla="*/ 0 w 2001690"/>
              <a:gd name="connsiteY11" fmla="*/ 346864 h 707886"/>
              <a:gd name="connsiteX12" fmla="*/ 0 w 2001690"/>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690" h="707886" extrusionOk="0">
                <a:moveTo>
                  <a:pt x="0" y="0"/>
                </a:moveTo>
                <a:cubicBezTo>
                  <a:pt x="252465" y="-33330"/>
                  <a:pt x="375295" y="14344"/>
                  <a:pt x="520439" y="0"/>
                </a:cubicBezTo>
                <a:cubicBezTo>
                  <a:pt x="665583" y="-14344"/>
                  <a:pt x="907129" y="28945"/>
                  <a:pt x="1020862" y="0"/>
                </a:cubicBezTo>
                <a:cubicBezTo>
                  <a:pt x="1134595" y="-28945"/>
                  <a:pt x="1360110" y="1742"/>
                  <a:pt x="1501268" y="0"/>
                </a:cubicBezTo>
                <a:cubicBezTo>
                  <a:pt x="1642426" y="-1742"/>
                  <a:pt x="1762754" y="25736"/>
                  <a:pt x="2001690" y="0"/>
                </a:cubicBezTo>
                <a:cubicBezTo>
                  <a:pt x="2043218" y="79168"/>
                  <a:pt x="1977278" y="195773"/>
                  <a:pt x="2001690" y="353943"/>
                </a:cubicBezTo>
                <a:cubicBezTo>
                  <a:pt x="2026102" y="512113"/>
                  <a:pt x="1978192" y="544868"/>
                  <a:pt x="2001690" y="707886"/>
                </a:cubicBezTo>
                <a:cubicBezTo>
                  <a:pt x="1757504" y="739598"/>
                  <a:pt x="1735420" y="687300"/>
                  <a:pt x="1501268" y="707886"/>
                </a:cubicBezTo>
                <a:cubicBezTo>
                  <a:pt x="1267116" y="728472"/>
                  <a:pt x="1185979" y="657257"/>
                  <a:pt x="1040879" y="707886"/>
                </a:cubicBezTo>
                <a:cubicBezTo>
                  <a:pt x="895779" y="758515"/>
                  <a:pt x="758995" y="666455"/>
                  <a:pt x="580490" y="707886"/>
                </a:cubicBezTo>
                <a:cubicBezTo>
                  <a:pt x="401985" y="749317"/>
                  <a:pt x="234172" y="658730"/>
                  <a:pt x="0" y="707886"/>
                </a:cubicBezTo>
                <a:cubicBezTo>
                  <a:pt x="-23115" y="538210"/>
                  <a:pt x="33305" y="451978"/>
                  <a:pt x="0" y="346864"/>
                </a:cubicBezTo>
                <a:cubicBezTo>
                  <a:pt x="-33305" y="241750"/>
                  <a:pt x="2161" y="70657"/>
                  <a:pt x="0" y="0"/>
                </a:cubicBezTo>
                <a:close/>
              </a:path>
            </a:pathLst>
          </a:custGeom>
          <a:noFill/>
          <a:ln w="28575">
            <a:solidFill>
              <a:schemeClr val="tx1"/>
            </a:solidFill>
            <a:extLst>
              <a:ext uri="{C807C97D-BFC1-408E-A445-0C87EB9F89A2}">
                <ask:lineSketchStyleProps xmlns:ask="http://schemas.microsoft.com/office/drawing/2018/sketchyshapes" sd="254237015">
                  <a:prstGeom prst="rect">
                    <a:avLst/>
                  </a:prstGeom>
                  <ask:type>
                    <ask:lineSketchScribble/>
                  </ask:type>
                </ask:lineSketchStyleProps>
              </a:ext>
            </a:extLst>
          </a:ln>
        </p:spPr>
        <p:txBody>
          <a:bodyPr wrap="square" lIns="91440" tIns="45720" rIns="91440" bIns="45720">
            <a:spAutoFit/>
          </a:bodyPr>
          <a:lstStyle/>
          <a:p>
            <a:pPr algn="ctr"/>
            <a:r>
              <a:rPr lang="ar-AE" sz="4000" b="1" dirty="0">
                <a:ln w="9525">
                  <a:solidFill>
                    <a:schemeClr val="bg1"/>
                  </a:solidFill>
                  <a:prstDash val="solid"/>
                </a:ln>
                <a:solidFill>
                  <a:srgbClr val="C00000"/>
                </a:solidFill>
                <a:effectLst>
                  <a:outerShdw blurRad="12700" dist="38100" dir="2700000" algn="tl" rotWithShape="0">
                    <a:schemeClr val="bg1">
                      <a:lumMod val="50000"/>
                    </a:schemeClr>
                  </a:outerShdw>
                </a:effectLst>
              </a:rPr>
              <a:t>أقيم تعلمي</a:t>
            </a:r>
            <a:endPar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endParaRPr>
          </a:p>
        </p:txBody>
      </p:sp>
      <p:sp>
        <p:nvSpPr>
          <p:cNvPr id="4" name="Rectangle 3">
            <a:extLst>
              <a:ext uri="{FF2B5EF4-FFF2-40B4-BE49-F238E27FC236}">
                <a16:creationId xmlns:a16="http://schemas.microsoft.com/office/drawing/2014/main" id="{617B355E-C001-4342-94DA-37A15D4AF1BC}"/>
              </a:ext>
            </a:extLst>
          </p:cNvPr>
          <p:cNvSpPr/>
          <p:nvPr/>
        </p:nvSpPr>
        <p:spPr>
          <a:xfrm>
            <a:off x="1398776" y="2632155"/>
            <a:ext cx="9972558" cy="2308324"/>
          </a:xfrm>
          <a:prstGeom prst="rect">
            <a:avLst/>
          </a:prstGeom>
        </p:spPr>
        <p:txBody>
          <a:bodyPr wrap="square">
            <a:spAutoFit/>
          </a:bodyPr>
          <a:lstStyle/>
          <a:p>
            <a:pPr algn="ctr" rtl="1"/>
            <a:r>
              <a:rPr lang="ar-AE" sz="4800" b="1" dirty="0">
                <a:solidFill>
                  <a:schemeClr val="accent1">
                    <a:lumMod val="50000"/>
                  </a:schemeClr>
                </a:solidFill>
                <a:latin typeface="-apple-system"/>
              </a:rPr>
              <a:t>باستخدام بوابة التعلم الذكي :</a:t>
            </a:r>
          </a:p>
          <a:p>
            <a:pPr algn="ctr" rtl="1"/>
            <a:r>
              <a:rPr lang="ar-AE" sz="4800" b="1" dirty="0">
                <a:solidFill>
                  <a:schemeClr val="accent1">
                    <a:lumMod val="50000"/>
                  </a:schemeClr>
                </a:solidFill>
                <a:latin typeface="-apple-system"/>
              </a:rPr>
              <a:t> أجب عن استطلاع الرأي على مدى اتقانك لمهارة</a:t>
            </a:r>
          </a:p>
          <a:p>
            <a:pPr algn="ctr" rtl="1"/>
            <a:r>
              <a:rPr lang="ar-AE" sz="4800" b="1" dirty="0">
                <a:solidFill>
                  <a:srgbClr val="C00000"/>
                </a:solidFill>
                <a:latin typeface="-apple-system"/>
              </a:rPr>
              <a:t>قسمة الأعداد المكونة من ثلاثة أرقام وأربعة أرقام</a:t>
            </a:r>
          </a:p>
        </p:txBody>
      </p:sp>
      <p:sp>
        <p:nvSpPr>
          <p:cNvPr id="8" name="Date Placeholder 7">
            <a:extLst>
              <a:ext uri="{FF2B5EF4-FFF2-40B4-BE49-F238E27FC236}">
                <a16:creationId xmlns:a16="http://schemas.microsoft.com/office/drawing/2014/main" id="{86B89FFC-C814-4415-83E1-A8E89A2A8AB2}"/>
              </a:ext>
            </a:extLst>
          </p:cNvPr>
          <p:cNvSpPr>
            <a:spLocks noGrp="1"/>
          </p:cNvSpPr>
          <p:nvPr>
            <p:ph type="dt" sz="half" idx="10"/>
          </p:nvPr>
        </p:nvSpPr>
        <p:spPr>
          <a:xfrm>
            <a:off x="0" y="-13531"/>
            <a:ext cx="2743200" cy="365125"/>
          </a:xfrm>
        </p:spPr>
        <p:txBody>
          <a:bodyPr/>
          <a:lstStyle/>
          <a:p>
            <a:fld id="{6AD5EAFB-0EA7-44D0-95A7-CCB91EA749C4}" type="datetime2">
              <a:rPr lang="en-US" sz="1400" smtClean="0"/>
              <a:t>Friday, October 1, 2021</a:t>
            </a:fld>
            <a:endParaRPr lang="en-US" sz="1400" dirty="0"/>
          </a:p>
        </p:txBody>
      </p:sp>
    </p:spTree>
    <p:extLst>
      <p:ext uri="{BB962C8B-B14F-4D97-AF65-F5344CB8AC3E}">
        <p14:creationId xmlns:p14="http://schemas.microsoft.com/office/powerpoint/2010/main" val="48333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579E3AE-4F6C-4D35-AA51-D147259BFC18}"/>
              </a:ext>
            </a:extLst>
          </p:cNvPr>
          <p:cNvSpPr txBox="1">
            <a:spLocks/>
          </p:cNvSpPr>
          <p:nvPr/>
        </p:nvSpPr>
        <p:spPr>
          <a:xfrm>
            <a:off x="7772399" y="5631401"/>
            <a:ext cx="4009885" cy="875157"/>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200000"/>
              </a:lnSpc>
              <a:buNone/>
            </a:pPr>
            <a:r>
              <a:rPr lang="ar-AE" sz="4000" b="1" dirty="0">
                <a:solidFill>
                  <a:schemeClr val="bg1"/>
                </a:solidFill>
                <a:latin typeface="Sakkal Majalla" panose="02000000000000000000" pitchFamily="2" charset="-78"/>
                <a:ea typeface="Tahoma"/>
                <a:cs typeface="Sakkal Majalla" panose="02000000000000000000" pitchFamily="2" charset="-78"/>
              </a:rPr>
              <a:t>نلتقي في الحصة القادمة ان شاء الله </a:t>
            </a:r>
          </a:p>
        </p:txBody>
      </p:sp>
      <p:sp>
        <p:nvSpPr>
          <p:cNvPr id="4" name="مربع نص 2">
            <a:extLst>
              <a:ext uri="{FF2B5EF4-FFF2-40B4-BE49-F238E27FC236}">
                <a16:creationId xmlns:a16="http://schemas.microsoft.com/office/drawing/2014/main" id="{648C43B7-883F-46D5-AA05-BAC443A1A863}"/>
              </a:ext>
            </a:extLst>
          </p:cNvPr>
          <p:cNvSpPr txBox="1"/>
          <p:nvPr/>
        </p:nvSpPr>
        <p:spPr>
          <a:xfrm>
            <a:off x="5580355" y="4188656"/>
            <a:ext cx="6470041" cy="1200329"/>
          </a:xfrm>
          <a:prstGeom prst="rect">
            <a:avLst/>
          </a:prstGeom>
          <a:noFill/>
        </p:spPr>
        <p:txBody>
          <a:bodyPr wrap="none" rtlCol="0">
            <a:spAutoFit/>
          </a:bodyPr>
          <a:lstStyle/>
          <a:p>
            <a:r>
              <a:rPr lang="ar-AE" sz="7200" b="1" dirty="0">
                <a:solidFill>
                  <a:schemeClr val="bg1"/>
                </a:solidFill>
                <a:latin typeface="Sakkal Majalla" panose="02000000000000000000" pitchFamily="2" charset="-78"/>
                <a:cs typeface="Sakkal Majalla" panose="02000000000000000000" pitchFamily="2" charset="-78"/>
              </a:rPr>
              <a:t>شكرا لحسن استماعكم</a:t>
            </a:r>
            <a:endParaRPr lang="en-US" sz="7200" b="1" dirty="0">
              <a:solidFill>
                <a:schemeClr val="bg1"/>
              </a:solidFill>
              <a:latin typeface="Sakkal Majalla" panose="02000000000000000000" pitchFamily="2" charset="-78"/>
              <a:cs typeface="Sakkal Majalla" panose="02000000000000000000" pitchFamily="2" charset="-78"/>
            </a:endParaRPr>
          </a:p>
        </p:txBody>
      </p:sp>
      <p:sp>
        <p:nvSpPr>
          <p:cNvPr id="6" name="Date Placeholder 5">
            <a:extLst>
              <a:ext uri="{FF2B5EF4-FFF2-40B4-BE49-F238E27FC236}">
                <a16:creationId xmlns:a16="http://schemas.microsoft.com/office/drawing/2014/main" id="{581E1CCD-2254-4246-9366-E676577DB460}"/>
              </a:ext>
            </a:extLst>
          </p:cNvPr>
          <p:cNvSpPr>
            <a:spLocks noGrp="1"/>
          </p:cNvSpPr>
          <p:nvPr>
            <p:ph type="dt" sz="half" idx="10"/>
          </p:nvPr>
        </p:nvSpPr>
        <p:spPr>
          <a:xfrm>
            <a:off x="237643" y="102878"/>
            <a:ext cx="2743200" cy="365125"/>
          </a:xfrm>
        </p:spPr>
        <p:txBody>
          <a:bodyPr/>
          <a:lstStyle/>
          <a:p>
            <a:fld id="{02FFF346-7D2F-441E-8F41-EBC857901624}" type="datetime2">
              <a:rPr lang="en-US" smtClean="0">
                <a:solidFill>
                  <a:schemeClr val="bg1"/>
                </a:solidFill>
              </a:rPr>
              <a:t>Friday, October 1, 2021</a:t>
            </a:fld>
            <a:endParaRPr lang="en-US" dirty="0">
              <a:solidFill>
                <a:schemeClr val="bg1"/>
              </a:solidFill>
            </a:endParaRPr>
          </a:p>
        </p:txBody>
      </p:sp>
    </p:spTree>
    <p:extLst>
      <p:ext uri="{BB962C8B-B14F-4D97-AF65-F5344CB8AC3E}">
        <p14:creationId xmlns:p14="http://schemas.microsoft.com/office/powerpoint/2010/main" val="1632666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عنوان 1">
            <a:extLst>
              <a:ext uri="{FF2B5EF4-FFF2-40B4-BE49-F238E27FC236}">
                <a16:creationId xmlns:a16="http://schemas.microsoft.com/office/drawing/2014/main" id="{284971AD-7AD2-5845-865F-BF22BF9C3212}"/>
              </a:ext>
            </a:extLst>
          </p:cNvPr>
          <p:cNvSpPr txBox="1">
            <a:spLocks/>
          </p:cNvSpPr>
          <p:nvPr/>
        </p:nvSpPr>
        <p:spPr>
          <a:xfrm>
            <a:off x="7393260" y="4592586"/>
            <a:ext cx="4339440" cy="914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endParaRPr kumimoji="0" lang="ar-AE" sz="3200" b="0" i="0" u="none" strike="noStrike" kern="1200" cap="none" spc="0" normalizeH="0" baseline="0" noProof="0" dirty="0">
              <a:ln>
                <a:noFill/>
              </a:ln>
              <a:solidFill>
                <a:srgbClr val="C00000"/>
              </a:solidFill>
              <a:effectLst/>
              <a:uLnTx/>
              <a:uFillTx/>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0" name="TextBox 9">
            <a:extLst>
              <a:ext uri="{FF2B5EF4-FFF2-40B4-BE49-F238E27FC236}">
                <a16:creationId xmlns:a16="http://schemas.microsoft.com/office/drawing/2014/main" id="{CA46B7B1-341A-C143-B862-B42442AACD2F}"/>
              </a:ext>
            </a:extLst>
          </p:cNvPr>
          <p:cNvSpPr txBox="1"/>
          <p:nvPr/>
        </p:nvSpPr>
        <p:spPr>
          <a:xfrm>
            <a:off x="4025462" y="3075057"/>
            <a:ext cx="3367798"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Helvetica" pitchFamily="2" charset="0"/>
                <a:ea typeface="AppleMyungjo" pitchFamily="2" charset="-127"/>
                <a:cs typeface="PF Din Text Universal Light" panose="02000506000000020004" pitchFamily="2" charset="0"/>
              </a:rPr>
              <a:t>Headline here</a:t>
            </a:r>
          </a:p>
        </p:txBody>
      </p:sp>
      <p:sp>
        <p:nvSpPr>
          <p:cNvPr id="11" name="TextBox 10">
            <a:extLst>
              <a:ext uri="{FF2B5EF4-FFF2-40B4-BE49-F238E27FC236}">
                <a16:creationId xmlns:a16="http://schemas.microsoft.com/office/drawing/2014/main" id="{03F40934-5116-184F-965C-8EB1DFB68361}"/>
              </a:ext>
            </a:extLst>
          </p:cNvPr>
          <p:cNvSpPr txBox="1"/>
          <p:nvPr/>
        </p:nvSpPr>
        <p:spPr>
          <a:xfrm>
            <a:off x="3804746" y="3780739"/>
            <a:ext cx="3588514"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AppleMyungjo" pitchFamily="2" charset="-127"/>
                <a:cs typeface="PF Din Text Universal Light" panose="02000506000000020004" pitchFamily="2" charset="0"/>
              </a:rPr>
              <a:t>Sub Headline here</a:t>
            </a:r>
          </a:p>
        </p:txBody>
      </p:sp>
      <p:sp>
        <p:nvSpPr>
          <p:cNvPr id="12" name="TextBox 11">
            <a:extLst>
              <a:ext uri="{FF2B5EF4-FFF2-40B4-BE49-F238E27FC236}">
                <a16:creationId xmlns:a16="http://schemas.microsoft.com/office/drawing/2014/main" id="{862271A4-0215-1348-A97D-F6D300FCADD0}"/>
              </a:ext>
            </a:extLst>
          </p:cNvPr>
          <p:cNvSpPr txBox="1"/>
          <p:nvPr/>
        </p:nvSpPr>
        <p:spPr>
          <a:xfrm>
            <a:off x="5591503" y="4325923"/>
            <a:ext cx="1801755" cy="43088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mn-ea"/>
                <a:cs typeface="PF Din Text Universal Light" panose="02000506000000020004" pitchFamily="2" charset="0"/>
              </a:rPr>
              <a:t>Date here</a:t>
            </a:r>
          </a:p>
        </p:txBody>
      </p:sp>
    </p:spTree>
    <p:extLst>
      <p:ext uri="{BB962C8B-B14F-4D97-AF65-F5344CB8AC3E}">
        <p14:creationId xmlns:p14="http://schemas.microsoft.com/office/powerpoint/2010/main" val="970001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855F71-BF3F-45A7-A205-79C3AF7ABA95}"/>
              </a:ext>
            </a:extLst>
          </p:cNvPr>
          <p:cNvSpPr txBox="1"/>
          <p:nvPr/>
        </p:nvSpPr>
        <p:spPr>
          <a:xfrm>
            <a:off x="7488356" y="4385603"/>
            <a:ext cx="3294530" cy="110799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6600" b="1" i="0" u="none" strike="noStrike" kern="1200" cap="none" spc="0" normalizeH="0" baseline="0" noProof="0" dirty="0">
                <a:ln/>
                <a:solidFill>
                  <a:srgbClr val="FFC000"/>
                </a:solidFill>
                <a:effectLst/>
                <a:uLnTx/>
                <a:uFillTx/>
                <a:latin typeface="Arabic Typesetting" panose="03020402040406030203" pitchFamily="66" charset="-78"/>
                <a:ea typeface="+mn-ea"/>
                <a:cs typeface="Arabic Typesetting" panose="03020402040406030203" pitchFamily="66" charset="-78"/>
              </a:rPr>
              <a:t>تأشيرة الخروج</a:t>
            </a:r>
            <a:endParaRPr kumimoji="0" lang="en-US" sz="6600" b="1" i="0" u="none" strike="noStrike" kern="1200" cap="none" spc="0" normalizeH="0" baseline="0" noProof="0" dirty="0">
              <a:ln/>
              <a:solidFill>
                <a:srgbClr val="FFC000"/>
              </a:solidFill>
              <a:effectLst/>
              <a:uLnTx/>
              <a:uFillTx/>
              <a:latin typeface="Arabic Typesetting" panose="03020402040406030203" pitchFamily="66" charset="-78"/>
              <a:ea typeface="+mn-ea"/>
              <a:cs typeface="Arabic Typesetting" panose="03020402040406030203" pitchFamily="66" charset="-78"/>
            </a:endParaRPr>
          </a:p>
        </p:txBody>
      </p:sp>
      <p:sp>
        <p:nvSpPr>
          <p:cNvPr id="4" name="Date Placeholder 3">
            <a:extLst>
              <a:ext uri="{FF2B5EF4-FFF2-40B4-BE49-F238E27FC236}">
                <a16:creationId xmlns:a16="http://schemas.microsoft.com/office/drawing/2014/main" id="{79C9EB11-7AC8-4FE4-AEAA-AB9C23ED864E}"/>
              </a:ext>
            </a:extLst>
          </p:cNvPr>
          <p:cNvSpPr>
            <a:spLocks noGrp="1"/>
          </p:cNvSpPr>
          <p:nvPr>
            <p:ph type="dt" sz="half" idx="10"/>
          </p:nvPr>
        </p:nvSpPr>
        <p:spPr>
          <a:xfrm>
            <a:off x="0" y="0"/>
            <a:ext cx="2743200" cy="365125"/>
          </a:xfrm>
        </p:spPr>
        <p:txBody>
          <a:bodyPr/>
          <a:lstStyle/>
          <a:p>
            <a:fld id="{40A82153-EAC9-455A-AF54-A37475DF3394}" type="datetime2">
              <a:rPr lang="en-US" smtClean="0">
                <a:solidFill>
                  <a:schemeClr val="bg1"/>
                </a:solidFill>
              </a:rPr>
              <a:t>Friday, October 1, 2021</a:t>
            </a:fld>
            <a:endParaRPr lang="en-US" dirty="0">
              <a:solidFill>
                <a:schemeClr val="bg1"/>
              </a:solidFill>
            </a:endParaRPr>
          </a:p>
        </p:txBody>
      </p:sp>
      <p:sp>
        <p:nvSpPr>
          <p:cNvPr id="5" name="مربع نص 2">
            <a:extLst>
              <a:ext uri="{FF2B5EF4-FFF2-40B4-BE49-F238E27FC236}">
                <a16:creationId xmlns:a16="http://schemas.microsoft.com/office/drawing/2014/main" id="{39EB460D-A6CB-43F1-803B-51D185C54825}"/>
              </a:ext>
            </a:extLst>
          </p:cNvPr>
          <p:cNvSpPr txBox="1"/>
          <p:nvPr/>
        </p:nvSpPr>
        <p:spPr>
          <a:xfrm>
            <a:off x="7363075" y="3870775"/>
            <a:ext cx="1005403" cy="523220"/>
          </a:xfrm>
          <a:prstGeom prst="rect">
            <a:avLst/>
          </a:prstGeom>
          <a:noFill/>
        </p:spPr>
        <p:txBody>
          <a:bodyPr wrap="none" rtlCol="0">
            <a:spAutoFit/>
          </a:bodyPr>
          <a:lstStyle/>
          <a:p>
            <a:r>
              <a:rPr lang="ar-AE" altLang="ar-AE" sz="2800" b="1" dirty="0">
                <a:solidFill>
                  <a:srgbClr val="FF0000"/>
                </a:solidFill>
              </a:rPr>
              <a:t>درس :</a:t>
            </a:r>
            <a:endParaRPr lang="en-US" sz="2800" b="1" dirty="0">
              <a:solidFill>
                <a:srgbClr val="FF00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02606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4A826F14-6F7B-4394-AEEB-C6E9816F196D}"/>
              </a:ext>
            </a:extLst>
          </p:cNvPr>
          <p:cNvSpPr/>
          <p:nvPr/>
        </p:nvSpPr>
        <p:spPr>
          <a:xfrm rot="20343308">
            <a:off x="191152" y="1837009"/>
            <a:ext cx="2771947" cy="707886"/>
          </a:xfrm>
          <a:custGeom>
            <a:avLst/>
            <a:gdLst>
              <a:gd name="connsiteX0" fmla="*/ 0 w 2771947"/>
              <a:gd name="connsiteY0" fmla="*/ 0 h 707886"/>
              <a:gd name="connsiteX1" fmla="*/ 554389 w 2771947"/>
              <a:gd name="connsiteY1" fmla="*/ 0 h 707886"/>
              <a:gd name="connsiteX2" fmla="*/ 1108779 w 2771947"/>
              <a:gd name="connsiteY2" fmla="*/ 0 h 707886"/>
              <a:gd name="connsiteX3" fmla="*/ 1663168 w 2771947"/>
              <a:gd name="connsiteY3" fmla="*/ 0 h 707886"/>
              <a:gd name="connsiteX4" fmla="*/ 2162119 w 2771947"/>
              <a:gd name="connsiteY4" fmla="*/ 0 h 707886"/>
              <a:gd name="connsiteX5" fmla="*/ 2771947 w 2771947"/>
              <a:gd name="connsiteY5" fmla="*/ 0 h 707886"/>
              <a:gd name="connsiteX6" fmla="*/ 2771947 w 2771947"/>
              <a:gd name="connsiteY6" fmla="*/ 332706 h 707886"/>
              <a:gd name="connsiteX7" fmla="*/ 2771947 w 2771947"/>
              <a:gd name="connsiteY7" fmla="*/ 707886 h 707886"/>
              <a:gd name="connsiteX8" fmla="*/ 2245277 w 2771947"/>
              <a:gd name="connsiteY8" fmla="*/ 707886 h 707886"/>
              <a:gd name="connsiteX9" fmla="*/ 1718607 w 2771947"/>
              <a:gd name="connsiteY9" fmla="*/ 707886 h 707886"/>
              <a:gd name="connsiteX10" fmla="*/ 1191937 w 2771947"/>
              <a:gd name="connsiteY10" fmla="*/ 707886 h 707886"/>
              <a:gd name="connsiteX11" fmla="*/ 692987 w 2771947"/>
              <a:gd name="connsiteY11" fmla="*/ 707886 h 707886"/>
              <a:gd name="connsiteX12" fmla="*/ 0 w 2771947"/>
              <a:gd name="connsiteY12" fmla="*/ 707886 h 707886"/>
              <a:gd name="connsiteX13" fmla="*/ 0 w 2771947"/>
              <a:gd name="connsiteY13" fmla="*/ 368101 h 707886"/>
              <a:gd name="connsiteX14" fmla="*/ 0 w 2771947"/>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1947" h="707886" extrusionOk="0">
                <a:moveTo>
                  <a:pt x="0" y="0"/>
                </a:moveTo>
                <a:cubicBezTo>
                  <a:pt x="246998" y="-823"/>
                  <a:pt x="377286" y="32375"/>
                  <a:pt x="554389" y="0"/>
                </a:cubicBezTo>
                <a:cubicBezTo>
                  <a:pt x="731492" y="-32375"/>
                  <a:pt x="911273" y="14299"/>
                  <a:pt x="1108779" y="0"/>
                </a:cubicBezTo>
                <a:cubicBezTo>
                  <a:pt x="1306285" y="-14299"/>
                  <a:pt x="1396489" y="14209"/>
                  <a:pt x="1663168" y="0"/>
                </a:cubicBezTo>
                <a:cubicBezTo>
                  <a:pt x="1929847" y="-14209"/>
                  <a:pt x="1972482" y="49760"/>
                  <a:pt x="2162119" y="0"/>
                </a:cubicBezTo>
                <a:cubicBezTo>
                  <a:pt x="2351756" y="-49760"/>
                  <a:pt x="2563209" y="49530"/>
                  <a:pt x="2771947" y="0"/>
                </a:cubicBezTo>
                <a:cubicBezTo>
                  <a:pt x="2787878" y="98745"/>
                  <a:pt x="2757505" y="250294"/>
                  <a:pt x="2771947" y="332706"/>
                </a:cubicBezTo>
                <a:cubicBezTo>
                  <a:pt x="2786389" y="415118"/>
                  <a:pt x="2754460" y="624033"/>
                  <a:pt x="2771947" y="707886"/>
                </a:cubicBezTo>
                <a:cubicBezTo>
                  <a:pt x="2644294" y="768638"/>
                  <a:pt x="2437400" y="687567"/>
                  <a:pt x="2245277" y="707886"/>
                </a:cubicBezTo>
                <a:cubicBezTo>
                  <a:pt x="2053154" y="728205"/>
                  <a:pt x="1884273" y="661752"/>
                  <a:pt x="1718607" y="707886"/>
                </a:cubicBezTo>
                <a:cubicBezTo>
                  <a:pt x="1552941" y="754020"/>
                  <a:pt x="1396140" y="684814"/>
                  <a:pt x="1191937" y="707886"/>
                </a:cubicBezTo>
                <a:cubicBezTo>
                  <a:pt x="987734" y="730958"/>
                  <a:pt x="931507" y="665061"/>
                  <a:pt x="692987" y="707886"/>
                </a:cubicBezTo>
                <a:cubicBezTo>
                  <a:pt x="454467" y="750711"/>
                  <a:pt x="281357" y="700196"/>
                  <a:pt x="0" y="707886"/>
                </a:cubicBezTo>
                <a:cubicBezTo>
                  <a:pt x="-35963" y="554335"/>
                  <a:pt x="25300" y="509274"/>
                  <a:pt x="0" y="368101"/>
                </a:cubicBezTo>
                <a:cubicBezTo>
                  <a:pt x="-25300" y="226929"/>
                  <a:pt x="40131" y="159758"/>
                  <a:pt x="0" y="0"/>
                </a:cubicBezTo>
                <a:close/>
              </a:path>
            </a:pathLst>
          </a:custGeom>
          <a:noFill/>
          <a:ln w="28575">
            <a:solidFill>
              <a:schemeClr val="tx1"/>
            </a:solidFill>
            <a:extLst>
              <a:ext uri="{C807C97D-BFC1-408E-A445-0C87EB9F89A2}">
                <ask:lineSketchStyleProps xmlns:ask="http://schemas.microsoft.com/office/drawing/2018/sketchyshapes" sd="1434776513">
                  <a:prstGeom prst="rect">
                    <a:avLst/>
                  </a:prstGeom>
                  <ask:type>
                    <ask:lineSketchScribble/>
                  </ask:type>
                </ask:lineSketchStyleProps>
              </a:ext>
            </a:extLst>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Sakkal Majalla" panose="02000000000000000000" pitchFamily="2" charset="-78"/>
                <a:ea typeface="+mn-ea"/>
                <a:cs typeface="Sakkal Majalla" panose="02000000000000000000" pitchFamily="2" charset="-78"/>
              </a:rPr>
              <a:t>التقييم الختامي</a:t>
            </a:r>
            <a:endParaRPr kumimoji="0" lang="en-US" sz="4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white">
                    <a:lumMod val="50000"/>
                  </a:prstClr>
                </a:outerShdw>
              </a:effectLst>
              <a:uLnTx/>
              <a:uFillTx/>
              <a:latin typeface="Sakkal Majalla" panose="02000000000000000000" pitchFamily="2" charset="-78"/>
              <a:ea typeface="+mn-ea"/>
              <a:cs typeface="Sakkal Majalla" panose="02000000000000000000" pitchFamily="2" charset="-78"/>
            </a:endParaRPr>
          </a:p>
        </p:txBody>
      </p:sp>
      <p:sp>
        <p:nvSpPr>
          <p:cNvPr id="3" name="Rectangle 22">
            <a:extLst>
              <a:ext uri="{FF2B5EF4-FFF2-40B4-BE49-F238E27FC236}">
                <a16:creationId xmlns:a16="http://schemas.microsoft.com/office/drawing/2014/main" id="{E82A97E4-F717-4AB5-B5F6-20D2278F306B}"/>
              </a:ext>
            </a:extLst>
          </p:cNvPr>
          <p:cNvSpPr/>
          <p:nvPr/>
        </p:nvSpPr>
        <p:spPr>
          <a:xfrm>
            <a:off x="5671350" y="736865"/>
            <a:ext cx="5588257" cy="646331"/>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w="9525">
                  <a:solidFill>
                    <a:prstClr val="white"/>
                  </a:solidFill>
                  <a:prstDash val="solid"/>
                </a:ln>
                <a:solidFill>
                  <a:srgbClr val="C00000"/>
                </a:solidFill>
                <a:effectLst>
                  <a:outerShdw blurRad="38100" dist="38100" dir="2700000" algn="tl">
                    <a:srgbClr val="000000">
                      <a:alpha val="43137"/>
                    </a:srgbClr>
                  </a:outerShdw>
                </a:effectLst>
                <a:uLnTx/>
                <a:uFillTx/>
                <a:latin typeface="Sakkal Majalla" panose="02000000000000000000" pitchFamily="2" charset="-78"/>
                <a:ea typeface="+mn-ea"/>
                <a:cs typeface="Sakkal Majalla" panose="02000000000000000000" pitchFamily="2" charset="-78"/>
              </a:rPr>
              <a:t>نشاط ختامي – </a:t>
            </a:r>
            <a:r>
              <a:rPr kumimoji="0" lang="ar-AE" sz="3600" b="1" i="0" u="none" strike="noStrike" kern="1200" cap="none" spc="0" normalizeH="0" baseline="0" noProof="0" dirty="0">
                <a:ln w="9525">
                  <a:solidFill>
                    <a:prstClr val="white"/>
                  </a:solidFill>
                  <a:prstDash val="solid"/>
                </a:ln>
                <a:solidFill>
                  <a:srgbClr val="0000FF"/>
                </a:solidFill>
                <a:effectLst>
                  <a:outerShdw blurRad="38100" dist="38100" dir="2700000" algn="tl">
                    <a:srgbClr val="000000">
                      <a:alpha val="43137"/>
                    </a:srgbClr>
                  </a:outerShdw>
                </a:effectLst>
                <a:uLnTx/>
                <a:uFillTx/>
                <a:latin typeface="Sakkal Majalla" panose="02000000000000000000" pitchFamily="2" charset="-78"/>
                <a:ea typeface="+mn-ea"/>
                <a:cs typeface="Sakkal Majalla" panose="02000000000000000000" pitchFamily="2" charset="-78"/>
              </a:rPr>
              <a:t>فردي</a:t>
            </a:r>
            <a:endParaRPr kumimoji="0" lang="en-US" sz="3600" b="1" i="0" u="none" strike="noStrike" kern="1200" cap="none" spc="0" normalizeH="0" baseline="0" noProof="0" dirty="0">
              <a:ln w="9525">
                <a:solidFill>
                  <a:prstClr val="white"/>
                </a:solidFill>
                <a:prstDash val="solid"/>
              </a:ln>
              <a:solidFill>
                <a:srgbClr val="0000FF"/>
              </a:solidFill>
              <a:effectLst>
                <a:outerShdw blurRad="38100" dist="38100" dir="2700000" algn="tl">
                  <a:srgbClr val="000000">
                    <a:alpha val="43137"/>
                  </a:srgbClr>
                </a:outerShdw>
              </a:effectLst>
              <a:uLnTx/>
              <a:uFillTx/>
              <a:latin typeface="Sakkal Majalla" panose="02000000000000000000" pitchFamily="2" charset="-78"/>
              <a:ea typeface="+mn-ea"/>
              <a:cs typeface="Sakkal Majalla" panose="02000000000000000000" pitchFamily="2" charset="-78"/>
            </a:endParaRPr>
          </a:p>
        </p:txBody>
      </p:sp>
      <p:sp>
        <p:nvSpPr>
          <p:cNvPr id="8" name="Date Placeholder 7">
            <a:extLst>
              <a:ext uri="{FF2B5EF4-FFF2-40B4-BE49-F238E27FC236}">
                <a16:creationId xmlns:a16="http://schemas.microsoft.com/office/drawing/2014/main" id="{01EB660D-F6A7-4971-AE11-1AB9EBA3750C}"/>
              </a:ext>
            </a:extLst>
          </p:cNvPr>
          <p:cNvSpPr>
            <a:spLocks noGrp="1"/>
          </p:cNvSpPr>
          <p:nvPr>
            <p:ph type="dt" sz="half" idx="10"/>
          </p:nvPr>
        </p:nvSpPr>
        <p:spPr>
          <a:xfrm>
            <a:off x="1971725" y="53517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BFC706-C5F5-4695-96D1-821E99A9FE19}" type="datetime2">
              <a:rPr kumimoji="0" lang="en-US" sz="16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Friday, October 1, 2021</a:t>
            </a:fld>
            <a:endPar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00EA19-F5C0-46D4-B2FC-2B7CA710CD17}"/>
              </a:ext>
            </a:extLst>
          </p:cNvPr>
          <p:cNvSpPr/>
          <p:nvPr/>
        </p:nvSpPr>
        <p:spPr>
          <a:xfrm>
            <a:off x="10416336" y="0"/>
            <a:ext cx="1412566" cy="646331"/>
          </a:xfrm>
          <a:prstGeom prst="rect">
            <a:avLst/>
          </a:prstGeom>
          <a:noFill/>
        </p:spPr>
        <p:txBody>
          <a:bodyPr wrap="none" lIns="91440" tIns="45720" rIns="91440" bIns="45720">
            <a:spAutoFit/>
          </a:bodyPr>
          <a:lstStyle/>
          <a:p>
            <a:pPr lvl="0" algn="r" rtl="1"/>
            <a:r>
              <a:rPr lang="ar-AE" sz="3600" b="1" dirty="0">
                <a:solidFill>
                  <a:prstClr val="white"/>
                </a:solidFill>
                <a:latin typeface="Arabic Typesetting" panose="03020402040406030203" pitchFamily="66" charset="-78"/>
                <a:cs typeface="Arabic Typesetting" panose="03020402040406030203" pitchFamily="66" charset="-78"/>
              </a:rPr>
              <a:t>نواتج التعلم :.</a:t>
            </a:r>
          </a:p>
        </p:txBody>
      </p:sp>
      <p:sp>
        <p:nvSpPr>
          <p:cNvPr id="12" name="TextBox 11">
            <a:extLst>
              <a:ext uri="{FF2B5EF4-FFF2-40B4-BE49-F238E27FC236}">
                <a16:creationId xmlns:a16="http://schemas.microsoft.com/office/drawing/2014/main" id="{6E3AFCFC-A766-463F-81D4-6FDE36D4E932}"/>
              </a:ext>
            </a:extLst>
          </p:cNvPr>
          <p:cNvSpPr txBox="1"/>
          <p:nvPr/>
        </p:nvSpPr>
        <p:spPr>
          <a:xfrm>
            <a:off x="4638260" y="3799392"/>
            <a:ext cx="648200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48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abic Typesetting" panose="03020402040406030203" pitchFamily="66" charset="-78"/>
                <a:ea typeface="+mn-ea"/>
                <a:cs typeface="Arabic Typesetting" panose="03020402040406030203" pitchFamily="66" charset="-78"/>
              </a:rPr>
              <a:t>تأشيرة الخروج هيا الى بوابة التعلم الذكي(</a:t>
            </a:r>
            <a:r>
              <a:rPr kumimoji="0" lang="en-US" sz="4800" b="1" i="0" u="none" strike="noStrike" kern="1200" cap="none" spc="0" normalizeH="0" baseline="0" noProof="0" dirty="0" err="1">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abic Typesetting" panose="03020402040406030203" pitchFamily="66" charset="-78"/>
                <a:ea typeface="+mn-ea"/>
                <a:cs typeface="Arabic Typesetting" panose="03020402040406030203" pitchFamily="66" charset="-78"/>
              </a:rPr>
              <a:t>lms</a:t>
            </a:r>
            <a:r>
              <a:rPr kumimoji="0" lang="ar-AE" sz="48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abic Typesetting" panose="03020402040406030203" pitchFamily="66" charset="-78"/>
                <a:ea typeface="+mn-ea"/>
                <a:cs typeface="Arabic Typesetting" panose="03020402040406030203" pitchFamily="66" charset="-78"/>
              </a:rPr>
              <a:t>)</a:t>
            </a:r>
            <a:endParaRPr kumimoji="0" lang="en-US" sz="48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Arabic Typesetting" panose="03020402040406030203" pitchFamily="66" charset="-78"/>
              <a:ea typeface="+mn-ea"/>
              <a:cs typeface="Arabic Typesetting" panose="03020402040406030203" pitchFamily="66" charset="-78"/>
            </a:endParaRPr>
          </a:p>
        </p:txBody>
      </p:sp>
      <p:pic>
        <p:nvPicPr>
          <p:cNvPr id="10" name="10 Minute Countdown Timer">
            <a:hlinkClick r:id="" action="ppaction://media"/>
            <a:extLst>
              <a:ext uri="{FF2B5EF4-FFF2-40B4-BE49-F238E27FC236}">
                <a16:creationId xmlns:a16="http://schemas.microsoft.com/office/drawing/2014/main" id="{B9D5299C-B01C-403D-892E-E45DC7C3DE83}"/>
              </a:ext>
            </a:extLst>
          </p:cNvPr>
          <p:cNvPicPr>
            <a:picLocks noChangeAspect="1"/>
          </p:cNvPicPr>
          <p:nvPr>
            <a:videoFile r:link="rId1"/>
            <p:extLst>
              <p:ext uri="{DAA4B4D4-6D71-4841-9C94-3DE7FCFB9230}">
                <p14:media xmlns:p14="http://schemas.microsoft.com/office/powerpoint/2010/main" r:embed="rId2">
                  <p14:trim st="306109"/>
                </p14:media>
              </p:ext>
            </p:extLst>
          </p:nvPr>
        </p:nvPicPr>
        <p:blipFill>
          <a:blip r:embed="rId5"/>
          <a:stretch>
            <a:fillRect/>
          </a:stretch>
        </p:blipFill>
        <p:spPr>
          <a:xfrm>
            <a:off x="9714555" y="5915378"/>
            <a:ext cx="1281285" cy="652481"/>
          </a:xfrm>
          <a:prstGeom prst="rect">
            <a:avLst/>
          </a:prstGeom>
        </p:spPr>
      </p:pic>
    </p:spTree>
    <p:extLst>
      <p:ext uri="{BB962C8B-B14F-4D97-AF65-F5344CB8AC3E}">
        <p14:creationId xmlns:p14="http://schemas.microsoft.com/office/powerpoint/2010/main" val="1714964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199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0"/>
                                        </p:tgtEl>
                                      </p:cBhvr>
                                    </p:cmd>
                                  </p:childTnLst>
                                </p:cTn>
                              </p:par>
                            </p:childTnLst>
                          </p:cTn>
                        </p:par>
                      </p:childTnLst>
                    </p:cTn>
                  </p:par>
                </p:childTnLst>
              </p:cTn>
              <p:nextCondLst>
                <p:cond evt="onClick" delay="0">
                  <p:tgtEl>
                    <p:spTgt spid="10"/>
                  </p:tgtEl>
                </p:cond>
              </p:nextCondLst>
            </p:seq>
            <p:video>
              <p:cMediaNode vol="80000" mute="1">
                <p:cTn id="30" fill="hold" display="0">
                  <p:stCondLst>
                    <p:cond delay="indefinite"/>
                  </p:stCondLst>
                </p:cTn>
                <p:tgtEl>
                  <p:spTgt spid="10"/>
                </p:tgtEl>
              </p:cMediaNode>
            </p:video>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FA7189-DA80-41DF-B093-E00AF1BAE2FE}"/>
              </a:ext>
            </a:extLst>
          </p:cNvPr>
          <p:cNvSpPr txBox="1"/>
          <p:nvPr/>
        </p:nvSpPr>
        <p:spPr>
          <a:xfrm>
            <a:off x="6204858" y="4101736"/>
            <a:ext cx="5669280" cy="1107996"/>
          </a:xfrm>
          <a:prstGeom prst="rect">
            <a:avLst/>
          </a:prstGeom>
          <a:noFill/>
        </p:spPr>
        <p:txBody>
          <a:bodyPr wrap="square" rtlCol="0">
            <a:spAutoFit/>
          </a:bodyPr>
          <a:lstStyle/>
          <a:p>
            <a:pPr algn="r" rtl="1"/>
            <a:r>
              <a:rPr lang="ar-AE"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هيا بنا نعرف المزيد</a:t>
            </a:r>
            <a:endPar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Date Placeholder 3">
            <a:extLst>
              <a:ext uri="{FF2B5EF4-FFF2-40B4-BE49-F238E27FC236}">
                <a16:creationId xmlns:a16="http://schemas.microsoft.com/office/drawing/2014/main" id="{9A0F0CBD-ABA2-4148-8687-066D63EF1CCB}"/>
              </a:ext>
            </a:extLst>
          </p:cNvPr>
          <p:cNvSpPr>
            <a:spLocks noGrp="1"/>
          </p:cNvSpPr>
          <p:nvPr>
            <p:ph type="dt" sz="half" idx="10"/>
          </p:nvPr>
        </p:nvSpPr>
        <p:spPr>
          <a:xfrm>
            <a:off x="112384" y="0"/>
            <a:ext cx="2743200" cy="365125"/>
          </a:xfrm>
        </p:spPr>
        <p:txBody>
          <a:bodyPr/>
          <a:lstStyle/>
          <a:p>
            <a:fld id="{42D16F63-83B5-416C-92DE-6199FB3B1F20}" type="datetime2">
              <a:rPr lang="en-US" smtClean="0">
                <a:solidFill>
                  <a:schemeClr val="bg1"/>
                </a:solidFill>
              </a:rPr>
              <a:t>Friday, October 1, 2021</a:t>
            </a:fld>
            <a:endParaRPr lang="en-US" dirty="0">
              <a:solidFill>
                <a:schemeClr val="bg1"/>
              </a:solidFill>
            </a:endParaRPr>
          </a:p>
        </p:txBody>
      </p:sp>
      <p:sp>
        <p:nvSpPr>
          <p:cNvPr id="5" name="مربع نص 2">
            <a:extLst>
              <a:ext uri="{FF2B5EF4-FFF2-40B4-BE49-F238E27FC236}">
                <a16:creationId xmlns:a16="http://schemas.microsoft.com/office/drawing/2014/main" id="{3A820EF8-D490-43C8-8BAD-DE9759082C8B}"/>
              </a:ext>
            </a:extLst>
          </p:cNvPr>
          <p:cNvSpPr txBox="1"/>
          <p:nvPr/>
        </p:nvSpPr>
        <p:spPr>
          <a:xfrm>
            <a:off x="7306804" y="3578516"/>
            <a:ext cx="1005403" cy="523220"/>
          </a:xfrm>
          <a:prstGeom prst="rect">
            <a:avLst/>
          </a:prstGeom>
          <a:noFill/>
        </p:spPr>
        <p:txBody>
          <a:bodyPr wrap="none" rtlCol="0">
            <a:spAutoFit/>
          </a:bodyPr>
          <a:lstStyle/>
          <a:p>
            <a:r>
              <a:rPr lang="ar-AE" altLang="ar-AE" sz="2800" b="1" dirty="0">
                <a:solidFill>
                  <a:srgbClr val="FF0000"/>
                </a:solidFill>
              </a:rPr>
              <a:t>درس :</a:t>
            </a:r>
            <a:endParaRPr lang="en-US" sz="2800" b="1" dirty="0">
              <a:solidFill>
                <a:srgbClr val="FF00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715434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8DD2B8-3521-9B41-BE1A-1727FB2E03DB}"/>
              </a:ext>
            </a:extLst>
          </p:cNvPr>
          <p:cNvSpPr txBox="1"/>
          <p:nvPr/>
        </p:nvSpPr>
        <p:spPr>
          <a:xfrm>
            <a:off x="8725024" y="5233669"/>
            <a:ext cx="3103054"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Helvetica" pitchFamily="2" charset="0"/>
                <a:ea typeface="AppleMyungjo" pitchFamily="2" charset="-127"/>
                <a:cs typeface="PF Din Text Universal Medium" panose="02000506020000020004" pitchFamily="2" charset="0"/>
              </a:rPr>
              <a:t>Headline</a:t>
            </a:r>
          </a:p>
        </p:txBody>
      </p:sp>
    </p:spTree>
    <p:extLst>
      <p:ext uri="{BB962C8B-B14F-4D97-AF65-F5344CB8AC3E}">
        <p14:creationId xmlns:p14="http://schemas.microsoft.com/office/powerpoint/2010/main" val="122032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841414-686C-4A9C-9EA4-8BFD026C2A4B}"/>
              </a:ext>
            </a:extLst>
          </p:cNvPr>
          <p:cNvGrpSpPr/>
          <p:nvPr/>
        </p:nvGrpSpPr>
        <p:grpSpPr>
          <a:xfrm>
            <a:off x="5553362" y="1287600"/>
            <a:ext cx="8011916" cy="4106487"/>
            <a:chOff x="6595084" y="1229726"/>
            <a:chExt cx="8011916" cy="4106487"/>
          </a:xfrm>
        </p:grpSpPr>
        <p:sp>
          <p:nvSpPr>
            <p:cNvPr id="2" name="Title 1">
              <a:extLst>
                <a:ext uri="{FF2B5EF4-FFF2-40B4-BE49-F238E27FC236}">
                  <a16:creationId xmlns:a16="http://schemas.microsoft.com/office/drawing/2014/main" id="{C919B6B7-5EEB-427F-9E64-C632E850AA6A}"/>
                </a:ext>
              </a:extLst>
            </p:cNvPr>
            <p:cNvSpPr txBox="1">
              <a:spLocks/>
            </p:cNvSpPr>
            <p:nvPr/>
          </p:nvSpPr>
          <p:spPr>
            <a:xfrm>
              <a:off x="6595084" y="1281153"/>
              <a:ext cx="8011916" cy="206318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ar-AE" sz="4800" b="1" dirty="0">
                <a:cs typeface="DecoType Naskh Variants" panose="02010400000000000000" pitchFamily="2" charset="-78"/>
              </a:endParaRPr>
            </a:p>
            <a:p>
              <a:pPr algn="ctr"/>
              <a:r>
                <a:rPr lang="en-US" sz="3600" b="1" dirty="0">
                  <a:cs typeface="DecoType Naskh Variants" panose="02010400000000000000" pitchFamily="2" charset="-78"/>
                  <a:hlinkClick r:id="rId3"/>
                </a:rPr>
                <a:t>https://lms.moe.gov.ae/</a:t>
              </a:r>
              <a:r>
                <a:rPr lang="en-US" sz="3600" b="1" dirty="0">
                  <a:cs typeface="DecoType Naskh Variants" panose="02010400000000000000" pitchFamily="2" charset="-78"/>
                </a:rPr>
                <a:t> </a:t>
              </a:r>
              <a:endParaRPr lang="ar-AE" sz="3600" b="1" dirty="0">
                <a:cs typeface="DecoType Naskh Variants" panose="02010400000000000000" pitchFamily="2" charset="-78"/>
              </a:endParaRPr>
            </a:p>
          </p:txBody>
        </p:sp>
        <p:sp>
          <p:nvSpPr>
            <p:cNvPr id="5" name="Rectangle 4">
              <a:extLst>
                <a:ext uri="{FF2B5EF4-FFF2-40B4-BE49-F238E27FC236}">
                  <a16:creationId xmlns:a16="http://schemas.microsoft.com/office/drawing/2014/main" id="{3DAB9D8B-3E35-447A-8084-59C39B14C722}"/>
                </a:ext>
              </a:extLst>
            </p:cNvPr>
            <p:cNvSpPr/>
            <p:nvPr/>
          </p:nvSpPr>
          <p:spPr>
            <a:xfrm>
              <a:off x="8985403" y="1229726"/>
              <a:ext cx="2886891" cy="761194"/>
            </a:xfrm>
            <a:prstGeom prst="rect">
              <a:avLst/>
            </a:prstGeom>
            <a:solidFill>
              <a:schemeClr val="bg1">
                <a:lumMod val="50000"/>
              </a:schemeClr>
            </a:solidFill>
            <a:scene3d>
              <a:camera prst="obliqueTopLeft"/>
              <a:lightRig rig="threePt" dir="t"/>
            </a:scene3d>
            <a:sp3d>
              <a:bevelT w="139700" h="139700" prst="divot"/>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CF84D6F-52AF-45E7-A50A-A8EAEE4D9A33}"/>
                </a:ext>
              </a:extLst>
            </p:cNvPr>
            <p:cNvGrpSpPr/>
            <p:nvPr/>
          </p:nvGrpSpPr>
          <p:grpSpPr>
            <a:xfrm>
              <a:off x="8654865" y="1229726"/>
              <a:ext cx="3338277" cy="4106487"/>
              <a:chOff x="8654865" y="1229726"/>
              <a:chExt cx="3338277" cy="4106487"/>
            </a:xfrm>
          </p:grpSpPr>
          <p:pic>
            <p:nvPicPr>
              <p:cNvPr id="4" name="Picture 3" descr="A close up of a logo&#10;&#10;Description automatically generated">
                <a:extLst>
                  <a:ext uri="{FF2B5EF4-FFF2-40B4-BE49-F238E27FC236}">
                    <a16:creationId xmlns:a16="http://schemas.microsoft.com/office/drawing/2014/main" id="{737E08BD-65A9-4EE0-BBCD-1088269106E9}"/>
                  </a:ext>
                </a:extLst>
              </p:cNvPr>
              <p:cNvPicPr>
                <a:picLocks noChangeAspect="1"/>
              </p:cNvPicPr>
              <p:nvPr/>
            </p:nvPicPr>
            <p:blipFill rotWithShape="1">
              <a:blip r:embed="rId4">
                <a:extLst>
                  <a:ext uri="{28A0092B-C50C-407E-A947-70E740481C1C}">
                    <a14:useLocalDpi xmlns:a14="http://schemas.microsoft.com/office/drawing/2010/main" val="0"/>
                  </a:ext>
                </a:extLst>
              </a:blip>
              <a:srcRect l="23486" r="16308" b="2"/>
              <a:stretch/>
            </p:blipFill>
            <p:spPr>
              <a:xfrm>
                <a:off x="9939045" y="2891753"/>
                <a:ext cx="1960365" cy="24444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1">
                <a:extLst>
                  <a:ext uri="{FF2B5EF4-FFF2-40B4-BE49-F238E27FC236}">
                    <a16:creationId xmlns:a16="http://schemas.microsoft.com/office/drawing/2014/main" id="{B05F72A6-CC24-4576-BCF5-D1320C6D34FD}"/>
                  </a:ext>
                </a:extLst>
              </p:cNvPr>
              <p:cNvSpPr txBox="1">
                <a:spLocks noChangeArrowheads="1"/>
              </p:cNvSpPr>
              <p:nvPr/>
            </p:nvSpPr>
            <p:spPr bwMode="auto">
              <a:xfrm>
                <a:off x="8654865" y="1229726"/>
                <a:ext cx="33382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ar-AE" altLang="en-US" sz="4000" b="1" dirty="0">
                    <a:solidFill>
                      <a:srgbClr val="FFFF00"/>
                    </a:solidFill>
                    <a:latin typeface="Arabic Typesetting" panose="03020402040406030203" pitchFamily="66" charset="-78"/>
                    <a:cs typeface="Arabic Typesetting" panose="03020402040406030203" pitchFamily="66" charset="-78"/>
                  </a:rPr>
                  <a:t>سجل الحضور و الغياب </a:t>
                </a:r>
                <a:endParaRPr lang="en-US" altLang="en-US" sz="4000" b="1" dirty="0">
                  <a:solidFill>
                    <a:srgbClr val="FFFF00"/>
                  </a:solidFill>
                  <a:latin typeface="Arabic Typesetting" panose="03020402040406030203" pitchFamily="66" charset="-78"/>
                  <a:cs typeface="Arabic Typesetting" panose="03020402040406030203" pitchFamily="66" charset="-78"/>
                </a:endParaRPr>
              </a:p>
            </p:txBody>
          </p:sp>
        </p:grpSp>
      </p:grpSp>
      <p:sp>
        <p:nvSpPr>
          <p:cNvPr id="8" name="Date Placeholder 7">
            <a:extLst>
              <a:ext uri="{FF2B5EF4-FFF2-40B4-BE49-F238E27FC236}">
                <a16:creationId xmlns:a16="http://schemas.microsoft.com/office/drawing/2014/main" id="{29EF2A22-C4C0-42E1-A0AD-FC8D9CC1BB1D}"/>
              </a:ext>
            </a:extLst>
          </p:cNvPr>
          <p:cNvSpPr>
            <a:spLocks noGrp="1"/>
          </p:cNvSpPr>
          <p:nvPr>
            <p:ph type="dt" sz="half" idx="10"/>
          </p:nvPr>
        </p:nvSpPr>
        <p:spPr>
          <a:xfrm>
            <a:off x="2558004" y="0"/>
            <a:ext cx="3310359" cy="365125"/>
          </a:xfrm>
        </p:spPr>
        <p:txBody>
          <a:bodyPr/>
          <a:lstStyle/>
          <a:p>
            <a:fld id="{D5EC4803-D623-44AB-85A9-7E8481963F09}" type="datetime2">
              <a:rPr lang="en-US" smtClean="0"/>
              <a:t>Friday, October 1, 2021</a:t>
            </a:fld>
            <a:endParaRPr lang="en-US" dirty="0"/>
          </a:p>
        </p:txBody>
      </p:sp>
      <p:sp>
        <p:nvSpPr>
          <p:cNvPr id="10" name="Rectangle 9">
            <a:extLst>
              <a:ext uri="{FF2B5EF4-FFF2-40B4-BE49-F238E27FC236}">
                <a16:creationId xmlns:a16="http://schemas.microsoft.com/office/drawing/2014/main" id="{2896C9AB-F6A5-4B02-87E6-E7B2FBB99EC7}"/>
              </a:ext>
            </a:extLst>
          </p:cNvPr>
          <p:cNvSpPr/>
          <p:nvPr/>
        </p:nvSpPr>
        <p:spPr>
          <a:xfrm>
            <a:off x="2631199" y="673135"/>
            <a:ext cx="2549207" cy="761194"/>
          </a:xfrm>
          <a:prstGeom prst="rect">
            <a:avLst/>
          </a:prstGeom>
          <a:solidFill>
            <a:schemeClr val="bg1">
              <a:lumMod val="50000"/>
            </a:schemeClr>
          </a:solidFill>
          <a:scene3d>
            <a:camera prst="obliqueTopLeft"/>
            <a:lightRig rig="threePt" dir="t"/>
          </a:scene3d>
          <a:sp3d>
            <a:bevelT w="139700" h="139700" prst="divot"/>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1" name="TextBox 1">
            <a:extLst>
              <a:ext uri="{FF2B5EF4-FFF2-40B4-BE49-F238E27FC236}">
                <a16:creationId xmlns:a16="http://schemas.microsoft.com/office/drawing/2014/main" id="{54DAF3E4-89E2-4270-874E-54477747F3EF}"/>
              </a:ext>
            </a:extLst>
          </p:cNvPr>
          <p:cNvSpPr txBox="1">
            <a:spLocks noChangeArrowheads="1"/>
          </p:cNvSpPr>
          <p:nvPr/>
        </p:nvSpPr>
        <p:spPr bwMode="auto">
          <a:xfrm>
            <a:off x="2571836" y="704644"/>
            <a:ext cx="24074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en-US" sz="4000" b="1" dirty="0">
                <a:solidFill>
                  <a:srgbClr val="FFFF00"/>
                </a:solidFill>
                <a:latin typeface="Arabic Typesetting" panose="03020402040406030203" pitchFamily="66" charset="-78"/>
                <a:cs typeface="Arabic Typesetting" panose="03020402040406030203" pitchFamily="66" charset="-78"/>
              </a:rPr>
              <a:t> </a:t>
            </a:r>
            <a:r>
              <a:rPr lang="ar-AE" altLang="en-US" sz="4400" b="1" dirty="0">
                <a:solidFill>
                  <a:srgbClr val="FFFF00"/>
                </a:solidFill>
                <a:latin typeface="Arabic Typesetting" panose="03020402040406030203" pitchFamily="66" charset="-78"/>
                <a:cs typeface="Arabic Typesetting" panose="03020402040406030203" pitchFamily="66" charset="-78"/>
              </a:rPr>
              <a:t>السلامة الرقمية</a:t>
            </a:r>
            <a:endParaRPr lang="en-US" altLang="en-US" sz="4400" b="1" dirty="0">
              <a:solidFill>
                <a:srgbClr val="FFFF00"/>
              </a:solidFill>
              <a:latin typeface="Arabic Typesetting" panose="03020402040406030203" pitchFamily="66" charset="-78"/>
              <a:cs typeface="Arabic Typesetting" panose="03020402040406030203" pitchFamily="66" charset="-78"/>
            </a:endParaRPr>
          </a:p>
        </p:txBody>
      </p:sp>
      <p:pic>
        <p:nvPicPr>
          <p:cNvPr id="12" name="Picture 11">
            <a:extLst>
              <a:ext uri="{FF2B5EF4-FFF2-40B4-BE49-F238E27FC236}">
                <a16:creationId xmlns:a16="http://schemas.microsoft.com/office/drawing/2014/main" id="{5C66DFD5-163D-45F4-A640-B6527C327269}"/>
              </a:ext>
            </a:extLst>
          </p:cNvPr>
          <p:cNvPicPr>
            <a:picLocks noChangeAspect="1"/>
          </p:cNvPicPr>
          <p:nvPr/>
        </p:nvPicPr>
        <p:blipFill>
          <a:blip r:embed="rId5"/>
          <a:stretch>
            <a:fillRect/>
          </a:stretch>
        </p:blipFill>
        <p:spPr>
          <a:xfrm>
            <a:off x="321978" y="1644169"/>
            <a:ext cx="6720267" cy="54488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13" descr="Diagram&#10;&#10;Description automatically generated">
            <a:extLst>
              <a:ext uri="{FF2B5EF4-FFF2-40B4-BE49-F238E27FC236}">
                <a16:creationId xmlns:a16="http://schemas.microsoft.com/office/drawing/2014/main" id="{0876EF5D-E2B0-41D7-BAB4-4D0B2D62A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10435"/>
            <a:ext cx="7108967" cy="3937379"/>
          </a:xfrm>
          <a:prstGeom prst="rect">
            <a:avLst/>
          </a:prstGeom>
        </p:spPr>
      </p:pic>
      <p:sp>
        <p:nvSpPr>
          <p:cNvPr id="15" name="Rectangle: Rounded Corners 14">
            <a:extLst>
              <a:ext uri="{FF2B5EF4-FFF2-40B4-BE49-F238E27FC236}">
                <a16:creationId xmlns:a16="http://schemas.microsoft.com/office/drawing/2014/main" id="{0D1D1882-6B41-48A8-A117-7C4D3E7DE369}"/>
              </a:ext>
            </a:extLst>
          </p:cNvPr>
          <p:cNvSpPr/>
          <p:nvPr/>
        </p:nvSpPr>
        <p:spPr>
          <a:xfrm>
            <a:off x="4380931" y="2047164"/>
            <a:ext cx="818866" cy="341194"/>
          </a:xfrm>
          <a:prstGeom prst="roundRect">
            <a:avLst/>
          </a:prstGeom>
          <a:solidFill>
            <a:srgbClr val="F8F8F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4DF9210-A023-4CF8-8284-CF3D61EE9A38}"/>
              </a:ext>
            </a:extLst>
          </p:cNvPr>
          <p:cNvSpPr/>
          <p:nvPr/>
        </p:nvSpPr>
        <p:spPr>
          <a:xfrm>
            <a:off x="1549831" y="3611105"/>
            <a:ext cx="997173" cy="417489"/>
          </a:xfrm>
          <a:prstGeom prst="roundRect">
            <a:avLst/>
          </a:prstGeom>
          <a:solidFill>
            <a:srgbClr val="F8F8F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a:extLst>
              <a:ext uri="{FF2B5EF4-FFF2-40B4-BE49-F238E27FC236}">
                <a16:creationId xmlns:a16="http://schemas.microsoft.com/office/drawing/2014/main" id="{9A89C2DB-D7CB-4332-A98D-63BDF25E502B}"/>
              </a:ext>
            </a:extLst>
          </p:cNvPr>
          <p:cNvGrpSpPr/>
          <p:nvPr/>
        </p:nvGrpSpPr>
        <p:grpSpPr>
          <a:xfrm>
            <a:off x="1559496" y="2081083"/>
            <a:ext cx="3649966" cy="1981430"/>
            <a:chOff x="1559496" y="2081083"/>
            <a:chExt cx="3649966" cy="1981430"/>
          </a:xfrm>
        </p:grpSpPr>
        <p:sp>
          <p:nvSpPr>
            <p:cNvPr id="17" name="Rectangle: Rounded Corners 16">
              <a:extLst>
                <a:ext uri="{FF2B5EF4-FFF2-40B4-BE49-F238E27FC236}">
                  <a16:creationId xmlns:a16="http://schemas.microsoft.com/office/drawing/2014/main" id="{8F5FA8BF-27A7-42BD-83C4-D5044A9402BA}"/>
                </a:ext>
              </a:extLst>
            </p:cNvPr>
            <p:cNvSpPr/>
            <p:nvPr/>
          </p:nvSpPr>
          <p:spPr>
            <a:xfrm>
              <a:off x="4390596" y="2081083"/>
              <a:ext cx="818866" cy="341194"/>
            </a:xfrm>
            <a:prstGeom prst="roundRect">
              <a:avLst/>
            </a:prstGeom>
            <a:solidFill>
              <a:srgbClr val="F8F8F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A8354C2-BDF2-4D10-BA4A-DA6BEEDFF0A3}"/>
                </a:ext>
              </a:extLst>
            </p:cNvPr>
            <p:cNvSpPr/>
            <p:nvPr/>
          </p:nvSpPr>
          <p:spPr>
            <a:xfrm>
              <a:off x="1559496" y="3645024"/>
              <a:ext cx="997173" cy="417489"/>
            </a:xfrm>
            <a:prstGeom prst="roundRect">
              <a:avLst/>
            </a:prstGeom>
            <a:solidFill>
              <a:srgbClr val="F8F8F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58217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606CE2-659D-C64B-9C00-5CF1F5E9F75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A5AB9B-F023-8B4A-BE34-5ADCF95463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89047AD-E616-434A-957F-4DBC4125BA73}"/>
              </a:ext>
            </a:extLst>
          </p:cNvPr>
          <p:cNvSpPr txBox="1"/>
          <p:nvPr/>
        </p:nvSpPr>
        <p:spPr>
          <a:xfrm>
            <a:off x="780575" y="1825916"/>
            <a:ext cx="4547287" cy="477054"/>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Helvetica" pitchFamily="2" charset="0"/>
                <a:ea typeface="AppleMyungjo" pitchFamily="2" charset="-127"/>
                <a:cs typeface="PF Din Text Universal Light" panose="02000506000000020004" pitchFamily="2" charset="0"/>
              </a:rPr>
              <a:t>Main Headline</a:t>
            </a:r>
          </a:p>
        </p:txBody>
      </p:sp>
      <p:sp>
        <p:nvSpPr>
          <p:cNvPr id="6" name="TextBox 5">
            <a:extLst>
              <a:ext uri="{FF2B5EF4-FFF2-40B4-BE49-F238E27FC236}">
                <a16:creationId xmlns:a16="http://schemas.microsoft.com/office/drawing/2014/main" id="{0EB4E265-695E-C74B-9FE3-86A4273B09E9}"/>
              </a:ext>
            </a:extLst>
          </p:cNvPr>
          <p:cNvSpPr txBox="1"/>
          <p:nvPr/>
        </p:nvSpPr>
        <p:spPr>
          <a:xfrm>
            <a:off x="780575" y="2344900"/>
            <a:ext cx="4547287" cy="369332"/>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AppleMyungjo" pitchFamily="2" charset="-127"/>
                <a:cs typeface="PF Din Text Universal Light" panose="02000506000000020004" pitchFamily="2" charset="0"/>
              </a:rPr>
              <a:t>Body Copy </a:t>
            </a:r>
          </a:p>
        </p:txBody>
      </p:sp>
    </p:spTree>
    <p:extLst>
      <p:ext uri="{BB962C8B-B14F-4D97-AF65-F5344CB8AC3E}">
        <p14:creationId xmlns:p14="http://schemas.microsoft.com/office/powerpoint/2010/main" val="1546298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6819F31-30BE-964E-B611-03D432B593FF}"/>
              </a:ext>
            </a:extLst>
          </p:cNvPr>
          <p:cNvSpPr txBox="1"/>
          <p:nvPr/>
        </p:nvSpPr>
        <p:spPr>
          <a:xfrm>
            <a:off x="8725024" y="5233669"/>
            <a:ext cx="3103054"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AppleMyungjo" pitchFamily="2" charset="-127"/>
                <a:cs typeface="PF Din Text Universal Medium" panose="02000506020000020004" pitchFamily="2" charset="0"/>
              </a:rPr>
              <a:t>Headline</a:t>
            </a:r>
          </a:p>
        </p:txBody>
      </p:sp>
    </p:spTree>
    <p:extLst>
      <p:ext uri="{BB962C8B-B14F-4D97-AF65-F5344CB8AC3E}">
        <p14:creationId xmlns:p14="http://schemas.microsoft.com/office/powerpoint/2010/main" val="1226400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BCF54-AB01-274A-91B8-2B57907F1A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A5AB9B-F023-8B4A-BE34-5ADCF95463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8C604CA-0843-0C48-BE2A-A9191C36D52F}"/>
              </a:ext>
            </a:extLst>
          </p:cNvPr>
          <p:cNvSpPr txBox="1"/>
          <p:nvPr/>
        </p:nvSpPr>
        <p:spPr>
          <a:xfrm>
            <a:off x="780575" y="1825916"/>
            <a:ext cx="4547287" cy="477054"/>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Helvetica" pitchFamily="2" charset="0"/>
                <a:ea typeface="AppleMyungjo" pitchFamily="2" charset="-127"/>
                <a:cs typeface="PF Din Text Universal Light" panose="02000506000000020004" pitchFamily="2" charset="0"/>
              </a:rPr>
              <a:t>Main Headline</a:t>
            </a:r>
          </a:p>
        </p:txBody>
      </p:sp>
      <p:sp>
        <p:nvSpPr>
          <p:cNvPr id="7" name="TextBox 6">
            <a:extLst>
              <a:ext uri="{FF2B5EF4-FFF2-40B4-BE49-F238E27FC236}">
                <a16:creationId xmlns:a16="http://schemas.microsoft.com/office/drawing/2014/main" id="{5997D069-D80D-B64B-8118-31C2567A8639}"/>
              </a:ext>
            </a:extLst>
          </p:cNvPr>
          <p:cNvSpPr txBox="1"/>
          <p:nvPr/>
        </p:nvSpPr>
        <p:spPr>
          <a:xfrm>
            <a:off x="780575" y="2344900"/>
            <a:ext cx="4547287" cy="369332"/>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AppleMyungjo" pitchFamily="2" charset="-127"/>
                <a:cs typeface="PF Din Text Universal Light" panose="02000506000000020004" pitchFamily="2" charset="0"/>
              </a:rPr>
              <a:t>Body Copy </a:t>
            </a:r>
          </a:p>
        </p:txBody>
      </p:sp>
    </p:spTree>
    <p:extLst>
      <p:ext uri="{BB962C8B-B14F-4D97-AF65-F5344CB8AC3E}">
        <p14:creationId xmlns:p14="http://schemas.microsoft.com/office/powerpoint/2010/main" val="1535664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69C2ED7-B6AF-D546-92B0-F74ABB9D18FE}"/>
              </a:ext>
            </a:extLst>
          </p:cNvPr>
          <p:cNvSpPr txBox="1"/>
          <p:nvPr/>
        </p:nvSpPr>
        <p:spPr>
          <a:xfrm>
            <a:off x="8725024" y="5233669"/>
            <a:ext cx="3103054"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AppleMyungjo" pitchFamily="2" charset="-127"/>
                <a:cs typeface="PF Din Text Universal Medium" panose="02000506020000020004" pitchFamily="2" charset="0"/>
              </a:rPr>
              <a:t>Headline</a:t>
            </a:r>
          </a:p>
        </p:txBody>
      </p:sp>
    </p:spTree>
    <p:extLst>
      <p:ext uri="{BB962C8B-B14F-4D97-AF65-F5344CB8AC3E}">
        <p14:creationId xmlns:p14="http://schemas.microsoft.com/office/powerpoint/2010/main" val="2972073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A7059D-07E9-A540-89EC-85B39F3518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A5AB9B-F023-8B4A-BE34-5ADCF95463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A829DF4-3D60-F74E-9D1F-76DC5E444441}"/>
              </a:ext>
            </a:extLst>
          </p:cNvPr>
          <p:cNvSpPr txBox="1"/>
          <p:nvPr/>
        </p:nvSpPr>
        <p:spPr>
          <a:xfrm>
            <a:off x="780575" y="1825916"/>
            <a:ext cx="4547287" cy="477054"/>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Helvetica" pitchFamily="2" charset="0"/>
                <a:ea typeface="AppleMyungjo" pitchFamily="2" charset="-127"/>
                <a:cs typeface="PF Din Text Universal Light" panose="02000506000000020004" pitchFamily="2" charset="0"/>
              </a:rPr>
              <a:t>Main Headline</a:t>
            </a:r>
          </a:p>
        </p:txBody>
      </p:sp>
      <p:sp>
        <p:nvSpPr>
          <p:cNvPr id="7" name="TextBox 6">
            <a:extLst>
              <a:ext uri="{FF2B5EF4-FFF2-40B4-BE49-F238E27FC236}">
                <a16:creationId xmlns:a16="http://schemas.microsoft.com/office/drawing/2014/main" id="{9DBFCF66-8A43-5342-8128-C9BC61672EA4}"/>
              </a:ext>
            </a:extLst>
          </p:cNvPr>
          <p:cNvSpPr txBox="1"/>
          <p:nvPr/>
        </p:nvSpPr>
        <p:spPr>
          <a:xfrm>
            <a:off x="780575" y="2344900"/>
            <a:ext cx="4547287" cy="369332"/>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AppleMyungjo" pitchFamily="2" charset="-127"/>
                <a:cs typeface="PF Din Text Universal Light" panose="02000506000000020004" pitchFamily="2" charset="0"/>
              </a:rPr>
              <a:t>Body Copy </a:t>
            </a:r>
          </a:p>
        </p:txBody>
      </p:sp>
    </p:spTree>
    <p:extLst>
      <p:ext uri="{BB962C8B-B14F-4D97-AF65-F5344CB8AC3E}">
        <p14:creationId xmlns:p14="http://schemas.microsoft.com/office/powerpoint/2010/main" val="2027232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6A4556-D66A-214D-BFE3-E48C34FFC167}"/>
              </a:ext>
            </a:extLst>
          </p:cNvPr>
          <p:cNvSpPr txBox="1"/>
          <p:nvPr/>
        </p:nvSpPr>
        <p:spPr>
          <a:xfrm>
            <a:off x="8725024" y="5233669"/>
            <a:ext cx="3103054" cy="70788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Helvetica" pitchFamily="2" charset="0"/>
                <a:ea typeface="AppleMyungjo" pitchFamily="2" charset="-127"/>
                <a:cs typeface="PF Din Text Universal Medium" panose="02000506020000020004" pitchFamily="2" charset="0"/>
              </a:rPr>
              <a:t>Headline</a:t>
            </a:r>
          </a:p>
        </p:txBody>
      </p:sp>
    </p:spTree>
    <p:extLst>
      <p:ext uri="{BB962C8B-B14F-4D97-AF65-F5344CB8AC3E}">
        <p14:creationId xmlns:p14="http://schemas.microsoft.com/office/powerpoint/2010/main" val="2378809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ED27D-175C-4E45-8E4D-EF941C05D8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A5AB9B-F023-8B4A-BE34-5ADCF95463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40A5675-B2EC-D642-9074-4A9E35A089B8}"/>
              </a:ext>
            </a:extLst>
          </p:cNvPr>
          <p:cNvSpPr txBox="1"/>
          <p:nvPr/>
        </p:nvSpPr>
        <p:spPr>
          <a:xfrm>
            <a:off x="780575" y="1825916"/>
            <a:ext cx="4547287" cy="477054"/>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lumMod val="65000"/>
                    <a:lumOff val="35000"/>
                  </a:prstClr>
                </a:solidFill>
                <a:effectLst/>
                <a:uLnTx/>
                <a:uFillTx/>
                <a:latin typeface="Helvetica" pitchFamily="2" charset="0"/>
                <a:ea typeface="AppleMyungjo" pitchFamily="2" charset="-127"/>
                <a:cs typeface="PF Din Text Universal Light" panose="02000506000000020004" pitchFamily="2" charset="0"/>
              </a:rPr>
              <a:t>Main Headline</a:t>
            </a:r>
          </a:p>
        </p:txBody>
      </p:sp>
      <p:sp>
        <p:nvSpPr>
          <p:cNvPr id="7" name="TextBox 6">
            <a:extLst>
              <a:ext uri="{FF2B5EF4-FFF2-40B4-BE49-F238E27FC236}">
                <a16:creationId xmlns:a16="http://schemas.microsoft.com/office/drawing/2014/main" id="{637B41D1-83EC-2648-8AE0-7692A6C6E6DD}"/>
              </a:ext>
            </a:extLst>
          </p:cNvPr>
          <p:cNvSpPr txBox="1"/>
          <p:nvPr/>
        </p:nvSpPr>
        <p:spPr>
          <a:xfrm>
            <a:off x="780575" y="2344900"/>
            <a:ext cx="4547287" cy="369332"/>
          </a:xfrm>
          <a:prstGeom prst="rect">
            <a:avLst/>
          </a:prstGeom>
          <a:noFill/>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Helvetica Light" panose="020B0403020202020204" pitchFamily="34" charset="0"/>
                <a:ea typeface="AppleMyungjo" pitchFamily="2" charset="-127"/>
                <a:cs typeface="PF Din Text Universal Light" panose="02000506000000020004" pitchFamily="2" charset="0"/>
              </a:rPr>
              <a:t>Body Copy </a:t>
            </a:r>
          </a:p>
        </p:txBody>
      </p:sp>
    </p:spTree>
    <p:extLst>
      <p:ext uri="{BB962C8B-B14F-4D97-AF65-F5344CB8AC3E}">
        <p14:creationId xmlns:p14="http://schemas.microsoft.com/office/powerpoint/2010/main" val="1640665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descr="A picture containing text, dark&#10;&#10;Description automatically generated">
            <a:extLst>
              <a:ext uri="{FF2B5EF4-FFF2-40B4-BE49-F238E27FC236}">
                <a16:creationId xmlns:a16="http://schemas.microsoft.com/office/drawing/2014/main" id="{A413EB90-9BAC-C44F-AAFB-24434D308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7064" y="2035890"/>
            <a:ext cx="1175151" cy="1077793"/>
          </a:xfrm>
          <a:prstGeom prst="rect">
            <a:avLst/>
          </a:prstGeom>
        </p:spPr>
      </p:pic>
      <p:pic>
        <p:nvPicPr>
          <p:cNvPr id="99" name="Picture 98" descr="Icon&#10;&#10;Description automatically generated">
            <a:extLst>
              <a:ext uri="{FF2B5EF4-FFF2-40B4-BE49-F238E27FC236}">
                <a16:creationId xmlns:a16="http://schemas.microsoft.com/office/drawing/2014/main" id="{42BF9514-B33A-894F-A846-60CBB7C0DD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5056" y="4905776"/>
            <a:ext cx="1175151" cy="1077793"/>
          </a:xfrm>
          <a:prstGeom prst="rect">
            <a:avLst/>
          </a:prstGeom>
        </p:spPr>
      </p:pic>
      <p:pic>
        <p:nvPicPr>
          <p:cNvPr id="101" name="Picture 100" descr="A picture containing logo&#10;&#10;Description automatically generated">
            <a:extLst>
              <a:ext uri="{FF2B5EF4-FFF2-40B4-BE49-F238E27FC236}">
                <a16:creationId xmlns:a16="http://schemas.microsoft.com/office/drawing/2014/main" id="{C6C2D342-88C7-5A4B-9A17-3D7E999CA1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3520" y="4880103"/>
            <a:ext cx="1175151" cy="1077793"/>
          </a:xfrm>
          <a:prstGeom prst="rect">
            <a:avLst/>
          </a:prstGeom>
        </p:spPr>
      </p:pic>
      <p:pic>
        <p:nvPicPr>
          <p:cNvPr id="103" name="Picture 102" descr="Graphical user interface, application&#10;&#10;Description automatically generated">
            <a:extLst>
              <a:ext uri="{FF2B5EF4-FFF2-40B4-BE49-F238E27FC236}">
                <a16:creationId xmlns:a16="http://schemas.microsoft.com/office/drawing/2014/main" id="{D65FEA82-B1D5-E346-856F-7EFC9471E3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6288" y="4722718"/>
            <a:ext cx="1413516" cy="1296410"/>
          </a:xfrm>
          <a:prstGeom prst="rect">
            <a:avLst/>
          </a:prstGeom>
        </p:spPr>
      </p:pic>
      <p:pic>
        <p:nvPicPr>
          <p:cNvPr id="105" name="Picture 104" descr="Graphical user interface, application&#10;&#10;Description automatically generated">
            <a:extLst>
              <a:ext uri="{FF2B5EF4-FFF2-40B4-BE49-F238E27FC236}">
                <a16:creationId xmlns:a16="http://schemas.microsoft.com/office/drawing/2014/main" id="{F61AAE0C-962F-FD4F-8685-DA23A24F88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6560" y="4793589"/>
            <a:ext cx="1175151" cy="1077793"/>
          </a:xfrm>
          <a:prstGeom prst="rect">
            <a:avLst/>
          </a:prstGeom>
        </p:spPr>
      </p:pic>
      <p:pic>
        <p:nvPicPr>
          <p:cNvPr id="107" name="Picture 106" descr="A picture containing graphical user interface&#10;&#10;Description automatically generated">
            <a:extLst>
              <a:ext uri="{FF2B5EF4-FFF2-40B4-BE49-F238E27FC236}">
                <a16:creationId xmlns:a16="http://schemas.microsoft.com/office/drawing/2014/main" id="{0AB5FD4A-2DD0-3F4E-AD3A-E89EC3166A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6175" y="4793588"/>
            <a:ext cx="1175151" cy="1077793"/>
          </a:xfrm>
          <a:prstGeom prst="rect">
            <a:avLst/>
          </a:prstGeom>
        </p:spPr>
      </p:pic>
      <p:pic>
        <p:nvPicPr>
          <p:cNvPr id="109" name="Picture 108" descr="A picture containing pool ball&#10;&#10;Description automatically generated">
            <a:extLst>
              <a:ext uri="{FF2B5EF4-FFF2-40B4-BE49-F238E27FC236}">
                <a16:creationId xmlns:a16="http://schemas.microsoft.com/office/drawing/2014/main" id="{59A19621-3285-AC45-95FE-510363DCE51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9308" y="3867893"/>
            <a:ext cx="1175151" cy="1077793"/>
          </a:xfrm>
          <a:prstGeom prst="rect">
            <a:avLst/>
          </a:prstGeom>
        </p:spPr>
      </p:pic>
      <p:pic>
        <p:nvPicPr>
          <p:cNvPr id="111" name="Picture 110" descr="A picture containing text, pool ball&#10;&#10;Description automatically generated">
            <a:extLst>
              <a:ext uri="{FF2B5EF4-FFF2-40B4-BE49-F238E27FC236}">
                <a16:creationId xmlns:a16="http://schemas.microsoft.com/office/drawing/2014/main" id="{9F75F9FA-0EF9-0C4F-BD41-203765854E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70529" y="3842807"/>
            <a:ext cx="1175151" cy="1077793"/>
          </a:xfrm>
          <a:prstGeom prst="rect">
            <a:avLst/>
          </a:prstGeom>
        </p:spPr>
      </p:pic>
      <p:pic>
        <p:nvPicPr>
          <p:cNvPr id="113" name="Picture 112" descr="A picture containing background pattern&#10;&#10;Description automatically generated">
            <a:extLst>
              <a:ext uri="{FF2B5EF4-FFF2-40B4-BE49-F238E27FC236}">
                <a16:creationId xmlns:a16="http://schemas.microsoft.com/office/drawing/2014/main" id="{16076754-B1AF-754D-80EC-909BE27702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20679" y="2831506"/>
            <a:ext cx="1175151" cy="1077793"/>
          </a:xfrm>
          <a:prstGeom prst="rect">
            <a:avLst/>
          </a:prstGeom>
        </p:spPr>
      </p:pic>
      <p:pic>
        <p:nvPicPr>
          <p:cNvPr id="115" name="Picture 114" descr="Icon&#10;&#10;Description automatically generated with medium confidence">
            <a:extLst>
              <a:ext uri="{FF2B5EF4-FFF2-40B4-BE49-F238E27FC236}">
                <a16:creationId xmlns:a16="http://schemas.microsoft.com/office/drawing/2014/main" id="{5AF042A9-5FF7-8849-8910-47A8BF72CB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54237" y="3961349"/>
            <a:ext cx="1175151" cy="1077793"/>
          </a:xfrm>
          <a:prstGeom prst="rect">
            <a:avLst/>
          </a:prstGeom>
        </p:spPr>
      </p:pic>
      <p:pic>
        <p:nvPicPr>
          <p:cNvPr id="117" name="Picture 116" descr="Graphical user interface, application&#10;&#10;Description automatically generated">
            <a:extLst>
              <a:ext uri="{FF2B5EF4-FFF2-40B4-BE49-F238E27FC236}">
                <a16:creationId xmlns:a16="http://schemas.microsoft.com/office/drawing/2014/main" id="{ECAA9C9B-C1C3-1449-92E4-CB8AA2F21FC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48426" y="3897655"/>
            <a:ext cx="1175151" cy="1077793"/>
          </a:xfrm>
          <a:prstGeom prst="rect">
            <a:avLst/>
          </a:prstGeom>
        </p:spPr>
      </p:pic>
      <p:pic>
        <p:nvPicPr>
          <p:cNvPr id="119" name="Picture 118" descr="A yellow smiley face&#10;&#10;Description automatically generated with low confidence">
            <a:extLst>
              <a:ext uri="{FF2B5EF4-FFF2-40B4-BE49-F238E27FC236}">
                <a16:creationId xmlns:a16="http://schemas.microsoft.com/office/drawing/2014/main" id="{7CB67236-7946-4741-B5FF-CAD7469CE36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66070" y="4020206"/>
            <a:ext cx="1175151" cy="1077793"/>
          </a:xfrm>
          <a:prstGeom prst="rect">
            <a:avLst/>
          </a:prstGeom>
        </p:spPr>
      </p:pic>
      <p:pic>
        <p:nvPicPr>
          <p:cNvPr id="121" name="Picture 120" descr="Logo&#10;&#10;Description automatically generated">
            <a:extLst>
              <a:ext uri="{FF2B5EF4-FFF2-40B4-BE49-F238E27FC236}">
                <a16:creationId xmlns:a16="http://schemas.microsoft.com/office/drawing/2014/main" id="{9FC4A2CF-671E-C94B-8DB8-A58439631FA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071745" y="4033589"/>
            <a:ext cx="1175151" cy="1077793"/>
          </a:xfrm>
          <a:prstGeom prst="rect">
            <a:avLst/>
          </a:prstGeom>
        </p:spPr>
      </p:pic>
      <p:pic>
        <p:nvPicPr>
          <p:cNvPr id="123" name="Picture 122" descr="A picture containing night sky&#10;&#10;Description automatically generated">
            <a:extLst>
              <a:ext uri="{FF2B5EF4-FFF2-40B4-BE49-F238E27FC236}">
                <a16:creationId xmlns:a16="http://schemas.microsoft.com/office/drawing/2014/main" id="{A2F6F4DC-06BC-3A4B-99E9-FD2E23C9954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083578" y="4069414"/>
            <a:ext cx="1175151" cy="1077793"/>
          </a:xfrm>
          <a:prstGeom prst="rect">
            <a:avLst/>
          </a:prstGeom>
        </p:spPr>
      </p:pic>
      <p:pic>
        <p:nvPicPr>
          <p:cNvPr id="125" name="Picture 124" descr="A picture containing text&#10;&#10;Description automatically generated">
            <a:extLst>
              <a:ext uri="{FF2B5EF4-FFF2-40B4-BE49-F238E27FC236}">
                <a16:creationId xmlns:a16="http://schemas.microsoft.com/office/drawing/2014/main" id="{57BF0ACF-15B5-334B-9E22-88F5568E4BA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57516" y="2812740"/>
            <a:ext cx="1175151" cy="1077793"/>
          </a:xfrm>
          <a:prstGeom prst="rect">
            <a:avLst/>
          </a:prstGeom>
        </p:spPr>
      </p:pic>
      <p:pic>
        <p:nvPicPr>
          <p:cNvPr id="127" name="Picture 126" descr="A picture containing text, mammal&#10;&#10;Description automatically generated">
            <a:extLst>
              <a:ext uri="{FF2B5EF4-FFF2-40B4-BE49-F238E27FC236}">
                <a16:creationId xmlns:a16="http://schemas.microsoft.com/office/drawing/2014/main" id="{1ED593AE-2A66-6843-A678-E3E17BB7744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220530" y="3918540"/>
            <a:ext cx="1175151" cy="1077793"/>
          </a:xfrm>
          <a:prstGeom prst="rect">
            <a:avLst/>
          </a:prstGeom>
        </p:spPr>
      </p:pic>
      <p:pic>
        <p:nvPicPr>
          <p:cNvPr id="129" name="Picture 128" descr="Icon&#10;&#10;Description automatically generated">
            <a:extLst>
              <a:ext uri="{FF2B5EF4-FFF2-40B4-BE49-F238E27FC236}">
                <a16:creationId xmlns:a16="http://schemas.microsoft.com/office/drawing/2014/main" id="{4EA9DF33-4079-2349-81ED-9E581698774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17281" y="2911618"/>
            <a:ext cx="1175151" cy="1077793"/>
          </a:xfrm>
          <a:prstGeom prst="rect">
            <a:avLst/>
          </a:prstGeom>
        </p:spPr>
      </p:pic>
      <p:pic>
        <p:nvPicPr>
          <p:cNvPr id="131" name="Picture 130" descr="Icon&#10;&#10;Description automatically generated">
            <a:extLst>
              <a:ext uri="{FF2B5EF4-FFF2-40B4-BE49-F238E27FC236}">
                <a16:creationId xmlns:a16="http://schemas.microsoft.com/office/drawing/2014/main" id="{1010F1BD-49E2-D14F-9423-6C93DE8FBB7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154238" y="2975330"/>
            <a:ext cx="1175151" cy="1077793"/>
          </a:xfrm>
          <a:prstGeom prst="rect">
            <a:avLst/>
          </a:prstGeom>
        </p:spPr>
      </p:pic>
      <p:pic>
        <p:nvPicPr>
          <p:cNvPr id="133" name="Picture 132" descr="A picture containing graphical user interface&#10;&#10;Description automatically generated">
            <a:extLst>
              <a:ext uri="{FF2B5EF4-FFF2-40B4-BE49-F238E27FC236}">
                <a16:creationId xmlns:a16="http://schemas.microsoft.com/office/drawing/2014/main" id="{3E3F3028-689F-C144-B346-787CA4ACFF9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104213" y="2933886"/>
            <a:ext cx="1175151" cy="1077793"/>
          </a:xfrm>
          <a:prstGeom prst="rect">
            <a:avLst/>
          </a:prstGeom>
        </p:spPr>
      </p:pic>
      <p:pic>
        <p:nvPicPr>
          <p:cNvPr id="135" name="Picture 134" descr="A picture containing text&#10;&#10;Description automatically generated">
            <a:extLst>
              <a:ext uri="{FF2B5EF4-FFF2-40B4-BE49-F238E27FC236}">
                <a16:creationId xmlns:a16="http://schemas.microsoft.com/office/drawing/2014/main" id="{75FD2E19-0285-2547-8C01-FC8D0DE0B65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019301" y="2947950"/>
            <a:ext cx="1175151" cy="1077793"/>
          </a:xfrm>
          <a:prstGeom prst="rect">
            <a:avLst/>
          </a:prstGeom>
        </p:spPr>
      </p:pic>
      <p:pic>
        <p:nvPicPr>
          <p:cNvPr id="137" name="Picture 136" descr="A picture containing graphical user interface&#10;&#10;Description automatically generated">
            <a:extLst>
              <a:ext uri="{FF2B5EF4-FFF2-40B4-BE49-F238E27FC236}">
                <a16:creationId xmlns:a16="http://schemas.microsoft.com/office/drawing/2014/main" id="{8B14A598-9857-234E-B471-EFB285AA147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119501" y="2970735"/>
            <a:ext cx="1175151" cy="1077793"/>
          </a:xfrm>
          <a:prstGeom prst="rect">
            <a:avLst/>
          </a:prstGeom>
        </p:spPr>
      </p:pic>
      <p:pic>
        <p:nvPicPr>
          <p:cNvPr id="139" name="Picture 138">
            <a:extLst>
              <a:ext uri="{FF2B5EF4-FFF2-40B4-BE49-F238E27FC236}">
                <a16:creationId xmlns:a16="http://schemas.microsoft.com/office/drawing/2014/main" id="{603BE367-D696-FE48-9D8F-9F194926E0E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050446" y="3065889"/>
            <a:ext cx="1175151" cy="1077793"/>
          </a:xfrm>
          <a:prstGeom prst="rect">
            <a:avLst/>
          </a:prstGeom>
        </p:spPr>
      </p:pic>
      <p:pic>
        <p:nvPicPr>
          <p:cNvPr id="141" name="Picture 140" descr="Text&#10;&#10;Description automatically generated with medium confidence">
            <a:extLst>
              <a:ext uri="{FF2B5EF4-FFF2-40B4-BE49-F238E27FC236}">
                <a16:creationId xmlns:a16="http://schemas.microsoft.com/office/drawing/2014/main" id="{DCDFFCE6-0581-124B-BE17-87ABC5A0145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071843" y="3122566"/>
            <a:ext cx="1175151" cy="1077793"/>
          </a:xfrm>
          <a:prstGeom prst="rect">
            <a:avLst/>
          </a:prstGeom>
        </p:spPr>
      </p:pic>
      <p:pic>
        <p:nvPicPr>
          <p:cNvPr id="143" name="Picture 142" descr="Icon&#10;&#10;Description automatically generated">
            <a:extLst>
              <a:ext uri="{FF2B5EF4-FFF2-40B4-BE49-F238E27FC236}">
                <a16:creationId xmlns:a16="http://schemas.microsoft.com/office/drawing/2014/main" id="{6CAF410D-4195-AA43-B867-79D099C121D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122712" y="4069414"/>
            <a:ext cx="1175151" cy="1077793"/>
          </a:xfrm>
          <a:prstGeom prst="rect">
            <a:avLst/>
          </a:prstGeom>
        </p:spPr>
      </p:pic>
      <p:pic>
        <p:nvPicPr>
          <p:cNvPr id="145" name="Picture 144" descr="Icon&#10;&#10;Description automatically generated with medium confidence">
            <a:extLst>
              <a:ext uri="{FF2B5EF4-FFF2-40B4-BE49-F238E27FC236}">
                <a16:creationId xmlns:a16="http://schemas.microsoft.com/office/drawing/2014/main" id="{29ACB25C-9F18-E44E-98BB-11AF2667EE60}"/>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95779" y="2072767"/>
            <a:ext cx="1175151" cy="1077793"/>
          </a:xfrm>
          <a:prstGeom prst="rect">
            <a:avLst/>
          </a:prstGeom>
        </p:spPr>
      </p:pic>
      <p:pic>
        <p:nvPicPr>
          <p:cNvPr id="147" name="Picture 146" descr="Icon&#10;&#10;Description automatically generated">
            <a:extLst>
              <a:ext uri="{FF2B5EF4-FFF2-40B4-BE49-F238E27FC236}">
                <a16:creationId xmlns:a16="http://schemas.microsoft.com/office/drawing/2014/main" id="{5076B9F6-648E-0B40-BB8D-B0113D6B7D3A}"/>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140002" y="1995761"/>
            <a:ext cx="1175151" cy="1077793"/>
          </a:xfrm>
          <a:prstGeom prst="rect">
            <a:avLst/>
          </a:prstGeom>
        </p:spPr>
      </p:pic>
      <p:pic>
        <p:nvPicPr>
          <p:cNvPr id="149" name="Picture 148" descr="Icon&#10;&#10;Description automatically generated">
            <a:extLst>
              <a:ext uri="{FF2B5EF4-FFF2-40B4-BE49-F238E27FC236}">
                <a16:creationId xmlns:a16="http://schemas.microsoft.com/office/drawing/2014/main" id="{19F373DA-3FE1-5E4F-AE43-F32876B751F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197138" y="2027328"/>
            <a:ext cx="1175151" cy="1077793"/>
          </a:xfrm>
          <a:prstGeom prst="rect">
            <a:avLst/>
          </a:prstGeom>
        </p:spPr>
      </p:pic>
      <p:pic>
        <p:nvPicPr>
          <p:cNvPr id="151" name="Picture 150" descr="Graphical user interface&#10;&#10;Description automatically generated with medium confidence">
            <a:extLst>
              <a:ext uri="{FF2B5EF4-FFF2-40B4-BE49-F238E27FC236}">
                <a16:creationId xmlns:a16="http://schemas.microsoft.com/office/drawing/2014/main" id="{2A64AFBB-8C28-F741-91B5-C4103511C0DB}"/>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171213" y="2027328"/>
            <a:ext cx="1175151" cy="1077793"/>
          </a:xfrm>
          <a:prstGeom prst="rect">
            <a:avLst/>
          </a:prstGeom>
        </p:spPr>
      </p:pic>
      <p:pic>
        <p:nvPicPr>
          <p:cNvPr id="153" name="Picture 152" descr="Icon&#10;&#10;Description automatically generated with medium confidence">
            <a:extLst>
              <a:ext uri="{FF2B5EF4-FFF2-40B4-BE49-F238E27FC236}">
                <a16:creationId xmlns:a16="http://schemas.microsoft.com/office/drawing/2014/main" id="{D22E7F83-EB65-2742-8013-F9BB7C563C0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120938" y="2047855"/>
            <a:ext cx="1175151" cy="1077793"/>
          </a:xfrm>
          <a:prstGeom prst="rect">
            <a:avLst/>
          </a:prstGeom>
        </p:spPr>
      </p:pic>
      <p:pic>
        <p:nvPicPr>
          <p:cNvPr id="155" name="Picture 154" descr="Icon&#10;&#10;Description automatically generated">
            <a:extLst>
              <a:ext uri="{FF2B5EF4-FFF2-40B4-BE49-F238E27FC236}">
                <a16:creationId xmlns:a16="http://schemas.microsoft.com/office/drawing/2014/main" id="{E35456F7-C1C8-884C-B38F-48008C1973C2}"/>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019301" y="2050989"/>
            <a:ext cx="1175151" cy="1077793"/>
          </a:xfrm>
          <a:prstGeom prst="rect">
            <a:avLst/>
          </a:prstGeom>
        </p:spPr>
      </p:pic>
      <p:pic>
        <p:nvPicPr>
          <p:cNvPr id="157" name="Picture 156" descr="Graphical user interface, application&#10;&#10;Description automatically generated">
            <a:extLst>
              <a:ext uri="{FF2B5EF4-FFF2-40B4-BE49-F238E27FC236}">
                <a16:creationId xmlns:a16="http://schemas.microsoft.com/office/drawing/2014/main" id="{070836A8-E66B-0A4F-A06B-CEC7E9E06C76}"/>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7052561" y="4870295"/>
            <a:ext cx="1175151" cy="1077793"/>
          </a:xfrm>
          <a:prstGeom prst="rect">
            <a:avLst/>
          </a:prstGeom>
        </p:spPr>
      </p:pic>
      <p:pic>
        <p:nvPicPr>
          <p:cNvPr id="159" name="Picture 158" descr="A picture containing logo&#10;&#10;Description automatically generated">
            <a:extLst>
              <a:ext uri="{FF2B5EF4-FFF2-40B4-BE49-F238E27FC236}">
                <a16:creationId xmlns:a16="http://schemas.microsoft.com/office/drawing/2014/main" id="{4016C57F-1A42-F44F-9000-2E037B281129}"/>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028315" y="2113882"/>
            <a:ext cx="1175151" cy="1077793"/>
          </a:xfrm>
          <a:prstGeom prst="rect">
            <a:avLst/>
          </a:prstGeom>
        </p:spPr>
      </p:pic>
      <p:pic>
        <p:nvPicPr>
          <p:cNvPr id="161" name="Picture 160" descr="Graphical user interface, application&#10;&#10;Description automatically generated">
            <a:extLst>
              <a:ext uri="{FF2B5EF4-FFF2-40B4-BE49-F238E27FC236}">
                <a16:creationId xmlns:a16="http://schemas.microsoft.com/office/drawing/2014/main" id="{FBA9FE18-96A2-2242-9757-30C62119BCB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9045631" y="2095315"/>
            <a:ext cx="1175151" cy="1077793"/>
          </a:xfrm>
          <a:prstGeom prst="rect">
            <a:avLst/>
          </a:prstGeom>
        </p:spPr>
      </p:pic>
      <p:pic>
        <p:nvPicPr>
          <p:cNvPr id="163" name="Picture 162" descr="A picture containing icon&#10;&#10;Description automatically generated">
            <a:extLst>
              <a:ext uri="{FF2B5EF4-FFF2-40B4-BE49-F238E27FC236}">
                <a16:creationId xmlns:a16="http://schemas.microsoft.com/office/drawing/2014/main" id="{C20335BF-B461-5E44-8F8D-423B9A240A1C}"/>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034216" y="4109255"/>
            <a:ext cx="1175151" cy="1077793"/>
          </a:xfrm>
          <a:prstGeom prst="rect">
            <a:avLst/>
          </a:prstGeom>
        </p:spPr>
      </p:pic>
      <p:pic>
        <p:nvPicPr>
          <p:cNvPr id="165" name="Picture 164" descr="Icon&#10;&#10;Description automatically generated">
            <a:extLst>
              <a:ext uri="{FF2B5EF4-FFF2-40B4-BE49-F238E27FC236}">
                <a16:creationId xmlns:a16="http://schemas.microsoft.com/office/drawing/2014/main" id="{62EB9B7E-1B95-104D-BBF3-1028E00BA586}"/>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82632" y="1173232"/>
            <a:ext cx="1175151" cy="1077793"/>
          </a:xfrm>
          <a:prstGeom prst="rect">
            <a:avLst/>
          </a:prstGeom>
        </p:spPr>
      </p:pic>
      <p:pic>
        <p:nvPicPr>
          <p:cNvPr id="167" name="Picture 166" descr="Graphical user interface, application&#10;&#10;Description automatically generated">
            <a:extLst>
              <a:ext uri="{FF2B5EF4-FFF2-40B4-BE49-F238E27FC236}">
                <a16:creationId xmlns:a16="http://schemas.microsoft.com/office/drawing/2014/main" id="{525A6D8D-1330-8844-A74C-87787D36D0ED}"/>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2145585" y="1092487"/>
            <a:ext cx="1175151" cy="1077793"/>
          </a:xfrm>
          <a:prstGeom prst="rect">
            <a:avLst/>
          </a:prstGeom>
        </p:spPr>
      </p:pic>
      <p:pic>
        <p:nvPicPr>
          <p:cNvPr id="169" name="Picture 168" descr="Graphical user interface, application, Teams&#10;&#10;Description automatically generated">
            <a:extLst>
              <a:ext uri="{FF2B5EF4-FFF2-40B4-BE49-F238E27FC236}">
                <a16:creationId xmlns:a16="http://schemas.microsoft.com/office/drawing/2014/main" id="{2AC42EEC-E4DC-204C-9DD7-8FE452DC839F}"/>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208148" y="1124054"/>
            <a:ext cx="1175151" cy="1077793"/>
          </a:xfrm>
          <a:prstGeom prst="rect">
            <a:avLst/>
          </a:prstGeom>
        </p:spPr>
      </p:pic>
      <p:pic>
        <p:nvPicPr>
          <p:cNvPr id="171" name="Picture 170" descr="Icon&#10;&#10;Description automatically generated with low confidence">
            <a:extLst>
              <a:ext uri="{FF2B5EF4-FFF2-40B4-BE49-F238E27FC236}">
                <a16:creationId xmlns:a16="http://schemas.microsoft.com/office/drawing/2014/main" id="{8CD8D4BC-542B-3B46-A42A-ABA62D0920F2}"/>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178709" y="1164230"/>
            <a:ext cx="1175151" cy="1077793"/>
          </a:xfrm>
          <a:prstGeom prst="rect">
            <a:avLst/>
          </a:prstGeom>
        </p:spPr>
      </p:pic>
      <p:pic>
        <p:nvPicPr>
          <p:cNvPr id="173" name="Picture 172" descr="Graphical user interface, application, Teams&#10;&#10;Description automatically generated">
            <a:extLst>
              <a:ext uri="{FF2B5EF4-FFF2-40B4-BE49-F238E27FC236}">
                <a16:creationId xmlns:a16="http://schemas.microsoft.com/office/drawing/2014/main" id="{70A2B757-8BDF-9F4C-8DFF-B790EDB91875}"/>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105200" y="1191627"/>
            <a:ext cx="1175151" cy="1077793"/>
          </a:xfrm>
          <a:prstGeom prst="rect">
            <a:avLst/>
          </a:prstGeom>
        </p:spPr>
      </p:pic>
      <p:pic>
        <p:nvPicPr>
          <p:cNvPr id="175" name="Picture 174" descr="Graphical user interface, application&#10;&#10;Description automatically generated">
            <a:extLst>
              <a:ext uri="{FF2B5EF4-FFF2-40B4-BE49-F238E27FC236}">
                <a16:creationId xmlns:a16="http://schemas.microsoft.com/office/drawing/2014/main" id="{40BF8EAD-1E78-8C43-B273-259E6A4BDBDD}"/>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990572" y="1201571"/>
            <a:ext cx="1175151" cy="1077793"/>
          </a:xfrm>
          <a:prstGeom prst="rect">
            <a:avLst/>
          </a:prstGeom>
        </p:spPr>
      </p:pic>
      <p:pic>
        <p:nvPicPr>
          <p:cNvPr id="177" name="Picture 176" descr="A picture containing text, clock&#10;&#10;Description automatically generated">
            <a:extLst>
              <a:ext uri="{FF2B5EF4-FFF2-40B4-BE49-F238E27FC236}">
                <a16:creationId xmlns:a16="http://schemas.microsoft.com/office/drawing/2014/main" id="{8B3004B2-CD5C-024D-B1D9-E6467B346B18}"/>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7063071" y="1137804"/>
            <a:ext cx="1175151" cy="1077793"/>
          </a:xfrm>
          <a:prstGeom prst="rect">
            <a:avLst/>
          </a:prstGeom>
        </p:spPr>
      </p:pic>
      <p:pic>
        <p:nvPicPr>
          <p:cNvPr id="179" name="Picture 178" descr="A picture containing text, pool ball&#10;&#10;Description automatically generated">
            <a:extLst>
              <a:ext uri="{FF2B5EF4-FFF2-40B4-BE49-F238E27FC236}">
                <a16:creationId xmlns:a16="http://schemas.microsoft.com/office/drawing/2014/main" id="{BDBA99E3-F5CA-5744-A4AA-012D6F675F3D}"/>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032737" y="1174938"/>
            <a:ext cx="1175151" cy="1077793"/>
          </a:xfrm>
          <a:prstGeom prst="rect">
            <a:avLst/>
          </a:prstGeom>
        </p:spPr>
      </p:pic>
      <p:pic>
        <p:nvPicPr>
          <p:cNvPr id="181" name="Picture 180" descr="Graphical user interface, application&#10;&#10;Description automatically generated">
            <a:extLst>
              <a:ext uri="{FF2B5EF4-FFF2-40B4-BE49-F238E27FC236}">
                <a16:creationId xmlns:a16="http://schemas.microsoft.com/office/drawing/2014/main" id="{228BC84D-5904-9D46-AC32-8FCA694C20DA}"/>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9070167" y="1173233"/>
            <a:ext cx="1175151" cy="1077793"/>
          </a:xfrm>
          <a:prstGeom prst="rect">
            <a:avLst/>
          </a:prstGeom>
        </p:spPr>
      </p:pic>
      <p:pic>
        <p:nvPicPr>
          <p:cNvPr id="183" name="Picture 182" descr="Icon&#10;&#10;Description automatically generated">
            <a:extLst>
              <a:ext uri="{FF2B5EF4-FFF2-40B4-BE49-F238E27FC236}">
                <a16:creationId xmlns:a16="http://schemas.microsoft.com/office/drawing/2014/main" id="{1A3B6D78-5C73-E240-9764-50D62F84E4D7}"/>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6135353" y="4852234"/>
            <a:ext cx="1175151" cy="1077793"/>
          </a:xfrm>
          <a:prstGeom prst="rect">
            <a:avLst/>
          </a:prstGeom>
        </p:spPr>
      </p:pic>
      <p:pic>
        <p:nvPicPr>
          <p:cNvPr id="185" name="Picture 184" descr="Icon&#10;&#10;Description automatically generated">
            <a:extLst>
              <a:ext uri="{FF2B5EF4-FFF2-40B4-BE49-F238E27FC236}">
                <a16:creationId xmlns:a16="http://schemas.microsoft.com/office/drawing/2014/main" id="{DB350E11-2B92-1A47-8427-C9EF0F56C4C3}"/>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0028633" y="3065889"/>
            <a:ext cx="1175151" cy="1077793"/>
          </a:xfrm>
          <a:prstGeom prst="rect">
            <a:avLst/>
          </a:prstGeom>
        </p:spPr>
      </p:pic>
      <p:pic>
        <p:nvPicPr>
          <p:cNvPr id="187" name="Picture 186" descr="Icon&#10;&#10;Description automatically generated">
            <a:extLst>
              <a:ext uri="{FF2B5EF4-FFF2-40B4-BE49-F238E27FC236}">
                <a16:creationId xmlns:a16="http://schemas.microsoft.com/office/drawing/2014/main" id="{98C1813C-EE97-8A44-8F01-B1F7A64F50EB}"/>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0012895" y="2123653"/>
            <a:ext cx="1175151" cy="1077793"/>
          </a:xfrm>
          <a:prstGeom prst="rect">
            <a:avLst/>
          </a:prstGeom>
        </p:spPr>
      </p:pic>
      <p:pic>
        <p:nvPicPr>
          <p:cNvPr id="189" name="Picture 188" descr="A picture containing text, traffic light, night sky&#10;&#10;Description automatically generated">
            <a:extLst>
              <a:ext uri="{FF2B5EF4-FFF2-40B4-BE49-F238E27FC236}">
                <a16:creationId xmlns:a16="http://schemas.microsoft.com/office/drawing/2014/main" id="{88EB8B73-CE5B-D54A-B0DE-2BF4F78C353A}"/>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9953271" y="1201571"/>
            <a:ext cx="1175151" cy="1077793"/>
          </a:xfrm>
          <a:prstGeom prst="rect">
            <a:avLst/>
          </a:prstGeom>
        </p:spPr>
      </p:pic>
      <p:sp>
        <p:nvSpPr>
          <p:cNvPr id="2" name="Slide Number Placeholder 1">
            <a:extLst>
              <a:ext uri="{FF2B5EF4-FFF2-40B4-BE49-F238E27FC236}">
                <a16:creationId xmlns:a16="http://schemas.microsoft.com/office/drawing/2014/main" id="{BB5678A8-75FD-CF42-AAC8-EA9543A0978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A5AB9B-F023-8B4A-BE34-5ADCF95463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6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8F305-894F-4FAE-8068-B939D33199D8}"/>
              </a:ext>
            </a:extLst>
          </p:cNvPr>
          <p:cNvSpPr/>
          <p:nvPr/>
        </p:nvSpPr>
        <p:spPr>
          <a:xfrm>
            <a:off x="1091561" y="2349029"/>
            <a:ext cx="11100439" cy="2377574"/>
          </a:xfrm>
          <a:prstGeom prst="rect">
            <a:avLst/>
          </a:prstGeom>
          <a:noFill/>
          <a:ln>
            <a:noFill/>
          </a:ln>
        </p:spPr>
        <p:txBody>
          <a:bodyPr wrap="square" lIns="91440" tIns="45720" rIns="91440" bIns="45720">
            <a:spAutoFit/>
          </a:bodyPr>
          <a:lstStyle/>
          <a:p>
            <a:pPr algn="ctr" rtl="1">
              <a:lnSpc>
                <a:spcPct val="150000"/>
              </a:lnSpc>
            </a:pPr>
            <a:r>
              <a:rPr lang="ar-AE" sz="4400" b="0" cap="none" spc="0" dirty="0">
                <a:ln w="0"/>
                <a:solidFill>
                  <a:schemeClr val="bg1"/>
                </a:solidFill>
                <a:effectLst>
                  <a:glow rad="101600">
                    <a:schemeClr val="tx1">
                      <a:alpha val="60000"/>
                    </a:schemeClr>
                  </a:glow>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الوحدة  :  </a:t>
            </a:r>
            <a:r>
              <a:rPr lang="ar-AE" sz="4400" dirty="0">
                <a:ln w="0"/>
                <a:solidFill>
                  <a:schemeClr val="bg1"/>
                </a:solidFill>
                <a:effectLst>
                  <a:glow rad="101600">
                    <a:schemeClr val="tx1">
                      <a:alpha val="60000"/>
                    </a:schemeClr>
                  </a:glow>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الثالثة</a:t>
            </a:r>
            <a:r>
              <a:rPr lang="ar-AE" sz="4400" b="0" cap="none" spc="0" dirty="0">
                <a:ln w="0"/>
                <a:solidFill>
                  <a:schemeClr val="bg1"/>
                </a:solidFill>
                <a:effectLst>
                  <a:glow rad="101600">
                    <a:schemeClr val="tx1">
                      <a:alpha val="60000"/>
                    </a:schemeClr>
                  </a:glow>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a:t>
            </a:r>
          </a:p>
          <a:p>
            <a:pPr algn="ctr" rtl="1">
              <a:lnSpc>
                <a:spcPct val="150000"/>
              </a:lnSpc>
            </a:pPr>
            <a:r>
              <a:rPr lang="ar-AE" sz="6000" dirty="0">
                <a:ln w="0">
                  <a:solidFill>
                    <a:srgbClr val="FFC000"/>
                  </a:solidFill>
                </a:ln>
                <a:solidFill>
                  <a:srgbClr val="FFFF00"/>
                </a:solidFill>
                <a:effectLst>
                  <a:glow rad="101600">
                    <a:schemeClr val="tx1">
                      <a:alpha val="60000"/>
                    </a:schemeClr>
                  </a:glow>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القسمة على عدد مكون من رقم واحد</a:t>
            </a:r>
            <a:endParaRPr lang="ar-AE" sz="2800" dirty="0">
              <a:ln w="0">
                <a:solidFill>
                  <a:srgbClr val="FFC000"/>
                </a:solidFill>
              </a:ln>
              <a:solidFill>
                <a:srgbClr val="FFFF00"/>
              </a:solidFill>
              <a:effectLst>
                <a:glow rad="139700">
                  <a:schemeClr val="accent3">
                    <a:satMod val="175000"/>
                    <a:alpha val="40000"/>
                  </a:schemeClr>
                </a:glow>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3" name="TextBox 2">
            <a:extLst>
              <a:ext uri="{FF2B5EF4-FFF2-40B4-BE49-F238E27FC236}">
                <a16:creationId xmlns:a16="http://schemas.microsoft.com/office/drawing/2014/main" id="{9C27AFAD-A363-4C9C-83AE-C6ED5D4FA41A}"/>
              </a:ext>
            </a:extLst>
          </p:cNvPr>
          <p:cNvSpPr txBox="1"/>
          <p:nvPr/>
        </p:nvSpPr>
        <p:spPr>
          <a:xfrm>
            <a:off x="10583229" y="2193768"/>
            <a:ext cx="783467" cy="707886"/>
          </a:xfrm>
          <a:prstGeom prst="rect">
            <a:avLst/>
          </a:prstGeom>
          <a:noFill/>
        </p:spPr>
        <p:txBody>
          <a:bodyPr wrap="square" rtlCol="0">
            <a:spAutoFit/>
          </a:bodyPr>
          <a:lstStyle/>
          <a:p>
            <a:pPr algn="ctr" rtl="1"/>
            <a:r>
              <a:rPr lang="ar-AE" sz="2000" b="1" dirty="0">
                <a:solidFill>
                  <a:srgbClr val="FF0000"/>
                </a:solidFill>
              </a:rPr>
              <a:t>صفحة</a:t>
            </a:r>
          </a:p>
          <a:p>
            <a:pPr algn="ctr" rtl="1"/>
            <a:r>
              <a:rPr lang="en-US" sz="2000" b="1" dirty="0">
                <a:solidFill>
                  <a:srgbClr val="FF0000"/>
                </a:solidFill>
              </a:rPr>
              <a:t>150</a:t>
            </a:r>
          </a:p>
        </p:txBody>
      </p:sp>
      <p:sp>
        <p:nvSpPr>
          <p:cNvPr id="5" name="TextBox 4">
            <a:extLst>
              <a:ext uri="{FF2B5EF4-FFF2-40B4-BE49-F238E27FC236}">
                <a16:creationId xmlns:a16="http://schemas.microsoft.com/office/drawing/2014/main" id="{996472CB-41D0-4001-90D6-A92937492C9B}"/>
              </a:ext>
            </a:extLst>
          </p:cNvPr>
          <p:cNvSpPr txBox="1"/>
          <p:nvPr/>
        </p:nvSpPr>
        <p:spPr>
          <a:xfrm>
            <a:off x="7302137" y="927463"/>
            <a:ext cx="2638697" cy="523220"/>
          </a:xfrm>
          <a:prstGeom prst="rect">
            <a:avLst/>
          </a:prstGeom>
          <a:noFill/>
        </p:spPr>
        <p:txBody>
          <a:bodyPr wrap="square" rtlCol="0">
            <a:spAutoFit/>
          </a:bodyPr>
          <a:lstStyle/>
          <a:p>
            <a:pPr algn="r" rtl="1"/>
            <a:r>
              <a:rPr lang="ar-AE" sz="2800" dirty="0">
                <a:cs typeface="(AH) Manal Black" pitchFamily="2" charset="-78"/>
              </a:rPr>
              <a:t>الخامس</a:t>
            </a:r>
            <a:endParaRPr lang="en-US" sz="2800" dirty="0">
              <a:cs typeface="(AH) Manal Black" pitchFamily="2" charset="-78"/>
            </a:endParaRPr>
          </a:p>
        </p:txBody>
      </p:sp>
      <p:sp>
        <p:nvSpPr>
          <p:cNvPr id="6" name="Date Placeholder 5">
            <a:extLst>
              <a:ext uri="{FF2B5EF4-FFF2-40B4-BE49-F238E27FC236}">
                <a16:creationId xmlns:a16="http://schemas.microsoft.com/office/drawing/2014/main" id="{B999EAE1-BDB7-4022-B886-C7DFC464E505}"/>
              </a:ext>
            </a:extLst>
          </p:cNvPr>
          <p:cNvSpPr>
            <a:spLocks noGrp="1"/>
          </p:cNvSpPr>
          <p:nvPr>
            <p:ph type="dt" sz="half" idx="10"/>
          </p:nvPr>
        </p:nvSpPr>
        <p:spPr>
          <a:xfrm>
            <a:off x="1851045" y="112347"/>
            <a:ext cx="3070909" cy="365125"/>
          </a:xfrm>
        </p:spPr>
        <p:txBody>
          <a:bodyPr/>
          <a:lstStyle/>
          <a:p>
            <a:fld id="{6C2CDAA7-BEAB-409D-AA1D-B90AA33C5001}" type="datetime2">
              <a:rPr lang="en-US" smtClean="0"/>
              <a:t>Friday, October 1, 2021</a:t>
            </a:fld>
            <a:endParaRPr lang="en-US" dirty="0"/>
          </a:p>
        </p:txBody>
      </p:sp>
      <p:sp>
        <p:nvSpPr>
          <p:cNvPr id="7" name="Title 1">
            <a:extLst>
              <a:ext uri="{FF2B5EF4-FFF2-40B4-BE49-F238E27FC236}">
                <a16:creationId xmlns:a16="http://schemas.microsoft.com/office/drawing/2014/main" id="{6E8AB19E-0038-48F5-925B-ADA36395D75A}"/>
              </a:ext>
            </a:extLst>
          </p:cNvPr>
          <p:cNvSpPr txBox="1">
            <a:spLocks/>
          </p:cNvSpPr>
          <p:nvPr/>
        </p:nvSpPr>
        <p:spPr>
          <a:xfrm>
            <a:off x="4879196" y="5314858"/>
            <a:ext cx="731280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AE" b="1" dirty="0">
                <a:solidFill>
                  <a:srgbClr val="911C6B"/>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السؤال الأساسي: </a:t>
            </a:r>
            <a:endParaRPr lang="en-US" b="1" dirty="0">
              <a:solidFill>
                <a:srgbClr val="911C6B"/>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p:txBody>
      </p:sp>
      <p:sp>
        <p:nvSpPr>
          <p:cNvPr id="4" name="Rectangle 3">
            <a:extLst>
              <a:ext uri="{FF2B5EF4-FFF2-40B4-BE49-F238E27FC236}">
                <a16:creationId xmlns:a16="http://schemas.microsoft.com/office/drawing/2014/main" id="{322536E3-6CC8-4993-831F-52D6A9E02750}"/>
              </a:ext>
            </a:extLst>
          </p:cNvPr>
          <p:cNvSpPr/>
          <p:nvPr/>
        </p:nvSpPr>
        <p:spPr>
          <a:xfrm>
            <a:off x="0" y="6016279"/>
            <a:ext cx="10073559" cy="584775"/>
          </a:xfrm>
          <a:prstGeom prst="rect">
            <a:avLst/>
          </a:prstGeom>
        </p:spPr>
        <p:txBody>
          <a:bodyPr wrap="square">
            <a:spAutoFit/>
          </a:bodyPr>
          <a:lstStyle/>
          <a:p>
            <a:pPr algn="r" rtl="1">
              <a:spcBef>
                <a:spcPct val="0"/>
              </a:spcBef>
            </a:pPr>
            <a:r>
              <a:rPr lang="ar-AE" altLang="ar-AE" sz="3200" b="1" dirty="0">
                <a:solidFill>
                  <a:srgbClr val="FF0000"/>
                </a:solidFill>
              </a:rPr>
              <a:t>"ما الإستراتيجيات التي يمكنني استخدامها في قسمة الأعداد الكلية؟"</a:t>
            </a:r>
            <a:endParaRPr lang="ar-SA" altLang="ar-AE" sz="3200" b="1" dirty="0">
              <a:solidFill>
                <a:srgbClr val="FF0000"/>
              </a:solidFill>
            </a:endParaRPr>
          </a:p>
        </p:txBody>
      </p:sp>
    </p:spTree>
    <p:extLst>
      <p:ext uri="{BB962C8B-B14F-4D97-AF65-F5344CB8AC3E}">
        <p14:creationId xmlns:p14="http://schemas.microsoft.com/office/powerpoint/2010/main" val="158829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1000"/>
                                        <p:tgtEl>
                                          <p:spTgt spid="4">
                                            <p:txEl>
                                              <p:pRg st="0" end="0"/>
                                            </p:txEl>
                                          </p:spTgt>
                                        </p:tgtEl>
                                      </p:cBhvr>
                                    </p:animEffect>
                                    <p:anim calcmode="lin" valueType="num">
                                      <p:cBhvr>
                                        <p:cTn id="3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1"/>
          <p:cNvSpPr txBox="1">
            <a:spLocks noGrp="1"/>
          </p:cNvSpPr>
          <p:nvPr>
            <p:ph type="ctrTitle"/>
          </p:nvPr>
        </p:nvSpPr>
        <p:spPr>
          <a:xfrm>
            <a:off x="2722804" y="225287"/>
            <a:ext cx="4777926" cy="1020417"/>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ar-AE" dirty="0">
                <a:cs typeface="(AH) Manal Black" pitchFamily="2" charset="-78"/>
              </a:rPr>
              <a:t>يوم الإثنين</a:t>
            </a:r>
            <a:endParaRPr dirty="0">
              <a:cs typeface="(AH) Manal Black" pitchFamily="2" charset="-78"/>
            </a:endParaRPr>
          </a:p>
        </p:txBody>
      </p:sp>
      <p:sp>
        <p:nvSpPr>
          <p:cNvPr id="501" name="Google Shape;501;p11"/>
          <p:cNvSpPr/>
          <p:nvPr/>
        </p:nvSpPr>
        <p:spPr>
          <a:xfrm>
            <a:off x="9691064" y="293332"/>
            <a:ext cx="1803600" cy="461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400" b="0" i="0" u="none" strike="noStrike" kern="1200" cap="none" spc="0" normalizeH="0" baseline="0" noProof="0" dirty="0">
                <a:ln>
                  <a:noFill/>
                </a:ln>
                <a:solidFill>
                  <a:srgbClr val="FFFFFF"/>
                </a:solidFill>
                <a:effectLst/>
                <a:uLnTx/>
                <a:uFillTx/>
                <a:latin typeface="Roboto"/>
                <a:ea typeface="Roboto"/>
                <a:cs typeface="(AH) Manal Black" pitchFamily="2" charset="-78"/>
                <a:sym typeface="Roboto"/>
              </a:rPr>
              <a:t>أكتوبر</a:t>
            </a:r>
            <a:endParaRPr kumimoji="0" sz="1800" b="0" i="0" u="none" strike="noStrike" kern="1200" cap="none" spc="0" normalizeH="0" baseline="0" noProof="0" dirty="0">
              <a:ln>
                <a:noFill/>
              </a:ln>
              <a:solidFill>
                <a:prstClr val="black"/>
              </a:solidFill>
              <a:effectLst/>
              <a:uLnTx/>
              <a:uFillTx/>
              <a:latin typeface="Roboto"/>
              <a:ea typeface="Roboto"/>
              <a:cs typeface="(AH) Manal Black" pitchFamily="2" charset="-78"/>
              <a:sym typeface="Roboto"/>
            </a:endParaRPr>
          </a:p>
        </p:txBody>
      </p:sp>
      <p:sp>
        <p:nvSpPr>
          <p:cNvPr id="502" name="Google Shape;502;p11"/>
          <p:cNvSpPr/>
          <p:nvPr/>
        </p:nvSpPr>
        <p:spPr>
          <a:xfrm>
            <a:off x="9787150" y="893775"/>
            <a:ext cx="1803600" cy="9234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Roboto"/>
              <a:ea typeface="Roboto"/>
              <a:cs typeface="Roboto"/>
              <a:sym typeface="Roboto"/>
            </a:endParaRPr>
          </a:p>
        </p:txBody>
      </p:sp>
      <p:sp>
        <p:nvSpPr>
          <p:cNvPr id="503" name="Google Shape;503;p11"/>
          <p:cNvSpPr txBox="1">
            <a:spLocks noGrp="1"/>
          </p:cNvSpPr>
          <p:nvPr>
            <p:ph type="subTitle" idx="1"/>
          </p:nvPr>
        </p:nvSpPr>
        <p:spPr>
          <a:xfrm>
            <a:off x="5312779" y="1251438"/>
            <a:ext cx="3718043" cy="469550"/>
          </a:xfrm>
          <a:prstGeom prst="rect">
            <a:avLst/>
          </a:prstGeom>
        </p:spPr>
        <p:txBody>
          <a:bodyPr spcFirstLastPara="1" wrap="square" lIns="121900" tIns="121900" rIns="121900" bIns="121900" anchor="ctr" anchorCtr="0">
            <a:noAutofit/>
          </a:bodyPr>
          <a:lstStyle/>
          <a:p>
            <a:pPr marL="0" lvl="0" indent="0" algn="ctr" rtl="1">
              <a:spcBef>
                <a:spcPts val="0"/>
              </a:spcBef>
              <a:spcAft>
                <a:spcPts val="0"/>
              </a:spcAft>
              <a:buNone/>
            </a:pPr>
            <a:r>
              <a:rPr lang="ar-AE" sz="2400" b="0" dirty="0">
                <a:cs typeface="(AH) Manal Black" pitchFamily="2" charset="-78"/>
              </a:rPr>
              <a:t>موقع أوراق عمل تفاعلية</a:t>
            </a:r>
            <a:endParaRPr sz="2400" b="0" dirty="0"/>
          </a:p>
        </p:txBody>
      </p:sp>
      <p:sp>
        <p:nvSpPr>
          <p:cNvPr id="504" name="Google Shape;504;p11"/>
          <p:cNvSpPr txBox="1">
            <a:spLocks noGrp="1"/>
          </p:cNvSpPr>
          <p:nvPr>
            <p:ph type="subTitle" idx="2"/>
          </p:nvPr>
        </p:nvSpPr>
        <p:spPr>
          <a:xfrm>
            <a:off x="5435575" y="4538414"/>
            <a:ext cx="2990400" cy="371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4000" b="0" dirty="0" err="1">
                <a:latin typeface="قي(AH) Manal Black"/>
                <a:cs typeface="(AH) Manal Black" pitchFamily="2" charset="-78"/>
              </a:rPr>
              <a:t>STrEaM</a:t>
            </a:r>
            <a:endParaRPr sz="4000" b="0" dirty="0">
              <a:latin typeface="قي(AH) Manal Black"/>
              <a:cs typeface="(AH) Manal Black" pitchFamily="2" charset="-78"/>
            </a:endParaRPr>
          </a:p>
        </p:txBody>
      </p:sp>
      <p:sp>
        <p:nvSpPr>
          <p:cNvPr id="507" name="Google Shape;507;p11"/>
          <p:cNvSpPr txBox="1">
            <a:spLocks noGrp="1"/>
          </p:cNvSpPr>
          <p:nvPr>
            <p:ph type="body" idx="4294967295"/>
          </p:nvPr>
        </p:nvSpPr>
        <p:spPr>
          <a:xfrm>
            <a:off x="9276522" y="3562835"/>
            <a:ext cx="2286624" cy="2690506"/>
          </a:xfrm>
          <a:prstGeom prst="rect">
            <a:avLst/>
          </a:prstGeom>
        </p:spPr>
        <p:txBody>
          <a:bodyPr spcFirstLastPara="1" wrap="square" lIns="121900" tIns="121900" rIns="121900" bIns="121900" anchor="t" anchorCtr="0">
            <a:noAutofit/>
          </a:bodyPr>
          <a:lstStyle/>
          <a:p>
            <a:pPr marL="0" lvl="0" indent="0" algn="r" rtl="0">
              <a:lnSpc>
                <a:spcPct val="100000"/>
              </a:lnSpc>
              <a:spcBef>
                <a:spcPts val="0"/>
              </a:spcBef>
              <a:spcAft>
                <a:spcPts val="0"/>
              </a:spcAft>
              <a:buNone/>
            </a:pPr>
            <a:r>
              <a:rPr lang="ar-AE" sz="2000" dirty="0">
                <a:cs typeface="(AH) Manal Black" pitchFamily="2" charset="-78"/>
              </a:rPr>
              <a:t>عرض المنصات المرجعية</a:t>
            </a:r>
            <a:endParaRPr sz="2000" dirty="0">
              <a:cs typeface="(AH) Manal Black" pitchFamily="2" charset="-78"/>
            </a:endParaRPr>
          </a:p>
          <a:p>
            <a:pPr marL="0" lvl="0" indent="0" algn="r" rtl="1">
              <a:lnSpc>
                <a:spcPct val="100000"/>
              </a:lnSpc>
              <a:spcBef>
                <a:spcPts val="1000"/>
              </a:spcBef>
              <a:spcAft>
                <a:spcPts val="0"/>
              </a:spcAft>
              <a:buNone/>
            </a:pPr>
            <a:r>
              <a:rPr lang="ar-AE" sz="2000" dirty="0">
                <a:cs typeface="(AH) Manal Black" pitchFamily="2" charset="-78"/>
              </a:rPr>
              <a:t>مفردات الدرس(منصة ألف)</a:t>
            </a:r>
            <a:endParaRPr sz="2000" dirty="0">
              <a:cs typeface="(AH) Manal Black" pitchFamily="2" charset="-78"/>
            </a:endParaRPr>
          </a:p>
          <a:p>
            <a:pPr marL="0" lvl="0" indent="0" algn="r" rtl="0">
              <a:lnSpc>
                <a:spcPct val="100000"/>
              </a:lnSpc>
              <a:spcBef>
                <a:spcPts val="1000"/>
              </a:spcBef>
              <a:spcAft>
                <a:spcPts val="0"/>
              </a:spcAft>
              <a:buNone/>
            </a:pPr>
            <a:r>
              <a:rPr lang="ar-AE" sz="2000" dirty="0">
                <a:cs typeface="(AH) Manal Black" pitchFamily="2" charset="-78"/>
              </a:rPr>
              <a:t>عرض المادة العلمية</a:t>
            </a:r>
            <a:endParaRPr sz="2000" dirty="0">
              <a:cs typeface="(AH) Manal Black" pitchFamily="2" charset="-78"/>
            </a:endParaRPr>
          </a:p>
          <a:p>
            <a:pPr marL="0" lvl="0" indent="0" algn="r" rtl="1">
              <a:lnSpc>
                <a:spcPct val="100000"/>
              </a:lnSpc>
              <a:spcBef>
                <a:spcPts val="1000"/>
              </a:spcBef>
              <a:spcAft>
                <a:spcPts val="0"/>
              </a:spcAft>
              <a:buNone/>
            </a:pPr>
            <a:r>
              <a:rPr lang="ar-AE" sz="2000" dirty="0">
                <a:cs typeface="(AH) Manal Black" pitchFamily="2" charset="-78"/>
              </a:rPr>
              <a:t>نشاط تقييم تكويني</a:t>
            </a:r>
          </a:p>
          <a:p>
            <a:pPr marL="0" lvl="0" indent="0" algn="r" rtl="1">
              <a:lnSpc>
                <a:spcPct val="100000"/>
              </a:lnSpc>
              <a:spcBef>
                <a:spcPts val="1000"/>
              </a:spcBef>
              <a:spcAft>
                <a:spcPts val="0"/>
              </a:spcAft>
              <a:buNone/>
            </a:pPr>
            <a:r>
              <a:rPr lang="ar-AE" sz="2000" dirty="0">
                <a:cs typeface="(AH) Manal Black" pitchFamily="2" charset="-78"/>
              </a:rPr>
              <a:t>(منصة ألف)</a:t>
            </a:r>
          </a:p>
          <a:p>
            <a:pPr marL="0" lvl="0" indent="0" algn="r" rtl="1">
              <a:lnSpc>
                <a:spcPct val="100000"/>
              </a:lnSpc>
              <a:spcBef>
                <a:spcPts val="1000"/>
              </a:spcBef>
              <a:spcAft>
                <a:spcPts val="0"/>
              </a:spcAft>
              <a:buNone/>
            </a:pPr>
            <a:r>
              <a:rPr lang="en-US" sz="2000" dirty="0">
                <a:cs typeface="(AH) Manal Black" pitchFamily="2" charset="-78"/>
              </a:rPr>
              <a:t> </a:t>
            </a:r>
            <a:r>
              <a:rPr lang="ar-AE" sz="2000" dirty="0">
                <a:cs typeface="(AH) Manal Black" pitchFamily="2" charset="-78"/>
              </a:rPr>
              <a:t>التقييم الختامي(منصة ألف)</a:t>
            </a:r>
          </a:p>
          <a:p>
            <a:pPr marL="0" lvl="0" indent="0" algn="l" rtl="0">
              <a:lnSpc>
                <a:spcPct val="100000"/>
              </a:lnSpc>
              <a:spcBef>
                <a:spcPts val="1000"/>
              </a:spcBef>
              <a:spcAft>
                <a:spcPts val="1000"/>
              </a:spcAft>
              <a:buNone/>
            </a:pPr>
            <a:endParaRPr lang="en-US" sz="1600" dirty="0">
              <a:cs typeface="(AH) Manal Black" pitchFamily="2" charset="-78"/>
            </a:endParaRPr>
          </a:p>
          <a:p>
            <a:pPr marL="0" lvl="0" indent="0" algn="l" rtl="0">
              <a:lnSpc>
                <a:spcPct val="100000"/>
              </a:lnSpc>
              <a:spcBef>
                <a:spcPts val="1000"/>
              </a:spcBef>
              <a:spcAft>
                <a:spcPts val="1000"/>
              </a:spcAft>
              <a:buNone/>
            </a:pPr>
            <a:endParaRPr sz="1600" dirty="0">
              <a:cs typeface="(AH) Manal Black" pitchFamily="2" charset="-78"/>
            </a:endParaRPr>
          </a:p>
        </p:txBody>
      </p:sp>
      <p:sp>
        <p:nvSpPr>
          <p:cNvPr id="508" name="Google Shape;508;p11"/>
          <p:cNvSpPr txBox="1">
            <a:spLocks noGrp="1"/>
          </p:cNvSpPr>
          <p:nvPr>
            <p:ph type="subTitle" idx="3"/>
          </p:nvPr>
        </p:nvSpPr>
        <p:spPr>
          <a:xfrm>
            <a:off x="9596488" y="2958552"/>
            <a:ext cx="2164500" cy="371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ar-AE" sz="2800" dirty="0">
                <a:solidFill>
                  <a:schemeClr val="accent5"/>
                </a:solidFill>
                <a:cs typeface="(AH) Manal Black" pitchFamily="2" charset="-78"/>
              </a:rPr>
              <a:t>خطوات سير الحصة</a:t>
            </a:r>
            <a:endParaRPr sz="2800" dirty="0">
              <a:solidFill>
                <a:schemeClr val="accent5"/>
              </a:solidFill>
              <a:cs typeface="(AH) Manal Black" pitchFamily="2" charset="-78"/>
            </a:endParaRPr>
          </a:p>
        </p:txBody>
      </p:sp>
      <p:sp>
        <p:nvSpPr>
          <p:cNvPr id="528" name="Google Shape;528;p11"/>
          <p:cNvSpPr txBox="1">
            <a:spLocks noGrp="1"/>
          </p:cNvSpPr>
          <p:nvPr>
            <p:ph type="subTitle" idx="1"/>
          </p:nvPr>
        </p:nvSpPr>
        <p:spPr>
          <a:xfrm>
            <a:off x="939775" y="1354900"/>
            <a:ext cx="2990400" cy="371400"/>
          </a:xfrm>
          <a:prstGeom prst="rect">
            <a:avLst/>
          </a:prstGeom>
        </p:spPr>
        <p:txBody>
          <a:bodyPr spcFirstLastPara="1" wrap="square" lIns="121900" tIns="121900" rIns="121900" bIns="121900" anchor="ctr" anchorCtr="0">
            <a:noAutofit/>
          </a:bodyPr>
          <a:lstStyle/>
          <a:p>
            <a:pPr marL="0" lvl="0" indent="0" rtl="1"/>
            <a:r>
              <a:rPr lang="ar-AE" sz="3600" b="0" dirty="0">
                <a:cs typeface="(AH) Manal Black" pitchFamily="2" charset="-78"/>
              </a:rPr>
              <a:t> منصة </a:t>
            </a:r>
            <a:r>
              <a:rPr lang="en-US" sz="3600" b="0" dirty="0">
                <a:cs typeface="(AH) Manal Black" pitchFamily="2" charset="-78"/>
              </a:rPr>
              <a:t>ALEF</a:t>
            </a:r>
            <a:r>
              <a:rPr lang="ar-AE" sz="3600" b="0" dirty="0">
                <a:cs typeface="(AH) Manal Black" pitchFamily="2" charset="-78"/>
              </a:rPr>
              <a:t> </a:t>
            </a:r>
            <a:endParaRPr sz="3600" b="0" dirty="0">
              <a:cs typeface="(AH) Manal Black" pitchFamily="2" charset="-78"/>
            </a:endParaRPr>
          </a:p>
        </p:txBody>
      </p:sp>
      <p:sp>
        <p:nvSpPr>
          <p:cNvPr id="529" name="Google Shape;529;p11"/>
          <p:cNvSpPr/>
          <p:nvPr/>
        </p:nvSpPr>
        <p:spPr>
          <a:xfrm>
            <a:off x="11490325" y="3686488"/>
            <a:ext cx="288900" cy="288900"/>
          </a:xfrm>
          <a:prstGeom prst="frame">
            <a:avLst>
              <a:gd name="adj1" fmla="val 12269"/>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0" name="Google Shape;530;p11"/>
          <p:cNvSpPr/>
          <p:nvPr/>
        </p:nvSpPr>
        <p:spPr>
          <a:xfrm>
            <a:off x="11567816" y="4158099"/>
            <a:ext cx="288900" cy="288900"/>
          </a:xfrm>
          <a:prstGeom prst="frame">
            <a:avLst>
              <a:gd name="adj1" fmla="val 12269"/>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1" name="Google Shape;531;p11"/>
          <p:cNvSpPr/>
          <p:nvPr/>
        </p:nvSpPr>
        <p:spPr>
          <a:xfrm>
            <a:off x="11548097" y="4665295"/>
            <a:ext cx="288900" cy="288900"/>
          </a:xfrm>
          <a:prstGeom prst="frame">
            <a:avLst>
              <a:gd name="adj1" fmla="val 12269"/>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2" name="Google Shape;532;p11"/>
          <p:cNvSpPr/>
          <p:nvPr/>
        </p:nvSpPr>
        <p:spPr>
          <a:xfrm>
            <a:off x="11566882" y="5145738"/>
            <a:ext cx="288900" cy="288900"/>
          </a:xfrm>
          <a:prstGeom prst="frame">
            <a:avLst>
              <a:gd name="adj1" fmla="val 12269"/>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3" name="Google Shape;533;p11"/>
          <p:cNvSpPr/>
          <p:nvPr/>
        </p:nvSpPr>
        <p:spPr>
          <a:xfrm>
            <a:off x="11556437" y="5653354"/>
            <a:ext cx="299765" cy="251500"/>
          </a:xfrm>
          <a:prstGeom prst="frame">
            <a:avLst>
              <a:gd name="adj1" fmla="val 12269"/>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4" name="Google Shape;534;p11"/>
          <p:cNvSpPr/>
          <p:nvPr/>
        </p:nvSpPr>
        <p:spPr>
          <a:xfrm>
            <a:off x="11608079" y="4029553"/>
            <a:ext cx="271917" cy="371476"/>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5" name="Google Shape;535;p11"/>
          <p:cNvSpPr/>
          <p:nvPr/>
        </p:nvSpPr>
        <p:spPr>
          <a:xfrm>
            <a:off x="11586011" y="4546098"/>
            <a:ext cx="271917" cy="371476"/>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5" name="Google Shape;545;p11"/>
          <p:cNvSpPr txBox="1">
            <a:spLocks noGrp="1"/>
          </p:cNvSpPr>
          <p:nvPr>
            <p:ph type="body" idx="4294967295"/>
          </p:nvPr>
        </p:nvSpPr>
        <p:spPr>
          <a:xfrm>
            <a:off x="496711" y="5351399"/>
            <a:ext cx="4071679" cy="1506601"/>
          </a:xfrm>
          <a:prstGeom prst="rect">
            <a:avLst/>
          </a:prstGeom>
        </p:spPr>
        <p:txBody>
          <a:bodyPr spcFirstLastPara="1" wrap="square" lIns="121900" tIns="121900" rIns="121900" bIns="121900" anchor="t" anchorCtr="0">
            <a:noAutofit/>
          </a:bodyPr>
          <a:lstStyle/>
          <a:p>
            <a:pPr marL="0" lvl="0" indent="0" algn="ctr" rtl="1">
              <a:spcBef>
                <a:spcPts val="0"/>
              </a:spcBef>
              <a:spcAft>
                <a:spcPts val="2100"/>
              </a:spcAft>
              <a:buNone/>
            </a:pPr>
            <a:r>
              <a:rPr lang="ar-AE" sz="2400" dirty="0">
                <a:cs typeface="(AH) Manal Black" pitchFamily="2" charset="-78"/>
              </a:rPr>
              <a:t>افتح كتاب الطالب صفحة </a:t>
            </a:r>
            <a:r>
              <a:rPr lang="en-US" sz="2400" dirty="0">
                <a:cs typeface="(AH) Manal Black" pitchFamily="2" charset="-78"/>
              </a:rPr>
              <a:t> </a:t>
            </a:r>
            <a:r>
              <a:rPr lang="ar-AE" sz="2400" dirty="0">
                <a:cs typeface="(AH) Manal Black" pitchFamily="2" charset="-78"/>
              </a:rPr>
              <a:t>183</a:t>
            </a:r>
          </a:p>
          <a:p>
            <a:pPr marL="0" lvl="0" indent="0" algn="ctr" rtl="1">
              <a:spcBef>
                <a:spcPts val="0"/>
              </a:spcBef>
              <a:spcAft>
                <a:spcPts val="2100"/>
              </a:spcAft>
              <a:buNone/>
            </a:pPr>
            <a:r>
              <a:rPr lang="ar-AE" sz="1800" dirty="0">
                <a:cs typeface="(AH) Manal Black" pitchFamily="2" charset="-78"/>
              </a:rPr>
              <a:t>بوابة التعلم الذكي(فيديو إثرائي +استطلاع رأي)</a:t>
            </a:r>
            <a:endParaRPr sz="1800" dirty="0"/>
          </a:p>
        </p:txBody>
      </p:sp>
      <p:sp>
        <p:nvSpPr>
          <p:cNvPr id="64" name="Google Shape;535;p11">
            <a:extLst>
              <a:ext uri="{FF2B5EF4-FFF2-40B4-BE49-F238E27FC236}">
                <a16:creationId xmlns:a16="http://schemas.microsoft.com/office/drawing/2014/main" id="{62941DFD-540E-437B-B2CC-7A5DD2BEDBE4}"/>
              </a:ext>
            </a:extLst>
          </p:cNvPr>
          <p:cNvSpPr/>
          <p:nvPr/>
        </p:nvSpPr>
        <p:spPr>
          <a:xfrm>
            <a:off x="11542424" y="3540124"/>
            <a:ext cx="271917" cy="371476"/>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535;p11">
            <a:extLst>
              <a:ext uri="{FF2B5EF4-FFF2-40B4-BE49-F238E27FC236}">
                <a16:creationId xmlns:a16="http://schemas.microsoft.com/office/drawing/2014/main" id="{CD566129-ABBA-44B1-BB1D-EF654C743469}"/>
              </a:ext>
            </a:extLst>
          </p:cNvPr>
          <p:cNvSpPr/>
          <p:nvPr/>
        </p:nvSpPr>
        <p:spPr>
          <a:xfrm>
            <a:off x="11586011" y="5008290"/>
            <a:ext cx="271917" cy="371476"/>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535;p11">
            <a:extLst>
              <a:ext uri="{FF2B5EF4-FFF2-40B4-BE49-F238E27FC236}">
                <a16:creationId xmlns:a16="http://schemas.microsoft.com/office/drawing/2014/main" id="{E4AD9342-0C3B-44B6-816C-68D154343231}"/>
              </a:ext>
            </a:extLst>
          </p:cNvPr>
          <p:cNvSpPr/>
          <p:nvPr/>
        </p:nvSpPr>
        <p:spPr>
          <a:xfrm>
            <a:off x="11616872" y="5539774"/>
            <a:ext cx="271917" cy="371476"/>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TextBox 27">
            <a:extLst>
              <a:ext uri="{FF2B5EF4-FFF2-40B4-BE49-F238E27FC236}">
                <a16:creationId xmlns:a16="http://schemas.microsoft.com/office/drawing/2014/main" id="{F026AE84-EF20-4CF4-9398-AE7F936ED536}"/>
              </a:ext>
            </a:extLst>
          </p:cNvPr>
          <p:cNvSpPr txBox="1"/>
          <p:nvPr/>
        </p:nvSpPr>
        <p:spPr>
          <a:xfrm>
            <a:off x="10084191" y="1038665"/>
            <a:ext cx="1237957" cy="646331"/>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a:noFill/>
                </a:ln>
                <a:solidFill>
                  <a:prstClr val="black"/>
                </a:solidFill>
                <a:effectLst/>
                <a:uLnTx/>
                <a:uFillTx/>
                <a:latin typeface="Calibri" panose="020F0502020204030204"/>
                <a:ea typeface="+mn-ea"/>
                <a:cs typeface="(AH) Manal Black" pitchFamily="2" charset="-78"/>
              </a:rPr>
              <a:t>4</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AH) Manal Black" pitchFamily="2" charset="-78"/>
            </a:endParaRPr>
          </a:p>
        </p:txBody>
      </p:sp>
      <p:pic>
        <p:nvPicPr>
          <p:cNvPr id="32" name="Picture 31" descr="A picture containing text&#10;&#10;Description automatically generated">
            <a:extLst>
              <a:ext uri="{FF2B5EF4-FFF2-40B4-BE49-F238E27FC236}">
                <a16:creationId xmlns:a16="http://schemas.microsoft.com/office/drawing/2014/main" id="{8B4CE6DB-2A4F-4875-ADD7-A376BC53CC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46579" y="1977200"/>
            <a:ext cx="1797848" cy="711489"/>
          </a:xfrm>
          <a:prstGeom prst="rect">
            <a:avLst/>
          </a:prstGeom>
        </p:spPr>
      </p:pic>
      <p:sp>
        <p:nvSpPr>
          <p:cNvPr id="8" name="Subtitle 7">
            <a:extLst>
              <a:ext uri="{FF2B5EF4-FFF2-40B4-BE49-F238E27FC236}">
                <a16:creationId xmlns:a16="http://schemas.microsoft.com/office/drawing/2014/main" id="{46D788EC-1CC7-4CAD-8251-1565F181A713}"/>
              </a:ext>
            </a:extLst>
          </p:cNvPr>
          <p:cNvSpPr>
            <a:spLocks noGrp="1"/>
          </p:cNvSpPr>
          <p:nvPr>
            <p:ph type="subTitle" idx="3"/>
          </p:nvPr>
        </p:nvSpPr>
        <p:spPr/>
        <p:txBody>
          <a:bodyPr/>
          <a:lstStyle/>
          <a:p>
            <a:r>
              <a:rPr lang="en-US" dirty="0"/>
              <a:t>LMS</a:t>
            </a:r>
            <a:r>
              <a:rPr lang="ar-AE" dirty="0"/>
              <a:t> كتاب الطالب و </a:t>
            </a:r>
            <a:endParaRPr lang="en-US" dirty="0"/>
          </a:p>
        </p:txBody>
      </p:sp>
      <p:sp>
        <p:nvSpPr>
          <p:cNvPr id="31" name="Google Shape;545;p11">
            <a:extLst>
              <a:ext uri="{FF2B5EF4-FFF2-40B4-BE49-F238E27FC236}">
                <a16:creationId xmlns:a16="http://schemas.microsoft.com/office/drawing/2014/main" id="{8E6B35EA-7ED4-4BE4-A6EA-A2414B0B02FF}"/>
              </a:ext>
            </a:extLst>
          </p:cNvPr>
          <p:cNvSpPr txBox="1">
            <a:spLocks/>
          </p:cNvSpPr>
          <p:nvPr/>
        </p:nvSpPr>
        <p:spPr>
          <a:xfrm>
            <a:off x="4969168" y="5420140"/>
            <a:ext cx="3582034" cy="97347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spcBef>
                <a:spcPts val="0"/>
              </a:spcBef>
              <a:spcAft>
                <a:spcPts val="2100"/>
              </a:spcAft>
              <a:buFont typeface="Arial" panose="020B0604020202020204" pitchFamily="34" charset="0"/>
              <a:buNone/>
            </a:pPr>
            <a:r>
              <a:rPr lang="ar-AE" dirty="0">
                <a:cs typeface="(AH) Manal Black" pitchFamily="2" charset="-78"/>
              </a:rPr>
              <a:t>القراءة و العلوم و الرياضيات</a:t>
            </a:r>
            <a:endParaRPr lang="ar-AE" dirty="0"/>
          </a:p>
        </p:txBody>
      </p:sp>
      <p:sp>
        <p:nvSpPr>
          <p:cNvPr id="35" name="TextBox 34">
            <a:extLst>
              <a:ext uri="{FF2B5EF4-FFF2-40B4-BE49-F238E27FC236}">
                <a16:creationId xmlns:a16="http://schemas.microsoft.com/office/drawing/2014/main" id="{290D2CB7-AB3F-4EB5-ABF9-0E520A29B88D}"/>
              </a:ext>
            </a:extLst>
          </p:cNvPr>
          <p:cNvSpPr txBox="1"/>
          <p:nvPr/>
        </p:nvSpPr>
        <p:spPr>
          <a:xfrm>
            <a:off x="5435268" y="3364649"/>
            <a:ext cx="3215438" cy="646331"/>
          </a:xfrm>
          <a:prstGeom prst="rect">
            <a:avLst/>
          </a:prstGeom>
          <a:noFill/>
        </p:spPr>
        <p:txBody>
          <a:bodyPr wrap="square">
            <a:spAutoFit/>
          </a:bodyPr>
          <a:lstStyle/>
          <a:p>
            <a:r>
              <a:rPr lang="en-US" dirty="0">
                <a:hlinkClick r:id="rId5"/>
              </a:rPr>
              <a:t>https://www.liveworksheets.com/su1281545ix</a:t>
            </a:r>
            <a:endParaRPr lang="en-US" dirty="0"/>
          </a:p>
        </p:txBody>
      </p:sp>
      <p:pic>
        <p:nvPicPr>
          <p:cNvPr id="9" name="Picture 8">
            <a:extLst>
              <a:ext uri="{FF2B5EF4-FFF2-40B4-BE49-F238E27FC236}">
                <a16:creationId xmlns:a16="http://schemas.microsoft.com/office/drawing/2014/main" id="{20F78B79-F83A-45F1-88A2-E07D35564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429" y="2458926"/>
            <a:ext cx="3029373" cy="400106"/>
          </a:xfrm>
          <a:prstGeom prst="rect">
            <a:avLst/>
          </a:prstGeom>
        </p:spPr>
      </p:pic>
      <p:pic>
        <p:nvPicPr>
          <p:cNvPr id="11" name="Picture 10">
            <a:extLst>
              <a:ext uri="{FF2B5EF4-FFF2-40B4-BE49-F238E27FC236}">
                <a16:creationId xmlns:a16="http://schemas.microsoft.com/office/drawing/2014/main" id="{F5788447-B497-4C96-9ECA-C2D75D39F33C}"/>
              </a:ext>
            </a:extLst>
          </p:cNvPr>
          <p:cNvPicPr>
            <a:picLocks noChangeAspect="1"/>
          </p:cNvPicPr>
          <p:nvPr/>
        </p:nvPicPr>
        <p:blipFill>
          <a:blip r:embed="rId7"/>
          <a:stretch>
            <a:fillRect/>
          </a:stretch>
        </p:blipFill>
        <p:spPr>
          <a:xfrm>
            <a:off x="256674" y="2807368"/>
            <a:ext cx="3988970" cy="1395663"/>
          </a:xfrm>
          <a:prstGeom prst="rect">
            <a:avLst/>
          </a:prstGeom>
          <a:ln w="22225">
            <a:solidFill>
              <a:srgbClr val="FF6600"/>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D760FC9D-9494-4DE8-B73A-BE1E47B0EE33}"/>
              </a:ext>
            </a:extLst>
          </p:cNvPr>
          <p:cNvGraphicFramePr>
            <a:graphicFrameLocks noGrp="1"/>
          </p:cNvGraphicFramePr>
          <p:nvPr>
            <p:extLst>
              <p:ext uri="{D42A27DB-BD31-4B8C-83A1-F6EECF244321}">
                <p14:modId xmlns:p14="http://schemas.microsoft.com/office/powerpoint/2010/main" val="2256059156"/>
              </p:ext>
            </p:extLst>
          </p:nvPr>
        </p:nvGraphicFramePr>
        <p:xfrm>
          <a:off x="1287937" y="1399799"/>
          <a:ext cx="9600102" cy="3756966"/>
        </p:xfrm>
        <a:graphic>
          <a:graphicData uri="http://schemas.openxmlformats.org/drawingml/2006/table">
            <a:tbl>
              <a:tblPr firstRow="1" bandRow="1">
                <a:tableStyleId>{5C22544A-7EE6-4342-B048-85BDC9FD1C3A}</a:tableStyleId>
              </a:tblPr>
              <a:tblGrid>
                <a:gridCol w="3200034">
                  <a:extLst>
                    <a:ext uri="{9D8B030D-6E8A-4147-A177-3AD203B41FA5}">
                      <a16:colId xmlns:a16="http://schemas.microsoft.com/office/drawing/2014/main" val="3926145899"/>
                    </a:ext>
                  </a:extLst>
                </a:gridCol>
                <a:gridCol w="3200034">
                  <a:extLst>
                    <a:ext uri="{9D8B030D-6E8A-4147-A177-3AD203B41FA5}">
                      <a16:colId xmlns:a16="http://schemas.microsoft.com/office/drawing/2014/main" val="1491962036"/>
                    </a:ext>
                  </a:extLst>
                </a:gridCol>
                <a:gridCol w="3200034">
                  <a:extLst>
                    <a:ext uri="{9D8B030D-6E8A-4147-A177-3AD203B41FA5}">
                      <a16:colId xmlns:a16="http://schemas.microsoft.com/office/drawing/2014/main" val="4227324996"/>
                    </a:ext>
                  </a:extLst>
                </a:gridCol>
              </a:tblGrid>
              <a:tr h="11745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4759580"/>
                  </a:ext>
                </a:extLst>
              </a:tr>
              <a:tr h="258239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0982453"/>
                  </a:ext>
                </a:extLst>
              </a:tr>
            </a:tbl>
          </a:graphicData>
        </a:graphic>
      </p:graphicFrame>
      <p:pic>
        <p:nvPicPr>
          <p:cNvPr id="3" name="Picture 2" descr="A picture containing text, clipart, plant&#10;&#10;Description automatically generated">
            <a:extLst>
              <a:ext uri="{FF2B5EF4-FFF2-40B4-BE49-F238E27FC236}">
                <a16:creationId xmlns:a16="http://schemas.microsoft.com/office/drawing/2014/main" id="{EB601D7C-EEF2-44D9-8894-8F2AA60E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599" y="1457173"/>
            <a:ext cx="914331" cy="844534"/>
          </a:xfrm>
          <a:prstGeom prst="rect">
            <a:avLst/>
          </a:prstGeom>
        </p:spPr>
      </p:pic>
      <p:pic>
        <p:nvPicPr>
          <p:cNvPr id="4" name="Picture 3" descr="A close-up of a light bulb&#10;&#10;Description automatically generated">
            <a:extLst>
              <a:ext uri="{FF2B5EF4-FFF2-40B4-BE49-F238E27FC236}">
                <a16:creationId xmlns:a16="http://schemas.microsoft.com/office/drawing/2014/main" id="{C9B00058-3D72-438E-B887-E798C8E56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937" y="1478821"/>
            <a:ext cx="832104" cy="1173861"/>
          </a:xfrm>
          <a:prstGeom prst="rect">
            <a:avLst/>
          </a:prstGeom>
        </p:spPr>
      </p:pic>
      <p:pic>
        <p:nvPicPr>
          <p:cNvPr id="5" name="Picture 4" descr="A picture containing text, wheel, transport, gear&#10;&#10;Description automatically generated">
            <a:extLst>
              <a:ext uri="{FF2B5EF4-FFF2-40B4-BE49-F238E27FC236}">
                <a16:creationId xmlns:a16="http://schemas.microsoft.com/office/drawing/2014/main" id="{BBA8C463-D117-4BFA-A5C4-260E5A88A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629" y="1493983"/>
            <a:ext cx="1145520" cy="931197"/>
          </a:xfrm>
          <a:prstGeom prst="rect">
            <a:avLst/>
          </a:prstGeom>
        </p:spPr>
      </p:pic>
      <p:sp>
        <p:nvSpPr>
          <p:cNvPr id="6" name="TextBox 5">
            <a:extLst>
              <a:ext uri="{FF2B5EF4-FFF2-40B4-BE49-F238E27FC236}">
                <a16:creationId xmlns:a16="http://schemas.microsoft.com/office/drawing/2014/main" id="{134F9AE3-278F-474B-A8F9-FC669177A0F4}"/>
              </a:ext>
            </a:extLst>
          </p:cNvPr>
          <p:cNvSpPr txBox="1"/>
          <p:nvPr/>
        </p:nvSpPr>
        <p:spPr>
          <a:xfrm>
            <a:off x="8585703" y="1693226"/>
            <a:ext cx="1987511" cy="584775"/>
          </a:xfrm>
          <a:prstGeom prst="rect">
            <a:avLst/>
          </a:prstGeom>
          <a:noFill/>
        </p:spPr>
        <p:txBody>
          <a:bodyPr wrap="square" rtlCol="0">
            <a:spAutoFit/>
          </a:bodyPr>
          <a:lstStyle/>
          <a:p>
            <a:pPr algn="ctr"/>
            <a:r>
              <a:rPr lang="ar-AE" sz="3200" dirty="0"/>
              <a:t>ماذا أعرف  ؟</a:t>
            </a:r>
            <a:endParaRPr lang="en-US" sz="3200" dirty="0"/>
          </a:p>
        </p:txBody>
      </p:sp>
      <p:sp>
        <p:nvSpPr>
          <p:cNvPr id="7" name="TextBox 6">
            <a:extLst>
              <a:ext uri="{FF2B5EF4-FFF2-40B4-BE49-F238E27FC236}">
                <a16:creationId xmlns:a16="http://schemas.microsoft.com/office/drawing/2014/main" id="{5440B37B-A66B-4900-9B61-4A1462F4F904}"/>
              </a:ext>
            </a:extLst>
          </p:cNvPr>
          <p:cNvSpPr txBox="1"/>
          <p:nvPr/>
        </p:nvSpPr>
        <p:spPr>
          <a:xfrm>
            <a:off x="5444980" y="1723563"/>
            <a:ext cx="1987510" cy="584775"/>
          </a:xfrm>
          <a:prstGeom prst="rect">
            <a:avLst/>
          </a:prstGeom>
          <a:noFill/>
        </p:spPr>
        <p:txBody>
          <a:bodyPr wrap="square" rtlCol="0">
            <a:spAutoFit/>
          </a:bodyPr>
          <a:lstStyle/>
          <a:p>
            <a:pPr algn="ctr"/>
            <a:r>
              <a:rPr lang="ar-AE" sz="3200" dirty="0"/>
              <a:t>ماذا سأتعلم ؟ </a:t>
            </a:r>
            <a:endParaRPr lang="en-US" sz="3200" dirty="0"/>
          </a:p>
        </p:txBody>
      </p:sp>
      <p:sp>
        <p:nvSpPr>
          <p:cNvPr id="8" name="TextBox 7">
            <a:extLst>
              <a:ext uri="{FF2B5EF4-FFF2-40B4-BE49-F238E27FC236}">
                <a16:creationId xmlns:a16="http://schemas.microsoft.com/office/drawing/2014/main" id="{58545E94-A0F2-4C6C-81E9-747920959146}"/>
              </a:ext>
            </a:extLst>
          </p:cNvPr>
          <p:cNvSpPr txBox="1"/>
          <p:nvPr/>
        </p:nvSpPr>
        <p:spPr>
          <a:xfrm>
            <a:off x="2867379" y="716294"/>
            <a:ext cx="2585206" cy="523220"/>
          </a:xfrm>
          <a:prstGeom prst="rect">
            <a:avLst/>
          </a:prstGeom>
          <a:noFill/>
        </p:spPr>
        <p:txBody>
          <a:bodyPr wrap="square" rtlCol="0">
            <a:spAutoFit/>
          </a:bodyPr>
          <a:lstStyle/>
          <a:p>
            <a:pPr algn="ctr"/>
            <a:r>
              <a:rPr lang="ar-AE" sz="2800" dirty="0">
                <a:solidFill>
                  <a:srgbClr val="D60093"/>
                </a:solidFill>
                <a:cs typeface="Akhbar MT" pitchFamily="2" charset="-78"/>
              </a:rPr>
              <a:t>المناقشة و الحوار</a:t>
            </a:r>
            <a:endParaRPr lang="en-US" sz="2800" dirty="0">
              <a:solidFill>
                <a:srgbClr val="D60093"/>
              </a:solidFill>
              <a:cs typeface="Akhbar MT" pitchFamily="2" charset="-78"/>
            </a:endParaRPr>
          </a:p>
        </p:txBody>
      </p:sp>
      <p:sp>
        <p:nvSpPr>
          <p:cNvPr id="9" name="TextBox 8">
            <a:extLst>
              <a:ext uri="{FF2B5EF4-FFF2-40B4-BE49-F238E27FC236}">
                <a16:creationId xmlns:a16="http://schemas.microsoft.com/office/drawing/2014/main" id="{47BAABB8-160D-4604-BE43-8A116E623888}"/>
              </a:ext>
            </a:extLst>
          </p:cNvPr>
          <p:cNvSpPr txBox="1"/>
          <p:nvPr/>
        </p:nvSpPr>
        <p:spPr>
          <a:xfrm>
            <a:off x="8049862" y="3277005"/>
            <a:ext cx="2176964" cy="584775"/>
          </a:xfrm>
          <a:prstGeom prst="rect">
            <a:avLst/>
          </a:prstGeom>
          <a:noFill/>
        </p:spPr>
        <p:txBody>
          <a:bodyPr wrap="square" rtlCol="0">
            <a:spAutoFit/>
          </a:bodyPr>
          <a:lstStyle/>
          <a:p>
            <a:pPr algn="ctr"/>
            <a:r>
              <a:rPr lang="ar-AE" sz="3200" dirty="0"/>
              <a:t>.......</a:t>
            </a:r>
            <a:endParaRPr lang="en-US" sz="3200" dirty="0"/>
          </a:p>
        </p:txBody>
      </p:sp>
      <p:sp>
        <p:nvSpPr>
          <p:cNvPr id="10" name="TextBox 9">
            <a:extLst>
              <a:ext uri="{FF2B5EF4-FFF2-40B4-BE49-F238E27FC236}">
                <a16:creationId xmlns:a16="http://schemas.microsoft.com/office/drawing/2014/main" id="{C023C867-4714-4756-89AF-8F07CDAB5D93}"/>
              </a:ext>
            </a:extLst>
          </p:cNvPr>
          <p:cNvSpPr txBox="1"/>
          <p:nvPr/>
        </p:nvSpPr>
        <p:spPr>
          <a:xfrm>
            <a:off x="5108969" y="3277005"/>
            <a:ext cx="1665495" cy="584775"/>
          </a:xfrm>
          <a:prstGeom prst="rect">
            <a:avLst/>
          </a:prstGeom>
          <a:noFill/>
        </p:spPr>
        <p:txBody>
          <a:bodyPr wrap="square" rtlCol="0">
            <a:spAutoFit/>
          </a:bodyPr>
          <a:lstStyle/>
          <a:p>
            <a:pPr algn="ctr"/>
            <a:r>
              <a:rPr lang="ar-AE" sz="3200" dirty="0"/>
              <a:t>......</a:t>
            </a:r>
            <a:endParaRPr lang="en-US" sz="3200" dirty="0"/>
          </a:p>
        </p:txBody>
      </p:sp>
      <p:sp>
        <p:nvSpPr>
          <p:cNvPr id="11" name="TextBox 10">
            <a:extLst>
              <a:ext uri="{FF2B5EF4-FFF2-40B4-BE49-F238E27FC236}">
                <a16:creationId xmlns:a16="http://schemas.microsoft.com/office/drawing/2014/main" id="{F6695AAE-72D3-4DBE-9486-8DAE8CD4DF59}"/>
              </a:ext>
            </a:extLst>
          </p:cNvPr>
          <p:cNvSpPr txBox="1"/>
          <p:nvPr/>
        </p:nvSpPr>
        <p:spPr>
          <a:xfrm>
            <a:off x="1866696" y="3240201"/>
            <a:ext cx="2176964" cy="1077218"/>
          </a:xfrm>
          <a:prstGeom prst="rect">
            <a:avLst/>
          </a:prstGeom>
          <a:noFill/>
        </p:spPr>
        <p:txBody>
          <a:bodyPr wrap="square" rtlCol="0">
            <a:spAutoFit/>
          </a:bodyPr>
          <a:lstStyle/>
          <a:p>
            <a:pPr algn="ctr"/>
            <a:r>
              <a:rPr lang="ar-AE" sz="3200" dirty="0"/>
              <a:t>في نهاية الدرس</a:t>
            </a:r>
            <a:endParaRPr lang="en-US" sz="3200" dirty="0"/>
          </a:p>
        </p:txBody>
      </p:sp>
      <p:sp>
        <p:nvSpPr>
          <p:cNvPr id="13" name="TextBox 12">
            <a:extLst>
              <a:ext uri="{FF2B5EF4-FFF2-40B4-BE49-F238E27FC236}">
                <a16:creationId xmlns:a16="http://schemas.microsoft.com/office/drawing/2014/main" id="{2A10BF43-1FBA-44B3-BFD1-DE4B0498320D}"/>
              </a:ext>
            </a:extLst>
          </p:cNvPr>
          <p:cNvSpPr txBox="1"/>
          <p:nvPr/>
        </p:nvSpPr>
        <p:spPr>
          <a:xfrm>
            <a:off x="5941717" y="120184"/>
            <a:ext cx="1054132" cy="523220"/>
          </a:xfrm>
          <a:prstGeom prst="rect">
            <a:avLst/>
          </a:prstGeom>
          <a:noFill/>
        </p:spPr>
        <p:txBody>
          <a:bodyPr wrap="square" rtlCol="0">
            <a:spAutoFit/>
          </a:bodyPr>
          <a:lstStyle/>
          <a:p>
            <a:r>
              <a:rPr lang="en-US" sz="2800" dirty="0">
                <a:solidFill>
                  <a:schemeClr val="bg1"/>
                </a:solidFill>
              </a:rPr>
              <a:t>KWL</a:t>
            </a:r>
          </a:p>
        </p:txBody>
      </p:sp>
      <p:sp>
        <p:nvSpPr>
          <p:cNvPr id="14" name="TextBox 13">
            <a:extLst>
              <a:ext uri="{FF2B5EF4-FFF2-40B4-BE49-F238E27FC236}">
                <a16:creationId xmlns:a16="http://schemas.microsoft.com/office/drawing/2014/main" id="{BC5B99D6-4C87-4817-814B-09E001061F50}"/>
              </a:ext>
            </a:extLst>
          </p:cNvPr>
          <p:cNvSpPr txBox="1"/>
          <p:nvPr/>
        </p:nvSpPr>
        <p:spPr>
          <a:xfrm>
            <a:off x="6632240" y="-2926"/>
            <a:ext cx="1600501" cy="769441"/>
          </a:xfrm>
          <a:prstGeom prst="rect">
            <a:avLst/>
          </a:prstGeom>
          <a:noFill/>
        </p:spPr>
        <p:txBody>
          <a:bodyPr wrap="square" rtlCol="0">
            <a:spAutoFit/>
          </a:bodyPr>
          <a:lstStyle/>
          <a:p>
            <a:pPr algn="r" rtl="1"/>
            <a:r>
              <a:rPr lang="ar-AE" sz="4400" dirty="0">
                <a:solidFill>
                  <a:schemeClr val="bg1"/>
                </a:solidFill>
                <a:latin typeface="Arabic Typesetting" panose="03020402040406030203" pitchFamily="66" charset="-78"/>
                <a:cs typeface="Arabic Typesetting" panose="03020402040406030203" pitchFamily="66" charset="-78"/>
              </a:rPr>
              <a:t>استراتيجية</a:t>
            </a:r>
            <a:endParaRPr lang="en-US" sz="4400" dirty="0">
              <a:solidFill>
                <a:schemeClr val="bg1"/>
              </a:solidFill>
              <a:latin typeface="Arabic Typesetting" panose="03020402040406030203" pitchFamily="66" charset="-78"/>
              <a:cs typeface="Arabic Typesetting" panose="03020402040406030203" pitchFamily="66" charset="-78"/>
            </a:endParaRPr>
          </a:p>
        </p:txBody>
      </p:sp>
      <p:sp>
        <p:nvSpPr>
          <p:cNvPr id="16" name="Date Placeholder 15">
            <a:extLst>
              <a:ext uri="{FF2B5EF4-FFF2-40B4-BE49-F238E27FC236}">
                <a16:creationId xmlns:a16="http://schemas.microsoft.com/office/drawing/2014/main" id="{0FFBBF86-C764-4910-8EF9-72F739D6BE1A}"/>
              </a:ext>
            </a:extLst>
          </p:cNvPr>
          <p:cNvSpPr>
            <a:spLocks noGrp="1"/>
          </p:cNvSpPr>
          <p:nvPr>
            <p:ph type="dt" sz="half" idx="10"/>
          </p:nvPr>
        </p:nvSpPr>
        <p:spPr>
          <a:xfrm>
            <a:off x="0" y="0"/>
            <a:ext cx="2743200" cy="365125"/>
          </a:xfrm>
        </p:spPr>
        <p:txBody>
          <a:bodyPr/>
          <a:lstStyle/>
          <a:p>
            <a:fld id="{16512400-BC8D-4704-BE68-E930C888A831}" type="datetime2">
              <a:rPr lang="en-US" sz="1200" smtClean="0"/>
              <a:t>Friday, October 1, 2021</a:t>
            </a:fld>
            <a:endParaRPr lang="en-US" dirty="0"/>
          </a:p>
        </p:txBody>
      </p:sp>
    </p:spTree>
    <p:extLst>
      <p:ext uri="{BB962C8B-B14F-4D97-AF65-F5344CB8AC3E}">
        <p14:creationId xmlns:p14="http://schemas.microsoft.com/office/powerpoint/2010/main" val="67321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clipart, plant&#10;&#10;Description automatically generated">
            <a:extLst>
              <a:ext uri="{FF2B5EF4-FFF2-40B4-BE49-F238E27FC236}">
                <a16:creationId xmlns:a16="http://schemas.microsoft.com/office/drawing/2014/main" id="{EB601D7C-EEF2-44D9-8894-8F2AA60E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450" y="0"/>
            <a:ext cx="687480" cy="635000"/>
          </a:xfrm>
          <a:prstGeom prst="rect">
            <a:avLst/>
          </a:prstGeom>
        </p:spPr>
      </p:pic>
      <p:pic>
        <p:nvPicPr>
          <p:cNvPr id="4" name="Picture 3" descr="A close-up of a light bulb&#10;&#10;Description automatically generated">
            <a:extLst>
              <a:ext uri="{FF2B5EF4-FFF2-40B4-BE49-F238E27FC236}">
                <a16:creationId xmlns:a16="http://schemas.microsoft.com/office/drawing/2014/main" id="{C9B00058-3D72-438E-B887-E798C8E56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37" y="1783621"/>
            <a:ext cx="832104" cy="1173861"/>
          </a:xfrm>
          <a:prstGeom prst="rect">
            <a:avLst/>
          </a:prstGeom>
        </p:spPr>
      </p:pic>
      <p:pic>
        <p:nvPicPr>
          <p:cNvPr id="5" name="Picture 4" descr="A picture containing text, wheel, transport, gear&#10;&#10;Description automatically generated">
            <a:extLst>
              <a:ext uri="{FF2B5EF4-FFF2-40B4-BE49-F238E27FC236}">
                <a16:creationId xmlns:a16="http://schemas.microsoft.com/office/drawing/2014/main" id="{BBA8C463-D117-4BFA-A5C4-260E5A88A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4759" y="1189183"/>
            <a:ext cx="1145520" cy="931197"/>
          </a:xfrm>
          <a:prstGeom prst="rect">
            <a:avLst/>
          </a:prstGeom>
        </p:spPr>
      </p:pic>
      <p:sp>
        <p:nvSpPr>
          <p:cNvPr id="6" name="TextBox 5">
            <a:extLst>
              <a:ext uri="{FF2B5EF4-FFF2-40B4-BE49-F238E27FC236}">
                <a16:creationId xmlns:a16="http://schemas.microsoft.com/office/drawing/2014/main" id="{134F9AE3-278F-474B-A8F9-FC669177A0F4}"/>
              </a:ext>
            </a:extLst>
          </p:cNvPr>
          <p:cNvSpPr txBox="1"/>
          <p:nvPr/>
        </p:nvSpPr>
        <p:spPr>
          <a:xfrm>
            <a:off x="6375401" y="0"/>
            <a:ext cx="2971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4000" b="1" i="0" u="none" strike="noStrike" kern="1200" cap="none" spc="0" normalizeH="0" baseline="0" noProof="0" dirty="0">
                <a:ln>
                  <a:noFill/>
                </a:ln>
                <a:solidFill>
                  <a:schemeClr val="bg1"/>
                </a:solidFill>
                <a:effectLst/>
                <a:uLnTx/>
                <a:uFillTx/>
                <a:latin typeface="Arabic Typesetting" panose="03020402040406030203" pitchFamily="66" charset="-78"/>
                <a:cs typeface="Arabic Typesetting" panose="03020402040406030203" pitchFamily="66" charset="-78"/>
              </a:rPr>
              <a:t>هل أنا مستعد؟</a:t>
            </a:r>
            <a:endParaRPr kumimoji="0" lang="en-US" sz="4000" b="1" i="0" u="none" strike="noStrike" kern="1200" cap="none" spc="0" normalizeH="0" baseline="0" noProof="0" dirty="0">
              <a:ln>
                <a:noFill/>
              </a:ln>
              <a:solidFill>
                <a:schemeClr val="bg1"/>
              </a:solidFill>
              <a:effectLst/>
              <a:uLnTx/>
              <a:uFillTx/>
              <a:latin typeface="Arabic Typesetting" panose="03020402040406030203" pitchFamily="66" charset="-78"/>
              <a:cs typeface="Arabic Typesetting" panose="03020402040406030203" pitchFamily="66" charset="-78"/>
            </a:endParaRPr>
          </a:p>
        </p:txBody>
      </p:sp>
      <p:sp>
        <p:nvSpPr>
          <p:cNvPr id="8" name="TextBox 7">
            <a:extLst>
              <a:ext uri="{FF2B5EF4-FFF2-40B4-BE49-F238E27FC236}">
                <a16:creationId xmlns:a16="http://schemas.microsoft.com/office/drawing/2014/main" id="{58545E94-A0F2-4C6C-81E9-747920959146}"/>
              </a:ext>
            </a:extLst>
          </p:cNvPr>
          <p:cNvSpPr txBox="1"/>
          <p:nvPr/>
        </p:nvSpPr>
        <p:spPr>
          <a:xfrm>
            <a:off x="8683979" y="792494"/>
            <a:ext cx="25852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800" b="0" i="0" u="none" strike="noStrike" kern="1200" cap="none" spc="0" normalizeH="0" baseline="0" noProof="0" dirty="0">
                <a:ln>
                  <a:noFill/>
                </a:ln>
                <a:solidFill>
                  <a:srgbClr val="D60093"/>
                </a:solidFill>
                <a:effectLst/>
                <a:uLnTx/>
                <a:uFillTx/>
                <a:latin typeface="Calibri" panose="020F0502020204030204"/>
                <a:ea typeface="+mn-ea"/>
                <a:cs typeface="Akhbar MT" pitchFamily="2" charset="-78"/>
              </a:rPr>
              <a:t>المناقشة و الحوار</a:t>
            </a:r>
            <a:endParaRPr kumimoji="0" lang="en-US" sz="2800" b="0" i="0" u="none" strike="noStrike" kern="1200" cap="none" spc="0" normalizeH="0" baseline="0" noProof="0" dirty="0">
              <a:ln>
                <a:noFill/>
              </a:ln>
              <a:solidFill>
                <a:srgbClr val="D60093"/>
              </a:solidFill>
              <a:effectLst/>
              <a:uLnTx/>
              <a:uFillTx/>
              <a:latin typeface="Calibri" panose="020F0502020204030204"/>
              <a:ea typeface="+mn-ea"/>
              <a:cs typeface="Akhbar MT" pitchFamily="2" charset="-78"/>
            </a:endParaRPr>
          </a:p>
        </p:txBody>
      </p:sp>
      <p:sp>
        <p:nvSpPr>
          <p:cNvPr id="16" name="Date Placeholder 15">
            <a:extLst>
              <a:ext uri="{FF2B5EF4-FFF2-40B4-BE49-F238E27FC236}">
                <a16:creationId xmlns:a16="http://schemas.microsoft.com/office/drawing/2014/main" id="{0FFBBF86-C764-4910-8EF9-72F739D6BE1A}"/>
              </a:ext>
            </a:extLst>
          </p:cNvPr>
          <p:cNvSpPr>
            <a:spLocks noGrp="1"/>
          </p:cNvSpPr>
          <p:nvPr>
            <p:ph type="dt" sz="half" idx="10"/>
          </p:nvPr>
        </p:nvSpPr>
        <p:spPr>
          <a:xfrm>
            <a:off x="0" y="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12400-BC8D-4704-BE68-E930C888A831}" type="datetime2">
              <a:rPr kumimoji="0" lang="en-US" sz="12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Friday, October 1, 2021</a:t>
            </a:fld>
            <a:endPar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8" name="Arrow: Notched Right 17">
            <a:extLst>
              <a:ext uri="{FF2B5EF4-FFF2-40B4-BE49-F238E27FC236}">
                <a16:creationId xmlns:a16="http://schemas.microsoft.com/office/drawing/2014/main" id="{09CC183E-C054-4966-80D1-25AE5BDEE337}"/>
              </a:ext>
            </a:extLst>
          </p:cNvPr>
          <p:cNvSpPr/>
          <p:nvPr/>
        </p:nvSpPr>
        <p:spPr>
          <a:xfrm>
            <a:off x="2381956" y="700101"/>
            <a:ext cx="2794000" cy="1223682"/>
          </a:xfrm>
          <a:prstGeom prst="notch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Calibri" panose="020F0502020204030204"/>
                <a:ea typeface="+mn-ea"/>
                <a:cs typeface="Arial" panose="020B0604020202020204" pitchFamily="34" charset="0"/>
              </a:rPr>
              <a:t>متطلبات التعلم السابق</a:t>
            </a:r>
          </a:p>
        </p:txBody>
      </p:sp>
      <p:pic>
        <p:nvPicPr>
          <p:cNvPr id="23" name="Picture 22">
            <a:extLst>
              <a:ext uri="{FF2B5EF4-FFF2-40B4-BE49-F238E27FC236}">
                <a16:creationId xmlns:a16="http://schemas.microsoft.com/office/drawing/2014/main" id="{94CE2B3D-B727-4662-972C-F9F705C8C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765" y="2447069"/>
            <a:ext cx="3029373" cy="400106"/>
          </a:xfrm>
          <a:prstGeom prst="rect">
            <a:avLst/>
          </a:prstGeom>
        </p:spPr>
      </p:pic>
      <p:sp>
        <p:nvSpPr>
          <p:cNvPr id="13" name="TextBox 12">
            <a:extLst>
              <a:ext uri="{FF2B5EF4-FFF2-40B4-BE49-F238E27FC236}">
                <a16:creationId xmlns:a16="http://schemas.microsoft.com/office/drawing/2014/main" id="{2B3E7095-A656-4673-BAD2-C9770A87113D}"/>
              </a:ext>
            </a:extLst>
          </p:cNvPr>
          <p:cNvSpPr txBox="1"/>
          <p:nvPr/>
        </p:nvSpPr>
        <p:spPr>
          <a:xfrm>
            <a:off x="1398671" y="1914845"/>
            <a:ext cx="6093994" cy="369332"/>
          </a:xfrm>
          <a:prstGeom prst="rect">
            <a:avLst/>
          </a:prstGeom>
          <a:noFill/>
        </p:spPr>
        <p:txBody>
          <a:bodyPr wrap="square">
            <a:spAutoFit/>
          </a:bodyPr>
          <a:lstStyle/>
          <a:p>
            <a:r>
              <a:rPr lang="en-US" dirty="0">
                <a:hlinkClick r:id="rId7"/>
              </a:rPr>
              <a:t>https://www.liveworksheets.com/su1281545ix</a:t>
            </a:r>
            <a:endParaRPr lang="en-US" dirty="0"/>
          </a:p>
        </p:txBody>
      </p:sp>
      <p:pic>
        <p:nvPicPr>
          <p:cNvPr id="9" name="Picture 8">
            <a:extLst>
              <a:ext uri="{FF2B5EF4-FFF2-40B4-BE49-F238E27FC236}">
                <a16:creationId xmlns:a16="http://schemas.microsoft.com/office/drawing/2014/main" id="{0E18D6C1-394F-427F-8749-28C4A0E2C9B1}"/>
              </a:ext>
            </a:extLst>
          </p:cNvPr>
          <p:cNvPicPr>
            <a:picLocks noChangeAspect="1"/>
          </p:cNvPicPr>
          <p:nvPr/>
        </p:nvPicPr>
        <p:blipFill>
          <a:blip r:embed="rId8"/>
          <a:stretch>
            <a:fillRect/>
          </a:stretch>
        </p:blipFill>
        <p:spPr>
          <a:xfrm>
            <a:off x="4969042" y="2393098"/>
            <a:ext cx="5839576" cy="4554135"/>
          </a:xfrm>
          <a:prstGeom prst="rect">
            <a:avLst/>
          </a:prstGeom>
        </p:spPr>
      </p:pic>
    </p:spTree>
    <p:extLst>
      <p:ext uri="{BB962C8B-B14F-4D97-AF65-F5344CB8AC3E}">
        <p14:creationId xmlns:p14="http://schemas.microsoft.com/office/powerpoint/2010/main" val="2600398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84FDFB-FCF0-41DF-9C5B-B7CFCC853101}"/>
              </a:ext>
            </a:extLst>
          </p:cNvPr>
          <p:cNvSpPr txBox="1"/>
          <p:nvPr/>
        </p:nvSpPr>
        <p:spPr>
          <a:xfrm>
            <a:off x="9876812" y="796763"/>
            <a:ext cx="1507890" cy="1200329"/>
          </a:xfrm>
          <a:prstGeom prst="rect">
            <a:avLst/>
          </a:prstGeom>
          <a:noFill/>
        </p:spPr>
        <p:txBody>
          <a:bodyPr wrap="square" rtlCol="0">
            <a:spAutoFit/>
          </a:bodyPr>
          <a:lstStyle/>
          <a:p>
            <a:pPr algn="ctr"/>
            <a:r>
              <a:rPr lang="ar-AE" sz="3600" b="1" dirty="0">
                <a:solidFill>
                  <a:schemeClr val="bg1"/>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الناتج الاول</a:t>
            </a:r>
            <a:endParaRPr lang="en-US" sz="3600" b="1" dirty="0">
              <a:solidFill>
                <a:schemeClr val="bg1"/>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p:txBody>
      </p:sp>
      <p:sp>
        <p:nvSpPr>
          <p:cNvPr id="4" name="مربع نص 2">
            <a:extLst>
              <a:ext uri="{FF2B5EF4-FFF2-40B4-BE49-F238E27FC236}">
                <a16:creationId xmlns:a16="http://schemas.microsoft.com/office/drawing/2014/main" id="{8DC16361-04BC-4933-BAF8-CAB82C771724}"/>
              </a:ext>
            </a:extLst>
          </p:cNvPr>
          <p:cNvSpPr txBox="1"/>
          <p:nvPr/>
        </p:nvSpPr>
        <p:spPr>
          <a:xfrm>
            <a:off x="5820198" y="4333103"/>
            <a:ext cx="6074099" cy="1569660"/>
          </a:xfrm>
          <a:prstGeom prst="rect">
            <a:avLst/>
          </a:prstGeom>
          <a:noFill/>
        </p:spPr>
        <p:txBody>
          <a:bodyPr wrap="none" rtlCol="0">
            <a:spAutoFit/>
          </a:bodyPr>
          <a:lstStyle/>
          <a:p>
            <a:pPr algn="ctr"/>
            <a:r>
              <a:rPr lang="ar-SA" altLang="ar-AE" sz="4800" b="1" dirty="0">
                <a:highlight>
                  <a:srgbClr val="FFFF00"/>
                </a:highlight>
              </a:rPr>
              <a:t>تقدير نواتج القسمة باستخدام </a:t>
            </a:r>
            <a:endParaRPr lang="ar-AE" altLang="ar-AE" sz="4800" b="1" dirty="0">
              <a:highlight>
                <a:srgbClr val="FFFF00"/>
              </a:highlight>
            </a:endParaRPr>
          </a:p>
          <a:p>
            <a:pPr algn="ctr"/>
            <a:r>
              <a:rPr lang="ar-SA" altLang="ar-AE" sz="4800" b="1" dirty="0">
                <a:highlight>
                  <a:srgbClr val="FFFF00"/>
                </a:highlight>
              </a:rPr>
              <a:t>التقريب والأعداد المتوافقة.</a:t>
            </a:r>
          </a:p>
        </p:txBody>
      </p:sp>
      <p:sp>
        <p:nvSpPr>
          <p:cNvPr id="6" name="Date Placeholder 5">
            <a:extLst>
              <a:ext uri="{FF2B5EF4-FFF2-40B4-BE49-F238E27FC236}">
                <a16:creationId xmlns:a16="http://schemas.microsoft.com/office/drawing/2014/main" id="{40E6FAA9-E049-4505-87F9-B0CE0172DBFA}"/>
              </a:ext>
            </a:extLst>
          </p:cNvPr>
          <p:cNvSpPr>
            <a:spLocks noGrp="1"/>
          </p:cNvSpPr>
          <p:nvPr>
            <p:ph type="dt" sz="half" idx="10"/>
          </p:nvPr>
        </p:nvSpPr>
        <p:spPr>
          <a:xfrm>
            <a:off x="154586" y="0"/>
            <a:ext cx="3198214" cy="365125"/>
          </a:xfrm>
        </p:spPr>
        <p:txBody>
          <a:bodyPr/>
          <a:lstStyle/>
          <a:p>
            <a:fld id="{04658030-E34E-47C0-8DB9-12BBE7E99987}" type="datetime2">
              <a:rPr lang="en-US" smtClean="0"/>
              <a:t>Friday, October 1, 2021</a:t>
            </a:fld>
            <a:endParaRPr lang="en-US" dirty="0"/>
          </a:p>
        </p:txBody>
      </p:sp>
      <p:sp>
        <p:nvSpPr>
          <p:cNvPr id="7" name="مربع نص 2">
            <a:extLst>
              <a:ext uri="{FF2B5EF4-FFF2-40B4-BE49-F238E27FC236}">
                <a16:creationId xmlns:a16="http://schemas.microsoft.com/office/drawing/2014/main" id="{6EBA58D7-0BCD-40EC-9001-5C25BCD0E1ED}"/>
              </a:ext>
            </a:extLst>
          </p:cNvPr>
          <p:cNvSpPr txBox="1"/>
          <p:nvPr/>
        </p:nvSpPr>
        <p:spPr>
          <a:xfrm>
            <a:off x="6383157" y="3338895"/>
            <a:ext cx="5290231" cy="954107"/>
          </a:xfrm>
          <a:prstGeom prst="rect">
            <a:avLst/>
          </a:prstGeom>
          <a:noFill/>
        </p:spPr>
        <p:txBody>
          <a:bodyPr wrap="none" rtlCol="0">
            <a:spAutoFit/>
          </a:bodyPr>
          <a:lstStyle/>
          <a:p>
            <a:r>
              <a:rPr lang="ar-AE" altLang="ar-AE" sz="2800" b="1">
                <a:solidFill>
                  <a:srgbClr val="FF0000"/>
                </a:solidFill>
              </a:rPr>
              <a:t>درس : قسمة الأعداد المكونة من ثلاثة أرقام</a:t>
            </a:r>
          </a:p>
          <a:p>
            <a:pPr algn="r"/>
            <a:r>
              <a:rPr lang="ar-AE" altLang="ar-AE" sz="2800" b="1">
                <a:solidFill>
                  <a:srgbClr val="FF0000"/>
                </a:solidFill>
              </a:rPr>
              <a:t>                     وأربعة أرقام</a:t>
            </a:r>
          </a:p>
        </p:txBody>
      </p:sp>
      <p:grpSp>
        <p:nvGrpSpPr>
          <p:cNvPr id="8" name="Group 7">
            <a:extLst>
              <a:ext uri="{FF2B5EF4-FFF2-40B4-BE49-F238E27FC236}">
                <a16:creationId xmlns:a16="http://schemas.microsoft.com/office/drawing/2014/main" id="{220C497A-2D7B-40EB-B755-1861FC573FB8}"/>
              </a:ext>
            </a:extLst>
          </p:cNvPr>
          <p:cNvGrpSpPr/>
          <p:nvPr/>
        </p:nvGrpSpPr>
        <p:grpSpPr>
          <a:xfrm>
            <a:off x="4509882" y="5623404"/>
            <a:ext cx="7486467" cy="889925"/>
            <a:chOff x="4567940" y="5608890"/>
            <a:chExt cx="7486467" cy="889925"/>
          </a:xfrm>
        </p:grpSpPr>
        <p:sp>
          <p:nvSpPr>
            <p:cNvPr id="9" name="Content Placeholder 2">
              <a:extLst>
                <a:ext uri="{FF2B5EF4-FFF2-40B4-BE49-F238E27FC236}">
                  <a16:creationId xmlns:a16="http://schemas.microsoft.com/office/drawing/2014/main" id="{EBB07D84-8F90-47CE-B81D-5EC5F0720618}"/>
                </a:ext>
              </a:extLst>
            </p:cNvPr>
            <p:cNvSpPr txBox="1">
              <a:spLocks/>
            </p:cNvSpPr>
            <p:nvPr/>
          </p:nvSpPr>
          <p:spPr>
            <a:xfrm>
              <a:off x="4567940" y="5623658"/>
              <a:ext cx="5308872" cy="87515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200000"/>
                </a:lnSpc>
                <a:buNone/>
              </a:pPr>
              <a:r>
                <a:rPr lang="ar-AE" sz="4000" b="1" dirty="0">
                  <a:latin typeface="Sakkal Majalla" panose="02000000000000000000" pitchFamily="2" charset="-78"/>
                  <a:ea typeface="Tahoma"/>
                  <a:cs typeface="Sakkal Majalla" panose="02000000000000000000" pitchFamily="2" charset="-78"/>
                </a:rPr>
                <a:t>القيمة المكانية.</a:t>
              </a:r>
            </a:p>
          </p:txBody>
        </p:sp>
        <p:sp>
          <p:nvSpPr>
            <p:cNvPr id="10" name="Content Placeholder 2">
              <a:extLst>
                <a:ext uri="{FF2B5EF4-FFF2-40B4-BE49-F238E27FC236}">
                  <a16:creationId xmlns:a16="http://schemas.microsoft.com/office/drawing/2014/main" id="{616BB8D5-9993-4E1A-BDE2-72C0041DC0A9}"/>
                </a:ext>
              </a:extLst>
            </p:cNvPr>
            <p:cNvSpPr txBox="1">
              <a:spLocks/>
            </p:cNvSpPr>
            <p:nvPr/>
          </p:nvSpPr>
          <p:spPr>
            <a:xfrm>
              <a:off x="6745535" y="5608890"/>
              <a:ext cx="5308872" cy="87515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200000"/>
                </a:lnSpc>
                <a:buNone/>
              </a:pPr>
              <a:r>
                <a:rPr lang="ar-AE" sz="4000" b="1" dirty="0">
                  <a:solidFill>
                    <a:srgbClr val="FF0000"/>
                  </a:solidFill>
                  <a:latin typeface="Sakkal Majalla" panose="02000000000000000000" pitchFamily="2" charset="-78"/>
                  <a:ea typeface="Tahoma"/>
                  <a:cs typeface="Sakkal Majalla" panose="02000000000000000000" pitchFamily="2" charset="-78"/>
                </a:rPr>
                <a:t>المفردات الجديدة :</a:t>
              </a:r>
            </a:p>
          </p:txBody>
        </p:sp>
      </p:grpSp>
      <p:sp>
        <p:nvSpPr>
          <p:cNvPr id="2" name="Rectangle 1">
            <a:extLst>
              <a:ext uri="{FF2B5EF4-FFF2-40B4-BE49-F238E27FC236}">
                <a16:creationId xmlns:a16="http://schemas.microsoft.com/office/drawing/2014/main" id="{5477DE7E-4D1C-46B0-AF62-91DCFE2B07CC}"/>
              </a:ext>
            </a:extLst>
          </p:cNvPr>
          <p:cNvSpPr/>
          <p:nvPr/>
        </p:nvSpPr>
        <p:spPr>
          <a:xfrm>
            <a:off x="0" y="6393542"/>
            <a:ext cx="1277257" cy="46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b="1" dirty="0">
                <a:solidFill>
                  <a:schemeClr val="tx1">
                    <a:lumMod val="95000"/>
                    <a:lumOff val="5000"/>
                  </a:schemeClr>
                </a:solidFill>
              </a:rPr>
              <a:t>صفحة 201</a:t>
            </a:r>
            <a:endParaRPr lang="en-US" b="1" dirty="0">
              <a:solidFill>
                <a:schemeClr val="tx1">
                  <a:lumMod val="95000"/>
                  <a:lumOff val="5000"/>
                </a:schemeClr>
              </a:solidFill>
            </a:endParaRPr>
          </a:p>
        </p:txBody>
      </p:sp>
    </p:spTree>
    <p:extLst>
      <p:ext uri="{BB962C8B-B14F-4D97-AF65-F5344CB8AC3E}">
        <p14:creationId xmlns:p14="http://schemas.microsoft.com/office/powerpoint/2010/main" val="131488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D7E997-B0C7-4727-B426-FE71AE8DBCCD}"/>
              </a:ext>
            </a:extLst>
          </p:cNvPr>
          <p:cNvPicPr>
            <a:picLocks noChangeAspect="1"/>
          </p:cNvPicPr>
          <p:nvPr/>
        </p:nvPicPr>
        <p:blipFill>
          <a:blip r:embed="rId3"/>
          <a:stretch>
            <a:fillRect/>
          </a:stretch>
        </p:blipFill>
        <p:spPr>
          <a:xfrm>
            <a:off x="5588001" y="638175"/>
            <a:ext cx="5160962" cy="5936052"/>
          </a:xfrm>
          <a:prstGeom prst="rect">
            <a:avLst/>
          </a:prstGeom>
        </p:spPr>
      </p:pic>
      <p:sp>
        <p:nvSpPr>
          <p:cNvPr id="2" name="TextBox 1">
            <a:extLst>
              <a:ext uri="{FF2B5EF4-FFF2-40B4-BE49-F238E27FC236}">
                <a16:creationId xmlns:a16="http://schemas.microsoft.com/office/drawing/2014/main" id="{10BC3919-5F7E-46BA-8097-9B99C30DF779}"/>
              </a:ext>
            </a:extLst>
          </p:cNvPr>
          <p:cNvSpPr txBox="1"/>
          <p:nvPr/>
        </p:nvSpPr>
        <p:spPr>
          <a:xfrm rot="16200000">
            <a:off x="9946847" y="3173157"/>
            <a:ext cx="39256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1600" b="1"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عنوان الدرس :قسمة الأعداد المكونة من ثلاثة أرقام وأربعة أرقام</a:t>
            </a:r>
          </a:p>
        </p:txBody>
      </p:sp>
      <p:sp>
        <p:nvSpPr>
          <p:cNvPr id="7" name="TextBox 6">
            <a:extLst>
              <a:ext uri="{FF2B5EF4-FFF2-40B4-BE49-F238E27FC236}">
                <a16:creationId xmlns:a16="http://schemas.microsoft.com/office/drawing/2014/main" id="{7F8A3A9E-DB69-41F9-81BA-E6A8BF57285F}"/>
              </a:ext>
            </a:extLst>
          </p:cNvPr>
          <p:cNvSpPr txBox="1"/>
          <p:nvPr/>
        </p:nvSpPr>
        <p:spPr>
          <a:xfrm>
            <a:off x="2032000" y="0"/>
            <a:ext cx="988422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prstClr val="white"/>
                </a:solidFill>
                <a:effectLst/>
                <a:uLnTx/>
                <a:uFillTx/>
                <a:latin typeface="Arabic Typesetting" panose="03020402040406030203" pitchFamily="66" charset="-78"/>
                <a:ea typeface="+mn-ea"/>
                <a:cs typeface="Arabic Typesetting" panose="03020402040406030203" pitchFamily="66" charset="-78"/>
              </a:rPr>
              <a:t>نواتج التعلم:  استخدام الحقائق الأساسية والأنماط للقسمة على مضاعفات العدد عشرة و مئة وألف ذهنيا.</a:t>
            </a:r>
          </a:p>
        </p:txBody>
      </p:sp>
      <p:sp>
        <p:nvSpPr>
          <p:cNvPr id="9" name="Date Placeholder 8">
            <a:extLst>
              <a:ext uri="{FF2B5EF4-FFF2-40B4-BE49-F238E27FC236}">
                <a16:creationId xmlns:a16="http://schemas.microsoft.com/office/drawing/2014/main" id="{DA41AC53-1837-4DD6-B8ED-E59D0977A0D3}"/>
              </a:ext>
            </a:extLst>
          </p:cNvPr>
          <p:cNvSpPr>
            <a:spLocks noGrp="1"/>
          </p:cNvSpPr>
          <p:nvPr>
            <p:ph type="dt" sz="half" idx="10"/>
          </p:nvPr>
        </p:nvSpPr>
        <p:spPr>
          <a:xfrm>
            <a:off x="0" y="-3082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D7A886-EBE7-47AA-9CB7-38384038CC7B}" type="datetime2">
              <a:rPr kumimoji="0" lang="en-US" sz="1400" b="1"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Friday, October 1, 2021</a:t>
            </a:fld>
            <a:endPar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98153AE-D832-4907-B518-CCF1BC712B9E}"/>
              </a:ext>
            </a:extLst>
          </p:cNvPr>
          <p:cNvSpPr txBox="1"/>
          <p:nvPr/>
        </p:nvSpPr>
        <p:spPr>
          <a:xfrm>
            <a:off x="0" y="2523327"/>
            <a:ext cx="1648178" cy="1138773"/>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B0F0"/>
              </a:solidFill>
              <a:effectLst/>
              <a:uLnTx/>
              <a:uFillTx/>
              <a:latin typeface="Calibri" panose="020F0502020204030204"/>
              <a:ea typeface="+mn-ea"/>
              <a:cs typeface="(AH) Manal Black"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    </a:t>
            </a:r>
            <a:r>
              <a:rPr kumimoji="0" lang="ar-AE"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الربط بالقراءة و التكنولوجيا </a:t>
            </a:r>
            <a:r>
              <a:rPr lang="ar-AE" sz="1200" kern="0" dirty="0">
                <a:solidFill>
                  <a:srgbClr val="00B0F0"/>
                </a:solidFill>
                <a:highlight>
                  <a:srgbClr val="00FFFF"/>
                </a:highlight>
                <a:latin typeface="Calibri" panose="020F0502020204030204"/>
                <a:cs typeface="(AH) Manal Black" pitchFamily="2" charset="-78"/>
              </a:rPr>
              <a:t>ر </a:t>
            </a:r>
            <a:r>
              <a:rPr kumimoji="0" lang="ar-AE" sz="12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rPr>
              <a:t>و العلوم </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AE" sz="1600" b="0" i="0" u="none" strike="noStrike" kern="0" cap="none" spc="0" normalizeH="0" baseline="0" noProof="0" dirty="0">
              <a:ln>
                <a:noFill/>
              </a:ln>
              <a:solidFill>
                <a:prstClr val="black"/>
              </a:solidFill>
              <a:effectLst/>
              <a:highlight>
                <a:srgbClr val="00FFFF"/>
              </a:highlight>
              <a:uLnTx/>
              <a:uFillTx/>
              <a:latin typeface="Calibri" panose="020F0502020204030204"/>
              <a:ea typeface="+mn-ea"/>
              <a:cs typeface="Arial" panose="020B0604020202020204" pitchFamily="34" charset="0"/>
            </a:endParaRPr>
          </a:p>
        </p:txBody>
      </p:sp>
      <p:sp>
        <p:nvSpPr>
          <p:cNvPr id="70" name="TextBox 69">
            <a:extLst>
              <a:ext uri="{FF2B5EF4-FFF2-40B4-BE49-F238E27FC236}">
                <a16:creationId xmlns:a16="http://schemas.microsoft.com/office/drawing/2014/main" id="{28290C62-3C00-40B7-B813-C45753F02C20}"/>
              </a:ext>
            </a:extLst>
          </p:cNvPr>
          <p:cNvSpPr txBox="1"/>
          <p:nvPr/>
        </p:nvSpPr>
        <p:spPr>
          <a:xfrm>
            <a:off x="112794" y="2526385"/>
            <a:ext cx="1445072" cy="307777"/>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rPr>
              <a:t>STREAM</a:t>
            </a:r>
          </a:p>
        </p:txBody>
      </p:sp>
      <p:sp>
        <p:nvSpPr>
          <p:cNvPr id="71" name="TextBox 70">
            <a:extLst>
              <a:ext uri="{FF2B5EF4-FFF2-40B4-BE49-F238E27FC236}">
                <a16:creationId xmlns:a16="http://schemas.microsoft.com/office/drawing/2014/main" id="{DA86A195-8AFB-4477-B1CA-A622A1F73B28}"/>
              </a:ext>
            </a:extLst>
          </p:cNvPr>
          <p:cNvSpPr txBox="1"/>
          <p:nvPr/>
        </p:nvSpPr>
        <p:spPr>
          <a:xfrm>
            <a:off x="0" y="1578167"/>
            <a:ext cx="1668584" cy="646331"/>
          </a:xfrm>
          <a:prstGeom prst="rect">
            <a:avLst/>
          </a:prstGeom>
          <a:noFill/>
          <a:ln>
            <a:solidFill>
              <a:srgbClr val="5B9BD5">
                <a:lumMod val="40000"/>
                <a:lumOff val="6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AE" kern="0" dirty="0">
                <a:solidFill>
                  <a:srgbClr val="00B0F0"/>
                </a:solidFill>
                <a:highlight>
                  <a:srgbClr val="00FFFF"/>
                </a:highlight>
                <a:latin typeface="Calibri" panose="020F0502020204030204"/>
                <a:cs typeface="(AH) Manal Black" pitchFamily="2" charset="-78"/>
              </a:rPr>
              <a:t>الإثراء</a:t>
            </a:r>
            <a:endParaRPr kumimoji="0" lang="ar-AE" sz="1400" b="0" i="0" u="none" strike="noStrike" kern="0" cap="none" spc="0" normalizeH="0" baseline="0" noProof="0" dirty="0">
              <a:ln>
                <a:noFill/>
              </a:ln>
              <a:solidFill>
                <a:srgbClr val="00B0F0"/>
              </a:solidFill>
              <a:effectLst/>
              <a:highlight>
                <a:srgbClr val="00FFFF"/>
              </a:highlight>
              <a:uLnTx/>
              <a:uFillTx/>
              <a:latin typeface="Calibri" panose="020F0502020204030204"/>
              <a:ea typeface="+mn-ea"/>
              <a:cs typeface="(AH) Manal Black" pitchFamily="2" charset="-78"/>
            </a:endParaRPr>
          </a:p>
        </p:txBody>
      </p:sp>
      <p:sp>
        <p:nvSpPr>
          <p:cNvPr id="72" name="TextBox 71">
            <a:extLst>
              <a:ext uri="{FF2B5EF4-FFF2-40B4-BE49-F238E27FC236}">
                <a16:creationId xmlns:a16="http://schemas.microsoft.com/office/drawing/2014/main" id="{9F8FFC76-D766-4B47-A0A2-C895B56AE8B1}"/>
              </a:ext>
            </a:extLst>
          </p:cNvPr>
          <p:cNvSpPr txBox="1"/>
          <p:nvPr/>
        </p:nvSpPr>
        <p:spPr>
          <a:xfrm>
            <a:off x="143893" y="1584003"/>
            <a:ext cx="1460182" cy="312531"/>
          </a:xfrm>
          <a:prstGeom prst="rect">
            <a:avLst/>
          </a:prstGeom>
          <a:solidFill>
            <a:srgbClr val="A5A5A5">
              <a:lumMod val="20000"/>
              <a:lumOff val="80000"/>
            </a:srgbClr>
          </a:solidFill>
          <a:ln>
            <a:solidFill>
              <a:srgbClr val="5B9BD5">
                <a:lumMod val="40000"/>
                <a:lumOff val="60000"/>
              </a:srgbClr>
            </a:solidFill>
          </a:ln>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1400" b="1" i="0" u="none" strike="noStrike" kern="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النضج الإلكتروني</a:t>
            </a:r>
            <a:endParaRPr kumimoji="0" lang="en-US" sz="1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Company name&#10;&#10;Description automatically generated with medium confidence">
            <a:extLst>
              <a:ext uri="{FF2B5EF4-FFF2-40B4-BE49-F238E27FC236}">
                <a16:creationId xmlns:a16="http://schemas.microsoft.com/office/drawing/2014/main" id="{72FB3EC3-EA9B-4331-BCFC-FAD664969D54}"/>
              </a:ext>
            </a:extLst>
          </p:cNvPr>
          <p:cNvPicPr>
            <a:picLocks noChangeAspect="1"/>
          </p:cNvPicPr>
          <p:nvPr/>
        </p:nvPicPr>
        <p:blipFill rotWithShape="1">
          <a:blip r:embed="rId4">
            <a:extLst>
              <a:ext uri="{28A0092B-C50C-407E-A947-70E740481C1C}">
                <a14:useLocalDpi xmlns:a14="http://schemas.microsoft.com/office/drawing/2010/main" val="0"/>
              </a:ext>
            </a:extLst>
          </a:blip>
          <a:srcRect t="32451"/>
          <a:stretch/>
        </p:blipFill>
        <p:spPr>
          <a:xfrm>
            <a:off x="0" y="3486580"/>
            <a:ext cx="1689236" cy="820377"/>
          </a:xfrm>
          <a:prstGeom prst="rect">
            <a:avLst/>
          </a:prstGeom>
        </p:spPr>
      </p:pic>
      <p:sp>
        <p:nvSpPr>
          <p:cNvPr id="11" name="Rectangle 10">
            <a:extLst>
              <a:ext uri="{FF2B5EF4-FFF2-40B4-BE49-F238E27FC236}">
                <a16:creationId xmlns:a16="http://schemas.microsoft.com/office/drawing/2014/main" id="{30AB6239-745A-4373-928F-795B59BCBD2C}"/>
              </a:ext>
            </a:extLst>
          </p:cNvPr>
          <p:cNvSpPr/>
          <p:nvPr/>
        </p:nvSpPr>
        <p:spPr>
          <a:xfrm>
            <a:off x="10914743" y="6393542"/>
            <a:ext cx="1277257" cy="464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b="1" dirty="0">
                <a:solidFill>
                  <a:schemeClr val="tx1">
                    <a:lumMod val="95000"/>
                    <a:lumOff val="5000"/>
                  </a:schemeClr>
                </a:solidFill>
              </a:rPr>
              <a:t>صفحة 153</a:t>
            </a:r>
            <a:endParaRPr lang="en-US" b="1" dirty="0">
              <a:solidFill>
                <a:schemeClr val="tx1">
                  <a:lumMod val="95000"/>
                  <a:lumOff val="5000"/>
                </a:schemeClr>
              </a:solidFill>
            </a:endParaRPr>
          </a:p>
        </p:txBody>
      </p:sp>
      <p:sp>
        <p:nvSpPr>
          <p:cNvPr id="18" name="Arrow: Notched Right 17">
            <a:extLst>
              <a:ext uri="{FF2B5EF4-FFF2-40B4-BE49-F238E27FC236}">
                <a16:creationId xmlns:a16="http://schemas.microsoft.com/office/drawing/2014/main" id="{385C85A5-FA42-4109-A385-5E5FFECF65B5}"/>
              </a:ext>
            </a:extLst>
          </p:cNvPr>
          <p:cNvSpPr/>
          <p:nvPr/>
        </p:nvSpPr>
        <p:spPr>
          <a:xfrm>
            <a:off x="2585156" y="522301"/>
            <a:ext cx="2794000" cy="1223682"/>
          </a:xfrm>
          <a:prstGeom prst="notch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Calibri" panose="020F0502020204030204"/>
                <a:ea typeface="+mn-ea"/>
                <a:cs typeface="Arial" panose="020B0604020202020204" pitchFamily="34" charset="0"/>
              </a:rPr>
              <a:t>متطلبات التعلم السابق</a:t>
            </a:r>
          </a:p>
        </p:txBody>
      </p:sp>
    </p:spTree>
    <p:extLst>
      <p:ext uri="{BB962C8B-B14F-4D97-AF65-F5344CB8AC3E}">
        <p14:creationId xmlns:p14="http://schemas.microsoft.com/office/powerpoint/2010/main" val="1211619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98424704"/>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19413</TotalTime>
  <Words>1130</Words>
  <Application>Microsoft Office PowerPoint</Application>
  <PresentationFormat>Widescreen</PresentationFormat>
  <Paragraphs>253</Paragraphs>
  <Slides>37</Slides>
  <Notes>1</Notes>
  <HiddenSlides>0</HiddenSlides>
  <MMClips>6</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37</vt:i4>
      </vt:variant>
    </vt:vector>
  </HeadingPairs>
  <TitlesOfParts>
    <vt:vector size="54" baseType="lpstr">
      <vt:lpstr>-apple-system</vt:lpstr>
      <vt:lpstr>Arabic Typesetting</vt:lpstr>
      <vt:lpstr>Arial</vt:lpstr>
      <vt:lpstr>Barlow Condensed</vt:lpstr>
      <vt:lpstr>Calibri</vt:lpstr>
      <vt:lpstr>Calibri Light</vt:lpstr>
      <vt:lpstr>GE Dinar One</vt:lpstr>
      <vt:lpstr>Helvetica</vt:lpstr>
      <vt:lpstr>Helvetica Light</vt:lpstr>
      <vt:lpstr>Roboto</vt:lpstr>
      <vt:lpstr>Sakkal Majalla</vt:lpstr>
      <vt:lpstr>Wingdings</vt:lpstr>
      <vt:lpstr>قي(AH) Manal Black</vt:lpstr>
      <vt:lpstr>نسق Office</vt:lpstr>
      <vt:lpstr>2_نسق Office</vt:lpstr>
      <vt:lpstr>Office Theme</vt:lpstr>
      <vt:lpstr>1_Office Theme</vt:lpstr>
      <vt:lpstr>PowerPoint Presentation</vt:lpstr>
      <vt:lpstr>PowerPoint Presentation</vt:lpstr>
      <vt:lpstr>PowerPoint Presentation</vt:lpstr>
      <vt:lpstr>PowerPoint Presentation</vt:lpstr>
      <vt:lpstr>يوم الإثنين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هداية المظاوي</dc:creator>
  <cp:lastModifiedBy>موزة اليليلي</cp:lastModifiedBy>
  <cp:revision>288</cp:revision>
  <dcterms:created xsi:type="dcterms:W3CDTF">2021-03-25T13:26:17Z</dcterms:created>
  <dcterms:modified xsi:type="dcterms:W3CDTF">2021-10-02T04:18:55Z</dcterms:modified>
</cp:coreProperties>
</file>