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2" r:id="rId2"/>
    <p:sldId id="303" r:id="rId3"/>
    <p:sldId id="304" r:id="rId4"/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305" r:id="rId21"/>
    <p:sldId id="306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2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R5XP9+CAP9+BtgRULfZoGw==" hashData="Bfy8qk+/5VeYZQ4xjTqI36Rs3YSC/9lxgWutSU0gLdF8ioSj8sYFy3xyvxEF8kvZ6e4U8cKVcp9TXcwVfem/vg=="/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BEE0"/>
    <a:srgbClr val="5BDBFB"/>
    <a:srgbClr val="754C24"/>
    <a:srgbClr val="B07E00"/>
    <a:srgbClr val="FFB913"/>
    <a:srgbClr val="4DAF6C"/>
    <a:srgbClr val="90C797"/>
    <a:srgbClr val="171318"/>
    <a:srgbClr val="749D7A"/>
    <a:srgbClr val="A6B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0" autoAdjust="0"/>
    <p:restoredTop sz="94937" autoAdjust="0"/>
  </p:normalViewPr>
  <p:slideViewPr>
    <p:cSldViewPr snapToGrid="0">
      <p:cViewPr varScale="1">
        <p:scale>
          <a:sx n="108" d="100"/>
          <a:sy n="108" d="100"/>
        </p:scale>
        <p:origin x="912" y="108"/>
      </p:cViewPr>
      <p:guideLst>
        <p:guide orient="horz" pos="2232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5A43-E134-46A5-9C9F-A14783A0F4D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BF4C2-D5F6-4354-8FCA-6D688649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5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93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20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49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09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48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02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50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36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08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1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20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957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02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99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36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7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43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08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1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0D1A-0297-49FF-8F16-7DAC0611AF6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0.png"/><Relationship Id="rId10" Type="http://schemas.openxmlformats.org/officeDocument/2006/relationships/image" Target="../media/image41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AA3AAC-2A55-480B-B3B3-7E95075AF3FD}"/>
              </a:ext>
            </a:extLst>
          </p:cNvPr>
          <p:cNvSpPr/>
          <p:nvPr/>
        </p:nvSpPr>
        <p:spPr>
          <a:xfrm>
            <a:off x="3657600" y="2214050"/>
            <a:ext cx="5791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6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Sakkal Majalla" pitchFamily="2" charset="-78"/>
                <a:cs typeface="Simple Indust Outline" panose="02010400000000000000" pitchFamily="2" charset="-78"/>
              </a:rPr>
              <a:t>الحصة الأولى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Simple Indust Outline" panose="020104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B9173F7-B0CF-4F7A-91B6-B1B8742E0ACC}"/>
              </a:ext>
            </a:extLst>
          </p:cNvPr>
          <p:cNvSpPr/>
          <p:nvPr/>
        </p:nvSpPr>
        <p:spPr>
          <a:xfrm>
            <a:off x="812800" y="4114800"/>
            <a:ext cx="1026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استماع -  تحدث -   قراءة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مستطيل 8">
            <a:extLst>
              <a:ext uri="{FF2B5EF4-FFF2-40B4-BE49-F238E27FC236}">
                <a16:creationId xmlns:a16="http://schemas.microsoft.com/office/drawing/2014/main" id="{7F3C9D63-E31C-49B8-AF2A-A155971D3E25}"/>
              </a:ext>
            </a:extLst>
          </p:cNvPr>
          <p:cNvSpPr/>
          <p:nvPr/>
        </p:nvSpPr>
        <p:spPr>
          <a:xfrm>
            <a:off x="7213600" y="152400"/>
            <a:ext cx="4775200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dirty="0">
                <a:cs typeface="SKR HEAD1" pitchFamily="2" charset="-78"/>
              </a:rPr>
              <a:t>الدرس الثاني :</a:t>
            </a:r>
            <a:r>
              <a:rPr lang="ar-AE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قصة حرف (ب)</a:t>
            </a:r>
            <a:r>
              <a:rPr lang="ar-AE" sz="3600" dirty="0">
                <a:cs typeface="SKR HEAD1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371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48092" r="10764" b="63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1235" y="143359"/>
            <a:ext cx="97722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صرت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طة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جعة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يضاء تس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ح في ال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حيرة .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008" y="2021305"/>
            <a:ext cx="1883496" cy="2815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7" y="2822387"/>
            <a:ext cx="2933706" cy="2240425"/>
          </a:xfrm>
          <a:prstGeom prst="rect">
            <a:avLst/>
          </a:prstGeom>
        </p:spPr>
      </p:pic>
      <p:pic>
        <p:nvPicPr>
          <p:cNvPr id="4" name="Lake Water 30 seconds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15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46393 0.04375 " pathEditMode="relative" rAng="0" ptsTypes="AA">
                                      <p:cBhvr>
                                        <p:cTn id="15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03" y="217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0.00023 L -0.02383 0.00717 C -0.02644 0.00787 -0.02904 0.01065 -0.03178 0.01065 C -0.04597 0.01065 -0.06015 0.00833 -0.07448 0.00717 C -0.08451 -0.01528 -0.06836 0.01805 -0.08399 -0.00347 C -0.08646 -0.00695 -0.08816 -0.01273 -0.09024 -0.01736 C -0.09402 -0.01621 -0.09766 -0.01551 -0.10131 -0.01389 C -0.103 -0.0132 -0.10443 -0.01065 -0.10612 -0.01042 C -0.11771 -0.00833 -0.1293 -0.0081 -0.14076 -0.00695 C -0.14714 1.48148E-6 -0.15352 0.00671 -0.15977 0.01412 C -0.17813 0.03542 -0.1681 0.02731 -0.17878 0.03518 C -0.1836 0.05116 -0.18178 0.04213 -0.18347 0.06667 C -0.18373 0.06875 -0.18464 0.09514 -0.18672 0.10185 C -0.1879 0.10579 -0.18985 0.10879 -0.19141 0.11227 C -0.19167 0.11412 -0.19545 0.13842 -0.19141 0.14028 C -0.18594 0.14259 -0.16628 0.13588 -0.15821 0.13333 C -0.15665 0.13102 -0.15521 0.12824 -0.15339 0.12639 C -0.14675 0.11875 -0.1431 0.12407 -0.13451 0.12639 C -0.12553 0.13426 -0.1254 0.13171 -0.11875 0.15092 C -0.11185 0.17037 -0.1198 0.16157 -0.11081 0.16829 C -0.09896 0.15972 -0.09896 0.15787 -0.08399 0.15787 C -0.08073 0.15787 -0.07761 0.16018 -0.07448 0.16134 C -0.06902 0.16921 -0.07097 0.16528 -0.0681 0.17199 L -0.0681 0.17222 " pathEditMode="relative" rAng="0" ptsTypes="AAAAAAAAAAAAAAAAAAAAAAAAA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61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48092" r="10764" b="63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21" y="2399057"/>
            <a:ext cx="1883496" cy="2815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50778" y="143359"/>
            <a:ext cx="9833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تسمت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جعة ورح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طة ، لتعل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معها .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2664" y="1896105"/>
            <a:ext cx="3484773" cy="49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2"/>
          <a:stretch/>
        </p:blipFill>
        <p:spPr>
          <a:xfrm>
            <a:off x="0" y="24063"/>
            <a:ext cx="12191999" cy="6833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19987" r="10764" b="3362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853683" y="2891349"/>
            <a:ext cx="2853683" cy="4047903"/>
            <a:chOff x="-390898" y="3543300"/>
            <a:chExt cx="2853683" cy="40479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90898" y="3543300"/>
              <a:ext cx="2708047" cy="404790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6" t="18789" r="6833" b="74629"/>
            <a:stretch/>
          </p:blipFill>
          <p:spPr>
            <a:xfrm>
              <a:off x="802427" y="3715931"/>
              <a:ext cx="1660358" cy="81814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19159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41606" y="191485"/>
            <a:ext cx="1095524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 مع غرو</a:t>
            </a:r>
            <a:r>
              <a:rPr lang="ar-AE" sz="3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3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الشمس ، عادت </a:t>
            </a:r>
            <a:r>
              <a:rPr lang="ar-AE" sz="3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3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طة إلى </a:t>
            </a:r>
            <a:r>
              <a:rPr lang="ar-AE" sz="3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3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يتها ، وكان الهواء </a:t>
            </a:r>
            <a:r>
              <a:rPr lang="ar-AE" sz="3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3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اردًا .</a:t>
            </a:r>
            <a:endParaRPr lang="en-US" sz="3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6932" y="-2791836"/>
            <a:ext cx="13347925" cy="13347925"/>
          </a:xfrm>
          <a:prstGeom prst="rect">
            <a:avLst/>
          </a:prstGeom>
        </p:spPr>
      </p:pic>
      <p:pic>
        <p:nvPicPr>
          <p:cNvPr id="14" name="Creepy Wind [Sound Effect] [Perfect Cut] +Download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63050" y="-1700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1.30912 -0.03542 " pathEditMode="relative" rAng="0" ptsTypes="AA">
                                      <p:cBhvr>
                                        <p:cTn id="17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56" y="-178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2.07904 -0.0493 " pathEditMode="relative" rAng="0" ptsTypes="AA">
                                      <p:cBhvr>
                                        <p:cTn id="19" dur="1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45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662940"/>
            <a:ext cx="12211159" cy="11950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90" y="558857"/>
            <a:ext cx="8001001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59201" y="143359"/>
            <a:ext cx="68162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في المساء أصي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طة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ال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رد .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02685" y="1389854"/>
            <a:ext cx="2708047" cy="4047903"/>
            <a:chOff x="5402685" y="1389854"/>
            <a:chExt cx="2708047" cy="40479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2685" y="1389854"/>
              <a:ext cx="2708047" cy="4047903"/>
            </a:xfrm>
            <a:prstGeom prst="rect">
              <a:avLst/>
            </a:prstGeom>
          </p:spPr>
        </p:pic>
        <p:sp>
          <p:nvSpPr>
            <p:cNvPr id="3" name="Freeform 2"/>
            <p:cNvSpPr/>
            <p:nvPr/>
          </p:nvSpPr>
          <p:spPr>
            <a:xfrm>
              <a:off x="6858000" y="1762125"/>
              <a:ext cx="800100" cy="533400"/>
            </a:xfrm>
            <a:custGeom>
              <a:avLst/>
              <a:gdLst>
                <a:gd name="connsiteX0" fmla="*/ 400050 w 800100"/>
                <a:gd name="connsiteY0" fmla="*/ 295275 h 533400"/>
                <a:gd name="connsiteX1" fmla="*/ 238125 w 800100"/>
                <a:gd name="connsiteY1" fmla="*/ 533400 h 533400"/>
                <a:gd name="connsiteX2" fmla="*/ 19050 w 800100"/>
                <a:gd name="connsiteY2" fmla="*/ 428625 h 533400"/>
                <a:gd name="connsiteX3" fmla="*/ 0 w 800100"/>
                <a:gd name="connsiteY3" fmla="*/ 228600 h 533400"/>
                <a:gd name="connsiteX4" fmla="*/ 104775 w 800100"/>
                <a:gd name="connsiteY4" fmla="*/ 0 h 533400"/>
                <a:gd name="connsiteX5" fmla="*/ 428625 w 800100"/>
                <a:gd name="connsiteY5" fmla="*/ 28575 h 533400"/>
                <a:gd name="connsiteX6" fmla="*/ 523875 w 800100"/>
                <a:gd name="connsiteY6" fmla="*/ 95250 h 533400"/>
                <a:gd name="connsiteX7" fmla="*/ 666750 w 800100"/>
                <a:gd name="connsiteY7" fmla="*/ 47625 h 533400"/>
                <a:gd name="connsiteX8" fmla="*/ 723900 w 800100"/>
                <a:gd name="connsiteY8" fmla="*/ 47625 h 533400"/>
                <a:gd name="connsiteX9" fmla="*/ 800100 w 800100"/>
                <a:gd name="connsiteY9" fmla="*/ 238125 h 533400"/>
                <a:gd name="connsiteX10" fmla="*/ 762000 w 800100"/>
                <a:gd name="connsiteY10" fmla="*/ 409575 h 533400"/>
                <a:gd name="connsiteX11" fmla="*/ 704850 w 800100"/>
                <a:gd name="connsiteY11" fmla="*/ 361950 h 533400"/>
                <a:gd name="connsiteX12" fmla="*/ 561975 w 800100"/>
                <a:gd name="connsiteY12" fmla="*/ 238125 h 533400"/>
                <a:gd name="connsiteX13" fmla="*/ 400050 w 800100"/>
                <a:gd name="connsiteY13" fmla="*/ 295275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0100" h="533400">
                  <a:moveTo>
                    <a:pt x="400050" y="295275"/>
                  </a:moveTo>
                  <a:lnTo>
                    <a:pt x="238125" y="533400"/>
                  </a:lnTo>
                  <a:lnTo>
                    <a:pt x="19050" y="428625"/>
                  </a:lnTo>
                  <a:lnTo>
                    <a:pt x="0" y="228600"/>
                  </a:lnTo>
                  <a:lnTo>
                    <a:pt x="104775" y="0"/>
                  </a:lnTo>
                  <a:lnTo>
                    <a:pt x="428625" y="28575"/>
                  </a:lnTo>
                  <a:lnTo>
                    <a:pt x="523875" y="95250"/>
                  </a:lnTo>
                  <a:lnTo>
                    <a:pt x="666750" y="47625"/>
                  </a:lnTo>
                  <a:lnTo>
                    <a:pt x="723900" y="47625"/>
                  </a:lnTo>
                  <a:lnTo>
                    <a:pt x="800100" y="238125"/>
                  </a:lnTo>
                  <a:lnTo>
                    <a:pt x="762000" y="409575"/>
                  </a:lnTo>
                  <a:lnTo>
                    <a:pt x="704850" y="361950"/>
                  </a:lnTo>
                  <a:lnTo>
                    <a:pt x="561975" y="238125"/>
                  </a:lnTo>
                  <a:lnTo>
                    <a:pt x="400050" y="295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10728" r="51078" b="82153"/>
          <a:stretch/>
        </p:blipFill>
        <p:spPr>
          <a:xfrm>
            <a:off x="6981828" y="1640850"/>
            <a:ext cx="903480" cy="54208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659370" y="1898105"/>
            <a:ext cx="552450" cy="5696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neeze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2750" y="-1168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662940"/>
            <a:ext cx="12211159" cy="11950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36165" y="159401"/>
            <a:ext cx="107340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5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أعدت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5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وبي ط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5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قًا من حساء الح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5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5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لصديقتها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5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طة .</a:t>
            </a:r>
            <a:endParaRPr lang="en-US" sz="45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62" y="2460139"/>
            <a:ext cx="3746675" cy="4003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41"/>
          <a:stretch/>
        </p:blipFill>
        <p:spPr>
          <a:xfrm>
            <a:off x="6896923" y="2024575"/>
            <a:ext cx="4876800" cy="1261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r="64681"/>
          <a:stretch/>
        </p:blipFill>
        <p:spPr>
          <a:xfrm rot="3603448">
            <a:off x="6079466" y="2502886"/>
            <a:ext cx="831975" cy="53309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7"/>
          <a:stretch/>
        </p:blipFill>
        <p:spPr>
          <a:xfrm>
            <a:off x="6896923" y="3285640"/>
            <a:ext cx="4876800" cy="3614829"/>
          </a:xfrm>
          <a:prstGeom prst="rect">
            <a:avLst/>
          </a:prstGeom>
        </p:spPr>
      </p:pic>
      <p:pic>
        <p:nvPicPr>
          <p:cNvPr id="9" name="Boiling water sound effect soup bubbling in a pan food sou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21123" y="-3817551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2.5E-6 0.00024 C -0.0026 -0.00601 -0.0056 -0.01134 -0.00768 -0.01805 C -0.00911 -0.02291 -0.00924 -0.02847 -0.01015 -0.03379 C -0.01302 -0.05046 -0.01666 -0.06666 -0.01901 -0.08356 C -0.01953 -0.08657 -0.01979 -0.08958 -0.02031 -0.09259 C -0.02148 -0.09791 -0.02291 -0.10301 -0.02409 -0.10833 C -0.02617 -0.15486 -0.02669 -0.15046 -0.02291 -0.21458 C -0.02226 -0.22453 -0.02109 -0.23472 -0.01901 -0.24398 C -0.01732 -0.25208 -0.0138 -0.25902 -0.01146 -0.26666 C -0.00911 -0.27407 -0.00755 -0.28194 -0.00508 -0.28912 C -0.0013 -0.30046 0.01029 -0.33125 0.01654 -0.34351 C 0.01758 -0.34537 0.01927 -0.34606 0.02032 -0.34791 C 0.02683 -0.35902 0.03399 -0.36921 0.03946 -0.38194 C 0.04063 -0.38495 0.04167 -0.38842 0.04323 -0.39097 C 0.05104 -0.40277 0.05886 -0.41481 0.06732 -0.42476 C 0.06862 -0.42639 0.07005 -0.42754 0.07123 -0.42939 C 0.07253 -0.43148 0.07357 -0.43426 0.075 -0.43611 C 0.07604 -0.4375 0.08503 -0.44861 0.08776 -0.44976 C 0.09193 -0.45139 0.09623 -0.45115 0.10039 -0.45185 C 0.10209 -0.45277 0.10378 -0.45347 0.10547 -0.45416 C 0.10677 -0.45486 0.10808 -0.45601 0.10938 -0.45648 C 0.11393 -0.45833 0.11875 -0.45902 0.12331 -0.46111 C 0.12761 -0.46273 0.13164 -0.46643 0.13607 -0.46782 C 0.14532 -0.47083 0.15456 -0.47314 0.16393 -0.47453 C 0.1806 -0.47731 0.17331 -0.47546 0.18555 -0.47916 C 0.18776 -0.48055 0.18972 -0.48333 0.19193 -0.48356 C 0.19492 -0.48402 0.19792 -0.4824 0.20091 -0.48125 C 0.20664 -0.47939 0.20782 -0.47777 0.21354 -0.47222 C 0.21654 -0.46944 0.21927 -0.46527 0.22253 -0.46319 C 0.23112 -0.45764 0.24024 -0.45416 0.24922 -0.44976 C 0.2513 -0.44676 0.25313 -0.44282 0.25547 -0.44074 C 0.26003 -0.43657 0.26784 -0.43842 0.26953 -0.42708 C 0.27005 -0.42338 0.26953 -0.41967 0.26953 -0.41574 L 0.26953 -0.41551 " pathEditMode="relative" rAng="0" ptsTypes="AAAAAAAAAAAAAAAAAAAAAAAAAAAAAA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84 -0.29282 C 0.14584 -0.27662 0.15821 -0.26319 0.17344 -0.26319 C 0.19154 -0.26319 0.19805 -0.27801 0.20078 -0.28703 L 0.20365 -0.29884 C 0.20638 -0.30787 0.21328 -0.32245 0.2336 -0.32245 C 0.24649 -0.32245 0.26146 -0.30926 0.26146 -0.29282 C 0.26146 -0.27662 0.24649 -0.26319 0.2336 -0.26319 C 0.21328 -0.26319 0.20638 -0.27801 0.20365 -0.28703 L 0.20078 -0.29884 C 0.19805 -0.30787 0.19154 -0.32245 0.17344 -0.32245 C 0.15821 -0.32245 0.14584 -0.30926 0.14584 -0.29282 Z " pathEditMode="relative" rAng="0" ptsTypes="AAAAAAAAAAA">
                                      <p:cBhvr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662940"/>
            <a:ext cx="12211159" cy="11950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408945" y="143359"/>
            <a:ext cx="75168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أَغْلقتْ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ـ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 الأ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وا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والش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يك .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00529" y="2480985"/>
            <a:ext cx="2198179" cy="1896029"/>
            <a:chOff x="7112000" y="2862238"/>
            <a:chExt cx="2198179" cy="1896029"/>
          </a:xfrm>
        </p:grpSpPr>
        <p:sp>
          <p:nvSpPr>
            <p:cNvPr id="10" name="Rectangle 9"/>
            <p:cNvSpPr/>
            <p:nvPr/>
          </p:nvSpPr>
          <p:spPr>
            <a:xfrm>
              <a:off x="7112000" y="2869081"/>
              <a:ext cx="2198179" cy="188918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92"/>
            <a:stretch/>
          </p:blipFill>
          <p:spPr>
            <a:xfrm>
              <a:off x="7112000" y="2862238"/>
              <a:ext cx="2198179" cy="189602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6"/>
          <a:stretch/>
        </p:blipFill>
        <p:spPr>
          <a:xfrm>
            <a:off x="7946042" y="2104487"/>
            <a:ext cx="3399987" cy="2632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94"/>
          <a:stretch/>
        </p:blipFill>
        <p:spPr>
          <a:xfrm>
            <a:off x="7806079" y="2454035"/>
            <a:ext cx="3399987" cy="209445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93184" y="2465302"/>
            <a:ext cx="2198179" cy="1896029"/>
            <a:chOff x="7112000" y="2862238"/>
            <a:chExt cx="2198179" cy="1896029"/>
          </a:xfrm>
        </p:grpSpPr>
        <p:sp>
          <p:nvSpPr>
            <p:cNvPr id="15" name="Rectangle 14"/>
            <p:cNvSpPr/>
            <p:nvPr/>
          </p:nvSpPr>
          <p:spPr>
            <a:xfrm>
              <a:off x="7112000" y="2869081"/>
              <a:ext cx="2198179" cy="188918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92"/>
            <a:stretch/>
          </p:blipFill>
          <p:spPr>
            <a:xfrm>
              <a:off x="7112000" y="2862238"/>
              <a:ext cx="2198179" cy="1896029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6"/>
          <a:stretch/>
        </p:blipFill>
        <p:spPr>
          <a:xfrm>
            <a:off x="4038697" y="2088804"/>
            <a:ext cx="3399987" cy="26327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94"/>
          <a:stretch/>
        </p:blipFill>
        <p:spPr>
          <a:xfrm>
            <a:off x="3898734" y="2438352"/>
            <a:ext cx="3399987" cy="2094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3"/>
          <a:stretch/>
        </p:blipFill>
        <p:spPr>
          <a:xfrm>
            <a:off x="166396" y="1456076"/>
            <a:ext cx="3425980" cy="4435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52"/>
          <a:stretch/>
        </p:blipFill>
        <p:spPr>
          <a:xfrm>
            <a:off x="317086" y="1456076"/>
            <a:ext cx="3458987" cy="44353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540830" y="3586651"/>
            <a:ext cx="3061216" cy="3271349"/>
            <a:chOff x="12540830" y="3586651"/>
            <a:chExt cx="3061216" cy="327134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40830" y="3586651"/>
              <a:ext cx="3061216" cy="3271349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12814479" y="3850783"/>
              <a:ext cx="2517820" cy="2758777"/>
            </a:xfrm>
            <a:custGeom>
              <a:avLst/>
              <a:gdLst>
                <a:gd name="connsiteX0" fmla="*/ 70834 w 2517820"/>
                <a:gd name="connsiteY0" fmla="*/ 1159099 h 2758777"/>
                <a:gd name="connsiteX1" fmla="*/ 70834 w 2517820"/>
                <a:gd name="connsiteY1" fmla="*/ 1159099 h 2758777"/>
                <a:gd name="connsiteX2" fmla="*/ 45076 w 2517820"/>
                <a:gd name="connsiteY2" fmla="*/ 1107583 h 2758777"/>
                <a:gd name="connsiteX3" fmla="*/ 38636 w 2517820"/>
                <a:gd name="connsiteY3" fmla="*/ 985234 h 2758777"/>
                <a:gd name="connsiteX4" fmla="*/ 32197 w 2517820"/>
                <a:gd name="connsiteY4" fmla="*/ 953037 h 2758777"/>
                <a:gd name="connsiteX5" fmla="*/ 45076 w 2517820"/>
                <a:gd name="connsiteY5" fmla="*/ 837127 h 2758777"/>
                <a:gd name="connsiteX6" fmla="*/ 57955 w 2517820"/>
                <a:gd name="connsiteY6" fmla="*/ 798490 h 2758777"/>
                <a:gd name="connsiteX7" fmla="*/ 64394 w 2517820"/>
                <a:gd name="connsiteY7" fmla="*/ 779172 h 2758777"/>
                <a:gd name="connsiteX8" fmla="*/ 70834 w 2517820"/>
                <a:gd name="connsiteY8" fmla="*/ 734096 h 2758777"/>
                <a:gd name="connsiteX9" fmla="*/ 77273 w 2517820"/>
                <a:gd name="connsiteY9" fmla="*/ 701899 h 2758777"/>
                <a:gd name="connsiteX10" fmla="*/ 83713 w 2517820"/>
                <a:gd name="connsiteY10" fmla="*/ 457200 h 2758777"/>
                <a:gd name="connsiteX11" fmla="*/ 90152 w 2517820"/>
                <a:gd name="connsiteY11" fmla="*/ 431442 h 2758777"/>
                <a:gd name="connsiteX12" fmla="*/ 103031 w 2517820"/>
                <a:gd name="connsiteY12" fmla="*/ 379927 h 2758777"/>
                <a:gd name="connsiteX13" fmla="*/ 148107 w 2517820"/>
                <a:gd name="connsiteY13" fmla="*/ 328411 h 2758777"/>
                <a:gd name="connsiteX14" fmla="*/ 212501 w 2517820"/>
                <a:gd name="connsiteY14" fmla="*/ 251138 h 2758777"/>
                <a:gd name="connsiteX15" fmla="*/ 296214 w 2517820"/>
                <a:gd name="connsiteY15" fmla="*/ 186744 h 2758777"/>
                <a:gd name="connsiteX16" fmla="*/ 373487 w 2517820"/>
                <a:gd name="connsiteY16" fmla="*/ 122349 h 2758777"/>
                <a:gd name="connsiteX17" fmla="*/ 392806 w 2517820"/>
                <a:gd name="connsiteY17" fmla="*/ 115910 h 2758777"/>
                <a:gd name="connsiteX18" fmla="*/ 444321 w 2517820"/>
                <a:gd name="connsiteY18" fmla="*/ 96592 h 2758777"/>
                <a:gd name="connsiteX19" fmla="*/ 566670 w 2517820"/>
                <a:gd name="connsiteY19" fmla="*/ 57955 h 2758777"/>
                <a:gd name="connsiteX20" fmla="*/ 598867 w 2517820"/>
                <a:gd name="connsiteY20" fmla="*/ 45076 h 2758777"/>
                <a:gd name="connsiteX21" fmla="*/ 643944 w 2517820"/>
                <a:gd name="connsiteY21" fmla="*/ 32197 h 2758777"/>
                <a:gd name="connsiteX22" fmla="*/ 792051 w 2517820"/>
                <a:gd name="connsiteY22" fmla="*/ 0 h 2758777"/>
                <a:gd name="connsiteX23" fmla="*/ 1236372 w 2517820"/>
                <a:gd name="connsiteY23" fmla="*/ 6440 h 2758777"/>
                <a:gd name="connsiteX24" fmla="*/ 1255690 w 2517820"/>
                <a:gd name="connsiteY24" fmla="*/ 12879 h 2758777"/>
                <a:gd name="connsiteX25" fmla="*/ 1345842 w 2517820"/>
                <a:gd name="connsiteY25" fmla="*/ 19318 h 2758777"/>
                <a:gd name="connsiteX26" fmla="*/ 1648496 w 2517820"/>
                <a:gd name="connsiteY26" fmla="*/ 38637 h 2758777"/>
                <a:gd name="connsiteX27" fmla="*/ 1745087 w 2517820"/>
                <a:gd name="connsiteY27" fmla="*/ 64394 h 2758777"/>
                <a:gd name="connsiteX28" fmla="*/ 1880315 w 2517820"/>
                <a:gd name="connsiteY28" fmla="*/ 77273 h 2758777"/>
                <a:gd name="connsiteX29" fmla="*/ 2028422 w 2517820"/>
                <a:gd name="connsiteY29" fmla="*/ 109471 h 2758777"/>
                <a:gd name="connsiteX30" fmla="*/ 2047741 w 2517820"/>
                <a:gd name="connsiteY30" fmla="*/ 128789 h 2758777"/>
                <a:gd name="connsiteX31" fmla="*/ 2086377 w 2517820"/>
                <a:gd name="connsiteY31" fmla="*/ 148107 h 2758777"/>
                <a:gd name="connsiteX32" fmla="*/ 2137893 w 2517820"/>
                <a:gd name="connsiteY32" fmla="*/ 154547 h 2758777"/>
                <a:gd name="connsiteX33" fmla="*/ 2170090 w 2517820"/>
                <a:gd name="connsiteY33" fmla="*/ 160986 h 2758777"/>
                <a:gd name="connsiteX34" fmla="*/ 2286000 w 2517820"/>
                <a:gd name="connsiteY34" fmla="*/ 218941 h 2758777"/>
                <a:gd name="connsiteX35" fmla="*/ 2305318 w 2517820"/>
                <a:gd name="connsiteY35" fmla="*/ 225380 h 2758777"/>
                <a:gd name="connsiteX36" fmla="*/ 2350394 w 2517820"/>
                <a:gd name="connsiteY36" fmla="*/ 231820 h 2758777"/>
                <a:gd name="connsiteX37" fmla="*/ 2369713 w 2517820"/>
                <a:gd name="connsiteY37" fmla="*/ 244699 h 2758777"/>
                <a:gd name="connsiteX38" fmla="*/ 2376152 w 2517820"/>
                <a:gd name="connsiteY38" fmla="*/ 264017 h 2758777"/>
                <a:gd name="connsiteX39" fmla="*/ 2408349 w 2517820"/>
                <a:gd name="connsiteY39" fmla="*/ 283335 h 2758777"/>
                <a:gd name="connsiteX40" fmla="*/ 2434107 w 2517820"/>
                <a:gd name="connsiteY40" fmla="*/ 309093 h 2758777"/>
                <a:gd name="connsiteX41" fmla="*/ 2453425 w 2517820"/>
                <a:gd name="connsiteY41" fmla="*/ 321972 h 2758777"/>
                <a:gd name="connsiteX42" fmla="*/ 2472744 w 2517820"/>
                <a:gd name="connsiteY42" fmla="*/ 386366 h 2758777"/>
                <a:gd name="connsiteX43" fmla="*/ 2479183 w 2517820"/>
                <a:gd name="connsiteY43" fmla="*/ 656823 h 2758777"/>
                <a:gd name="connsiteX44" fmla="*/ 2492062 w 2517820"/>
                <a:gd name="connsiteY44" fmla="*/ 695459 h 2758777"/>
                <a:gd name="connsiteX45" fmla="*/ 2517820 w 2517820"/>
                <a:gd name="connsiteY45" fmla="*/ 734096 h 2758777"/>
                <a:gd name="connsiteX46" fmla="*/ 2504941 w 2517820"/>
                <a:gd name="connsiteY46" fmla="*/ 869324 h 2758777"/>
                <a:gd name="connsiteX47" fmla="*/ 2498501 w 2517820"/>
                <a:gd name="connsiteY47" fmla="*/ 901521 h 2758777"/>
                <a:gd name="connsiteX48" fmla="*/ 2492062 w 2517820"/>
                <a:gd name="connsiteY48" fmla="*/ 946597 h 2758777"/>
                <a:gd name="connsiteX49" fmla="*/ 2479183 w 2517820"/>
                <a:gd name="connsiteY49" fmla="*/ 1004552 h 2758777"/>
                <a:gd name="connsiteX50" fmla="*/ 2459865 w 2517820"/>
                <a:gd name="connsiteY50" fmla="*/ 1120462 h 2758777"/>
                <a:gd name="connsiteX51" fmla="*/ 2453425 w 2517820"/>
                <a:gd name="connsiteY51" fmla="*/ 1139780 h 2758777"/>
                <a:gd name="connsiteX52" fmla="*/ 2440546 w 2517820"/>
                <a:gd name="connsiteY52" fmla="*/ 1159099 h 2758777"/>
                <a:gd name="connsiteX53" fmla="*/ 2427667 w 2517820"/>
                <a:gd name="connsiteY53" fmla="*/ 1184856 h 2758777"/>
                <a:gd name="connsiteX54" fmla="*/ 2408349 w 2517820"/>
                <a:gd name="connsiteY54" fmla="*/ 1204175 h 2758777"/>
                <a:gd name="connsiteX55" fmla="*/ 2369713 w 2517820"/>
                <a:gd name="connsiteY55" fmla="*/ 1242811 h 2758777"/>
                <a:gd name="connsiteX56" fmla="*/ 2337515 w 2517820"/>
                <a:gd name="connsiteY56" fmla="*/ 1275009 h 2758777"/>
                <a:gd name="connsiteX57" fmla="*/ 2324636 w 2517820"/>
                <a:gd name="connsiteY57" fmla="*/ 1294327 h 2758777"/>
                <a:gd name="connsiteX58" fmla="*/ 2305318 w 2517820"/>
                <a:gd name="connsiteY58" fmla="*/ 1313645 h 2758777"/>
                <a:gd name="connsiteX59" fmla="*/ 2292439 w 2517820"/>
                <a:gd name="connsiteY59" fmla="*/ 1332963 h 2758777"/>
                <a:gd name="connsiteX60" fmla="*/ 2247363 w 2517820"/>
                <a:gd name="connsiteY60" fmla="*/ 1378040 h 2758777"/>
                <a:gd name="connsiteX61" fmla="*/ 2228045 w 2517820"/>
                <a:gd name="connsiteY61" fmla="*/ 1397358 h 2758777"/>
                <a:gd name="connsiteX62" fmla="*/ 2202287 w 2517820"/>
                <a:gd name="connsiteY62" fmla="*/ 1416676 h 2758777"/>
                <a:gd name="connsiteX63" fmla="*/ 2144332 w 2517820"/>
                <a:gd name="connsiteY63" fmla="*/ 1474631 h 2758777"/>
                <a:gd name="connsiteX64" fmla="*/ 2099256 w 2517820"/>
                <a:gd name="connsiteY64" fmla="*/ 1532586 h 2758777"/>
                <a:gd name="connsiteX65" fmla="*/ 2073498 w 2517820"/>
                <a:gd name="connsiteY65" fmla="*/ 1603420 h 2758777"/>
                <a:gd name="connsiteX66" fmla="*/ 2067059 w 2517820"/>
                <a:gd name="connsiteY66" fmla="*/ 1629178 h 2758777"/>
                <a:gd name="connsiteX67" fmla="*/ 2054180 w 2517820"/>
                <a:gd name="connsiteY67" fmla="*/ 1674254 h 2758777"/>
                <a:gd name="connsiteX68" fmla="*/ 2047741 w 2517820"/>
                <a:gd name="connsiteY68" fmla="*/ 1706451 h 2758777"/>
                <a:gd name="connsiteX69" fmla="*/ 2041301 w 2517820"/>
                <a:gd name="connsiteY69" fmla="*/ 1751527 h 2758777"/>
                <a:gd name="connsiteX70" fmla="*/ 2028422 w 2517820"/>
                <a:gd name="connsiteY70" fmla="*/ 1796603 h 2758777"/>
                <a:gd name="connsiteX71" fmla="*/ 2028422 w 2517820"/>
                <a:gd name="connsiteY71" fmla="*/ 2099256 h 2758777"/>
                <a:gd name="connsiteX72" fmla="*/ 2041301 w 2517820"/>
                <a:gd name="connsiteY72" fmla="*/ 2118575 h 2758777"/>
                <a:gd name="connsiteX73" fmla="*/ 2047741 w 2517820"/>
                <a:gd name="connsiteY73" fmla="*/ 2137893 h 2758777"/>
                <a:gd name="connsiteX74" fmla="*/ 2092817 w 2517820"/>
                <a:gd name="connsiteY74" fmla="*/ 2195848 h 2758777"/>
                <a:gd name="connsiteX75" fmla="*/ 2125014 w 2517820"/>
                <a:gd name="connsiteY75" fmla="*/ 2240924 h 2758777"/>
                <a:gd name="connsiteX76" fmla="*/ 2118575 w 2517820"/>
                <a:gd name="connsiteY76" fmla="*/ 2337516 h 2758777"/>
                <a:gd name="connsiteX77" fmla="*/ 2099256 w 2517820"/>
                <a:gd name="connsiteY77" fmla="*/ 2414789 h 2758777"/>
                <a:gd name="connsiteX78" fmla="*/ 2086377 w 2517820"/>
                <a:gd name="connsiteY78" fmla="*/ 2459865 h 2758777"/>
                <a:gd name="connsiteX79" fmla="*/ 2021983 w 2517820"/>
                <a:gd name="connsiteY79" fmla="*/ 2537138 h 2758777"/>
                <a:gd name="connsiteX80" fmla="*/ 1983346 w 2517820"/>
                <a:gd name="connsiteY80" fmla="*/ 2562896 h 2758777"/>
                <a:gd name="connsiteX81" fmla="*/ 1944710 w 2517820"/>
                <a:gd name="connsiteY81" fmla="*/ 2575775 h 2758777"/>
                <a:gd name="connsiteX82" fmla="*/ 1906073 w 2517820"/>
                <a:gd name="connsiteY82" fmla="*/ 2601532 h 2758777"/>
                <a:gd name="connsiteX83" fmla="*/ 1841679 w 2517820"/>
                <a:gd name="connsiteY83" fmla="*/ 2620851 h 2758777"/>
                <a:gd name="connsiteX84" fmla="*/ 1822360 w 2517820"/>
                <a:gd name="connsiteY84" fmla="*/ 2633730 h 2758777"/>
                <a:gd name="connsiteX85" fmla="*/ 1803042 w 2517820"/>
                <a:gd name="connsiteY85" fmla="*/ 2653048 h 2758777"/>
                <a:gd name="connsiteX86" fmla="*/ 1777284 w 2517820"/>
                <a:gd name="connsiteY86" fmla="*/ 2659487 h 2758777"/>
                <a:gd name="connsiteX87" fmla="*/ 1719329 w 2517820"/>
                <a:gd name="connsiteY87" fmla="*/ 2678806 h 2758777"/>
                <a:gd name="connsiteX88" fmla="*/ 1558344 w 2517820"/>
                <a:gd name="connsiteY88" fmla="*/ 2691685 h 2758777"/>
                <a:gd name="connsiteX89" fmla="*/ 1539025 w 2517820"/>
                <a:gd name="connsiteY89" fmla="*/ 2704563 h 2758777"/>
                <a:gd name="connsiteX90" fmla="*/ 1461752 w 2517820"/>
                <a:gd name="connsiteY90" fmla="*/ 2723882 h 2758777"/>
                <a:gd name="connsiteX91" fmla="*/ 1442434 w 2517820"/>
                <a:gd name="connsiteY91" fmla="*/ 2730321 h 2758777"/>
                <a:gd name="connsiteX92" fmla="*/ 1416676 w 2517820"/>
                <a:gd name="connsiteY92" fmla="*/ 2743200 h 2758777"/>
                <a:gd name="connsiteX93" fmla="*/ 1313645 w 2517820"/>
                <a:gd name="connsiteY93" fmla="*/ 2749640 h 2758777"/>
                <a:gd name="connsiteX94" fmla="*/ 1126901 w 2517820"/>
                <a:gd name="connsiteY94" fmla="*/ 2749640 h 2758777"/>
                <a:gd name="connsiteX95" fmla="*/ 1107583 w 2517820"/>
                <a:gd name="connsiteY95" fmla="*/ 2743200 h 2758777"/>
                <a:gd name="connsiteX96" fmla="*/ 972355 w 2517820"/>
                <a:gd name="connsiteY96" fmla="*/ 2723882 h 2758777"/>
                <a:gd name="connsiteX97" fmla="*/ 920839 w 2517820"/>
                <a:gd name="connsiteY97" fmla="*/ 2711003 h 2758777"/>
                <a:gd name="connsiteX98" fmla="*/ 798490 w 2517820"/>
                <a:gd name="connsiteY98" fmla="*/ 2685245 h 2758777"/>
                <a:gd name="connsiteX99" fmla="*/ 727656 w 2517820"/>
                <a:gd name="connsiteY99" fmla="*/ 2659487 h 2758777"/>
                <a:gd name="connsiteX100" fmla="*/ 727656 w 2517820"/>
                <a:gd name="connsiteY100" fmla="*/ 2659487 h 2758777"/>
                <a:gd name="connsiteX101" fmla="*/ 701898 w 2517820"/>
                <a:gd name="connsiteY101" fmla="*/ 2646609 h 2758777"/>
                <a:gd name="connsiteX102" fmla="*/ 656822 w 2517820"/>
                <a:gd name="connsiteY102" fmla="*/ 2633730 h 2758777"/>
                <a:gd name="connsiteX103" fmla="*/ 637504 w 2517820"/>
                <a:gd name="connsiteY103" fmla="*/ 2627290 h 2758777"/>
                <a:gd name="connsiteX104" fmla="*/ 611746 w 2517820"/>
                <a:gd name="connsiteY104" fmla="*/ 2620851 h 2758777"/>
                <a:gd name="connsiteX105" fmla="*/ 547352 w 2517820"/>
                <a:gd name="connsiteY105" fmla="*/ 2588654 h 2758777"/>
                <a:gd name="connsiteX106" fmla="*/ 528034 w 2517820"/>
                <a:gd name="connsiteY106" fmla="*/ 2582214 h 2758777"/>
                <a:gd name="connsiteX107" fmla="*/ 489397 w 2517820"/>
                <a:gd name="connsiteY107" fmla="*/ 2543578 h 2758777"/>
                <a:gd name="connsiteX108" fmla="*/ 437882 w 2517820"/>
                <a:gd name="connsiteY108" fmla="*/ 2511380 h 2758777"/>
                <a:gd name="connsiteX109" fmla="*/ 418563 w 2517820"/>
                <a:gd name="connsiteY109" fmla="*/ 2492062 h 2758777"/>
                <a:gd name="connsiteX110" fmla="*/ 379927 w 2517820"/>
                <a:gd name="connsiteY110" fmla="*/ 2479183 h 2758777"/>
                <a:gd name="connsiteX111" fmla="*/ 334851 w 2517820"/>
                <a:gd name="connsiteY111" fmla="*/ 2446986 h 2758777"/>
                <a:gd name="connsiteX112" fmla="*/ 315532 w 2517820"/>
                <a:gd name="connsiteY112" fmla="*/ 2427668 h 2758777"/>
                <a:gd name="connsiteX113" fmla="*/ 296214 w 2517820"/>
                <a:gd name="connsiteY113" fmla="*/ 2414789 h 2758777"/>
                <a:gd name="connsiteX114" fmla="*/ 283335 w 2517820"/>
                <a:gd name="connsiteY114" fmla="*/ 2395471 h 2758777"/>
                <a:gd name="connsiteX115" fmla="*/ 257577 w 2517820"/>
                <a:gd name="connsiteY115" fmla="*/ 2376152 h 2758777"/>
                <a:gd name="connsiteX116" fmla="*/ 251138 w 2517820"/>
                <a:gd name="connsiteY116" fmla="*/ 2356834 h 2758777"/>
                <a:gd name="connsiteX117" fmla="*/ 257577 w 2517820"/>
                <a:gd name="connsiteY117" fmla="*/ 2273121 h 2758777"/>
                <a:gd name="connsiteX118" fmla="*/ 270456 w 2517820"/>
                <a:gd name="connsiteY118" fmla="*/ 2234485 h 2758777"/>
                <a:gd name="connsiteX119" fmla="*/ 283335 w 2517820"/>
                <a:gd name="connsiteY119" fmla="*/ 2195848 h 2758777"/>
                <a:gd name="connsiteX120" fmla="*/ 289775 w 2517820"/>
                <a:gd name="connsiteY120" fmla="*/ 2170090 h 2758777"/>
                <a:gd name="connsiteX121" fmla="*/ 296214 w 2517820"/>
                <a:gd name="connsiteY121" fmla="*/ 2034862 h 2758777"/>
                <a:gd name="connsiteX122" fmla="*/ 334851 w 2517820"/>
                <a:gd name="connsiteY122" fmla="*/ 2073499 h 2758777"/>
                <a:gd name="connsiteX123" fmla="*/ 399245 w 2517820"/>
                <a:gd name="connsiteY123" fmla="*/ 2118575 h 2758777"/>
                <a:gd name="connsiteX124" fmla="*/ 418563 w 2517820"/>
                <a:gd name="connsiteY124" fmla="*/ 2125014 h 2758777"/>
                <a:gd name="connsiteX125" fmla="*/ 437882 w 2517820"/>
                <a:gd name="connsiteY125" fmla="*/ 2137893 h 2758777"/>
                <a:gd name="connsiteX126" fmla="*/ 463639 w 2517820"/>
                <a:gd name="connsiteY126" fmla="*/ 2157211 h 2758777"/>
                <a:gd name="connsiteX127" fmla="*/ 482958 w 2517820"/>
                <a:gd name="connsiteY127" fmla="*/ 2163651 h 2758777"/>
                <a:gd name="connsiteX128" fmla="*/ 540913 w 2517820"/>
                <a:gd name="connsiteY128" fmla="*/ 2150772 h 2758777"/>
                <a:gd name="connsiteX129" fmla="*/ 560231 w 2517820"/>
                <a:gd name="connsiteY129" fmla="*/ 2131454 h 2758777"/>
                <a:gd name="connsiteX130" fmla="*/ 560231 w 2517820"/>
                <a:gd name="connsiteY130" fmla="*/ 1989786 h 2758777"/>
                <a:gd name="connsiteX131" fmla="*/ 547352 w 2517820"/>
                <a:gd name="connsiteY131" fmla="*/ 1970468 h 2758777"/>
                <a:gd name="connsiteX132" fmla="*/ 540913 w 2517820"/>
                <a:gd name="connsiteY132" fmla="*/ 1951149 h 2758777"/>
                <a:gd name="connsiteX133" fmla="*/ 515155 w 2517820"/>
                <a:gd name="connsiteY133" fmla="*/ 1912513 h 2758777"/>
                <a:gd name="connsiteX134" fmla="*/ 508715 w 2517820"/>
                <a:gd name="connsiteY134" fmla="*/ 1893194 h 2758777"/>
                <a:gd name="connsiteX135" fmla="*/ 482958 w 2517820"/>
                <a:gd name="connsiteY135" fmla="*/ 1854558 h 2758777"/>
                <a:gd name="connsiteX136" fmla="*/ 476518 w 2517820"/>
                <a:gd name="connsiteY136" fmla="*/ 1835240 h 2758777"/>
                <a:gd name="connsiteX137" fmla="*/ 457200 w 2517820"/>
                <a:gd name="connsiteY137" fmla="*/ 1815921 h 2758777"/>
                <a:gd name="connsiteX138" fmla="*/ 431442 w 2517820"/>
                <a:gd name="connsiteY138" fmla="*/ 1783724 h 2758777"/>
                <a:gd name="connsiteX139" fmla="*/ 405684 w 2517820"/>
                <a:gd name="connsiteY139" fmla="*/ 1719330 h 2758777"/>
                <a:gd name="connsiteX140" fmla="*/ 379927 w 2517820"/>
                <a:gd name="connsiteY140" fmla="*/ 1680693 h 2758777"/>
                <a:gd name="connsiteX141" fmla="*/ 360608 w 2517820"/>
                <a:gd name="connsiteY141" fmla="*/ 1654935 h 2758777"/>
                <a:gd name="connsiteX142" fmla="*/ 347729 w 2517820"/>
                <a:gd name="connsiteY142" fmla="*/ 1629178 h 2758777"/>
                <a:gd name="connsiteX143" fmla="*/ 321972 w 2517820"/>
                <a:gd name="connsiteY143" fmla="*/ 1590541 h 2758777"/>
                <a:gd name="connsiteX144" fmla="*/ 302653 w 2517820"/>
                <a:gd name="connsiteY144" fmla="*/ 1551904 h 2758777"/>
                <a:gd name="connsiteX145" fmla="*/ 283335 w 2517820"/>
                <a:gd name="connsiteY145" fmla="*/ 1513268 h 2758777"/>
                <a:gd name="connsiteX146" fmla="*/ 276896 w 2517820"/>
                <a:gd name="connsiteY146" fmla="*/ 1493949 h 2758777"/>
                <a:gd name="connsiteX147" fmla="*/ 251138 w 2517820"/>
                <a:gd name="connsiteY147" fmla="*/ 1455313 h 2758777"/>
                <a:gd name="connsiteX148" fmla="*/ 231820 w 2517820"/>
                <a:gd name="connsiteY148" fmla="*/ 1410237 h 2758777"/>
                <a:gd name="connsiteX149" fmla="*/ 218941 w 2517820"/>
                <a:gd name="connsiteY149" fmla="*/ 1371600 h 2758777"/>
                <a:gd name="connsiteX150" fmla="*/ 186744 w 2517820"/>
                <a:gd name="connsiteY150" fmla="*/ 1332963 h 2758777"/>
                <a:gd name="connsiteX151" fmla="*/ 160986 w 2517820"/>
                <a:gd name="connsiteY151" fmla="*/ 1300766 h 2758777"/>
                <a:gd name="connsiteX152" fmla="*/ 122349 w 2517820"/>
                <a:gd name="connsiteY152" fmla="*/ 1275009 h 2758777"/>
                <a:gd name="connsiteX153" fmla="*/ 83713 w 2517820"/>
                <a:gd name="connsiteY153" fmla="*/ 1242811 h 2758777"/>
                <a:gd name="connsiteX154" fmla="*/ 64394 w 2517820"/>
                <a:gd name="connsiteY154" fmla="*/ 1236372 h 2758777"/>
                <a:gd name="connsiteX155" fmla="*/ 0 w 2517820"/>
                <a:gd name="connsiteY155" fmla="*/ 1184856 h 2758777"/>
                <a:gd name="connsiteX156" fmla="*/ 12879 w 2517820"/>
                <a:gd name="connsiteY156" fmla="*/ 1120462 h 2758777"/>
                <a:gd name="connsiteX157" fmla="*/ 25758 w 2517820"/>
                <a:gd name="connsiteY157" fmla="*/ 1101144 h 2758777"/>
                <a:gd name="connsiteX158" fmla="*/ 25758 w 2517820"/>
                <a:gd name="connsiteY158" fmla="*/ 998113 h 2758777"/>
                <a:gd name="connsiteX159" fmla="*/ 45076 w 2517820"/>
                <a:gd name="connsiteY159" fmla="*/ 953037 h 2758777"/>
                <a:gd name="connsiteX160" fmla="*/ 64394 w 2517820"/>
                <a:gd name="connsiteY160" fmla="*/ 940158 h 275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17820" h="2758777">
                  <a:moveTo>
                    <a:pt x="70834" y="1159099"/>
                  </a:moveTo>
                  <a:lnTo>
                    <a:pt x="70834" y="1159099"/>
                  </a:lnTo>
                  <a:cubicBezTo>
                    <a:pt x="62248" y="1141927"/>
                    <a:pt x="48572" y="1126461"/>
                    <a:pt x="45076" y="1107583"/>
                  </a:cubicBezTo>
                  <a:cubicBezTo>
                    <a:pt x="37639" y="1067426"/>
                    <a:pt x="42028" y="1025932"/>
                    <a:pt x="38636" y="985234"/>
                  </a:cubicBezTo>
                  <a:cubicBezTo>
                    <a:pt x="37727" y="974327"/>
                    <a:pt x="34343" y="963769"/>
                    <a:pt x="32197" y="953037"/>
                  </a:cubicBezTo>
                  <a:cubicBezTo>
                    <a:pt x="35119" y="915044"/>
                    <a:pt x="34850" y="874620"/>
                    <a:pt x="45076" y="837127"/>
                  </a:cubicBezTo>
                  <a:cubicBezTo>
                    <a:pt x="48648" y="824030"/>
                    <a:pt x="53662" y="811369"/>
                    <a:pt x="57955" y="798490"/>
                  </a:cubicBezTo>
                  <a:lnTo>
                    <a:pt x="64394" y="779172"/>
                  </a:lnTo>
                  <a:cubicBezTo>
                    <a:pt x="66541" y="764147"/>
                    <a:pt x="68339" y="749067"/>
                    <a:pt x="70834" y="734096"/>
                  </a:cubicBezTo>
                  <a:cubicBezTo>
                    <a:pt x="72633" y="723300"/>
                    <a:pt x="76764" y="712832"/>
                    <a:pt x="77273" y="701899"/>
                  </a:cubicBezTo>
                  <a:cubicBezTo>
                    <a:pt x="81064" y="620393"/>
                    <a:pt x="79832" y="538702"/>
                    <a:pt x="83713" y="457200"/>
                  </a:cubicBezTo>
                  <a:cubicBezTo>
                    <a:pt x="84134" y="448360"/>
                    <a:pt x="88232" y="440081"/>
                    <a:pt x="90152" y="431442"/>
                  </a:cubicBezTo>
                  <a:cubicBezTo>
                    <a:pt x="90866" y="428231"/>
                    <a:pt x="97506" y="387524"/>
                    <a:pt x="103031" y="379927"/>
                  </a:cubicBezTo>
                  <a:cubicBezTo>
                    <a:pt x="116452" y="361474"/>
                    <a:pt x="134195" y="346497"/>
                    <a:pt x="148107" y="328411"/>
                  </a:cubicBezTo>
                  <a:cubicBezTo>
                    <a:pt x="192418" y="270807"/>
                    <a:pt x="134704" y="317265"/>
                    <a:pt x="212501" y="251138"/>
                  </a:cubicBezTo>
                  <a:cubicBezTo>
                    <a:pt x="239325" y="228338"/>
                    <a:pt x="271320" y="211638"/>
                    <a:pt x="296214" y="186744"/>
                  </a:cubicBezTo>
                  <a:cubicBezTo>
                    <a:pt x="329969" y="152989"/>
                    <a:pt x="333147" y="144760"/>
                    <a:pt x="373487" y="122349"/>
                  </a:cubicBezTo>
                  <a:cubicBezTo>
                    <a:pt x="379421" y="119053"/>
                    <a:pt x="386427" y="118230"/>
                    <a:pt x="392806" y="115910"/>
                  </a:cubicBezTo>
                  <a:cubicBezTo>
                    <a:pt x="410041" y="109643"/>
                    <a:pt x="426923" y="102391"/>
                    <a:pt x="444321" y="96592"/>
                  </a:cubicBezTo>
                  <a:cubicBezTo>
                    <a:pt x="484894" y="83067"/>
                    <a:pt x="526097" y="71480"/>
                    <a:pt x="566670" y="57955"/>
                  </a:cubicBezTo>
                  <a:cubicBezTo>
                    <a:pt x="577636" y="54300"/>
                    <a:pt x="587901" y="48731"/>
                    <a:pt x="598867" y="45076"/>
                  </a:cubicBezTo>
                  <a:cubicBezTo>
                    <a:pt x="613692" y="40134"/>
                    <a:pt x="628832" y="36174"/>
                    <a:pt x="643944" y="32197"/>
                  </a:cubicBezTo>
                  <a:cubicBezTo>
                    <a:pt x="728232" y="10016"/>
                    <a:pt x="709799" y="14955"/>
                    <a:pt x="792051" y="0"/>
                  </a:cubicBezTo>
                  <a:lnTo>
                    <a:pt x="1236372" y="6440"/>
                  </a:lnTo>
                  <a:cubicBezTo>
                    <a:pt x="1243157" y="6628"/>
                    <a:pt x="1248949" y="12086"/>
                    <a:pt x="1255690" y="12879"/>
                  </a:cubicBezTo>
                  <a:cubicBezTo>
                    <a:pt x="1285611" y="16399"/>
                    <a:pt x="1315819" y="16816"/>
                    <a:pt x="1345842" y="19318"/>
                  </a:cubicBezTo>
                  <a:cubicBezTo>
                    <a:pt x="1575125" y="38425"/>
                    <a:pt x="1401474" y="28755"/>
                    <a:pt x="1648496" y="38637"/>
                  </a:cubicBezTo>
                  <a:cubicBezTo>
                    <a:pt x="1686111" y="51175"/>
                    <a:pt x="1688184" y="52414"/>
                    <a:pt x="1745087" y="64394"/>
                  </a:cubicBezTo>
                  <a:cubicBezTo>
                    <a:pt x="1783557" y="72493"/>
                    <a:pt x="1847336" y="74918"/>
                    <a:pt x="1880315" y="77273"/>
                  </a:cubicBezTo>
                  <a:cubicBezTo>
                    <a:pt x="1929684" y="88006"/>
                    <a:pt x="1980134" y="94613"/>
                    <a:pt x="2028422" y="109471"/>
                  </a:cubicBezTo>
                  <a:cubicBezTo>
                    <a:pt x="2037126" y="112149"/>
                    <a:pt x="2040164" y="123738"/>
                    <a:pt x="2047741" y="128789"/>
                  </a:cubicBezTo>
                  <a:cubicBezTo>
                    <a:pt x="2059722" y="136776"/>
                    <a:pt x="2072532" y="144151"/>
                    <a:pt x="2086377" y="148107"/>
                  </a:cubicBezTo>
                  <a:cubicBezTo>
                    <a:pt x="2103017" y="152861"/>
                    <a:pt x="2120789" y="151916"/>
                    <a:pt x="2137893" y="154547"/>
                  </a:cubicBezTo>
                  <a:cubicBezTo>
                    <a:pt x="2148711" y="156211"/>
                    <a:pt x="2159358" y="158840"/>
                    <a:pt x="2170090" y="160986"/>
                  </a:cubicBezTo>
                  <a:cubicBezTo>
                    <a:pt x="2238131" y="197623"/>
                    <a:pt x="2233805" y="199368"/>
                    <a:pt x="2286000" y="218941"/>
                  </a:cubicBezTo>
                  <a:cubicBezTo>
                    <a:pt x="2292355" y="221324"/>
                    <a:pt x="2298662" y="224049"/>
                    <a:pt x="2305318" y="225380"/>
                  </a:cubicBezTo>
                  <a:cubicBezTo>
                    <a:pt x="2320201" y="228357"/>
                    <a:pt x="2335369" y="229673"/>
                    <a:pt x="2350394" y="231820"/>
                  </a:cubicBezTo>
                  <a:cubicBezTo>
                    <a:pt x="2356834" y="236113"/>
                    <a:pt x="2364878" y="238656"/>
                    <a:pt x="2369713" y="244699"/>
                  </a:cubicBezTo>
                  <a:cubicBezTo>
                    <a:pt x="2373953" y="249999"/>
                    <a:pt x="2371352" y="259217"/>
                    <a:pt x="2376152" y="264017"/>
                  </a:cubicBezTo>
                  <a:cubicBezTo>
                    <a:pt x="2385002" y="272867"/>
                    <a:pt x="2398470" y="275651"/>
                    <a:pt x="2408349" y="283335"/>
                  </a:cubicBezTo>
                  <a:cubicBezTo>
                    <a:pt x="2417934" y="290790"/>
                    <a:pt x="2424888" y="301191"/>
                    <a:pt x="2434107" y="309093"/>
                  </a:cubicBezTo>
                  <a:cubicBezTo>
                    <a:pt x="2439983" y="314130"/>
                    <a:pt x="2446986" y="317679"/>
                    <a:pt x="2453425" y="321972"/>
                  </a:cubicBezTo>
                  <a:cubicBezTo>
                    <a:pt x="2469103" y="369005"/>
                    <a:pt x="2463011" y="347439"/>
                    <a:pt x="2472744" y="386366"/>
                  </a:cubicBezTo>
                  <a:cubicBezTo>
                    <a:pt x="2474890" y="476518"/>
                    <a:pt x="2473558" y="566821"/>
                    <a:pt x="2479183" y="656823"/>
                  </a:cubicBezTo>
                  <a:cubicBezTo>
                    <a:pt x="2480030" y="670372"/>
                    <a:pt x="2485991" y="683317"/>
                    <a:pt x="2492062" y="695459"/>
                  </a:cubicBezTo>
                  <a:cubicBezTo>
                    <a:pt x="2498984" y="709303"/>
                    <a:pt x="2517820" y="734096"/>
                    <a:pt x="2517820" y="734096"/>
                  </a:cubicBezTo>
                  <a:cubicBezTo>
                    <a:pt x="2513527" y="779172"/>
                    <a:pt x="2510131" y="824342"/>
                    <a:pt x="2504941" y="869324"/>
                  </a:cubicBezTo>
                  <a:cubicBezTo>
                    <a:pt x="2503686" y="880197"/>
                    <a:pt x="2500300" y="890725"/>
                    <a:pt x="2498501" y="901521"/>
                  </a:cubicBezTo>
                  <a:cubicBezTo>
                    <a:pt x="2496006" y="916492"/>
                    <a:pt x="2494777" y="931664"/>
                    <a:pt x="2492062" y="946597"/>
                  </a:cubicBezTo>
                  <a:cubicBezTo>
                    <a:pt x="2479241" y="1017112"/>
                    <a:pt x="2491966" y="921458"/>
                    <a:pt x="2479183" y="1004552"/>
                  </a:cubicBezTo>
                  <a:cubicBezTo>
                    <a:pt x="2473457" y="1041772"/>
                    <a:pt x="2471802" y="1084655"/>
                    <a:pt x="2459865" y="1120462"/>
                  </a:cubicBezTo>
                  <a:cubicBezTo>
                    <a:pt x="2457718" y="1126901"/>
                    <a:pt x="2456461" y="1133709"/>
                    <a:pt x="2453425" y="1139780"/>
                  </a:cubicBezTo>
                  <a:cubicBezTo>
                    <a:pt x="2449964" y="1146702"/>
                    <a:pt x="2444386" y="1152379"/>
                    <a:pt x="2440546" y="1159099"/>
                  </a:cubicBezTo>
                  <a:cubicBezTo>
                    <a:pt x="2435783" y="1167433"/>
                    <a:pt x="2433246" y="1177045"/>
                    <a:pt x="2427667" y="1184856"/>
                  </a:cubicBezTo>
                  <a:cubicBezTo>
                    <a:pt x="2422374" y="1192267"/>
                    <a:pt x="2414276" y="1197261"/>
                    <a:pt x="2408349" y="1204175"/>
                  </a:cubicBezTo>
                  <a:cubicBezTo>
                    <a:pt x="2376402" y="1241447"/>
                    <a:pt x="2403719" y="1220140"/>
                    <a:pt x="2369713" y="1242811"/>
                  </a:cubicBezTo>
                  <a:cubicBezTo>
                    <a:pt x="2335372" y="1294324"/>
                    <a:pt x="2380443" y="1232082"/>
                    <a:pt x="2337515" y="1275009"/>
                  </a:cubicBezTo>
                  <a:cubicBezTo>
                    <a:pt x="2332042" y="1280481"/>
                    <a:pt x="2329591" y="1288382"/>
                    <a:pt x="2324636" y="1294327"/>
                  </a:cubicBezTo>
                  <a:cubicBezTo>
                    <a:pt x="2318806" y="1301323"/>
                    <a:pt x="2311148" y="1306649"/>
                    <a:pt x="2305318" y="1313645"/>
                  </a:cubicBezTo>
                  <a:cubicBezTo>
                    <a:pt x="2300363" y="1319590"/>
                    <a:pt x="2297616" y="1327210"/>
                    <a:pt x="2292439" y="1332963"/>
                  </a:cubicBezTo>
                  <a:cubicBezTo>
                    <a:pt x="2278224" y="1348758"/>
                    <a:pt x="2262388" y="1363014"/>
                    <a:pt x="2247363" y="1378040"/>
                  </a:cubicBezTo>
                  <a:cubicBezTo>
                    <a:pt x="2240924" y="1384479"/>
                    <a:pt x="2235330" y="1391894"/>
                    <a:pt x="2228045" y="1397358"/>
                  </a:cubicBezTo>
                  <a:lnTo>
                    <a:pt x="2202287" y="1416676"/>
                  </a:lnTo>
                  <a:cubicBezTo>
                    <a:pt x="2188498" y="1458046"/>
                    <a:pt x="2203057" y="1426583"/>
                    <a:pt x="2144332" y="1474631"/>
                  </a:cubicBezTo>
                  <a:cubicBezTo>
                    <a:pt x="2128118" y="1487897"/>
                    <a:pt x="2106186" y="1515262"/>
                    <a:pt x="2099256" y="1532586"/>
                  </a:cubicBezTo>
                  <a:cubicBezTo>
                    <a:pt x="2090721" y="1553922"/>
                    <a:pt x="2079009" y="1581376"/>
                    <a:pt x="2073498" y="1603420"/>
                  </a:cubicBezTo>
                  <a:cubicBezTo>
                    <a:pt x="2071352" y="1612006"/>
                    <a:pt x="2069490" y="1620668"/>
                    <a:pt x="2067059" y="1629178"/>
                  </a:cubicBezTo>
                  <a:cubicBezTo>
                    <a:pt x="2056304" y="1666823"/>
                    <a:pt x="2064245" y="1628963"/>
                    <a:pt x="2054180" y="1674254"/>
                  </a:cubicBezTo>
                  <a:cubicBezTo>
                    <a:pt x="2051806" y="1684938"/>
                    <a:pt x="2049540" y="1695655"/>
                    <a:pt x="2047741" y="1706451"/>
                  </a:cubicBezTo>
                  <a:cubicBezTo>
                    <a:pt x="2045246" y="1721422"/>
                    <a:pt x="2044481" y="1736686"/>
                    <a:pt x="2041301" y="1751527"/>
                  </a:cubicBezTo>
                  <a:cubicBezTo>
                    <a:pt x="2038027" y="1766807"/>
                    <a:pt x="2032715" y="1781578"/>
                    <a:pt x="2028422" y="1796603"/>
                  </a:cubicBezTo>
                  <a:cubicBezTo>
                    <a:pt x="2023210" y="1911275"/>
                    <a:pt x="2015930" y="1982658"/>
                    <a:pt x="2028422" y="2099256"/>
                  </a:cubicBezTo>
                  <a:cubicBezTo>
                    <a:pt x="2029246" y="2106951"/>
                    <a:pt x="2037840" y="2111653"/>
                    <a:pt x="2041301" y="2118575"/>
                  </a:cubicBezTo>
                  <a:cubicBezTo>
                    <a:pt x="2044337" y="2124646"/>
                    <a:pt x="2044445" y="2131959"/>
                    <a:pt x="2047741" y="2137893"/>
                  </a:cubicBezTo>
                  <a:cubicBezTo>
                    <a:pt x="2077498" y="2191456"/>
                    <a:pt x="2063171" y="2161262"/>
                    <a:pt x="2092817" y="2195848"/>
                  </a:cubicBezTo>
                  <a:cubicBezTo>
                    <a:pt x="2104793" y="2209820"/>
                    <a:pt x="2114824" y="2225640"/>
                    <a:pt x="2125014" y="2240924"/>
                  </a:cubicBezTo>
                  <a:cubicBezTo>
                    <a:pt x="2122868" y="2273121"/>
                    <a:pt x="2121786" y="2305407"/>
                    <a:pt x="2118575" y="2337516"/>
                  </a:cubicBezTo>
                  <a:cubicBezTo>
                    <a:pt x="2116282" y="2360449"/>
                    <a:pt x="2104845" y="2394294"/>
                    <a:pt x="2099256" y="2414789"/>
                  </a:cubicBezTo>
                  <a:cubicBezTo>
                    <a:pt x="2097468" y="2421346"/>
                    <a:pt x="2090786" y="2451928"/>
                    <a:pt x="2086377" y="2459865"/>
                  </a:cubicBezTo>
                  <a:cubicBezTo>
                    <a:pt x="2072400" y="2485024"/>
                    <a:pt x="2045816" y="2521250"/>
                    <a:pt x="2021983" y="2537138"/>
                  </a:cubicBezTo>
                  <a:cubicBezTo>
                    <a:pt x="2009104" y="2545724"/>
                    <a:pt x="1998030" y="2558001"/>
                    <a:pt x="1983346" y="2562896"/>
                  </a:cubicBezTo>
                  <a:cubicBezTo>
                    <a:pt x="1970467" y="2567189"/>
                    <a:pt x="1956006" y="2568245"/>
                    <a:pt x="1944710" y="2575775"/>
                  </a:cubicBezTo>
                  <a:cubicBezTo>
                    <a:pt x="1931831" y="2584361"/>
                    <a:pt x="1920757" y="2596637"/>
                    <a:pt x="1906073" y="2601532"/>
                  </a:cubicBezTo>
                  <a:cubicBezTo>
                    <a:pt x="1859040" y="2617210"/>
                    <a:pt x="1880606" y="2611118"/>
                    <a:pt x="1841679" y="2620851"/>
                  </a:cubicBezTo>
                  <a:cubicBezTo>
                    <a:pt x="1835239" y="2625144"/>
                    <a:pt x="1828306" y="2628775"/>
                    <a:pt x="1822360" y="2633730"/>
                  </a:cubicBezTo>
                  <a:cubicBezTo>
                    <a:pt x="1815364" y="2639560"/>
                    <a:pt x="1810949" y="2648530"/>
                    <a:pt x="1803042" y="2653048"/>
                  </a:cubicBezTo>
                  <a:cubicBezTo>
                    <a:pt x="1795358" y="2657439"/>
                    <a:pt x="1785743" y="2656884"/>
                    <a:pt x="1777284" y="2659487"/>
                  </a:cubicBezTo>
                  <a:cubicBezTo>
                    <a:pt x="1757821" y="2665476"/>
                    <a:pt x="1739609" y="2676962"/>
                    <a:pt x="1719329" y="2678806"/>
                  </a:cubicBezTo>
                  <a:cubicBezTo>
                    <a:pt x="1618492" y="2687972"/>
                    <a:pt x="1672144" y="2683556"/>
                    <a:pt x="1558344" y="2691685"/>
                  </a:cubicBezTo>
                  <a:cubicBezTo>
                    <a:pt x="1551904" y="2695978"/>
                    <a:pt x="1546097" y="2701420"/>
                    <a:pt x="1539025" y="2704563"/>
                  </a:cubicBezTo>
                  <a:cubicBezTo>
                    <a:pt x="1499989" y="2721912"/>
                    <a:pt x="1502251" y="2714882"/>
                    <a:pt x="1461752" y="2723882"/>
                  </a:cubicBezTo>
                  <a:cubicBezTo>
                    <a:pt x="1455126" y="2725354"/>
                    <a:pt x="1448673" y="2727647"/>
                    <a:pt x="1442434" y="2730321"/>
                  </a:cubicBezTo>
                  <a:cubicBezTo>
                    <a:pt x="1433611" y="2734102"/>
                    <a:pt x="1426169" y="2741776"/>
                    <a:pt x="1416676" y="2743200"/>
                  </a:cubicBezTo>
                  <a:cubicBezTo>
                    <a:pt x="1382646" y="2748305"/>
                    <a:pt x="1347989" y="2747493"/>
                    <a:pt x="1313645" y="2749640"/>
                  </a:cubicBezTo>
                  <a:cubicBezTo>
                    <a:pt x="1232112" y="2763228"/>
                    <a:pt x="1265923" y="2760334"/>
                    <a:pt x="1126901" y="2749640"/>
                  </a:cubicBezTo>
                  <a:cubicBezTo>
                    <a:pt x="1120133" y="2749119"/>
                    <a:pt x="1114254" y="2744451"/>
                    <a:pt x="1107583" y="2743200"/>
                  </a:cubicBezTo>
                  <a:cubicBezTo>
                    <a:pt x="996350" y="2722343"/>
                    <a:pt x="1058269" y="2737100"/>
                    <a:pt x="972355" y="2723882"/>
                  </a:cubicBezTo>
                  <a:cubicBezTo>
                    <a:pt x="834029" y="2702601"/>
                    <a:pt x="1012233" y="2729281"/>
                    <a:pt x="920839" y="2711003"/>
                  </a:cubicBezTo>
                  <a:cubicBezTo>
                    <a:pt x="792117" y="2685259"/>
                    <a:pt x="890238" y="2711459"/>
                    <a:pt x="798490" y="2685245"/>
                  </a:cubicBezTo>
                  <a:cubicBezTo>
                    <a:pt x="764444" y="2662547"/>
                    <a:pt x="786680" y="2674243"/>
                    <a:pt x="727656" y="2659487"/>
                  </a:cubicBezTo>
                  <a:lnTo>
                    <a:pt x="727656" y="2659487"/>
                  </a:lnTo>
                  <a:cubicBezTo>
                    <a:pt x="719070" y="2655194"/>
                    <a:pt x="710919" y="2649889"/>
                    <a:pt x="701898" y="2646609"/>
                  </a:cubicBezTo>
                  <a:cubicBezTo>
                    <a:pt x="687212" y="2641269"/>
                    <a:pt x="671790" y="2638220"/>
                    <a:pt x="656822" y="2633730"/>
                  </a:cubicBezTo>
                  <a:cubicBezTo>
                    <a:pt x="650321" y="2631779"/>
                    <a:pt x="644031" y="2629155"/>
                    <a:pt x="637504" y="2627290"/>
                  </a:cubicBezTo>
                  <a:cubicBezTo>
                    <a:pt x="628994" y="2624859"/>
                    <a:pt x="620142" y="2623650"/>
                    <a:pt x="611746" y="2620851"/>
                  </a:cubicBezTo>
                  <a:cubicBezTo>
                    <a:pt x="562129" y="2604312"/>
                    <a:pt x="595740" y="2612849"/>
                    <a:pt x="547352" y="2588654"/>
                  </a:cubicBezTo>
                  <a:cubicBezTo>
                    <a:pt x="541281" y="2585618"/>
                    <a:pt x="534473" y="2584361"/>
                    <a:pt x="528034" y="2582214"/>
                  </a:cubicBezTo>
                  <a:cubicBezTo>
                    <a:pt x="443861" y="2519086"/>
                    <a:pt x="545888" y="2600069"/>
                    <a:pt x="489397" y="2543578"/>
                  </a:cubicBezTo>
                  <a:cubicBezTo>
                    <a:pt x="455570" y="2509751"/>
                    <a:pt x="473587" y="2536884"/>
                    <a:pt x="437882" y="2511380"/>
                  </a:cubicBezTo>
                  <a:cubicBezTo>
                    <a:pt x="430471" y="2506087"/>
                    <a:pt x="426524" y="2496485"/>
                    <a:pt x="418563" y="2492062"/>
                  </a:cubicBezTo>
                  <a:cubicBezTo>
                    <a:pt x="406696" y="2485469"/>
                    <a:pt x="379927" y="2479183"/>
                    <a:pt x="379927" y="2479183"/>
                  </a:cubicBezTo>
                  <a:cubicBezTo>
                    <a:pt x="329696" y="2428955"/>
                    <a:pt x="394182" y="2489365"/>
                    <a:pt x="334851" y="2446986"/>
                  </a:cubicBezTo>
                  <a:cubicBezTo>
                    <a:pt x="327440" y="2441693"/>
                    <a:pt x="322528" y="2433498"/>
                    <a:pt x="315532" y="2427668"/>
                  </a:cubicBezTo>
                  <a:cubicBezTo>
                    <a:pt x="309587" y="2422714"/>
                    <a:pt x="302653" y="2419082"/>
                    <a:pt x="296214" y="2414789"/>
                  </a:cubicBezTo>
                  <a:cubicBezTo>
                    <a:pt x="291921" y="2408350"/>
                    <a:pt x="288807" y="2400943"/>
                    <a:pt x="283335" y="2395471"/>
                  </a:cubicBezTo>
                  <a:cubicBezTo>
                    <a:pt x="275746" y="2387882"/>
                    <a:pt x="264448" y="2384397"/>
                    <a:pt x="257577" y="2376152"/>
                  </a:cubicBezTo>
                  <a:cubicBezTo>
                    <a:pt x="253232" y="2370938"/>
                    <a:pt x="253284" y="2363273"/>
                    <a:pt x="251138" y="2356834"/>
                  </a:cubicBezTo>
                  <a:cubicBezTo>
                    <a:pt x="253284" y="2328930"/>
                    <a:pt x="253212" y="2300765"/>
                    <a:pt x="257577" y="2273121"/>
                  </a:cubicBezTo>
                  <a:cubicBezTo>
                    <a:pt x="259694" y="2259712"/>
                    <a:pt x="266163" y="2247364"/>
                    <a:pt x="270456" y="2234485"/>
                  </a:cubicBezTo>
                  <a:cubicBezTo>
                    <a:pt x="270459" y="2234475"/>
                    <a:pt x="283332" y="2195859"/>
                    <a:pt x="283335" y="2195848"/>
                  </a:cubicBezTo>
                  <a:lnTo>
                    <a:pt x="289775" y="2170090"/>
                  </a:lnTo>
                  <a:cubicBezTo>
                    <a:pt x="291921" y="2125014"/>
                    <a:pt x="277130" y="2075755"/>
                    <a:pt x="296214" y="2034862"/>
                  </a:cubicBezTo>
                  <a:cubicBezTo>
                    <a:pt x="303916" y="2018357"/>
                    <a:pt x="320280" y="2062571"/>
                    <a:pt x="334851" y="2073499"/>
                  </a:cubicBezTo>
                  <a:cubicBezTo>
                    <a:pt x="346607" y="2082316"/>
                    <a:pt x="389731" y="2115404"/>
                    <a:pt x="399245" y="2118575"/>
                  </a:cubicBezTo>
                  <a:lnTo>
                    <a:pt x="418563" y="2125014"/>
                  </a:lnTo>
                  <a:cubicBezTo>
                    <a:pt x="425003" y="2129307"/>
                    <a:pt x="431584" y="2133395"/>
                    <a:pt x="437882" y="2137893"/>
                  </a:cubicBezTo>
                  <a:cubicBezTo>
                    <a:pt x="446615" y="2144131"/>
                    <a:pt x="454321" y="2151886"/>
                    <a:pt x="463639" y="2157211"/>
                  </a:cubicBezTo>
                  <a:cubicBezTo>
                    <a:pt x="469533" y="2160579"/>
                    <a:pt x="476518" y="2161504"/>
                    <a:pt x="482958" y="2163651"/>
                  </a:cubicBezTo>
                  <a:cubicBezTo>
                    <a:pt x="487629" y="2162872"/>
                    <a:pt x="530347" y="2157816"/>
                    <a:pt x="540913" y="2150772"/>
                  </a:cubicBezTo>
                  <a:cubicBezTo>
                    <a:pt x="548490" y="2145721"/>
                    <a:pt x="553792" y="2137893"/>
                    <a:pt x="560231" y="2131454"/>
                  </a:cubicBezTo>
                  <a:cubicBezTo>
                    <a:pt x="578308" y="2077217"/>
                    <a:pt x="574700" y="2095892"/>
                    <a:pt x="560231" y="1989786"/>
                  </a:cubicBezTo>
                  <a:cubicBezTo>
                    <a:pt x="559185" y="1982118"/>
                    <a:pt x="551645" y="1976907"/>
                    <a:pt x="547352" y="1970468"/>
                  </a:cubicBezTo>
                  <a:cubicBezTo>
                    <a:pt x="545206" y="1964028"/>
                    <a:pt x="544209" y="1957083"/>
                    <a:pt x="540913" y="1951149"/>
                  </a:cubicBezTo>
                  <a:cubicBezTo>
                    <a:pt x="533396" y="1937618"/>
                    <a:pt x="520050" y="1927197"/>
                    <a:pt x="515155" y="1912513"/>
                  </a:cubicBezTo>
                  <a:cubicBezTo>
                    <a:pt x="513008" y="1906073"/>
                    <a:pt x="512012" y="1899128"/>
                    <a:pt x="508715" y="1893194"/>
                  </a:cubicBezTo>
                  <a:cubicBezTo>
                    <a:pt x="501198" y="1879664"/>
                    <a:pt x="487853" y="1869242"/>
                    <a:pt x="482958" y="1854558"/>
                  </a:cubicBezTo>
                  <a:cubicBezTo>
                    <a:pt x="480811" y="1848119"/>
                    <a:pt x="480283" y="1840888"/>
                    <a:pt x="476518" y="1835240"/>
                  </a:cubicBezTo>
                  <a:cubicBezTo>
                    <a:pt x="471466" y="1827663"/>
                    <a:pt x="463197" y="1822775"/>
                    <a:pt x="457200" y="1815921"/>
                  </a:cubicBezTo>
                  <a:cubicBezTo>
                    <a:pt x="448149" y="1805577"/>
                    <a:pt x="440028" y="1794456"/>
                    <a:pt x="431442" y="1783724"/>
                  </a:cubicBezTo>
                  <a:cubicBezTo>
                    <a:pt x="422226" y="1756076"/>
                    <a:pt x="419898" y="1743020"/>
                    <a:pt x="405684" y="1719330"/>
                  </a:cubicBezTo>
                  <a:cubicBezTo>
                    <a:pt x="397720" y="1706057"/>
                    <a:pt x="389214" y="1693076"/>
                    <a:pt x="379927" y="1680693"/>
                  </a:cubicBezTo>
                  <a:cubicBezTo>
                    <a:pt x="373487" y="1672107"/>
                    <a:pt x="366296" y="1664036"/>
                    <a:pt x="360608" y="1654935"/>
                  </a:cubicBezTo>
                  <a:cubicBezTo>
                    <a:pt x="355520" y="1646795"/>
                    <a:pt x="352668" y="1637409"/>
                    <a:pt x="347729" y="1629178"/>
                  </a:cubicBezTo>
                  <a:cubicBezTo>
                    <a:pt x="339765" y="1615905"/>
                    <a:pt x="329489" y="1604072"/>
                    <a:pt x="321972" y="1590541"/>
                  </a:cubicBezTo>
                  <a:cubicBezTo>
                    <a:pt x="277540" y="1510563"/>
                    <a:pt x="359825" y="1637664"/>
                    <a:pt x="302653" y="1551904"/>
                  </a:cubicBezTo>
                  <a:cubicBezTo>
                    <a:pt x="286467" y="1503345"/>
                    <a:pt x="308302" y="1563203"/>
                    <a:pt x="283335" y="1513268"/>
                  </a:cubicBezTo>
                  <a:cubicBezTo>
                    <a:pt x="280299" y="1507197"/>
                    <a:pt x="280192" y="1499883"/>
                    <a:pt x="276896" y="1493949"/>
                  </a:cubicBezTo>
                  <a:cubicBezTo>
                    <a:pt x="269379" y="1480418"/>
                    <a:pt x="251138" y="1455313"/>
                    <a:pt x="251138" y="1455313"/>
                  </a:cubicBezTo>
                  <a:cubicBezTo>
                    <a:pt x="234101" y="1387172"/>
                    <a:pt x="257232" y="1467415"/>
                    <a:pt x="231820" y="1410237"/>
                  </a:cubicBezTo>
                  <a:cubicBezTo>
                    <a:pt x="226307" y="1397831"/>
                    <a:pt x="226472" y="1382896"/>
                    <a:pt x="218941" y="1371600"/>
                  </a:cubicBezTo>
                  <a:cubicBezTo>
                    <a:pt x="192585" y="1332066"/>
                    <a:pt x="221449" y="1372626"/>
                    <a:pt x="186744" y="1332963"/>
                  </a:cubicBezTo>
                  <a:cubicBezTo>
                    <a:pt x="177693" y="1322619"/>
                    <a:pt x="171202" y="1309960"/>
                    <a:pt x="160986" y="1300766"/>
                  </a:cubicBezTo>
                  <a:cubicBezTo>
                    <a:pt x="149481" y="1290412"/>
                    <a:pt x="133294" y="1285954"/>
                    <a:pt x="122349" y="1275009"/>
                  </a:cubicBezTo>
                  <a:cubicBezTo>
                    <a:pt x="108109" y="1260768"/>
                    <a:pt x="101643" y="1251776"/>
                    <a:pt x="83713" y="1242811"/>
                  </a:cubicBezTo>
                  <a:cubicBezTo>
                    <a:pt x="77642" y="1239775"/>
                    <a:pt x="70834" y="1238518"/>
                    <a:pt x="64394" y="1236372"/>
                  </a:cubicBezTo>
                  <a:cubicBezTo>
                    <a:pt x="14518" y="1186496"/>
                    <a:pt x="39476" y="1198016"/>
                    <a:pt x="0" y="1184856"/>
                  </a:cubicBezTo>
                  <a:cubicBezTo>
                    <a:pt x="2374" y="1168239"/>
                    <a:pt x="3886" y="1138447"/>
                    <a:pt x="12879" y="1120462"/>
                  </a:cubicBezTo>
                  <a:cubicBezTo>
                    <a:pt x="16340" y="1113540"/>
                    <a:pt x="21465" y="1107583"/>
                    <a:pt x="25758" y="1101144"/>
                  </a:cubicBezTo>
                  <a:cubicBezTo>
                    <a:pt x="40276" y="1028548"/>
                    <a:pt x="25758" y="1116998"/>
                    <a:pt x="25758" y="998113"/>
                  </a:cubicBezTo>
                  <a:cubicBezTo>
                    <a:pt x="25758" y="983333"/>
                    <a:pt x="34560" y="963553"/>
                    <a:pt x="45076" y="953037"/>
                  </a:cubicBezTo>
                  <a:cubicBezTo>
                    <a:pt x="50548" y="947565"/>
                    <a:pt x="64394" y="940158"/>
                    <a:pt x="64394" y="940158"/>
                  </a:cubicBezTo>
                </a:path>
              </a:pathLst>
            </a:custGeom>
            <a:solidFill>
              <a:srgbClr val="754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Locking door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99618" y="-1542589"/>
            <a:ext cx="609600" cy="609600"/>
          </a:xfrm>
          <a:prstGeom prst="rect">
            <a:avLst/>
          </a:prstGeom>
        </p:spPr>
      </p:pic>
      <p:pic>
        <p:nvPicPr>
          <p:cNvPr id="23" name="Locking door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2018" y="-1390189"/>
            <a:ext cx="609600" cy="609600"/>
          </a:xfrm>
          <a:prstGeom prst="rect">
            <a:avLst/>
          </a:prstGeom>
        </p:spPr>
      </p:pic>
      <p:pic>
        <p:nvPicPr>
          <p:cNvPr id="24" name="Locking door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04418" y="-1237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5573 -0.005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8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688 -2.59259E-6 L -0.68386 -0.0057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657 -2.59259E-6 L -1.00104 -0.0219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24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9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662940"/>
            <a:ext cx="12211159" cy="11950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93681" y="143359"/>
            <a:ext cx="101473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 أل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ستْ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طة جور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بً</a:t>
            </a:r>
            <a:r>
              <a:rPr lang="ar-AE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 ، لتشعر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الدفء وتنام .</a:t>
            </a:r>
            <a:endParaRPr lang="ar-AE" sz="4800" b="1" i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57"/>
            <a:ext cx="8001001" cy="6858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828195" y="1427954"/>
            <a:ext cx="2708047" cy="4047903"/>
            <a:chOff x="5402685" y="1389854"/>
            <a:chExt cx="2708047" cy="40479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2685" y="1389854"/>
              <a:ext cx="2708047" cy="4047903"/>
            </a:xfrm>
            <a:prstGeom prst="rect">
              <a:avLst/>
            </a:prstGeom>
          </p:spPr>
        </p:pic>
        <p:sp>
          <p:nvSpPr>
            <p:cNvPr id="24" name="Freeform 23"/>
            <p:cNvSpPr/>
            <p:nvPr/>
          </p:nvSpPr>
          <p:spPr>
            <a:xfrm>
              <a:off x="6858000" y="1762125"/>
              <a:ext cx="800100" cy="533400"/>
            </a:xfrm>
            <a:custGeom>
              <a:avLst/>
              <a:gdLst>
                <a:gd name="connsiteX0" fmla="*/ 400050 w 800100"/>
                <a:gd name="connsiteY0" fmla="*/ 295275 h 533400"/>
                <a:gd name="connsiteX1" fmla="*/ 238125 w 800100"/>
                <a:gd name="connsiteY1" fmla="*/ 533400 h 533400"/>
                <a:gd name="connsiteX2" fmla="*/ 19050 w 800100"/>
                <a:gd name="connsiteY2" fmla="*/ 428625 h 533400"/>
                <a:gd name="connsiteX3" fmla="*/ 0 w 800100"/>
                <a:gd name="connsiteY3" fmla="*/ 228600 h 533400"/>
                <a:gd name="connsiteX4" fmla="*/ 104775 w 800100"/>
                <a:gd name="connsiteY4" fmla="*/ 0 h 533400"/>
                <a:gd name="connsiteX5" fmla="*/ 428625 w 800100"/>
                <a:gd name="connsiteY5" fmla="*/ 28575 h 533400"/>
                <a:gd name="connsiteX6" fmla="*/ 523875 w 800100"/>
                <a:gd name="connsiteY6" fmla="*/ 95250 h 533400"/>
                <a:gd name="connsiteX7" fmla="*/ 666750 w 800100"/>
                <a:gd name="connsiteY7" fmla="*/ 47625 h 533400"/>
                <a:gd name="connsiteX8" fmla="*/ 723900 w 800100"/>
                <a:gd name="connsiteY8" fmla="*/ 47625 h 533400"/>
                <a:gd name="connsiteX9" fmla="*/ 800100 w 800100"/>
                <a:gd name="connsiteY9" fmla="*/ 238125 h 533400"/>
                <a:gd name="connsiteX10" fmla="*/ 762000 w 800100"/>
                <a:gd name="connsiteY10" fmla="*/ 409575 h 533400"/>
                <a:gd name="connsiteX11" fmla="*/ 704850 w 800100"/>
                <a:gd name="connsiteY11" fmla="*/ 361950 h 533400"/>
                <a:gd name="connsiteX12" fmla="*/ 561975 w 800100"/>
                <a:gd name="connsiteY12" fmla="*/ 238125 h 533400"/>
                <a:gd name="connsiteX13" fmla="*/ 400050 w 800100"/>
                <a:gd name="connsiteY13" fmla="*/ 295275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0100" h="533400">
                  <a:moveTo>
                    <a:pt x="400050" y="295275"/>
                  </a:moveTo>
                  <a:lnTo>
                    <a:pt x="238125" y="533400"/>
                  </a:lnTo>
                  <a:lnTo>
                    <a:pt x="19050" y="428625"/>
                  </a:lnTo>
                  <a:lnTo>
                    <a:pt x="0" y="228600"/>
                  </a:lnTo>
                  <a:lnTo>
                    <a:pt x="104775" y="0"/>
                  </a:lnTo>
                  <a:lnTo>
                    <a:pt x="428625" y="28575"/>
                  </a:lnTo>
                  <a:lnTo>
                    <a:pt x="523875" y="95250"/>
                  </a:lnTo>
                  <a:lnTo>
                    <a:pt x="666750" y="47625"/>
                  </a:lnTo>
                  <a:lnTo>
                    <a:pt x="723900" y="47625"/>
                  </a:lnTo>
                  <a:lnTo>
                    <a:pt x="800100" y="238125"/>
                  </a:lnTo>
                  <a:lnTo>
                    <a:pt x="762000" y="409575"/>
                  </a:lnTo>
                  <a:lnTo>
                    <a:pt x="704850" y="361950"/>
                  </a:lnTo>
                  <a:lnTo>
                    <a:pt x="561975" y="238125"/>
                  </a:lnTo>
                  <a:lnTo>
                    <a:pt x="400050" y="295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7" t="19200" r="74514" b="74044"/>
          <a:stretch/>
        </p:blipFill>
        <p:spPr>
          <a:xfrm>
            <a:off x="5501190" y="1794177"/>
            <a:ext cx="781050" cy="5143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084880" y="1936205"/>
            <a:ext cx="552450" cy="5696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521" y="2324796"/>
            <a:ext cx="3746675" cy="40038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20721057" flipH="1">
            <a:off x="9923004" y="4384362"/>
            <a:ext cx="738970" cy="13276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35"/>
          <a:stretch/>
        </p:blipFill>
        <p:spPr>
          <a:xfrm rot="1412190">
            <a:off x="9129326" y="4483665"/>
            <a:ext cx="697074" cy="132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2269 L -3.75E-6 0.02315 C -0.00755 0.01273 -0.01497 0.00209 -0.02239 -0.00764 C -0.02513 -0.01111 -0.0276 -0.01458 -0.03046 -0.0169 C -0.03711 -0.02268 -0.05755 -0.03889 -0.06875 -0.04722 C -0.08099 -0.05648 -0.09283 -0.06852 -0.10546 -0.07477 C -0.10768 -0.07569 -0.10989 -0.07639 -0.11185 -0.07777 C -0.11953 -0.08264 -0.12669 -0.08912 -0.13424 -0.09282 C -0.14049 -0.09629 -0.14713 -0.09676 -0.15338 -0.09907 C -0.1552 -0.09977 -0.15664 -0.10185 -0.1582 -0.10208 C -0.16731 -0.10393 -0.1763 -0.10416 -0.18541 -0.10509 C -0.18802 -0.10602 -0.19075 -0.10787 -0.19336 -0.1081 C -0.24492 -0.11458 -0.2401 -0.11041 -0.30039 -0.10208 C -0.30677 -0.1 -0.31315 -0.09745 -0.31953 -0.09606 C -0.3276 -0.09444 -0.33567 -0.09467 -0.34349 -0.09282 C -0.34531 -0.09259 -0.347 -0.09166 -0.3483 -0.08981 C -0.35494 -0.08264 -0.36744 -0.06551 -0.36744 -0.06527 C -0.37513 -0.04421 -0.36562 -0.07083 -0.37552 -0.04421 C -0.37773 -0.03842 -0.37968 -0.03356 -0.3802 -0.02592 C -0.38073 -0.02222 -0.3802 -0.01782 -0.3802 -0.01365 L -0.3802 -0.01342 " pathEditMode="relative" rAng="0" ptsTypes="A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3" y="-6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2269 L -6.25E-7 0.02315 C -0.00755 0.01273 -0.01497 0.00208 -0.0224 -0.00764 C -0.02513 -0.01111 -0.0276 -0.01458 -0.03047 -0.0169 C -0.03711 -0.02268 -0.05755 -0.03889 -0.06875 -0.04722 C -0.08099 -0.05648 -0.09284 -0.06852 -0.10547 -0.07477 C -0.10768 -0.07569 -0.1099 -0.07639 -0.11185 -0.07778 C -0.11953 -0.08264 -0.12669 -0.08912 -0.13424 -0.09282 C -0.14049 -0.0963 -0.14713 -0.09676 -0.15338 -0.09907 C -0.15521 -0.09977 -0.15664 -0.10185 -0.1582 -0.10208 C -0.16732 -0.10393 -0.1763 -0.10417 -0.18542 -0.10509 C -0.18802 -0.10602 -0.19075 -0.10787 -0.19336 -0.1081 C -0.24492 -0.11458 -0.2401 -0.11042 -0.30039 -0.10208 C -0.30677 -0.1 -0.31315 -0.09745 -0.31953 -0.09606 C -0.3276 -0.09444 -0.33568 -0.09467 -0.34349 -0.09282 C -0.34531 -0.09259 -0.347 -0.09167 -0.34831 -0.08981 C -0.35495 -0.08264 -0.36745 -0.06551 -0.36745 -0.06528 C -0.37513 -0.04421 -0.36562 -0.07083 -0.37552 -0.04421 C -0.37773 -0.03842 -0.37969 -0.03356 -0.38021 -0.02592 C -0.38073 -0.02222 -0.38021 -0.01782 -0.38021 -0.01366 L -0.38021 -0.01342 " pathEditMode="relative" rAng="0" ptsTypes="AAAAAAAAAAAAAAAAAAA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3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662940"/>
            <a:ext cx="12211159" cy="11950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3"/>
          <a:stretch/>
        </p:blipFill>
        <p:spPr>
          <a:xfrm>
            <a:off x="166396" y="1456076"/>
            <a:ext cx="3425980" cy="4435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52"/>
          <a:stretch/>
        </p:blipFill>
        <p:spPr>
          <a:xfrm>
            <a:off x="317086" y="1456076"/>
            <a:ext cx="3458987" cy="44353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7135" y="143359"/>
            <a:ext cx="1116042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5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وحين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5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زع نور الشمس ،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5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دأت </a:t>
            </a:r>
            <a:r>
              <a:rPr lang="ar-AE" sz="4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5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طة تشعر بالتحسن .</a:t>
            </a:r>
            <a:endParaRPr lang="en-US" sz="45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050439" y="2109452"/>
            <a:ext cx="3399987" cy="2632797"/>
            <a:chOff x="8027190" y="2045728"/>
            <a:chExt cx="3399987" cy="2632797"/>
          </a:xfrm>
        </p:grpSpPr>
        <p:sp>
          <p:nvSpPr>
            <p:cNvPr id="7" name="Rectangle 6"/>
            <p:cNvSpPr/>
            <p:nvPr/>
          </p:nvSpPr>
          <p:spPr>
            <a:xfrm>
              <a:off x="8500529" y="2487828"/>
              <a:ext cx="2198179" cy="1889186"/>
            </a:xfrm>
            <a:prstGeom prst="rect">
              <a:avLst/>
            </a:prstGeom>
            <a:solidFill>
              <a:srgbClr val="55B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06"/>
            <a:stretch/>
          </p:blipFill>
          <p:spPr>
            <a:xfrm>
              <a:off x="8027190" y="2045728"/>
              <a:ext cx="3399987" cy="263279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038697" y="2088804"/>
            <a:ext cx="3399987" cy="2632797"/>
            <a:chOff x="4038697" y="2088804"/>
            <a:chExt cx="3399987" cy="2632797"/>
          </a:xfrm>
        </p:grpSpPr>
        <p:pic>
          <p:nvPicPr>
            <p:cNvPr id="9218" name="Picture 2" descr="ÙØªÙØ¬Ø© Ø¨Ø­Ø« Ø§ÙØµÙØ± Ø¹Ù âªSunny day clipartâ¬â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908" y="2525928"/>
              <a:ext cx="2366373" cy="1851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06"/>
            <a:stretch/>
          </p:blipFill>
          <p:spPr>
            <a:xfrm>
              <a:off x="4038697" y="2088804"/>
              <a:ext cx="3399987" cy="263279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94"/>
          <a:stretch/>
        </p:blipFill>
        <p:spPr>
          <a:xfrm>
            <a:off x="7937895" y="2448916"/>
            <a:ext cx="3399987" cy="20944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94"/>
          <a:stretch/>
        </p:blipFill>
        <p:spPr>
          <a:xfrm>
            <a:off x="3888617" y="2419517"/>
            <a:ext cx="3399987" cy="20944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60810" y="2697649"/>
            <a:ext cx="2708047" cy="4047903"/>
          </a:xfrm>
          <a:prstGeom prst="rect">
            <a:avLst/>
          </a:prstGeom>
        </p:spPr>
      </p:pic>
      <p:pic>
        <p:nvPicPr>
          <p:cNvPr id="27" name="Locking door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4418" y="-1237789"/>
            <a:ext cx="609600" cy="609600"/>
          </a:xfrm>
          <a:prstGeom prst="rect">
            <a:avLst/>
          </a:prstGeom>
        </p:spPr>
      </p:pic>
      <p:pic>
        <p:nvPicPr>
          <p:cNvPr id="28" name="Locking door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56818" y="-1085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45052 -0.0037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9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27836" r="1111" b="18406"/>
          <a:stretch/>
        </p:blipFill>
        <p:spPr>
          <a:xfrm>
            <a:off x="0" y="32084"/>
            <a:ext cx="12192000" cy="6833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6406" y="175443"/>
            <a:ext cx="113335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2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شكرت </a:t>
            </a:r>
            <a:r>
              <a:rPr lang="ar-AE" sz="42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2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طة صديقتها </a:t>
            </a:r>
            <a:r>
              <a:rPr lang="ar-AE" sz="42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2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42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2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ـي ، وأهدتها س</a:t>
            </a:r>
            <a:r>
              <a:rPr lang="ar-AE" sz="42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2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ورة </a:t>
            </a:r>
            <a:r>
              <a:rPr lang="ar-AE" sz="42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2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يضاء ك</a:t>
            </a:r>
            <a:r>
              <a:rPr lang="ar-AE" sz="42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2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يرة .</a:t>
            </a:r>
            <a:endParaRPr lang="en-US" sz="4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521" y="2324796"/>
            <a:ext cx="3746675" cy="4003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61060" y="2697649"/>
            <a:ext cx="2708047" cy="404790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169941" y="4305300"/>
            <a:ext cx="2633856" cy="1885950"/>
            <a:chOff x="1307170" y="0"/>
            <a:chExt cx="957765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170" y="0"/>
              <a:ext cx="9577659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733550" y="419100"/>
              <a:ext cx="8724900" cy="6000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69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0.05781 -0.01158 0.02226 -0.00556 0.15 4.07407E-6 C 0.17031 0.00069 0.21094 0.00555 0.21094 0.00578 C 0.21354 0.00648 0.21601 0.00763 0.21862 0.00833 C 0.27174 0.01898 0.26172 0.01643 0.31719 0.01944 C 0.35417 0.01851 0.39115 0.01944 0.42812 0.01666 C 0.4401 0.01574 0.45208 0.01157 0.46406 0.00833 C 0.46562 0.00787 0.46706 0.00578 0.46875 0.00555 C 0.4776 0.0037 0.52318 4.07407E-6 0.52812 4.07407E-6 C 0.64219 -0.0044 0.61406 0.04421 0.64219 -0.00556 L 0.64219 -0.00533 " pathEditMode="relative" rAng="0" ptsTypes="AAA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9" y="62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3.125E-6 0.00023 C 0.05781 -0.01158 0.02226 -0.00556 0.15 2.22222E-6 C 0.17031 0.00069 0.21093 0.00555 0.21093 0.00578 C 0.21354 0.00648 0.21601 0.00764 0.21862 0.00833 C 0.27174 0.01898 0.26172 0.01643 0.31718 0.01944 C 0.35416 0.01852 0.39114 0.01944 0.42812 0.01666 C 0.4401 0.01574 0.45208 0.01157 0.46406 0.00833 C 0.46562 0.00787 0.46705 0.00578 0.46875 0.00555 C 0.4776 0.0037 0.52317 2.22222E-6 0.52812 2.22222E-6 C 0.64218 -0.0044 0.61406 0.04421 0.64218 -0.00556 L 0.64218 -0.00533 " pathEditMode="relative" rAng="0" ptsTypes="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219 -0.00533 L 0.64219 -0.00533 C 0.64427 -0.01274 0.64609 -0.02037 0.64844 -0.02755 C 0.64922 -0.03056 0.65 -0.0338 0.65156 -0.03588 C 0.65326 -0.03866 0.65586 -0.03936 0.65781 -0.04144 C 0.66055 -0.04491 0.66263 -0.04977 0.66563 -0.05255 C 0.66953 -0.05649 0.67409 -0.05718 0.67813 -0.06088 C 0.69102 -0.07338 0.68672 -0.07801 0.70156 -0.08588 C 0.71068 -0.09098 0.72018 -0.09468 0.72969 -0.09699 L 0.76094 -0.10533 C 0.76406 -0.10625 0.76706 -0.10764 0.77031 -0.10811 C 0.77643 -0.10949 0.78281 -0.10996 0.78906 -0.11088 L 0.88125 -0.10255 C 0.89245 -0.10139 0.88529 -0.1 0.89375 -0.09699 C 0.89609 -0.0963 0.91094 -0.09306 0.91406 -0.09144 C 0.94974 -0.07338 0.92461 -0.07986 0.95313 -0.07477 C 0.96419 -0.06829 0.95964 -0.07269 0.96719 -0.06366 L 0.97344 -0.04699 L 0.97344 -0.04699 " pathEditMode="relative" ptsTypes="AAAAAAAAAAAAAAA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51267" y="1535039"/>
            <a:ext cx="6931486" cy="4963231"/>
            <a:chOff x="1307170" y="0"/>
            <a:chExt cx="9577659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170" y="0"/>
              <a:ext cx="9577659" cy="6858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733550" y="419100"/>
              <a:ext cx="8724900" cy="6000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3" y="1792322"/>
            <a:ext cx="4403664" cy="47059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92692" y="143359"/>
            <a:ext cx="103493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صارت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ـي تكت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طة كل يوم ع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ارة جميلة .</a:t>
            </a:r>
            <a:endParaRPr lang="ar-AE" sz="4800" b="1" i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3092" y="2751191"/>
            <a:ext cx="6147837" cy="3208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54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اجعل</a:t>
            </a:r>
            <a:r>
              <a:rPr lang="ar-AE" sz="54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5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54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</a:t>
            </a:r>
            <a:r>
              <a:rPr lang="ar-AE" sz="5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54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54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الخير والح</a:t>
            </a:r>
            <a:r>
              <a:rPr lang="ar-AE" sz="5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</a:p>
          <a:p>
            <a:pPr algn="ctr" rtl="1">
              <a:lnSpc>
                <a:spcPct val="200000"/>
              </a:lnSpc>
            </a:pPr>
            <a:r>
              <a:rPr lang="ar-AE" sz="5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مفتوحًا في قل</a:t>
            </a:r>
            <a:r>
              <a:rPr lang="ar-AE" sz="5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5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ك .</a:t>
            </a:r>
            <a:endParaRPr lang="ar-AE" sz="5400" b="1" i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93" y="2043831"/>
            <a:ext cx="105125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77778E-6 L -3.125E-6 -7.77778E-6 C -0.00273 0.01597 -0.0026 0.02476 -0.00794 0.03611 C -0.00924 0.03911 -0.01054 0.04259 -0.01263 0.04444 C -0.01601 0.04745 -0.01992 0.04814 -0.02357 0.04999 C -0.02929 0.04629 -0.03528 0.04398 -0.04075 0.03888 C -0.04232 0.03726 -0.04192 0.03055 -0.04388 0.03055 C -0.0457 0.03055 -0.04596 0.03611 -0.047 0.03888 C -0.04909 0.03796 -0.05143 0.03819 -0.05325 0.03611 C -0.05898 0.02916 -0.05429 0.02314 -0.05794 0.01388 C -0.05885 0.01134 -0.06107 0.01203 -0.06263 0.01111 C -0.06419 0.01203 -0.06575 0.01249 -0.06732 0.01388 C -0.06888 0.01527 -0.07018 0.01805 -0.072 0.01944 C -0.07396 0.02083 -0.07617 0.02083 -0.07825 0.02222 C -0.08437 0.02615 -0.08528 0.02916 -0.09075 0.03611 C -0.09218 0.03796 -0.09388 0.03981 -0.09544 0.04166 C -0.09752 0.03981 -0.10039 0.03935 -0.10169 0.03611 C -0.10573 0.02499 -0.10768 0.0118 -0.11107 -7.77778E-6 C -0.11185 -0.00301 -0.11315 -0.00556 -0.11419 -0.00834 C -0.122 -0.00371 -0.12995 -0.00024 -0.13763 0.00555 C -0.13997 0.00717 -0.14153 0.01157 -0.14388 0.01388 C -0.14531 0.01527 -0.147 0.01527 -0.14857 0.01666 C -0.15221 0.0199 -0.15729 0.02615 -0.16107 0.03055 C -0.16159 0.02777 -0.16211 0.02499 -0.16263 0.02222 C -0.16315 0.01851 -0.16198 0.0118 -0.16419 0.01111 C -0.16666 0.01018 -0.16823 0.01666 -0.17044 0.01944 C -0.17877 0.03009 -0.17122 0.02013 -0.18294 0.03055 C -0.18554 0.03286 -0.18815 0.03611 -0.19075 0.03888 C -0.19232 0.03611 -0.19414 0.03356 -0.19544 0.03055 C -0.19674 0.02708 -0.19622 0.01967 -0.19857 0.01944 C -0.20299 0.01851 -0.20677 0.02499 -0.21107 0.02777 C -0.2125 0.0287 -0.21419 0.02962 -0.21575 0.03055 C -0.21692 0.02893 -0.22578 0.01597 -0.22825 0.01666 C -0.23034 0.01712 -0.23112 0.02245 -0.23294 0.02499 C -0.23528 0.02824 -0.23815 0.03032 -0.24075 0.03333 C -0.24596 0.03958 -0.25638 0.05277 -0.25638 0.05277 C -0.25703 0.04722 -0.25781 0.03449 -0.26263 0.03333 C -0.26484 0.03263 -0.26666 0.03749 -0.26888 0.03888 C -0.27135 0.04027 -0.27409 0.04074 -0.27669 0.04166 C -0.27929 0.03703 -0.28099 0.02986 -0.2845 0.02777 C -0.3056 0.01388 -0.28489 0.04629 -0.29857 0.02222 C -0.31093 0.02939 -0.29518 0.02222 -0.32044 0.01111 C -0.32291 0.00995 -0.32565 0.01296 -0.32825 0.01388 C -0.32982 0.01666 -0.33073 0.02152 -0.33294 0.02222 C -0.33567 0.02268 -0.33802 0.01828 -0.34075 0.01666 C -0.34218 0.0155 -0.34388 0.01481 -0.34544 0.01388 C -0.36276 0.00208 -0.34284 0.01435 -0.36263 0.00277 C -0.38047 0.00509 -0.38047 -0.00163 -0.39075 0.01666 C -0.39258 0.0199 -0.39388 0.02407 -0.39544 0.02777 C -0.40482 0.02036 -0.41458 0.01435 -0.42357 0.00555 C -0.44153 -0.01204 -0.40924 0.00486 -0.43294 -0.00556 C -0.43398 -0.00278 -0.43541 -0.00047 -0.43607 0.00277 C -0.43698 0.00717 -0.43607 0.01273 -0.43763 0.01666 C -0.43854 0.01898 -0.44075 0.01805 -0.44232 0.01944 C -0.44401 0.02083 -0.44544 0.02314 -0.447 0.02499 C -0.45013 0.02314 -0.45573 0.01365 -0.45638 0.01944 C -0.45716 0.02708 -0.45286 0.03657 -0.44857 0.03888 C -0.43489 0.0456 -0.42044 0.04305 -0.40638 0.04444 C -0.38242 0.04675 -0.35846 0.04814 -0.3345 0.04999 C -0.32982 0.05254 -0.31966 0.05856 -0.31732 0.06111 C -0.31471 0.06365 -0.31367 0.07013 -0.31107 0.07222 C -0.27721 0.09722 -0.27226 0.09606 -0.24075 0.10555 C -0.23919 0.1074 -0.23776 0.10995 -0.23607 0.11111 C -0.23294 0.11273 -0.22982 0.11342 -0.22669 0.11388 C -0.2095 0.11527 -0.19232 0.11574 -0.17513 0.11666 C -0.16992 0.11851 -0.16471 0.12152 -0.1595 0.12222 C -0.09218 0.13148 -0.10742 0.09583 -0.09232 0.13611 C -0.09179 0.14351 -0.09401 0.1537 -0.09075 0.15833 C -0.08841 0.16157 -0.08633 0.15115 -0.0845 0.14722 C -0.08268 0.14374 -0.08125 0.13981 -0.07982 0.13611 C -0.07864 0.13333 -0.07799 0.13009 -0.07669 0.12777 C -0.07526 0.12546 -0.07357 0.12407 -0.072 0.12222 C -0.06784 0.12407 -0.06341 0.12337 -0.06263 0.13333 C -0.06224 0.13703 -0.06367 0.14074 -0.06419 0.14444 C -0.11107 0.13842 -0.09349 0.14305 -0.11732 0.13611 C -0.11888 0.13703 -0.12031 0.13842 -0.122 0.13888 C -0.12864 0.14027 -0.1358 0.13819 -0.14232 0.14166 C -0.14648 0.14398 -0.14961 0.15092 -0.15325 0.15555 C -0.16002 0.15462 -0.16692 0.15578 -0.17357 0.15277 C -0.17526 0.15185 -0.175 0.14583 -0.17669 0.14444 C -0.17942 0.14189 -0.18294 0.14259 -0.18607 0.14166 C -0.20312 0.12129 -0.18789 0.13194 -0.20325 0.13888 C -0.20872 0.1412 -0.21458 0.1412 -0.22044 0.14166 C -0.24271 0.14305 -0.26523 0.14351 -0.28763 0.14444 C -0.28971 0.14351 -0.29179 0.14282 -0.29388 0.14166 C -0.29648 0.14004 -0.29883 0.13564 -0.30169 0.13611 C -0.30508 0.13657 -0.30755 0.14421 -0.31107 0.14444 C -0.34479 0.14699 -0.37877 0.14444 -0.41263 0.14444 L -0.41263 0.14444 " pathEditMode="relative" ptsTypes="AAAAAAAAAAAAAAAAAAAAAAAAAAAAAAAAA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F56F210-182D-4757-ABDD-4A4C0886AA1E}"/>
              </a:ext>
            </a:extLst>
          </p:cNvPr>
          <p:cNvSpPr/>
          <p:nvPr/>
        </p:nvSpPr>
        <p:spPr>
          <a:xfrm>
            <a:off x="204503" y="228601"/>
            <a:ext cx="11747656" cy="461665"/>
          </a:xfrm>
          <a:prstGeom prst="rect">
            <a:avLst/>
          </a:prstGeom>
          <a:ln w="38100"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الأول: 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ذكر المتعلم اسم مؤلف الكتاب والشخص الذي رسم الرسومات التوضيحية له، محددة دور كل منهما.</a:t>
            </a:r>
          </a:p>
        </p:txBody>
      </p:sp>
      <p:sp>
        <p:nvSpPr>
          <p:cNvPr id="5" name="مستطيل 5">
            <a:extLst>
              <a:ext uri="{FF2B5EF4-FFF2-40B4-BE49-F238E27FC236}">
                <a16:creationId xmlns:a16="http://schemas.microsoft.com/office/drawing/2014/main" id="{638FEBE6-49F8-42AB-9C25-047FE337683D}"/>
              </a:ext>
            </a:extLst>
          </p:cNvPr>
          <p:cNvSpPr/>
          <p:nvPr/>
        </p:nvSpPr>
        <p:spPr>
          <a:xfrm>
            <a:off x="1422400" y="1654314"/>
            <a:ext cx="1056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عُنْوانُ الْقِصَّةِ:</a:t>
            </a:r>
            <a:endParaRPr lang="ar-AE" sz="2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8">
            <a:extLst>
              <a:ext uri="{FF2B5EF4-FFF2-40B4-BE49-F238E27FC236}">
                <a16:creationId xmlns:a16="http://schemas.microsoft.com/office/drawing/2014/main" id="{4EE94077-FD72-4310-AA26-FA9DF8EC27EB}"/>
              </a:ext>
            </a:extLst>
          </p:cNvPr>
          <p:cNvSpPr/>
          <p:nvPr/>
        </p:nvSpPr>
        <p:spPr>
          <a:xfrm>
            <a:off x="8839200" y="2852678"/>
            <a:ext cx="3118677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أتوقع أحداث القصة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ألتزم آداب الاستماع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</a:p>
        </p:txBody>
      </p:sp>
      <p:pic>
        <p:nvPicPr>
          <p:cNvPr id="2052" name="Picture 4" descr="http://www.alaalm-alarabi.ae/img/books/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2" y="876300"/>
            <a:ext cx="6653497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0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3">
            <a:extLst>
              <a:ext uri="{FF2B5EF4-FFF2-40B4-BE49-F238E27FC236}">
                <a16:creationId xmlns:a16="http://schemas.microsoft.com/office/drawing/2014/main" id="{CDCE68D3-A5A3-45AA-A41B-FBA969EADD84}"/>
              </a:ext>
            </a:extLst>
          </p:cNvPr>
          <p:cNvSpPr/>
          <p:nvPr/>
        </p:nvSpPr>
        <p:spPr>
          <a:xfrm>
            <a:off x="7182680" y="1447800"/>
            <a:ext cx="5009321" cy="42780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2800" b="1" dirty="0">
                <a:solidFill>
                  <a:srgbClr val="FF0066"/>
                </a:solidFill>
                <a:latin typeface="Adobe Arabic" panose="02040503050201020203" pitchFamily="18" charset="-78"/>
                <a:cs typeface="Al-Mujahed Gift 5" pitchFamily="2" charset="-78"/>
              </a:rPr>
              <a:t>مستخدمًا اللغة العربية </a:t>
            </a:r>
            <a:endParaRPr lang="ar-AE" sz="20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أُبدي رَأْيي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في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الْ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أَذْكُر عَناصِر الْقِصَّة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</a:p>
          <a:p>
            <a:pPr marL="571500" indent="-571500" algn="ctr" rtl="1">
              <a:lnSpc>
                <a:spcPct val="200000"/>
              </a:lnSpc>
              <a:buFontTx/>
              <a:buChar char="-"/>
            </a:pPr>
            <a:endParaRPr lang="ar-SA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</p:txBody>
      </p:sp>
      <p:sp>
        <p:nvSpPr>
          <p:cNvPr id="5" name="مستطيل 2">
            <a:extLst>
              <a:ext uri="{FF2B5EF4-FFF2-40B4-BE49-F238E27FC236}">
                <a16:creationId xmlns:a16="http://schemas.microsoft.com/office/drawing/2014/main" id="{57F1E9C8-E558-4F81-99B0-3907A353A74B}"/>
              </a:ext>
            </a:extLst>
          </p:cNvPr>
          <p:cNvSpPr/>
          <p:nvPr/>
        </p:nvSpPr>
        <p:spPr>
          <a:xfrm>
            <a:off x="282713" y="230567"/>
            <a:ext cx="1158240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الثاني: </a:t>
            </a:r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حدد 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عناصر القصة مستخدم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اللغة العربية ورأيه فيها.</a:t>
            </a:r>
          </a:p>
        </p:txBody>
      </p:sp>
      <p:pic>
        <p:nvPicPr>
          <p:cNvPr id="8" name="Picture 4" descr="http://www.alaalm-alarabi.ae/img/books/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2" y="1143000"/>
            <a:ext cx="6653497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3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9A60C92-1583-4ADD-8320-50D43EDC8D79}"/>
              </a:ext>
            </a:extLst>
          </p:cNvPr>
          <p:cNvSpPr/>
          <p:nvPr/>
        </p:nvSpPr>
        <p:spPr>
          <a:xfrm>
            <a:off x="762000" y="2692379"/>
            <a:ext cx="10515599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MCS ALMAALIM HIGH ITALIC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أُجيبُ عَلى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ئ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 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تيعاب ح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r" rtl="1"/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-أُعيدُ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م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خ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ِ.</a:t>
            </a:r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F34AA4F-85FA-411D-943D-14FC5B559A40}"/>
              </a:ext>
            </a:extLst>
          </p:cNvPr>
          <p:cNvSpPr/>
          <p:nvPr/>
        </p:nvSpPr>
        <p:spPr>
          <a:xfrm>
            <a:off x="8534400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أَتَحَدَّثُ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AE71283-C02F-44D5-BB16-B3FA1A74437D}"/>
              </a:ext>
            </a:extLst>
          </p:cNvPr>
          <p:cNvSpPr/>
          <p:nvPr/>
        </p:nvSpPr>
        <p:spPr>
          <a:xfrm>
            <a:off x="304801" y="196944"/>
            <a:ext cx="11582399" cy="646331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الثالث: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يد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سرد القصة مظهر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فهمه للنص ورسالته مستعين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بالصور.</a:t>
            </a:r>
          </a:p>
        </p:txBody>
      </p:sp>
      <p:sp>
        <p:nvSpPr>
          <p:cNvPr id="9" name="مستطيل 2">
            <a:extLst>
              <a:ext uri="{FF2B5EF4-FFF2-40B4-BE49-F238E27FC236}">
                <a16:creationId xmlns:a16="http://schemas.microsoft.com/office/drawing/2014/main" id="{FBADBC30-ABE4-42E5-BAE0-A516858BC7A7}"/>
              </a:ext>
            </a:extLst>
          </p:cNvPr>
          <p:cNvSpPr/>
          <p:nvPr/>
        </p:nvSpPr>
        <p:spPr>
          <a:xfrm>
            <a:off x="4923183" y="1402643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أُحاوِرُ </a:t>
            </a:r>
          </a:p>
        </p:txBody>
      </p:sp>
      <p:sp>
        <p:nvSpPr>
          <p:cNvPr id="10" name="مستطيل 2">
            <a:extLst>
              <a:ext uri="{FF2B5EF4-FFF2-40B4-BE49-F238E27FC236}">
                <a16:creationId xmlns:a16="http://schemas.microsoft.com/office/drawing/2014/main" id="{124FA53C-C966-40BE-80D1-7A8BE3C236EB}"/>
              </a:ext>
            </a:extLst>
          </p:cNvPr>
          <p:cNvSpPr/>
          <p:nvPr/>
        </p:nvSpPr>
        <p:spPr>
          <a:xfrm>
            <a:off x="1307548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أُناقِشُ    </a:t>
            </a:r>
          </a:p>
        </p:txBody>
      </p:sp>
    </p:spTree>
    <p:extLst>
      <p:ext uri="{BB962C8B-B14F-4D97-AF65-F5344CB8AC3E}">
        <p14:creationId xmlns:p14="http://schemas.microsoft.com/office/powerpoint/2010/main" val="330722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27836" r="1111" b="18406"/>
          <a:stretch/>
        </p:blipFill>
        <p:spPr>
          <a:xfrm>
            <a:off x="0" y="32084"/>
            <a:ext cx="12192000" cy="6833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9084" y="143359"/>
            <a:ext cx="107965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بوبي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صَديقَةُ الْ</a:t>
            </a:r>
            <a:r>
              <a:rPr lang="ar-AE" sz="4800" b="1" i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بَ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طَّة ، يَلْعَ</a:t>
            </a:r>
            <a:r>
              <a:rPr lang="ar-AE" sz="4800" b="1" i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ـب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انِ لُعْـ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بَ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ةَ الطَّ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يـ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ـ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بِ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وَالْمَريض .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01" y="1450153"/>
            <a:ext cx="3746675" cy="4003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2088" y="1506475"/>
            <a:ext cx="3112188" cy="465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6753" y="1653349"/>
            <a:ext cx="5751094" cy="50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48092" r="10764" b="63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21" y="2399057"/>
            <a:ext cx="1883496" cy="2815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22547" y="143359"/>
            <a:ext cx="10089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لَعِـ</a:t>
            </a:r>
            <a:r>
              <a:rPr lang="ar-AE" sz="4800" b="1" i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ـبَ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ـتْ الْ</a:t>
            </a:r>
            <a:r>
              <a:rPr lang="ar-AE" sz="4800" b="1" i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ـبَ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ـطَّةُ بالْماءِ مَعَ صَديقَتِها الْجديدَةِ الْ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بَ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جَعَة.  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2664" y="1896105"/>
            <a:ext cx="3484773" cy="49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6095999" y="0"/>
            <a:ext cx="6096000" cy="6858000"/>
            <a:chOff x="0" y="0"/>
            <a:chExt cx="12191999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82"/>
            <a:stretch/>
          </p:blipFill>
          <p:spPr>
            <a:xfrm>
              <a:off x="0" y="24063"/>
              <a:ext cx="12191999" cy="683393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9" t="19987" r="10764" b="33622"/>
            <a:stretch/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66702" y="2810097"/>
              <a:ext cx="5010148" cy="4047903"/>
              <a:chOff x="-2547363" y="3543300"/>
              <a:chExt cx="5010148" cy="404790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547363" y="3543300"/>
                <a:ext cx="4864514" cy="404790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6" t="18789" r="6833" b="74629"/>
              <a:stretch/>
            </p:blipFill>
            <p:spPr>
              <a:xfrm>
                <a:off x="-519745" y="3715931"/>
                <a:ext cx="2982530" cy="818147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" t="77288" r="3328" b="3141"/>
            <a:stretch/>
          </p:blipFill>
          <p:spPr>
            <a:xfrm>
              <a:off x="1790700" y="0"/>
              <a:ext cx="9888349" cy="186426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714502" y="985"/>
              <a:ext cx="9959869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AE" sz="38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 عادَتْ </a:t>
              </a:r>
              <a:r>
                <a:rPr lang="ar-AE" sz="4000" b="1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ال</a:t>
              </a:r>
              <a:r>
                <a:rPr lang="ar-AE" sz="40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ْـ</a:t>
              </a:r>
              <a:r>
                <a:rPr lang="ar-AE" sz="40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بَ</a:t>
              </a:r>
              <a:r>
                <a:rPr lang="ar-AE" sz="4000" b="1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طَّة</a:t>
              </a:r>
              <a:r>
                <a:rPr lang="ar-AE" sz="38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 إلى </a:t>
              </a:r>
              <a:r>
                <a:rPr lang="ar-AE" sz="3800" b="1" i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بَـ</a:t>
              </a:r>
              <a:r>
                <a:rPr lang="ar-AE" sz="38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يْتِها، وَكانَ الْهَواءُ </a:t>
              </a:r>
              <a:r>
                <a:rPr lang="ar-AE" sz="3800" b="1" i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</a:t>
              </a:r>
              <a:r>
                <a:rPr lang="ar-AE" sz="38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ارِدًا  .</a:t>
              </a:r>
              <a:endParaRPr lang="en-US" sz="3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750" y="1844189"/>
              <a:ext cx="4402266" cy="3913372"/>
            </a:xfrm>
            <a:prstGeom prst="rect">
              <a:avLst/>
            </a:prstGeom>
          </p:spPr>
        </p:pic>
      </p:grpSp>
      <p:grpSp>
        <p:nvGrpSpPr>
          <p:cNvPr id="15" name="مجموعة 14"/>
          <p:cNvGrpSpPr/>
          <p:nvPr/>
        </p:nvGrpSpPr>
        <p:grpSpPr>
          <a:xfrm>
            <a:off x="0" y="0"/>
            <a:ext cx="6095999" cy="7416857"/>
            <a:chOff x="0" y="0"/>
            <a:chExt cx="12211159" cy="7416857"/>
          </a:xfrm>
        </p:grpSpPr>
        <p:sp>
          <p:nvSpPr>
            <p:cNvPr id="16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1"/>
            <p:cNvSpPr/>
            <p:nvPr/>
          </p:nvSpPr>
          <p:spPr>
            <a:xfrm>
              <a:off x="0" y="5662940"/>
              <a:ext cx="12211159" cy="11950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490" y="558857"/>
              <a:ext cx="8001001" cy="6858000"/>
            </a:xfrm>
            <a:prstGeom prst="rect">
              <a:avLst/>
            </a:prstGeom>
          </p:spPr>
        </p:pic>
        <p:pic>
          <p:nvPicPr>
            <p:cNvPr id="21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" t="77288" r="3328" b="3141"/>
            <a:stretch/>
          </p:blipFill>
          <p:spPr>
            <a:xfrm>
              <a:off x="551267" y="0"/>
              <a:ext cx="11127784" cy="1864269"/>
            </a:xfrm>
            <a:prstGeom prst="rect">
              <a:avLst/>
            </a:prstGeom>
          </p:spPr>
        </p:pic>
        <p:sp>
          <p:nvSpPr>
            <p:cNvPr id="22" name="Rectangle 17"/>
            <p:cNvSpPr/>
            <p:nvPr/>
          </p:nvSpPr>
          <p:spPr>
            <a:xfrm>
              <a:off x="950688" y="219559"/>
              <a:ext cx="1043332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AE" sz="48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 فَأُصي</a:t>
              </a:r>
              <a:r>
                <a:rPr lang="ar-AE" sz="4800" b="1" i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ـبَـ</a:t>
              </a:r>
              <a:r>
                <a:rPr lang="ar-AE" sz="48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تْ ال</a:t>
              </a:r>
              <a:r>
                <a:rPr lang="ar-AE" sz="4800" b="1" i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ْـ</a:t>
              </a:r>
              <a:r>
                <a:rPr lang="ar-AE" sz="4800" b="1" i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بَـ</a:t>
              </a:r>
              <a:r>
                <a:rPr lang="ar-AE" sz="48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طَّةُ </a:t>
              </a:r>
              <a:r>
                <a:rPr lang="ar-AE" sz="4800" b="1" i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</a:t>
              </a:r>
              <a:r>
                <a:rPr lang="ar-AE" sz="48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الْ</a:t>
              </a:r>
              <a:r>
                <a:rPr lang="ar-AE" sz="4800" b="1" i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ـ</a:t>
              </a:r>
              <a:r>
                <a:rPr lang="ar-AE" sz="4800" b="1" i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بَ</a:t>
              </a:r>
              <a:r>
                <a:rPr lang="ar-AE" sz="48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رْدِ .</a:t>
              </a:r>
              <a:endParaRPr lang="en-U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grpSp>
          <p:nvGrpSpPr>
            <p:cNvPr id="23" name="Group 6"/>
            <p:cNvGrpSpPr/>
            <p:nvPr/>
          </p:nvGrpSpPr>
          <p:grpSpPr>
            <a:xfrm>
              <a:off x="5402685" y="1389854"/>
              <a:ext cx="2708047" cy="4047903"/>
              <a:chOff x="5402685" y="1389854"/>
              <a:chExt cx="2708047" cy="4047903"/>
            </a:xfrm>
          </p:grpSpPr>
          <p:pic>
            <p:nvPicPr>
              <p:cNvPr id="26" name="Picture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402685" y="1389854"/>
                <a:ext cx="2708047" cy="4047903"/>
              </a:xfrm>
              <a:prstGeom prst="rect">
                <a:avLst/>
              </a:prstGeom>
            </p:spPr>
          </p:pic>
          <p:sp>
            <p:nvSpPr>
              <p:cNvPr id="27" name="Freeform 2"/>
              <p:cNvSpPr/>
              <p:nvPr/>
            </p:nvSpPr>
            <p:spPr>
              <a:xfrm>
                <a:off x="6858000" y="1762125"/>
                <a:ext cx="800100" cy="533400"/>
              </a:xfrm>
              <a:custGeom>
                <a:avLst/>
                <a:gdLst>
                  <a:gd name="connsiteX0" fmla="*/ 400050 w 800100"/>
                  <a:gd name="connsiteY0" fmla="*/ 295275 h 533400"/>
                  <a:gd name="connsiteX1" fmla="*/ 238125 w 800100"/>
                  <a:gd name="connsiteY1" fmla="*/ 533400 h 533400"/>
                  <a:gd name="connsiteX2" fmla="*/ 19050 w 800100"/>
                  <a:gd name="connsiteY2" fmla="*/ 428625 h 533400"/>
                  <a:gd name="connsiteX3" fmla="*/ 0 w 800100"/>
                  <a:gd name="connsiteY3" fmla="*/ 228600 h 533400"/>
                  <a:gd name="connsiteX4" fmla="*/ 104775 w 800100"/>
                  <a:gd name="connsiteY4" fmla="*/ 0 h 533400"/>
                  <a:gd name="connsiteX5" fmla="*/ 428625 w 800100"/>
                  <a:gd name="connsiteY5" fmla="*/ 28575 h 533400"/>
                  <a:gd name="connsiteX6" fmla="*/ 523875 w 800100"/>
                  <a:gd name="connsiteY6" fmla="*/ 95250 h 533400"/>
                  <a:gd name="connsiteX7" fmla="*/ 666750 w 800100"/>
                  <a:gd name="connsiteY7" fmla="*/ 47625 h 533400"/>
                  <a:gd name="connsiteX8" fmla="*/ 723900 w 800100"/>
                  <a:gd name="connsiteY8" fmla="*/ 47625 h 533400"/>
                  <a:gd name="connsiteX9" fmla="*/ 800100 w 800100"/>
                  <a:gd name="connsiteY9" fmla="*/ 238125 h 533400"/>
                  <a:gd name="connsiteX10" fmla="*/ 762000 w 800100"/>
                  <a:gd name="connsiteY10" fmla="*/ 409575 h 533400"/>
                  <a:gd name="connsiteX11" fmla="*/ 704850 w 800100"/>
                  <a:gd name="connsiteY11" fmla="*/ 361950 h 533400"/>
                  <a:gd name="connsiteX12" fmla="*/ 561975 w 800100"/>
                  <a:gd name="connsiteY12" fmla="*/ 238125 h 533400"/>
                  <a:gd name="connsiteX13" fmla="*/ 400050 w 800100"/>
                  <a:gd name="connsiteY13" fmla="*/ 295275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0100" h="533400">
                    <a:moveTo>
                      <a:pt x="400050" y="295275"/>
                    </a:moveTo>
                    <a:lnTo>
                      <a:pt x="238125" y="533400"/>
                    </a:lnTo>
                    <a:lnTo>
                      <a:pt x="19050" y="428625"/>
                    </a:lnTo>
                    <a:lnTo>
                      <a:pt x="0" y="228600"/>
                    </a:lnTo>
                    <a:lnTo>
                      <a:pt x="104775" y="0"/>
                    </a:lnTo>
                    <a:lnTo>
                      <a:pt x="428625" y="28575"/>
                    </a:lnTo>
                    <a:lnTo>
                      <a:pt x="523875" y="95250"/>
                    </a:lnTo>
                    <a:lnTo>
                      <a:pt x="666750" y="47625"/>
                    </a:lnTo>
                    <a:lnTo>
                      <a:pt x="723900" y="47625"/>
                    </a:lnTo>
                    <a:lnTo>
                      <a:pt x="800100" y="238125"/>
                    </a:lnTo>
                    <a:lnTo>
                      <a:pt x="762000" y="409575"/>
                    </a:lnTo>
                    <a:lnTo>
                      <a:pt x="704850" y="361950"/>
                    </a:lnTo>
                    <a:lnTo>
                      <a:pt x="561975" y="238125"/>
                    </a:lnTo>
                    <a:lnTo>
                      <a:pt x="400050" y="2952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51" t="10728" r="51078" b="82153"/>
            <a:stretch/>
          </p:blipFill>
          <p:spPr>
            <a:xfrm>
              <a:off x="6981828" y="1640850"/>
              <a:ext cx="903480" cy="542088"/>
            </a:xfrm>
            <a:prstGeom prst="rect">
              <a:avLst/>
            </a:prstGeom>
          </p:spPr>
        </p:pic>
        <p:sp>
          <p:nvSpPr>
            <p:cNvPr id="25" name="Oval 7"/>
            <p:cNvSpPr/>
            <p:nvPr/>
          </p:nvSpPr>
          <p:spPr>
            <a:xfrm>
              <a:off x="6430410" y="1936205"/>
              <a:ext cx="998731" cy="5696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14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-323850" y="-83545"/>
            <a:ext cx="12559465" cy="7296937"/>
            <a:chOff x="6035659" y="-83545"/>
            <a:chExt cx="6199956" cy="7296937"/>
          </a:xfrm>
        </p:grpSpPr>
        <p:sp>
          <p:nvSpPr>
            <p:cNvPr id="4" name="Rectangle 3"/>
            <p:cNvSpPr/>
            <p:nvPr/>
          </p:nvSpPr>
          <p:spPr>
            <a:xfrm>
              <a:off x="6057899" y="0"/>
              <a:ext cx="6143606" cy="6858000"/>
            </a:xfrm>
            <a:prstGeom prst="rect">
              <a:avLst/>
            </a:prstGeom>
            <a:solidFill>
              <a:srgbClr val="90C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" t="77288" r="3328" b="3141"/>
            <a:stretch/>
          </p:blipFill>
          <p:spPr>
            <a:xfrm>
              <a:off x="9088551" y="2724632"/>
              <a:ext cx="3018012" cy="186426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054516" y="2788746"/>
              <a:ext cx="305885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AE" sz="36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اهْتَمَّتْ </a:t>
              </a:r>
              <a:r>
                <a:rPr lang="ar-AE" sz="3600" b="1" i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بوبي</a:t>
              </a:r>
              <a:r>
                <a:rPr lang="ar-AE" sz="36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 </a:t>
              </a:r>
              <a:r>
                <a:rPr lang="ar-AE" sz="3600" b="1" i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بـ</a:t>
              </a:r>
              <a:r>
                <a:rPr lang="ar-AE" sz="36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الْ</a:t>
              </a:r>
              <a:r>
                <a:rPr lang="ar-AE" sz="3600" b="1" i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بَ</a:t>
              </a:r>
              <a:r>
                <a:rPr lang="ar-AE" sz="36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طَّةِ</a:t>
              </a:r>
            </a:p>
            <a:p>
              <a:pPr algn="ctr" rtl="1"/>
              <a:r>
                <a:rPr lang="ar-AE" sz="3600" b="1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فأعَـدَّتْ الْحَساء</a:t>
              </a:r>
              <a:r>
                <a:rPr lang="ar-AE" sz="36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 .</a:t>
              </a:r>
              <a:endPara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grpSp>
          <p:nvGrpSpPr>
            <p:cNvPr id="11" name="مجموعة 10"/>
            <p:cNvGrpSpPr/>
            <p:nvPr/>
          </p:nvGrpSpPr>
          <p:grpSpPr>
            <a:xfrm>
              <a:off x="9354321" y="3826337"/>
              <a:ext cx="2856838" cy="3074132"/>
              <a:chOff x="7972901" y="2024575"/>
              <a:chExt cx="4238258" cy="487589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972901" y="5602509"/>
                <a:ext cx="4238258" cy="119506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4141"/>
              <a:stretch/>
            </p:blipFill>
            <p:spPr>
              <a:xfrm>
                <a:off x="9533291" y="2024575"/>
                <a:ext cx="2457442" cy="1261063"/>
              </a:xfrm>
              <a:prstGeom prst="rect">
                <a:avLst/>
              </a:prstGeom>
            </p:spPr>
          </p:pic>
          <p:grpSp>
            <p:nvGrpSpPr>
              <p:cNvPr id="10" name="مجموعة 9"/>
              <p:cNvGrpSpPr/>
              <p:nvPr/>
            </p:nvGrpSpPr>
            <p:grpSpPr>
              <a:xfrm>
                <a:off x="7987834" y="2460139"/>
                <a:ext cx="4002899" cy="4440330"/>
                <a:chOff x="7987834" y="2460139"/>
                <a:chExt cx="4002899" cy="444033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artisticPhotocopy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66519" y="2460139"/>
                  <a:ext cx="1887967" cy="4003861"/>
                </a:xfrm>
                <a:prstGeom prst="rect">
                  <a:avLst/>
                </a:prstGeom>
              </p:spPr>
            </p:pic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877"/>
                <a:stretch/>
              </p:blipFill>
              <p:spPr>
                <a:xfrm>
                  <a:off x="9533291" y="3285640"/>
                  <a:ext cx="2457442" cy="3614829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714" r="64681"/>
                <a:stretch/>
              </p:blipFill>
              <p:spPr>
                <a:xfrm rot="3603448">
                  <a:off x="8915001" y="3825225"/>
                  <a:ext cx="831975" cy="2686310"/>
                </a:xfrm>
                <a:prstGeom prst="rect">
                  <a:avLst/>
                </a:prstGeom>
              </p:spPr>
            </p:pic>
          </p:grpSp>
        </p:grpSp>
        <p:pic>
          <p:nvPicPr>
            <p:cNvPr id="32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" t="77288" r="3328" b="3141"/>
            <a:stretch/>
          </p:blipFill>
          <p:spPr>
            <a:xfrm>
              <a:off x="9926850" y="171676"/>
              <a:ext cx="2308765" cy="1864269"/>
            </a:xfrm>
            <a:prstGeom prst="rect">
              <a:avLst/>
            </a:prstGeom>
          </p:spPr>
        </p:pic>
        <p:sp>
          <p:nvSpPr>
            <p:cNvPr id="16" name="Rectangle 17"/>
            <p:cNvSpPr/>
            <p:nvPr/>
          </p:nvSpPr>
          <p:spPr>
            <a:xfrm>
              <a:off x="10056002" y="211836"/>
              <a:ext cx="205056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AE" sz="32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أَغْلقتْ الأ</a:t>
              </a:r>
              <a:r>
                <a:rPr lang="ar-AE" sz="3200" b="1" i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</a:t>
              </a:r>
              <a:r>
                <a:rPr lang="ar-AE" sz="32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وا</a:t>
              </a:r>
              <a:r>
                <a:rPr lang="ar-AE" sz="3200" b="1" i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</a:t>
              </a:r>
            </a:p>
            <a:p>
              <a:pPr algn="ctr" rtl="1"/>
              <a:r>
                <a:rPr lang="ar-AE" sz="32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 والش</a:t>
              </a:r>
              <a:r>
                <a:rPr lang="ar-AE" sz="3200" b="1" i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</a:t>
              </a:r>
              <a:r>
                <a:rPr lang="ar-AE" sz="32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ا</a:t>
              </a:r>
              <a:r>
                <a:rPr lang="ar-AE" sz="3200" b="1" i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</a:t>
              </a:r>
              <a:r>
                <a:rPr lang="ar-AE" sz="32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يك .</a:t>
              </a:r>
              <a:endPara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grpSp>
          <p:nvGrpSpPr>
            <p:cNvPr id="31" name="مجموعة 30"/>
            <p:cNvGrpSpPr/>
            <p:nvPr/>
          </p:nvGrpSpPr>
          <p:grpSpPr>
            <a:xfrm>
              <a:off x="6057900" y="-83545"/>
              <a:ext cx="3689460" cy="2374709"/>
              <a:chOff x="5837542" y="0"/>
              <a:chExt cx="3367729" cy="2374709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01" r="69740" b="16150"/>
              <a:stretch/>
            </p:blipFill>
            <p:spPr bwMode="auto">
              <a:xfrm>
                <a:off x="5837542" y="0"/>
                <a:ext cx="1405579" cy="2374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3" t="27301" r="42761" b="16150"/>
              <a:stretch/>
            </p:blipFill>
            <p:spPr bwMode="auto">
              <a:xfrm>
                <a:off x="7185971" y="0"/>
                <a:ext cx="1009650" cy="2374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3" t="27301" r="42761" b="16150"/>
              <a:stretch/>
            </p:blipFill>
            <p:spPr bwMode="auto">
              <a:xfrm>
                <a:off x="8195621" y="0"/>
                <a:ext cx="1009650" cy="2374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48" name="صورة 20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659" y="3904064"/>
              <a:ext cx="2107713" cy="3309328"/>
            </a:xfrm>
            <a:prstGeom prst="rect">
              <a:avLst/>
            </a:prstGeom>
          </p:spPr>
        </p:pic>
        <p:pic>
          <p:nvPicPr>
            <p:cNvPr id="49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" t="77288" r="3328" b="3141"/>
            <a:stretch/>
          </p:blipFill>
          <p:spPr>
            <a:xfrm>
              <a:off x="6035659" y="2726390"/>
              <a:ext cx="2914580" cy="1864269"/>
            </a:xfrm>
            <a:prstGeom prst="rect">
              <a:avLst/>
            </a:prstGeom>
          </p:spPr>
        </p:pic>
        <p:sp>
          <p:nvSpPr>
            <p:cNvPr id="50" name="Rectangle 17"/>
            <p:cNvSpPr/>
            <p:nvPr/>
          </p:nvSpPr>
          <p:spPr>
            <a:xfrm>
              <a:off x="6297756" y="2828604"/>
              <a:ext cx="2390398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AE" sz="36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ألْ</a:t>
              </a:r>
              <a:r>
                <a:rPr lang="ar-AE" sz="3600" b="1" i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بَ</a:t>
              </a:r>
              <a:r>
                <a:rPr lang="ar-AE" sz="36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ـسَتْها جَوْرَ</a:t>
              </a:r>
              <a:r>
                <a:rPr lang="ar-AE" sz="3600" b="1" i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</a:t>
              </a:r>
              <a:r>
                <a:rPr lang="ar-AE" sz="36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اً</a:t>
              </a:r>
            </a:p>
            <a:p>
              <a:pPr algn="ctr" rtl="1"/>
              <a:r>
                <a:rPr lang="ar-AE" sz="36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 لِتَشْعُرَ </a:t>
              </a:r>
              <a:r>
                <a:rPr lang="ar-AE" sz="3600" b="1" i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ب</a:t>
              </a:r>
              <a:r>
                <a:rPr lang="ar-AE" sz="3600" b="1" i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Dubai" panose="020B0503030403030204" pitchFamily="34" charset="-78"/>
                  <a:cs typeface="Dubai" panose="020B0503030403030204" pitchFamily="34" charset="-78"/>
                </a:rPr>
                <a:t>الدفء</a:t>
              </a:r>
              <a:endPara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8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27836" r="1111" b="18406"/>
          <a:stretch/>
        </p:blipFill>
        <p:spPr>
          <a:xfrm>
            <a:off x="0" y="32084"/>
            <a:ext cx="12192000" cy="6833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3350" y="0"/>
            <a:ext cx="11545701" cy="1828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9050" y="175443"/>
            <a:ext cx="115457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4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تَحَسَّنَتْ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</a:t>
            </a:r>
            <a:r>
              <a:rPr lang="ar-AE" sz="4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ْـ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بَ</a:t>
            </a:r>
            <a:r>
              <a:rPr lang="ar-AE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طَّةُ فَشَكَرَتْ</a:t>
            </a:r>
            <a:r>
              <a:rPr lang="ar-AE" sz="42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صَديقَتَها  وَأَهْدَتْها سُـ</a:t>
            </a:r>
            <a:r>
              <a:rPr lang="ar-AE" sz="42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2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ورَةً </a:t>
            </a:r>
            <a:r>
              <a:rPr lang="ar-AE" sz="42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بَـ</a:t>
            </a:r>
            <a:r>
              <a:rPr lang="ar-AE" sz="42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يْضاءَ كَـ</a:t>
            </a:r>
            <a:r>
              <a:rPr lang="ar-AE" sz="42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2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يرَة .</a:t>
            </a:r>
            <a:endParaRPr lang="en-US" sz="4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521" y="2324796"/>
            <a:ext cx="3746675" cy="4003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7953" y="2396601"/>
            <a:ext cx="2708047" cy="404790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79072" y="4004252"/>
            <a:ext cx="2633856" cy="1885950"/>
            <a:chOff x="1307170" y="0"/>
            <a:chExt cx="957765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170" y="0"/>
              <a:ext cx="9577659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733550" y="419100"/>
              <a:ext cx="8724900" cy="6000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2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0.05781 -0.01158 0.02226 -0.00556 0.15 4.07407E-6 C 0.17031 0.00069 0.21094 0.00555 0.21094 0.00578 C 0.21354 0.00648 0.21601 0.00763 0.21862 0.00833 C 0.27174 0.01898 0.26172 0.01643 0.31719 0.01944 C 0.35417 0.01851 0.39115 0.01944 0.42812 0.01666 C 0.4401 0.01574 0.45208 0.01157 0.46406 0.00833 C 0.46562 0.00787 0.46706 0.00578 0.46875 0.00555 C 0.4776 0.0037 0.52318 4.07407E-6 0.52812 4.07407E-6 C 0.64219 -0.0044 0.61406 0.04421 0.64219 -0.00556 L 0.64219 -0.00533 " pathEditMode="relative" rAng="0" ptsTypes="AAA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9" y="62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3.125E-6 0.00023 C 0.05781 -0.01158 0.02226 -0.00556 0.15 2.22222E-6 C 0.17031 0.00069 0.21093 0.00555 0.21093 0.00578 C 0.21354 0.00648 0.21601 0.00764 0.21862 0.00833 C 0.27174 0.01898 0.26172 0.01643 0.31718 0.01944 C 0.35416 0.01852 0.39114 0.01944 0.42812 0.01666 C 0.4401 0.01574 0.45208 0.01157 0.46406 0.00833 C 0.46562 0.00787 0.46705 0.00578 0.46875 0.00555 C 0.4776 0.0037 0.52317 2.22222E-6 0.52812 2.22222E-6 C 0.64218 -0.0044 0.61406 0.04421 0.64218 -0.00556 L 0.64218 -0.00533 " pathEditMode="relative" rAng="0" ptsTypes="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219 -0.00533 L 0.64219 -0.00533 C 0.64427 -0.01274 0.64609 -0.02037 0.64844 -0.02755 C 0.64922 -0.03056 0.65 -0.0338 0.65156 -0.03588 C 0.65326 -0.03866 0.65586 -0.03936 0.65781 -0.04144 C 0.66055 -0.04491 0.66263 -0.04977 0.66563 -0.05255 C 0.66953 -0.05649 0.67409 -0.05718 0.67813 -0.06088 C 0.69102 -0.07338 0.68672 -0.07801 0.70156 -0.08588 C 0.71068 -0.09098 0.72018 -0.09468 0.72969 -0.09699 L 0.76094 -0.10533 C 0.76406 -0.10625 0.76706 -0.10764 0.77031 -0.10811 C 0.77643 -0.10949 0.78281 -0.10996 0.78906 -0.11088 L 0.88125 -0.10255 C 0.89245 -0.10139 0.88529 -0.1 0.89375 -0.09699 C 0.89609 -0.0963 0.91094 -0.09306 0.91406 -0.09144 C 0.94974 -0.07338 0.92461 -0.07986 0.95313 -0.07477 C 0.96419 -0.06829 0.95964 -0.07269 0.96719 -0.06366 L 0.97344 -0.04699 L 0.97344 -0.04699 " pathEditMode="relative" ptsTypes="AAAAAAAAAAAAAAA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2A90-B7A2-42F6-8C1C-E94F0B11A22B}"/>
              </a:ext>
            </a:extLst>
          </p:cNvPr>
          <p:cNvSpPr txBox="1"/>
          <p:nvPr/>
        </p:nvSpPr>
        <p:spPr>
          <a:xfrm>
            <a:off x="1719395" y="1091626"/>
            <a:ext cx="79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 اسم الشَّخْصِيَّة التالية وَأَصِلُهُ بِها : 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8457D-B93D-4159-958F-498AF5315004}"/>
              </a:ext>
            </a:extLst>
          </p:cNvPr>
          <p:cNvSpPr/>
          <p:nvPr/>
        </p:nvSpPr>
        <p:spPr>
          <a:xfrm>
            <a:off x="5080001" y="5334001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أوشي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7401E-C180-4FBD-A998-7ACE2921BE5C}"/>
              </a:ext>
            </a:extLst>
          </p:cNvPr>
          <p:cNvSpPr/>
          <p:nvPr/>
        </p:nvSpPr>
        <p:spPr>
          <a:xfrm>
            <a:off x="9194800" y="5314462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بوبي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236415" y="212804"/>
            <a:ext cx="11719168" cy="461665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قرأ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أسماء شخصيات القصة قراءة صحيحة.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01" y="1384013"/>
            <a:ext cx="3746675" cy="40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2A90-B7A2-42F6-8C1C-E94F0B11A22B}"/>
              </a:ext>
            </a:extLst>
          </p:cNvPr>
          <p:cNvSpPr txBox="1"/>
          <p:nvPr/>
        </p:nvSpPr>
        <p:spPr>
          <a:xfrm>
            <a:off x="1719395" y="1091626"/>
            <a:ext cx="79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 اسم الشَّخْصِيَّة التالية وَأَصِلُهُ بِها : 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8457D-B93D-4159-958F-498AF5315004}"/>
              </a:ext>
            </a:extLst>
          </p:cNvPr>
          <p:cNvSpPr/>
          <p:nvPr/>
        </p:nvSpPr>
        <p:spPr>
          <a:xfrm>
            <a:off x="5080001" y="5334001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البطة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7401E-C180-4FBD-A998-7ACE2921BE5C}"/>
              </a:ext>
            </a:extLst>
          </p:cNvPr>
          <p:cNvSpPr/>
          <p:nvPr/>
        </p:nvSpPr>
        <p:spPr>
          <a:xfrm>
            <a:off x="9194800" y="5314462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بوبي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236415" y="212804"/>
            <a:ext cx="11719168" cy="461665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قرأ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أسماء شخصيات القصة قراءة صحيحة.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906" y="1791655"/>
            <a:ext cx="2708047" cy="40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0.05781 -0.01158 0.02226 -0.00556 0.15 4.07407E-6 C 0.17031 0.00069 0.21094 0.00555 0.21094 0.00578 C 0.21354 0.00648 0.21601 0.00763 0.21862 0.00833 C 0.27174 0.01898 0.26172 0.01643 0.31719 0.01944 C 0.35417 0.01851 0.39115 0.01944 0.42812 0.01666 C 0.4401 0.01574 0.45208 0.01157 0.46406 0.00833 C 0.46562 0.00787 0.46706 0.00578 0.46875 0.00555 C 0.4776 0.0037 0.52318 4.07407E-6 0.52812 4.07407E-6 C 0.64219 -0.0044 0.61406 0.04421 0.64219 -0.00556 L 0.64219 -0.00533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636"/>
            <a:ext cx="6496050" cy="6461226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6305550" y="26242"/>
            <a:ext cx="584835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800" dirty="0"/>
              <a:t>يتدرب على قراءة النص مع المعلمة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4500" y="1752600"/>
            <a:ext cx="40767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8D23521-8BFB-453B-9C51-1332475F9913}"/>
              </a:ext>
            </a:extLst>
          </p:cNvPr>
          <p:cNvSpPr/>
          <p:nvPr/>
        </p:nvSpPr>
        <p:spPr>
          <a:xfrm>
            <a:off x="7112000" y="100278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التعلم:</a:t>
            </a:r>
            <a:endParaRPr lang="ar-AE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9C67A11-1429-41F0-92AC-EE3B53C62A66}"/>
              </a:ext>
            </a:extLst>
          </p:cNvPr>
          <p:cNvSpPr/>
          <p:nvPr/>
        </p:nvSpPr>
        <p:spPr>
          <a:xfrm>
            <a:off x="203200" y="1676400"/>
            <a:ext cx="1183640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-1</a:t>
            </a:r>
            <a:r>
              <a:rPr lang="ar-AE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يذكر المتعلم اسم مؤلف الكتاب والشخص الذي رسم الرسومات التوضيحية له، محددة دور كل منهما.</a:t>
            </a:r>
          </a:p>
          <a:p>
            <a:pPr algn="r" rtl="1">
              <a:lnSpc>
                <a:spcPct val="200000"/>
              </a:lnSpc>
            </a:pPr>
            <a:endParaRPr lang="ar-AE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-2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حدد عناصر القصة مستخدم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اللغة العربية ورأيه فيها.</a:t>
            </a:r>
          </a:p>
          <a:p>
            <a:pPr algn="r" rtl="1">
              <a:lnSpc>
                <a:spcPct val="200000"/>
              </a:lnSpc>
            </a:pPr>
            <a:endParaRPr lang="ar-SA" sz="3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-3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عيد سرد القصة مظهر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فهمه للنص ورسالته مستعي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نًا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بالصور.</a:t>
            </a:r>
          </a:p>
          <a:p>
            <a:pPr algn="r" rtl="1">
              <a:lnSpc>
                <a:spcPct val="200000"/>
              </a:lnSpc>
            </a:pPr>
            <a:endParaRPr lang="ar-SA" sz="7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-4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قرأ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المتعلم 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أسماء شخصيات القصة قراءة صحيحة.</a:t>
            </a:r>
          </a:p>
          <a:p>
            <a:pPr algn="r" rtl="1">
              <a:lnSpc>
                <a:spcPct val="200000"/>
              </a:lnSpc>
            </a:pPr>
            <a:endParaRPr lang="ar-SA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-5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يتدرب على قراءة النص مع المعلمة.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endParaRPr lang="ar-AE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endParaRPr lang="en-US" sz="105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C64DAF0-984E-4F96-A537-E605F1AE3DFE}"/>
              </a:ext>
            </a:extLst>
          </p:cNvPr>
          <p:cNvSpPr/>
          <p:nvPr/>
        </p:nvSpPr>
        <p:spPr>
          <a:xfrm>
            <a:off x="-476250" y="1000781"/>
            <a:ext cx="1026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ينبغي بعد نهاية الحصة أن يكون المتعلم قادرا على أن:</a:t>
            </a:r>
            <a:endParaRPr lang="en-US" sz="14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615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219200" y="0"/>
            <a:ext cx="9696450" cy="6857999"/>
            <a:chOff x="1219200" y="0"/>
            <a:chExt cx="9696450" cy="685799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30" t="14346" r="25232" b="7131"/>
            <a:stretch/>
          </p:blipFill>
          <p:spPr bwMode="auto">
            <a:xfrm>
              <a:off x="1219200" y="0"/>
              <a:ext cx="9696450" cy="6857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مستطيل 1"/>
            <p:cNvSpPr/>
            <p:nvPr/>
          </p:nvSpPr>
          <p:spPr>
            <a:xfrm>
              <a:off x="4210050" y="1428750"/>
              <a:ext cx="5467350" cy="3448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6" t="30556" r="26215" b="56481"/>
          <a:stretch/>
        </p:blipFill>
        <p:spPr bwMode="auto">
          <a:xfrm>
            <a:off x="5105400" y="571500"/>
            <a:ext cx="54292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43519" r="26215" b="39815"/>
          <a:stretch/>
        </p:blipFill>
        <p:spPr bwMode="auto">
          <a:xfrm>
            <a:off x="3695700" y="1952624"/>
            <a:ext cx="68389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t="60069" r="26215" b="25927"/>
          <a:stretch/>
        </p:blipFill>
        <p:spPr bwMode="auto">
          <a:xfrm>
            <a:off x="4800600" y="3495675"/>
            <a:ext cx="5886450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8" t="75695" r="26214" b="10185"/>
          <a:stretch/>
        </p:blipFill>
        <p:spPr bwMode="auto">
          <a:xfrm>
            <a:off x="5715000" y="5029200"/>
            <a:ext cx="50482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58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4DAF6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51"/>
          <a:stretch/>
        </p:blipFill>
        <p:spPr>
          <a:xfrm>
            <a:off x="546517" y="0"/>
            <a:ext cx="8860954" cy="2898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99" r="15582"/>
          <a:stretch/>
        </p:blipFill>
        <p:spPr>
          <a:xfrm>
            <a:off x="4711752" y="4367552"/>
            <a:ext cx="7480248" cy="2355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790036"/>
            <a:ext cx="8858250" cy="5277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3307" y="3031969"/>
            <a:ext cx="402546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5400" b="1" i="0" dirty="0">
                <a:ln>
                  <a:solidFill>
                    <a:srgbClr val="B07E00"/>
                  </a:solidFill>
                </a:ln>
                <a:solidFill>
                  <a:srgbClr val="FFB913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بوبي</a:t>
            </a:r>
          </a:p>
          <a:p>
            <a:pPr algn="ctr" rtl="1"/>
            <a:r>
              <a:rPr lang="ar-AE" sz="5400" b="1" dirty="0">
                <a:ln>
                  <a:solidFill>
                    <a:srgbClr val="B07E00"/>
                  </a:solidFill>
                </a:ln>
                <a:solidFill>
                  <a:srgbClr val="FFB913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البومة الحكيمة</a:t>
            </a:r>
            <a:endParaRPr lang="en-US" sz="5400" b="1" dirty="0">
              <a:ln>
                <a:solidFill>
                  <a:srgbClr val="B07E00"/>
                </a:solidFill>
              </a:ln>
              <a:solidFill>
                <a:srgbClr val="FFB913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7267" y="1643979"/>
            <a:ext cx="44246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600" b="1" i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الدرس الثانية</a:t>
            </a:r>
            <a:endParaRPr lang="en-US" sz="66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793" y="6092908"/>
            <a:ext cx="59346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i="0" dirty="0">
                <a:ln>
                  <a:solidFill>
                    <a:srgbClr val="171318"/>
                  </a:solidFill>
                </a:ln>
                <a:solidFill>
                  <a:schemeClr val="bg1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إعداد المعلمة : وضحة القايدي</a:t>
            </a:r>
            <a:endParaRPr lang="en-US" sz="4000" b="1" dirty="0">
              <a:ln>
                <a:solidFill>
                  <a:srgbClr val="171318"/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5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9669" y="127861"/>
            <a:ext cx="105753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4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وم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4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 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4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ومة 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4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يضاء تعيش 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4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ين أغصان شجرة ك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4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يرة.</a:t>
            </a:r>
            <a:endParaRPr lang="en-US" sz="4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353"/>
            <a:ext cx="10058400" cy="38996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910076" y="1991386"/>
            <a:ext cx="4910083" cy="3602507"/>
            <a:chOff x="-1006328" y="1991386"/>
            <a:chExt cx="4910083" cy="36025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006328" y="1991386"/>
              <a:ext cx="4910083" cy="360250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51284" y="4267200"/>
              <a:ext cx="561474" cy="971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71" y="2476851"/>
            <a:ext cx="2275150" cy="2431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69" y="3236188"/>
            <a:ext cx="2104455" cy="2206872"/>
          </a:xfrm>
          <a:prstGeom prst="rect">
            <a:avLst/>
          </a:prstGeom>
        </p:spPr>
      </p:pic>
      <p:pic>
        <p:nvPicPr>
          <p:cNvPr id="18" name="Wood Forest SOUND EFFECT - Ambience Background Wal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55000" y="-1271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6.25E-7 0.00023 C -0.0026 -0.0037 -0.00482 -0.00995 -0.00781 -0.01111 C -0.02109 -0.01597 -0.02266 -0.00926 -0.03294 0.00556 C -0.03372 -0.0044 -0.03503 -0.01759 -0.03294 -0.02801 C -0.03216 -0.03102 -0.03034 -0.02963 -0.02904 -0.03056 C -0.02643 -0.02963 -0.02383 -0.02986 -0.02122 -0.02801 C -0.02018 -0.02685 -0.0194 -0.02384 -0.01836 -0.02222 C -0.01706 -0.02014 -0.01575 -0.01852 -0.01458 -0.01667 C -0.00859 -0.01852 -0.00299 -0.02153 0.00287 -0.02222 C 0.00391 -0.02245 0.00495 -0.0213 0.00586 -0.01944 C 0.00664 -0.01736 0.00716 -0.01389 0.00768 -0.01111 C 0.01003 -0.01227 0.0125 -0.01088 0.01445 -0.01389 C 0.01589 -0.01597 0.0155 -0.02176 0.01641 -0.02523 C 0.01758 -0.02917 0.01888 -0.03241 0.02031 -0.03611 C 0.01992 -0.04074 0.0207 -0.04722 0.0194 -0.05 C 0.01836 -0.05231 0.01654 -0.04931 0.0155 -0.04722 C 0.01289 -0.0419 0.01068 -0.03495 0.00872 -0.02801 C 0.00117 -3.7037E-7 0.00391 -0.01157 -6.25E-7 0.00556 C -0.00052 0.00185 -0.0013 -0.00162 -0.00195 -0.00556 C -0.0026 -0.01018 -0.00312 -0.01505 -0.00378 -0.01944 C -0.0043 -0.02245 -0.00521 -0.02523 -0.00586 -0.02801 C -0.01224 -0.01759 -0.01862 -0.00694 -0.02526 0.00278 C -0.02604 0.00417 -0.02708 0.00602 -0.02799 0.00556 C -0.02917 0.00486 -0.03008 0.00185 -0.03086 -3.7037E-7 C -0.03333 -0.01018 -0.03463 -0.01181 -0.0319 -0.02801 C -0.03138 -0.03032 -0.03008 -0.02963 -0.02904 -0.03056 C -0.01836 -0.02338 -0.01575 -0.02315 -0.00586 -0.01111 C -0.00469 -0.00972 -0.00378 -0.00741 -0.00299 -0.00556 C 0.01107 -0.01551 0.00547 -0.02014 0.01445 -0.00278 C 0.01537 0.00093 0.01719 0.01134 0.0194 0.01134 C 0.02031 0.01134 0.0207 0.00741 0.02135 0.00556 C 0.02149 0.00185 0.02175 -0.00231 0.02227 -0.00556 C 0.02461 -0.01944 0.02435 -0.0037 0.02435 -0.01667 L 0.02331 -0.01944 " pathEditMode="relative" rAng="0" ptsTypes="AAAAAAAAAAAAAAAAAAAAAAAAAAAAAAAAAAA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353"/>
            <a:ext cx="10058400" cy="38996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6" y="3215023"/>
            <a:ext cx="2275150" cy="2431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13515" y="143359"/>
            <a:ext cx="69076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تقرأ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بـ</a:t>
            </a:r>
            <a:r>
              <a:rPr lang="ar-AE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 كُتُ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ًا مسلية ومفيدة.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910076" y="1991386"/>
            <a:ext cx="4910083" cy="3602507"/>
            <a:chOff x="-1006328" y="1991386"/>
            <a:chExt cx="4910083" cy="360250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006328" y="1991386"/>
              <a:ext cx="4910083" cy="360250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251284" y="4267200"/>
              <a:ext cx="561474" cy="971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983" y="4088657"/>
            <a:ext cx="2655480" cy="1442345"/>
          </a:xfrm>
          <a:prstGeom prst="rect">
            <a:avLst/>
          </a:prstGeom>
        </p:spPr>
      </p:pic>
      <p:pic>
        <p:nvPicPr>
          <p:cNvPr id="4" name="Horror Sound Effect - Ow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20350" y="-139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9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27836" r="1111" b="18406"/>
          <a:stretch/>
        </p:blipFill>
        <p:spPr>
          <a:xfrm>
            <a:off x="0" y="32084"/>
            <a:ext cx="12192000" cy="6833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47570" y="143359"/>
            <a:ext cx="98395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تتجاذ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أطراف الحديث مع صديقتها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بَ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طة ،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325" y="2830076"/>
            <a:ext cx="3746675" cy="4003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60513" y="2214021"/>
            <a:ext cx="3112188" cy="4652000"/>
          </a:xfrm>
          <a:prstGeom prst="rect">
            <a:avLst/>
          </a:prstGeom>
        </p:spPr>
      </p:pic>
      <p:pic>
        <p:nvPicPr>
          <p:cNvPr id="6" name="Duck Quack - Sound Effect (HD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523" y="-1499513"/>
            <a:ext cx="609600" cy="609600"/>
          </a:xfrm>
          <a:prstGeom prst="rect">
            <a:avLst/>
          </a:prstGeom>
        </p:spPr>
      </p:pic>
      <p:pic>
        <p:nvPicPr>
          <p:cNvPr id="11" name="Duck Quack - Sound Effect (HD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29923" y="-1347113"/>
            <a:ext cx="609600" cy="609600"/>
          </a:xfrm>
          <a:prstGeom prst="rect">
            <a:avLst/>
          </a:prstGeom>
        </p:spPr>
      </p:pic>
      <p:pic>
        <p:nvPicPr>
          <p:cNvPr id="12" name="Duck Quack - Sound Effect (HD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82323" y="-1194713"/>
            <a:ext cx="609600" cy="609600"/>
          </a:xfrm>
          <a:prstGeom prst="rect">
            <a:avLst/>
          </a:prstGeom>
        </p:spPr>
      </p:pic>
      <p:pic>
        <p:nvPicPr>
          <p:cNvPr id="13" name="Duck Quack - Sound Effect (HD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34723" y="-1042313"/>
            <a:ext cx="609600" cy="609600"/>
          </a:xfrm>
          <a:prstGeom prst="rect">
            <a:avLst/>
          </a:prstGeom>
        </p:spPr>
      </p:pic>
      <p:pic>
        <p:nvPicPr>
          <p:cNvPr id="14" name="Duck Quack - Sound Effect (HD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87123" y="-889913"/>
            <a:ext cx="609600" cy="609600"/>
          </a:xfrm>
          <a:prstGeom prst="rect">
            <a:avLst/>
          </a:prstGeom>
        </p:spPr>
      </p:pic>
      <p:pic>
        <p:nvPicPr>
          <p:cNvPr id="15" name="Duck Quack - Sound Effect (HD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39523" y="-737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4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0.52356 -0.0199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2" y="-99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48776 -0.044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88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56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27836" r="1111" b="18406"/>
          <a:stretch/>
        </p:blipFill>
        <p:spPr>
          <a:xfrm>
            <a:off x="0" y="32084"/>
            <a:ext cx="12192000" cy="6833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09101" y="143359"/>
            <a:ext cx="99164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وتلع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معها أحيانًا لع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ة الط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4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 والمريض .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01" y="1450153"/>
            <a:ext cx="3746675" cy="4003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2088" y="1506475"/>
            <a:ext cx="3112188" cy="465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6753" y="1653349"/>
            <a:ext cx="5751094" cy="50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7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D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r="19708"/>
          <a:stretch/>
        </p:blipFill>
        <p:spPr>
          <a:xfrm>
            <a:off x="-32085" y="546081"/>
            <a:ext cx="12224085" cy="6400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86096" y="207527"/>
            <a:ext cx="1056250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800" b="1" i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شعرت </a:t>
            </a:r>
            <a:r>
              <a:rPr lang="ar-AE" sz="3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3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طة يومًا 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3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الملل، فذه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3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 ت</a:t>
            </a:r>
            <a:r>
              <a:rPr lang="ar-AE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</a:t>
            </a:r>
            <a:r>
              <a:rPr lang="ar-AE" sz="3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حث عن صديقة جديدة .</a:t>
            </a:r>
            <a:endParaRPr lang="ar-AE" sz="3800" b="1" i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356" y="2502568"/>
            <a:ext cx="2913784" cy="435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.29765 -0.02986 " pathEditMode="relative" rAng="0" ptsTypes="AA">
                                      <p:cBhvr>
                                        <p:cTn id="13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83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2782</TotalTime>
  <Words>565</Words>
  <Application>Microsoft Office PowerPoint</Application>
  <PresentationFormat>شاشة عريضة</PresentationFormat>
  <Paragraphs>111</Paragraphs>
  <Slides>30</Slides>
  <Notes>20</Notes>
  <HiddenSlides>0</HiddenSlides>
  <MMClips>17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8" baseType="lpstr">
      <vt:lpstr>Adobe Arabic</vt:lpstr>
      <vt:lpstr>Arial</vt:lpstr>
      <vt:lpstr>Calibri</vt:lpstr>
      <vt:lpstr>Calibri Light</vt:lpstr>
      <vt:lpstr>Dubai</vt:lpstr>
      <vt:lpstr>Sakkal Majalla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faisal al yal yele</cp:lastModifiedBy>
  <cp:revision>68</cp:revision>
  <dcterms:created xsi:type="dcterms:W3CDTF">2019-08-30T13:43:06Z</dcterms:created>
  <dcterms:modified xsi:type="dcterms:W3CDTF">2021-09-29T17:41:58Z</dcterms:modified>
</cp:coreProperties>
</file>