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sldIdLst>
    <p:sldId id="605" r:id="rId5"/>
    <p:sldId id="471" r:id="rId6"/>
    <p:sldId id="474" r:id="rId7"/>
    <p:sldId id="606" r:id="rId8"/>
    <p:sldId id="375" r:id="rId9"/>
    <p:sldId id="273" r:id="rId10"/>
    <p:sldId id="256" r:id="rId11"/>
    <p:sldId id="257" r:id="rId12"/>
    <p:sldId id="608" r:id="rId13"/>
    <p:sldId id="260" r:id="rId14"/>
    <p:sldId id="607" r:id="rId15"/>
    <p:sldId id="261" r:id="rId16"/>
    <p:sldId id="283" r:id="rId17"/>
    <p:sldId id="284" r:id="rId18"/>
    <p:sldId id="262" r:id="rId19"/>
    <p:sldId id="285" r:id="rId20"/>
    <p:sldId id="263" r:id="rId21"/>
    <p:sldId id="264" r:id="rId22"/>
    <p:sldId id="286" r:id="rId23"/>
    <p:sldId id="265" r:id="rId24"/>
    <p:sldId id="266" r:id="rId25"/>
    <p:sldId id="289" r:id="rId26"/>
    <p:sldId id="391" r:id="rId27"/>
    <p:sldId id="290" r:id="rId28"/>
    <p:sldId id="610" r:id="rId29"/>
    <p:sldId id="609" r:id="rId30"/>
    <p:sldId id="292" r:id="rId31"/>
    <p:sldId id="293" r:id="rId32"/>
    <p:sldId id="294" r:id="rId33"/>
    <p:sldId id="603" r:id="rId34"/>
    <p:sldId id="488" r:id="rId35"/>
    <p:sldId id="613" r:id="rId36"/>
    <p:sldId id="483" r:id="rId37"/>
    <p:sldId id="617" r:id="rId38"/>
    <p:sldId id="295" r:id="rId39"/>
    <p:sldId id="612" r:id="rId40"/>
    <p:sldId id="296" r:id="rId41"/>
    <p:sldId id="493" r:id="rId42"/>
    <p:sldId id="492" r:id="rId43"/>
    <p:sldId id="297" r:id="rId44"/>
    <p:sldId id="298" r:id="rId45"/>
    <p:sldId id="615" r:id="rId46"/>
    <p:sldId id="614" r:id="rId47"/>
    <p:sldId id="616" r:id="rId48"/>
    <p:sldId id="503" r:id="rId49"/>
    <p:sldId id="299" r:id="rId50"/>
    <p:sldId id="300" r:id="rId51"/>
    <p:sldId id="301" r:id="rId52"/>
    <p:sldId id="302" r:id="rId53"/>
    <p:sldId id="303" r:id="rId54"/>
    <p:sldId id="480" r:id="rId55"/>
    <p:sldId id="61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6463"/>
    <a:srgbClr val="CBBFD9"/>
    <a:srgbClr val="FFFFFF"/>
    <a:srgbClr val="B17776"/>
    <a:srgbClr val="A16564"/>
    <a:srgbClr val="99605F"/>
    <a:srgbClr val="98605E"/>
    <a:srgbClr val="965D5C"/>
    <a:srgbClr val="F5F8FF"/>
    <a:srgbClr val="8F59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869" autoAdjust="0"/>
  </p:normalViewPr>
  <p:slideViewPr>
    <p:cSldViewPr>
      <p:cViewPr>
        <p:scale>
          <a:sx n="64" d="100"/>
          <a:sy n="64" d="100"/>
        </p:scale>
        <p:origin x="954" y="156"/>
      </p:cViewPr>
      <p:guideLst>
        <p:guide orient="horz" pos="2160"/>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FF36A0-5119-4788-BF92-E5546C2B7D78}" type="datetimeFigureOut">
              <a:rPr lang="en-US" smtClean="0"/>
              <a:t>11/1/2020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DECCD9-249A-48ED-89A7-88FADADC5DB2}" type="slidenum">
              <a:rPr lang="en-US" smtClean="0"/>
              <a:t>‹#›</a:t>
            </a:fld>
            <a:endParaRPr lang="en-US"/>
          </a:p>
        </p:txBody>
      </p:sp>
    </p:spTree>
    <p:extLst>
      <p:ext uri="{BB962C8B-B14F-4D97-AF65-F5344CB8AC3E}">
        <p14:creationId xmlns:p14="http://schemas.microsoft.com/office/powerpoint/2010/main" val="166833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0EDECCD9-249A-48ED-89A7-88FADADC5DB2}" type="slidenum">
              <a:rPr lang="en-US" smtClean="0"/>
              <a:t>2</a:t>
            </a:fld>
            <a:endParaRPr lang="en-US"/>
          </a:p>
        </p:txBody>
      </p:sp>
    </p:spTree>
    <p:extLst>
      <p:ext uri="{BB962C8B-B14F-4D97-AF65-F5344CB8AC3E}">
        <p14:creationId xmlns:p14="http://schemas.microsoft.com/office/powerpoint/2010/main" val="212502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ECCD9-249A-48ED-89A7-88FADADC5DB2}" type="slidenum">
              <a:rPr lang="en-US" smtClean="0"/>
              <a:t>17</a:t>
            </a:fld>
            <a:endParaRPr lang="en-US"/>
          </a:p>
        </p:txBody>
      </p:sp>
    </p:spTree>
    <p:extLst>
      <p:ext uri="{BB962C8B-B14F-4D97-AF65-F5344CB8AC3E}">
        <p14:creationId xmlns:p14="http://schemas.microsoft.com/office/powerpoint/2010/main" val="2182007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1"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9F430B-CD4D-45E4-80BD-99E567BE989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AE351-3765-4473-9752-6EE37E5FFE8A}" type="slidenum">
              <a:rPr lang="en-US" smtClean="0"/>
              <a:t>‹#›</a:t>
            </a:fld>
            <a:endParaRPr lang="en-US"/>
          </a:p>
        </p:txBody>
      </p:sp>
    </p:spTree>
    <p:extLst>
      <p:ext uri="{BB962C8B-B14F-4D97-AF65-F5344CB8AC3E}">
        <p14:creationId xmlns:p14="http://schemas.microsoft.com/office/powerpoint/2010/main" val="844678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9F430B-CD4D-45E4-80BD-99E567BE989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AE351-3765-4473-9752-6EE37E5FFE8A}" type="slidenum">
              <a:rPr lang="en-US" smtClean="0"/>
              <a:t>‹#›</a:t>
            </a:fld>
            <a:endParaRPr lang="en-US"/>
          </a:p>
        </p:txBody>
      </p:sp>
    </p:spTree>
    <p:extLst>
      <p:ext uri="{BB962C8B-B14F-4D97-AF65-F5344CB8AC3E}">
        <p14:creationId xmlns:p14="http://schemas.microsoft.com/office/powerpoint/2010/main" val="6780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19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9F430B-CD4D-45E4-80BD-99E567BE989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AE351-3765-4473-9752-6EE37E5FFE8A}" type="slidenum">
              <a:rPr lang="en-US" smtClean="0"/>
              <a:t>‹#›</a:t>
            </a:fld>
            <a:endParaRPr lang="en-US"/>
          </a:p>
        </p:txBody>
      </p:sp>
    </p:spTree>
    <p:extLst>
      <p:ext uri="{BB962C8B-B14F-4D97-AF65-F5344CB8AC3E}">
        <p14:creationId xmlns:p14="http://schemas.microsoft.com/office/powerpoint/2010/main" val="1427644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5906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9F430B-CD4D-45E4-80BD-99E567BE989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AE351-3765-4473-9752-6EE37E5FFE8A}" type="slidenum">
              <a:rPr lang="en-US" smtClean="0"/>
              <a:t>‹#›</a:t>
            </a:fld>
            <a:endParaRPr lang="en-US"/>
          </a:p>
        </p:txBody>
      </p:sp>
    </p:spTree>
    <p:extLst>
      <p:ext uri="{BB962C8B-B14F-4D97-AF65-F5344CB8AC3E}">
        <p14:creationId xmlns:p14="http://schemas.microsoft.com/office/powerpoint/2010/main" val="1704788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9F430B-CD4D-45E4-80BD-99E567BE989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AE351-3765-4473-9752-6EE37E5FFE8A}" type="slidenum">
              <a:rPr lang="en-US" smtClean="0"/>
              <a:t>‹#›</a:t>
            </a:fld>
            <a:endParaRPr lang="en-US"/>
          </a:p>
        </p:txBody>
      </p:sp>
    </p:spTree>
    <p:extLst>
      <p:ext uri="{BB962C8B-B14F-4D97-AF65-F5344CB8AC3E}">
        <p14:creationId xmlns:p14="http://schemas.microsoft.com/office/powerpoint/2010/main" val="1033622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2"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9F430B-CD4D-45E4-80BD-99E567BE989A}"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AE351-3765-4473-9752-6EE37E5FFE8A}" type="slidenum">
              <a:rPr lang="en-US" smtClean="0"/>
              <a:t>‹#›</a:t>
            </a:fld>
            <a:endParaRPr lang="en-US"/>
          </a:p>
        </p:txBody>
      </p:sp>
    </p:spTree>
    <p:extLst>
      <p:ext uri="{BB962C8B-B14F-4D97-AF65-F5344CB8AC3E}">
        <p14:creationId xmlns:p14="http://schemas.microsoft.com/office/powerpoint/2010/main" val="60285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9F430B-CD4D-45E4-80BD-99E567BE989A}" type="datetimeFigureOut">
              <a:rPr lang="en-US" smtClean="0"/>
              <a:t>11/1/2020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AE351-3765-4473-9752-6EE37E5FFE8A}" type="slidenum">
              <a:rPr lang="en-US" smtClean="0"/>
              <a:t>‹#›</a:t>
            </a:fld>
            <a:endParaRPr lang="en-US"/>
          </a:p>
        </p:txBody>
      </p:sp>
    </p:spTree>
    <p:extLst>
      <p:ext uri="{BB962C8B-B14F-4D97-AF65-F5344CB8AC3E}">
        <p14:creationId xmlns:p14="http://schemas.microsoft.com/office/powerpoint/2010/main" val="315602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9F430B-CD4D-45E4-80BD-99E567BE989A}" type="datetimeFigureOut">
              <a:rPr lang="en-US" smtClean="0"/>
              <a:t>11/1/2020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AE351-3765-4473-9752-6EE37E5FFE8A}" type="slidenum">
              <a:rPr lang="en-US" smtClean="0"/>
              <a:t>‹#›</a:t>
            </a:fld>
            <a:endParaRPr lang="en-US"/>
          </a:p>
        </p:txBody>
      </p:sp>
    </p:spTree>
    <p:extLst>
      <p:ext uri="{BB962C8B-B14F-4D97-AF65-F5344CB8AC3E}">
        <p14:creationId xmlns:p14="http://schemas.microsoft.com/office/powerpoint/2010/main" val="3788262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9F430B-CD4D-45E4-80BD-99E567BE989A}" type="datetimeFigureOut">
              <a:rPr lang="en-US" smtClean="0"/>
              <a:t>11/1/2020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AE351-3765-4473-9752-6EE37E5FFE8A}" type="slidenum">
              <a:rPr lang="en-US" smtClean="0"/>
              <a:t>‹#›</a:t>
            </a:fld>
            <a:endParaRPr lang="en-US"/>
          </a:p>
        </p:txBody>
      </p:sp>
    </p:spTree>
    <p:extLst>
      <p:ext uri="{BB962C8B-B14F-4D97-AF65-F5344CB8AC3E}">
        <p14:creationId xmlns:p14="http://schemas.microsoft.com/office/powerpoint/2010/main" val="3192834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9F430B-CD4D-45E4-80BD-99E567BE989A}"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AE351-3765-4473-9752-6EE37E5FFE8A}" type="slidenum">
              <a:rPr lang="en-US" smtClean="0"/>
              <a:t>‹#›</a:t>
            </a:fld>
            <a:endParaRPr lang="en-US"/>
          </a:p>
        </p:txBody>
      </p:sp>
    </p:spTree>
    <p:extLst>
      <p:ext uri="{BB962C8B-B14F-4D97-AF65-F5344CB8AC3E}">
        <p14:creationId xmlns:p14="http://schemas.microsoft.com/office/powerpoint/2010/main" val="1301151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9"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9F430B-CD4D-45E4-80BD-99E567BE989A}"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AE351-3765-4473-9752-6EE37E5FFE8A}" type="slidenum">
              <a:rPr lang="en-US" smtClean="0"/>
              <a:t>‹#›</a:t>
            </a:fld>
            <a:endParaRPr lang="en-US"/>
          </a:p>
        </p:txBody>
      </p:sp>
    </p:spTree>
    <p:extLst>
      <p:ext uri="{BB962C8B-B14F-4D97-AF65-F5344CB8AC3E}">
        <p14:creationId xmlns:p14="http://schemas.microsoft.com/office/powerpoint/2010/main" val="2402745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2" y="1600204"/>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2"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9F430B-CD4D-45E4-80BD-99E567BE989A}" type="datetimeFigureOut">
              <a:rPr lang="en-US" smtClean="0"/>
              <a:t>11/1/2020</a:t>
            </a:fld>
            <a:endParaRPr lang="en-US"/>
          </a:p>
        </p:txBody>
      </p:sp>
      <p:sp>
        <p:nvSpPr>
          <p:cNvPr id="5" name="Footer Placeholder 4"/>
          <p:cNvSpPr>
            <a:spLocks noGrp="1"/>
          </p:cNvSpPr>
          <p:nvPr>
            <p:ph type="ftr" sz="quarter" idx="3"/>
          </p:nvPr>
        </p:nvSpPr>
        <p:spPr>
          <a:xfrm>
            <a:off x="4165603" y="6356354"/>
            <a:ext cx="3860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AE351-3765-4473-9752-6EE37E5FFE8A}" type="slidenum">
              <a:rPr lang="en-US" smtClean="0"/>
              <a:t>‹#›</a:t>
            </a:fld>
            <a:endParaRPr lang="en-US"/>
          </a:p>
        </p:txBody>
      </p:sp>
    </p:spTree>
    <p:extLst>
      <p:ext uri="{BB962C8B-B14F-4D97-AF65-F5344CB8AC3E}">
        <p14:creationId xmlns:p14="http://schemas.microsoft.com/office/powerpoint/2010/main" val="893268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fif"/><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slide" Target="slide16.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www.google.ae/url?sa=i&amp;rct=j&amp;q=&amp;esrc=s&amp;source=images&amp;cd=&amp;cad=rja&amp;uact=8&amp;ved=0ahUKEwjr57KO4-3PAhUIDxoKHQ3uD84QjRwIBw&amp;url=http://www.imgrum.net/user/abtsama_7/2303486234&amp;bvm=bv.136593572,d.ZGg&amp;psig=AFQjCNEotgHLdjswOLLTD39rYzDmYcdoww&amp;ust=1477202189022219" TargetMode="External"/><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slide" Target="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gif"/></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jfif"/><Relationship Id="rId2" Type="http://schemas.openxmlformats.org/officeDocument/2006/relationships/image" Target="../media/image66.jp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0.pn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fif"/><Relationship Id="rId2" Type="http://schemas.openxmlformats.org/officeDocument/2006/relationships/image" Target="../media/image66.jp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صورة تحتوي على قرطاسية&#10;&#10;تم إنشاء الوصف تلقائياً">
            <a:extLst>
              <a:ext uri="{FF2B5EF4-FFF2-40B4-BE49-F238E27FC236}">
                <a16:creationId xmlns:a16="http://schemas.microsoft.com/office/drawing/2014/main" id="{B9A5C7B4-3F0D-4312-BF8F-62C8EF09862D}"/>
              </a:ext>
            </a:extLst>
          </p:cNvPr>
          <p:cNvPicPr>
            <a:picLocks noChangeAspect="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185598" y="2717751"/>
            <a:ext cx="6771861" cy="3371849"/>
          </a:xfrm>
          <a:prstGeom prst="rect">
            <a:avLst/>
          </a:prstGeom>
        </p:spPr>
      </p:pic>
      <p:sp>
        <p:nvSpPr>
          <p:cNvPr id="8" name="شكل بيضاوي 7">
            <a:extLst>
              <a:ext uri="{FF2B5EF4-FFF2-40B4-BE49-F238E27FC236}">
                <a16:creationId xmlns:a16="http://schemas.microsoft.com/office/drawing/2014/main" id="{46D6F93C-4A62-40B3-9B39-DBFD2AB1FD90}"/>
              </a:ext>
            </a:extLst>
          </p:cNvPr>
          <p:cNvSpPr/>
          <p:nvPr/>
        </p:nvSpPr>
        <p:spPr>
          <a:xfrm>
            <a:off x="10363200" y="2670581"/>
            <a:ext cx="1828800" cy="88044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b="1" dirty="0">
                <a:solidFill>
                  <a:schemeClr val="bg1"/>
                </a:solidFill>
              </a:rPr>
              <a:t>اليوم</a:t>
            </a:r>
            <a:r>
              <a:rPr lang="ar-AE" sz="4000" dirty="0">
                <a:solidFill>
                  <a:schemeClr val="bg1"/>
                </a:solidFill>
              </a:rPr>
              <a:t> </a:t>
            </a:r>
            <a:endParaRPr lang="en-US" sz="4000" dirty="0">
              <a:solidFill>
                <a:schemeClr val="bg1"/>
              </a:solidFill>
            </a:endParaRPr>
          </a:p>
        </p:txBody>
      </p:sp>
      <p:sp>
        <p:nvSpPr>
          <p:cNvPr id="9" name="شكل بيضاوي 8">
            <a:extLst>
              <a:ext uri="{FF2B5EF4-FFF2-40B4-BE49-F238E27FC236}">
                <a16:creationId xmlns:a16="http://schemas.microsoft.com/office/drawing/2014/main" id="{9CD1959F-BD84-4623-93E0-3215DE9750A5}"/>
              </a:ext>
            </a:extLst>
          </p:cNvPr>
          <p:cNvSpPr/>
          <p:nvPr/>
        </p:nvSpPr>
        <p:spPr>
          <a:xfrm>
            <a:off x="9792952" y="3541399"/>
            <a:ext cx="1638140" cy="71697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a:solidFill>
                  <a:schemeClr val="bg1"/>
                </a:solidFill>
              </a:rPr>
              <a:t>التاريخ</a:t>
            </a:r>
            <a:endParaRPr lang="en-US" sz="3200" b="1" dirty="0">
              <a:solidFill>
                <a:schemeClr val="bg1"/>
              </a:solidFill>
            </a:endParaRPr>
          </a:p>
        </p:txBody>
      </p:sp>
      <p:sp>
        <p:nvSpPr>
          <p:cNvPr id="10" name="شكل بيضاوي 9">
            <a:extLst>
              <a:ext uri="{FF2B5EF4-FFF2-40B4-BE49-F238E27FC236}">
                <a16:creationId xmlns:a16="http://schemas.microsoft.com/office/drawing/2014/main" id="{5F5FF581-77F1-4FE6-8CD0-A099DB31C257}"/>
              </a:ext>
            </a:extLst>
          </p:cNvPr>
          <p:cNvSpPr/>
          <p:nvPr/>
        </p:nvSpPr>
        <p:spPr>
          <a:xfrm>
            <a:off x="9280823" y="4318920"/>
            <a:ext cx="1638140" cy="88044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bg1"/>
                </a:solidFill>
              </a:rPr>
              <a:t>المادة </a:t>
            </a:r>
            <a:endParaRPr lang="en-US" sz="3600" b="1" dirty="0">
              <a:solidFill>
                <a:schemeClr val="bg1"/>
              </a:solidFill>
            </a:endParaRPr>
          </a:p>
        </p:txBody>
      </p:sp>
      <p:sp>
        <p:nvSpPr>
          <p:cNvPr id="11" name="شكل بيضاوي 10">
            <a:extLst>
              <a:ext uri="{FF2B5EF4-FFF2-40B4-BE49-F238E27FC236}">
                <a16:creationId xmlns:a16="http://schemas.microsoft.com/office/drawing/2014/main" id="{0F5A1CD2-D9CE-4D07-A83F-86561A9ABEC1}"/>
              </a:ext>
            </a:extLst>
          </p:cNvPr>
          <p:cNvSpPr/>
          <p:nvPr/>
        </p:nvSpPr>
        <p:spPr>
          <a:xfrm>
            <a:off x="8789506" y="5160044"/>
            <a:ext cx="1875184" cy="8827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2800" b="1" dirty="0">
                <a:solidFill>
                  <a:schemeClr val="bg1"/>
                </a:solidFill>
              </a:rPr>
              <a:t>الصف </a:t>
            </a:r>
            <a:endParaRPr lang="en-US" sz="2800" b="1" dirty="0">
              <a:solidFill>
                <a:schemeClr val="bg1"/>
              </a:solidFill>
            </a:endParaRPr>
          </a:p>
        </p:txBody>
      </p:sp>
      <p:pic>
        <p:nvPicPr>
          <p:cNvPr id="13" name="صورة 12" descr="صورة تحتوي على سكين&#10;&#10;تم إنشاء الوصف تلقائياً">
            <a:extLst>
              <a:ext uri="{FF2B5EF4-FFF2-40B4-BE49-F238E27FC236}">
                <a16:creationId xmlns:a16="http://schemas.microsoft.com/office/drawing/2014/main" id="{437781E4-B4F2-48BE-A995-42C9807F6F3C}"/>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509421" y="242325"/>
            <a:ext cx="2207856" cy="2412671"/>
          </a:xfrm>
          <a:prstGeom prst="rect">
            <a:avLst/>
          </a:prstGeom>
        </p:spPr>
      </p:pic>
      <p:sp>
        <p:nvSpPr>
          <p:cNvPr id="2" name="TextBox 1">
            <a:extLst>
              <a:ext uri="{FF2B5EF4-FFF2-40B4-BE49-F238E27FC236}">
                <a16:creationId xmlns:a16="http://schemas.microsoft.com/office/drawing/2014/main" id="{1B5049BD-C5C7-4A17-B019-EE3DFBAB6643}"/>
              </a:ext>
            </a:extLst>
          </p:cNvPr>
          <p:cNvSpPr txBox="1"/>
          <p:nvPr/>
        </p:nvSpPr>
        <p:spPr>
          <a:xfrm>
            <a:off x="8016071" y="2818414"/>
            <a:ext cx="2020957" cy="584775"/>
          </a:xfrm>
          <a:prstGeom prst="rect">
            <a:avLst/>
          </a:prstGeom>
          <a:noFill/>
        </p:spPr>
        <p:txBody>
          <a:bodyPr wrap="square" rtlCol="0">
            <a:spAutoFit/>
          </a:bodyPr>
          <a:lstStyle/>
          <a:p>
            <a:pPr algn="r"/>
            <a:r>
              <a:rPr lang="ar-BH" sz="3200" b="1" dirty="0"/>
              <a:t>الأحد </a:t>
            </a:r>
            <a:endParaRPr lang="en-US" sz="3200" b="1" dirty="0"/>
          </a:p>
        </p:txBody>
      </p:sp>
      <p:sp>
        <p:nvSpPr>
          <p:cNvPr id="12" name="TextBox 11">
            <a:extLst>
              <a:ext uri="{FF2B5EF4-FFF2-40B4-BE49-F238E27FC236}">
                <a16:creationId xmlns:a16="http://schemas.microsoft.com/office/drawing/2014/main" id="{D7E31D27-EA6A-4863-B037-95D084F47E59}"/>
              </a:ext>
            </a:extLst>
          </p:cNvPr>
          <p:cNvSpPr txBox="1"/>
          <p:nvPr/>
        </p:nvSpPr>
        <p:spPr>
          <a:xfrm>
            <a:off x="7008560" y="5452431"/>
            <a:ext cx="2020957" cy="584775"/>
          </a:xfrm>
          <a:prstGeom prst="rect">
            <a:avLst/>
          </a:prstGeom>
          <a:noFill/>
        </p:spPr>
        <p:txBody>
          <a:bodyPr wrap="square" rtlCol="0">
            <a:spAutoFit/>
          </a:bodyPr>
          <a:lstStyle/>
          <a:p>
            <a:r>
              <a:rPr lang="ar-BH" sz="3200" b="1" dirty="0"/>
              <a:t> تاسع  </a:t>
            </a:r>
            <a:endParaRPr lang="en-US" sz="3200" b="1" dirty="0"/>
          </a:p>
        </p:txBody>
      </p:sp>
      <p:sp>
        <p:nvSpPr>
          <p:cNvPr id="14" name="TextBox 13">
            <a:extLst>
              <a:ext uri="{FF2B5EF4-FFF2-40B4-BE49-F238E27FC236}">
                <a16:creationId xmlns:a16="http://schemas.microsoft.com/office/drawing/2014/main" id="{1DD3CA49-36B4-4860-99A6-CD87E803B2BC}"/>
              </a:ext>
            </a:extLst>
          </p:cNvPr>
          <p:cNvSpPr txBox="1"/>
          <p:nvPr/>
        </p:nvSpPr>
        <p:spPr>
          <a:xfrm>
            <a:off x="7337709" y="3681751"/>
            <a:ext cx="2467637" cy="584775"/>
          </a:xfrm>
          <a:prstGeom prst="rect">
            <a:avLst/>
          </a:prstGeom>
          <a:noFill/>
        </p:spPr>
        <p:txBody>
          <a:bodyPr wrap="square" rtlCol="0">
            <a:spAutoFit/>
          </a:bodyPr>
          <a:lstStyle/>
          <a:p>
            <a:r>
              <a:rPr lang="en-US" sz="3200" b="1" dirty="0"/>
              <a:t>1</a:t>
            </a:r>
            <a:r>
              <a:rPr lang="ar-BH" sz="3200" b="1" dirty="0"/>
              <a:t>/ </a:t>
            </a:r>
            <a:r>
              <a:rPr lang="en-US" sz="3200" b="1" dirty="0"/>
              <a:t>11</a:t>
            </a:r>
            <a:r>
              <a:rPr lang="ar-BH" sz="3200" b="1" dirty="0"/>
              <a:t>/ </a:t>
            </a:r>
            <a:r>
              <a:rPr lang="en-US" sz="3200" b="1" dirty="0"/>
              <a:t>2020</a:t>
            </a:r>
            <a:r>
              <a:rPr lang="ar-BH" sz="3200" b="1" dirty="0"/>
              <a:t> </a:t>
            </a:r>
            <a:endParaRPr lang="en-US" sz="3200" b="1" dirty="0"/>
          </a:p>
        </p:txBody>
      </p:sp>
      <p:sp>
        <p:nvSpPr>
          <p:cNvPr id="16" name="TextBox 15">
            <a:extLst>
              <a:ext uri="{FF2B5EF4-FFF2-40B4-BE49-F238E27FC236}">
                <a16:creationId xmlns:a16="http://schemas.microsoft.com/office/drawing/2014/main" id="{BC48E147-25D5-4026-BB43-045D8C6C819C}"/>
              </a:ext>
            </a:extLst>
          </p:cNvPr>
          <p:cNvSpPr txBox="1"/>
          <p:nvPr/>
        </p:nvSpPr>
        <p:spPr>
          <a:xfrm>
            <a:off x="6667422" y="4575269"/>
            <a:ext cx="2703234" cy="584775"/>
          </a:xfrm>
          <a:prstGeom prst="rect">
            <a:avLst/>
          </a:prstGeom>
          <a:noFill/>
        </p:spPr>
        <p:txBody>
          <a:bodyPr wrap="square" rtlCol="0">
            <a:spAutoFit/>
          </a:bodyPr>
          <a:lstStyle/>
          <a:p>
            <a:r>
              <a:rPr lang="ar-BH" sz="3200" b="1" dirty="0"/>
              <a:t>التربية الإسلامية  </a:t>
            </a:r>
            <a:endParaRPr lang="en-US" sz="3200" b="1" dirty="0"/>
          </a:p>
        </p:txBody>
      </p:sp>
      <p:pic>
        <p:nvPicPr>
          <p:cNvPr id="18" name="صورة 17">
            <a:extLst>
              <a:ext uri="{FF2B5EF4-FFF2-40B4-BE49-F238E27FC236}">
                <a16:creationId xmlns:a16="http://schemas.microsoft.com/office/drawing/2014/main" id="{1B1A4F77-E117-4EC9-BA7D-F9AF098539E5}"/>
              </a:ext>
            </a:extLst>
          </p:cNvPr>
          <p:cNvPicPr>
            <a:picLocks noChangeAspect="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l="19811" t="28057" r="20380" b="28823"/>
          <a:stretch/>
        </p:blipFill>
        <p:spPr>
          <a:xfrm>
            <a:off x="10896600" y="562873"/>
            <a:ext cx="1060859" cy="1102537"/>
          </a:xfrm>
          <a:prstGeom prst="rect">
            <a:avLst/>
          </a:prstGeom>
        </p:spPr>
      </p:pic>
      <p:pic>
        <p:nvPicPr>
          <p:cNvPr id="15" name="Picture 1">
            <a:extLst>
              <a:ext uri="{FF2B5EF4-FFF2-40B4-BE49-F238E27FC236}">
                <a16:creationId xmlns:a16="http://schemas.microsoft.com/office/drawing/2014/main" id="{822A788E-C817-455A-949F-CBDB3C9B3F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655" y="2409850"/>
            <a:ext cx="5179886" cy="4434810"/>
          </a:xfrm>
          <a:prstGeom prst="rect">
            <a:avLst/>
          </a:prstGeom>
          <a:effectLst>
            <a:softEdge rad="127000"/>
          </a:effectLst>
        </p:spPr>
      </p:pic>
      <p:sp>
        <p:nvSpPr>
          <p:cNvPr id="17" name="TextBox 3">
            <a:extLst>
              <a:ext uri="{FF2B5EF4-FFF2-40B4-BE49-F238E27FC236}">
                <a16:creationId xmlns:a16="http://schemas.microsoft.com/office/drawing/2014/main" id="{2B855AF3-EB64-49BC-AD28-620A375689DE}"/>
              </a:ext>
            </a:extLst>
          </p:cNvPr>
          <p:cNvSpPr txBox="1"/>
          <p:nvPr/>
        </p:nvSpPr>
        <p:spPr>
          <a:xfrm>
            <a:off x="760908" y="3035420"/>
            <a:ext cx="2304045" cy="646331"/>
          </a:xfrm>
          <a:prstGeom prst="rect">
            <a:avLst/>
          </a:prstGeom>
          <a:noFill/>
        </p:spPr>
        <p:txBody>
          <a:bodyPr wrap="square" rtlCol="1">
            <a:spAutoFit/>
          </a:bodyPr>
          <a:lstStyle/>
          <a:p>
            <a:pPr algn="ctr"/>
            <a:r>
              <a:rPr lang="ar-AE" sz="3600" b="1" dirty="0">
                <a:solidFill>
                  <a:srgbClr val="FFC000"/>
                </a:solidFill>
                <a:latin typeface="Sakkal Majalla" panose="02000000000000000000" pitchFamily="2" charset="-78"/>
                <a:cs typeface="Sakkal Majalla" panose="02000000000000000000" pitchFamily="2" charset="-78"/>
              </a:rPr>
              <a:t>أذكار الصباح</a:t>
            </a:r>
          </a:p>
        </p:txBody>
      </p:sp>
      <p:sp>
        <p:nvSpPr>
          <p:cNvPr id="19" name="Rectangle 2">
            <a:extLst>
              <a:ext uri="{FF2B5EF4-FFF2-40B4-BE49-F238E27FC236}">
                <a16:creationId xmlns:a16="http://schemas.microsoft.com/office/drawing/2014/main" id="{41304F46-D590-420D-9F0A-CF07E48250BD}"/>
              </a:ext>
            </a:extLst>
          </p:cNvPr>
          <p:cNvSpPr/>
          <p:nvPr/>
        </p:nvSpPr>
        <p:spPr>
          <a:xfrm>
            <a:off x="483853" y="3523814"/>
            <a:ext cx="3153438" cy="2308324"/>
          </a:xfrm>
          <a:prstGeom prst="rect">
            <a:avLst/>
          </a:prstGeom>
        </p:spPr>
        <p:txBody>
          <a:bodyPr wrap="square">
            <a:spAutoFit/>
          </a:bodyPr>
          <a:lstStyle/>
          <a:p>
            <a:pPr algn="ctr"/>
            <a:r>
              <a:rPr lang="ar-AE" sz="2400" b="1" dirty="0">
                <a:latin typeface="Sakkal Majalla" panose="02000000000000000000" pitchFamily="2" charset="-78"/>
                <a:cs typeface="Sakkal Majalla" panose="02000000000000000000" pitchFamily="2" charset="-78"/>
              </a:rPr>
              <a:t>أصْبَـحْـنا وَأَصْبَـحْ المُـلكُ للهِ رَبِّ العـالَمـين ، اللّهُـمَّ إِنِّـي أسْـأَلُـكَ خَـيْرَ هـذا الـيَوْم ، فَـتْحَهُ ، وَنَصْـرَهُ ، وَنـورَهُ وَبَـرَكَتَـهُ ، وَهُـداهُ ،</a:t>
            </a:r>
          </a:p>
          <a:p>
            <a:pPr algn="ctr"/>
            <a:r>
              <a:rPr lang="ar-AE" sz="2400" b="1" dirty="0">
                <a:latin typeface="Sakkal Majalla" panose="02000000000000000000" pitchFamily="2" charset="-78"/>
                <a:cs typeface="Sakkal Majalla" panose="02000000000000000000" pitchFamily="2" charset="-78"/>
              </a:rPr>
              <a:t> وَأَعـوذُ بِـكَ مِـنْ شَـرِّ ما فـيهِ </a:t>
            </a:r>
          </a:p>
          <a:p>
            <a:pPr algn="ctr"/>
            <a:r>
              <a:rPr lang="ar-AE" sz="2400" b="1" dirty="0">
                <a:latin typeface="Sakkal Majalla" panose="02000000000000000000" pitchFamily="2" charset="-78"/>
                <a:cs typeface="Sakkal Majalla" panose="02000000000000000000" pitchFamily="2" charset="-78"/>
              </a:rPr>
              <a:t>وَشَـرِّ ما بَعْـدَه. </a:t>
            </a:r>
          </a:p>
        </p:txBody>
      </p:sp>
    </p:spTree>
    <p:extLst>
      <p:ext uri="{BB962C8B-B14F-4D97-AF65-F5344CB8AC3E}">
        <p14:creationId xmlns:p14="http://schemas.microsoft.com/office/powerpoint/2010/main" val="2977818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gtEl>
                                      </p:cBhvr>
                                    </p:animEffect>
                                    <p:animScale>
                                      <p:cBhvr>
                                        <p:cTn id="7" dur="10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66" t="20644" r="1988" b="24965"/>
          <a:stretch/>
        </p:blipFill>
        <p:spPr bwMode="auto">
          <a:xfrm>
            <a:off x="335359" y="404664"/>
            <a:ext cx="11856641"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سورة الحجرات - الشيخ محمود خليل الحصري - YouTube.mp3">
            <a:hlinkClick r:id="" action="ppaction://media"/>
          </p:cNvPr>
          <p:cNvPicPr>
            <a:picLocks noChangeAspect="1"/>
          </p:cNvPicPr>
          <p:nvPr>
            <a:audioFile r:link="rId1"/>
            <p:extLst>
              <p:ext uri="{DAA4B4D4-6D71-4841-9C94-3DE7FCFB9230}">
                <p14:media xmlns:p14="http://schemas.microsoft.com/office/powerpoint/2010/main" r:embed="rId2">
                  <p14:trim st="392924.672" end="188082.4123"/>
                </p14:media>
              </p:ext>
            </p:extLst>
          </p:nvPr>
        </p:nvPicPr>
        <p:blipFill>
          <a:blip r:embed="rId5"/>
          <a:stretch>
            <a:fillRect/>
          </a:stretch>
        </p:blipFill>
        <p:spPr>
          <a:xfrm>
            <a:off x="1991544" y="476672"/>
            <a:ext cx="825624" cy="825624"/>
          </a:xfrm>
          <a:prstGeom prst="rect">
            <a:avLst/>
          </a:prstGeom>
        </p:spPr>
      </p:pic>
    </p:spTree>
    <p:extLst>
      <p:ext uri="{BB962C8B-B14F-4D97-AF65-F5344CB8AC3E}">
        <p14:creationId xmlns:p14="http://schemas.microsoft.com/office/powerpoint/2010/main" val="3037374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
            <a:extLst>
              <a:ext uri="{FF2B5EF4-FFF2-40B4-BE49-F238E27FC236}">
                <a16:creationId xmlns:a16="http://schemas.microsoft.com/office/drawing/2014/main" id="{56194B26-6D74-4CA2-BCEE-1D0CE54F25E4}"/>
              </a:ext>
            </a:extLst>
          </p:cNvPr>
          <p:cNvSpPr/>
          <p:nvPr/>
        </p:nvSpPr>
        <p:spPr>
          <a:xfrm>
            <a:off x="10642320" y="468923"/>
            <a:ext cx="1334348" cy="1334348"/>
          </a:xfrm>
          <a:prstGeom prst="ellipse">
            <a:avLst/>
          </a:prstGeom>
          <a:gradFill flip="none" rotWithShape="1">
            <a:gsLst>
              <a:gs pos="0">
                <a:srgbClr val="860000">
                  <a:shade val="30000"/>
                  <a:satMod val="115000"/>
                </a:srgbClr>
              </a:gs>
              <a:gs pos="50000">
                <a:srgbClr val="860000">
                  <a:shade val="67500"/>
                  <a:satMod val="115000"/>
                </a:srgbClr>
              </a:gs>
              <a:gs pos="100000">
                <a:srgbClr val="860000">
                  <a:shade val="100000"/>
                  <a:satMod val="115000"/>
                </a:srgbClr>
              </a:gs>
            </a:gsLst>
            <a:lin ang="16200000" scaled="1"/>
            <a:tileRect/>
          </a:gradFill>
          <a:ln>
            <a:noFill/>
          </a:ln>
          <a:effectLst>
            <a:innerShdw blurRad="114300" dist="139700" dir="210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مستطيل 1">
            <a:extLst>
              <a:ext uri="{FF2B5EF4-FFF2-40B4-BE49-F238E27FC236}">
                <a16:creationId xmlns:a16="http://schemas.microsoft.com/office/drawing/2014/main" id="{BCCE289F-8D2A-41DA-AD11-2F750BEEA650}"/>
              </a:ext>
            </a:extLst>
          </p:cNvPr>
          <p:cNvSpPr/>
          <p:nvPr/>
        </p:nvSpPr>
        <p:spPr>
          <a:xfrm>
            <a:off x="6456040" y="3429000"/>
            <a:ext cx="5616624" cy="1323439"/>
          </a:xfrm>
          <a:custGeom>
            <a:avLst/>
            <a:gdLst>
              <a:gd name="connsiteX0" fmla="*/ 0 w 5616624"/>
              <a:gd name="connsiteY0" fmla="*/ 0 h 1323439"/>
              <a:gd name="connsiteX1" fmla="*/ 505496 w 5616624"/>
              <a:gd name="connsiteY1" fmla="*/ 0 h 1323439"/>
              <a:gd name="connsiteX2" fmla="*/ 1010992 w 5616624"/>
              <a:gd name="connsiteY2" fmla="*/ 0 h 1323439"/>
              <a:gd name="connsiteX3" fmla="*/ 1460322 w 5616624"/>
              <a:gd name="connsiteY3" fmla="*/ 0 h 1323439"/>
              <a:gd name="connsiteX4" fmla="*/ 1853486 w 5616624"/>
              <a:gd name="connsiteY4" fmla="*/ 0 h 1323439"/>
              <a:gd name="connsiteX5" fmla="*/ 2415148 w 5616624"/>
              <a:gd name="connsiteY5" fmla="*/ 0 h 1323439"/>
              <a:gd name="connsiteX6" fmla="*/ 2864478 w 5616624"/>
              <a:gd name="connsiteY6" fmla="*/ 0 h 1323439"/>
              <a:gd name="connsiteX7" fmla="*/ 3538473 w 5616624"/>
              <a:gd name="connsiteY7" fmla="*/ 0 h 1323439"/>
              <a:gd name="connsiteX8" fmla="*/ 3987803 w 5616624"/>
              <a:gd name="connsiteY8" fmla="*/ 0 h 1323439"/>
              <a:gd name="connsiteX9" fmla="*/ 4549465 w 5616624"/>
              <a:gd name="connsiteY9" fmla="*/ 0 h 1323439"/>
              <a:gd name="connsiteX10" fmla="*/ 4998795 w 5616624"/>
              <a:gd name="connsiteY10" fmla="*/ 0 h 1323439"/>
              <a:gd name="connsiteX11" fmla="*/ 5616624 w 5616624"/>
              <a:gd name="connsiteY11" fmla="*/ 0 h 1323439"/>
              <a:gd name="connsiteX12" fmla="*/ 5616624 w 5616624"/>
              <a:gd name="connsiteY12" fmla="*/ 454381 h 1323439"/>
              <a:gd name="connsiteX13" fmla="*/ 5616624 w 5616624"/>
              <a:gd name="connsiteY13" fmla="*/ 908761 h 1323439"/>
              <a:gd name="connsiteX14" fmla="*/ 5616624 w 5616624"/>
              <a:gd name="connsiteY14" fmla="*/ 1323439 h 1323439"/>
              <a:gd name="connsiteX15" fmla="*/ 5111128 w 5616624"/>
              <a:gd name="connsiteY15" fmla="*/ 1323439 h 1323439"/>
              <a:gd name="connsiteX16" fmla="*/ 4549465 w 5616624"/>
              <a:gd name="connsiteY16" fmla="*/ 1323439 h 1323439"/>
              <a:gd name="connsiteX17" fmla="*/ 3931637 w 5616624"/>
              <a:gd name="connsiteY17" fmla="*/ 1323439 h 1323439"/>
              <a:gd name="connsiteX18" fmla="*/ 3538473 w 5616624"/>
              <a:gd name="connsiteY18" fmla="*/ 1323439 h 1323439"/>
              <a:gd name="connsiteX19" fmla="*/ 2976811 w 5616624"/>
              <a:gd name="connsiteY19" fmla="*/ 1323439 h 1323439"/>
              <a:gd name="connsiteX20" fmla="*/ 2302816 w 5616624"/>
              <a:gd name="connsiteY20" fmla="*/ 1323439 h 1323439"/>
              <a:gd name="connsiteX21" fmla="*/ 1909652 w 5616624"/>
              <a:gd name="connsiteY21" fmla="*/ 1323439 h 1323439"/>
              <a:gd name="connsiteX22" fmla="*/ 1235657 w 5616624"/>
              <a:gd name="connsiteY22" fmla="*/ 1323439 h 1323439"/>
              <a:gd name="connsiteX23" fmla="*/ 730161 w 5616624"/>
              <a:gd name="connsiteY23" fmla="*/ 1323439 h 1323439"/>
              <a:gd name="connsiteX24" fmla="*/ 0 w 5616624"/>
              <a:gd name="connsiteY24" fmla="*/ 1323439 h 1323439"/>
              <a:gd name="connsiteX25" fmla="*/ 0 w 5616624"/>
              <a:gd name="connsiteY25" fmla="*/ 908761 h 1323439"/>
              <a:gd name="connsiteX26" fmla="*/ 0 w 5616624"/>
              <a:gd name="connsiteY26" fmla="*/ 480850 h 1323439"/>
              <a:gd name="connsiteX27" fmla="*/ 0 w 5616624"/>
              <a:gd name="connsiteY27"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6624" h="1323439" fill="none" extrusionOk="0">
                <a:moveTo>
                  <a:pt x="0" y="0"/>
                </a:moveTo>
                <a:cubicBezTo>
                  <a:pt x="135360" y="-28494"/>
                  <a:pt x="278785" y="9030"/>
                  <a:pt x="505496" y="0"/>
                </a:cubicBezTo>
                <a:cubicBezTo>
                  <a:pt x="732207" y="-9030"/>
                  <a:pt x="806347" y="20410"/>
                  <a:pt x="1010992" y="0"/>
                </a:cubicBezTo>
                <a:cubicBezTo>
                  <a:pt x="1215637" y="-20410"/>
                  <a:pt x="1310654" y="50007"/>
                  <a:pt x="1460322" y="0"/>
                </a:cubicBezTo>
                <a:cubicBezTo>
                  <a:pt x="1609990" y="-50007"/>
                  <a:pt x="1708446" y="36649"/>
                  <a:pt x="1853486" y="0"/>
                </a:cubicBezTo>
                <a:cubicBezTo>
                  <a:pt x="1998526" y="-36649"/>
                  <a:pt x="2205711" y="12064"/>
                  <a:pt x="2415148" y="0"/>
                </a:cubicBezTo>
                <a:cubicBezTo>
                  <a:pt x="2624585" y="-12064"/>
                  <a:pt x="2716457" y="23453"/>
                  <a:pt x="2864478" y="0"/>
                </a:cubicBezTo>
                <a:cubicBezTo>
                  <a:pt x="3012499" y="-23453"/>
                  <a:pt x="3387148" y="51150"/>
                  <a:pt x="3538473" y="0"/>
                </a:cubicBezTo>
                <a:cubicBezTo>
                  <a:pt x="3689798" y="-51150"/>
                  <a:pt x="3870650" y="2089"/>
                  <a:pt x="3987803" y="0"/>
                </a:cubicBezTo>
                <a:cubicBezTo>
                  <a:pt x="4104956" y="-2089"/>
                  <a:pt x="4365206" y="5719"/>
                  <a:pt x="4549465" y="0"/>
                </a:cubicBezTo>
                <a:cubicBezTo>
                  <a:pt x="4733724" y="-5719"/>
                  <a:pt x="4787076" y="8136"/>
                  <a:pt x="4998795" y="0"/>
                </a:cubicBezTo>
                <a:cubicBezTo>
                  <a:pt x="5210514" y="-8136"/>
                  <a:pt x="5342221" y="63169"/>
                  <a:pt x="5616624" y="0"/>
                </a:cubicBezTo>
                <a:cubicBezTo>
                  <a:pt x="5659221" y="146316"/>
                  <a:pt x="5581461" y="280390"/>
                  <a:pt x="5616624" y="454381"/>
                </a:cubicBezTo>
                <a:cubicBezTo>
                  <a:pt x="5651787" y="628372"/>
                  <a:pt x="5588234" y="691634"/>
                  <a:pt x="5616624" y="908761"/>
                </a:cubicBezTo>
                <a:cubicBezTo>
                  <a:pt x="5645014" y="1125888"/>
                  <a:pt x="5596406" y="1201536"/>
                  <a:pt x="5616624" y="1323439"/>
                </a:cubicBezTo>
                <a:cubicBezTo>
                  <a:pt x="5491398" y="1356426"/>
                  <a:pt x="5327893" y="1287428"/>
                  <a:pt x="5111128" y="1323439"/>
                </a:cubicBezTo>
                <a:cubicBezTo>
                  <a:pt x="4894363" y="1359450"/>
                  <a:pt x="4828428" y="1269770"/>
                  <a:pt x="4549465" y="1323439"/>
                </a:cubicBezTo>
                <a:cubicBezTo>
                  <a:pt x="4270502" y="1377108"/>
                  <a:pt x="4075923" y="1277565"/>
                  <a:pt x="3931637" y="1323439"/>
                </a:cubicBezTo>
                <a:cubicBezTo>
                  <a:pt x="3787351" y="1369313"/>
                  <a:pt x="3643300" y="1322048"/>
                  <a:pt x="3538473" y="1323439"/>
                </a:cubicBezTo>
                <a:cubicBezTo>
                  <a:pt x="3433646" y="1324830"/>
                  <a:pt x="3120413" y="1293083"/>
                  <a:pt x="2976811" y="1323439"/>
                </a:cubicBezTo>
                <a:cubicBezTo>
                  <a:pt x="2833209" y="1353795"/>
                  <a:pt x="2551353" y="1318081"/>
                  <a:pt x="2302816" y="1323439"/>
                </a:cubicBezTo>
                <a:cubicBezTo>
                  <a:pt x="2054279" y="1328797"/>
                  <a:pt x="2086930" y="1308939"/>
                  <a:pt x="1909652" y="1323439"/>
                </a:cubicBezTo>
                <a:cubicBezTo>
                  <a:pt x="1732374" y="1337939"/>
                  <a:pt x="1398731" y="1321472"/>
                  <a:pt x="1235657" y="1323439"/>
                </a:cubicBezTo>
                <a:cubicBezTo>
                  <a:pt x="1072584" y="1325406"/>
                  <a:pt x="859450" y="1277384"/>
                  <a:pt x="730161" y="1323439"/>
                </a:cubicBezTo>
                <a:cubicBezTo>
                  <a:pt x="600872" y="1369494"/>
                  <a:pt x="200683" y="1237089"/>
                  <a:pt x="0" y="1323439"/>
                </a:cubicBezTo>
                <a:cubicBezTo>
                  <a:pt x="-35474" y="1168199"/>
                  <a:pt x="40028" y="1057587"/>
                  <a:pt x="0" y="908761"/>
                </a:cubicBezTo>
                <a:cubicBezTo>
                  <a:pt x="-40028" y="759935"/>
                  <a:pt x="45366" y="638553"/>
                  <a:pt x="0" y="480850"/>
                </a:cubicBezTo>
                <a:cubicBezTo>
                  <a:pt x="-45366" y="323147"/>
                  <a:pt x="6747" y="224698"/>
                  <a:pt x="0" y="0"/>
                </a:cubicBezTo>
                <a:close/>
              </a:path>
              <a:path w="5616624" h="1323439" stroke="0" extrusionOk="0">
                <a:moveTo>
                  <a:pt x="0" y="0"/>
                </a:moveTo>
                <a:cubicBezTo>
                  <a:pt x="184691" y="-50786"/>
                  <a:pt x="430930" y="13131"/>
                  <a:pt x="561662" y="0"/>
                </a:cubicBezTo>
                <a:cubicBezTo>
                  <a:pt x="692394" y="-13131"/>
                  <a:pt x="996629" y="38828"/>
                  <a:pt x="1235657" y="0"/>
                </a:cubicBezTo>
                <a:cubicBezTo>
                  <a:pt x="1474686" y="-38828"/>
                  <a:pt x="1545259" y="7546"/>
                  <a:pt x="1628821" y="0"/>
                </a:cubicBezTo>
                <a:cubicBezTo>
                  <a:pt x="1712383" y="-7546"/>
                  <a:pt x="1915466" y="42767"/>
                  <a:pt x="2134317" y="0"/>
                </a:cubicBezTo>
                <a:cubicBezTo>
                  <a:pt x="2353168" y="-42767"/>
                  <a:pt x="2571587" y="50745"/>
                  <a:pt x="2752146" y="0"/>
                </a:cubicBezTo>
                <a:cubicBezTo>
                  <a:pt x="2932705" y="-50745"/>
                  <a:pt x="3210987" y="41143"/>
                  <a:pt x="3426141" y="0"/>
                </a:cubicBezTo>
                <a:cubicBezTo>
                  <a:pt x="3641295" y="-41143"/>
                  <a:pt x="3897647" y="52620"/>
                  <a:pt x="4100136" y="0"/>
                </a:cubicBezTo>
                <a:cubicBezTo>
                  <a:pt x="4302625" y="-52620"/>
                  <a:pt x="4429590" y="21831"/>
                  <a:pt x="4549465" y="0"/>
                </a:cubicBezTo>
                <a:cubicBezTo>
                  <a:pt x="4669340" y="-21831"/>
                  <a:pt x="4916134" y="4762"/>
                  <a:pt x="5054962" y="0"/>
                </a:cubicBezTo>
                <a:cubicBezTo>
                  <a:pt x="5193790" y="-4762"/>
                  <a:pt x="5352680" y="28502"/>
                  <a:pt x="5616624" y="0"/>
                </a:cubicBezTo>
                <a:cubicBezTo>
                  <a:pt x="5658427" y="132800"/>
                  <a:pt x="5601737" y="321781"/>
                  <a:pt x="5616624" y="414678"/>
                </a:cubicBezTo>
                <a:cubicBezTo>
                  <a:pt x="5631511" y="507575"/>
                  <a:pt x="5570617" y="766507"/>
                  <a:pt x="5616624" y="869058"/>
                </a:cubicBezTo>
                <a:cubicBezTo>
                  <a:pt x="5662631" y="971609"/>
                  <a:pt x="5584671" y="1168246"/>
                  <a:pt x="5616624" y="1323439"/>
                </a:cubicBezTo>
                <a:cubicBezTo>
                  <a:pt x="5490847" y="1355385"/>
                  <a:pt x="5314887" y="1300451"/>
                  <a:pt x="5167294" y="1323439"/>
                </a:cubicBezTo>
                <a:cubicBezTo>
                  <a:pt x="5019701" y="1346427"/>
                  <a:pt x="4849290" y="1322528"/>
                  <a:pt x="4605632" y="1323439"/>
                </a:cubicBezTo>
                <a:cubicBezTo>
                  <a:pt x="4361974" y="1324350"/>
                  <a:pt x="4320811" y="1274985"/>
                  <a:pt x="4156302" y="1323439"/>
                </a:cubicBezTo>
                <a:cubicBezTo>
                  <a:pt x="3991793" y="1371893"/>
                  <a:pt x="3720721" y="1252273"/>
                  <a:pt x="3482307" y="1323439"/>
                </a:cubicBezTo>
                <a:cubicBezTo>
                  <a:pt x="3243893" y="1394605"/>
                  <a:pt x="3071779" y="1286039"/>
                  <a:pt x="2864478" y="1323439"/>
                </a:cubicBezTo>
                <a:cubicBezTo>
                  <a:pt x="2657177" y="1360839"/>
                  <a:pt x="2599558" y="1305822"/>
                  <a:pt x="2358982" y="1323439"/>
                </a:cubicBezTo>
                <a:cubicBezTo>
                  <a:pt x="2118406" y="1341056"/>
                  <a:pt x="2027678" y="1303419"/>
                  <a:pt x="1853486" y="1323439"/>
                </a:cubicBezTo>
                <a:cubicBezTo>
                  <a:pt x="1679294" y="1343459"/>
                  <a:pt x="1622972" y="1297966"/>
                  <a:pt x="1460322" y="1323439"/>
                </a:cubicBezTo>
                <a:cubicBezTo>
                  <a:pt x="1297672" y="1348912"/>
                  <a:pt x="1258384" y="1294351"/>
                  <a:pt x="1067159" y="1323439"/>
                </a:cubicBezTo>
                <a:cubicBezTo>
                  <a:pt x="875934" y="1352527"/>
                  <a:pt x="479983" y="1196799"/>
                  <a:pt x="0" y="1323439"/>
                </a:cubicBezTo>
                <a:cubicBezTo>
                  <a:pt x="-51534" y="1148766"/>
                  <a:pt x="18895" y="1004950"/>
                  <a:pt x="0" y="869058"/>
                </a:cubicBezTo>
                <a:cubicBezTo>
                  <a:pt x="-18895" y="733166"/>
                  <a:pt x="39383" y="522708"/>
                  <a:pt x="0" y="401443"/>
                </a:cubicBezTo>
                <a:cubicBezTo>
                  <a:pt x="-39383" y="280178"/>
                  <a:pt x="5199" y="107418"/>
                  <a:pt x="0" y="0"/>
                </a:cubicBezTo>
                <a:close/>
              </a:path>
            </a:pathLst>
          </a:custGeom>
          <a:solidFill>
            <a:srgbClr val="98605E"/>
          </a:solidFill>
          <a:ln w="76200">
            <a:solidFill>
              <a:srgbClr val="A16564"/>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txBody>
          <a:bodyPr wrap="square">
            <a:spAutoFit/>
          </a:bodyPr>
          <a:lstStyle/>
          <a:p>
            <a:pPr algn="ctr"/>
            <a:r>
              <a:rPr lang="en-US" sz="4000" b="1" dirty="0">
                <a:solidFill>
                  <a:schemeClr val="bg1"/>
                </a:solidFill>
              </a:rPr>
              <a:t>https://learningapps.org/watch?v=pkh3xd60t20</a:t>
            </a:r>
          </a:p>
        </p:txBody>
      </p:sp>
      <p:pic>
        <p:nvPicPr>
          <p:cNvPr id="3" name="صورة 2">
            <a:extLst>
              <a:ext uri="{FF2B5EF4-FFF2-40B4-BE49-F238E27FC236}">
                <a16:creationId xmlns:a16="http://schemas.microsoft.com/office/drawing/2014/main" id="{EEDBFAEC-0569-4573-807C-7287194CBFDB}"/>
              </a:ext>
            </a:extLst>
          </p:cNvPr>
          <p:cNvPicPr>
            <a:picLocks noChangeAspect="1"/>
          </p:cNvPicPr>
          <p:nvPr/>
        </p:nvPicPr>
        <p:blipFill rotWithShape="1">
          <a:blip r:embed="rId2"/>
          <a:srcRect l="17786" t="4126" r="12615"/>
          <a:stretch/>
        </p:blipFill>
        <p:spPr>
          <a:xfrm>
            <a:off x="96063" y="657259"/>
            <a:ext cx="7176120" cy="5688632"/>
          </a:xfrm>
          <a:prstGeom prst="rect">
            <a:avLst/>
          </a:prstGeom>
          <a:effectLst>
            <a:softEdge rad="635000"/>
          </a:effectLst>
        </p:spPr>
      </p:pic>
      <p:sp>
        <p:nvSpPr>
          <p:cNvPr id="4" name="Freeform: Shape 41">
            <a:extLst>
              <a:ext uri="{FF2B5EF4-FFF2-40B4-BE49-F238E27FC236}">
                <a16:creationId xmlns:a16="http://schemas.microsoft.com/office/drawing/2014/main" id="{BEC5D40C-6E03-41EC-8E96-AD751395722D}"/>
              </a:ext>
            </a:extLst>
          </p:cNvPr>
          <p:cNvSpPr/>
          <p:nvPr/>
        </p:nvSpPr>
        <p:spPr>
          <a:xfrm rot="16200000">
            <a:off x="11344963" y="602342"/>
            <a:ext cx="772191" cy="921882"/>
          </a:xfrm>
          <a:custGeom>
            <a:avLst/>
            <a:gdLst>
              <a:gd name="connsiteX0" fmla="*/ 772191 w 772191"/>
              <a:gd name="connsiteY0" fmla="*/ 0 h 606183"/>
              <a:gd name="connsiteX1" fmla="*/ 772191 w 772191"/>
              <a:gd name="connsiteY1" fmla="*/ 606183 h 606183"/>
              <a:gd name="connsiteX2" fmla="*/ 0 w 772191"/>
              <a:gd name="connsiteY2" fmla="*/ 606183 h 606183"/>
              <a:gd name="connsiteX3" fmla="*/ 0 w 772191"/>
              <a:gd name="connsiteY3" fmla="*/ 0 h 606183"/>
            </a:gdLst>
            <a:ahLst/>
            <a:cxnLst>
              <a:cxn ang="0">
                <a:pos x="connsiteX0" y="connsiteY0"/>
              </a:cxn>
              <a:cxn ang="0">
                <a:pos x="connsiteX1" y="connsiteY1"/>
              </a:cxn>
              <a:cxn ang="0">
                <a:pos x="connsiteX2" y="connsiteY2"/>
              </a:cxn>
              <a:cxn ang="0">
                <a:pos x="connsiteX3" y="connsiteY3"/>
              </a:cxn>
            </a:cxnLst>
            <a:rect l="l" t="t" r="r" b="b"/>
            <a:pathLst>
              <a:path w="772191" h="606183">
                <a:moveTo>
                  <a:pt x="772191" y="0"/>
                </a:moveTo>
                <a:lnTo>
                  <a:pt x="772191" y="606183"/>
                </a:lnTo>
                <a:lnTo>
                  <a:pt x="0" y="606183"/>
                </a:lnTo>
                <a:lnTo>
                  <a:pt x="0" y="0"/>
                </a:lnTo>
                <a:close/>
              </a:path>
            </a:pathLst>
          </a:custGeom>
          <a:gradFill flip="none" rotWithShape="1">
            <a:gsLst>
              <a:gs pos="0">
                <a:srgbClr val="860000">
                  <a:shade val="30000"/>
                  <a:satMod val="115000"/>
                </a:srgbClr>
              </a:gs>
              <a:gs pos="50000">
                <a:srgbClr val="860000">
                  <a:shade val="67500"/>
                  <a:satMod val="115000"/>
                </a:srgbClr>
              </a:gs>
              <a:gs pos="100000">
                <a:srgbClr val="860000">
                  <a:shade val="100000"/>
                  <a:satMod val="115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5">
            <a:extLst>
              <a:ext uri="{FF2B5EF4-FFF2-40B4-BE49-F238E27FC236}">
                <a16:creationId xmlns:a16="http://schemas.microsoft.com/office/drawing/2014/main" id="{BECEF214-FF83-442F-B83E-7C442480F0B7}"/>
              </a:ext>
            </a:extLst>
          </p:cNvPr>
          <p:cNvSpPr/>
          <p:nvPr/>
        </p:nvSpPr>
        <p:spPr>
          <a:xfrm>
            <a:off x="10389260" y="320346"/>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rgbClr val="FAFAFA"/>
          </a:solidFill>
          <a:ln>
            <a:noFill/>
          </a:ln>
          <a:effectLst>
            <a:outerShdw blurRad="1270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Shape 12">
            <a:extLst>
              <a:ext uri="{FF2B5EF4-FFF2-40B4-BE49-F238E27FC236}">
                <a16:creationId xmlns:a16="http://schemas.microsoft.com/office/drawing/2014/main" id="{6518B786-2B4A-4955-B856-7E49BF13BAF2}"/>
              </a:ext>
            </a:extLst>
          </p:cNvPr>
          <p:cNvSpPr/>
          <p:nvPr/>
        </p:nvSpPr>
        <p:spPr>
          <a:xfrm rot="16200000">
            <a:off x="9300857" y="-766229"/>
            <a:ext cx="1188720" cy="3659024"/>
          </a:xfrm>
          <a:custGeom>
            <a:avLst/>
            <a:gdLst>
              <a:gd name="connsiteX0" fmla="*/ 710475 w 861391"/>
              <a:gd name="connsiteY0" fmla="*/ 559559 h 3684896"/>
              <a:gd name="connsiteX1" fmla="*/ 710475 w 861391"/>
              <a:gd name="connsiteY1" fmla="*/ 3684896 h 3684896"/>
              <a:gd name="connsiteX2" fmla="*/ 150917 w 861391"/>
              <a:gd name="connsiteY2" fmla="*/ 3684896 h 3684896"/>
              <a:gd name="connsiteX3" fmla="*/ 150917 w 861391"/>
              <a:gd name="connsiteY3" fmla="*/ 559559 h 3684896"/>
              <a:gd name="connsiteX4" fmla="*/ 861391 w 861391"/>
              <a:gd name="connsiteY4" fmla="*/ 559558 h 3684896"/>
              <a:gd name="connsiteX5" fmla="*/ 0 w 861391"/>
              <a:gd name="connsiteY5" fmla="*/ 559558 h 3684896"/>
              <a:gd name="connsiteX6" fmla="*/ 430696 w 861391"/>
              <a:gd name="connsiteY6" fmla="*/ 0 h 36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391" h="3684896">
                <a:moveTo>
                  <a:pt x="710475" y="559559"/>
                </a:moveTo>
                <a:lnTo>
                  <a:pt x="710475" y="3684896"/>
                </a:lnTo>
                <a:lnTo>
                  <a:pt x="150917" y="3684896"/>
                </a:lnTo>
                <a:lnTo>
                  <a:pt x="150917" y="559559"/>
                </a:lnTo>
                <a:close/>
                <a:moveTo>
                  <a:pt x="861391" y="559558"/>
                </a:moveTo>
                <a:lnTo>
                  <a:pt x="0" y="559558"/>
                </a:lnTo>
                <a:lnTo>
                  <a:pt x="430696" y="0"/>
                </a:lnTo>
                <a:close/>
              </a:path>
            </a:pathLst>
          </a:custGeom>
          <a:gradFill flip="none" rotWithShape="1">
            <a:gsLst>
              <a:gs pos="0">
                <a:srgbClr val="860000">
                  <a:shade val="30000"/>
                  <a:satMod val="115000"/>
                </a:srgbClr>
              </a:gs>
              <a:gs pos="50000">
                <a:srgbClr val="860000">
                  <a:shade val="67500"/>
                  <a:satMod val="115000"/>
                </a:srgbClr>
              </a:gs>
              <a:gs pos="100000">
                <a:srgbClr val="860000">
                  <a:shade val="100000"/>
                  <a:satMod val="115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4">
            <a:extLst>
              <a:ext uri="{FF2B5EF4-FFF2-40B4-BE49-F238E27FC236}">
                <a16:creationId xmlns:a16="http://schemas.microsoft.com/office/drawing/2014/main" id="{02A4AD15-CA71-4D50-9180-B485870F4177}"/>
              </a:ext>
            </a:extLst>
          </p:cNvPr>
          <p:cNvSpPr/>
          <p:nvPr/>
        </p:nvSpPr>
        <p:spPr>
          <a:xfrm flipH="1">
            <a:off x="11211273" y="320346"/>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rgbClr val="FAFA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مستطيل 9">
            <a:extLst>
              <a:ext uri="{FF2B5EF4-FFF2-40B4-BE49-F238E27FC236}">
                <a16:creationId xmlns:a16="http://schemas.microsoft.com/office/drawing/2014/main" id="{B61B1DB3-7670-45F8-AAB0-54DEA2CD7890}"/>
              </a:ext>
            </a:extLst>
          </p:cNvPr>
          <p:cNvSpPr/>
          <p:nvPr/>
        </p:nvSpPr>
        <p:spPr>
          <a:xfrm>
            <a:off x="7864628" y="770895"/>
            <a:ext cx="3929178" cy="584775"/>
          </a:xfrm>
          <a:prstGeom prst="rect">
            <a:avLst/>
          </a:prstGeom>
        </p:spPr>
        <p:txBody>
          <a:bodyPr wrap="square">
            <a:spAutoFit/>
          </a:bodyPr>
          <a:lstStyle/>
          <a:p>
            <a:pPr algn="ctr"/>
            <a:r>
              <a:rPr lang="ar-BH" sz="3200" b="1" dirty="0">
                <a:solidFill>
                  <a:schemeClr val="bg1"/>
                </a:solidFill>
                <a:latin typeface="Verdana" panose="020B0604030504040204" pitchFamily="34" charset="0"/>
                <a:ea typeface="HY헤드라인M" pitchFamily="2" charset="-127"/>
              </a:rPr>
              <a:t>أفسر الكلمات القرآنية </a:t>
            </a:r>
            <a:endParaRPr lang="ar-SA" sz="3200" b="1" dirty="0">
              <a:solidFill>
                <a:schemeClr val="bg1"/>
              </a:solidFill>
              <a:latin typeface="Verdana" panose="020B0604030504040204" pitchFamily="34" charset="0"/>
              <a:ea typeface="HY헤드라인M" pitchFamily="2" charset="-127"/>
            </a:endParaRPr>
          </a:p>
        </p:txBody>
      </p:sp>
    </p:spTree>
    <p:extLst>
      <p:ext uri="{BB962C8B-B14F-4D97-AF65-F5344CB8AC3E}">
        <p14:creationId xmlns:p14="http://schemas.microsoft.com/office/powerpoint/2010/main" val="123047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490" t="13826" r="2595" b="48071"/>
          <a:stretch/>
        </p:blipFill>
        <p:spPr bwMode="auto">
          <a:xfrm>
            <a:off x="1579249" y="116633"/>
            <a:ext cx="9467371" cy="3528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17">
            <a:extLst>
              <a:ext uri="{FF2B5EF4-FFF2-40B4-BE49-F238E27FC236}">
                <a16:creationId xmlns:a16="http://schemas.microsoft.com/office/drawing/2014/main" id="{3764AFD9-9309-4D5C-8540-3A0F40C2E5C0}"/>
              </a:ext>
            </a:extLst>
          </p:cNvPr>
          <p:cNvSpPr txBox="1"/>
          <p:nvPr/>
        </p:nvSpPr>
        <p:spPr>
          <a:xfrm>
            <a:off x="6096000" y="3717033"/>
            <a:ext cx="5438020" cy="954107"/>
          </a:xfrm>
          <a:prstGeom prst="rect">
            <a:avLst/>
          </a:prstGeom>
          <a:noFill/>
        </p:spPr>
        <p:txBody>
          <a:bodyPr wrap="square" rtlCol="1">
            <a:spAutoFit/>
          </a:bodyPr>
          <a:lstStyle/>
          <a:p>
            <a:pPr algn="ctr"/>
            <a:r>
              <a:rPr lang="ar-AE" sz="2800" dirty="0">
                <a:solidFill>
                  <a:srgbClr val="FF0000"/>
                </a:solidFill>
                <a:latin typeface="Andalus" panose="02020603050405020304" pitchFamily="18" charset="-78"/>
                <a:cs typeface="Andalus" panose="02020603050405020304" pitchFamily="18" charset="-78"/>
              </a:rPr>
              <a:t>استراتيجية النصف الآخر</a:t>
            </a:r>
          </a:p>
          <a:p>
            <a:pPr algn="ctr"/>
            <a:r>
              <a:rPr lang="ar-AE" sz="2800" dirty="0">
                <a:solidFill>
                  <a:srgbClr val="FF0000"/>
                </a:solidFill>
                <a:latin typeface="Andalus" panose="02020603050405020304" pitchFamily="18" charset="-78"/>
                <a:cs typeface="Andalus" panose="02020603050405020304" pitchFamily="18" charset="-78"/>
              </a:rPr>
              <a:t>ابحث عن النصف الآخر للمفردات</a:t>
            </a:r>
          </a:p>
        </p:txBody>
      </p:sp>
      <p:sp>
        <p:nvSpPr>
          <p:cNvPr id="5" name="مربع نص 4">
            <a:extLst>
              <a:ext uri="{FF2B5EF4-FFF2-40B4-BE49-F238E27FC236}">
                <a16:creationId xmlns:a16="http://schemas.microsoft.com/office/drawing/2014/main" id="{9EC05047-4F88-4723-BA39-A81D1C589509}"/>
              </a:ext>
            </a:extLst>
          </p:cNvPr>
          <p:cNvSpPr txBox="1"/>
          <p:nvPr/>
        </p:nvSpPr>
        <p:spPr>
          <a:xfrm>
            <a:off x="7552852" y="4781992"/>
            <a:ext cx="3727938" cy="461665"/>
          </a:xfrm>
          <a:prstGeom prst="rect">
            <a:avLst/>
          </a:prstGeom>
          <a:noFill/>
        </p:spPr>
        <p:txBody>
          <a:bodyPr wrap="square" rtlCol="1">
            <a:spAutoFit/>
          </a:bodyPr>
          <a:lstStyle/>
          <a:p>
            <a:r>
              <a:rPr lang="ar-AE" sz="2400" b="1" dirty="0"/>
              <a:t>ولا تعيبوا </a:t>
            </a:r>
          </a:p>
        </p:txBody>
      </p:sp>
      <p:sp>
        <p:nvSpPr>
          <p:cNvPr id="6" name="مربع نص 5">
            <a:extLst>
              <a:ext uri="{FF2B5EF4-FFF2-40B4-BE49-F238E27FC236}">
                <a16:creationId xmlns:a16="http://schemas.microsoft.com/office/drawing/2014/main" id="{DD0BA76A-CEDF-45EC-8E49-EEB663E5D701}"/>
              </a:ext>
            </a:extLst>
          </p:cNvPr>
          <p:cNvSpPr txBox="1"/>
          <p:nvPr/>
        </p:nvSpPr>
        <p:spPr>
          <a:xfrm>
            <a:off x="7536160" y="5260296"/>
            <a:ext cx="3727938" cy="461665"/>
          </a:xfrm>
          <a:prstGeom prst="rect">
            <a:avLst/>
          </a:prstGeom>
          <a:noFill/>
        </p:spPr>
        <p:txBody>
          <a:bodyPr wrap="square" rtlCol="1">
            <a:spAutoFit/>
          </a:bodyPr>
          <a:lstStyle/>
          <a:p>
            <a:r>
              <a:rPr lang="ar-AE" sz="2400" b="1" dirty="0" err="1"/>
              <a:t>يستهزيء</a:t>
            </a:r>
            <a:r>
              <a:rPr lang="ar-AE" sz="2400" b="1" dirty="0"/>
              <a:t> </a:t>
            </a:r>
          </a:p>
        </p:txBody>
      </p:sp>
      <p:sp>
        <p:nvSpPr>
          <p:cNvPr id="7" name="مربع نص 6">
            <a:extLst>
              <a:ext uri="{FF2B5EF4-FFF2-40B4-BE49-F238E27FC236}">
                <a16:creationId xmlns:a16="http://schemas.microsoft.com/office/drawing/2014/main" id="{F19AFDFE-7034-44DF-924F-1F94792BD704}"/>
              </a:ext>
            </a:extLst>
          </p:cNvPr>
          <p:cNvSpPr txBox="1"/>
          <p:nvPr/>
        </p:nvSpPr>
        <p:spPr>
          <a:xfrm>
            <a:off x="3935760" y="5798931"/>
            <a:ext cx="6688650" cy="461665"/>
          </a:xfrm>
          <a:prstGeom prst="rect">
            <a:avLst/>
          </a:prstGeom>
          <a:noFill/>
        </p:spPr>
        <p:txBody>
          <a:bodyPr wrap="square" rtlCol="1">
            <a:spAutoFit/>
          </a:bodyPr>
          <a:lstStyle/>
          <a:p>
            <a:r>
              <a:rPr lang="ar-AE" sz="2400" b="1" dirty="0"/>
              <a:t>من الفسق وهو : الخروج عن الطريق المستقيم </a:t>
            </a:r>
          </a:p>
        </p:txBody>
      </p:sp>
      <p:sp>
        <p:nvSpPr>
          <p:cNvPr id="8" name="مربع نص 7">
            <a:extLst>
              <a:ext uri="{FF2B5EF4-FFF2-40B4-BE49-F238E27FC236}">
                <a16:creationId xmlns:a16="http://schemas.microsoft.com/office/drawing/2014/main" id="{05508F80-9B4B-49D8-9C67-EB568A01FA8E}"/>
              </a:ext>
            </a:extLst>
          </p:cNvPr>
          <p:cNvSpPr txBox="1"/>
          <p:nvPr/>
        </p:nvSpPr>
        <p:spPr>
          <a:xfrm>
            <a:off x="6312933" y="6293874"/>
            <a:ext cx="3727938" cy="461665"/>
          </a:xfrm>
          <a:prstGeom prst="rect">
            <a:avLst/>
          </a:prstGeom>
          <a:noFill/>
        </p:spPr>
        <p:txBody>
          <a:bodyPr wrap="square" rtlCol="1">
            <a:spAutoFit/>
          </a:bodyPr>
          <a:lstStyle/>
          <a:p>
            <a:r>
              <a:rPr lang="ar-AE" sz="2400" b="1" dirty="0"/>
              <a:t>ولا تلقبوا بعضكم بعضا </a:t>
            </a:r>
          </a:p>
        </p:txBody>
      </p:sp>
      <p:sp>
        <p:nvSpPr>
          <p:cNvPr id="9" name="Rectangle 9">
            <a:extLst>
              <a:ext uri="{FF2B5EF4-FFF2-40B4-BE49-F238E27FC236}">
                <a16:creationId xmlns:a16="http://schemas.microsoft.com/office/drawing/2014/main" id="{EB5EB439-FDA6-47C2-924C-AC0E7497B7E7}"/>
              </a:ext>
            </a:extLst>
          </p:cNvPr>
          <p:cNvSpPr/>
          <p:nvPr/>
        </p:nvSpPr>
        <p:spPr>
          <a:xfrm>
            <a:off x="1579248" y="1312540"/>
            <a:ext cx="6199082" cy="542820"/>
          </a:xfrm>
          <a:prstGeom prst="rect">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ar-AE"/>
          </a:p>
        </p:txBody>
      </p:sp>
      <p:sp>
        <p:nvSpPr>
          <p:cNvPr id="10" name="Rectangle 9">
            <a:extLst>
              <a:ext uri="{FF2B5EF4-FFF2-40B4-BE49-F238E27FC236}">
                <a16:creationId xmlns:a16="http://schemas.microsoft.com/office/drawing/2014/main" id="{A8059370-AD9F-4338-A074-895E6E18B5E3}"/>
              </a:ext>
            </a:extLst>
          </p:cNvPr>
          <p:cNvSpPr/>
          <p:nvPr/>
        </p:nvSpPr>
        <p:spPr>
          <a:xfrm>
            <a:off x="1579248" y="1888638"/>
            <a:ext cx="6199082" cy="542820"/>
          </a:xfrm>
          <a:prstGeom prst="rect">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ar-AE"/>
          </a:p>
        </p:txBody>
      </p:sp>
      <p:sp>
        <p:nvSpPr>
          <p:cNvPr id="11" name="Rectangle 9">
            <a:extLst>
              <a:ext uri="{FF2B5EF4-FFF2-40B4-BE49-F238E27FC236}">
                <a16:creationId xmlns:a16="http://schemas.microsoft.com/office/drawing/2014/main" id="{A1955799-5C4B-47D6-94AC-F32E08182068}"/>
              </a:ext>
            </a:extLst>
          </p:cNvPr>
          <p:cNvSpPr/>
          <p:nvPr/>
        </p:nvSpPr>
        <p:spPr>
          <a:xfrm>
            <a:off x="1575876" y="2464736"/>
            <a:ext cx="6199082" cy="542820"/>
          </a:xfrm>
          <a:prstGeom prst="rect">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ar-AE"/>
          </a:p>
        </p:txBody>
      </p:sp>
      <p:sp>
        <p:nvSpPr>
          <p:cNvPr id="12" name="Rectangle 9">
            <a:extLst>
              <a:ext uri="{FF2B5EF4-FFF2-40B4-BE49-F238E27FC236}">
                <a16:creationId xmlns:a16="http://schemas.microsoft.com/office/drawing/2014/main" id="{4443B29A-1E22-4A8A-8D5B-605C7AC08118}"/>
              </a:ext>
            </a:extLst>
          </p:cNvPr>
          <p:cNvSpPr/>
          <p:nvPr/>
        </p:nvSpPr>
        <p:spPr>
          <a:xfrm>
            <a:off x="1577513" y="3040834"/>
            <a:ext cx="6199082" cy="542820"/>
          </a:xfrm>
          <a:prstGeom prst="rect">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ar-AE"/>
          </a:p>
        </p:txBody>
      </p:sp>
    </p:spTree>
    <p:extLst>
      <p:ext uri="{BB962C8B-B14F-4D97-AF65-F5344CB8AC3E}">
        <p14:creationId xmlns:p14="http://schemas.microsoft.com/office/powerpoint/2010/main" val="111355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X4Eb1pv1vV0/TuZWDIWH_AI/AAAAAAAAEIg/8y20vjLYDKY/s1600/mo7aramat0118.jpg"/>
          <p:cNvPicPr>
            <a:picLocks noChangeAspect="1" noChangeArrowheads="1"/>
          </p:cNvPicPr>
          <p:nvPr/>
        </p:nvPicPr>
        <p:blipFill rotWithShape="1">
          <a:blip r:embed="rId4">
            <a:extLst>
              <a:ext uri="{28A0092B-C50C-407E-A947-70E740481C1C}">
                <a14:useLocalDpi xmlns:a14="http://schemas.microsoft.com/office/drawing/2010/main" val="0"/>
              </a:ext>
            </a:extLst>
          </a:blip>
          <a:srcRect l="12496" t="11466" r="10018" b="17908"/>
          <a:stretch/>
        </p:blipFill>
        <p:spPr bwMode="auto">
          <a:xfrm>
            <a:off x="3242930" y="692697"/>
            <a:ext cx="5877407" cy="3782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Oval 1">
            <a:hlinkClick r:id="rId5" action="ppaction://hlinksldjump"/>
          </p:cNvPr>
          <p:cNvSpPr/>
          <p:nvPr/>
        </p:nvSpPr>
        <p:spPr>
          <a:xfrm>
            <a:off x="8709370" y="2996952"/>
            <a:ext cx="2160240" cy="1944216"/>
          </a:xfrm>
          <a:prstGeom prst="ellipse">
            <a:avLst/>
          </a:prstGeom>
          <a:solidFill>
            <a:srgbClr val="FFFF99"/>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effectLst>
                  <a:outerShdw blurRad="38100" dist="38100" dir="2700000" algn="tl">
                    <a:srgbClr val="000000">
                      <a:alpha val="43137"/>
                    </a:srgbClr>
                  </a:outerShdw>
                </a:effectLst>
                <a:cs typeface="+mj-cs"/>
              </a:rPr>
              <a:t>النهي عن السخرية</a:t>
            </a:r>
            <a:endParaRPr lang="en-US" sz="3600" b="1" dirty="0">
              <a:solidFill>
                <a:schemeClr val="tx1"/>
              </a:solidFill>
              <a:effectLst>
                <a:outerShdw blurRad="38100" dist="38100" dir="2700000" algn="tl">
                  <a:srgbClr val="000000">
                    <a:alpha val="43137"/>
                  </a:srgbClr>
                </a:outerShdw>
              </a:effectLst>
              <a:cs typeface="+mj-cs"/>
            </a:endParaRPr>
          </a:p>
        </p:txBody>
      </p:sp>
      <p:sp>
        <p:nvSpPr>
          <p:cNvPr id="4" name="Oval 3">
            <a:hlinkClick r:id="rId6" action="ppaction://hlinksldjump"/>
          </p:cNvPr>
          <p:cNvSpPr/>
          <p:nvPr/>
        </p:nvSpPr>
        <p:spPr>
          <a:xfrm>
            <a:off x="5064715" y="4581128"/>
            <a:ext cx="2160240" cy="1944216"/>
          </a:xfrm>
          <a:prstGeom prst="ellipse">
            <a:avLst/>
          </a:prstGeom>
          <a:solidFill>
            <a:srgbClr val="FFFF99"/>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a:solidFill>
                  <a:schemeClr val="tx1"/>
                </a:solidFill>
                <a:effectLst>
                  <a:outerShdw blurRad="38100" dist="38100" dir="2700000" algn="tl">
                    <a:srgbClr val="000000">
                      <a:alpha val="43137"/>
                    </a:srgbClr>
                  </a:outerShdw>
                </a:effectLst>
                <a:cs typeface="+mj-cs"/>
              </a:rPr>
              <a:t>النهي عن التنابز بالألقاب</a:t>
            </a:r>
            <a:endParaRPr lang="en-US" sz="3200" b="1" dirty="0">
              <a:solidFill>
                <a:schemeClr val="tx1"/>
              </a:solidFill>
              <a:effectLst>
                <a:outerShdw blurRad="38100" dist="38100" dir="2700000" algn="tl">
                  <a:srgbClr val="000000">
                    <a:alpha val="43137"/>
                  </a:srgbClr>
                </a:outerShdw>
              </a:effectLst>
              <a:cs typeface="+mj-cs"/>
            </a:endParaRPr>
          </a:p>
        </p:txBody>
      </p:sp>
      <p:sp>
        <p:nvSpPr>
          <p:cNvPr id="5" name="Oval 4">
            <a:hlinkClick r:id="rId7" action="ppaction://hlinksldjump"/>
          </p:cNvPr>
          <p:cNvSpPr/>
          <p:nvPr/>
        </p:nvSpPr>
        <p:spPr>
          <a:xfrm>
            <a:off x="1343472" y="3068960"/>
            <a:ext cx="2160240" cy="1944216"/>
          </a:xfrm>
          <a:prstGeom prst="ellipse">
            <a:avLst/>
          </a:prstGeom>
          <a:solidFill>
            <a:srgbClr val="FFFF99"/>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b="1" dirty="0">
                <a:solidFill>
                  <a:schemeClr val="tx1"/>
                </a:solidFill>
                <a:effectLst>
                  <a:outerShdw blurRad="38100" dist="38100" dir="2700000" algn="tl">
                    <a:srgbClr val="000000">
                      <a:alpha val="43137"/>
                    </a:srgbClr>
                  </a:outerShdw>
                </a:effectLst>
                <a:cs typeface="+mj-cs"/>
              </a:rPr>
              <a:t>النهي عن اللمز</a:t>
            </a:r>
            <a:endParaRPr lang="en-US" sz="4000" b="1" dirty="0">
              <a:solidFill>
                <a:schemeClr val="tx1"/>
              </a:solidFill>
              <a:effectLst>
                <a:outerShdw blurRad="38100" dist="38100" dir="2700000" algn="tl">
                  <a:srgbClr val="000000">
                    <a:alpha val="43137"/>
                  </a:srgbClr>
                </a:outerShdw>
              </a:effectLst>
              <a:cs typeface="+mj-cs"/>
            </a:endParaRPr>
          </a:p>
        </p:txBody>
      </p:sp>
      <p:pic>
        <p:nvPicPr>
          <p:cNvPr id="3" name="سورة الحجرات   محمد أيوب - YouTube.mp3">
            <a:hlinkClick r:id="" action="ppaction://media"/>
          </p:cNvPr>
          <p:cNvPicPr>
            <a:picLocks noChangeAspect="1"/>
          </p:cNvPicPr>
          <p:nvPr>
            <a:audioFile r:link="rId1"/>
            <p:extLst>
              <p:ext uri="{DAA4B4D4-6D71-4841-9C94-3DE7FCFB9230}">
                <p14:media xmlns:p14="http://schemas.microsoft.com/office/powerpoint/2010/main" r:embed="rId2">
                  <p14:trim st="282206" end="208491.109"/>
                </p14:media>
              </p:ext>
            </p:extLst>
          </p:nvPr>
        </p:nvPicPr>
        <p:blipFill>
          <a:blip r:embed="rId8"/>
          <a:stretch>
            <a:fillRect/>
          </a:stretch>
        </p:blipFill>
        <p:spPr>
          <a:xfrm>
            <a:off x="9480376" y="437271"/>
            <a:ext cx="948558" cy="948558"/>
          </a:xfrm>
          <a:prstGeom prst="rect">
            <a:avLst/>
          </a:prstGeom>
        </p:spPr>
      </p:pic>
    </p:spTree>
    <p:extLst>
      <p:ext uri="{BB962C8B-B14F-4D97-AF65-F5344CB8AC3E}">
        <p14:creationId xmlns:p14="http://schemas.microsoft.com/office/powerpoint/2010/main" val="260634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7591" fill="hold"/>
                                        <p:tgtEl>
                                          <p:spTgt spid="3"/>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389137" y="208940"/>
            <a:ext cx="2160240" cy="1944216"/>
          </a:xfrm>
          <a:prstGeom prst="ellipse">
            <a:avLst/>
          </a:prstGeom>
          <a:solidFill>
            <a:srgbClr val="FFFF99"/>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effectLst>
                  <a:outerShdw blurRad="38100" dist="38100" dir="2700000" algn="tl">
                    <a:srgbClr val="000000">
                      <a:alpha val="43137"/>
                    </a:srgbClr>
                  </a:outerShdw>
                </a:effectLst>
                <a:cs typeface="+mj-cs"/>
              </a:rPr>
              <a:t>النهي عن السخرية</a:t>
            </a:r>
            <a:endParaRPr lang="en-US" sz="3600" b="1" dirty="0">
              <a:solidFill>
                <a:schemeClr val="tx1"/>
              </a:solidFill>
              <a:effectLst>
                <a:outerShdw blurRad="38100" dist="38100" dir="2700000" algn="tl">
                  <a:srgbClr val="000000">
                    <a:alpha val="43137"/>
                  </a:srgbClr>
                </a:outerShdw>
              </a:effectLst>
              <a:cs typeface="+mj-cs"/>
            </a:endParaRPr>
          </a:p>
        </p:txBody>
      </p:sp>
      <p:pic>
        <p:nvPicPr>
          <p:cNvPr id="2058" name="Picture 10" descr="http://7ifz.com/_/201506/FB_IMG_1435343534582.jpg"/>
          <p:cNvPicPr>
            <a:picLocks noChangeAspect="1" noChangeArrowheads="1"/>
          </p:cNvPicPr>
          <p:nvPr/>
        </p:nvPicPr>
        <p:blipFill rotWithShape="1">
          <a:blip r:embed="rId2">
            <a:extLst>
              <a:ext uri="{28A0092B-C50C-407E-A947-70E740481C1C}">
                <a14:useLocalDpi xmlns:a14="http://schemas.microsoft.com/office/drawing/2010/main" val="0"/>
              </a:ext>
            </a:extLst>
          </a:blip>
          <a:srcRect t="10811" b="46233"/>
          <a:stretch/>
        </p:blipFill>
        <p:spPr bwMode="auto">
          <a:xfrm>
            <a:off x="6538687" y="3126720"/>
            <a:ext cx="4507933" cy="20304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s-media-cache-ak0.pinimg.com/originals/d4/f4/39/d4f439eff9045a04e8a4fdde100ea0c5.jpg"/>
          <p:cNvPicPr>
            <a:picLocks noChangeAspect="1" noChangeArrowheads="1"/>
          </p:cNvPicPr>
          <p:nvPr/>
        </p:nvPicPr>
        <p:blipFill rotWithShape="1">
          <a:blip r:embed="rId3">
            <a:extLst>
              <a:ext uri="{28A0092B-C50C-407E-A947-70E740481C1C}">
                <a14:useLocalDpi xmlns:a14="http://schemas.microsoft.com/office/drawing/2010/main" val="0"/>
              </a:ext>
            </a:extLst>
          </a:blip>
          <a:srcRect t="26241" b="17273"/>
          <a:stretch/>
        </p:blipFill>
        <p:spPr bwMode="auto">
          <a:xfrm>
            <a:off x="1106907" y="4243874"/>
            <a:ext cx="3233731" cy="1826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s-media-cache-ak0.pinimg.com/564x/84/da/7d/84da7d63d0585599384a6a63cf222e3e.jpg"/>
          <p:cNvPicPr>
            <a:picLocks noChangeAspect="1" noChangeArrowheads="1"/>
          </p:cNvPicPr>
          <p:nvPr/>
        </p:nvPicPr>
        <p:blipFill rotWithShape="1">
          <a:blip r:embed="rId4">
            <a:extLst>
              <a:ext uri="{28A0092B-C50C-407E-A947-70E740481C1C}">
                <a14:useLocalDpi xmlns:a14="http://schemas.microsoft.com/office/drawing/2010/main" val="0"/>
              </a:ext>
            </a:extLst>
          </a:blip>
          <a:srcRect l="-1320" t="26266" r="-1" b="16691"/>
          <a:stretch/>
        </p:blipFill>
        <p:spPr bwMode="auto">
          <a:xfrm>
            <a:off x="7422344" y="5227845"/>
            <a:ext cx="2853277" cy="1606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https://s-media-cache-ak0.pinimg.com/564x/e6/56/f9/e656f9b2bf9473d36e558d93f1d52abe.jpg"/>
          <p:cNvPicPr>
            <a:picLocks noChangeAspect="1" noChangeArrowheads="1"/>
          </p:cNvPicPr>
          <p:nvPr/>
        </p:nvPicPr>
        <p:blipFill rotWithShape="1">
          <a:blip r:embed="rId5">
            <a:extLst>
              <a:ext uri="{28A0092B-C50C-407E-A947-70E740481C1C}">
                <a14:useLocalDpi xmlns:a14="http://schemas.microsoft.com/office/drawing/2010/main" val="0"/>
              </a:ext>
            </a:extLst>
          </a:blip>
          <a:srcRect t="25918" b="15882"/>
          <a:stretch/>
        </p:blipFill>
        <p:spPr bwMode="auto">
          <a:xfrm>
            <a:off x="4330187" y="4946106"/>
            <a:ext cx="2885452" cy="16793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0" name="Picture 12" descr="نتيجة بحث الصور عن يا أيها الذين آمنوا لا يسخر قوم من قوم">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0177" y="199880"/>
            <a:ext cx="2825405" cy="28254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2" name="Picture 14" descr="http://akphoto4.ask.fm/306/203/290/150003036-1s2bpmo-7qnfc4nsa2s7h2f/original/avata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9780" y="208940"/>
            <a:ext cx="2787982" cy="3815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https://65.media.tumblr.com/94ae2eb6317479bb8d84cc42460e2aca/tumblr_nw6ntwUvYH1rqgcayo1_500.jpg"/>
          <p:cNvPicPr>
            <a:picLocks noChangeAspect="1" noChangeArrowheads="1"/>
          </p:cNvPicPr>
          <p:nvPr/>
        </p:nvPicPr>
        <p:blipFill rotWithShape="1">
          <a:blip r:embed="rId9">
            <a:extLst>
              <a:ext uri="{28A0092B-C50C-407E-A947-70E740481C1C}">
                <a14:useLocalDpi xmlns:a14="http://schemas.microsoft.com/office/drawing/2010/main" val="0"/>
              </a:ext>
            </a:extLst>
          </a:blip>
          <a:srcRect b="7981"/>
          <a:stretch/>
        </p:blipFill>
        <p:spPr bwMode="auto">
          <a:xfrm>
            <a:off x="3431450" y="2116717"/>
            <a:ext cx="4014153" cy="25856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149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81057" y="1052736"/>
            <a:ext cx="9455540" cy="4743580"/>
            <a:chOff x="254801" y="297426"/>
            <a:chExt cx="9455540" cy="4743580"/>
          </a:xfrm>
        </p:grpSpPr>
        <p:grpSp>
          <p:nvGrpSpPr>
            <p:cNvPr id="11" name="Group 10"/>
            <p:cNvGrpSpPr/>
            <p:nvPr/>
          </p:nvGrpSpPr>
          <p:grpSpPr>
            <a:xfrm>
              <a:off x="254801" y="297426"/>
              <a:ext cx="9455540" cy="4743580"/>
              <a:chOff x="254801" y="297426"/>
              <a:chExt cx="9455540" cy="474358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93" t="24999" r="4262" b="33109"/>
              <a:stretch/>
            </p:blipFill>
            <p:spPr bwMode="auto">
              <a:xfrm>
                <a:off x="254801" y="297426"/>
                <a:ext cx="9455537" cy="334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183" t="13163" r="4210" b="68845"/>
              <a:stretch/>
            </p:blipFill>
            <p:spPr bwMode="auto">
              <a:xfrm>
                <a:off x="302370" y="3608245"/>
                <a:ext cx="9407968" cy="143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a:off x="302370" y="2276872"/>
                <a:ext cx="940796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590579" y="2708920"/>
                <a:ext cx="511976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390779" y="3140968"/>
                <a:ext cx="33195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806603" y="3645024"/>
                <a:ext cx="2808312" cy="432048"/>
              </a:xfrm>
              <a:prstGeom prst="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18371" y="3657351"/>
                <a:ext cx="1728192" cy="432048"/>
              </a:xfrm>
              <a:prstGeom prst="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78211" y="3645024"/>
                <a:ext cx="1152128" cy="432048"/>
              </a:xfrm>
              <a:prstGeom prst="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230539" y="4108600"/>
                <a:ext cx="1296144" cy="400519"/>
              </a:xfrm>
              <a:prstGeom prst="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614915" y="3657351"/>
                <a:ext cx="2052326" cy="419721"/>
              </a:xfrm>
              <a:prstGeom prst="rect">
                <a:avLst/>
              </a:prstGeom>
              <a:solidFill>
                <a:srgbClr val="D61AC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958730" y="4108601"/>
              <a:ext cx="2889818" cy="432048"/>
            </a:xfrm>
            <a:prstGeom prst="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Action Button: End 1">
            <a:hlinkClick r:id="rId4" action="ppaction://hlinksldjump" highlightClick="1"/>
          </p:cNvPr>
          <p:cNvSpPr/>
          <p:nvPr/>
        </p:nvSpPr>
        <p:spPr>
          <a:xfrm>
            <a:off x="2423592" y="5949280"/>
            <a:ext cx="936104" cy="576064"/>
          </a:xfrm>
          <a:prstGeom prst="actionButtonEnd">
            <a:avLst/>
          </a:prstGeom>
          <a:ln w="12700"/>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8" name="Picture 2" descr="http://4.bp.blogspot.com/-X4Eb1pv1vV0/TuZWDIWH_AI/AAAAAAAAEIg/8y20vjLYDKY/s1600/mo7aramat0118.jpg"/>
          <p:cNvPicPr>
            <a:picLocks noChangeAspect="1" noChangeArrowheads="1"/>
          </p:cNvPicPr>
          <p:nvPr/>
        </p:nvPicPr>
        <p:blipFill rotWithShape="1">
          <a:blip r:embed="rId5">
            <a:extLst>
              <a:ext uri="{28A0092B-C50C-407E-A947-70E740481C1C}">
                <a14:useLocalDpi xmlns:a14="http://schemas.microsoft.com/office/drawing/2010/main" val="0"/>
              </a:ext>
            </a:extLst>
          </a:blip>
          <a:srcRect l="21773" t="11466" r="10018" b="67053"/>
          <a:stretch/>
        </p:blipFill>
        <p:spPr bwMode="auto">
          <a:xfrm>
            <a:off x="1455406" y="83067"/>
            <a:ext cx="5703932" cy="1229385"/>
          </a:xfrm>
          <a:prstGeom prst="rect">
            <a:avLst/>
          </a:prstGeom>
          <a:ln w="76200">
            <a:solidFill>
              <a:srgbClr val="A16564"/>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893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http://i2.wp.com/www.yallafoot.com/wp-content/uploads/2016/10/14499032_168746486911527_8710130441484500992_n.jpg?resize=508%2C330"/>
          <p:cNvPicPr>
            <a:picLocks noChangeAspect="1" noChangeArrowheads="1"/>
          </p:cNvPicPr>
          <p:nvPr/>
        </p:nvPicPr>
        <p:blipFill rotWithShape="1">
          <a:blip r:embed="rId2">
            <a:extLst>
              <a:ext uri="{28A0092B-C50C-407E-A947-70E740481C1C}">
                <a14:useLocalDpi xmlns:a14="http://schemas.microsoft.com/office/drawing/2010/main" val="0"/>
              </a:ext>
            </a:extLst>
          </a:blip>
          <a:srcRect r="8180" b="44462"/>
          <a:stretch/>
        </p:blipFill>
        <p:spPr bwMode="auto">
          <a:xfrm>
            <a:off x="1393576" y="243116"/>
            <a:ext cx="4948107" cy="1944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Oval 2"/>
          <p:cNvSpPr/>
          <p:nvPr/>
        </p:nvSpPr>
        <p:spPr>
          <a:xfrm>
            <a:off x="8659323" y="91899"/>
            <a:ext cx="2160240" cy="1944216"/>
          </a:xfrm>
          <a:prstGeom prst="ellipse">
            <a:avLst/>
          </a:prstGeom>
          <a:solidFill>
            <a:srgbClr val="FFFF99"/>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b="1" dirty="0">
                <a:solidFill>
                  <a:schemeClr val="tx1"/>
                </a:solidFill>
                <a:effectLst>
                  <a:outerShdw blurRad="38100" dist="38100" dir="2700000" algn="tl">
                    <a:srgbClr val="000000">
                      <a:alpha val="43137"/>
                    </a:srgbClr>
                  </a:outerShdw>
                </a:effectLst>
                <a:cs typeface="+mj-cs"/>
              </a:rPr>
              <a:t>النهي عن اللمز</a:t>
            </a:r>
            <a:endParaRPr lang="en-US" sz="4000" b="1" dirty="0">
              <a:solidFill>
                <a:schemeClr val="tx1"/>
              </a:solidFill>
              <a:effectLst>
                <a:outerShdw blurRad="38100" dist="38100" dir="2700000" algn="tl">
                  <a:srgbClr val="000000">
                    <a:alpha val="43137"/>
                  </a:srgbClr>
                </a:outerShdw>
              </a:effectLst>
              <a:cs typeface="+mj-cs"/>
            </a:endParaRPr>
          </a:p>
        </p:txBody>
      </p:sp>
      <p:pic>
        <p:nvPicPr>
          <p:cNvPr id="3074" name="Picture 2" descr="https://pbs.twimg.com/media/B83A2lnIcAEwWK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146" y="3645024"/>
            <a:ext cx="3240361" cy="3240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ttp://66.media.tumblr.com/eb1689fa1d33294a55109106aacd056a/tumblr_n2xnkpl4bj1tqfd60o1_1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765" y="2036115"/>
            <a:ext cx="4723854" cy="47238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http://www.dreamjordan.com/photo/2015/119341dreamjordan.co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253" y="394333"/>
            <a:ext cx="2345403" cy="16417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https://amnahsalshehhe.files.wordpress.com/2015/02/778948935.jpg"/>
          <p:cNvPicPr>
            <a:picLocks noChangeAspect="1" noChangeArrowheads="1"/>
          </p:cNvPicPr>
          <p:nvPr/>
        </p:nvPicPr>
        <p:blipFill rotWithShape="1">
          <a:blip r:embed="rId6">
            <a:extLst>
              <a:ext uri="{28A0092B-C50C-407E-A947-70E740481C1C}">
                <a14:useLocalDpi xmlns:a14="http://schemas.microsoft.com/office/drawing/2010/main" val="0"/>
              </a:ext>
            </a:extLst>
          </a:blip>
          <a:srcRect l="6727" t="29565" r="8056" b="13246"/>
          <a:stretch/>
        </p:blipFill>
        <p:spPr bwMode="auto">
          <a:xfrm>
            <a:off x="3853483" y="1730863"/>
            <a:ext cx="2785081" cy="18690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descr="http://3.bp.blogspot.com/-iidS8CzKimM/UCavdW0mOJI/AAAAAAAABko/k7nqzHoNMow/s1600/laugh.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9361" y="2174284"/>
            <a:ext cx="1104272" cy="139120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s-media-cache-ak0.pinimg.com/564x/87/9b/d2/879bd2d98cb27998ef948968150e3239.jpg"/>
          <p:cNvPicPr>
            <a:picLocks noChangeAspect="1" noChangeArrowheads="1"/>
          </p:cNvPicPr>
          <p:nvPr/>
        </p:nvPicPr>
        <p:blipFill rotWithShape="1">
          <a:blip r:embed="rId8">
            <a:extLst>
              <a:ext uri="{28A0092B-C50C-407E-A947-70E740481C1C}">
                <a14:useLocalDpi xmlns:a14="http://schemas.microsoft.com/office/drawing/2010/main" val="0"/>
              </a:ext>
            </a:extLst>
          </a:blip>
          <a:srcRect l="9425" t="18892" r="50771"/>
          <a:stretch/>
        </p:blipFill>
        <p:spPr bwMode="auto">
          <a:xfrm>
            <a:off x="4512356" y="3914316"/>
            <a:ext cx="1844302" cy="28119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3.bp.blogspot.com/-iidS8CzKimM/UCavdW0mOJI/AAAAAAAABko/k7nqzHoNMow/s1600/laugh.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97014" y="2424284"/>
            <a:ext cx="931595" cy="1173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541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44" t="15893" r="3113" b="59909"/>
          <a:stretch/>
        </p:blipFill>
        <p:spPr bwMode="auto">
          <a:xfrm>
            <a:off x="1283998" y="989898"/>
            <a:ext cx="9577064" cy="272713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415481" y="2636912"/>
            <a:ext cx="9151283" cy="1512168"/>
          </a:xfrm>
          <a:prstGeom prst="rect">
            <a:avLst/>
          </a:prstGeom>
          <a:solidFill>
            <a:srgbClr val="CCFF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AE" sz="40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 </a:t>
            </a:r>
            <a:r>
              <a:rPr lang="ar-SA" sz="40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لأن التصرف من تصرفات الجاهلية ولأنه سلوك قبيح ومنفر</a:t>
            </a:r>
            <a:r>
              <a:rPr lang="ar-AE" sz="40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a:t>
            </a:r>
          </a:p>
        </p:txBody>
      </p:sp>
    </p:spTree>
    <p:extLst>
      <p:ext uri="{BB962C8B-B14F-4D97-AF65-F5344CB8AC3E}">
        <p14:creationId xmlns:p14="http://schemas.microsoft.com/office/powerpoint/2010/main" val="1199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50" t="37277" r="2639" b="32813"/>
          <a:stretch/>
        </p:blipFill>
        <p:spPr bwMode="auto">
          <a:xfrm>
            <a:off x="1386940" y="2636913"/>
            <a:ext cx="9521957" cy="25666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345651" y="1114557"/>
            <a:ext cx="9417897" cy="1584176"/>
            <a:chOff x="213242" y="548680"/>
            <a:chExt cx="9417897" cy="1584176"/>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29" t="16497" r="5791" b="65879"/>
            <a:stretch/>
          </p:blipFill>
          <p:spPr bwMode="auto">
            <a:xfrm>
              <a:off x="213242" y="548680"/>
              <a:ext cx="9417897"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47278" y="626851"/>
              <a:ext cx="5855469" cy="497893"/>
            </a:xfrm>
            <a:prstGeom prst="rect">
              <a:avLst/>
            </a:prstGeom>
            <a:solidFill>
              <a:srgbClr val="D61AC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58331" y="1196752"/>
              <a:ext cx="7056784" cy="936104"/>
            </a:xfrm>
            <a:prstGeom prst="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601201" y="4107831"/>
            <a:ext cx="8720543" cy="1656184"/>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514350" indent="-514350" algn="justLow" rtl="1">
              <a:buAutoNum type="arabicPeriod"/>
            </a:pPr>
            <a:r>
              <a:rPr lang="ar-AE" sz="40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rPr>
              <a:t>أن يعيب المسلم أخاه المسلم بسبب جنسيته.</a:t>
            </a:r>
          </a:p>
          <a:p>
            <a:pPr marL="514350" indent="-514350" algn="justLow" rtl="1">
              <a:buAutoNum type="arabicPeriod"/>
            </a:pPr>
            <a:r>
              <a:rPr lang="ar-AE" sz="40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rPr>
              <a:t>أن يعيب المسلم أخاه المسلم بإشارة باليد أو غمزا بالعين أو اللسان ، بسبب الطول أو القصر.</a:t>
            </a:r>
          </a:p>
        </p:txBody>
      </p:sp>
      <p:sp>
        <p:nvSpPr>
          <p:cNvPr id="3" name="Action Button: End 2">
            <a:hlinkClick r:id="rId3" action="ppaction://hlinksldjump" highlightClick="1"/>
          </p:cNvPr>
          <p:cNvSpPr/>
          <p:nvPr/>
        </p:nvSpPr>
        <p:spPr>
          <a:xfrm>
            <a:off x="1919536" y="6021288"/>
            <a:ext cx="864096" cy="576064"/>
          </a:xfrm>
          <a:prstGeom prst="actionButtonEnd">
            <a:avLst/>
          </a:prstGeom>
          <a:ln w="12700"/>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1" name="Picture 2" descr="http://4.bp.blogspot.com/-X4Eb1pv1vV0/TuZWDIWH_AI/AAAAAAAAEIg/8y20vjLYDKY/s1600/mo7aramat0118.jpg"/>
          <p:cNvPicPr>
            <a:picLocks noChangeAspect="1" noChangeArrowheads="1"/>
          </p:cNvPicPr>
          <p:nvPr/>
        </p:nvPicPr>
        <p:blipFill rotWithShape="1">
          <a:blip r:embed="rId4">
            <a:extLst>
              <a:ext uri="{28A0092B-C50C-407E-A947-70E740481C1C}">
                <a14:useLocalDpi xmlns:a14="http://schemas.microsoft.com/office/drawing/2010/main" val="0"/>
              </a:ext>
            </a:extLst>
          </a:blip>
          <a:srcRect l="32106" t="44057" r="37549" b="41581"/>
          <a:stretch/>
        </p:blipFill>
        <p:spPr bwMode="auto">
          <a:xfrm>
            <a:off x="7680424" y="210801"/>
            <a:ext cx="2674707" cy="893923"/>
          </a:xfrm>
          <a:prstGeom prst="rect">
            <a:avLst/>
          </a:prstGeom>
          <a:ln w="76200">
            <a:solidFill>
              <a:srgbClr val="FF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02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i.ytimg.com/vi/wPBsMLTBQyE/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25149" t="4350" r="24928" b="5152"/>
          <a:stretch/>
        </p:blipFill>
        <p:spPr bwMode="auto">
          <a:xfrm>
            <a:off x="7608168" y="3390630"/>
            <a:ext cx="3324868" cy="339018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8611046" y="884075"/>
            <a:ext cx="2160240" cy="1944216"/>
          </a:xfrm>
          <a:prstGeom prst="ellipse">
            <a:avLst/>
          </a:prstGeom>
          <a:solidFill>
            <a:srgbClr val="FFFF99"/>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a:solidFill>
                  <a:schemeClr val="tx1"/>
                </a:solidFill>
                <a:effectLst>
                  <a:outerShdw blurRad="38100" dist="38100" dir="2700000" algn="tl">
                    <a:srgbClr val="000000">
                      <a:alpha val="43137"/>
                    </a:srgbClr>
                  </a:outerShdw>
                </a:effectLst>
                <a:cs typeface="+mj-cs"/>
              </a:rPr>
              <a:t>النهي عن التنابز بالألقاب</a:t>
            </a:r>
            <a:endParaRPr lang="en-US" sz="3200" b="1" dirty="0">
              <a:solidFill>
                <a:schemeClr val="tx1"/>
              </a:solidFill>
              <a:effectLst>
                <a:outerShdw blurRad="38100" dist="38100" dir="2700000" algn="tl">
                  <a:srgbClr val="000000">
                    <a:alpha val="43137"/>
                  </a:srgbClr>
                </a:outerShdw>
              </a:effectLst>
              <a:cs typeface="+mj-cs"/>
            </a:endParaRPr>
          </a:p>
        </p:txBody>
      </p:sp>
      <p:pic>
        <p:nvPicPr>
          <p:cNvPr id="5126" name="Picture 6" descr="http://akphoto1.ask.fm/174/416/027/1280003029-1qgc6om-1p751h1o5apfimf/original/988672_284378315035324_31171518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536" y="3657246"/>
            <a:ext cx="3959663" cy="2922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7"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021" t="32246" r="20314" b="21196"/>
          <a:stretch/>
        </p:blipFill>
        <p:spPr bwMode="auto">
          <a:xfrm>
            <a:off x="1415480" y="283366"/>
            <a:ext cx="6996506" cy="314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descr="http://img.el-wlid.com/imgcache/2014/04/8198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3472" y="5384260"/>
            <a:ext cx="1988444" cy="1195828"/>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http://www.kech24.com/photo/art/default/4919874-7343259.jpg?v=14017823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3620" y="3390630"/>
            <a:ext cx="1588148" cy="1874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440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a:extLst>
              <a:ext uri="{FF2B5EF4-FFF2-40B4-BE49-F238E27FC236}">
                <a16:creationId xmlns:a16="http://schemas.microsoft.com/office/drawing/2014/main" id="{00FE76CA-4DF2-4BDA-8C79-B963F92C1619}"/>
              </a:ext>
            </a:extLst>
          </p:cNvPr>
          <p:cNvSpPr/>
          <p:nvPr/>
        </p:nvSpPr>
        <p:spPr>
          <a:xfrm>
            <a:off x="5501029" y="746839"/>
            <a:ext cx="1334348" cy="1334348"/>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innerShdw blurRad="114300" dist="139700" dir="102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87DE7DB-70EA-4521-BD33-1ACCDE37B341}"/>
              </a:ext>
            </a:extLst>
          </p:cNvPr>
          <p:cNvSpPr/>
          <p:nvPr/>
        </p:nvSpPr>
        <p:spPr>
          <a:xfrm>
            <a:off x="5397444" y="2219027"/>
            <a:ext cx="1334348" cy="1334348"/>
          </a:xfrm>
          <a:prstGeom prst="ellipse">
            <a:avLst/>
          </a:prstGeom>
          <a:gradFill flip="none" rotWithShape="1">
            <a:gsLst>
              <a:gs pos="0">
                <a:srgbClr val="943634">
                  <a:shade val="30000"/>
                  <a:satMod val="115000"/>
                </a:srgbClr>
              </a:gs>
              <a:gs pos="50000">
                <a:srgbClr val="943634">
                  <a:shade val="67500"/>
                  <a:satMod val="115000"/>
                </a:srgbClr>
              </a:gs>
              <a:gs pos="100000">
                <a:srgbClr val="943634">
                  <a:shade val="100000"/>
                  <a:satMod val="115000"/>
                </a:srgbClr>
              </a:gs>
            </a:gsLst>
            <a:lin ang="16200000" scaled="1"/>
            <a:tileRect/>
          </a:gradFill>
          <a:ln>
            <a:noFill/>
          </a:ln>
          <a:effectLst>
            <a:innerShdw blurRad="114300" dist="139700" dir="210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C03E3AA1-89D6-4490-A375-B4F15E61B511}"/>
              </a:ext>
            </a:extLst>
          </p:cNvPr>
          <p:cNvSpPr/>
          <p:nvPr/>
        </p:nvSpPr>
        <p:spPr>
          <a:xfrm>
            <a:off x="5459520" y="3706655"/>
            <a:ext cx="1510632" cy="1334348"/>
          </a:xfrm>
          <a:prstGeom prst="ellipse">
            <a:avLst/>
          </a:prstGeom>
          <a:gradFill flip="none" rotWithShape="1">
            <a:gsLst>
              <a:gs pos="0">
                <a:srgbClr val="860000">
                  <a:shade val="30000"/>
                  <a:satMod val="115000"/>
                </a:srgbClr>
              </a:gs>
              <a:gs pos="50000">
                <a:srgbClr val="860000">
                  <a:shade val="67500"/>
                  <a:satMod val="115000"/>
                </a:srgbClr>
              </a:gs>
              <a:gs pos="100000">
                <a:srgbClr val="860000">
                  <a:shade val="100000"/>
                  <a:satMod val="115000"/>
                </a:srgbClr>
              </a:gs>
            </a:gsLst>
            <a:lin ang="16200000" scaled="1"/>
            <a:tileRect/>
          </a:gradFill>
          <a:ln>
            <a:noFill/>
          </a:ln>
          <a:effectLst>
            <a:innerShdw blurRad="114300" dist="139700" dir="102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0A9D3B9-D19C-4D77-BE45-8396FA7F0A76}"/>
              </a:ext>
            </a:extLst>
          </p:cNvPr>
          <p:cNvSpPr/>
          <p:nvPr/>
        </p:nvSpPr>
        <p:spPr>
          <a:xfrm>
            <a:off x="5491398" y="5083384"/>
            <a:ext cx="1334348" cy="1334348"/>
          </a:xfrm>
          <a:prstGeom prst="ellipse">
            <a:avLst/>
          </a:prstGeom>
          <a:gradFill flip="none" rotWithShape="1">
            <a:gsLst>
              <a:gs pos="0">
                <a:srgbClr val="860000">
                  <a:shade val="30000"/>
                  <a:satMod val="115000"/>
                </a:srgbClr>
              </a:gs>
              <a:gs pos="50000">
                <a:srgbClr val="860000">
                  <a:shade val="67500"/>
                  <a:satMod val="115000"/>
                </a:srgbClr>
              </a:gs>
              <a:gs pos="100000">
                <a:srgbClr val="860000">
                  <a:shade val="100000"/>
                  <a:satMod val="115000"/>
                </a:srgbClr>
              </a:gs>
            </a:gsLst>
            <a:lin ang="16200000" scaled="1"/>
            <a:tileRect/>
          </a:gradFill>
          <a:ln>
            <a:noFill/>
          </a:ln>
          <a:effectLst>
            <a:innerShdw blurRad="114300" dist="139700" dir="210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8433272C-1250-4A5F-A769-FE84B172202E}"/>
              </a:ext>
            </a:extLst>
          </p:cNvPr>
          <p:cNvSpPr/>
          <p:nvPr/>
        </p:nvSpPr>
        <p:spPr>
          <a:xfrm rot="5400000" flipH="1">
            <a:off x="4611182" y="1110417"/>
            <a:ext cx="770300" cy="670620"/>
          </a:xfrm>
          <a:custGeom>
            <a:avLst/>
            <a:gdLst>
              <a:gd name="connsiteX0" fmla="*/ 770300 w 770300"/>
              <a:gd name="connsiteY0" fmla="*/ 670620 h 670620"/>
              <a:gd name="connsiteX1" fmla="*/ 770300 w 770300"/>
              <a:gd name="connsiteY1" fmla="*/ 0 h 670620"/>
              <a:gd name="connsiteX2" fmla="*/ 0 w 770300"/>
              <a:gd name="connsiteY2" fmla="*/ 0 h 670620"/>
              <a:gd name="connsiteX3" fmla="*/ 0 w 770300"/>
              <a:gd name="connsiteY3" fmla="*/ 670620 h 670620"/>
            </a:gdLst>
            <a:ahLst/>
            <a:cxnLst>
              <a:cxn ang="0">
                <a:pos x="connsiteX0" y="connsiteY0"/>
              </a:cxn>
              <a:cxn ang="0">
                <a:pos x="connsiteX1" y="connsiteY1"/>
              </a:cxn>
              <a:cxn ang="0">
                <a:pos x="connsiteX2" y="connsiteY2"/>
              </a:cxn>
              <a:cxn ang="0">
                <a:pos x="connsiteX3" y="connsiteY3"/>
              </a:cxn>
            </a:cxnLst>
            <a:rect l="l" t="t" r="r" b="b"/>
            <a:pathLst>
              <a:path w="770300" h="670620">
                <a:moveTo>
                  <a:pt x="770300" y="670620"/>
                </a:moveTo>
                <a:lnTo>
                  <a:pt x="770300" y="0"/>
                </a:lnTo>
                <a:lnTo>
                  <a:pt x="0" y="0"/>
                </a:lnTo>
                <a:lnTo>
                  <a:pt x="0" y="670620"/>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8B6BD157-1E67-41BC-873C-CD22A373A0A7}"/>
              </a:ext>
            </a:extLst>
          </p:cNvPr>
          <p:cNvSpPr/>
          <p:nvPr/>
        </p:nvSpPr>
        <p:spPr>
          <a:xfrm rot="16200000">
            <a:off x="6738832" y="2522261"/>
            <a:ext cx="772191" cy="688087"/>
          </a:xfrm>
          <a:custGeom>
            <a:avLst/>
            <a:gdLst>
              <a:gd name="connsiteX0" fmla="*/ 772191 w 772191"/>
              <a:gd name="connsiteY0" fmla="*/ 0 h 688087"/>
              <a:gd name="connsiteX1" fmla="*/ 772191 w 772191"/>
              <a:gd name="connsiteY1" fmla="*/ 688087 h 688087"/>
              <a:gd name="connsiteX2" fmla="*/ 0 w 772191"/>
              <a:gd name="connsiteY2" fmla="*/ 688087 h 688087"/>
              <a:gd name="connsiteX3" fmla="*/ 1 w 772191"/>
              <a:gd name="connsiteY3" fmla="*/ 0 h 688087"/>
            </a:gdLst>
            <a:ahLst/>
            <a:cxnLst>
              <a:cxn ang="0">
                <a:pos x="connsiteX0" y="connsiteY0"/>
              </a:cxn>
              <a:cxn ang="0">
                <a:pos x="connsiteX1" y="connsiteY1"/>
              </a:cxn>
              <a:cxn ang="0">
                <a:pos x="connsiteX2" y="connsiteY2"/>
              </a:cxn>
              <a:cxn ang="0">
                <a:pos x="connsiteX3" y="connsiteY3"/>
              </a:cxn>
            </a:cxnLst>
            <a:rect l="l" t="t" r="r" b="b"/>
            <a:pathLst>
              <a:path w="772191" h="688087">
                <a:moveTo>
                  <a:pt x="772191" y="0"/>
                </a:moveTo>
                <a:lnTo>
                  <a:pt x="772191" y="688087"/>
                </a:lnTo>
                <a:lnTo>
                  <a:pt x="0" y="688087"/>
                </a:lnTo>
                <a:lnTo>
                  <a:pt x="1" y="0"/>
                </a:lnTo>
                <a:close/>
              </a:path>
            </a:pathLst>
          </a:custGeom>
          <a:gradFill flip="none" rotWithShape="1">
            <a:gsLst>
              <a:gs pos="0">
                <a:srgbClr val="943634">
                  <a:shade val="30000"/>
                  <a:satMod val="115000"/>
                </a:srgbClr>
              </a:gs>
              <a:gs pos="50000">
                <a:srgbClr val="943634">
                  <a:shade val="67500"/>
                  <a:satMod val="115000"/>
                </a:srgbClr>
              </a:gs>
              <a:gs pos="100000">
                <a:srgbClr val="943634">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40DB2622-4735-429C-BE12-45C4958F470B}"/>
              </a:ext>
            </a:extLst>
          </p:cNvPr>
          <p:cNvSpPr/>
          <p:nvPr/>
        </p:nvSpPr>
        <p:spPr>
          <a:xfrm rot="16200000">
            <a:off x="6738832" y="5511299"/>
            <a:ext cx="772191" cy="606183"/>
          </a:xfrm>
          <a:custGeom>
            <a:avLst/>
            <a:gdLst>
              <a:gd name="connsiteX0" fmla="*/ 772191 w 772191"/>
              <a:gd name="connsiteY0" fmla="*/ 0 h 606183"/>
              <a:gd name="connsiteX1" fmla="*/ 772191 w 772191"/>
              <a:gd name="connsiteY1" fmla="*/ 606183 h 606183"/>
              <a:gd name="connsiteX2" fmla="*/ 0 w 772191"/>
              <a:gd name="connsiteY2" fmla="*/ 606183 h 606183"/>
              <a:gd name="connsiteX3" fmla="*/ 0 w 772191"/>
              <a:gd name="connsiteY3" fmla="*/ 0 h 606183"/>
            </a:gdLst>
            <a:ahLst/>
            <a:cxnLst>
              <a:cxn ang="0">
                <a:pos x="connsiteX0" y="connsiteY0"/>
              </a:cxn>
              <a:cxn ang="0">
                <a:pos x="connsiteX1" y="connsiteY1"/>
              </a:cxn>
              <a:cxn ang="0">
                <a:pos x="connsiteX2" y="connsiteY2"/>
              </a:cxn>
              <a:cxn ang="0">
                <a:pos x="connsiteX3" y="connsiteY3"/>
              </a:cxn>
            </a:cxnLst>
            <a:rect l="l" t="t" r="r" b="b"/>
            <a:pathLst>
              <a:path w="772191" h="606183">
                <a:moveTo>
                  <a:pt x="772191" y="0"/>
                </a:moveTo>
                <a:lnTo>
                  <a:pt x="772191" y="606183"/>
                </a:lnTo>
                <a:lnTo>
                  <a:pt x="0" y="606183"/>
                </a:lnTo>
                <a:lnTo>
                  <a:pt x="0" y="0"/>
                </a:lnTo>
                <a:close/>
              </a:path>
            </a:pathLst>
          </a:custGeom>
          <a:gradFill flip="none" rotWithShape="1">
            <a:gsLst>
              <a:gs pos="0">
                <a:srgbClr val="860000">
                  <a:shade val="30000"/>
                  <a:satMod val="115000"/>
                </a:srgbClr>
              </a:gs>
              <a:gs pos="50000">
                <a:srgbClr val="860000">
                  <a:shade val="67500"/>
                  <a:satMod val="115000"/>
                </a:srgbClr>
              </a:gs>
              <a:gs pos="100000">
                <a:srgbClr val="860000">
                  <a:shade val="100000"/>
                  <a:satMod val="115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EABE3B68-5B09-4ADC-9BF6-32B5CBB6C4E6}"/>
              </a:ext>
            </a:extLst>
          </p:cNvPr>
          <p:cNvSpPr/>
          <p:nvPr/>
        </p:nvSpPr>
        <p:spPr>
          <a:xfrm rot="5400000" flipH="1">
            <a:off x="4693578" y="4012163"/>
            <a:ext cx="770300" cy="690136"/>
          </a:xfrm>
          <a:custGeom>
            <a:avLst/>
            <a:gdLst>
              <a:gd name="connsiteX0" fmla="*/ 770300 w 770300"/>
              <a:gd name="connsiteY0" fmla="*/ 0 h 609600"/>
              <a:gd name="connsiteX1" fmla="*/ 0 w 770300"/>
              <a:gd name="connsiteY1" fmla="*/ 0 h 609600"/>
              <a:gd name="connsiteX2" fmla="*/ 0 w 770300"/>
              <a:gd name="connsiteY2" fmla="*/ 609600 h 609600"/>
              <a:gd name="connsiteX3" fmla="*/ 770300 w 7703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770300" h="609600">
                <a:moveTo>
                  <a:pt x="770300" y="0"/>
                </a:moveTo>
                <a:lnTo>
                  <a:pt x="0" y="0"/>
                </a:lnTo>
                <a:lnTo>
                  <a:pt x="0" y="609600"/>
                </a:lnTo>
                <a:lnTo>
                  <a:pt x="770300" y="609600"/>
                </a:lnTo>
                <a:close/>
              </a:path>
            </a:pathLst>
          </a:custGeom>
          <a:gradFill flip="none" rotWithShape="1">
            <a:gsLst>
              <a:gs pos="0">
                <a:srgbClr val="860000">
                  <a:shade val="30000"/>
                  <a:satMod val="115000"/>
                </a:srgbClr>
              </a:gs>
              <a:gs pos="50000">
                <a:srgbClr val="860000">
                  <a:shade val="67500"/>
                  <a:satMod val="115000"/>
                </a:srgbClr>
              </a:gs>
              <a:gs pos="100000">
                <a:srgbClr val="86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Freeform: Shape 5">
            <a:extLst>
              <a:ext uri="{FF2B5EF4-FFF2-40B4-BE49-F238E27FC236}">
                <a16:creationId xmlns:a16="http://schemas.microsoft.com/office/drawing/2014/main" id="{049511B1-DC3C-4B35-A0CF-7525EADC4F01}"/>
              </a:ext>
            </a:extLst>
          </p:cNvPr>
          <p:cNvSpPr/>
          <p:nvPr/>
        </p:nvSpPr>
        <p:spPr>
          <a:xfrm>
            <a:off x="5234610" y="4939747"/>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rgbClr val="FAFAFA"/>
          </a:solidFill>
          <a:ln>
            <a:noFill/>
          </a:ln>
          <a:effectLst>
            <a:outerShdw blurRad="1270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3CEDBE68-C6A7-4DF4-B273-43FFBC1F949E}"/>
              </a:ext>
            </a:extLst>
          </p:cNvPr>
          <p:cNvSpPr/>
          <p:nvPr/>
        </p:nvSpPr>
        <p:spPr>
          <a:xfrm>
            <a:off x="2783197" y="5891179"/>
            <a:ext cx="3676926" cy="389965"/>
          </a:xfrm>
          <a:prstGeom prst="ellipse">
            <a:avLst/>
          </a:prstGeom>
          <a:gradFill flip="none" rotWithShape="1">
            <a:gsLst>
              <a:gs pos="58000">
                <a:schemeClr val="tx1">
                  <a:lumMod val="65000"/>
                  <a:lumOff val="35000"/>
                  <a:alpha val="52000"/>
                </a:schemeClr>
              </a:gs>
              <a:gs pos="9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698967C-DF98-44DD-800B-0E1C9164BC61}"/>
              </a:ext>
            </a:extLst>
          </p:cNvPr>
          <p:cNvSpPr/>
          <p:nvPr/>
        </p:nvSpPr>
        <p:spPr>
          <a:xfrm flipH="1">
            <a:off x="6096000" y="576856"/>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rgbClr val="FAFAFA"/>
          </a:solidFill>
          <a:ln>
            <a:noFill/>
          </a:ln>
          <a:effectLst>
            <a:outerShdw blurRad="1270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 name="Oval 21">
            <a:extLst>
              <a:ext uri="{FF2B5EF4-FFF2-40B4-BE49-F238E27FC236}">
                <a16:creationId xmlns:a16="http://schemas.microsoft.com/office/drawing/2014/main" id="{495B5A67-406C-40F6-9179-8251DA10E276}"/>
              </a:ext>
            </a:extLst>
          </p:cNvPr>
          <p:cNvSpPr/>
          <p:nvPr/>
        </p:nvSpPr>
        <p:spPr>
          <a:xfrm flipH="1">
            <a:off x="6095996" y="1546459"/>
            <a:ext cx="3044330" cy="389965"/>
          </a:xfrm>
          <a:prstGeom prst="ellipse">
            <a:avLst/>
          </a:prstGeom>
          <a:gradFill flip="none" rotWithShape="1">
            <a:gsLst>
              <a:gs pos="58000">
                <a:schemeClr val="tx1">
                  <a:lumMod val="65000"/>
                  <a:lumOff val="35000"/>
                  <a:alpha val="52000"/>
                </a:schemeClr>
              </a:gs>
              <a:gs pos="9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DCFFEC5-20AB-41C7-BEAD-9B3407E12BC3}"/>
              </a:ext>
            </a:extLst>
          </p:cNvPr>
          <p:cNvSpPr/>
          <p:nvPr/>
        </p:nvSpPr>
        <p:spPr>
          <a:xfrm rot="5400000" flipH="1">
            <a:off x="7766146" y="-1353495"/>
            <a:ext cx="1185810" cy="5684698"/>
          </a:xfrm>
          <a:custGeom>
            <a:avLst/>
            <a:gdLst>
              <a:gd name="connsiteX0" fmla="*/ 710475 w 861391"/>
              <a:gd name="connsiteY0" fmla="*/ 559559 h 3684896"/>
              <a:gd name="connsiteX1" fmla="*/ 710475 w 861391"/>
              <a:gd name="connsiteY1" fmla="*/ 3684896 h 3684896"/>
              <a:gd name="connsiteX2" fmla="*/ 150917 w 861391"/>
              <a:gd name="connsiteY2" fmla="*/ 3684896 h 3684896"/>
              <a:gd name="connsiteX3" fmla="*/ 150917 w 861391"/>
              <a:gd name="connsiteY3" fmla="*/ 559559 h 3684896"/>
              <a:gd name="connsiteX4" fmla="*/ 861391 w 861391"/>
              <a:gd name="connsiteY4" fmla="*/ 559558 h 3684896"/>
              <a:gd name="connsiteX5" fmla="*/ 0 w 861391"/>
              <a:gd name="connsiteY5" fmla="*/ 559558 h 3684896"/>
              <a:gd name="connsiteX6" fmla="*/ 430696 w 861391"/>
              <a:gd name="connsiteY6" fmla="*/ 0 h 36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391" h="3684896">
                <a:moveTo>
                  <a:pt x="710475" y="559559"/>
                </a:moveTo>
                <a:lnTo>
                  <a:pt x="710475" y="3684896"/>
                </a:lnTo>
                <a:lnTo>
                  <a:pt x="150917" y="3684896"/>
                </a:lnTo>
                <a:lnTo>
                  <a:pt x="150917" y="559559"/>
                </a:lnTo>
                <a:close/>
                <a:moveTo>
                  <a:pt x="861391" y="559558"/>
                </a:moveTo>
                <a:lnTo>
                  <a:pt x="0" y="559558"/>
                </a:lnTo>
                <a:lnTo>
                  <a:pt x="430696" y="0"/>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42A36290-8596-46C3-AD7F-F8FC0B881EE2}"/>
              </a:ext>
            </a:extLst>
          </p:cNvPr>
          <p:cNvSpPr/>
          <p:nvPr/>
        </p:nvSpPr>
        <p:spPr>
          <a:xfrm>
            <a:off x="5234609" y="2031153"/>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rgbClr val="FAFAFA"/>
          </a:solidFill>
          <a:ln>
            <a:noFill/>
          </a:ln>
          <a:effectLst>
            <a:outerShdw blurRad="1270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Oval 19">
            <a:extLst>
              <a:ext uri="{FF2B5EF4-FFF2-40B4-BE49-F238E27FC236}">
                <a16:creationId xmlns:a16="http://schemas.microsoft.com/office/drawing/2014/main" id="{FE2399D0-9160-44E1-A61C-C7038F0598AC}"/>
              </a:ext>
            </a:extLst>
          </p:cNvPr>
          <p:cNvSpPr/>
          <p:nvPr/>
        </p:nvSpPr>
        <p:spPr>
          <a:xfrm>
            <a:off x="3082909" y="2963269"/>
            <a:ext cx="3248989" cy="389965"/>
          </a:xfrm>
          <a:prstGeom prst="ellipse">
            <a:avLst/>
          </a:prstGeom>
          <a:gradFill flip="none" rotWithShape="1">
            <a:gsLst>
              <a:gs pos="58000">
                <a:schemeClr val="tx1">
                  <a:lumMod val="65000"/>
                  <a:lumOff val="35000"/>
                  <a:alpha val="52000"/>
                </a:schemeClr>
              </a:gs>
              <a:gs pos="9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3553C4-465B-4DA0-95C9-15728B236E6F}"/>
              </a:ext>
            </a:extLst>
          </p:cNvPr>
          <p:cNvSpPr/>
          <p:nvPr/>
        </p:nvSpPr>
        <p:spPr>
          <a:xfrm rot="16200000">
            <a:off x="3713885" y="431527"/>
            <a:ext cx="1188720" cy="4919125"/>
          </a:xfrm>
          <a:custGeom>
            <a:avLst/>
            <a:gdLst>
              <a:gd name="connsiteX0" fmla="*/ 710475 w 861391"/>
              <a:gd name="connsiteY0" fmla="*/ 559559 h 3684896"/>
              <a:gd name="connsiteX1" fmla="*/ 710475 w 861391"/>
              <a:gd name="connsiteY1" fmla="*/ 3684896 h 3684896"/>
              <a:gd name="connsiteX2" fmla="*/ 150917 w 861391"/>
              <a:gd name="connsiteY2" fmla="*/ 3684896 h 3684896"/>
              <a:gd name="connsiteX3" fmla="*/ 150917 w 861391"/>
              <a:gd name="connsiteY3" fmla="*/ 559559 h 3684896"/>
              <a:gd name="connsiteX4" fmla="*/ 861391 w 861391"/>
              <a:gd name="connsiteY4" fmla="*/ 559558 h 3684896"/>
              <a:gd name="connsiteX5" fmla="*/ 0 w 861391"/>
              <a:gd name="connsiteY5" fmla="*/ 559558 h 3684896"/>
              <a:gd name="connsiteX6" fmla="*/ 430696 w 861391"/>
              <a:gd name="connsiteY6" fmla="*/ 0 h 36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391" h="3684896">
                <a:moveTo>
                  <a:pt x="710475" y="559559"/>
                </a:moveTo>
                <a:lnTo>
                  <a:pt x="710475" y="3684896"/>
                </a:lnTo>
                <a:lnTo>
                  <a:pt x="150917" y="3684896"/>
                </a:lnTo>
                <a:lnTo>
                  <a:pt x="150917" y="559559"/>
                </a:lnTo>
                <a:close/>
                <a:moveTo>
                  <a:pt x="861391" y="559558"/>
                </a:moveTo>
                <a:lnTo>
                  <a:pt x="0" y="559558"/>
                </a:lnTo>
                <a:lnTo>
                  <a:pt x="430696" y="0"/>
                </a:lnTo>
                <a:close/>
              </a:path>
            </a:pathLst>
          </a:custGeom>
          <a:gradFill flip="none" rotWithShape="1">
            <a:gsLst>
              <a:gs pos="0">
                <a:srgbClr val="943634">
                  <a:shade val="30000"/>
                  <a:satMod val="115000"/>
                </a:srgbClr>
              </a:gs>
              <a:gs pos="50000">
                <a:srgbClr val="943634">
                  <a:shade val="67500"/>
                  <a:satMod val="115000"/>
                </a:srgbClr>
              </a:gs>
              <a:gs pos="100000">
                <a:srgbClr val="943634">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B1346E3-57A4-4B07-A907-D23235371108}"/>
              </a:ext>
            </a:extLst>
          </p:cNvPr>
          <p:cNvSpPr/>
          <p:nvPr/>
        </p:nvSpPr>
        <p:spPr>
          <a:xfrm flipH="1">
            <a:off x="6096000" y="3485450"/>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rgbClr val="FAFAFA"/>
          </a:solidFill>
          <a:ln>
            <a:noFill/>
          </a:ln>
          <a:effectLst>
            <a:outerShdw blurRad="1270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 name="Oval 20">
            <a:extLst>
              <a:ext uri="{FF2B5EF4-FFF2-40B4-BE49-F238E27FC236}">
                <a16:creationId xmlns:a16="http://schemas.microsoft.com/office/drawing/2014/main" id="{8D72AD51-4DE5-45F2-9A00-7721E4F00557}"/>
              </a:ext>
            </a:extLst>
          </p:cNvPr>
          <p:cNvSpPr/>
          <p:nvPr/>
        </p:nvSpPr>
        <p:spPr>
          <a:xfrm flipH="1">
            <a:off x="5982979" y="4429079"/>
            <a:ext cx="3031787" cy="389965"/>
          </a:xfrm>
          <a:prstGeom prst="ellipse">
            <a:avLst/>
          </a:prstGeom>
          <a:gradFill flip="none" rotWithShape="1">
            <a:gsLst>
              <a:gs pos="58000">
                <a:schemeClr val="tx1">
                  <a:lumMod val="65000"/>
                  <a:lumOff val="35000"/>
                  <a:alpha val="52000"/>
                </a:schemeClr>
              </a:gs>
              <a:gs pos="9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F50E38D-70D1-4F80-A1C5-80CC255B3F1B}"/>
              </a:ext>
            </a:extLst>
          </p:cNvPr>
          <p:cNvSpPr/>
          <p:nvPr/>
        </p:nvSpPr>
        <p:spPr>
          <a:xfrm rot="5400000" flipH="1">
            <a:off x="7656510" y="1520456"/>
            <a:ext cx="1185810" cy="5764822"/>
          </a:xfrm>
          <a:custGeom>
            <a:avLst/>
            <a:gdLst>
              <a:gd name="connsiteX0" fmla="*/ 710475 w 861391"/>
              <a:gd name="connsiteY0" fmla="*/ 559559 h 3684896"/>
              <a:gd name="connsiteX1" fmla="*/ 710475 w 861391"/>
              <a:gd name="connsiteY1" fmla="*/ 3684896 h 3684896"/>
              <a:gd name="connsiteX2" fmla="*/ 150917 w 861391"/>
              <a:gd name="connsiteY2" fmla="*/ 3684896 h 3684896"/>
              <a:gd name="connsiteX3" fmla="*/ 150917 w 861391"/>
              <a:gd name="connsiteY3" fmla="*/ 559559 h 3684896"/>
              <a:gd name="connsiteX4" fmla="*/ 861391 w 861391"/>
              <a:gd name="connsiteY4" fmla="*/ 559558 h 3684896"/>
              <a:gd name="connsiteX5" fmla="*/ 0 w 861391"/>
              <a:gd name="connsiteY5" fmla="*/ 559558 h 3684896"/>
              <a:gd name="connsiteX6" fmla="*/ 430696 w 861391"/>
              <a:gd name="connsiteY6" fmla="*/ 0 h 36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391" h="3684896">
                <a:moveTo>
                  <a:pt x="710475" y="559559"/>
                </a:moveTo>
                <a:lnTo>
                  <a:pt x="710475" y="3684896"/>
                </a:lnTo>
                <a:lnTo>
                  <a:pt x="150917" y="3684896"/>
                </a:lnTo>
                <a:lnTo>
                  <a:pt x="150917" y="559559"/>
                </a:lnTo>
                <a:close/>
                <a:moveTo>
                  <a:pt x="861391" y="559558"/>
                </a:moveTo>
                <a:lnTo>
                  <a:pt x="0" y="559558"/>
                </a:lnTo>
                <a:lnTo>
                  <a:pt x="430696" y="0"/>
                </a:lnTo>
                <a:close/>
              </a:path>
            </a:pathLst>
          </a:custGeom>
          <a:gradFill flip="none" rotWithShape="1">
            <a:gsLst>
              <a:gs pos="0">
                <a:srgbClr val="860000">
                  <a:shade val="30000"/>
                  <a:satMod val="115000"/>
                </a:srgbClr>
              </a:gs>
              <a:gs pos="50000">
                <a:srgbClr val="860000">
                  <a:shade val="67500"/>
                  <a:satMod val="115000"/>
                </a:srgbClr>
              </a:gs>
              <a:gs pos="100000">
                <a:srgbClr val="86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reeform: Shape 7">
            <a:extLst>
              <a:ext uri="{FF2B5EF4-FFF2-40B4-BE49-F238E27FC236}">
                <a16:creationId xmlns:a16="http://schemas.microsoft.com/office/drawing/2014/main" id="{CA4B3A78-1FC1-4438-BAB7-A6F67A57BA34}"/>
              </a:ext>
            </a:extLst>
          </p:cNvPr>
          <p:cNvSpPr/>
          <p:nvPr/>
        </p:nvSpPr>
        <p:spPr>
          <a:xfrm>
            <a:off x="5234609" y="3485450"/>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rgbClr val="FAFAFA"/>
          </a:solidFill>
          <a:ln>
            <a:noFill/>
          </a:ln>
          <a:effectLst>
            <a:outerShdw blurRad="50800" dist="127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Freeform: Shape 9">
            <a:extLst>
              <a:ext uri="{FF2B5EF4-FFF2-40B4-BE49-F238E27FC236}">
                <a16:creationId xmlns:a16="http://schemas.microsoft.com/office/drawing/2014/main" id="{0A646F28-7A98-490F-880F-C1174C37DDC3}"/>
              </a:ext>
            </a:extLst>
          </p:cNvPr>
          <p:cNvSpPr/>
          <p:nvPr/>
        </p:nvSpPr>
        <p:spPr>
          <a:xfrm>
            <a:off x="5234605" y="576856"/>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rgbClr val="FAFA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 name="Freeform: Shape 8">
            <a:extLst>
              <a:ext uri="{FF2B5EF4-FFF2-40B4-BE49-F238E27FC236}">
                <a16:creationId xmlns:a16="http://schemas.microsoft.com/office/drawing/2014/main" id="{CA50E77D-3D43-4EE1-98F4-8C9CA68DEAA5}"/>
              </a:ext>
            </a:extLst>
          </p:cNvPr>
          <p:cNvSpPr/>
          <p:nvPr/>
        </p:nvSpPr>
        <p:spPr>
          <a:xfrm flipH="1">
            <a:off x="6095998" y="2031153"/>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rgbClr val="FAFA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Freeform: Shape 12">
            <a:extLst>
              <a:ext uri="{FF2B5EF4-FFF2-40B4-BE49-F238E27FC236}">
                <a16:creationId xmlns:a16="http://schemas.microsoft.com/office/drawing/2014/main" id="{67FE157B-A4C0-4600-B7F8-384B92C35CA9}"/>
              </a:ext>
            </a:extLst>
          </p:cNvPr>
          <p:cNvSpPr/>
          <p:nvPr/>
        </p:nvSpPr>
        <p:spPr>
          <a:xfrm rot="16200000">
            <a:off x="3115142" y="2837090"/>
            <a:ext cx="1188720" cy="5967885"/>
          </a:xfrm>
          <a:custGeom>
            <a:avLst/>
            <a:gdLst>
              <a:gd name="connsiteX0" fmla="*/ 710475 w 861391"/>
              <a:gd name="connsiteY0" fmla="*/ 559559 h 3684896"/>
              <a:gd name="connsiteX1" fmla="*/ 710475 w 861391"/>
              <a:gd name="connsiteY1" fmla="*/ 3684896 h 3684896"/>
              <a:gd name="connsiteX2" fmla="*/ 150917 w 861391"/>
              <a:gd name="connsiteY2" fmla="*/ 3684896 h 3684896"/>
              <a:gd name="connsiteX3" fmla="*/ 150917 w 861391"/>
              <a:gd name="connsiteY3" fmla="*/ 559559 h 3684896"/>
              <a:gd name="connsiteX4" fmla="*/ 861391 w 861391"/>
              <a:gd name="connsiteY4" fmla="*/ 559558 h 3684896"/>
              <a:gd name="connsiteX5" fmla="*/ 0 w 861391"/>
              <a:gd name="connsiteY5" fmla="*/ 559558 h 3684896"/>
              <a:gd name="connsiteX6" fmla="*/ 430696 w 861391"/>
              <a:gd name="connsiteY6" fmla="*/ 0 h 36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391" h="3684896">
                <a:moveTo>
                  <a:pt x="710475" y="559559"/>
                </a:moveTo>
                <a:lnTo>
                  <a:pt x="710475" y="3684896"/>
                </a:lnTo>
                <a:lnTo>
                  <a:pt x="150917" y="3684896"/>
                </a:lnTo>
                <a:lnTo>
                  <a:pt x="150917" y="559559"/>
                </a:lnTo>
                <a:close/>
                <a:moveTo>
                  <a:pt x="861391" y="559558"/>
                </a:moveTo>
                <a:lnTo>
                  <a:pt x="0" y="559558"/>
                </a:lnTo>
                <a:lnTo>
                  <a:pt x="430696" y="0"/>
                </a:lnTo>
                <a:close/>
              </a:path>
            </a:pathLst>
          </a:custGeom>
          <a:gradFill flip="none" rotWithShape="1">
            <a:gsLst>
              <a:gs pos="0">
                <a:srgbClr val="860000">
                  <a:shade val="30000"/>
                  <a:satMod val="115000"/>
                </a:srgbClr>
              </a:gs>
              <a:gs pos="50000">
                <a:srgbClr val="860000">
                  <a:shade val="67500"/>
                  <a:satMod val="115000"/>
                </a:srgbClr>
              </a:gs>
              <a:gs pos="100000">
                <a:srgbClr val="860000">
                  <a:shade val="100000"/>
                  <a:satMod val="115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F89C7CE7-39FD-4175-8D50-43F0C7B9BCC4}"/>
              </a:ext>
            </a:extLst>
          </p:cNvPr>
          <p:cNvSpPr/>
          <p:nvPr/>
        </p:nvSpPr>
        <p:spPr>
          <a:xfrm flipH="1">
            <a:off x="6096000" y="4939747"/>
            <a:ext cx="861391" cy="1722784"/>
          </a:xfrm>
          <a:custGeom>
            <a:avLst/>
            <a:gdLst>
              <a:gd name="connsiteX0" fmla="*/ 1020417 w 1020417"/>
              <a:gd name="connsiteY0" fmla="*/ 0 h 2040836"/>
              <a:gd name="connsiteX1" fmla="*/ 1020417 w 1020417"/>
              <a:gd name="connsiteY1" fmla="*/ 324677 h 2040836"/>
              <a:gd name="connsiteX2" fmla="*/ 324676 w 1020417"/>
              <a:gd name="connsiteY2" fmla="*/ 1020418 h 2040836"/>
              <a:gd name="connsiteX3" fmla="*/ 1020417 w 1020417"/>
              <a:gd name="connsiteY3" fmla="*/ 1716159 h 2040836"/>
              <a:gd name="connsiteX4" fmla="*/ 1020417 w 1020417"/>
              <a:gd name="connsiteY4" fmla="*/ 2040836 h 2040836"/>
              <a:gd name="connsiteX5" fmla="*/ 916087 w 1020417"/>
              <a:gd name="connsiteY5" fmla="*/ 2035568 h 2040836"/>
              <a:gd name="connsiteX6" fmla="*/ 0 w 1020417"/>
              <a:gd name="connsiteY6" fmla="*/ 1020418 h 2040836"/>
              <a:gd name="connsiteX7" fmla="*/ 916087 w 1020417"/>
              <a:gd name="connsiteY7" fmla="*/ 5268 h 20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417" h="2040836">
                <a:moveTo>
                  <a:pt x="1020417" y="0"/>
                </a:moveTo>
                <a:lnTo>
                  <a:pt x="1020417" y="324677"/>
                </a:lnTo>
                <a:cubicBezTo>
                  <a:pt x="636170" y="324677"/>
                  <a:pt x="324676" y="636171"/>
                  <a:pt x="324676" y="1020418"/>
                </a:cubicBezTo>
                <a:cubicBezTo>
                  <a:pt x="324676" y="1404665"/>
                  <a:pt x="636170" y="1716159"/>
                  <a:pt x="1020417" y="1716159"/>
                </a:cubicBezTo>
                <a:lnTo>
                  <a:pt x="1020417" y="2040836"/>
                </a:lnTo>
                <a:lnTo>
                  <a:pt x="916087" y="2035568"/>
                </a:lnTo>
                <a:cubicBezTo>
                  <a:pt x="401535" y="1983312"/>
                  <a:pt x="0" y="1548757"/>
                  <a:pt x="0" y="1020418"/>
                </a:cubicBezTo>
                <a:cubicBezTo>
                  <a:pt x="0" y="492080"/>
                  <a:pt x="401535" y="57524"/>
                  <a:pt x="916087" y="5268"/>
                </a:cubicBezTo>
                <a:close/>
              </a:path>
            </a:pathLst>
          </a:custGeom>
          <a:solidFill>
            <a:srgbClr val="FAFA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8" name="Picture 27">
            <a:extLst>
              <a:ext uri="{FF2B5EF4-FFF2-40B4-BE49-F238E27FC236}">
                <a16:creationId xmlns:a16="http://schemas.microsoft.com/office/drawing/2014/main" id="{44AE79B9-D291-4057-8B4E-44EA4834901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21594" t="4927" r="22173" b="19130"/>
          <a:stretch/>
        </p:blipFill>
        <p:spPr>
          <a:xfrm>
            <a:off x="5722171" y="4203662"/>
            <a:ext cx="212036" cy="286358"/>
          </a:xfrm>
          <a:prstGeom prst="rect">
            <a:avLst/>
          </a:prstGeom>
        </p:spPr>
      </p:pic>
      <p:pic>
        <p:nvPicPr>
          <p:cNvPr id="34" name="Picture 33">
            <a:extLst>
              <a:ext uri="{FF2B5EF4-FFF2-40B4-BE49-F238E27FC236}">
                <a16:creationId xmlns:a16="http://schemas.microsoft.com/office/drawing/2014/main" id="{70C3CCB9-82CF-4F80-BCB3-BFB6B38B29B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12994" t="4927" r="13146" b="20549"/>
          <a:stretch/>
        </p:blipFill>
        <p:spPr>
          <a:xfrm>
            <a:off x="6219800" y="2711480"/>
            <a:ext cx="306893" cy="309651"/>
          </a:xfrm>
          <a:prstGeom prst="rect">
            <a:avLst/>
          </a:prstGeom>
        </p:spPr>
      </p:pic>
      <p:pic>
        <p:nvPicPr>
          <p:cNvPr id="31" name="Picture 30">
            <a:extLst>
              <a:ext uri="{FF2B5EF4-FFF2-40B4-BE49-F238E27FC236}">
                <a16:creationId xmlns:a16="http://schemas.microsoft.com/office/drawing/2014/main" id="{98E4135F-9754-4F35-BB2E-8E4F335014E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21545" r="21545" b="15507"/>
          <a:stretch/>
        </p:blipFill>
        <p:spPr>
          <a:xfrm>
            <a:off x="5676334" y="1302191"/>
            <a:ext cx="226059" cy="335628"/>
          </a:xfrm>
          <a:prstGeom prst="rect">
            <a:avLst/>
          </a:prstGeom>
        </p:spPr>
      </p:pic>
      <p:sp>
        <p:nvSpPr>
          <p:cNvPr id="18" name="Rectangle 17">
            <a:extLst>
              <a:ext uri="{FF2B5EF4-FFF2-40B4-BE49-F238E27FC236}">
                <a16:creationId xmlns:a16="http://schemas.microsoft.com/office/drawing/2014/main" id="{5D1E81FB-3C56-4FCF-B6B1-42A21B8E088B}"/>
              </a:ext>
            </a:extLst>
          </p:cNvPr>
          <p:cNvSpPr/>
          <p:nvPr/>
        </p:nvSpPr>
        <p:spPr>
          <a:xfrm>
            <a:off x="4597411" y="3878111"/>
            <a:ext cx="288675" cy="951791"/>
          </a:xfrm>
          <a:prstGeom prst="rect">
            <a:avLst/>
          </a:prstGeom>
          <a:solidFill>
            <a:schemeClr val="bg1"/>
          </a:solidFill>
          <a:ln>
            <a:noFill/>
          </a:ln>
          <a:effectLst>
            <a:outerShdw blurRad="762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D233E1C-FEBF-4472-9026-05248EB0CFA0}"/>
              </a:ext>
            </a:extLst>
          </p:cNvPr>
          <p:cNvSpPr/>
          <p:nvPr/>
        </p:nvSpPr>
        <p:spPr>
          <a:xfrm>
            <a:off x="4482409" y="3706655"/>
            <a:ext cx="403678" cy="1233092"/>
          </a:xfrm>
          <a:prstGeom prst="rect">
            <a:avLst/>
          </a:prstGeom>
          <a:solidFill>
            <a:srgbClr val="E0E0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4CC2956-FF23-45EC-BB43-4BE4B2DEBD2A}"/>
              </a:ext>
            </a:extLst>
          </p:cNvPr>
          <p:cNvSpPr/>
          <p:nvPr/>
        </p:nvSpPr>
        <p:spPr>
          <a:xfrm>
            <a:off x="4475962" y="959413"/>
            <a:ext cx="288675" cy="951791"/>
          </a:xfrm>
          <a:prstGeom prst="rect">
            <a:avLst/>
          </a:prstGeom>
          <a:solidFill>
            <a:schemeClr val="bg1"/>
          </a:solidFill>
          <a:ln>
            <a:noFill/>
          </a:ln>
          <a:effectLst>
            <a:outerShdw blurRad="762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7F54329-21A9-49AB-9CAB-BC71162524FD}"/>
              </a:ext>
            </a:extLst>
          </p:cNvPr>
          <p:cNvSpPr/>
          <p:nvPr/>
        </p:nvSpPr>
        <p:spPr>
          <a:xfrm>
            <a:off x="4360960" y="832329"/>
            <a:ext cx="403678" cy="1188720"/>
          </a:xfrm>
          <a:prstGeom prst="rect">
            <a:avLst/>
          </a:prstGeom>
          <a:solidFill>
            <a:srgbClr val="E0E0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FD93F59-0858-49A2-A62D-5F3823B795A0}"/>
              </a:ext>
            </a:extLst>
          </p:cNvPr>
          <p:cNvSpPr/>
          <p:nvPr/>
        </p:nvSpPr>
        <p:spPr>
          <a:xfrm>
            <a:off x="7337712" y="5325243"/>
            <a:ext cx="288675" cy="951791"/>
          </a:xfrm>
          <a:prstGeom prst="rect">
            <a:avLst/>
          </a:prstGeom>
          <a:solidFill>
            <a:schemeClr val="bg1"/>
          </a:solidFill>
          <a:ln>
            <a:noFill/>
          </a:ln>
          <a:effectLst>
            <a:outerShdw blurRad="762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4153C20-FACD-4E01-9054-3A60A835C2DB}"/>
              </a:ext>
            </a:extLst>
          </p:cNvPr>
          <p:cNvSpPr/>
          <p:nvPr/>
        </p:nvSpPr>
        <p:spPr>
          <a:xfrm>
            <a:off x="7331620" y="5132646"/>
            <a:ext cx="403678" cy="1285086"/>
          </a:xfrm>
          <a:prstGeom prst="rect">
            <a:avLst/>
          </a:prstGeom>
          <a:solidFill>
            <a:srgbClr val="E0E0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A28220C-3B24-4782-960B-4431BD99D49C}"/>
              </a:ext>
            </a:extLst>
          </p:cNvPr>
          <p:cNvSpPr/>
          <p:nvPr/>
        </p:nvSpPr>
        <p:spPr>
          <a:xfrm>
            <a:off x="7461687" y="2389606"/>
            <a:ext cx="288675" cy="951791"/>
          </a:xfrm>
          <a:prstGeom prst="rect">
            <a:avLst/>
          </a:prstGeom>
          <a:solidFill>
            <a:schemeClr val="bg1"/>
          </a:solidFill>
          <a:ln>
            <a:noFill/>
          </a:ln>
          <a:effectLst>
            <a:outerShdw blurRad="762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37965BB-EEC7-4A99-905D-040B9C2F4B23}"/>
              </a:ext>
            </a:extLst>
          </p:cNvPr>
          <p:cNvSpPr/>
          <p:nvPr/>
        </p:nvSpPr>
        <p:spPr>
          <a:xfrm>
            <a:off x="7455595" y="2197009"/>
            <a:ext cx="403678" cy="1285086"/>
          </a:xfrm>
          <a:prstGeom prst="rect">
            <a:avLst/>
          </a:prstGeom>
          <a:solidFill>
            <a:srgbClr val="E0E0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3F0B3992-38CC-4E52-8703-52E8961DA5D4}"/>
              </a:ext>
            </a:extLst>
          </p:cNvPr>
          <p:cNvSpPr txBox="1"/>
          <p:nvPr/>
        </p:nvSpPr>
        <p:spPr>
          <a:xfrm>
            <a:off x="7337712" y="5452023"/>
            <a:ext cx="394660" cy="646331"/>
          </a:xfrm>
          <a:prstGeom prst="rect">
            <a:avLst/>
          </a:prstGeom>
          <a:gradFill flip="none" rotWithShape="1">
            <a:gsLst>
              <a:gs pos="0">
                <a:srgbClr val="860000">
                  <a:shade val="30000"/>
                  <a:satMod val="115000"/>
                </a:srgbClr>
              </a:gs>
              <a:gs pos="50000">
                <a:srgbClr val="860000">
                  <a:shade val="67500"/>
                  <a:satMod val="115000"/>
                </a:srgbClr>
              </a:gs>
              <a:gs pos="100000">
                <a:srgbClr val="860000">
                  <a:shade val="100000"/>
                  <a:satMod val="115000"/>
                </a:srgbClr>
              </a:gs>
            </a:gsLst>
            <a:lin ang="16200000" scaled="1"/>
            <a:tileRect/>
          </a:gradFill>
        </p:spPr>
        <p:txBody>
          <a:bodyPr wrap="none" rtlCol="0">
            <a:spAutoFit/>
          </a:bodyPr>
          <a:lstStyle/>
          <a:p>
            <a:r>
              <a:rPr lang="en-US" sz="3600" b="1" dirty="0">
                <a:solidFill>
                  <a:schemeClr val="bg1"/>
                </a:solidFill>
                <a:latin typeface="Oswald" panose="02000503000000000000" pitchFamily="2" charset="0"/>
              </a:rPr>
              <a:t>1</a:t>
            </a:r>
          </a:p>
        </p:txBody>
      </p:sp>
      <p:sp>
        <p:nvSpPr>
          <p:cNvPr id="56" name="TextBox 55">
            <a:extLst>
              <a:ext uri="{FF2B5EF4-FFF2-40B4-BE49-F238E27FC236}">
                <a16:creationId xmlns:a16="http://schemas.microsoft.com/office/drawing/2014/main" id="{47628FE2-B31F-458F-9B75-0EF88DC3D921}"/>
              </a:ext>
            </a:extLst>
          </p:cNvPr>
          <p:cNvSpPr txBox="1"/>
          <p:nvPr/>
        </p:nvSpPr>
        <p:spPr>
          <a:xfrm>
            <a:off x="4497551" y="4000035"/>
            <a:ext cx="394660" cy="646331"/>
          </a:xfrm>
          <a:prstGeom prst="rect">
            <a:avLst/>
          </a:prstGeom>
          <a:gradFill flip="none" rotWithShape="1">
            <a:gsLst>
              <a:gs pos="0">
                <a:srgbClr val="860000">
                  <a:shade val="30000"/>
                  <a:satMod val="115000"/>
                </a:srgbClr>
              </a:gs>
              <a:gs pos="50000">
                <a:srgbClr val="860000">
                  <a:shade val="67500"/>
                  <a:satMod val="115000"/>
                </a:srgbClr>
              </a:gs>
              <a:gs pos="100000">
                <a:srgbClr val="860000">
                  <a:shade val="100000"/>
                  <a:satMod val="115000"/>
                </a:srgbClr>
              </a:gs>
            </a:gsLst>
            <a:lin ang="16200000" scaled="1"/>
            <a:tileRect/>
          </a:gradFill>
        </p:spPr>
        <p:txBody>
          <a:bodyPr wrap="none" rtlCol="0">
            <a:spAutoFit/>
          </a:bodyPr>
          <a:lstStyle/>
          <a:p>
            <a:r>
              <a:rPr lang="en-US" sz="3600" b="1" dirty="0">
                <a:solidFill>
                  <a:schemeClr val="bg1"/>
                </a:solidFill>
                <a:latin typeface="Oswald" panose="02000503000000000000" pitchFamily="2" charset="0"/>
              </a:rPr>
              <a:t>2</a:t>
            </a:r>
          </a:p>
        </p:txBody>
      </p:sp>
      <p:sp>
        <p:nvSpPr>
          <p:cNvPr id="57" name="TextBox 56">
            <a:extLst>
              <a:ext uri="{FF2B5EF4-FFF2-40B4-BE49-F238E27FC236}">
                <a16:creationId xmlns:a16="http://schemas.microsoft.com/office/drawing/2014/main" id="{A1054313-FB0E-4B13-AFE8-0637A11141C5}"/>
              </a:ext>
            </a:extLst>
          </p:cNvPr>
          <p:cNvSpPr txBox="1"/>
          <p:nvPr/>
        </p:nvSpPr>
        <p:spPr>
          <a:xfrm>
            <a:off x="7430521" y="2534634"/>
            <a:ext cx="428752" cy="646331"/>
          </a:xfrm>
          <a:prstGeom prst="rect">
            <a:avLst/>
          </a:prstGeom>
          <a:gradFill flip="none" rotWithShape="1">
            <a:gsLst>
              <a:gs pos="0">
                <a:srgbClr val="943634">
                  <a:shade val="30000"/>
                  <a:satMod val="115000"/>
                </a:srgbClr>
              </a:gs>
              <a:gs pos="50000">
                <a:srgbClr val="943634">
                  <a:shade val="67500"/>
                  <a:satMod val="115000"/>
                </a:srgbClr>
              </a:gs>
              <a:gs pos="100000">
                <a:srgbClr val="943634">
                  <a:shade val="100000"/>
                  <a:satMod val="115000"/>
                </a:srgbClr>
              </a:gs>
            </a:gsLst>
            <a:lin ang="16200000" scaled="1"/>
            <a:tileRect/>
          </a:gradFill>
        </p:spPr>
        <p:txBody>
          <a:bodyPr wrap="square" rtlCol="0">
            <a:spAutoFit/>
          </a:bodyPr>
          <a:lstStyle/>
          <a:p>
            <a:r>
              <a:rPr lang="en-US" sz="3600" b="1" dirty="0">
                <a:solidFill>
                  <a:schemeClr val="bg1"/>
                </a:solidFill>
                <a:latin typeface="Oswald" panose="02000503000000000000" pitchFamily="2" charset="0"/>
              </a:rPr>
              <a:t>3</a:t>
            </a:r>
          </a:p>
        </p:txBody>
      </p:sp>
      <p:sp>
        <p:nvSpPr>
          <p:cNvPr id="58" name="TextBox 57">
            <a:extLst>
              <a:ext uri="{FF2B5EF4-FFF2-40B4-BE49-F238E27FC236}">
                <a16:creationId xmlns:a16="http://schemas.microsoft.com/office/drawing/2014/main" id="{0F0BE0F9-1FDF-4DEE-96D0-10AEC1E0AC61}"/>
              </a:ext>
            </a:extLst>
          </p:cNvPr>
          <p:cNvSpPr txBox="1"/>
          <p:nvPr/>
        </p:nvSpPr>
        <p:spPr>
          <a:xfrm>
            <a:off x="4379219" y="1017023"/>
            <a:ext cx="394659" cy="646331"/>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p:spPr>
        <p:txBody>
          <a:bodyPr wrap="none" rtlCol="0">
            <a:spAutoFit/>
          </a:bodyPr>
          <a:lstStyle/>
          <a:p>
            <a:r>
              <a:rPr lang="en-US" sz="3600" b="1" dirty="0">
                <a:ln w="0"/>
                <a:solidFill>
                  <a:schemeClr val="bg1"/>
                </a:solidFill>
                <a:effectLst>
                  <a:outerShdw blurRad="38100" dist="25400" dir="5400000" algn="ctr" rotWithShape="0">
                    <a:srgbClr val="6E747A">
                      <a:alpha val="43000"/>
                    </a:srgbClr>
                  </a:outerShdw>
                </a:effectLst>
                <a:latin typeface="Oswald" panose="02000503000000000000" pitchFamily="2" charset="0"/>
              </a:rPr>
              <a:t>4</a:t>
            </a:r>
            <a:endParaRPr lang="en-US" sz="3600" b="1" dirty="0">
              <a:solidFill>
                <a:schemeClr val="bg1"/>
              </a:solidFill>
              <a:latin typeface="Oswald" panose="02000503000000000000" pitchFamily="2" charset="0"/>
            </a:endParaRPr>
          </a:p>
        </p:txBody>
      </p:sp>
      <p:sp>
        <p:nvSpPr>
          <p:cNvPr id="3" name="مستطيل 2">
            <a:extLst>
              <a:ext uri="{FF2B5EF4-FFF2-40B4-BE49-F238E27FC236}">
                <a16:creationId xmlns:a16="http://schemas.microsoft.com/office/drawing/2014/main" id="{492B8E77-A8C9-4216-8B92-F6C4C92EFC25}"/>
              </a:ext>
            </a:extLst>
          </p:cNvPr>
          <p:cNvSpPr/>
          <p:nvPr/>
        </p:nvSpPr>
        <p:spPr>
          <a:xfrm>
            <a:off x="6526693" y="4024910"/>
            <a:ext cx="3819942" cy="830997"/>
          </a:xfrm>
          <a:prstGeom prst="rect">
            <a:avLst/>
          </a:prstGeom>
        </p:spPr>
        <p:txBody>
          <a:bodyPr wrap="square">
            <a:spAutoFit/>
          </a:bodyPr>
          <a:lstStyle/>
          <a:p>
            <a:pPr algn="ctr"/>
            <a:r>
              <a:rPr lang="ar-AE" sz="2400" b="1" dirty="0">
                <a:solidFill>
                  <a:schemeClr val="bg1"/>
                </a:solidFill>
                <a:latin typeface="Verdana" panose="020B0604030504040204" pitchFamily="34" charset="0"/>
                <a:ea typeface="HY헤드라인M" pitchFamily="2" charset="-127"/>
              </a:rPr>
              <a:t>الصوت غير واضح اضغط </a:t>
            </a:r>
          </a:p>
          <a:p>
            <a:pPr algn="ctr"/>
            <a:r>
              <a:rPr lang="en-US" sz="2400" b="1" dirty="0">
                <a:solidFill>
                  <a:schemeClr val="bg1"/>
                </a:solidFill>
                <a:latin typeface="Verdana" panose="020B0604030504040204" pitchFamily="34" charset="0"/>
                <a:ea typeface="HY헤드라인M" pitchFamily="2" charset="-127"/>
              </a:rPr>
              <a:t>2</a:t>
            </a:r>
            <a:endParaRPr lang="ar-SA" sz="2400" b="1" dirty="0">
              <a:solidFill>
                <a:schemeClr val="bg1"/>
              </a:solidFill>
              <a:latin typeface="Verdana" panose="020B0604030504040204" pitchFamily="34" charset="0"/>
              <a:ea typeface="HY헤드라인M" pitchFamily="2" charset="-127"/>
            </a:endParaRPr>
          </a:p>
        </p:txBody>
      </p:sp>
      <p:sp>
        <p:nvSpPr>
          <p:cNvPr id="12" name="مستطيل 11">
            <a:extLst>
              <a:ext uri="{FF2B5EF4-FFF2-40B4-BE49-F238E27FC236}">
                <a16:creationId xmlns:a16="http://schemas.microsoft.com/office/drawing/2014/main" id="{66BAB041-BC01-4453-9E7D-E619F3FAEFEC}"/>
              </a:ext>
            </a:extLst>
          </p:cNvPr>
          <p:cNvSpPr/>
          <p:nvPr/>
        </p:nvSpPr>
        <p:spPr>
          <a:xfrm>
            <a:off x="482214" y="5433766"/>
            <a:ext cx="5670746" cy="830997"/>
          </a:xfrm>
          <a:prstGeom prst="rect">
            <a:avLst/>
          </a:prstGeom>
        </p:spPr>
        <p:txBody>
          <a:bodyPr wrap="square">
            <a:spAutoFit/>
          </a:bodyPr>
          <a:lstStyle/>
          <a:p>
            <a:pPr algn="ctr"/>
            <a:r>
              <a:rPr lang="ar-AE" sz="2400" b="1" dirty="0">
                <a:solidFill>
                  <a:schemeClr val="bg1"/>
                </a:solidFill>
                <a:latin typeface="Verdana" panose="020B0604030504040204" pitchFamily="34" charset="0"/>
                <a:ea typeface="HY헤드라인M" pitchFamily="2" charset="-127"/>
              </a:rPr>
              <a:t>الصوت واضح اضغط الرقم </a:t>
            </a:r>
            <a:endParaRPr lang="en-US" sz="2400" b="1" dirty="0">
              <a:solidFill>
                <a:schemeClr val="bg1"/>
              </a:solidFill>
              <a:latin typeface="Verdana" panose="020B0604030504040204" pitchFamily="34" charset="0"/>
              <a:ea typeface="HY헤드라인M" pitchFamily="2" charset="-127"/>
            </a:endParaRPr>
          </a:p>
          <a:p>
            <a:pPr algn="ctr"/>
            <a:r>
              <a:rPr lang="en-US" sz="2400" b="1" dirty="0">
                <a:solidFill>
                  <a:schemeClr val="bg1"/>
                </a:solidFill>
                <a:latin typeface="Verdana" panose="020B0604030504040204" pitchFamily="34" charset="0"/>
                <a:ea typeface="HY헤드라인M" pitchFamily="2" charset="-127"/>
              </a:rPr>
              <a:t>1</a:t>
            </a:r>
            <a:endParaRPr lang="ar-SA" sz="2400" b="1" dirty="0">
              <a:solidFill>
                <a:schemeClr val="bg1"/>
              </a:solidFill>
              <a:latin typeface="Verdana" panose="020B0604030504040204" pitchFamily="34" charset="0"/>
              <a:ea typeface="HY헤드라인M" pitchFamily="2" charset="-127"/>
            </a:endParaRPr>
          </a:p>
        </p:txBody>
      </p:sp>
      <p:sp>
        <p:nvSpPr>
          <p:cNvPr id="15" name="مستطيل 14">
            <a:extLst>
              <a:ext uri="{FF2B5EF4-FFF2-40B4-BE49-F238E27FC236}">
                <a16:creationId xmlns:a16="http://schemas.microsoft.com/office/drawing/2014/main" id="{0E652BB2-5521-4E1B-BF26-D0D4CED28919}"/>
              </a:ext>
            </a:extLst>
          </p:cNvPr>
          <p:cNvSpPr/>
          <p:nvPr/>
        </p:nvSpPr>
        <p:spPr>
          <a:xfrm>
            <a:off x="2454964" y="2486710"/>
            <a:ext cx="2542585" cy="1200329"/>
          </a:xfrm>
          <a:prstGeom prst="rect">
            <a:avLst/>
          </a:prstGeom>
        </p:spPr>
        <p:txBody>
          <a:bodyPr wrap="square">
            <a:spAutoFit/>
          </a:bodyPr>
          <a:lstStyle/>
          <a:p>
            <a:pPr algn="ctr"/>
            <a:r>
              <a:rPr lang="ar-AE" sz="2400" b="1" dirty="0">
                <a:solidFill>
                  <a:schemeClr val="bg1"/>
                </a:solidFill>
                <a:latin typeface="Verdana" panose="020B0604030504040204" pitchFamily="34" charset="0"/>
                <a:ea typeface="HY헤드라인M" pitchFamily="2" charset="-127"/>
              </a:rPr>
              <a:t>انقطع الصوت اضغط </a:t>
            </a:r>
            <a:endParaRPr lang="en-US" sz="2400" b="1" dirty="0">
              <a:solidFill>
                <a:schemeClr val="bg1"/>
              </a:solidFill>
              <a:latin typeface="Verdana" panose="020B0604030504040204" pitchFamily="34" charset="0"/>
              <a:ea typeface="HY헤드라인M" pitchFamily="2" charset="-127"/>
            </a:endParaRPr>
          </a:p>
          <a:p>
            <a:pPr algn="ctr"/>
            <a:r>
              <a:rPr lang="en-US" sz="2400" b="1" dirty="0">
                <a:solidFill>
                  <a:schemeClr val="bg1"/>
                </a:solidFill>
                <a:latin typeface="Verdana" panose="020B0604030504040204" pitchFamily="34" charset="0"/>
                <a:ea typeface="HY헤드라인M" pitchFamily="2" charset="-127"/>
              </a:rPr>
              <a:t>3</a:t>
            </a:r>
          </a:p>
          <a:p>
            <a:pPr algn="ctr"/>
            <a:endParaRPr lang="ar-SA" sz="2400" b="1" dirty="0">
              <a:solidFill>
                <a:schemeClr val="bg1"/>
              </a:solidFill>
              <a:latin typeface="Verdana" panose="020B0604030504040204" pitchFamily="34" charset="0"/>
              <a:ea typeface="HY헤드라인M" pitchFamily="2" charset="-127"/>
            </a:endParaRPr>
          </a:p>
        </p:txBody>
      </p:sp>
      <p:sp>
        <p:nvSpPr>
          <p:cNvPr id="23" name="مستطيل 22">
            <a:extLst>
              <a:ext uri="{FF2B5EF4-FFF2-40B4-BE49-F238E27FC236}">
                <a16:creationId xmlns:a16="http://schemas.microsoft.com/office/drawing/2014/main" id="{6485C57C-0526-439A-AC72-530E6F44143C}"/>
              </a:ext>
            </a:extLst>
          </p:cNvPr>
          <p:cNvSpPr/>
          <p:nvPr/>
        </p:nvSpPr>
        <p:spPr>
          <a:xfrm>
            <a:off x="6957389" y="1053127"/>
            <a:ext cx="3728877" cy="830997"/>
          </a:xfrm>
          <a:prstGeom prst="rect">
            <a:avLst/>
          </a:prstGeom>
        </p:spPr>
        <p:txBody>
          <a:bodyPr wrap="square">
            <a:spAutoFit/>
          </a:bodyPr>
          <a:lstStyle/>
          <a:p>
            <a:pPr algn="ctr"/>
            <a:r>
              <a:rPr lang="ar-AE" sz="2400" b="1" dirty="0">
                <a:solidFill>
                  <a:schemeClr val="bg1"/>
                </a:solidFill>
                <a:latin typeface="Verdana" panose="020B0604030504040204" pitchFamily="34" charset="0"/>
                <a:ea typeface="HY헤드라인M" pitchFamily="2" charset="-127"/>
              </a:rPr>
              <a:t>المشاركة و المداخلات عبر الدردشة و بالصوت تزيد من المعرفة و العلم</a:t>
            </a:r>
            <a:endParaRPr lang="ar-SA" sz="2400" b="1" dirty="0">
              <a:solidFill>
                <a:schemeClr val="bg1"/>
              </a:solidFill>
              <a:latin typeface="Verdana" panose="020B0604030504040204" pitchFamily="34" charset="0"/>
              <a:ea typeface="HY헤드라인M" pitchFamily="2" charset="-127"/>
            </a:endParaRPr>
          </a:p>
        </p:txBody>
      </p:sp>
      <p:sp>
        <p:nvSpPr>
          <p:cNvPr id="59" name="مستطيل 58">
            <a:extLst>
              <a:ext uri="{FF2B5EF4-FFF2-40B4-BE49-F238E27FC236}">
                <a16:creationId xmlns:a16="http://schemas.microsoft.com/office/drawing/2014/main" id="{12B64534-A31E-4D43-9877-B484EC78293F}"/>
              </a:ext>
            </a:extLst>
          </p:cNvPr>
          <p:cNvSpPr/>
          <p:nvPr/>
        </p:nvSpPr>
        <p:spPr>
          <a:xfrm>
            <a:off x="486249" y="8681"/>
            <a:ext cx="3101310" cy="769441"/>
          </a:xfrm>
          <a:custGeom>
            <a:avLst/>
            <a:gdLst>
              <a:gd name="connsiteX0" fmla="*/ 0 w 3101310"/>
              <a:gd name="connsiteY0" fmla="*/ 0 h 769441"/>
              <a:gd name="connsiteX1" fmla="*/ 547898 w 3101310"/>
              <a:gd name="connsiteY1" fmla="*/ 0 h 769441"/>
              <a:gd name="connsiteX2" fmla="*/ 1095796 w 3101310"/>
              <a:gd name="connsiteY2" fmla="*/ 0 h 769441"/>
              <a:gd name="connsiteX3" fmla="*/ 1519642 w 3101310"/>
              <a:gd name="connsiteY3" fmla="*/ 0 h 769441"/>
              <a:gd name="connsiteX4" fmla="*/ 1974501 w 3101310"/>
              <a:gd name="connsiteY4" fmla="*/ 0 h 769441"/>
              <a:gd name="connsiteX5" fmla="*/ 2553412 w 3101310"/>
              <a:gd name="connsiteY5" fmla="*/ 0 h 769441"/>
              <a:gd name="connsiteX6" fmla="*/ 3101310 w 3101310"/>
              <a:gd name="connsiteY6" fmla="*/ 0 h 769441"/>
              <a:gd name="connsiteX7" fmla="*/ 3101310 w 3101310"/>
              <a:gd name="connsiteY7" fmla="*/ 392415 h 769441"/>
              <a:gd name="connsiteX8" fmla="*/ 3101310 w 3101310"/>
              <a:gd name="connsiteY8" fmla="*/ 769441 h 769441"/>
              <a:gd name="connsiteX9" fmla="*/ 2522399 w 3101310"/>
              <a:gd name="connsiteY9" fmla="*/ 769441 h 769441"/>
              <a:gd name="connsiteX10" fmla="*/ 1974501 w 3101310"/>
              <a:gd name="connsiteY10" fmla="*/ 769441 h 769441"/>
              <a:gd name="connsiteX11" fmla="*/ 1395590 w 3101310"/>
              <a:gd name="connsiteY11" fmla="*/ 769441 h 769441"/>
              <a:gd name="connsiteX12" fmla="*/ 940731 w 3101310"/>
              <a:gd name="connsiteY12" fmla="*/ 769441 h 769441"/>
              <a:gd name="connsiteX13" fmla="*/ 454859 w 3101310"/>
              <a:gd name="connsiteY13" fmla="*/ 769441 h 769441"/>
              <a:gd name="connsiteX14" fmla="*/ 0 w 3101310"/>
              <a:gd name="connsiteY14" fmla="*/ 769441 h 769441"/>
              <a:gd name="connsiteX15" fmla="*/ 0 w 3101310"/>
              <a:gd name="connsiteY15" fmla="*/ 369332 h 769441"/>
              <a:gd name="connsiteX16" fmla="*/ 0 w 3101310"/>
              <a:gd name="connsiteY16"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1310" h="769441" fill="none" extrusionOk="0">
                <a:moveTo>
                  <a:pt x="0" y="0"/>
                </a:moveTo>
                <a:cubicBezTo>
                  <a:pt x="185722" y="-4462"/>
                  <a:pt x="425612" y="46671"/>
                  <a:pt x="547898" y="0"/>
                </a:cubicBezTo>
                <a:cubicBezTo>
                  <a:pt x="670184" y="-46671"/>
                  <a:pt x="846766" y="2396"/>
                  <a:pt x="1095796" y="0"/>
                </a:cubicBezTo>
                <a:cubicBezTo>
                  <a:pt x="1344826" y="-2396"/>
                  <a:pt x="1413192" y="4691"/>
                  <a:pt x="1519642" y="0"/>
                </a:cubicBezTo>
                <a:cubicBezTo>
                  <a:pt x="1626092" y="-4691"/>
                  <a:pt x="1753765" y="35915"/>
                  <a:pt x="1974501" y="0"/>
                </a:cubicBezTo>
                <a:cubicBezTo>
                  <a:pt x="2195237" y="-35915"/>
                  <a:pt x="2320601" y="49874"/>
                  <a:pt x="2553412" y="0"/>
                </a:cubicBezTo>
                <a:cubicBezTo>
                  <a:pt x="2786223" y="-49874"/>
                  <a:pt x="2896592" y="2688"/>
                  <a:pt x="3101310" y="0"/>
                </a:cubicBezTo>
                <a:cubicBezTo>
                  <a:pt x="3125893" y="135148"/>
                  <a:pt x="3089945" y="203242"/>
                  <a:pt x="3101310" y="392415"/>
                </a:cubicBezTo>
                <a:cubicBezTo>
                  <a:pt x="3112675" y="581589"/>
                  <a:pt x="3097852" y="682557"/>
                  <a:pt x="3101310" y="769441"/>
                </a:cubicBezTo>
                <a:cubicBezTo>
                  <a:pt x="2975727" y="824690"/>
                  <a:pt x="2660573" y="764167"/>
                  <a:pt x="2522399" y="769441"/>
                </a:cubicBezTo>
                <a:cubicBezTo>
                  <a:pt x="2384225" y="774715"/>
                  <a:pt x="2225386" y="737566"/>
                  <a:pt x="1974501" y="769441"/>
                </a:cubicBezTo>
                <a:cubicBezTo>
                  <a:pt x="1723616" y="801316"/>
                  <a:pt x="1545115" y="701400"/>
                  <a:pt x="1395590" y="769441"/>
                </a:cubicBezTo>
                <a:cubicBezTo>
                  <a:pt x="1246065" y="837482"/>
                  <a:pt x="1093653" y="717450"/>
                  <a:pt x="940731" y="769441"/>
                </a:cubicBezTo>
                <a:cubicBezTo>
                  <a:pt x="787809" y="821432"/>
                  <a:pt x="603162" y="733422"/>
                  <a:pt x="454859" y="769441"/>
                </a:cubicBezTo>
                <a:cubicBezTo>
                  <a:pt x="306556" y="805460"/>
                  <a:pt x="204271" y="719025"/>
                  <a:pt x="0" y="769441"/>
                </a:cubicBezTo>
                <a:cubicBezTo>
                  <a:pt x="-11972" y="625715"/>
                  <a:pt x="5513" y="469582"/>
                  <a:pt x="0" y="369332"/>
                </a:cubicBezTo>
                <a:cubicBezTo>
                  <a:pt x="-5513" y="269082"/>
                  <a:pt x="11173" y="76519"/>
                  <a:pt x="0" y="0"/>
                </a:cubicBezTo>
                <a:close/>
              </a:path>
              <a:path w="3101310" h="769441" stroke="0" extrusionOk="0">
                <a:moveTo>
                  <a:pt x="0" y="0"/>
                </a:moveTo>
                <a:cubicBezTo>
                  <a:pt x="118368" y="-29501"/>
                  <a:pt x="433591" y="46176"/>
                  <a:pt x="578911" y="0"/>
                </a:cubicBezTo>
                <a:cubicBezTo>
                  <a:pt x="724231" y="-46176"/>
                  <a:pt x="929341" y="28239"/>
                  <a:pt x="1064783" y="0"/>
                </a:cubicBezTo>
                <a:cubicBezTo>
                  <a:pt x="1200225" y="-28239"/>
                  <a:pt x="1398830" y="11850"/>
                  <a:pt x="1488629" y="0"/>
                </a:cubicBezTo>
                <a:cubicBezTo>
                  <a:pt x="1578428" y="-11850"/>
                  <a:pt x="1816292" y="21794"/>
                  <a:pt x="2005514" y="0"/>
                </a:cubicBezTo>
                <a:cubicBezTo>
                  <a:pt x="2194737" y="-21794"/>
                  <a:pt x="2277602" y="21148"/>
                  <a:pt x="2522399" y="0"/>
                </a:cubicBezTo>
                <a:cubicBezTo>
                  <a:pt x="2767197" y="-21148"/>
                  <a:pt x="2900526" y="16862"/>
                  <a:pt x="3101310" y="0"/>
                </a:cubicBezTo>
                <a:cubicBezTo>
                  <a:pt x="3107726" y="147668"/>
                  <a:pt x="3092545" y="231487"/>
                  <a:pt x="3101310" y="384721"/>
                </a:cubicBezTo>
                <a:cubicBezTo>
                  <a:pt x="3110075" y="537955"/>
                  <a:pt x="3075405" y="691158"/>
                  <a:pt x="3101310" y="769441"/>
                </a:cubicBezTo>
                <a:cubicBezTo>
                  <a:pt x="2914429" y="781915"/>
                  <a:pt x="2811098" y="724907"/>
                  <a:pt x="2677464" y="769441"/>
                </a:cubicBezTo>
                <a:cubicBezTo>
                  <a:pt x="2543830" y="813975"/>
                  <a:pt x="2334389" y="719542"/>
                  <a:pt x="2160579" y="769441"/>
                </a:cubicBezTo>
                <a:cubicBezTo>
                  <a:pt x="1986770" y="819340"/>
                  <a:pt x="1824615" y="733190"/>
                  <a:pt x="1612681" y="769441"/>
                </a:cubicBezTo>
                <a:cubicBezTo>
                  <a:pt x="1400747" y="805692"/>
                  <a:pt x="1218478" y="761494"/>
                  <a:pt x="1033770" y="769441"/>
                </a:cubicBezTo>
                <a:cubicBezTo>
                  <a:pt x="849062" y="777388"/>
                  <a:pt x="685024" y="707323"/>
                  <a:pt x="485872" y="769441"/>
                </a:cubicBezTo>
                <a:cubicBezTo>
                  <a:pt x="286720" y="831559"/>
                  <a:pt x="190889" y="743983"/>
                  <a:pt x="0" y="769441"/>
                </a:cubicBezTo>
                <a:cubicBezTo>
                  <a:pt x="-7941" y="619353"/>
                  <a:pt x="33552" y="511567"/>
                  <a:pt x="0" y="369332"/>
                </a:cubicBezTo>
                <a:cubicBezTo>
                  <a:pt x="-33552" y="227097"/>
                  <a:pt x="22999" y="134030"/>
                  <a:pt x="0" y="0"/>
                </a:cubicBezTo>
                <a:close/>
              </a:path>
            </a:pathLst>
          </a:custGeom>
          <a:solidFill>
            <a:srgbClr val="965E5D"/>
          </a:solidFill>
          <a:ln w="57150">
            <a:solidFill>
              <a:srgbClr val="8F5958"/>
            </a:solidFill>
            <a:extLst>
              <a:ext uri="{C807C97D-BFC1-408E-A445-0C87EB9F89A2}">
                <ask:lineSketchStyleProps xmlns:ask="http://schemas.microsoft.com/office/drawing/2018/sketchyshapes" sd="3989574929">
                  <a:prstGeom prst="rect">
                    <a:avLst/>
                  </a:prstGeom>
                  <ask:type>
                    <ask:lineSketchScribble/>
                  </ask:type>
                </ask:lineSketchStyleProps>
              </a:ext>
            </a:extLst>
          </a:ln>
          <a:effectLst/>
        </p:spPr>
        <p:txBody>
          <a:bodyPr wrap="square">
            <a:spAutoFit/>
          </a:bodyPr>
          <a:lstStyle/>
          <a:p>
            <a:pPr algn="ctr" rtl="1"/>
            <a:r>
              <a:rPr lang="ar-AE" sz="4400" b="1" dirty="0">
                <a:solidFill>
                  <a:schemeClr val="bg1"/>
                </a:solidFill>
              </a:rPr>
              <a:t>عـــقــد اتــفــاق </a:t>
            </a:r>
            <a:endParaRPr lang="ar-EG" sz="4400" b="1" dirty="0">
              <a:solidFill>
                <a:schemeClr val="bg1"/>
              </a:solidFill>
            </a:endParaRPr>
          </a:p>
        </p:txBody>
      </p:sp>
    </p:spTree>
    <p:extLst>
      <p:ext uri="{BB962C8B-B14F-4D97-AF65-F5344CB8AC3E}">
        <p14:creationId xmlns:p14="http://schemas.microsoft.com/office/powerpoint/2010/main" val="298108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right)">
                                      <p:cBhvr>
                                        <p:cTn id="7" dur="500"/>
                                        <p:tgtEl>
                                          <p:spTgt spid="4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par>
                                <p:cTn id="12" presetID="22" presetClass="entr" presetSubtype="2" fill="hold" grpId="0" nodeType="withEffect">
                                  <p:stCondLst>
                                    <p:cond delay="10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grpId="0" nodeType="withEffect">
                                  <p:stCondLst>
                                    <p:cond delay="10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right)">
                                      <p:cBhvr>
                                        <p:cTn id="31" dur="500"/>
                                        <p:tgtEl>
                                          <p:spTgt spid="44"/>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right)">
                                      <p:cBhvr>
                                        <p:cTn id="35" dur="500"/>
                                        <p:tgtEl>
                                          <p:spTgt spid="16"/>
                                        </p:tgtEl>
                                      </p:cBhvr>
                                    </p:animEffect>
                                  </p:childTnLst>
                                </p:cTn>
                              </p:par>
                              <p:par>
                                <p:cTn id="36" presetID="22" presetClass="entr" presetSubtype="2" fill="hold" grpId="0" nodeType="withEffect">
                                  <p:stCondLst>
                                    <p:cond delay="100"/>
                                  </p:stCondLst>
                                  <p:childTnLst>
                                    <p:set>
                                      <p:cBhvr>
                                        <p:cTn id="37" dur="1" fill="hold">
                                          <p:stCondLst>
                                            <p:cond delay="0"/>
                                          </p:stCondLst>
                                        </p:cTn>
                                        <p:tgtEl>
                                          <p:spTgt spid="20"/>
                                        </p:tgtEl>
                                        <p:attrNameLst>
                                          <p:attrName>style.visibility</p:attrName>
                                        </p:attrNameLst>
                                      </p:cBhvr>
                                      <p:to>
                                        <p:strVal val="visible"/>
                                      </p:to>
                                    </p:set>
                                    <p:animEffect transition="in" filter="wipe(right)">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par>
                                <p:cTn id="48" presetID="22" presetClass="entr" presetSubtype="8" fill="hold" grpId="0" nodeType="withEffect">
                                  <p:stCondLst>
                                    <p:cond delay="10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4" grpId="0" animBg="1"/>
      <p:bldP spid="42" grpId="0" animBg="1"/>
      <p:bldP spid="32" grpId="0" animBg="1"/>
      <p:bldP spid="19" grpId="0" animBg="1"/>
      <p:bldP spid="22" grpId="0" animBg="1"/>
      <p:bldP spid="17" grpId="0" animBg="1"/>
      <p:bldP spid="20" grpId="0" animBg="1"/>
      <p:bldP spid="16" grpId="0" animBg="1"/>
      <p:bldP spid="21" grpId="0" animBg="1"/>
      <p:bldP spid="14"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184874" y="1787713"/>
            <a:ext cx="9579421" cy="4104456"/>
            <a:chOff x="130920" y="404664"/>
            <a:chExt cx="9579421" cy="4104456"/>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78" t="14107" r="4052" b="34094"/>
            <a:stretch/>
          </p:blipFill>
          <p:spPr bwMode="auto">
            <a:xfrm>
              <a:off x="130920" y="404664"/>
              <a:ext cx="9579421"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414115" y="1844824"/>
              <a:ext cx="9296226" cy="2592288"/>
              <a:chOff x="414115" y="1844824"/>
              <a:chExt cx="9296226" cy="2592288"/>
            </a:xfrm>
          </p:grpSpPr>
          <p:cxnSp>
            <p:nvCxnSpPr>
              <p:cNvPr id="16" name="Straight Connector 15"/>
              <p:cNvCxnSpPr/>
              <p:nvPr/>
            </p:nvCxnSpPr>
            <p:spPr>
              <a:xfrm flipH="1">
                <a:off x="3798491" y="4005064"/>
                <a:ext cx="583984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414115" y="1844824"/>
                <a:ext cx="9296226" cy="2592288"/>
                <a:chOff x="414115" y="1844824"/>
                <a:chExt cx="9296226" cy="2592288"/>
              </a:xfrm>
            </p:grpSpPr>
            <p:cxnSp>
              <p:nvCxnSpPr>
                <p:cNvPr id="3" name="Straight Connector 2"/>
                <p:cNvCxnSpPr/>
                <p:nvPr/>
              </p:nvCxnSpPr>
              <p:spPr>
                <a:xfrm flipH="1">
                  <a:off x="414115" y="1844824"/>
                  <a:ext cx="381642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966843" y="2276872"/>
                  <a:ext cx="274349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862387" y="1898987"/>
                  <a:ext cx="3816424" cy="377886"/>
                </a:xfrm>
                <a:prstGeom prst="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22827" y="3151209"/>
                  <a:ext cx="2887514" cy="377886"/>
                </a:xfrm>
                <a:prstGeom prst="rect">
                  <a:avLst/>
                </a:prstGeom>
                <a:solidFill>
                  <a:srgbClr val="D61AC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322327" y="3151209"/>
                  <a:ext cx="2696967" cy="377886"/>
                </a:xfrm>
                <a:prstGeom prst="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094635" y="3151209"/>
                  <a:ext cx="1273142" cy="377886"/>
                </a:xfrm>
                <a:prstGeom prst="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H="1">
                  <a:off x="630139" y="4437112"/>
                  <a:ext cx="900819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14115" y="3546364"/>
                  <a:ext cx="165618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grpSp>
      <p:pic>
        <p:nvPicPr>
          <p:cNvPr id="6146" name="Picture 2" descr="http://1.bp.blogspot.com/-htXGQpXUn_s/UwTCsu7821I/AAAAAAAAMGU/hq7gZnG7VdI/s1600/1_2009326_37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666" y="332657"/>
            <a:ext cx="1784938" cy="1349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4" descr="https://i.ytimg.com/vi/wPBsMLTBQyE/maxresdefault.jpg"/>
          <p:cNvPicPr>
            <a:picLocks noChangeAspect="1" noChangeArrowheads="1"/>
          </p:cNvPicPr>
          <p:nvPr/>
        </p:nvPicPr>
        <p:blipFill rotWithShape="1">
          <a:blip r:embed="rId4">
            <a:extLst>
              <a:ext uri="{28A0092B-C50C-407E-A947-70E740481C1C}">
                <a14:useLocalDpi xmlns:a14="http://schemas.microsoft.com/office/drawing/2010/main" val="0"/>
              </a:ext>
            </a:extLst>
          </a:blip>
          <a:srcRect l="30186" t="11055" r="28625" b="63600"/>
          <a:stretch/>
        </p:blipFill>
        <p:spPr bwMode="auto">
          <a:xfrm>
            <a:off x="6183833" y="384203"/>
            <a:ext cx="3780898" cy="1308622"/>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213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84" t="13749" r="1640" b="38294"/>
          <a:stretch/>
        </p:blipFill>
        <p:spPr bwMode="auto">
          <a:xfrm>
            <a:off x="1199457" y="516496"/>
            <a:ext cx="9748569"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502945" y="2708920"/>
            <a:ext cx="1881087" cy="720080"/>
          </a:xfrm>
          <a:prstGeom prst="rect">
            <a:avLst/>
          </a:prstGeom>
          <a:solidFill>
            <a:srgbClr val="CCFF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20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rPr>
              <a:t>لايجوز(تنابز بالألقاب)</a:t>
            </a:r>
          </a:p>
        </p:txBody>
      </p:sp>
      <p:sp>
        <p:nvSpPr>
          <p:cNvPr id="12" name="Rectangle 11"/>
          <p:cNvSpPr/>
          <p:nvPr/>
        </p:nvSpPr>
        <p:spPr>
          <a:xfrm>
            <a:off x="1343472" y="2708920"/>
            <a:ext cx="3087464" cy="720080"/>
          </a:xfrm>
          <a:prstGeom prst="rect">
            <a:avLst/>
          </a:prstGeom>
          <a:solidFill>
            <a:srgbClr val="CCFF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2800" b="1" dirty="0">
                <a:solidFill>
                  <a:srgbClr val="0070C0"/>
                </a:solidFill>
                <a:latin typeface="Calibri" panose="020F0502020204030204" pitchFamily="34" charset="0"/>
                <a:ea typeface="Calibri" panose="020F0502020204030204" pitchFamily="34" charset="0"/>
                <a:cs typeface="Akhbar MT" pitchFamily="2" charset="-78"/>
              </a:rPr>
              <a:t>لأنه لقبه بالكذب وهذا يغضب الله تعالى.</a:t>
            </a:r>
          </a:p>
        </p:txBody>
      </p:sp>
      <p:sp>
        <p:nvSpPr>
          <p:cNvPr id="14" name="Rectangle 13"/>
          <p:cNvSpPr/>
          <p:nvPr/>
        </p:nvSpPr>
        <p:spPr>
          <a:xfrm>
            <a:off x="1343472" y="3429000"/>
            <a:ext cx="3087464" cy="792088"/>
          </a:xfrm>
          <a:prstGeom prst="rect">
            <a:avLst/>
          </a:prstGeom>
          <a:solidFill>
            <a:srgbClr val="FF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2800" b="1" dirty="0">
                <a:solidFill>
                  <a:srgbClr val="0070C0"/>
                </a:solidFill>
                <a:latin typeface="Calibri" panose="020F0502020204030204" pitchFamily="34" charset="0"/>
                <a:ea typeface="Calibri" panose="020F0502020204030204" pitchFamily="34" charset="0"/>
                <a:cs typeface="Akhbar MT" pitchFamily="2" charset="-78"/>
              </a:rPr>
              <a:t>لأنه احتقره واستهزأ به وهذا يسبب العداوة والبغضاء.</a:t>
            </a:r>
          </a:p>
        </p:txBody>
      </p:sp>
      <p:sp>
        <p:nvSpPr>
          <p:cNvPr id="15" name="Rectangle 14"/>
          <p:cNvSpPr/>
          <p:nvPr/>
        </p:nvSpPr>
        <p:spPr>
          <a:xfrm>
            <a:off x="4502945" y="3457803"/>
            <a:ext cx="1881087" cy="703380"/>
          </a:xfrm>
          <a:prstGeom prst="rect">
            <a:avLst/>
          </a:prstGeom>
          <a:solidFill>
            <a:srgbClr val="FF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28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rPr>
              <a:t>لا يجوز(سخرية)</a:t>
            </a:r>
          </a:p>
        </p:txBody>
      </p:sp>
      <p:sp>
        <p:nvSpPr>
          <p:cNvPr id="16" name="Rectangle 15"/>
          <p:cNvSpPr/>
          <p:nvPr/>
        </p:nvSpPr>
        <p:spPr>
          <a:xfrm>
            <a:off x="4515062" y="4120277"/>
            <a:ext cx="1881087" cy="720080"/>
          </a:xfrm>
          <a:prstGeom prst="rect">
            <a:avLst/>
          </a:prstGeom>
          <a:solidFill>
            <a:srgbClr val="CCFF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32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rPr>
              <a:t>يجوز(صدقة)</a:t>
            </a:r>
          </a:p>
        </p:txBody>
      </p:sp>
      <p:sp>
        <p:nvSpPr>
          <p:cNvPr id="17" name="Rectangle 16"/>
          <p:cNvSpPr/>
          <p:nvPr/>
        </p:nvSpPr>
        <p:spPr>
          <a:xfrm>
            <a:off x="4511825" y="4869160"/>
            <a:ext cx="1881087" cy="720080"/>
          </a:xfrm>
          <a:prstGeom prst="rect">
            <a:avLst/>
          </a:prstGeom>
          <a:solidFill>
            <a:srgbClr val="FF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24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rPr>
              <a:t>يجوز(كلام طيب)</a:t>
            </a:r>
          </a:p>
        </p:txBody>
      </p:sp>
      <p:sp>
        <p:nvSpPr>
          <p:cNvPr id="18" name="Rectangle 17"/>
          <p:cNvSpPr/>
          <p:nvPr/>
        </p:nvSpPr>
        <p:spPr>
          <a:xfrm>
            <a:off x="1343472" y="4869160"/>
            <a:ext cx="3087464" cy="792088"/>
          </a:xfrm>
          <a:prstGeom prst="rect">
            <a:avLst/>
          </a:prstGeom>
          <a:solidFill>
            <a:srgbClr val="FF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2800" b="1" dirty="0">
                <a:solidFill>
                  <a:srgbClr val="0070C0"/>
                </a:solidFill>
                <a:latin typeface="Calibri" panose="020F0502020204030204" pitchFamily="34" charset="0"/>
                <a:ea typeface="Calibri" panose="020F0502020204030204" pitchFamily="34" charset="0"/>
                <a:cs typeface="Akhbar MT" pitchFamily="2" charset="-78"/>
              </a:rPr>
              <a:t>لأن فيه تعريف بذكاء الطالب واجتهاده العلمي</a:t>
            </a:r>
          </a:p>
        </p:txBody>
      </p:sp>
      <p:sp>
        <p:nvSpPr>
          <p:cNvPr id="19" name="Rectangle 18"/>
          <p:cNvSpPr/>
          <p:nvPr/>
        </p:nvSpPr>
        <p:spPr>
          <a:xfrm>
            <a:off x="1343472" y="4149080"/>
            <a:ext cx="3087464" cy="720080"/>
          </a:xfrm>
          <a:prstGeom prst="rect">
            <a:avLst/>
          </a:prstGeom>
          <a:solidFill>
            <a:srgbClr val="CCFF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2800" b="1" dirty="0">
                <a:solidFill>
                  <a:srgbClr val="0070C0"/>
                </a:solidFill>
                <a:latin typeface="Calibri" panose="020F0502020204030204" pitchFamily="34" charset="0"/>
                <a:ea typeface="Calibri" panose="020F0502020204030204" pitchFamily="34" charset="0"/>
                <a:cs typeface="Akhbar MT" pitchFamily="2" charset="-78"/>
              </a:rPr>
              <a:t>لأن فيه سد لحاجة المحتاج وتحقيق السعادة</a:t>
            </a:r>
          </a:p>
        </p:txBody>
      </p:sp>
      <p:sp>
        <p:nvSpPr>
          <p:cNvPr id="2" name="مستطيل 1">
            <a:extLst>
              <a:ext uri="{FF2B5EF4-FFF2-40B4-BE49-F238E27FC236}">
                <a16:creationId xmlns:a16="http://schemas.microsoft.com/office/drawing/2014/main" id="{885D98D7-B293-4D6F-AE46-2F8767DC0B08}"/>
              </a:ext>
            </a:extLst>
          </p:cNvPr>
          <p:cNvSpPr/>
          <p:nvPr/>
        </p:nvSpPr>
        <p:spPr>
          <a:xfrm rot="20800750">
            <a:off x="541104" y="369880"/>
            <a:ext cx="3318537" cy="923330"/>
          </a:xfrm>
          <a:prstGeom prst="rect">
            <a:avLst/>
          </a:prstGeom>
          <a:solidFill>
            <a:srgbClr val="A06463"/>
          </a:solidFill>
        </p:spPr>
        <p:txBody>
          <a:bodyPr wrap="none" lIns="91440" tIns="45720" rIns="91440" bIns="45720">
            <a:spAutoFit/>
          </a:bodyPr>
          <a:lstStyle/>
          <a:p>
            <a:pPr algn="ctr"/>
            <a:r>
              <a:rPr lang="ar-BH" sz="5400" b="0" cap="none" spc="0" dirty="0">
                <a:ln w="0"/>
                <a:solidFill>
                  <a:schemeClr val="bg1"/>
                </a:solidFill>
                <a:effectLst>
                  <a:outerShdw blurRad="38100" dist="19050" dir="2700000" algn="tl" rotWithShape="0">
                    <a:schemeClr val="dk1">
                      <a:alpha val="40000"/>
                    </a:schemeClr>
                  </a:outerShdw>
                </a:effectLst>
              </a:rPr>
              <a:t>سؤال و إجابة </a:t>
            </a:r>
            <a:endParaRPr lang="ar-SA" sz="5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6171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000" fill="hold"/>
                                        <p:tgtEl>
                                          <p:spTgt spid="19"/>
                                        </p:tgtEl>
                                        <p:attrNameLst>
                                          <p:attrName>ppt_w</p:attrName>
                                        </p:attrNameLst>
                                      </p:cBhvr>
                                      <p:tavLst>
                                        <p:tav tm="0">
                                          <p:val>
                                            <p:fltVal val="0"/>
                                          </p:val>
                                        </p:tav>
                                        <p:tav tm="100000">
                                          <p:val>
                                            <p:strVal val="#ppt_w"/>
                                          </p:val>
                                        </p:tav>
                                      </p:tavLst>
                                    </p:anim>
                                    <p:anim calcmode="lin" valueType="num">
                                      <p:cBhvr>
                                        <p:cTn id="48" dur="1000" fill="hold"/>
                                        <p:tgtEl>
                                          <p:spTgt spid="19"/>
                                        </p:tgtEl>
                                        <p:attrNameLst>
                                          <p:attrName>ppt_h</p:attrName>
                                        </p:attrNameLst>
                                      </p:cBhvr>
                                      <p:tavLst>
                                        <p:tav tm="0">
                                          <p:val>
                                            <p:fltVal val="0"/>
                                          </p:val>
                                        </p:tav>
                                        <p:tav tm="100000">
                                          <p:val>
                                            <p:strVal val="#ppt_h"/>
                                          </p:val>
                                        </p:tav>
                                      </p:tavLst>
                                    </p:anim>
                                    <p:anim calcmode="lin" valueType="num">
                                      <p:cBhvr>
                                        <p:cTn id="49" dur="1000" fill="hold"/>
                                        <p:tgtEl>
                                          <p:spTgt spid="19"/>
                                        </p:tgtEl>
                                        <p:attrNameLst>
                                          <p:attrName>style.rotation</p:attrName>
                                        </p:attrNameLst>
                                      </p:cBhvr>
                                      <p:tavLst>
                                        <p:tav tm="0">
                                          <p:val>
                                            <p:fltVal val="90"/>
                                          </p:val>
                                        </p:tav>
                                        <p:tav tm="100000">
                                          <p:val>
                                            <p:fltVal val="0"/>
                                          </p:val>
                                        </p:tav>
                                      </p:tavLst>
                                    </p:anim>
                                    <p:animEffect transition="in" filter="fade">
                                      <p:cBhvr>
                                        <p:cTn id="50" dur="10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fltVal val="0"/>
                                          </p:val>
                                        </p:tav>
                                        <p:tav tm="100000">
                                          <p:val>
                                            <p:strVal val="#ppt_w"/>
                                          </p:val>
                                        </p:tav>
                                      </p:tavLst>
                                    </p:anim>
                                    <p:anim calcmode="lin" valueType="num">
                                      <p:cBhvr>
                                        <p:cTn id="56" dur="1000" fill="hold"/>
                                        <p:tgtEl>
                                          <p:spTgt spid="17"/>
                                        </p:tgtEl>
                                        <p:attrNameLst>
                                          <p:attrName>ppt_h</p:attrName>
                                        </p:attrNameLst>
                                      </p:cBhvr>
                                      <p:tavLst>
                                        <p:tav tm="0">
                                          <p:val>
                                            <p:fltVal val="0"/>
                                          </p:val>
                                        </p:tav>
                                        <p:tav tm="100000">
                                          <p:val>
                                            <p:strVal val="#ppt_h"/>
                                          </p:val>
                                        </p:tav>
                                      </p:tavLst>
                                    </p:anim>
                                    <p:anim calcmode="lin" valueType="num">
                                      <p:cBhvr>
                                        <p:cTn id="57" dur="1000" fill="hold"/>
                                        <p:tgtEl>
                                          <p:spTgt spid="17"/>
                                        </p:tgtEl>
                                        <p:attrNameLst>
                                          <p:attrName>style.rotation</p:attrName>
                                        </p:attrNameLst>
                                      </p:cBhvr>
                                      <p:tavLst>
                                        <p:tav tm="0">
                                          <p:val>
                                            <p:fltVal val="90"/>
                                          </p:val>
                                        </p:tav>
                                        <p:tav tm="100000">
                                          <p:val>
                                            <p:fltVal val="0"/>
                                          </p:val>
                                        </p:tav>
                                      </p:tavLst>
                                    </p:anim>
                                    <p:animEffect transition="in" filter="fade">
                                      <p:cBhvr>
                                        <p:cTn id="58" dur="10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1000" fill="hold"/>
                                        <p:tgtEl>
                                          <p:spTgt spid="18"/>
                                        </p:tgtEl>
                                        <p:attrNameLst>
                                          <p:attrName>ppt_w</p:attrName>
                                        </p:attrNameLst>
                                      </p:cBhvr>
                                      <p:tavLst>
                                        <p:tav tm="0">
                                          <p:val>
                                            <p:fltVal val="0"/>
                                          </p:val>
                                        </p:tav>
                                        <p:tav tm="100000">
                                          <p:val>
                                            <p:strVal val="#ppt_w"/>
                                          </p:val>
                                        </p:tav>
                                      </p:tavLst>
                                    </p:anim>
                                    <p:anim calcmode="lin" valueType="num">
                                      <p:cBhvr>
                                        <p:cTn id="64" dur="1000" fill="hold"/>
                                        <p:tgtEl>
                                          <p:spTgt spid="18"/>
                                        </p:tgtEl>
                                        <p:attrNameLst>
                                          <p:attrName>ppt_h</p:attrName>
                                        </p:attrNameLst>
                                      </p:cBhvr>
                                      <p:tavLst>
                                        <p:tav tm="0">
                                          <p:val>
                                            <p:fltVal val="0"/>
                                          </p:val>
                                        </p:tav>
                                        <p:tav tm="100000">
                                          <p:val>
                                            <p:strVal val="#ppt_h"/>
                                          </p:val>
                                        </p:tav>
                                      </p:tavLst>
                                    </p:anim>
                                    <p:anim calcmode="lin" valueType="num">
                                      <p:cBhvr>
                                        <p:cTn id="65" dur="1000" fill="hold"/>
                                        <p:tgtEl>
                                          <p:spTgt spid="18"/>
                                        </p:tgtEl>
                                        <p:attrNameLst>
                                          <p:attrName>style.rotation</p:attrName>
                                        </p:attrNameLst>
                                      </p:cBhvr>
                                      <p:tavLst>
                                        <p:tav tm="0">
                                          <p:val>
                                            <p:fltVal val="90"/>
                                          </p:val>
                                        </p:tav>
                                        <p:tav tm="100000">
                                          <p:val>
                                            <p:fltVal val="0"/>
                                          </p:val>
                                        </p:tav>
                                      </p:tavLst>
                                    </p:anim>
                                    <p:animEffect transition="in" filter="fade">
                                      <p:cBhvr>
                                        <p:cTn id="6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3.bp.blogspot.com/-ALNIxhGLdlU/VG6AvVtNa-I/AAAAAAAAXjs/tWRtpuBvFlA/s1600/49_12-76050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609" y="1615390"/>
            <a:ext cx="8094331" cy="4544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nip Diagonal Corner Rectangle 1"/>
          <p:cNvSpPr/>
          <p:nvPr/>
        </p:nvSpPr>
        <p:spPr>
          <a:xfrm>
            <a:off x="7790796" y="404664"/>
            <a:ext cx="3057732" cy="1172322"/>
          </a:xfrm>
          <a:prstGeom prst="snip2DiagRect">
            <a:avLst>
              <a:gd name="adj1" fmla="val 6698"/>
              <a:gd name="adj2" fmla="val 40111"/>
            </a:avLst>
          </a:prstGeom>
          <a:solidFill>
            <a:srgbClr val="CCFFCC"/>
          </a:solidFill>
          <a:ln w="762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effectLst>
                  <a:outerShdw blurRad="38100" dist="38100" dir="2700000" algn="tl">
                    <a:srgbClr val="000000">
                      <a:alpha val="43137"/>
                    </a:srgbClr>
                  </a:outerShdw>
                </a:effectLst>
                <a:cs typeface="+mj-cs"/>
              </a:rPr>
              <a:t>النهي عن الظن</a:t>
            </a:r>
            <a:endParaRPr lang="en-US" sz="3600" dirty="0">
              <a:cs typeface="+mj-cs"/>
            </a:endParaRPr>
          </a:p>
        </p:txBody>
      </p:sp>
      <p:sp>
        <p:nvSpPr>
          <p:cNvPr id="4" name="Snip Diagonal Corner Rectangle 3"/>
          <p:cNvSpPr/>
          <p:nvPr/>
        </p:nvSpPr>
        <p:spPr>
          <a:xfrm>
            <a:off x="4622444" y="404664"/>
            <a:ext cx="3057732" cy="1152128"/>
          </a:xfrm>
          <a:prstGeom prst="snip2DiagRect">
            <a:avLst>
              <a:gd name="adj1" fmla="val 6698"/>
              <a:gd name="adj2" fmla="val 40111"/>
            </a:avLst>
          </a:prstGeom>
          <a:solidFill>
            <a:srgbClr val="CCFFCC"/>
          </a:solidFill>
          <a:ln w="762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effectLst>
                  <a:outerShdw blurRad="38100" dist="38100" dir="2700000" algn="tl">
                    <a:srgbClr val="000000">
                      <a:alpha val="43137"/>
                    </a:srgbClr>
                  </a:outerShdw>
                </a:effectLst>
                <a:cs typeface="+mj-cs"/>
              </a:rPr>
              <a:t>النهي عن التجسس</a:t>
            </a:r>
            <a:endParaRPr lang="en-US" sz="3600" dirty="0">
              <a:cs typeface="+mj-cs"/>
            </a:endParaRPr>
          </a:p>
        </p:txBody>
      </p:sp>
      <p:sp>
        <p:nvSpPr>
          <p:cNvPr id="5" name="Snip Diagonal Corner Rectangle 4"/>
          <p:cNvSpPr/>
          <p:nvPr/>
        </p:nvSpPr>
        <p:spPr>
          <a:xfrm>
            <a:off x="1510786" y="412518"/>
            <a:ext cx="3001039" cy="1164469"/>
          </a:xfrm>
          <a:prstGeom prst="snip2DiagRect">
            <a:avLst>
              <a:gd name="adj1" fmla="val 6698"/>
              <a:gd name="adj2" fmla="val 40111"/>
            </a:avLst>
          </a:prstGeom>
          <a:solidFill>
            <a:srgbClr val="CCFFCC"/>
          </a:solidFill>
          <a:ln w="762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effectLst>
                  <a:outerShdw blurRad="38100" dist="38100" dir="2700000" algn="tl">
                    <a:srgbClr val="000000">
                      <a:alpha val="43137"/>
                    </a:srgbClr>
                  </a:outerShdw>
                </a:effectLst>
                <a:cs typeface="+mj-cs"/>
              </a:rPr>
              <a:t>النهي عن الغيبة</a:t>
            </a:r>
            <a:endParaRPr lang="en-US" sz="3600" dirty="0">
              <a:cs typeface="+mj-cs"/>
            </a:endParaRPr>
          </a:p>
        </p:txBody>
      </p:sp>
      <p:pic>
        <p:nvPicPr>
          <p:cNvPr id="6" name="Picture 4" descr="https://i.ytimg.com/vi/lRb4h0yvX4Q/hqdefau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5649" y="3286700"/>
            <a:ext cx="1601925" cy="12014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pbs.twimg.com/profile_images/1686497533/_____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8520" y="1847282"/>
            <a:ext cx="1707119" cy="1300825"/>
          </a:xfrm>
          <a:prstGeom prst="rect">
            <a:avLst/>
          </a:prstGeom>
          <a:noFill/>
          <a:extLst>
            <a:ext uri="{909E8E84-426E-40DD-AFC4-6F175D3DCCD1}">
              <a14:hiddenFill xmlns:a14="http://schemas.microsoft.com/office/drawing/2010/main">
                <a:solidFill>
                  <a:srgbClr val="FFFFFF"/>
                </a:solidFill>
              </a14:hiddenFill>
            </a:ext>
          </a:extLst>
        </p:spPr>
      </p:pic>
      <p:pic>
        <p:nvPicPr>
          <p:cNvPr id="8" name="سورة الحجرات   محمد أيوب - YouTube.mp3">
            <a:hlinkClick r:id="" action="ppaction://media"/>
          </p:cNvPr>
          <p:cNvPicPr>
            <a:picLocks noChangeAspect="1"/>
          </p:cNvPicPr>
          <p:nvPr>
            <a:audioFile r:link="rId1"/>
            <p:extLst>
              <p:ext uri="{DAA4B4D4-6D71-4841-9C94-3DE7FCFB9230}">
                <p14:media xmlns:p14="http://schemas.microsoft.com/office/powerpoint/2010/main" r:embed="rId2">
                  <p14:trim st="369784" end="162623.0514"/>
                </p14:media>
              </p:ext>
            </p:extLst>
          </p:nvPr>
        </p:nvPicPr>
        <p:blipFill>
          <a:blip r:embed="rId7"/>
          <a:stretch>
            <a:fillRect/>
          </a:stretch>
        </p:blipFill>
        <p:spPr>
          <a:xfrm>
            <a:off x="2093329" y="5085184"/>
            <a:ext cx="948558" cy="948558"/>
          </a:xfrm>
          <a:prstGeom prst="rect">
            <a:avLst/>
          </a:prstGeom>
        </p:spPr>
      </p:pic>
    </p:spTree>
    <p:extLst>
      <p:ext uri="{BB962C8B-B14F-4D97-AF65-F5344CB8AC3E}">
        <p14:creationId xmlns:p14="http://schemas.microsoft.com/office/powerpoint/2010/main" val="57503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5881" fill="hold"/>
                                        <p:tgtEl>
                                          <p:spTgt spid="8"/>
                                        </p:tgtEl>
                                      </p:cBhvr>
                                    </p:cmd>
                                  </p:childTnLst>
                                </p:cTn>
                              </p:par>
                            </p:childTnLst>
                          </p:cTn>
                        </p:par>
                      </p:childTnLst>
                    </p:cTn>
                  </p:par>
                </p:childTnLst>
              </p:cTn>
              <p:nextCondLst>
                <p:cond evt="onClick" delay="0">
                  <p:tgtEl>
                    <p:spTgt spid="8"/>
                  </p:tgtEl>
                </p:cond>
              </p:nextCondLst>
            </p:seq>
            <p:audio>
              <p:cMediaNode vol="80000">
                <p:cTn id="62" fill="hold" display="0">
                  <p:stCondLst>
                    <p:cond delay="indefinite"/>
                  </p:stCondLst>
                  <p:endCondLst>
                    <p:cond evt="onStopAudio" delay="0">
                      <p:tgtEl>
                        <p:sldTgt/>
                      </p:tgtEl>
                    </p:cond>
                  </p:endCondLst>
                </p:cTn>
                <p:tgtEl>
                  <p:spTgt spid="8"/>
                </p:tgtEl>
              </p:cMediaNode>
            </p:audio>
          </p:childTnLst>
        </p:cTn>
      </p:par>
    </p:tnLst>
    <p:bldLst>
      <p:bldP spid="2"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7790796" y="404664"/>
            <a:ext cx="3057732" cy="1172322"/>
          </a:xfrm>
          <a:prstGeom prst="snip2DiagRect">
            <a:avLst>
              <a:gd name="adj1" fmla="val 6698"/>
              <a:gd name="adj2" fmla="val 40111"/>
            </a:avLst>
          </a:prstGeom>
          <a:solidFill>
            <a:srgbClr val="CCFFCC"/>
          </a:solidFill>
          <a:ln w="762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effectLst>
                  <a:outerShdw blurRad="38100" dist="38100" dir="2700000" algn="tl">
                    <a:srgbClr val="000000">
                      <a:alpha val="43137"/>
                    </a:srgbClr>
                  </a:outerShdw>
                </a:effectLst>
                <a:cs typeface="+mj-cs"/>
              </a:rPr>
              <a:t>النهي عن الظن</a:t>
            </a:r>
            <a:endParaRPr lang="en-US" sz="3600" dirty="0">
              <a:cs typeface="+mj-cs"/>
            </a:endParaRPr>
          </a:p>
        </p:txBody>
      </p:sp>
      <p:sp>
        <p:nvSpPr>
          <p:cNvPr id="3" name="Snip Diagonal Corner Rectangle 2"/>
          <p:cNvSpPr/>
          <p:nvPr/>
        </p:nvSpPr>
        <p:spPr>
          <a:xfrm>
            <a:off x="4622444" y="404664"/>
            <a:ext cx="3057732" cy="1152128"/>
          </a:xfrm>
          <a:prstGeom prst="snip2DiagRect">
            <a:avLst>
              <a:gd name="adj1" fmla="val 6698"/>
              <a:gd name="adj2" fmla="val 40111"/>
            </a:avLst>
          </a:prstGeom>
          <a:solidFill>
            <a:srgbClr val="CCFFCC"/>
          </a:solidFill>
          <a:ln w="762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effectLst>
                  <a:outerShdw blurRad="38100" dist="38100" dir="2700000" algn="tl">
                    <a:srgbClr val="000000">
                      <a:alpha val="43137"/>
                    </a:srgbClr>
                  </a:outerShdw>
                </a:effectLst>
                <a:cs typeface="+mj-cs"/>
              </a:rPr>
              <a:t>النهي عن التجسس</a:t>
            </a:r>
            <a:endParaRPr lang="en-US" sz="3600" dirty="0">
              <a:cs typeface="+mj-cs"/>
            </a:endParaRPr>
          </a:p>
        </p:txBody>
      </p:sp>
      <p:sp>
        <p:nvSpPr>
          <p:cNvPr id="4" name="Snip Diagonal Corner Rectangle 3"/>
          <p:cNvSpPr/>
          <p:nvPr/>
        </p:nvSpPr>
        <p:spPr>
          <a:xfrm>
            <a:off x="1510786" y="412518"/>
            <a:ext cx="3001039" cy="1164469"/>
          </a:xfrm>
          <a:prstGeom prst="snip2DiagRect">
            <a:avLst>
              <a:gd name="adj1" fmla="val 6698"/>
              <a:gd name="adj2" fmla="val 40111"/>
            </a:avLst>
          </a:prstGeom>
          <a:solidFill>
            <a:srgbClr val="CCFFCC"/>
          </a:solidFill>
          <a:ln w="762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effectLst>
                  <a:outerShdw blurRad="38100" dist="38100" dir="2700000" algn="tl">
                    <a:srgbClr val="000000">
                      <a:alpha val="43137"/>
                    </a:srgbClr>
                  </a:outerShdw>
                </a:effectLst>
                <a:cs typeface="+mj-cs"/>
              </a:rPr>
              <a:t>النهي عن الغيبة</a:t>
            </a:r>
            <a:endParaRPr lang="en-US" sz="3600" dirty="0">
              <a:cs typeface="+mj-cs"/>
            </a:endParaRPr>
          </a:p>
        </p:txBody>
      </p:sp>
      <p:pic>
        <p:nvPicPr>
          <p:cNvPr id="1026" name="Picture 2" descr="نتيجة بحث الصور عن صورة عن التجس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208" y="2034590"/>
            <a:ext cx="3035589" cy="42747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نتيجة بحث الصور عن صورة عن النهي عن الظ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00" y="2034590"/>
            <a:ext cx="3045942" cy="42747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i.ytimg.com/vi/lRb4h0yvX4Q/hqdefault.jpg">
            <a:extLst>
              <a:ext uri="{FF2B5EF4-FFF2-40B4-BE49-F238E27FC236}">
                <a16:creationId xmlns:a16="http://schemas.microsoft.com/office/drawing/2014/main" id="{DDE5B341-2C79-4C09-816E-E052FDB098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512" y="1844824"/>
            <a:ext cx="2434088" cy="4274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03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47" t="38792" r="2248" b="32166"/>
          <a:stretch/>
        </p:blipFill>
        <p:spPr bwMode="auto">
          <a:xfrm>
            <a:off x="1342634" y="2348880"/>
            <a:ext cx="9648493"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583832" y="4638734"/>
            <a:ext cx="2952329" cy="1382553"/>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AE" sz="3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تتنصت على أختها بالاستماع من وراء الباب.</a:t>
            </a:r>
          </a:p>
        </p:txBody>
      </p:sp>
      <p:sp>
        <p:nvSpPr>
          <p:cNvPr id="11" name="Rectangle 10"/>
          <p:cNvSpPr/>
          <p:nvPr/>
        </p:nvSpPr>
        <p:spPr>
          <a:xfrm>
            <a:off x="1487488" y="4615485"/>
            <a:ext cx="2952329" cy="1405802"/>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AE" sz="2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تعيب في أخلاق صديقتها وتقول عنها متكبرة ومغرورة.</a:t>
            </a:r>
          </a:p>
        </p:txBody>
      </p:sp>
      <p:sp>
        <p:nvSpPr>
          <p:cNvPr id="12" name="Rectangle 11"/>
          <p:cNvSpPr/>
          <p:nvPr/>
        </p:nvSpPr>
        <p:spPr>
          <a:xfrm>
            <a:off x="7608168" y="4615485"/>
            <a:ext cx="2952329" cy="1405803"/>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AE" sz="2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يساعد جارته العجوز في تلبية حوائجها فيفسر أنه طامع في مالها.</a:t>
            </a:r>
          </a:p>
        </p:txBody>
      </p:sp>
      <p:grpSp>
        <p:nvGrpSpPr>
          <p:cNvPr id="2" name="Group 1"/>
          <p:cNvGrpSpPr/>
          <p:nvPr/>
        </p:nvGrpSpPr>
        <p:grpSpPr>
          <a:xfrm>
            <a:off x="1472959" y="188640"/>
            <a:ext cx="9433048" cy="1600008"/>
            <a:chOff x="327578" y="404664"/>
            <a:chExt cx="9433048" cy="1600008"/>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47" t="14098" r="2248" b="65275"/>
            <a:stretch/>
          </p:blipFill>
          <p:spPr bwMode="auto">
            <a:xfrm>
              <a:off x="327578" y="404664"/>
              <a:ext cx="9433048" cy="160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014515" y="1572624"/>
              <a:ext cx="5554114" cy="432048"/>
            </a:xfrm>
            <a:prstGeom prst="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22" name="Picture 6" descr="http://www.thomala.com/vb/imgcache/06bd2843b36ee80bd46557cf048519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683" y="2241470"/>
            <a:ext cx="2043937" cy="1532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4" descr="https://i.ytimg.com/vi/nRvXXoDHOJ4/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674" y="2147286"/>
            <a:ext cx="2169516" cy="16271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6" name="Picture 10" descr="https://scontent.cdninstagram.com/hphotos-xaf1/t51.2885-15/e15/11327073_874736222598771_244730272_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08" r="3913" b="33505"/>
          <a:stretch/>
        </p:blipFill>
        <p:spPr bwMode="auto">
          <a:xfrm>
            <a:off x="7346204" y="2033047"/>
            <a:ext cx="1736987" cy="1232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1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12AC51D-8744-4A5B-8572-F8ED970F1649}"/>
              </a:ext>
            </a:extLst>
          </p:cNvPr>
          <p:cNvPicPr>
            <a:picLocks noChangeAspect="1"/>
          </p:cNvPicPr>
          <p:nvPr/>
        </p:nvPicPr>
        <p:blipFill rotWithShape="1">
          <a:blip r:embed="rId2"/>
          <a:srcRect l="8657" t="3778" r="9837" b="3778"/>
          <a:stretch/>
        </p:blipFill>
        <p:spPr>
          <a:xfrm>
            <a:off x="2567608" y="404664"/>
            <a:ext cx="9433051" cy="6336704"/>
          </a:xfrm>
          <a:prstGeom prst="rect">
            <a:avLst/>
          </a:prstGeom>
          <a:ln w="76200">
            <a:solidFill>
              <a:srgbClr val="A06463"/>
            </a:solidFill>
          </a:ln>
        </p:spPr>
      </p:pic>
      <p:sp>
        <p:nvSpPr>
          <p:cNvPr id="3" name="مستطيل 2">
            <a:extLst>
              <a:ext uri="{FF2B5EF4-FFF2-40B4-BE49-F238E27FC236}">
                <a16:creationId xmlns:a16="http://schemas.microsoft.com/office/drawing/2014/main" id="{C2464FA2-72FC-451B-BC08-646CF4CF17CC}"/>
              </a:ext>
            </a:extLst>
          </p:cNvPr>
          <p:cNvSpPr/>
          <p:nvPr/>
        </p:nvSpPr>
        <p:spPr>
          <a:xfrm>
            <a:off x="191340" y="908720"/>
            <a:ext cx="2232249" cy="1569660"/>
          </a:xfrm>
          <a:prstGeom prst="rect">
            <a:avLst/>
          </a:prstGeom>
          <a:noFill/>
          <a:ln w="76200">
            <a:solidFill>
              <a:srgbClr val="FF0000"/>
            </a:solidFill>
          </a:ln>
        </p:spPr>
        <p:txBody>
          <a:bodyPr wrap="square" lIns="91440" tIns="45720" rIns="91440" bIns="45720">
            <a:spAutoFit/>
          </a:bodyPr>
          <a:lstStyle/>
          <a:p>
            <a:pPr algn="ctr"/>
            <a:r>
              <a:rPr lang="ar-BH" sz="3200" b="0" cap="none" spc="0" dirty="0">
                <a:ln w="0"/>
                <a:solidFill>
                  <a:srgbClr val="FF0000"/>
                </a:solidFill>
                <a:effectLst>
                  <a:outerShdw blurRad="38100" dist="19050" dir="2700000" algn="tl" rotWithShape="0">
                    <a:schemeClr val="dk1">
                      <a:alpha val="40000"/>
                    </a:schemeClr>
                  </a:outerShdw>
                </a:effectLst>
              </a:rPr>
              <a:t>الفرق بين سوء الظن و حسن الظن </a:t>
            </a:r>
            <a:endParaRPr lang="ar-SA" sz="3200" b="0" cap="none" spc="0" dirty="0">
              <a:ln w="0"/>
              <a:solidFill>
                <a:srgbClr val="FF0000"/>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4C655759-EB23-446F-BA7C-E87FE7D21CEA}"/>
              </a:ext>
            </a:extLst>
          </p:cNvPr>
          <p:cNvSpPr/>
          <p:nvPr/>
        </p:nvSpPr>
        <p:spPr>
          <a:xfrm>
            <a:off x="191340" y="2897423"/>
            <a:ext cx="2232249" cy="1569660"/>
          </a:xfrm>
          <a:prstGeom prst="rect">
            <a:avLst/>
          </a:prstGeom>
          <a:noFill/>
          <a:ln w="76200">
            <a:solidFill>
              <a:srgbClr val="FF0000"/>
            </a:solidFill>
          </a:ln>
        </p:spPr>
        <p:txBody>
          <a:bodyPr wrap="square" lIns="91440" tIns="45720" rIns="91440" bIns="45720">
            <a:spAutoFit/>
          </a:bodyPr>
          <a:lstStyle/>
          <a:p>
            <a:pPr algn="ctr"/>
            <a:r>
              <a:rPr lang="ar-BH" sz="3200" b="0" cap="none" spc="0" dirty="0">
                <a:ln w="0"/>
                <a:solidFill>
                  <a:srgbClr val="FF0000"/>
                </a:solidFill>
                <a:effectLst>
                  <a:outerShdw blurRad="38100" dist="19050" dir="2700000" algn="tl" rotWithShape="0">
                    <a:schemeClr val="dk1">
                      <a:alpha val="40000"/>
                    </a:schemeClr>
                  </a:outerShdw>
                </a:effectLst>
              </a:rPr>
              <a:t>سبب النهي عن تتبع عورات الناس </a:t>
            </a:r>
            <a:endParaRPr lang="ar-SA" sz="3200" b="0" cap="none" spc="0" dirty="0">
              <a:ln w="0"/>
              <a:solidFill>
                <a:srgbClr val="FF0000"/>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0BD9FABF-DFE9-4382-B257-D5976A2FBFF3}"/>
              </a:ext>
            </a:extLst>
          </p:cNvPr>
          <p:cNvSpPr/>
          <p:nvPr/>
        </p:nvSpPr>
        <p:spPr>
          <a:xfrm>
            <a:off x="191341" y="4886127"/>
            <a:ext cx="2232249" cy="1077218"/>
          </a:xfrm>
          <a:prstGeom prst="rect">
            <a:avLst/>
          </a:prstGeom>
          <a:noFill/>
          <a:ln w="76200">
            <a:solidFill>
              <a:srgbClr val="FF0000"/>
            </a:solidFill>
          </a:ln>
        </p:spPr>
        <p:txBody>
          <a:bodyPr wrap="square" lIns="91440" tIns="45720" rIns="91440" bIns="45720">
            <a:spAutoFit/>
          </a:bodyPr>
          <a:lstStyle/>
          <a:p>
            <a:pPr algn="ctr"/>
            <a:r>
              <a:rPr lang="ar-BH" sz="3200" b="0" cap="none" spc="0" dirty="0">
                <a:ln w="0"/>
                <a:solidFill>
                  <a:srgbClr val="FF0000"/>
                </a:solidFill>
                <a:effectLst>
                  <a:outerShdw blurRad="38100" dist="19050" dir="2700000" algn="tl" rotWithShape="0">
                    <a:schemeClr val="dk1">
                      <a:alpha val="40000"/>
                    </a:schemeClr>
                  </a:outerShdw>
                </a:effectLst>
              </a:rPr>
              <a:t>الفرق بين الغيبة و البهتان </a:t>
            </a:r>
            <a:endParaRPr lang="ar-SA" sz="32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0435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9FD1556-4302-4401-9B5F-4038158C1223}"/>
              </a:ext>
            </a:extLst>
          </p:cNvPr>
          <p:cNvSpPr/>
          <p:nvPr/>
        </p:nvSpPr>
        <p:spPr>
          <a:xfrm>
            <a:off x="3935760" y="-14068"/>
            <a:ext cx="3902030" cy="923330"/>
          </a:xfrm>
          <a:custGeom>
            <a:avLst/>
            <a:gdLst>
              <a:gd name="connsiteX0" fmla="*/ 0 w 3902030"/>
              <a:gd name="connsiteY0" fmla="*/ 0 h 923330"/>
              <a:gd name="connsiteX1" fmla="*/ 518413 w 3902030"/>
              <a:gd name="connsiteY1" fmla="*/ 0 h 923330"/>
              <a:gd name="connsiteX2" fmla="*/ 958785 w 3902030"/>
              <a:gd name="connsiteY2" fmla="*/ 0 h 923330"/>
              <a:gd name="connsiteX3" fmla="*/ 1555238 w 3902030"/>
              <a:gd name="connsiteY3" fmla="*/ 0 h 923330"/>
              <a:gd name="connsiteX4" fmla="*/ 2073650 w 3902030"/>
              <a:gd name="connsiteY4" fmla="*/ 0 h 923330"/>
              <a:gd name="connsiteX5" fmla="*/ 2592063 w 3902030"/>
              <a:gd name="connsiteY5" fmla="*/ 0 h 923330"/>
              <a:gd name="connsiteX6" fmla="*/ 3071455 w 3902030"/>
              <a:gd name="connsiteY6" fmla="*/ 0 h 923330"/>
              <a:gd name="connsiteX7" fmla="*/ 3902030 w 3902030"/>
              <a:gd name="connsiteY7" fmla="*/ 0 h 923330"/>
              <a:gd name="connsiteX8" fmla="*/ 3902030 w 3902030"/>
              <a:gd name="connsiteY8" fmla="*/ 452432 h 923330"/>
              <a:gd name="connsiteX9" fmla="*/ 3902030 w 3902030"/>
              <a:gd name="connsiteY9" fmla="*/ 923330 h 923330"/>
              <a:gd name="connsiteX10" fmla="*/ 3422638 w 3902030"/>
              <a:gd name="connsiteY10" fmla="*/ 923330 h 923330"/>
              <a:gd name="connsiteX11" fmla="*/ 2865205 w 3902030"/>
              <a:gd name="connsiteY11" fmla="*/ 923330 h 923330"/>
              <a:gd name="connsiteX12" fmla="*/ 2385813 w 3902030"/>
              <a:gd name="connsiteY12" fmla="*/ 923330 h 923330"/>
              <a:gd name="connsiteX13" fmla="*/ 1906420 w 3902030"/>
              <a:gd name="connsiteY13" fmla="*/ 923330 h 923330"/>
              <a:gd name="connsiteX14" fmla="*/ 1270947 w 3902030"/>
              <a:gd name="connsiteY14" fmla="*/ 923330 h 923330"/>
              <a:gd name="connsiteX15" fmla="*/ 635473 w 3902030"/>
              <a:gd name="connsiteY15" fmla="*/ 923330 h 923330"/>
              <a:gd name="connsiteX16" fmla="*/ 0 w 3902030"/>
              <a:gd name="connsiteY16" fmla="*/ 923330 h 923330"/>
              <a:gd name="connsiteX17" fmla="*/ 0 w 3902030"/>
              <a:gd name="connsiteY17" fmla="*/ 470898 h 923330"/>
              <a:gd name="connsiteX18" fmla="*/ 0 w 3902030"/>
              <a:gd name="connsiteY18"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2030" h="923330" fill="none" extrusionOk="0">
                <a:moveTo>
                  <a:pt x="0" y="0"/>
                </a:moveTo>
                <a:cubicBezTo>
                  <a:pt x="251696" y="-33243"/>
                  <a:pt x="364641" y="5192"/>
                  <a:pt x="518413" y="0"/>
                </a:cubicBezTo>
                <a:cubicBezTo>
                  <a:pt x="672185" y="-5192"/>
                  <a:pt x="861873" y="22605"/>
                  <a:pt x="958785" y="0"/>
                </a:cubicBezTo>
                <a:cubicBezTo>
                  <a:pt x="1055697" y="-22605"/>
                  <a:pt x="1304692" y="56461"/>
                  <a:pt x="1555238" y="0"/>
                </a:cubicBezTo>
                <a:cubicBezTo>
                  <a:pt x="1805784" y="-56461"/>
                  <a:pt x="1864924" y="14346"/>
                  <a:pt x="2073650" y="0"/>
                </a:cubicBezTo>
                <a:cubicBezTo>
                  <a:pt x="2282376" y="-14346"/>
                  <a:pt x="2363429" y="33497"/>
                  <a:pt x="2592063" y="0"/>
                </a:cubicBezTo>
                <a:cubicBezTo>
                  <a:pt x="2820697" y="-33497"/>
                  <a:pt x="2937650" y="15750"/>
                  <a:pt x="3071455" y="0"/>
                </a:cubicBezTo>
                <a:cubicBezTo>
                  <a:pt x="3205260" y="-15750"/>
                  <a:pt x="3685117" y="90281"/>
                  <a:pt x="3902030" y="0"/>
                </a:cubicBezTo>
                <a:cubicBezTo>
                  <a:pt x="3922483" y="153900"/>
                  <a:pt x="3894959" y="271377"/>
                  <a:pt x="3902030" y="452432"/>
                </a:cubicBezTo>
                <a:cubicBezTo>
                  <a:pt x="3909101" y="633487"/>
                  <a:pt x="3874084" y="719166"/>
                  <a:pt x="3902030" y="923330"/>
                </a:cubicBezTo>
                <a:cubicBezTo>
                  <a:pt x="3802311" y="968968"/>
                  <a:pt x="3546197" y="887451"/>
                  <a:pt x="3422638" y="923330"/>
                </a:cubicBezTo>
                <a:cubicBezTo>
                  <a:pt x="3299079" y="959209"/>
                  <a:pt x="3085157" y="911327"/>
                  <a:pt x="2865205" y="923330"/>
                </a:cubicBezTo>
                <a:cubicBezTo>
                  <a:pt x="2645253" y="935333"/>
                  <a:pt x="2511265" y="905824"/>
                  <a:pt x="2385813" y="923330"/>
                </a:cubicBezTo>
                <a:cubicBezTo>
                  <a:pt x="2260361" y="940836"/>
                  <a:pt x="2130597" y="892707"/>
                  <a:pt x="1906420" y="923330"/>
                </a:cubicBezTo>
                <a:cubicBezTo>
                  <a:pt x="1682243" y="953953"/>
                  <a:pt x="1545776" y="909719"/>
                  <a:pt x="1270947" y="923330"/>
                </a:cubicBezTo>
                <a:cubicBezTo>
                  <a:pt x="996118" y="936941"/>
                  <a:pt x="770844" y="847740"/>
                  <a:pt x="635473" y="923330"/>
                </a:cubicBezTo>
                <a:cubicBezTo>
                  <a:pt x="500102" y="998920"/>
                  <a:pt x="281555" y="914052"/>
                  <a:pt x="0" y="923330"/>
                </a:cubicBezTo>
                <a:cubicBezTo>
                  <a:pt x="-18252" y="767382"/>
                  <a:pt x="49755" y="611604"/>
                  <a:pt x="0" y="470898"/>
                </a:cubicBezTo>
                <a:cubicBezTo>
                  <a:pt x="-49755" y="330192"/>
                  <a:pt x="6184" y="122351"/>
                  <a:pt x="0" y="0"/>
                </a:cubicBezTo>
                <a:close/>
              </a:path>
              <a:path w="3902030" h="923330" stroke="0" extrusionOk="0">
                <a:moveTo>
                  <a:pt x="0" y="0"/>
                </a:moveTo>
                <a:cubicBezTo>
                  <a:pt x="246798" y="-65071"/>
                  <a:pt x="445467" y="51270"/>
                  <a:pt x="635473" y="0"/>
                </a:cubicBezTo>
                <a:cubicBezTo>
                  <a:pt x="825479" y="-51270"/>
                  <a:pt x="911420" y="46013"/>
                  <a:pt x="1114866" y="0"/>
                </a:cubicBezTo>
                <a:cubicBezTo>
                  <a:pt x="1318312" y="-46013"/>
                  <a:pt x="1463203" y="36119"/>
                  <a:pt x="1555238" y="0"/>
                </a:cubicBezTo>
                <a:cubicBezTo>
                  <a:pt x="1647273" y="-36119"/>
                  <a:pt x="1819898" y="44480"/>
                  <a:pt x="2034630" y="0"/>
                </a:cubicBezTo>
                <a:cubicBezTo>
                  <a:pt x="2249362" y="-44480"/>
                  <a:pt x="2340741" y="12196"/>
                  <a:pt x="2475002" y="0"/>
                </a:cubicBezTo>
                <a:cubicBezTo>
                  <a:pt x="2609263" y="-12196"/>
                  <a:pt x="2765773" y="50640"/>
                  <a:pt x="2954394" y="0"/>
                </a:cubicBezTo>
                <a:cubicBezTo>
                  <a:pt x="3143015" y="-50640"/>
                  <a:pt x="3271643" y="32991"/>
                  <a:pt x="3394766" y="0"/>
                </a:cubicBezTo>
                <a:cubicBezTo>
                  <a:pt x="3517889" y="-32991"/>
                  <a:pt x="3648604" y="13916"/>
                  <a:pt x="3902030" y="0"/>
                </a:cubicBezTo>
                <a:cubicBezTo>
                  <a:pt x="3950452" y="171752"/>
                  <a:pt x="3851594" y="335184"/>
                  <a:pt x="3902030" y="452432"/>
                </a:cubicBezTo>
                <a:cubicBezTo>
                  <a:pt x="3952466" y="569680"/>
                  <a:pt x="3879943" y="764398"/>
                  <a:pt x="3902030" y="923330"/>
                </a:cubicBezTo>
                <a:cubicBezTo>
                  <a:pt x="3629788" y="939497"/>
                  <a:pt x="3574776" y="887496"/>
                  <a:pt x="3305577" y="923330"/>
                </a:cubicBezTo>
                <a:cubicBezTo>
                  <a:pt x="3036378" y="959164"/>
                  <a:pt x="3048704" y="876401"/>
                  <a:pt x="2826185" y="923330"/>
                </a:cubicBezTo>
                <a:cubicBezTo>
                  <a:pt x="2603666" y="970259"/>
                  <a:pt x="2371737" y="880850"/>
                  <a:pt x="2190711" y="923330"/>
                </a:cubicBezTo>
                <a:cubicBezTo>
                  <a:pt x="2009685" y="965810"/>
                  <a:pt x="1859756" y="864400"/>
                  <a:pt x="1594258" y="923330"/>
                </a:cubicBezTo>
                <a:cubicBezTo>
                  <a:pt x="1328760" y="982260"/>
                  <a:pt x="1321318" y="901370"/>
                  <a:pt x="1114866" y="923330"/>
                </a:cubicBezTo>
                <a:cubicBezTo>
                  <a:pt x="908414" y="945290"/>
                  <a:pt x="703081" y="873143"/>
                  <a:pt x="518413" y="923330"/>
                </a:cubicBezTo>
                <a:cubicBezTo>
                  <a:pt x="333745" y="973517"/>
                  <a:pt x="155570" y="873200"/>
                  <a:pt x="0" y="923330"/>
                </a:cubicBezTo>
                <a:cubicBezTo>
                  <a:pt x="-1417" y="714143"/>
                  <a:pt x="16437" y="671501"/>
                  <a:pt x="0" y="461665"/>
                </a:cubicBezTo>
                <a:cubicBezTo>
                  <a:pt x="-16437" y="251830"/>
                  <a:pt x="26110" y="142849"/>
                  <a:pt x="0" y="0"/>
                </a:cubicBezTo>
                <a:close/>
              </a:path>
            </a:pathLst>
          </a:custGeom>
          <a:gradFill flip="none" rotWithShape="1">
            <a:gsLst>
              <a:gs pos="0">
                <a:srgbClr val="A06463">
                  <a:tint val="66000"/>
                  <a:satMod val="160000"/>
                </a:srgbClr>
              </a:gs>
              <a:gs pos="50000">
                <a:srgbClr val="A06463">
                  <a:tint val="44500"/>
                  <a:satMod val="160000"/>
                </a:srgbClr>
              </a:gs>
              <a:gs pos="100000">
                <a:srgbClr val="A06463">
                  <a:tint val="23500"/>
                  <a:satMod val="160000"/>
                </a:srgbClr>
              </a:gs>
            </a:gsLst>
            <a:lin ang="16200000" scaled="1"/>
            <a:tileRect/>
          </a:gradFill>
          <a:ln w="76200">
            <a:solidFill>
              <a:srgbClr val="FFFFFF"/>
            </a:solidFill>
            <a:extLst>
              <a:ext uri="{C807C97D-BFC1-408E-A445-0C87EB9F89A2}">
                <ask:lineSketchStyleProps xmlns:ask="http://schemas.microsoft.com/office/drawing/2018/sketchyshapes" sd="3877592931">
                  <a:prstGeom prst="rect">
                    <a:avLst/>
                  </a:prstGeom>
                  <ask:type>
                    <ask:lineSketchScribble/>
                  </ask:type>
                </ask:lineSketchStyleProps>
              </a:ext>
            </a:extLst>
          </a:ln>
        </p:spPr>
        <p:txBody>
          <a:bodyPr wrap="none" lIns="91440" tIns="45720" rIns="91440" bIns="45720">
            <a:spAutoFit/>
          </a:bodyPr>
          <a:lstStyle/>
          <a:p>
            <a:pPr algn="ctr"/>
            <a:r>
              <a:rPr lang="ar-BH" sz="5400" b="1" dirty="0">
                <a:ln w="0"/>
                <a:solidFill>
                  <a:srgbClr val="FF0000"/>
                </a:solidFill>
                <a:effectLst>
                  <a:outerShdw blurRad="38100" dist="19050" dir="2700000" algn="tl" rotWithShape="0">
                    <a:schemeClr val="dk1">
                      <a:alpha val="40000"/>
                    </a:schemeClr>
                  </a:outerShdw>
                </a:effectLst>
              </a:rPr>
              <a:t>سؤال للمتميزين </a:t>
            </a:r>
            <a:endParaRPr lang="ar-SA" sz="5400" b="1" dirty="0">
              <a:ln w="0"/>
              <a:solidFill>
                <a:srgbClr val="FF0000"/>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2A545FA7-67C3-4B0E-BFDB-697A718F8D94}"/>
              </a:ext>
            </a:extLst>
          </p:cNvPr>
          <p:cNvSpPr/>
          <p:nvPr/>
        </p:nvSpPr>
        <p:spPr>
          <a:xfrm>
            <a:off x="370714" y="2708920"/>
            <a:ext cx="11450571" cy="923330"/>
          </a:xfrm>
          <a:custGeom>
            <a:avLst/>
            <a:gdLst>
              <a:gd name="connsiteX0" fmla="*/ 0 w 11450571"/>
              <a:gd name="connsiteY0" fmla="*/ 0 h 923330"/>
              <a:gd name="connsiteX1" fmla="*/ 229011 w 11450571"/>
              <a:gd name="connsiteY1" fmla="*/ 0 h 923330"/>
              <a:gd name="connsiteX2" fmla="*/ 1030551 w 11450571"/>
              <a:gd name="connsiteY2" fmla="*/ 0 h 923330"/>
              <a:gd name="connsiteX3" fmla="*/ 1488574 w 11450571"/>
              <a:gd name="connsiteY3" fmla="*/ 0 h 923330"/>
              <a:gd name="connsiteX4" fmla="*/ 2175608 w 11450571"/>
              <a:gd name="connsiteY4" fmla="*/ 0 h 923330"/>
              <a:gd name="connsiteX5" fmla="*/ 2404620 w 11450571"/>
              <a:gd name="connsiteY5" fmla="*/ 0 h 923330"/>
              <a:gd name="connsiteX6" fmla="*/ 2977148 w 11450571"/>
              <a:gd name="connsiteY6" fmla="*/ 0 h 923330"/>
              <a:gd name="connsiteX7" fmla="*/ 3435171 w 11450571"/>
              <a:gd name="connsiteY7" fmla="*/ 0 h 923330"/>
              <a:gd name="connsiteX8" fmla="*/ 4122206 w 11450571"/>
              <a:gd name="connsiteY8" fmla="*/ 0 h 923330"/>
              <a:gd name="connsiteX9" fmla="*/ 4809240 w 11450571"/>
              <a:gd name="connsiteY9" fmla="*/ 0 h 923330"/>
              <a:gd name="connsiteX10" fmla="*/ 5496274 w 11450571"/>
              <a:gd name="connsiteY10" fmla="*/ 0 h 923330"/>
              <a:gd name="connsiteX11" fmla="*/ 5954297 w 11450571"/>
              <a:gd name="connsiteY11" fmla="*/ 0 h 923330"/>
              <a:gd name="connsiteX12" fmla="*/ 6297814 w 11450571"/>
              <a:gd name="connsiteY12" fmla="*/ 0 h 923330"/>
              <a:gd name="connsiteX13" fmla="*/ 6984848 w 11450571"/>
              <a:gd name="connsiteY13" fmla="*/ 0 h 923330"/>
              <a:gd name="connsiteX14" fmla="*/ 7786388 w 11450571"/>
              <a:gd name="connsiteY14" fmla="*/ 0 h 923330"/>
              <a:gd name="connsiteX15" fmla="*/ 8015400 w 11450571"/>
              <a:gd name="connsiteY15" fmla="*/ 0 h 923330"/>
              <a:gd name="connsiteX16" fmla="*/ 8473423 w 11450571"/>
              <a:gd name="connsiteY16" fmla="*/ 0 h 923330"/>
              <a:gd name="connsiteX17" fmla="*/ 9274963 w 11450571"/>
              <a:gd name="connsiteY17" fmla="*/ 0 h 923330"/>
              <a:gd name="connsiteX18" fmla="*/ 9961997 w 11450571"/>
              <a:gd name="connsiteY18" fmla="*/ 0 h 923330"/>
              <a:gd name="connsiteX19" fmla="*/ 10191008 w 11450571"/>
              <a:gd name="connsiteY19" fmla="*/ 0 h 923330"/>
              <a:gd name="connsiteX20" fmla="*/ 10763537 w 11450571"/>
              <a:gd name="connsiteY20" fmla="*/ 0 h 923330"/>
              <a:gd name="connsiteX21" fmla="*/ 11450571 w 11450571"/>
              <a:gd name="connsiteY21" fmla="*/ 0 h 923330"/>
              <a:gd name="connsiteX22" fmla="*/ 11450571 w 11450571"/>
              <a:gd name="connsiteY22" fmla="*/ 452432 h 923330"/>
              <a:gd name="connsiteX23" fmla="*/ 11450571 w 11450571"/>
              <a:gd name="connsiteY23" fmla="*/ 923330 h 923330"/>
              <a:gd name="connsiteX24" fmla="*/ 10878042 w 11450571"/>
              <a:gd name="connsiteY24" fmla="*/ 923330 h 923330"/>
              <a:gd name="connsiteX25" fmla="*/ 10305514 w 11450571"/>
              <a:gd name="connsiteY25" fmla="*/ 923330 h 923330"/>
              <a:gd name="connsiteX26" fmla="*/ 9847491 w 11450571"/>
              <a:gd name="connsiteY26" fmla="*/ 923330 h 923330"/>
              <a:gd name="connsiteX27" fmla="*/ 9274963 w 11450571"/>
              <a:gd name="connsiteY27" fmla="*/ 923330 h 923330"/>
              <a:gd name="connsiteX28" fmla="*/ 8587928 w 11450571"/>
              <a:gd name="connsiteY28" fmla="*/ 923330 h 923330"/>
              <a:gd name="connsiteX29" fmla="*/ 8015400 w 11450571"/>
              <a:gd name="connsiteY29" fmla="*/ 923330 h 923330"/>
              <a:gd name="connsiteX30" fmla="*/ 7671883 w 11450571"/>
              <a:gd name="connsiteY30" fmla="*/ 923330 h 923330"/>
              <a:gd name="connsiteX31" fmla="*/ 6984848 w 11450571"/>
              <a:gd name="connsiteY31" fmla="*/ 923330 h 923330"/>
              <a:gd name="connsiteX32" fmla="*/ 6183308 w 11450571"/>
              <a:gd name="connsiteY32" fmla="*/ 923330 h 923330"/>
              <a:gd name="connsiteX33" fmla="*/ 5381768 w 11450571"/>
              <a:gd name="connsiteY33" fmla="*/ 923330 h 923330"/>
              <a:gd name="connsiteX34" fmla="*/ 4809240 w 11450571"/>
              <a:gd name="connsiteY34" fmla="*/ 923330 h 923330"/>
              <a:gd name="connsiteX35" fmla="*/ 4122206 w 11450571"/>
              <a:gd name="connsiteY35" fmla="*/ 923330 h 923330"/>
              <a:gd name="connsiteX36" fmla="*/ 3320666 w 11450571"/>
              <a:gd name="connsiteY36" fmla="*/ 923330 h 923330"/>
              <a:gd name="connsiteX37" fmla="*/ 2862643 w 11450571"/>
              <a:gd name="connsiteY37" fmla="*/ 923330 h 923330"/>
              <a:gd name="connsiteX38" fmla="*/ 2404620 w 11450571"/>
              <a:gd name="connsiteY38" fmla="*/ 923330 h 923330"/>
              <a:gd name="connsiteX39" fmla="*/ 1717586 w 11450571"/>
              <a:gd name="connsiteY39" fmla="*/ 923330 h 923330"/>
              <a:gd name="connsiteX40" fmla="*/ 1488574 w 11450571"/>
              <a:gd name="connsiteY40" fmla="*/ 923330 h 923330"/>
              <a:gd name="connsiteX41" fmla="*/ 1259563 w 11450571"/>
              <a:gd name="connsiteY41" fmla="*/ 923330 h 923330"/>
              <a:gd name="connsiteX42" fmla="*/ 1030551 w 11450571"/>
              <a:gd name="connsiteY42" fmla="*/ 923330 h 923330"/>
              <a:gd name="connsiteX43" fmla="*/ 572529 w 11450571"/>
              <a:gd name="connsiteY43" fmla="*/ 923330 h 923330"/>
              <a:gd name="connsiteX44" fmla="*/ 0 w 11450571"/>
              <a:gd name="connsiteY44" fmla="*/ 923330 h 923330"/>
              <a:gd name="connsiteX45" fmla="*/ 0 w 11450571"/>
              <a:gd name="connsiteY45" fmla="*/ 470898 h 923330"/>
              <a:gd name="connsiteX46" fmla="*/ 0 w 11450571"/>
              <a:gd name="connsiteY4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50571" h="923330" extrusionOk="0">
                <a:moveTo>
                  <a:pt x="0" y="0"/>
                </a:moveTo>
                <a:cubicBezTo>
                  <a:pt x="77702" y="-8229"/>
                  <a:pt x="164930" y="13524"/>
                  <a:pt x="229011" y="0"/>
                </a:cubicBezTo>
                <a:cubicBezTo>
                  <a:pt x="293092" y="-13524"/>
                  <a:pt x="850981" y="13306"/>
                  <a:pt x="1030551" y="0"/>
                </a:cubicBezTo>
                <a:cubicBezTo>
                  <a:pt x="1210121" y="-13306"/>
                  <a:pt x="1316968" y="18733"/>
                  <a:pt x="1488574" y="0"/>
                </a:cubicBezTo>
                <a:cubicBezTo>
                  <a:pt x="1660180" y="-18733"/>
                  <a:pt x="2014657" y="19720"/>
                  <a:pt x="2175608" y="0"/>
                </a:cubicBezTo>
                <a:cubicBezTo>
                  <a:pt x="2336559" y="-19720"/>
                  <a:pt x="2332038" y="18996"/>
                  <a:pt x="2404620" y="0"/>
                </a:cubicBezTo>
                <a:cubicBezTo>
                  <a:pt x="2477202" y="-18996"/>
                  <a:pt x="2794626" y="17844"/>
                  <a:pt x="2977148" y="0"/>
                </a:cubicBezTo>
                <a:cubicBezTo>
                  <a:pt x="3159670" y="-17844"/>
                  <a:pt x="3282791" y="39347"/>
                  <a:pt x="3435171" y="0"/>
                </a:cubicBezTo>
                <a:cubicBezTo>
                  <a:pt x="3587551" y="-39347"/>
                  <a:pt x="3930866" y="15363"/>
                  <a:pt x="4122206" y="0"/>
                </a:cubicBezTo>
                <a:cubicBezTo>
                  <a:pt x="4313547" y="-15363"/>
                  <a:pt x="4642076" y="19476"/>
                  <a:pt x="4809240" y="0"/>
                </a:cubicBezTo>
                <a:cubicBezTo>
                  <a:pt x="4976404" y="-19476"/>
                  <a:pt x="5243538" y="37251"/>
                  <a:pt x="5496274" y="0"/>
                </a:cubicBezTo>
                <a:cubicBezTo>
                  <a:pt x="5749010" y="-37251"/>
                  <a:pt x="5765007" y="6148"/>
                  <a:pt x="5954297" y="0"/>
                </a:cubicBezTo>
                <a:cubicBezTo>
                  <a:pt x="6143587" y="-6148"/>
                  <a:pt x="6190278" y="25133"/>
                  <a:pt x="6297814" y="0"/>
                </a:cubicBezTo>
                <a:cubicBezTo>
                  <a:pt x="6405350" y="-25133"/>
                  <a:pt x="6642756" y="13294"/>
                  <a:pt x="6984848" y="0"/>
                </a:cubicBezTo>
                <a:cubicBezTo>
                  <a:pt x="7326940" y="-13294"/>
                  <a:pt x="7428267" y="80745"/>
                  <a:pt x="7786388" y="0"/>
                </a:cubicBezTo>
                <a:cubicBezTo>
                  <a:pt x="8144509" y="-80745"/>
                  <a:pt x="7918348" y="7273"/>
                  <a:pt x="8015400" y="0"/>
                </a:cubicBezTo>
                <a:cubicBezTo>
                  <a:pt x="8112452" y="-7273"/>
                  <a:pt x="8321506" y="46081"/>
                  <a:pt x="8473423" y="0"/>
                </a:cubicBezTo>
                <a:cubicBezTo>
                  <a:pt x="8625340" y="-46081"/>
                  <a:pt x="9090150" y="55384"/>
                  <a:pt x="9274963" y="0"/>
                </a:cubicBezTo>
                <a:cubicBezTo>
                  <a:pt x="9459776" y="-55384"/>
                  <a:pt x="9795038" y="743"/>
                  <a:pt x="9961997" y="0"/>
                </a:cubicBezTo>
                <a:cubicBezTo>
                  <a:pt x="10128956" y="-743"/>
                  <a:pt x="10128728" y="1912"/>
                  <a:pt x="10191008" y="0"/>
                </a:cubicBezTo>
                <a:cubicBezTo>
                  <a:pt x="10253288" y="-1912"/>
                  <a:pt x="10528322" y="51469"/>
                  <a:pt x="10763537" y="0"/>
                </a:cubicBezTo>
                <a:cubicBezTo>
                  <a:pt x="10998752" y="-51469"/>
                  <a:pt x="11246476" y="18087"/>
                  <a:pt x="11450571" y="0"/>
                </a:cubicBezTo>
                <a:cubicBezTo>
                  <a:pt x="11452960" y="218412"/>
                  <a:pt x="11434305" y="325105"/>
                  <a:pt x="11450571" y="452432"/>
                </a:cubicBezTo>
                <a:cubicBezTo>
                  <a:pt x="11466837" y="579759"/>
                  <a:pt x="11443228" y="721636"/>
                  <a:pt x="11450571" y="923330"/>
                </a:cubicBezTo>
                <a:cubicBezTo>
                  <a:pt x="11311367" y="934326"/>
                  <a:pt x="11124801" y="913006"/>
                  <a:pt x="10878042" y="923330"/>
                </a:cubicBezTo>
                <a:cubicBezTo>
                  <a:pt x="10631283" y="933654"/>
                  <a:pt x="10587092" y="896805"/>
                  <a:pt x="10305514" y="923330"/>
                </a:cubicBezTo>
                <a:cubicBezTo>
                  <a:pt x="10023936" y="949855"/>
                  <a:pt x="10002617" y="887400"/>
                  <a:pt x="9847491" y="923330"/>
                </a:cubicBezTo>
                <a:cubicBezTo>
                  <a:pt x="9692365" y="959260"/>
                  <a:pt x="9395967" y="917450"/>
                  <a:pt x="9274963" y="923330"/>
                </a:cubicBezTo>
                <a:cubicBezTo>
                  <a:pt x="9153959" y="929210"/>
                  <a:pt x="8852659" y="901640"/>
                  <a:pt x="8587928" y="923330"/>
                </a:cubicBezTo>
                <a:cubicBezTo>
                  <a:pt x="8323197" y="945020"/>
                  <a:pt x="8139682" y="862632"/>
                  <a:pt x="8015400" y="923330"/>
                </a:cubicBezTo>
                <a:cubicBezTo>
                  <a:pt x="7891118" y="984028"/>
                  <a:pt x="7840689" y="922729"/>
                  <a:pt x="7671883" y="923330"/>
                </a:cubicBezTo>
                <a:cubicBezTo>
                  <a:pt x="7503077" y="923931"/>
                  <a:pt x="7281043" y="846915"/>
                  <a:pt x="6984848" y="923330"/>
                </a:cubicBezTo>
                <a:cubicBezTo>
                  <a:pt x="6688653" y="999745"/>
                  <a:pt x="6384911" y="850982"/>
                  <a:pt x="6183308" y="923330"/>
                </a:cubicBezTo>
                <a:cubicBezTo>
                  <a:pt x="5981705" y="995678"/>
                  <a:pt x="5744496" y="901546"/>
                  <a:pt x="5381768" y="923330"/>
                </a:cubicBezTo>
                <a:cubicBezTo>
                  <a:pt x="5019040" y="945114"/>
                  <a:pt x="5082593" y="882707"/>
                  <a:pt x="4809240" y="923330"/>
                </a:cubicBezTo>
                <a:cubicBezTo>
                  <a:pt x="4535887" y="963953"/>
                  <a:pt x="4425745" y="879373"/>
                  <a:pt x="4122206" y="923330"/>
                </a:cubicBezTo>
                <a:cubicBezTo>
                  <a:pt x="3818667" y="967287"/>
                  <a:pt x="3599507" y="864950"/>
                  <a:pt x="3320666" y="923330"/>
                </a:cubicBezTo>
                <a:cubicBezTo>
                  <a:pt x="3041825" y="981710"/>
                  <a:pt x="3031068" y="887713"/>
                  <a:pt x="2862643" y="923330"/>
                </a:cubicBezTo>
                <a:cubicBezTo>
                  <a:pt x="2694218" y="958947"/>
                  <a:pt x="2619262" y="915834"/>
                  <a:pt x="2404620" y="923330"/>
                </a:cubicBezTo>
                <a:cubicBezTo>
                  <a:pt x="2189978" y="930826"/>
                  <a:pt x="1943443" y="879113"/>
                  <a:pt x="1717586" y="923330"/>
                </a:cubicBezTo>
                <a:cubicBezTo>
                  <a:pt x="1491729" y="967547"/>
                  <a:pt x="1596737" y="901280"/>
                  <a:pt x="1488574" y="923330"/>
                </a:cubicBezTo>
                <a:cubicBezTo>
                  <a:pt x="1380411" y="945380"/>
                  <a:pt x="1365559" y="920518"/>
                  <a:pt x="1259563" y="923330"/>
                </a:cubicBezTo>
                <a:cubicBezTo>
                  <a:pt x="1153567" y="926142"/>
                  <a:pt x="1125474" y="916132"/>
                  <a:pt x="1030551" y="923330"/>
                </a:cubicBezTo>
                <a:cubicBezTo>
                  <a:pt x="935628" y="930528"/>
                  <a:pt x="701573" y="919080"/>
                  <a:pt x="572529" y="923330"/>
                </a:cubicBezTo>
                <a:cubicBezTo>
                  <a:pt x="443485" y="927580"/>
                  <a:pt x="132274" y="907984"/>
                  <a:pt x="0" y="923330"/>
                </a:cubicBezTo>
                <a:cubicBezTo>
                  <a:pt x="-42715" y="711926"/>
                  <a:pt x="23758" y="562256"/>
                  <a:pt x="0" y="470898"/>
                </a:cubicBezTo>
                <a:cubicBezTo>
                  <a:pt x="-23758" y="379540"/>
                  <a:pt x="6642" y="208384"/>
                  <a:pt x="0" y="0"/>
                </a:cubicBezTo>
                <a:close/>
              </a:path>
            </a:pathLst>
          </a:custGeom>
          <a:noFill/>
          <a:ln w="76200">
            <a:solidFill>
              <a:srgbClr val="FFFFFF"/>
            </a:solidFill>
            <a:extLst>
              <a:ext uri="{C807C97D-BFC1-408E-A445-0C87EB9F89A2}">
                <ask:lineSketchStyleProps xmlns:ask="http://schemas.microsoft.com/office/drawing/2018/sketchyshapes" sd="3619261640">
                  <a:prstGeom prst="rect">
                    <a:avLst/>
                  </a:prstGeom>
                  <ask:type>
                    <ask:lineSketchScribble/>
                  </ask:type>
                </ask:lineSketchStyleProps>
              </a:ext>
            </a:extLst>
          </a:ln>
        </p:spPr>
        <p:txBody>
          <a:bodyPr wrap="none" lIns="91440" tIns="45720" rIns="91440" bIns="45720">
            <a:spAutoFit/>
          </a:bodyPr>
          <a:lstStyle/>
          <a:p>
            <a:pPr algn="ctr"/>
            <a:r>
              <a:rPr lang="ar-BH" sz="5400" b="0" cap="none" spc="0" dirty="0">
                <a:ln w="0"/>
                <a:solidFill>
                  <a:schemeClr val="tx1"/>
                </a:solidFill>
                <a:effectLst>
                  <a:outerShdw blurRad="38100" dist="19050" dir="2700000" algn="tl" rotWithShape="0">
                    <a:schemeClr val="dk1">
                      <a:alpha val="40000"/>
                    </a:schemeClr>
                  </a:outerShdw>
                </a:effectLst>
              </a:rPr>
              <a:t>لماذا شبه من يغتاب أخيه كمن يأكل لحم أخيه الميت </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50003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18" t="13393" r="1775" b="50440"/>
          <a:stretch/>
        </p:blipFill>
        <p:spPr bwMode="auto">
          <a:xfrm>
            <a:off x="1286464" y="985530"/>
            <a:ext cx="9727439" cy="4269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02864" y="2780928"/>
            <a:ext cx="3136953" cy="792088"/>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AE" sz="20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عمله مقبوله، وفيه حرص على أموال الناس وسائر حقوقهم.</a:t>
            </a:r>
          </a:p>
        </p:txBody>
      </p:sp>
      <p:sp>
        <p:nvSpPr>
          <p:cNvPr id="10" name="Rectangle 9"/>
          <p:cNvSpPr/>
          <p:nvPr/>
        </p:nvSpPr>
        <p:spPr>
          <a:xfrm>
            <a:off x="1302864" y="3645024"/>
            <a:ext cx="3136953" cy="864096"/>
          </a:xfrm>
          <a:prstGeom prst="rect">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AE" sz="24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عمل غيرمقبول فالله نهى عن التجسس وتتبع عورات الناس.</a:t>
            </a:r>
          </a:p>
        </p:txBody>
      </p:sp>
      <p:sp>
        <p:nvSpPr>
          <p:cNvPr id="11" name="Rectangle 10"/>
          <p:cNvSpPr/>
          <p:nvPr/>
        </p:nvSpPr>
        <p:spPr>
          <a:xfrm>
            <a:off x="1302864" y="4581128"/>
            <a:ext cx="3136953" cy="792088"/>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AE" sz="2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عمله مقبوله، وعليه أن يصدق في نصيحته له.</a:t>
            </a:r>
          </a:p>
        </p:txBody>
      </p:sp>
      <p:pic>
        <p:nvPicPr>
          <p:cNvPr id="11270" name="Picture 6" descr="http://twitter.hawacook.com/wp-content/uploads/2014/03/155952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040" y="269422"/>
            <a:ext cx="2749418" cy="1664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2" name="Picture 8" descr="http://www.nourislamna.com/up/images/mmmcq6uyulieznchls7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13916" y="560092"/>
            <a:ext cx="4527079" cy="1358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66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87" t="16607" r="1641" b="54287"/>
          <a:stretch/>
        </p:blipFill>
        <p:spPr bwMode="auto">
          <a:xfrm>
            <a:off x="1494026" y="1844824"/>
            <a:ext cx="8987921" cy="31082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631505" y="3429000"/>
            <a:ext cx="8568951" cy="1524074"/>
          </a:xfrm>
          <a:prstGeom prst="rect">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AE" sz="4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الخوف من الجليل ، والعمل بالتنزيل ، والقناعة بالقليل ، والاستعداد ليوم الرحيل .</a:t>
            </a:r>
          </a:p>
        </p:txBody>
      </p:sp>
      <p:pic>
        <p:nvPicPr>
          <p:cNvPr id="12292" name="Picture 4" descr="http://quran-mp3.net/wp-content/uploads/2012/11/to2a.jpg"/>
          <p:cNvPicPr>
            <a:picLocks noChangeAspect="1" noChangeArrowheads="1"/>
          </p:cNvPicPr>
          <p:nvPr/>
        </p:nvPicPr>
        <p:blipFill rotWithShape="1">
          <a:blip r:embed="rId3">
            <a:extLst>
              <a:ext uri="{28A0092B-C50C-407E-A947-70E740481C1C}">
                <a14:useLocalDpi xmlns:a14="http://schemas.microsoft.com/office/drawing/2010/main" val="0"/>
              </a:ext>
            </a:extLst>
          </a:blip>
          <a:srcRect t="4163" b="3931"/>
          <a:stretch/>
        </p:blipFill>
        <p:spPr bwMode="auto">
          <a:xfrm>
            <a:off x="2171563" y="126526"/>
            <a:ext cx="3744416" cy="3270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13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8799" t="83434"/>
          <a:stretch/>
        </p:blipFill>
        <p:spPr>
          <a:xfrm>
            <a:off x="7032104" y="5517233"/>
            <a:ext cx="3867948" cy="1072283"/>
          </a:xfrm>
          <a:prstGeom prst="rect">
            <a:avLst/>
          </a:prstGeom>
        </p:spPr>
      </p:pic>
      <p:pic>
        <p:nvPicPr>
          <p:cNvPr id="3" name="Picture 1">
            <a:extLst>
              <a:ext uri="{FF2B5EF4-FFF2-40B4-BE49-F238E27FC236}">
                <a16:creationId xmlns:a16="http://schemas.microsoft.com/office/drawing/2014/main" id="{B38A13D6-6063-4720-8624-620CE9F8E60E}"/>
              </a:ext>
            </a:extLst>
          </p:cNvPr>
          <p:cNvPicPr>
            <a:picLocks noChangeAspect="1"/>
          </p:cNvPicPr>
          <p:nvPr/>
        </p:nvPicPr>
        <p:blipFill rotWithShape="1">
          <a:blip r:embed="rId2">
            <a:extLst>
              <a:ext uri="{28A0092B-C50C-407E-A947-70E740481C1C}">
                <a14:useLocalDpi xmlns:a14="http://schemas.microsoft.com/office/drawing/2010/main" val="0"/>
              </a:ext>
            </a:extLst>
          </a:blip>
          <a:srcRect b="83313"/>
          <a:stretch/>
        </p:blipFill>
        <p:spPr>
          <a:xfrm>
            <a:off x="1512186" y="116633"/>
            <a:ext cx="9387865" cy="1080120"/>
          </a:xfrm>
          <a:prstGeom prst="rect">
            <a:avLst/>
          </a:prstGeom>
        </p:spPr>
      </p:pic>
      <p:pic>
        <p:nvPicPr>
          <p:cNvPr id="4" name="Picture 1">
            <a:extLst>
              <a:ext uri="{FF2B5EF4-FFF2-40B4-BE49-F238E27FC236}">
                <a16:creationId xmlns:a16="http://schemas.microsoft.com/office/drawing/2014/main" id="{236C995B-32E0-45FE-84E5-AA77A277AEF3}"/>
              </a:ext>
            </a:extLst>
          </p:cNvPr>
          <p:cNvPicPr>
            <a:picLocks noChangeAspect="1"/>
          </p:cNvPicPr>
          <p:nvPr/>
        </p:nvPicPr>
        <p:blipFill rotWithShape="1">
          <a:blip r:embed="rId2">
            <a:extLst>
              <a:ext uri="{28A0092B-C50C-407E-A947-70E740481C1C}">
                <a14:useLocalDpi xmlns:a14="http://schemas.microsoft.com/office/drawing/2010/main" val="0"/>
              </a:ext>
            </a:extLst>
          </a:blip>
          <a:srcRect t="16442" r="22026" b="70208"/>
          <a:stretch/>
        </p:blipFill>
        <p:spPr>
          <a:xfrm>
            <a:off x="1512187" y="1196753"/>
            <a:ext cx="7320118" cy="864095"/>
          </a:xfrm>
          <a:prstGeom prst="rect">
            <a:avLst/>
          </a:prstGeom>
        </p:spPr>
      </p:pic>
      <p:pic>
        <p:nvPicPr>
          <p:cNvPr id="5" name="Picture 1">
            <a:extLst>
              <a:ext uri="{FF2B5EF4-FFF2-40B4-BE49-F238E27FC236}">
                <a16:creationId xmlns:a16="http://schemas.microsoft.com/office/drawing/2014/main" id="{37C24548-4DD1-432A-8424-EF6E4241D4E9}"/>
              </a:ext>
            </a:extLst>
          </p:cNvPr>
          <p:cNvPicPr>
            <a:picLocks noChangeAspect="1"/>
          </p:cNvPicPr>
          <p:nvPr/>
        </p:nvPicPr>
        <p:blipFill rotWithShape="1">
          <a:blip r:embed="rId2">
            <a:extLst>
              <a:ext uri="{28A0092B-C50C-407E-A947-70E740481C1C}">
                <a14:useLocalDpi xmlns:a14="http://schemas.microsoft.com/office/drawing/2010/main" val="0"/>
              </a:ext>
            </a:extLst>
          </a:blip>
          <a:srcRect t="33373" r="65747" b="53277"/>
          <a:stretch/>
        </p:blipFill>
        <p:spPr>
          <a:xfrm>
            <a:off x="1512185" y="2276873"/>
            <a:ext cx="3215663" cy="864095"/>
          </a:xfrm>
          <a:prstGeom prst="rect">
            <a:avLst/>
          </a:prstGeom>
        </p:spPr>
      </p:pic>
      <p:pic>
        <p:nvPicPr>
          <p:cNvPr id="6" name="Picture 1">
            <a:extLst>
              <a:ext uri="{FF2B5EF4-FFF2-40B4-BE49-F238E27FC236}">
                <a16:creationId xmlns:a16="http://schemas.microsoft.com/office/drawing/2014/main" id="{87F26651-8057-4D18-A269-A0C5778C7F34}"/>
              </a:ext>
            </a:extLst>
          </p:cNvPr>
          <p:cNvPicPr>
            <a:picLocks noChangeAspect="1"/>
          </p:cNvPicPr>
          <p:nvPr/>
        </p:nvPicPr>
        <p:blipFill rotWithShape="1">
          <a:blip r:embed="rId2">
            <a:extLst>
              <a:ext uri="{28A0092B-C50C-407E-A947-70E740481C1C}">
                <a14:useLocalDpi xmlns:a14="http://schemas.microsoft.com/office/drawing/2010/main" val="0"/>
              </a:ext>
            </a:extLst>
          </a:blip>
          <a:srcRect t="46723" r="43503" b="36590"/>
          <a:stretch/>
        </p:blipFill>
        <p:spPr>
          <a:xfrm>
            <a:off x="1512187" y="3140969"/>
            <a:ext cx="5303894" cy="1080120"/>
          </a:xfrm>
          <a:prstGeom prst="rect">
            <a:avLst/>
          </a:prstGeom>
        </p:spPr>
      </p:pic>
      <p:pic>
        <p:nvPicPr>
          <p:cNvPr id="7" name="Picture 1">
            <a:extLst>
              <a:ext uri="{FF2B5EF4-FFF2-40B4-BE49-F238E27FC236}">
                <a16:creationId xmlns:a16="http://schemas.microsoft.com/office/drawing/2014/main" id="{36FA19C7-E093-42E7-8D55-F048431AD07B}"/>
              </a:ext>
            </a:extLst>
          </p:cNvPr>
          <p:cNvPicPr>
            <a:picLocks noChangeAspect="1"/>
          </p:cNvPicPr>
          <p:nvPr/>
        </p:nvPicPr>
        <p:blipFill rotWithShape="1">
          <a:blip r:embed="rId2">
            <a:extLst>
              <a:ext uri="{28A0092B-C50C-407E-A947-70E740481C1C}">
                <a14:useLocalDpi xmlns:a14="http://schemas.microsoft.com/office/drawing/2010/main" val="0"/>
              </a:ext>
            </a:extLst>
          </a:blip>
          <a:srcRect l="15857" t="66747" r="44256" b="18791"/>
          <a:stretch/>
        </p:blipFill>
        <p:spPr>
          <a:xfrm>
            <a:off x="2999656" y="4149080"/>
            <a:ext cx="3744416" cy="936104"/>
          </a:xfrm>
          <a:prstGeom prst="rect">
            <a:avLst/>
          </a:prstGeom>
        </p:spPr>
      </p:pic>
      <p:pic>
        <p:nvPicPr>
          <p:cNvPr id="8" name="Picture 1">
            <a:extLst>
              <a:ext uri="{FF2B5EF4-FFF2-40B4-BE49-F238E27FC236}">
                <a16:creationId xmlns:a16="http://schemas.microsoft.com/office/drawing/2014/main" id="{33612064-4E22-4A00-80DA-986B5097AE49}"/>
              </a:ext>
            </a:extLst>
          </p:cNvPr>
          <p:cNvPicPr>
            <a:picLocks noChangeAspect="1"/>
          </p:cNvPicPr>
          <p:nvPr/>
        </p:nvPicPr>
        <p:blipFill rotWithShape="1">
          <a:blip r:embed="rId2">
            <a:extLst>
              <a:ext uri="{28A0092B-C50C-407E-A947-70E740481C1C}">
                <a14:useLocalDpi xmlns:a14="http://schemas.microsoft.com/office/drawing/2010/main" val="0"/>
              </a:ext>
            </a:extLst>
          </a:blip>
          <a:srcRect l="14311" t="83854" r="43502" b="1685"/>
          <a:stretch/>
        </p:blipFill>
        <p:spPr>
          <a:xfrm>
            <a:off x="2855640" y="5085184"/>
            <a:ext cx="3960441" cy="936104"/>
          </a:xfrm>
          <a:prstGeom prst="rect">
            <a:avLst/>
          </a:prstGeom>
        </p:spPr>
      </p:pic>
      <p:pic>
        <p:nvPicPr>
          <p:cNvPr id="9" name="Picture 1">
            <a:extLst>
              <a:ext uri="{FF2B5EF4-FFF2-40B4-BE49-F238E27FC236}">
                <a16:creationId xmlns:a16="http://schemas.microsoft.com/office/drawing/2014/main" id="{EC654548-B049-4C40-B368-15570E827D1C}"/>
              </a:ext>
            </a:extLst>
          </p:cNvPr>
          <p:cNvPicPr>
            <a:picLocks noChangeAspect="1"/>
          </p:cNvPicPr>
          <p:nvPr/>
        </p:nvPicPr>
        <p:blipFill rotWithShape="1">
          <a:blip r:embed="rId2">
            <a:extLst>
              <a:ext uri="{28A0092B-C50C-407E-A947-70E740481C1C}">
                <a14:useLocalDpi xmlns:a14="http://schemas.microsoft.com/office/drawing/2010/main" val="0"/>
              </a:ext>
            </a:extLst>
          </a:blip>
          <a:srcRect l="43503" t="30037" r="19725" b="53277"/>
          <a:stretch/>
        </p:blipFill>
        <p:spPr>
          <a:xfrm>
            <a:off x="5596157" y="2060849"/>
            <a:ext cx="3452171" cy="1080120"/>
          </a:xfrm>
          <a:prstGeom prst="rect">
            <a:avLst/>
          </a:prstGeom>
        </p:spPr>
      </p:pic>
      <p:pic>
        <p:nvPicPr>
          <p:cNvPr id="10" name="Picture 1">
            <a:extLst>
              <a:ext uri="{FF2B5EF4-FFF2-40B4-BE49-F238E27FC236}">
                <a16:creationId xmlns:a16="http://schemas.microsoft.com/office/drawing/2014/main" id="{05F32CE4-69D1-4942-8016-CB893EF1A9DC}"/>
              </a:ext>
            </a:extLst>
          </p:cNvPr>
          <p:cNvPicPr>
            <a:picLocks noChangeAspect="1"/>
          </p:cNvPicPr>
          <p:nvPr/>
        </p:nvPicPr>
        <p:blipFill rotWithShape="1">
          <a:blip r:embed="rId2">
            <a:extLst>
              <a:ext uri="{28A0092B-C50C-407E-A947-70E740481C1C}">
                <a14:useLocalDpi xmlns:a14="http://schemas.microsoft.com/office/drawing/2010/main" val="0"/>
              </a:ext>
            </a:extLst>
          </a:blip>
          <a:srcRect l="60114" t="50060" b="33253"/>
          <a:stretch/>
        </p:blipFill>
        <p:spPr>
          <a:xfrm>
            <a:off x="7154385" y="3356994"/>
            <a:ext cx="3744416" cy="1080120"/>
          </a:xfrm>
          <a:prstGeom prst="rect">
            <a:avLst/>
          </a:prstGeom>
        </p:spPr>
      </p:pic>
      <p:pic>
        <p:nvPicPr>
          <p:cNvPr id="11" name="Picture 1">
            <a:extLst>
              <a:ext uri="{FF2B5EF4-FFF2-40B4-BE49-F238E27FC236}">
                <a16:creationId xmlns:a16="http://schemas.microsoft.com/office/drawing/2014/main" id="{1FD9E8D3-94E5-4599-A718-4AFE70C33EE6}"/>
              </a:ext>
            </a:extLst>
          </p:cNvPr>
          <p:cNvPicPr>
            <a:picLocks noChangeAspect="1"/>
          </p:cNvPicPr>
          <p:nvPr/>
        </p:nvPicPr>
        <p:blipFill rotWithShape="1">
          <a:blip r:embed="rId2">
            <a:extLst>
              <a:ext uri="{28A0092B-C50C-407E-A947-70E740481C1C}">
                <a14:useLocalDpi xmlns:a14="http://schemas.microsoft.com/office/drawing/2010/main" val="0"/>
              </a:ext>
            </a:extLst>
          </a:blip>
          <a:srcRect l="60114" t="66223" b="17090"/>
          <a:stretch/>
        </p:blipFill>
        <p:spPr>
          <a:xfrm>
            <a:off x="7154385" y="4437113"/>
            <a:ext cx="3744416" cy="1080120"/>
          </a:xfrm>
          <a:prstGeom prst="rect">
            <a:avLst/>
          </a:prstGeom>
        </p:spPr>
      </p:pic>
    </p:spTree>
    <p:extLst>
      <p:ext uri="{BB962C8B-B14F-4D97-AF65-F5344CB8AC3E}">
        <p14:creationId xmlns:p14="http://schemas.microsoft.com/office/powerpoint/2010/main" val="164050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مستطيل 3">
            <a:extLst>
              <a:ext uri="{FF2B5EF4-FFF2-40B4-BE49-F238E27FC236}">
                <a16:creationId xmlns:a16="http://schemas.microsoft.com/office/drawing/2014/main" id="{1604DBDF-CE92-4C5F-9F40-767B7EBA07B7}"/>
              </a:ext>
            </a:extLst>
          </p:cNvPr>
          <p:cNvSpPr/>
          <p:nvPr/>
        </p:nvSpPr>
        <p:spPr>
          <a:xfrm>
            <a:off x="1666844" y="214290"/>
            <a:ext cx="8858312" cy="642942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SA" sz="16600" b="1" dirty="0">
                <a:solidFill>
                  <a:schemeClr val="bg1">
                    <a:lumMod val="95000"/>
                    <a:lumOff val="5000"/>
                  </a:schemeClr>
                </a:solidFill>
                <a:latin typeface="Times New Roman" pitchFamily="18" charset="0"/>
                <a:cs typeface="Times New Roman" pitchFamily="18" charset="0"/>
              </a:rPr>
              <a:t>     </a:t>
            </a:r>
            <a:endParaRPr lang="ar-AE" sz="16600" b="1" dirty="0">
              <a:solidFill>
                <a:schemeClr val="bg1">
                  <a:lumMod val="95000"/>
                  <a:lumOff val="5000"/>
                </a:schemeClr>
              </a:solidFill>
              <a:latin typeface="Times New Roman" pitchFamily="18" charset="0"/>
              <a:cs typeface="Times New Roman" pitchFamily="18" charset="0"/>
            </a:endParaRPr>
          </a:p>
          <a:p>
            <a:pPr algn="ctr">
              <a:defRPr/>
            </a:pPr>
            <a:endParaRPr lang="ar-AE" sz="19900" b="1" dirty="0">
              <a:solidFill>
                <a:schemeClr val="bg1">
                  <a:lumMod val="95000"/>
                  <a:lumOff val="5000"/>
                </a:schemeClr>
              </a:solidFill>
              <a:latin typeface="Times New Roman" pitchFamily="18" charset="0"/>
              <a:cs typeface="Times New Roman" pitchFamily="18" charset="0"/>
            </a:endParaRPr>
          </a:p>
          <a:p>
            <a:pPr algn="ctr">
              <a:defRPr/>
            </a:pPr>
            <a:endParaRPr lang="ar-AE" sz="19900" b="1" dirty="0">
              <a:solidFill>
                <a:schemeClr val="bg1">
                  <a:lumMod val="95000"/>
                  <a:lumOff val="5000"/>
                </a:schemeClr>
              </a:solidFill>
              <a:latin typeface="Times New Roman" pitchFamily="18" charset="0"/>
              <a:cs typeface="Times New Roman" pitchFamily="18" charset="0"/>
            </a:endParaRPr>
          </a:p>
        </p:txBody>
      </p:sp>
      <p:grpSp>
        <p:nvGrpSpPr>
          <p:cNvPr id="80" name="Group 79">
            <a:extLst>
              <a:ext uri="{FF2B5EF4-FFF2-40B4-BE49-F238E27FC236}">
                <a16:creationId xmlns:a16="http://schemas.microsoft.com/office/drawing/2014/main" id="{050E44A1-C379-4A7F-85B3-4463BE1EE32F}"/>
              </a:ext>
            </a:extLst>
          </p:cNvPr>
          <p:cNvGrpSpPr>
            <a:grpSpLocks/>
          </p:cNvGrpSpPr>
          <p:nvPr/>
        </p:nvGrpSpPr>
        <p:grpSpPr bwMode="auto">
          <a:xfrm>
            <a:off x="10611017" y="631556"/>
            <a:ext cx="1242199" cy="1319917"/>
            <a:chOff x="5208977" y="4543165"/>
            <a:chExt cx="1779521" cy="1947891"/>
          </a:xfrm>
        </p:grpSpPr>
        <p:sp>
          <p:nvSpPr>
            <p:cNvPr id="81" name="Freeform 20">
              <a:extLst>
                <a:ext uri="{FF2B5EF4-FFF2-40B4-BE49-F238E27FC236}">
                  <a16:creationId xmlns:a16="http://schemas.microsoft.com/office/drawing/2014/main" id="{35F7E2E4-0FD1-42BA-A9BA-6CDEC21FAC31}"/>
                </a:ext>
              </a:extLst>
            </p:cNvPr>
            <p:cNvSpPr>
              <a:spLocks/>
            </p:cNvSpPr>
            <p:nvPr/>
          </p:nvSpPr>
          <p:spPr bwMode="auto">
            <a:xfrm>
              <a:off x="5208977" y="5088501"/>
              <a:ext cx="889761" cy="1402555"/>
            </a:xfrm>
            <a:custGeom>
              <a:avLst/>
              <a:gdLst>
                <a:gd name="T0" fmla="*/ 0 w 650"/>
                <a:gd name="T1" fmla="*/ 0 h 1024"/>
                <a:gd name="T2" fmla="*/ 0 w 650"/>
                <a:gd name="T3" fmla="*/ 625 h 1024"/>
                <a:gd name="T4" fmla="*/ 649 w 650"/>
                <a:gd name="T5" fmla="*/ 1024 h 1024"/>
                <a:gd name="T6" fmla="*/ 650 w 650"/>
                <a:gd name="T7" fmla="*/ 398 h 1024"/>
                <a:gd name="T8" fmla="*/ 0 w 650"/>
                <a:gd name="T9" fmla="*/ 0 h 1024"/>
                <a:gd name="T10" fmla="*/ 0 w 650"/>
                <a:gd name="T11" fmla="*/ 0 h 1024"/>
              </a:gdLst>
              <a:ahLst/>
              <a:cxnLst>
                <a:cxn ang="0">
                  <a:pos x="T0" y="T1"/>
                </a:cxn>
                <a:cxn ang="0">
                  <a:pos x="T2" y="T3"/>
                </a:cxn>
                <a:cxn ang="0">
                  <a:pos x="T4" y="T5"/>
                </a:cxn>
                <a:cxn ang="0">
                  <a:pos x="T6" y="T7"/>
                </a:cxn>
                <a:cxn ang="0">
                  <a:pos x="T8" y="T9"/>
                </a:cxn>
                <a:cxn ang="0">
                  <a:pos x="T10" y="T11"/>
                </a:cxn>
              </a:cxnLst>
              <a:rect l="0" t="0" r="r" b="b"/>
              <a:pathLst>
                <a:path w="650" h="1024">
                  <a:moveTo>
                    <a:pt x="0" y="0"/>
                  </a:moveTo>
                  <a:lnTo>
                    <a:pt x="0" y="625"/>
                  </a:lnTo>
                  <a:lnTo>
                    <a:pt x="649" y="1024"/>
                  </a:lnTo>
                  <a:lnTo>
                    <a:pt x="650" y="398"/>
                  </a:lnTo>
                  <a:lnTo>
                    <a:pt x="0" y="0"/>
                  </a:lnTo>
                  <a:lnTo>
                    <a:pt x="0" y="0"/>
                  </a:lnTo>
                  <a:close/>
                </a:path>
              </a:pathLst>
            </a:custGeom>
            <a:solidFill>
              <a:schemeClr val="accent4"/>
            </a:solidFill>
            <a:ln>
              <a:noFill/>
            </a:ln>
          </p:spPr>
          <p:txBody>
            <a:bodyPr>
              <a:normAutofit/>
            </a:bodyPr>
            <a:lstStyle/>
            <a:p>
              <a:pPr>
                <a:defRPr/>
              </a:pPr>
              <a:endParaRPr lang="en-GB" sz="2000"/>
            </a:p>
          </p:txBody>
        </p:sp>
        <p:sp>
          <p:nvSpPr>
            <p:cNvPr id="82" name="Freeform 21">
              <a:extLst>
                <a:ext uri="{FF2B5EF4-FFF2-40B4-BE49-F238E27FC236}">
                  <a16:creationId xmlns:a16="http://schemas.microsoft.com/office/drawing/2014/main" id="{D9F456B7-9354-4080-AD86-15E6D5E37830}"/>
                </a:ext>
              </a:extLst>
            </p:cNvPr>
            <p:cNvSpPr>
              <a:spLocks/>
            </p:cNvSpPr>
            <p:nvPr/>
          </p:nvSpPr>
          <p:spPr bwMode="auto">
            <a:xfrm>
              <a:off x="6096307" y="5088501"/>
              <a:ext cx="892191" cy="1402555"/>
            </a:xfrm>
            <a:custGeom>
              <a:avLst/>
              <a:gdLst>
                <a:gd name="T0" fmla="*/ 0 w 651"/>
                <a:gd name="T1" fmla="*/ 1024 h 1024"/>
                <a:gd name="T2" fmla="*/ 1 w 651"/>
                <a:gd name="T3" fmla="*/ 398 h 1024"/>
                <a:gd name="T4" fmla="*/ 651 w 651"/>
                <a:gd name="T5" fmla="*/ 0 h 1024"/>
                <a:gd name="T6" fmla="*/ 650 w 651"/>
                <a:gd name="T7" fmla="*/ 625 h 1024"/>
                <a:gd name="T8" fmla="*/ 0 w 651"/>
                <a:gd name="T9" fmla="*/ 1024 h 1024"/>
                <a:gd name="T10" fmla="*/ 0 w 651"/>
                <a:gd name="T11" fmla="*/ 1024 h 1024"/>
              </a:gdLst>
              <a:ahLst/>
              <a:cxnLst>
                <a:cxn ang="0">
                  <a:pos x="T0" y="T1"/>
                </a:cxn>
                <a:cxn ang="0">
                  <a:pos x="T2" y="T3"/>
                </a:cxn>
                <a:cxn ang="0">
                  <a:pos x="T4" y="T5"/>
                </a:cxn>
                <a:cxn ang="0">
                  <a:pos x="T6" y="T7"/>
                </a:cxn>
                <a:cxn ang="0">
                  <a:pos x="T8" y="T9"/>
                </a:cxn>
                <a:cxn ang="0">
                  <a:pos x="T10" y="T11"/>
                </a:cxn>
              </a:cxnLst>
              <a:rect l="0" t="0" r="r" b="b"/>
              <a:pathLst>
                <a:path w="651" h="1024">
                  <a:moveTo>
                    <a:pt x="0" y="1024"/>
                  </a:moveTo>
                  <a:lnTo>
                    <a:pt x="1" y="398"/>
                  </a:lnTo>
                  <a:lnTo>
                    <a:pt x="651" y="0"/>
                  </a:lnTo>
                  <a:lnTo>
                    <a:pt x="650" y="625"/>
                  </a:lnTo>
                  <a:lnTo>
                    <a:pt x="0" y="1024"/>
                  </a:lnTo>
                  <a:lnTo>
                    <a:pt x="0" y="1024"/>
                  </a:lnTo>
                  <a:close/>
                </a:path>
              </a:pathLst>
            </a:custGeom>
            <a:solidFill>
              <a:schemeClr val="accent4"/>
            </a:solidFill>
            <a:ln>
              <a:noFill/>
            </a:ln>
          </p:spPr>
          <p:txBody>
            <a:bodyPr>
              <a:normAutofit/>
            </a:bodyPr>
            <a:lstStyle/>
            <a:p>
              <a:pPr>
                <a:defRPr/>
              </a:pPr>
              <a:endParaRPr lang="en-GB" sz="2000"/>
            </a:p>
          </p:txBody>
        </p:sp>
        <p:sp>
          <p:nvSpPr>
            <p:cNvPr id="83" name="Freeform 22">
              <a:extLst>
                <a:ext uri="{FF2B5EF4-FFF2-40B4-BE49-F238E27FC236}">
                  <a16:creationId xmlns:a16="http://schemas.microsoft.com/office/drawing/2014/main" id="{05B5BFA8-BE01-4C78-BC46-C5885E427B2A}"/>
                </a:ext>
              </a:extLst>
            </p:cNvPr>
            <p:cNvSpPr>
              <a:spLocks/>
            </p:cNvSpPr>
            <p:nvPr/>
          </p:nvSpPr>
          <p:spPr bwMode="auto">
            <a:xfrm>
              <a:off x="5208977" y="4543165"/>
              <a:ext cx="1779521" cy="1090673"/>
            </a:xfrm>
            <a:custGeom>
              <a:avLst/>
              <a:gdLst>
                <a:gd name="T0" fmla="*/ 650 w 1300"/>
                <a:gd name="T1" fmla="*/ 797 h 797"/>
                <a:gd name="T2" fmla="*/ 0 w 1300"/>
                <a:gd name="T3" fmla="*/ 399 h 797"/>
                <a:gd name="T4" fmla="*/ 650 w 1300"/>
                <a:gd name="T5" fmla="*/ 0 h 797"/>
                <a:gd name="T6" fmla="*/ 1300 w 1300"/>
                <a:gd name="T7" fmla="*/ 399 h 797"/>
                <a:gd name="T8" fmla="*/ 650 w 1300"/>
                <a:gd name="T9" fmla="*/ 797 h 797"/>
                <a:gd name="T10" fmla="*/ 650 w 1300"/>
                <a:gd name="T11" fmla="*/ 797 h 797"/>
              </a:gdLst>
              <a:ahLst/>
              <a:cxnLst>
                <a:cxn ang="0">
                  <a:pos x="T0" y="T1"/>
                </a:cxn>
                <a:cxn ang="0">
                  <a:pos x="T2" y="T3"/>
                </a:cxn>
                <a:cxn ang="0">
                  <a:pos x="T4" y="T5"/>
                </a:cxn>
                <a:cxn ang="0">
                  <a:pos x="T6" y="T7"/>
                </a:cxn>
                <a:cxn ang="0">
                  <a:pos x="T8" y="T9"/>
                </a:cxn>
                <a:cxn ang="0">
                  <a:pos x="T10" y="T11"/>
                </a:cxn>
              </a:cxnLst>
              <a:rect l="0" t="0" r="r" b="b"/>
              <a:pathLst>
                <a:path w="1300" h="797">
                  <a:moveTo>
                    <a:pt x="650" y="797"/>
                  </a:moveTo>
                  <a:lnTo>
                    <a:pt x="0" y="399"/>
                  </a:lnTo>
                  <a:lnTo>
                    <a:pt x="650" y="0"/>
                  </a:lnTo>
                  <a:lnTo>
                    <a:pt x="1300" y="399"/>
                  </a:lnTo>
                  <a:lnTo>
                    <a:pt x="650" y="797"/>
                  </a:lnTo>
                  <a:lnTo>
                    <a:pt x="650" y="797"/>
                  </a:lnTo>
                  <a:close/>
                </a:path>
              </a:pathLst>
            </a:custGeom>
            <a:solidFill>
              <a:schemeClr val="bg1">
                <a:lumMod val="95000"/>
              </a:schemeClr>
            </a:solidFill>
            <a:ln>
              <a:noFill/>
            </a:ln>
          </p:spPr>
          <p:txBody>
            <a:bodyPr>
              <a:normAutofit/>
            </a:bodyPr>
            <a:lstStyle/>
            <a:p>
              <a:pPr>
                <a:defRPr/>
              </a:pPr>
              <a:endParaRPr lang="en-GB" sz="2000"/>
            </a:p>
          </p:txBody>
        </p:sp>
        <p:sp>
          <p:nvSpPr>
            <p:cNvPr id="84" name="Freeform 25">
              <a:extLst>
                <a:ext uri="{FF2B5EF4-FFF2-40B4-BE49-F238E27FC236}">
                  <a16:creationId xmlns:a16="http://schemas.microsoft.com/office/drawing/2014/main" id="{AEF0B60C-E30F-4D89-ADDD-C0E11F2BDBEA}"/>
                </a:ext>
              </a:extLst>
            </p:cNvPr>
            <p:cNvSpPr>
              <a:spLocks/>
            </p:cNvSpPr>
            <p:nvPr/>
          </p:nvSpPr>
          <p:spPr bwMode="auto">
            <a:xfrm>
              <a:off x="6480411" y="5617423"/>
              <a:ext cx="206638" cy="410371"/>
            </a:xfrm>
            <a:custGeom>
              <a:avLst/>
              <a:gdLst>
                <a:gd name="T0" fmla="*/ 0 w 150"/>
                <a:gd name="T1" fmla="*/ 300 h 300"/>
                <a:gd name="T2" fmla="*/ 150 w 150"/>
                <a:gd name="T3" fmla="*/ 82 h 300"/>
                <a:gd name="T4" fmla="*/ 0 w 150"/>
                <a:gd name="T5" fmla="*/ 0 h 300"/>
                <a:gd name="T6" fmla="*/ 0 w 150"/>
                <a:gd name="T7" fmla="*/ 300 h 300"/>
                <a:gd name="T8" fmla="*/ 0 w 150"/>
                <a:gd name="T9" fmla="*/ 300 h 300"/>
              </a:gdLst>
              <a:ahLst/>
              <a:cxnLst>
                <a:cxn ang="0">
                  <a:pos x="T0" y="T1"/>
                </a:cxn>
                <a:cxn ang="0">
                  <a:pos x="T2" y="T3"/>
                </a:cxn>
                <a:cxn ang="0">
                  <a:pos x="T4" y="T5"/>
                </a:cxn>
                <a:cxn ang="0">
                  <a:pos x="T6" y="T7"/>
                </a:cxn>
                <a:cxn ang="0">
                  <a:pos x="T8" y="T9"/>
                </a:cxn>
              </a:cxnLst>
              <a:rect l="0" t="0" r="r" b="b"/>
              <a:pathLst>
                <a:path w="150" h="300">
                  <a:moveTo>
                    <a:pt x="0" y="300"/>
                  </a:moveTo>
                  <a:lnTo>
                    <a:pt x="150" y="82"/>
                  </a:lnTo>
                  <a:lnTo>
                    <a:pt x="0" y="0"/>
                  </a:lnTo>
                  <a:lnTo>
                    <a:pt x="0" y="300"/>
                  </a:lnTo>
                  <a:lnTo>
                    <a:pt x="0" y="300"/>
                  </a:lnTo>
                  <a:close/>
                </a:path>
              </a:pathLst>
            </a:custGeom>
            <a:solidFill>
              <a:srgbClr val="FFFFFF"/>
            </a:solidFill>
            <a:ln>
              <a:noFill/>
            </a:ln>
          </p:spPr>
          <p:txBody>
            <a:bodyPr>
              <a:normAutofit fontScale="92500" lnSpcReduction="10000"/>
            </a:bodyPr>
            <a:lstStyle/>
            <a:p>
              <a:pPr>
                <a:defRPr/>
              </a:pPr>
              <a:endParaRPr lang="en-GB" sz="1400"/>
            </a:p>
          </p:txBody>
        </p:sp>
        <p:sp>
          <p:nvSpPr>
            <p:cNvPr id="85" name="Freeform 26">
              <a:extLst>
                <a:ext uri="{FF2B5EF4-FFF2-40B4-BE49-F238E27FC236}">
                  <a16:creationId xmlns:a16="http://schemas.microsoft.com/office/drawing/2014/main" id="{BDE6BF9D-7D16-4D6A-9EB9-0A72B37A09E5}"/>
                </a:ext>
              </a:extLst>
            </p:cNvPr>
            <p:cNvSpPr>
              <a:spLocks/>
            </p:cNvSpPr>
            <p:nvPr/>
          </p:nvSpPr>
          <p:spPr bwMode="auto">
            <a:xfrm flipH="1" flipV="1">
              <a:off x="5566341" y="5538997"/>
              <a:ext cx="204207" cy="412194"/>
            </a:xfrm>
            <a:custGeom>
              <a:avLst/>
              <a:gdLst>
                <a:gd name="T0" fmla="*/ 150 w 150"/>
                <a:gd name="T1" fmla="*/ 300 h 300"/>
                <a:gd name="T2" fmla="*/ 0 w 150"/>
                <a:gd name="T3" fmla="*/ 82 h 300"/>
                <a:gd name="T4" fmla="*/ 150 w 150"/>
                <a:gd name="T5" fmla="*/ 0 h 300"/>
                <a:gd name="T6" fmla="*/ 150 w 150"/>
                <a:gd name="T7" fmla="*/ 300 h 300"/>
                <a:gd name="T8" fmla="*/ 150 w 150"/>
                <a:gd name="T9" fmla="*/ 300 h 300"/>
              </a:gdLst>
              <a:ahLst/>
              <a:cxnLst>
                <a:cxn ang="0">
                  <a:pos x="T0" y="T1"/>
                </a:cxn>
                <a:cxn ang="0">
                  <a:pos x="T2" y="T3"/>
                </a:cxn>
                <a:cxn ang="0">
                  <a:pos x="T4" y="T5"/>
                </a:cxn>
                <a:cxn ang="0">
                  <a:pos x="T6" y="T7"/>
                </a:cxn>
                <a:cxn ang="0">
                  <a:pos x="T8" y="T9"/>
                </a:cxn>
              </a:cxnLst>
              <a:rect l="0" t="0" r="r" b="b"/>
              <a:pathLst>
                <a:path w="150" h="300">
                  <a:moveTo>
                    <a:pt x="150" y="300"/>
                  </a:moveTo>
                  <a:lnTo>
                    <a:pt x="0" y="82"/>
                  </a:lnTo>
                  <a:lnTo>
                    <a:pt x="150" y="0"/>
                  </a:lnTo>
                  <a:lnTo>
                    <a:pt x="150" y="300"/>
                  </a:lnTo>
                  <a:lnTo>
                    <a:pt x="150" y="300"/>
                  </a:lnTo>
                  <a:close/>
                </a:path>
              </a:pathLst>
            </a:custGeom>
            <a:solidFill>
              <a:srgbClr val="FFFFFF"/>
            </a:solidFill>
            <a:ln>
              <a:noFill/>
            </a:ln>
          </p:spPr>
          <p:txBody>
            <a:bodyPr>
              <a:normAutofit fontScale="92500" lnSpcReduction="10000"/>
            </a:bodyPr>
            <a:lstStyle/>
            <a:p>
              <a:pPr>
                <a:defRPr/>
              </a:pPr>
              <a:endParaRPr lang="en-GB" sz="1400"/>
            </a:p>
          </p:txBody>
        </p:sp>
      </p:grpSp>
      <p:grpSp>
        <p:nvGrpSpPr>
          <p:cNvPr id="68" name="Group 67">
            <a:extLst>
              <a:ext uri="{FF2B5EF4-FFF2-40B4-BE49-F238E27FC236}">
                <a16:creationId xmlns:a16="http://schemas.microsoft.com/office/drawing/2014/main" id="{BABA5DD0-AB8F-4995-B674-FD462E7F1D50}"/>
              </a:ext>
            </a:extLst>
          </p:cNvPr>
          <p:cNvGrpSpPr>
            <a:grpSpLocks/>
          </p:cNvGrpSpPr>
          <p:nvPr/>
        </p:nvGrpSpPr>
        <p:grpSpPr bwMode="auto">
          <a:xfrm>
            <a:off x="5585169" y="4882329"/>
            <a:ext cx="1123008" cy="1469649"/>
            <a:chOff x="6117901" y="3107228"/>
            <a:chExt cx="1782259" cy="1947891"/>
          </a:xfrm>
        </p:grpSpPr>
        <p:sp>
          <p:nvSpPr>
            <p:cNvPr id="69" name="Freeform 5">
              <a:extLst>
                <a:ext uri="{FF2B5EF4-FFF2-40B4-BE49-F238E27FC236}">
                  <a16:creationId xmlns:a16="http://schemas.microsoft.com/office/drawing/2014/main" id="{F742D7A3-5038-412B-B22B-D48C2EC5DE2F}"/>
                </a:ext>
              </a:extLst>
            </p:cNvPr>
            <p:cNvSpPr>
              <a:spLocks/>
            </p:cNvSpPr>
            <p:nvPr/>
          </p:nvSpPr>
          <p:spPr bwMode="auto">
            <a:xfrm>
              <a:off x="6117901" y="3652565"/>
              <a:ext cx="889913" cy="1402554"/>
            </a:xfrm>
            <a:custGeom>
              <a:avLst/>
              <a:gdLst>
                <a:gd name="T0" fmla="*/ 0 w 651"/>
                <a:gd name="T1" fmla="*/ 0 h 1024"/>
                <a:gd name="T2" fmla="*/ 0 w 651"/>
                <a:gd name="T3" fmla="*/ 625 h 1024"/>
                <a:gd name="T4" fmla="*/ 650 w 651"/>
                <a:gd name="T5" fmla="*/ 1024 h 1024"/>
                <a:gd name="T6" fmla="*/ 651 w 651"/>
                <a:gd name="T7" fmla="*/ 399 h 1024"/>
                <a:gd name="T8" fmla="*/ 0 w 651"/>
                <a:gd name="T9" fmla="*/ 0 h 1024"/>
                <a:gd name="T10" fmla="*/ 0 w 651"/>
                <a:gd name="T11" fmla="*/ 0 h 1024"/>
              </a:gdLst>
              <a:ahLst/>
              <a:cxnLst>
                <a:cxn ang="0">
                  <a:pos x="T0" y="T1"/>
                </a:cxn>
                <a:cxn ang="0">
                  <a:pos x="T2" y="T3"/>
                </a:cxn>
                <a:cxn ang="0">
                  <a:pos x="T4" y="T5"/>
                </a:cxn>
                <a:cxn ang="0">
                  <a:pos x="T6" y="T7"/>
                </a:cxn>
                <a:cxn ang="0">
                  <a:pos x="T8" y="T9"/>
                </a:cxn>
                <a:cxn ang="0">
                  <a:pos x="T10" y="T11"/>
                </a:cxn>
              </a:cxnLst>
              <a:rect l="0" t="0" r="r" b="b"/>
              <a:pathLst>
                <a:path w="651" h="1024">
                  <a:moveTo>
                    <a:pt x="0" y="0"/>
                  </a:moveTo>
                  <a:lnTo>
                    <a:pt x="0" y="625"/>
                  </a:lnTo>
                  <a:lnTo>
                    <a:pt x="650" y="1024"/>
                  </a:lnTo>
                  <a:lnTo>
                    <a:pt x="651" y="399"/>
                  </a:lnTo>
                  <a:lnTo>
                    <a:pt x="0" y="0"/>
                  </a:lnTo>
                  <a:lnTo>
                    <a:pt x="0" y="0"/>
                  </a:lnTo>
                  <a:close/>
                </a:path>
              </a:pathLst>
            </a:custGeom>
            <a:solidFill>
              <a:schemeClr val="bg1">
                <a:lumMod val="85000"/>
              </a:schemeClr>
            </a:solidFill>
            <a:ln>
              <a:noFill/>
            </a:ln>
          </p:spPr>
          <p:txBody>
            <a:bodyPr>
              <a:normAutofit/>
            </a:bodyPr>
            <a:lstStyle/>
            <a:p>
              <a:pPr>
                <a:defRPr/>
              </a:pPr>
              <a:endParaRPr lang="en-GB" sz="2000"/>
            </a:p>
          </p:txBody>
        </p:sp>
        <p:sp>
          <p:nvSpPr>
            <p:cNvPr id="70" name="Freeform 6">
              <a:extLst>
                <a:ext uri="{FF2B5EF4-FFF2-40B4-BE49-F238E27FC236}">
                  <a16:creationId xmlns:a16="http://schemas.microsoft.com/office/drawing/2014/main" id="{EA1467F2-740C-4D15-9349-58466D79C0F0}"/>
                </a:ext>
              </a:extLst>
            </p:cNvPr>
            <p:cNvSpPr>
              <a:spLocks/>
            </p:cNvSpPr>
            <p:nvPr/>
          </p:nvSpPr>
          <p:spPr bwMode="auto">
            <a:xfrm>
              <a:off x="7007814" y="3652565"/>
              <a:ext cx="892346" cy="1402554"/>
            </a:xfrm>
            <a:custGeom>
              <a:avLst/>
              <a:gdLst>
                <a:gd name="T0" fmla="*/ 0 w 652"/>
                <a:gd name="T1" fmla="*/ 1024 h 1024"/>
                <a:gd name="T2" fmla="*/ 1 w 652"/>
                <a:gd name="T3" fmla="*/ 399 h 1024"/>
                <a:gd name="T4" fmla="*/ 652 w 652"/>
                <a:gd name="T5" fmla="*/ 0 h 1024"/>
                <a:gd name="T6" fmla="*/ 650 w 652"/>
                <a:gd name="T7" fmla="*/ 625 h 1024"/>
                <a:gd name="T8" fmla="*/ 0 w 652"/>
                <a:gd name="T9" fmla="*/ 1024 h 1024"/>
                <a:gd name="T10" fmla="*/ 0 w 652"/>
                <a:gd name="T11" fmla="*/ 1024 h 1024"/>
              </a:gdLst>
              <a:ahLst/>
              <a:cxnLst>
                <a:cxn ang="0">
                  <a:pos x="T0" y="T1"/>
                </a:cxn>
                <a:cxn ang="0">
                  <a:pos x="T2" y="T3"/>
                </a:cxn>
                <a:cxn ang="0">
                  <a:pos x="T4" y="T5"/>
                </a:cxn>
                <a:cxn ang="0">
                  <a:pos x="T6" y="T7"/>
                </a:cxn>
                <a:cxn ang="0">
                  <a:pos x="T8" y="T9"/>
                </a:cxn>
                <a:cxn ang="0">
                  <a:pos x="T10" y="T11"/>
                </a:cxn>
              </a:cxnLst>
              <a:rect l="0" t="0" r="r" b="b"/>
              <a:pathLst>
                <a:path w="652" h="1024">
                  <a:moveTo>
                    <a:pt x="0" y="1024"/>
                  </a:moveTo>
                  <a:lnTo>
                    <a:pt x="1" y="399"/>
                  </a:lnTo>
                  <a:lnTo>
                    <a:pt x="652" y="0"/>
                  </a:lnTo>
                  <a:lnTo>
                    <a:pt x="650" y="625"/>
                  </a:lnTo>
                  <a:lnTo>
                    <a:pt x="0" y="1024"/>
                  </a:lnTo>
                  <a:lnTo>
                    <a:pt x="0" y="1024"/>
                  </a:lnTo>
                  <a:close/>
                </a:path>
              </a:pathLst>
            </a:custGeom>
            <a:solidFill>
              <a:schemeClr val="accent3"/>
            </a:solidFill>
            <a:ln>
              <a:noFill/>
            </a:ln>
          </p:spPr>
          <p:txBody>
            <a:bodyPr>
              <a:normAutofit/>
            </a:bodyPr>
            <a:lstStyle/>
            <a:p>
              <a:pPr>
                <a:defRPr/>
              </a:pPr>
              <a:endParaRPr lang="en-GB" sz="2000" dirty="0"/>
            </a:p>
          </p:txBody>
        </p:sp>
        <p:sp>
          <p:nvSpPr>
            <p:cNvPr id="71" name="Freeform 7">
              <a:extLst>
                <a:ext uri="{FF2B5EF4-FFF2-40B4-BE49-F238E27FC236}">
                  <a16:creationId xmlns:a16="http://schemas.microsoft.com/office/drawing/2014/main" id="{A650F72C-2334-436B-9041-3660E3D2CBEB}"/>
                </a:ext>
              </a:extLst>
            </p:cNvPr>
            <p:cNvSpPr>
              <a:spLocks/>
            </p:cNvSpPr>
            <p:nvPr/>
          </p:nvSpPr>
          <p:spPr bwMode="auto">
            <a:xfrm>
              <a:off x="6117901" y="3107228"/>
              <a:ext cx="1782259" cy="1092497"/>
            </a:xfrm>
            <a:custGeom>
              <a:avLst/>
              <a:gdLst>
                <a:gd name="T0" fmla="*/ 651 w 1302"/>
                <a:gd name="T1" fmla="*/ 798 h 798"/>
                <a:gd name="T2" fmla="*/ 0 w 1302"/>
                <a:gd name="T3" fmla="*/ 399 h 798"/>
                <a:gd name="T4" fmla="*/ 651 w 1302"/>
                <a:gd name="T5" fmla="*/ 0 h 798"/>
                <a:gd name="T6" fmla="*/ 1302 w 1302"/>
                <a:gd name="T7" fmla="*/ 399 h 798"/>
                <a:gd name="T8" fmla="*/ 651 w 1302"/>
                <a:gd name="T9" fmla="*/ 798 h 798"/>
                <a:gd name="T10" fmla="*/ 651 w 1302"/>
                <a:gd name="T11" fmla="*/ 798 h 798"/>
              </a:gdLst>
              <a:ahLst/>
              <a:cxnLst>
                <a:cxn ang="0">
                  <a:pos x="T0" y="T1"/>
                </a:cxn>
                <a:cxn ang="0">
                  <a:pos x="T2" y="T3"/>
                </a:cxn>
                <a:cxn ang="0">
                  <a:pos x="T4" y="T5"/>
                </a:cxn>
                <a:cxn ang="0">
                  <a:pos x="T6" y="T7"/>
                </a:cxn>
                <a:cxn ang="0">
                  <a:pos x="T8" y="T9"/>
                </a:cxn>
                <a:cxn ang="0">
                  <a:pos x="T10" y="T11"/>
                </a:cxn>
              </a:cxnLst>
              <a:rect l="0" t="0" r="r" b="b"/>
              <a:pathLst>
                <a:path w="1302" h="798">
                  <a:moveTo>
                    <a:pt x="651" y="798"/>
                  </a:moveTo>
                  <a:lnTo>
                    <a:pt x="0" y="399"/>
                  </a:lnTo>
                  <a:lnTo>
                    <a:pt x="651" y="0"/>
                  </a:lnTo>
                  <a:lnTo>
                    <a:pt x="1302" y="399"/>
                  </a:lnTo>
                  <a:lnTo>
                    <a:pt x="651" y="798"/>
                  </a:lnTo>
                  <a:lnTo>
                    <a:pt x="651" y="798"/>
                  </a:lnTo>
                  <a:close/>
                </a:path>
              </a:pathLst>
            </a:custGeom>
            <a:solidFill>
              <a:schemeClr val="bg1">
                <a:lumMod val="95000"/>
              </a:schemeClr>
            </a:solidFill>
            <a:ln>
              <a:noFill/>
            </a:ln>
          </p:spPr>
          <p:txBody>
            <a:bodyPr>
              <a:normAutofit/>
            </a:bodyPr>
            <a:lstStyle/>
            <a:p>
              <a:pPr>
                <a:defRPr/>
              </a:pPr>
              <a:endParaRPr lang="en-GB" sz="2000"/>
            </a:p>
          </p:txBody>
        </p:sp>
        <p:sp>
          <p:nvSpPr>
            <p:cNvPr id="72" name="Freeform 9">
              <a:extLst>
                <a:ext uri="{FF2B5EF4-FFF2-40B4-BE49-F238E27FC236}">
                  <a16:creationId xmlns:a16="http://schemas.microsoft.com/office/drawing/2014/main" id="{68CE5E51-04CE-4486-94D9-0769918BE152}"/>
                </a:ext>
              </a:extLst>
            </p:cNvPr>
            <p:cNvSpPr>
              <a:spLocks/>
            </p:cNvSpPr>
            <p:nvPr/>
          </p:nvSpPr>
          <p:spPr bwMode="auto">
            <a:xfrm>
              <a:off x="7409006" y="4176015"/>
              <a:ext cx="206673" cy="410371"/>
            </a:xfrm>
            <a:custGeom>
              <a:avLst/>
              <a:gdLst>
                <a:gd name="T0" fmla="*/ 0 w 150"/>
                <a:gd name="T1" fmla="*/ 300 h 300"/>
                <a:gd name="T2" fmla="*/ 150 w 150"/>
                <a:gd name="T3" fmla="*/ 81 h 300"/>
                <a:gd name="T4" fmla="*/ 0 w 150"/>
                <a:gd name="T5" fmla="*/ 0 h 300"/>
                <a:gd name="T6" fmla="*/ 0 w 150"/>
                <a:gd name="T7" fmla="*/ 300 h 300"/>
                <a:gd name="T8" fmla="*/ 0 w 150"/>
                <a:gd name="T9" fmla="*/ 300 h 300"/>
              </a:gdLst>
              <a:ahLst/>
              <a:cxnLst>
                <a:cxn ang="0">
                  <a:pos x="T0" y="T1"/>
                </a:cxn>
                <a:cxn ang="0">
                  <a:pos x="T2" y="T3"/>
                </a:cxn>
                <a:cxn ang="0">
                  <a:pos x="T4" y="T5"/>
                </a:cxn>
                <a:cxn ang="0">
                  <a:pos x="T6" y="T7"/>
                </a:cxn>
                <a:cxn ang="0">
                  <a:pos x="T8" y="T9"/>
                </a:cxn>
              </a:cxnLst>
              <a:rect l="0" t="0" r="r" b="b"/>
              <a:pathLst>
                <a:path w="150" h="300">
                  <a:moveTo>
                    <a:pt x="0" y="300"/>
                  </a:moveTo>
                  <a:lnTo>
                    <a:pt x="150" y="81"/>
                  </a:lnTo>
                  <a:lnTo>
                    <a:pt x="0" y="0"/>
                  </a:lnTo>
                  <a:lnTo>
                    <a:pt x="0" y="300"/>
                  </a:lnTo>
                  <a:lnTo>
                    <a:pt x="0" y="300"/>
                  </a:lnTo>
                  <a:close/>
                </a:path>
              </a:pathLst>
            </a:custGeom>
            <a:solidFill>
              <a:srgbClr val="FFFFFF"/>
            </a:solidFill>
            <a:ln>
              <a:noFill/>
            </a:ln>
          </p:spPr>
          <p:txBody>
            <a:bodyPr>
              <a:normAutofit/>
            </a:bodyPr>
            <a:lstStyle/>
            <a:p>
              <a:pPr>
                <a:defRPr/>
              </a:pPr>
              <a:endParaRPr lang="en-GB" sz="1400"/>
            </a:p>
          </p:txBody>
        </p:sp>
      </p:grpSp>
      <p:grpSp>
        <p:nvGrpSpPr>
          <p:cNvPr id="43" name="Group 42">
            <a:extLst>
              <a:ext uri="{FF2B5EF4-FFF2-40B4-BE49-F238E27FC236}">
                <a16:creationId xmlns:a16="http://schemas.microsoft.com/office/drawing/2014/main" id="{7BB3E9B7-46A8-4453-88CB-21FE06283E1F}"/>
              </a:ext>
            </a:extLst>
          </p:cNvPr>
          <p:cNvGrpSpPr>
            <a:grpSpLocks/>
          </p:cNvGrpSpPr>
          <p:nvPr/>
        </p:nvGrpSpPr>
        <p:grpSpPr bwMode="auto">
          <a:xfrm>
            <a:off x="4440772" y="3312296"/>
            <a:ext cx="1136822" cy="1586849"/>
            <a:chOff x="4293208" y="3107228"/>
            <a:chExt cx="1780890" cy="1947891"/>
          </a:xfrm>
        </p:grpSpPr>
        <p:sp>
          <p:nvSpPr>
            <p:cNvPr id="16" name="Freeform 15">
              <a:extLst>
                <a:ext uri="{FF2B5EF4-FFF2-40B4-BE49-F238E27FC236}">
                  <a16:creationId xmlns:a16="http://schemas.microsoft.com/office/drawing/2014/main" id="{F7ECA64C-F366-4B98-986C-05EF28C72355}"/>
                </a:ext>
              </a:extLst>
            </p:cNvPr>
            <p:cNvSpPr>
              <a:spLocks/>
            </p:cNvSpPr>
            <p:nvPr/>
          </p:nvSpPr>
          <p:spPr bwMode="auto">
            <a:xfrm>
              <a:off x="5184867" y="3652564"/>
              <a:ext cx="889231" cy="1402555"/>
            </a:xfrm>
            <a:custGeom>
              <a:avLst/>
              <a:gdLst>
                <a:gd name="T0" fmla="*/ 650 w 650"/>
                <a:gd name="T1" fmla="*/ 0 h 1024"/>
                <a:gd name="T2" fmla="*/ 650 w 650"/>
                <a:gd name="T3" fmla="*/ 625 h 1024"/>
                <a:gd name="T4" fmla="*/ 1 w 650"/>
                <a:gd name="T5" fmla="*/ 1024 h 1024"/>
                <a:gd name="T6" fmla="*/ 0 w 650"/>
                <a:gd name="T7" fmla="*/ 399 h 1024"/>
                <a:gd name="T8" fmla="*/ 650 w 650"/>
                <a:gd name="T9" fmla="*/ 0 h 1024"/>
                <a:gd name="T10" fmla="*/ 650 w 650"/>
                <a:gd name="T11" fmla="*/ 0 h 1024"/>
              </a:gdLst>
              <a:ahLst/>
              <a:cxnLst>
                <a:cxn ang="0">
                  <a:pos x="T0" y="T1"/>
                </a:cxn>
                <a:cxn ang="0">
                  <a:pos x="T2" y="T3"/>
                </a:cxn>
                <a:cxn ang="0">
                  <a:pos x="T4" y="T5"/>
                </a:cxn>
                <a:cxn ang="0">
                  <a:pos x="T6" y="T7"/>
                </a:cxn>
                <a:cxn ang="0">
                  <a:pos x="T8" y="T9"/>
                </a:cxn>
                <a:cxn ang="0">
                  <a:pos x="T10" y="T11"/>
                </a:cxn>
              </a:cxnLst>
              <a:rect l="0" t="0" r="r" b="b"/>
              <a:pathLst>
                <a:path w="650" h="1024">
                  <a:moveTo>
                    <a:pt x="650" y="0"/>
                  </a:moveTo>
                  <a:lnTo>
                    <a:pt x="650" y="625"/>
                  </a:lnTo>
                  <a:lnTo>
                    <a:pt x="1" y="1024"/>
                  </a:lnTo>
                  <a:lnTo>
                    <a:pt x="0" y="399"/>
                  </a:lnTo>
                  <a:lnTo>
                    <a:pt x="650" y="0"/>
                  </a:lnTo>
                  <a:lnTo>
                    <a:pt x="650" y="0"/>
                  </a:lnTo>
                  <a:close/>
                </a:path>
              </a:pathLst>
            </a:custGeom>
            <a:solidFill>
              <a:schemeClr val="bg1">
                <a:lumMod val="85000"/>
              </a:schemeClr>
            </a:solidFill>
            <a:ln>
              <a:noFill/>
            </a:ln>
          </p:spPr>
          <p:txBody>
            <a:bodyPr>
              <a:normAutofit/>
            </a:bodyPr>
            <a:lstStyle/>
            <a:p>
              <a:pPr>
                <a:defRPr/>
              </a:pPr>
              <a:endParaRPr lang="en-GB" sz="2000"/>
            </a:p>
          </p:txBody>
        </p:sp>
        <p:sp>
          <p:nvSpPr>
            <p:cNvPr id="9263" name="Freeform 16">
              <a:extLst>
                <a:ext uri="{FF2B5EF4-FFF2-40B4-BE49-F238E27FC236}">
                  <a16:creationId xmlns:a16="http://schemas.microsoft.com/office/drawing/2014/main" id="{2AB1E5CD-F6E4-4988-94A5-4B223DC0049E}"/>
                </a:ext>
              </a:extLst>
            </p:cNvPr>
            <p:cNvSpPr>
              <a:spLocks/>
            </p:cNvSpPr>
            <p:nvPr/>
          </p:nvSpPr>
          <p:spPr bwMode="auto">
            <a:xfrm>
              <a:off x="4293208" y="3653404"/>
              <a:ext cx="892498" cy="1401715"/>
            </a:xfrm>
            <a:custGeom>
              <a:avLst/>
              <a:gdLst>
                <a:gd name="T0" fmla="*/ 2147483646 w 652"/>
                <a:gd name="T1" fmla="*/ 2147483646 h 1024"/>
                <a:gd name="T2" fmla="*/ 2147483646 w 652"/>
                <a:gd name="T3" fmla="*/ 2147483646 h 1024"/>
                <a:gd name="T4" fmla="*/ 0 w 652"/>
                <a:gd name="T5" fmla="*/ 0 h 1024"/>
                <a:gd name="T6" fmla="*/ 2147483646 w 652"/>
                <a:gd name="T7" fmla="*/ 2147483646 h 1024"/>
                <a:gd name="T8" fmla="*/ 2147483646 w 652"/>
                <a:gd name="T9" fmla="*/ 2147483646 h 1024"/>
                <a:gd name="T10" fmla="*/ 2147483646 w 652"/>
                <a:gd name="T11" fmla="*/ 2147483646 h 10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2" h="1024">
                  <a:moveTo>
                    <a:pt x="652" y="1024"/>
                  </a:moveTo>
                  <a:lnTo>
                    <a:pt x="651" y="399"/>
                  </a:lnTo>
                  <a:lnTo>
                    <a:pt x="0" y="0"/>
                  </a:lnTo>
                  <a:lnTo>
                    <a:pt x="2" y="625"/>
                  </a:lnTo>
                  <a:lnTo>
                    <a:pt x="652" y="102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8" name="Freeform 17">
              <a:extLst>
                <a:ext uri="{FF2B5EF4-FFF2-40B4-BE49-F238E27FC236}">
                  <a16:creationId xmlns:a16="http://schemas.microsoft.com/office/drawing/2014/main" id="{FB3F3232-8F0A-4EFD-BD11-3E10D88F2F82}"/>
                </a:ext>
              </a:extLst>
            </p:cNvPr>
            <p:cNvSpPr>
              <a:spLocks/>
            </p:cNvSpPr>
            <p:nvPr/>
          </p:nvSpPr>
          <p:spPr bwMode="auto">
            <a:xfrm>
              <a:off x="4293208" y="3107228"/>
              <a:ext cx="1780890" cy="1092496"/>
            </a:xfrm>
            <a:custGeom>
              <a:avLst/>
              <a:gdLst>
                <a:gd name="T0" fmla="*/ 651 w 1301"/>
                <a:gd name="T1" fmla="*/ 798 h 798"/>
                <a:gd name="T2" fmla="*/ 1301 w 1301"/>
                <a:gd name="T3" fmla="*/ 399 h 798"/>
                <a:gd name="T4" fmla="*/ 651 w 1301"/>
                <a:gd name="T5" fmla="*/ 0 h 798"/>
                <a:gd name="T6" fmla="*/ 0 w 1301"/>
                <a:gd name="T7" fmla="*/ 399 h 798"/>
                <a:gd name="T8" fmla="*/ 651 w 1301"/>
                <a:gd name="T9" fmla="*/ 798 h 798"/>
                <a:gd name="T10" fmla="*/ 651 w 1301"/>
                <a:gd name="T11" fmla="*/ 798 h 798"/>
              </a:gdLst>
              <a:ahLst/>
              <a:cxnLst>
                <a:cxn ang="0">
                  <a:pos x="T0" y="T1"/>
                </a:cxn>
                <a:cxn ang="0">
                  <a:pos x="T2" y="T3"/>
                </a:cxn>
                <a:cxn ang="0">
                  <a:pos x="T4" y="T5"/>
                </a:cxn>
                <a:cxn ang="0">
                  <a:pos x="T6" y="T7"/>
                </a:cxn>
                <a:cxn ang="0">
                  <a:pos x="T8" y="T9"/>
                </a:cxn>
                <a:cxn ang="0">
                  <a:pos x="T10" y="T11"/>
                </a:cxn>
              </a:cxnLst>
              <a:rect l="0" t="0" r="r" b="b"/>
              <a:pathLst>
                <a:path w="1301" h="798">
                  <a:moveTo>
                    <a:pt x="651" y="798"/>
                  </a:moveTo>
                  <a:lnTo>
                    <a:pt x="1301" y="399"/>
                  </a:lnTo>
                  <a:lnTo>
                    <a:pt x="651" y="0"/>
                  </a:lnTo>
                  <a:lnTo>
                    <a:pt x="0" y="399"/>
                  </a:lnTo>
                  <a:lnTo>
                    <a:pt x="651" y="798"/>
                  </a:lnTo>
                  <a:lnTo>
                    <a:pt x="651" y="798"/>
                  </a:lnTo>
                  <a:close/>
                </a:path>
              </a:pathLst>
            </a:custGeom>
            <a:solidFill>
              <a:schemeClr val="bg1">
                <a:lumMod val="95000"/>
              </a:schemeClr>
            </a:solidFill>
            <a:ln>
              <a:noFill/>
            </a:ln>
          </p:spPr>
          <p:txBody>
            <a:bodyPr>
              <a:normAutofit/>
            </a:bodyPr>
            <a:lstStyle/>
            <a:p>
              <a:pPr>
                <a:defRPr/>
              </a:pPr>
              <a:endParaRPr lang="en-GB" sz="2000"/>
            </a:p>
          </p:txBody>
        </p:sp>
        <p:sp>
          <p:nvSpPr>
            <p:cNvPr id="20" name="Freeform 19">
              <a:extLst>
                <a:ext uri="{FF2B5EF4-FFF2-40B4-BE49-F238E27FC236}">
                  <a16:creationId xmlns:a16="http://schemas.microsoft.com/office/drawing/2014/main" id="{AC72A06D-BF61-496B-B604-C1791F1ADF73}"/>
                </a:ext>
              </a:extLst>
            </p:cNvPr>
            <p:cNvSpPr>
              <a:spLocks/>
            </p:cNvSpPr>
            <p:nvPr/>
          </p:nvSpPr>
          <p:spPr bwMode="auto">
            <a:xfrm flipH="1" flipV="1">
              <a:off x="4638210" y="4097588"/>
              <a:ext cx="204086" cy="412194"/>
            </a:xfrm>
            <a:custGeom>
              <a:avLst/>
              <a:gdLst>
                <a:gd name="T0" fmla="*/ 150 w 150"/>
                <a:gd name="T1" fmla="*/ 300 h 300"/>
                <a:gd name="T2" fmla="*/ 0 w 150"/>
                <a:gd name="T3" fmla="*/ 81 h 300"/>
                <a:gd name="T4" fmla="*/ 150 w 150"/>
                <a:gd name="T5" fmla="*/ 0 h 300"/>
                <a:gd name="T6" fmla="*/ 150 w 150"/>
                <a:gd name="T7" fmla="*/ 300 h 300"/>
                <a:gd name="T8" fmla="*/ 150 w 150"/>
                <a:gd name="T9" fmla="*/ 300 h 300"/>
              </a:gdLst>
              <a:ahLst/>
              <a:cxnLst>
                <a:cxn ang="0">
                  <a:pos x="T0" y="T1"/>
                </a:cxn>
                <a:cxn ang="0">
                  <a:pos x="T2" y="T3"/>
                </a:cxn>
                <a:cxn ang="0">
                  <a:pos x="T4" y="T5"/>
                </a:cxn>
                <a:cxn ang="0">
                  <a:pos x="T6" y="T7"/>
                </a:cxn>
                <a:cxn ang="0">
                  <a:pos x="T8" y="T9"/>
                </a:cxn>
              </a:cxnLst>
              <a:rect l="0" t="0" r="r" b="b"/>
              <a:pathLst>
                <a:path w="150" h="300">
                  <a:moveTo>
                    <a:pt x="150" y="300"/>
                  </a:moveTo>
                  <a:lnTo>
                    <a:pt x="0" y="81"/>
                  </a:lnTo>
                  <a:lnTo>
                    <a:pt x="150" y="0"/>
                  </a:lnTo>
                  <a:lnTo>
                    <a:pt x="150" y="300"/>
                  </a:lnTo>
                  <a:lnTo>
                    <a:pt x="150" y="300"/>
                  </a:lnTo>
                  <a:close/>
                </a:path>
              </a:pathLst>
            </a:custGeom>
            <a:solidFill>
              <a:srgbClr val="FFFFFF"/>
            </a:solidFill>
            <a:ln>
              <a:noFill/>
            </a:ln>
          </p:spPr>
          <p:txBody>
            <a:bodyPr>
              <a:normAutofit/>
            </a:bodyPr>
            <a:lstStyle/>
            <a:p>
              <a:pPr>
                <a:defRPr/>
              </a:pPr>
              <a:endParaRPr lang="en-GB" sz="1400"/>
            </a:p>
          </p:txBody>
        </p:sp>
      </p:grpSp>
      <p:grpSp>
        <p:nvGrpSpPr>
          <p:cNvPr id="45" name="Group 44">
            <a:extLst>
              <a:ext uri="{FF2B5EF4-FFF2-40B4-BE49-F238E27FC236}">
                <a16:creationId xmlns:a16="http://schemas.microsoft.com/office/drawing/2014/main" id="{736E8139-DEE0-4160-9C30-23422268FB35}"/>
              </a:ext>
            </a:extLst>
          </p:cNvPr>
          <p:cNvGrpSpPr>
            <a:grpSpLocks/>
          </p:cNvGrpSpPr>
          <p:nvPr/>
        </p:nvGrpSpPr>
        <p:grpSpPr bwMode="auto">
          <a:xfrm>
            <a:off x="5575100" y="3265382"/>
            <a:ext cx="1123008" cy="1641590"/>
            <a:chOff x="6117901" y="3107228"/>
            <a:chExt cx="1782259" cy="1947891"/>
          </a:xfrm>
        </p:grpSpPr>
        <p:sp>
          <p:nvSpPr>
            <p:cNvPr id="6" name="Freeform 5">
              <a:extLst>
                <a:ext uri="{FF2B5EF4-FFF2-40B4-BE49-F238E27FC236}">
                  <a16:creationId xmlns:a16="http://schemas.microsoft.com/office/drawing/2014/main" id="{C7F2A677-08EA-4D05-877B-910E64F33399}"/>
                </a:ext>
              </a:extLst>
            </p:cNvPr>
            <p:cNvSpPr>
              <a:spLocks/>
            </p:cNvSpPr>
            <p:nvPr/>
          </p:nvSpPr>
          <p:spPr bwMode="auto">
            <a:xfrm>
              <a:off x="6117901" y="3652564"/>
              <a:ext cx="889914" cy="1402555"/>
            </a:xfrm>
            <a:custGeom>
              <a:avLst/>
              <a:gdLst>
                <a:gd name="T0" fmla="*/ 0 w 651"/>
                <a:gd name="T1" fmla="*/ 0 h 1024"/>
                <a:gd name="T2" fmla="*/ 0 w 651"/>
                <a:gd name="T3" fmla="*/ 625 h 1024"/>
                <a:gd name="T4" fmla="*/ 650 w 651"/>
                <a:gd name="T5" fmla="*/ 1024 h 1024"/>
                <a:gd name="T6" fmla="*/ 651 w 651"/>
                <a:gd name="T7" fmla="*/ 399 h 1024"/>
                <a:gd name="T8" fmla="*/ 0 w 651"/>
                <a:gd name="T9" fmla="*/ 0 h 1024"/>
                <a:gd name="T10" fmla="*/ 0 w 651"/>
                <a:gd name="T11" fmla="*/ 0 h 1024"/>
              </a:gdLst>
              <a:ahLst/>
              <a:cxnLst>
                <a:cxn ang="0">
                  <a:pos x="T0" y="T1"/>
                </a:cxn>
                <a:cxn ang="0">
                  <a:pos x="T2" y="T3"/>
                </a:cxn>
                <a:cxn ang="0">
                  <a:pos x="T4" y="T5"/>
                </a:cxn>
                <a:cxn ang="0">
                  <a:pos x="T6" y="T7"/>
                </a:cxn>
                <a:cxn ang="0">
                  <a:pos x="T8" y="T9"/>
                </a:cxn>
                <a:cxn ang="0">
                  <a:pos x="T10" y="T11"/>
                </a:cxn>
              </a:cxnLst>
              <a:rect l="0" t="0" r="r" b="b"/>
              <a:pathLst>
                <a:path w="651" h="1024">
                  <a:moveTo>
                    <a:pt x="0" y="0"/>
                  </a:moveTo>
                  <a:lnTo>
                    <a:pt x="0" y="625"/>
                  </a:lnTo>
                  <a:lnTo>
                    <a:pt x="650" y="1024"/>
                  </a:lnTo>
                  <a:lnTo>
                    <a:pt x="651" y="399"/>
                  </a:lnTo>
                  <a:lnTo>
                    <a:pt x="0" y="0"/>
                  </a:lnTo>
                  <a:lnTo>
                    <a:pt x="0" y="0"/>
                  </a:lnTo>
                  <a:close/>
                </a:path>
              </a:pathLst>
            </a:custGeom>
            <a:solidFill>
              <a:schemeClr val="bg1">
                <a:lumMod val="85000"/>
              </a:schemeClr>
            </a:solidFill>
            <a:ln>
              <a:noFill/>
            </a:ln>
          </p:spPr>
          <p:txBody>
            <a:bodyPr>
              <a:normAutofit/>
            </a:bodyPr>
            <a:lstStyle/>
            <a:p>
              <a:pPr>
                <a:defRPr/>
              </a:pPr>
              <a:endParaRPr lang="en-GB" sz="2000"/>
            </a:p>
          </p:txBody>
        </p:sp>
        <p:sp>
          <p:nvSpPr>
            <p:cNvPr id="9259" name="Freeform 6">
              <a:extLst>
                <a:ext uri="{FF2B5EF4-FFF2-40B4-BE49-F238E27FC236}">
                  <a16:creationId xmlns:a16="http://schemas.microsoft.com/office/drawing/2014/main" id="{165116FA-6611-4792-9A11-AEEF7F81554F}"/>
                </a:ext>
              </a:extLst>
            </p:cNvPr>
            <p:cNvSpPr>
              <a:spLocks/>
            </p:cNvSpPr>
            <p:nvPr/>
          </p:nvSpPr>
          <p:spPr bwMode="auto">
            <a:xfrm>
              <a:off x="7007662" y="3653404"/>
              <a:ext cx="892498" cy="1401715"/>
            </a:xfrm>
            <a:custGeom>
              <a:avLst/>
              <a:gdLst>
                <a:gd name="T0" fmla="*/ 0 w 652"/>
                <a:gd name="T1" fmla="*/ 2147483646 h 1024"/>
                <a:gd name="T2" fmla="*/ 2147483646 w 652"/>
                <a:gd name="T3" fmla="*/ 2147483646 h 1024"/>
                <a:gd name="T4" fmla="*/ 2147483646 w 652"/>
                <a:gd name="T5" fmla="*/ 0 h 1024"/>
                <a:gd name="T6" fmla="*/ 2147483646 w 652"/>
                <a:gd name="T7" fmla="*/ 2147483646 h 1024"/>
                <a:gd name="T8" fmla="*/ 0 w 652"/>
                <a:gd name="T9" fmla="*/ 2147483646 h 1024"/>
                <a:gd name="T10" fmla="*/ 0 w 652"/>
                <a:gd name="T11" fmla="*/ 2147483646 h 10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2" h="1024">
                  <a:moveTo>
                    <a:pt x="0" y="1024"/>
                  </a:moveTo>
                  <a:lnTo>
                    <a:pt x="1" y="399"/>
                  </a:lnTo>
                  <a:lnTo>
                    <a:pt x="652" y="0"/>
                  </a:lnTo>
                  <a:lnTo>
                    <a:pt x="650" y="625"/>
                  </a:lnTo>
                  <a:lnTo>
                    <a:pt x="0" y="102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8" name="Freeform 7">
              <a:extLst>
                <a:ext uri="{FF2B5EF4-FFF2-40B4-BE49-F238E27FC236}">
                  <a16:creationId xmlns:a16="http://schemas.microsoft.com/office/drawing/2014/main" id="{528E7AA6-9EA4-44C6-BF5D-22229CCCAE67}"/>
                </a:ext>
              </a:extLst>
            </p:cNvPr>
            <p:cNvSpPr>
              <a:spLocks/>
            </p:cNvSpPr>
            <p:nvPr/>
          </p:nvSpPr>
          <p:spPr bwMode="auto">
            <a:xfrm>
              <a:off x="6117901" y="3107228"/>
              <a:ext cx="1782259" cy="1092496"/>
            </a:xfrm>
            <a:custGeom>
              <a:avLst/>
              <a:gdLst>
                <a:gd name="T0" fmla="*/ 651 w 1302"/>
                <a:gd name="T1" fmla="*/ 798 h 798"/>
                <a:gd name="T2" fmla="*/ 0 w 1302"/>
                <a:gd name="T3" fmla="*/ 399 h 798"/>
                <a:gd name="T4" fmla="*/ 651 w 1302"/>
                <a:gd name="T5" fmla="*/ 0 h 798"/>
                <a:gd name="T6" fmla="*/ 1302 w 1302"/>
                <a:gd name="T7" fmla="*/ 399 h 798"/>
                <a:gd name="T8" fmla="*/ 651 w 1302"/>
                <a:gd name="T9" fmla="*/ 798 h 798"/>
                <a:gd name="T10" fmla="*/ 651 w 1302"/>
                <a:gd name="T11" fmla="*/ 798 h 798"/>
              </a:gdLst>
              <a:ahLst/>
              <a:cxnLst>
                <a:cxn ang="0">
                  <a:pos x="T0" y="T1"/>
                </a:cxn>
                <a:cxn ang="0">
                  <a:pos x="T2" y="T3"/>
                </a:cxn>
                <a:cxn ang="0">
                  <a:pos x="T4" y="T5"/>
                </a:cxn>
                <a:cxn ang="0">
                  <a:pos x="T6" y="T7"/>
                </a:cxn>
                <a:cxn ang="0">
                  <a:pos x="T8" y="T9"/>
                </a:cxn>
                <a:cxn ang="0">
                  <a:pos x="T10" y="T11"/>
                </a:cxn>
              </a:cxnLst>
              <a:rect l="0" t="0" r="r" b="b"/>
              <a:pathLst>
                <a:path w="1302" h="798">
                  <a:moveTo>
                    <a:pt x="651" y="798"/>
                  </a:moveTo>
                  <a:lnTo>
                    <a:pt x="0" y="399"/>
                  </a:lnTo>
                  <a:lnTo>
                    <a:pt x="651" y="0"/>
                  </a:lnTo>
                  <a:lnTo>
                    <a:pt x="1302" y="399"/>
                  </a:lnTo>
                  <a:lnTo>
                    <a:pt x="651" y="798"/>
                  </a:lnTo>
                  <a:lnTo>
                    <a:pt x="651" y="798"/>
                  </a:lnTo>
                  <a:close/>
                </a:path>
              </a:pathLst>
            </a:custGeom>
            <a:solidFill>
              <a:schemeClr val="bg1">
                <a:lumMod val="95000"/>
              </a:schemeClr>
            </a:solidFill>
            <a:ln>
              <a:noFill/>
            </a:ln>
          </p:spPr>
          <p:txBody>
            <a:bodyPr>
              <a:normAutofit/>
            </a:bodyPr>
            <a:lstStyle/>
            <a:p>
              <a:pPr>
                <a:defRPr/>
              </a:pPr>
              <a:endParaRPr lang="en-GB" sz="2000"/>
            </a:p>
          </p:txBody>
        </p:sp>
        <p:sp>
          <p:nvSpPr>
            <p:cNvPr id="10" name="Freeform 9">
              <a:extLst>
                <a:ext uri="{FF2B5EF4-FFF2-40B4-BE49-F238E27FC236}">
                  <a16:creationId xmlns:a16="http://schemas.microsoft.com/office/drawing/2014/main" id="{928C31ED-B940-4ABC-960D-D93974CD4D40}"/>
                </a:ext>
              </a:extLst>
            </p:cNvPr>
            <p:cNvSpPr>
              <a:spLocks/>
            </p:cNvSpPr>
            <p:nvPr/>
          </p:nvSpPr>
          <p:spPr bwMode="auto">
            <a:xfrm>
              <a:off x="7409005" y="4176015"/>
              <a:ext cx="206675" cy="410370"/>
            </a:xfrm>
            <a:custGeom>
              <a:avLst/>
              <a:gdLst>
                <a:gd name="T0" fmla="*/ 0 w 150"/>
                <a:gd name="T1" fmla="*/ 300 h 300"/>
                <a:gd name="T2" fmla="*/ 150 w 150"/>
                <a:gd name="T3" fmla="*/ 81 h 300"/>
                <a:gd name="T4" fmla="*/ 0 w 150"/>
                <a:gd name="T5" fmla="*/ 0 h 300"/>
                <a:gd name="T6" fmla="*/ 0 w 150"/>
                <a:gd name="T7" fmla="*/ 300 h 300"/>
                <a:gd name="T8" fmla="*/ 0 w 150"/>
                <a:gd name="T9" fmla="*/ 300 h 300"/>
              </a:gdLst>
              <a:ahLst/>
              <a:cxnLst>
                <a:cxn ang="0">
                  <a:pos x="T0" y="T1"/>
                </a:cxn>
                <a:cxn ang="0">
                  <a:pos x="T2" y="T3"/>
                </a:cxn>
                <a:cxn ang="0">
                  <a:pos x="T4" y="T5"/>
                </a:cxn>
                <a:cxn ang="0">
                  <a:pos x="T6" y="T7"/>
                </a:cxn>
                <a:cxn ang="0">
                  <a:pos x="T8" y="T9"/>
                </a:cxn>
              </a:cxnLst>
              <a:rect l="0" t="0" r="r" b="b"/>
              <a:pathLst>
                <a:path w="150" h="300">
                  <a:moveTo>
                    <a:pt x="0" y="300"/>
                  </a:moveTo>
                  <a:lnTo>
                    <a:pt x="150" y="81"/>
                  </a:lnTo>
                  <a:lnTo>
                    <a:pt x="0" y="0"/>
                  </a:lnTo>
                  <a:lnTo>
                    <a:pt x="0" y="300"/>
                  </a:lnTo>
                  <a:lnTo>
                    <a:pt x="0" y="300"/>
                  </a:lnTo>
                  <a:close/>
                </a:path>
              </a:pathLst>
            </a:custGeom>
            <a:solidFill>
              <a:srgbClr val="FFFFFF"/>
            </a:solidFill>
            <a:ln>
              <a:noFill/>
            </a:ln>
          </p:spPr>
          <p:txBody>
            <a:bodyPr>
              <a:normAutofit/>
            </a:bodyPr>
            <a:lstStyle/>
            <a:p>
              <a:pPr>
                <a:defRPr/>
              </a:pPr>
              <a:endParaRPr lang="en-GB" sz="1400"/>
            </a:p>
          </p:txBody>
        </p:sp>
      </p:grpSp>
      <p:sp>
        <p:nvSpPr>
          <p:cNvPr id="60" name="Title 59">
            <a:extLst>
              <a:ext uri="{FF2B5EF4-FFF2-40B4-BE49-F238E27FC236}">
                <a16:creationId xmlns:a16="http://schemas.microsoft.com/office/drawing/2014/main" id="{D9FD96D8-4826-47EE-A3A0-705E67C0AFDE}"/>
              </a:ext>
            </a:extLst>
          </p:cNvPr>
          <p:cNvSpPr>
            <a:spLocks noGrp="1"/>
          </p:cNvSpPr>
          <p:nvPr>
            <p:ph type="title"/>
          </p:nvPr>
        </p:nvSpPr>
        <p:spPr>
          <a:xfrm>
            <a:off x="5934028" y="639067"/>
            <a:ext cx="5029964" cy="939622"/>
          </a:xfrm>
        </p:spPr>
        <p:txBody>
          <a:bodyPr vert="horz" lIns="0" tIns="0" rIns="0" bIns="0" rtlCol="0" anchor="b" anchorCtr="0">
            <a:noAutofit/>
          </a:bodyPr>
          <a:lstStyle/>
          <a:p>
            <a:pPr algn="ctr">
              <a:defRPr/>
            </a:pPr>
            <a:r>
              <a:rPr lang="ar-AE" sz="4800" dirty="0">
                <a:solidFill>
                  <a:schemeClr val="accent4">
                    <a:lumMod val="50000"/>
                  </a:schemeClr>
                </a:solidFill>
                <a:latin typeface="VIP Rawy Bold" panose="02000500000000000000" pitchFamily="2" charset="-78"/>
                <a:cs typeface="VIP Rawy Bold" panose="02000500000000000000" pitchFamily="2" charset="-78"/>
              </a:rPr>
              <a:t>قوانين التعلم عن بعد </a:t>
            </a:r>
            <a:endParaRPr lang="en-GB" sz="4800" dirty="0">
              <a:solidFill>
                <a:schemeClr val="accent4">
                  <a:lumMod val="50000"/>
                </a:schemeClr>
              </a:solidFill>
              <a:latin typeface="VIP Rawy Bold" panose="02000500000000000000" pitchFamily="2" charset="-78"/>
              <a:cs typeface="VIP Rawy Bold" panose="02000500000000000000" pitchFamily="2" charset="-78"/>
            </a:endParaRPr>
          </a:p>
        </p:txBody>
      </p:sp>
      <p:grpSp>
        <p:nvGrpSpPr>
          <p:cNvPr id="4" name="Group 3">
            <a:extLst>
              <a:ext uri="{FF2B5EF4-FFF2-40B4-BE49-F238E27FC236}">
                <a16:creationId xmlns:a16="http://schemas.microsoft.com/office/drawing/2014/main" id="{C696E659-B291-4822-B716-0A4F2ECEA93A}"/>
              </a:ext>
            </a:extLst>
          </p:cNvPr>
          <p:cNvGrpSpPr>
            <a:grpSpLocks/>
          </p:cNvGrpSpPr>
          <p:nvPr/>
        </p:nvGrpSpPr>
        <p:grpSpPr bwMode="auto">
          <a:xfrm>
            <a:off x="7145580" y="2218813"/>
            <a:ext cx="3382304" cy="1104573"/>
            <a:chOff x="8642113" y="1926495"/>
            <a:chExt cx="3771657" cy="911507"/>
          </a:xfrm>
        </p:grpSpPr>
        <p:sp>
          <p:nvSpPr>
            <p:cNvPr id="9256" name="Freeform 13">
              <a:extLst>
                <a:ext uri="{FF2B5EF4-FFF2-40B4-BE49-F238E27FC236}">
                  <a16:creationId xmlns:a16="http://schemas.microsoft.com/office/drawing/2014/main" id="{E0C5CEAD-7B61-41E6-8E9E-DFF836C44B31}"/>
                </a:ext>
              </a:extLst>
            </p:cNvPr>
            <p:cNvSpPr>
              <a:spLocks/>
            </p:cNvSpPr>
            <p:nvPr/>
          </p:nvSpPr>
          <p:spPr bwMode="auto">
            <a:xfrm>
              <a:off x="8642113" y="1926495"/>
              <a:ext cx="3771657" cy="854170"/>
            </a:xfrm>
            <a:custGeom>
              <a:avLst/>
              <a:gdLst>
                <a:gd name="T0" fmla="*/ 0 w 2084"/>
                <a:gd name="T1" fmla="*/ 0 h 713"/>
                <a:gd name="T2" fmla="*/ 2147483646 w 2084"/>
                <a:gd name="T3" fmla="*/ 0 h 713"/>
                <a:gd name="T4" fmla="*/ 2147483646 w 2084"/>
                <a:gd name="T5" fmla="*/ 2147483646 h 713"/>
                <a:gd name="T6" fmla="*/ 2147483646 w 2084"/>
                <a:gd name="T7" fmla="*/ 2147483646 h 713"/>
                <a:gd name="T8" fmla="*/ 2147483646 w 2084"/>
                <a:gd name="T9" fmla="*/ 2147483646 h 713"/>
                <a:gd name="T10" fmla="*/ 0 w 2084"/>
                <a:gd name="T11" fmla="*/ 2147483646 h 713"/>
                <a:gd name="T12" fmla="*/ 0 w 2084"/>
                <a:gd name="T13" fmla="*/ 0 h 7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84" h="713">
                  <a:moveTo>
                    <a:pt x="0" y="0"/>
                  </a:moveTo>
                  <a:cubicBezTo>
                    <a:pt x="1962" y="0"/>
                    <a:pt x="1962" y="0"/>
                    <a:pt x="1962" y="0"/>
                  </a:cubicBezTo>
                  <a:cubicBezTo>
                    <a:pt x="2029" y="0"/>
                    <a:pt x="2084" y="55"/>
                    <a:pt x="2084" y="122"/>
                  </a:cubicBezTo>
                  <a:cubicBezTo>
                    <a:pt x="2084" y="591"/>
                    <a:pt x="2084" y="591"/>
                    <a:pt x="2084" y="591"/>
                  </a:cubicBezTo>
                  <a:cubicBezTo>
                    <a:pt x="2084" y="658"/>
                    <a:pt x="2029" y="713"/>
                    <a:pt x="1962" y="713"/>
                  </a:cubicBezTo>
                  <a:cubicBezTo>
                    <a:pt x="0" y="713"/>
                    <a:pt x="0" y="713"/>
                    <a:pt x="0" y="713"/>
                  </a:cubicBezTo>
                  <a:cubicBezTo>
                    <a:pt x="0" y="0"/>
                    <a:pt x="0"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62" name="TextBox 61">
              <a:extLst>
                <a:ext uri="{FF2B5EF4-FFF2-40B4-BE49-F238E27FC236}">
                  <a16:creationId xmlns:a16="http://schemas.microsoft.com/office/drawing/2014/main" id="{F84C51E5-9095-4119-8B94-6E66C93C1BB0}"/>
                </a:ext>
              </a:extLst>
            </p:cNvPr>
            <p:cNvSpPr txBox="1"/>
            <p:nvPr/>
          </p:nvSpPr>
          <p:spPr>
            <a:xfrm>
              <a:off x="9038740" y="2037488"/>
              <a:ext cx="3188229" cy="800514"/>
            </a:xfrm>
            <a:prstGeom prst="rect">
              <a:avLst/>
            </a:prstGeom>
            <a:noFill/>
          </p:spPr>
          <p:txBody>
            <a:bodyPr lIns="0" tIns="0" rIns="0" bIns="0" anchor="ctr">
              <a:normAutofit/>
            </a:bodyPr>
            <a:lstStyle/>
            <a:p>
              <a:pPr algn="ctr">
                <a:defRPr/>
              </a:pPr>
              <a:r>
                <a:rPr lang="ar-AE" sz="2800" b="1" dirty="0">
                  <a:solidFill>
                    <a:schemeClr val="bg1"/>
                  </a:solidFill>
                </a:rPr>
                <a:t>احترام الآخرين</a:t>
              </a:r>
            </a:p>
            <a:p>
              <a:pPr>
                <a:defRPr/>
              </a:pPr>
              <a:endParaRPr lang="en-US" sz="900" b="1" dirty="0">
                <a:solidFill>
                  <a:schemeClr val="bg1"/>
                </a:solidFill>
              </a:endParaRPr>
            </a:p>
          </p:txBody>
        </p:sp>
      </p:grpSp>
      <p:grpSp>
        <p:nvGrpSpPr>
          <p:cNvPr id="5" name="Group 4">
            <a:extLst>
              <a:ext uri="{FF2B5EF4-FFF2-40B4-BE49-F238E27FC236}">
                <a16:creationId xmlns:a16="http://schemas.microsoft.com/office/drawing/2014/main" id="{435D4237-67B5-4071-AF9D-5A5591F3B80C}"/>
              </a:ext>
            </a:extLst>
          </p:cNvPr>
          <p:cNvGrpSpPr>
            <a:grpSpLocks/>
          </p:cNvGrpSpPr>
          <p:nvPr/>
        </p:nvGrpSpPr>
        <p:grpSpPr bwMode="auto">
          <a:xfrm>
            <a:off x="7107026" y="3838610"/>
            <a:ext cx="3370976" cy="1043719"/>
            <a:chOff x="7934382" y="3412335"/>
            <a:chExt cx="3191783" cy="855539"/>
          </a:xfrm>
        </p:grpSpPr>
        <p:sp>
          <p:nvSpPr>
            <p:cNvPr id="9254" name="Freeform 8">
              <a:extLst>
                <a:ext uri="{FF2B5EF4-FFF2-40B4-BE49-F238E27FC236}">
                  <a16:creationId xmlns:a16="http://schemas.microsoft.com/office/drawing/2014/main" id="{F48FE713-70F3-4F03-BC71-2FD9C2B72299}"/>
                </a:ext>
              </a:extLst>
            </p:cNvPr>
            <p:cNvSpPr>
              <a:spLocks/>
            </p:cNvSpPr>
            <p:nvPr/>
          </p:nvSpPr>
          <p:spPr bwMode="auto">
            <a:xfrm>
              <a:off x="7934382" y="3412335"/>
              <a:ext cx="3191783" cy="855539"/>
            </a:xfrm>
            <a:custGeom>
              <a:avLst/>
              <a:gdLst>
                <a:gd name="T0" fmla="*/ 0 w 2085"/>
                <a:gd name="T1" fmla="*/ 0 h 714"/>
                <a:gd name="T2" fmla="*/ 2147483646 w 2085"/>
                <a:gd name="T3" fmla="*/ 0 h 714"/>
                <a:gd name="T4" fmla="*/ 2147483646 w 2085"/>
                <a:gd name="T5" fmla="*/ 2147483646 h 714"/>
                <a:gd name="T6" fmla="*/ 2147483646 w 2085"/>
                <a:gd name="T7" fmla="*/ 2147483646 h 714"/>
                <a:gd name="T8" fmla="*/ 2147483646 w 2085"/>
                <a:gd name="T9" fmla="*/ 2147483646 h 714"/>
                <a:gd name="T10" fmla="*/ 0 w 2085"/>
                <a:gd name="T11" fmla="*/ 2147483646 h 714"/>
                <a:gd name="T12" fmla="*/ 0 w 2085"/>
                <a:gd name="T13" fmla="*/ 0 h 7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85" h="714">
                  <a:moveTo>
                    <a:pt x="0" y="0"/>
                  </a:moveTo>
                  <a:cubicBezTo>
                    <a:pt x="1962" y="0"/>
                    <a:pt x="1962" y="0"/>
                    <a:pt x="1962" y="0"/>
                  </a:cubicBezTo>
                  <a:cubicBezTo>
                    <a:pt x="2029" y="0"/>
                    <a:pt x="2085" y="56"/>
                    <a:pt x="2085" y="123"/>
                  </a:cubicBezTo>
                  <a:cubicBezTo>
                    <a:pt x="2085" y="591"/>
                    <a:pt x="2085" y="591"/>
                    <a:pt x="2085" y="591"/>
                  </a:cubicBezTo>
                  <a:cubicBezTo>
                    <a:pt x="2085" y="659"/>
                    <a:pt x="2029" y="714"/>
                    <a:pt x="1962" y="714"/>
                  </a:cubicBezTo>
                  <a:cubicBezTo>
                    <a:pt x="0" y="714"/>
                    <a:pt x="0" y="714"/>
                    <a:pt x="0" y="714"/>
                  </a:cubicBezTo>
                  <a:cubicBezTo>
                    <a:pt x="0" y="0"/>
                    <a:pt x="0"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9255" name="TextBox 62">
              <a:extLst>
                <a:ext uri="{FF2B5EF4-FFF2-40B4-BE49-F238E27FC236}">
                  <a16:creationId xmlns:a16="http://schemas.microsoft.com/office/drawing/2014/main" id="{3A277D10-FDAE-417B-A7A1-5F3589794BC6}"/>
                </a:ext>
              </a:extLst>
            </p:cNvPr>
            <p:cNvSpPr txBox="1">
              <a:spLocks noChangeArrowheads="1"/>
            </p:cNvSpPr>
            <p:nvPr/>
          </p:nvSpPr>
          <p:spPr bwMode="auto">
            <a:xfrm>
              <a:off x="8005964" y="3531841"/>
              <a:ext cx="3002523" cy="55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ar-AE" altLang="en-US" sz="2800" b="1" dirty="0">
                  <a:solidFill>
                    <a:schemeClr val="bg1"/>
                  </a:solidFill>
                  <a:latin typeface="Arial" panose="020B0604020202020204" pitchFamily="34" charset="0"/>
                  <a:cs typeface="Arial" panose="020B0604020202020204" pitchFamily="34" charset="0"/>
                </a:rPr>
                <a:t>الاستئذان عند الحديث أو المداخلة.</a:t>
              </a:r>
            </a:p>
            <a:p>
              <a:pPr eaLnBrk="1" hangingPunct="1">
                <a:spcBef>
                  <a:spcPct val="0"/>
                </a:spcBef>
                <a:buClrTx/>
                <a:buSzTx/>
                <a:buFontTx/>
                <a:buNone/>
              </a:pPr>
              <a:endParaRPr lang="id-ID" altLang="en-US" sz="1200" dirty="0">
                <a:solidFill>
                  <a:schemeClr val="bg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2E9A9785-5113-49B8-9158-6B102064C494}"/>
              </a:ext>
            </a:extLst>
          </p:cNvPr>
          <p:cNvGrpSpPr>
            <a:grpSpLocks/>
          </p:cNvGrpSpPr>
          <p:nvPr/>
        </p:nvGrpSpPr>
        <p:grpSpPr bwMode="auto">
          <a:xfrm>
            <a:off x="7107026" y="5135927"/>
            <a:ext cx="3346116" cy="898620"/>
            <a:chOff x="9223759" y="5525504"/>
            <a:chExt cx="5823887" cy="1645357"/>
          </a:xfrm>
        </p:grpSpPr>
        <p:sp>
          <p:nvSpPr>
            <p:cNvPr id="24" name="Freeform 23">
              <a:extLst>
                <a:ext uri="{FF2B5EF4-FFF2-40B4-BE49-F238E27FC236}">
                  <a16:creationId xmlns:a16="http://schemas.microsoft.com/office/drawing/2014/main" id="{04690021-FD66-473B-A1EB-D496082EE628}"/>
                </a:ext>
              </a:extLst>
            </p:cNvPr>
            <p:cNvSpPr>
              <a:spLocks/>
            </p:cNvSpPr>
            <p:nvPr/>
          </p:nvSpPr>
          <p:spPr bwMode="auto">
            <a:xfrm>
              <a:off x="9223759" y="5525504"/>
              <a:ext cx="5823887" cy="1645357"/>
            </a:xfrm>
            <a:custGeom>
              <a:avLst/>
              <a:gdLst>
                <a:gd name="T0" fmla="*/ 0 w 2084"/>
                <a:gd name="T1" fmla="*/ 0 h 714"/>
                <a:gd name="T2" fmla="*/ 1962 w 2084"/>
                <a:gd name="T3" fmla="*/ 0 h 714"/>
                <a:gd name="T4" fmla="*/ 2084 w 2084"/>
                <a:gd name="T5" fmla="*/ 123 h 714"/>
                <a:gd name="T6" fmla="*/ 2084 w 2084"/>
                <a:gd name="T7" fmla="*/ 591 h 714"/>
                <a:gd name="T8" fmla="*/ 1962 w 2084"/>
                <a:gd name="T9" fmla="*/ 714 h 714"/>
                <a:gd name="T10" fmla="*/ 0 w 2084"/>
                <a:gd name="T11" fmla="*/ 714 h 714"/>
                <a:gd name="T12" fmla="*/ 0 w 2084"/>
                <a:gd name="T13" fmla="*/ 0 h 714"/>
              </a:gdLst>
              <a:ahLst/>
              <a:cxnLst>
                <a:cxn ang="0">
                  <a:pos x="T0" y="T1"/>
                </a:cxn>
                <a:cxn ang="0">
                  <a:pos x="T2" y="T3"/>
                </a:cxn>
                <a:cxn ang="0">
                  <a:pos x="T4" y="T5"/>
                </a:cxn>
                <a:cxn ang="0">
                  <a:pos x="T6" y="T7"/>
                </a:cxn>
                <a:cxn ang="0">
                  <a:pos x="T8" y="T9"/>
                </a:cxn>
                <a:cxn ang="0">
                  <a:pos x="T10" y="T11"/>
                </a:cxn>
                <a:cxn ang="0">
                  <a:pos x="T12" y="T13"/>
                </a:cxn>
              </a:cxnLst>
              <a:rect l="0" t="0" r="r" b="b"/>
              <a:pathLst>
                <a:path w="2084" h="714">
                  <a:moveTo>
                    <a:pt x="0" y="0"/>
                  </a:moveTo>
                  <a:cubicBezTo>
                    <a:pt x="1962" y="0"/>
                    <a:pt x="1962" y="0"/>
                    <a:pt x="1962" y="0"/>
                  </a:cubicBezTo>
                  <a:cubicBezTo>
                    <a:pt x="2029" y="0"/>
                    <a:pt x="2084" y="55"/>
                    <a:pt x="2084" y="123"/>
                  </a:cubicBezTo>
                  <a:cubicBezTo>
                    <a:pt x="2084" y="591"/>
                    <a:pt x="2084" y="591"/>
                    <a:pt x="2084" y="591"/>
                  </a:cubicBezTo>
                  <a:cubicBezTo>
                    <a:pt x="2084" y="659"/>
                    <a:pt x="2029" y="714"/>
                    <a:pt x="1962" y="714"/>
                  </a:cubicBezTo>
                  <a:cubicBezTo>
                    <a:pt x="0" y="714"/>
                    <a:pt x="0" y="714"/>
                    <a:pt x="0" y="714"/>
                  </a:cubicBezTo>
                  <a:cubicBezTo>
                    <a:pt x="0" y="0"/>
                    <a:pt x="0" y="0"/>
                    <a:pt x="0" y="0"/>
                  </a:cubicBezTo>
                  <a:close/>
                </a:path>
              </a:pathLst>
            </a:custGeom>
            <a:solidFill>
              <a:schemeClr val="accent3"/>
            </a:solidFill>
            <a:ln>
              <a:noFill/>
            </a:ln>
          </p:spPr>
          <p:txBody>
            <a:bodyPr>
              <a:normAutofit/>
            </a:bodyPr>
            <a:lstStyle/>
            <a:p>
              <a:pPr>
                <a:defRPr/>
              </a:pPr>
              <a:endParaRPr lang="en-GB" sz="2000"/>
            </a:p>
          </p:txBody>
        </p:sp>
        <p:sp>
          <p:nvSpPr>
            <p:cNvPr id="9253" name="TextBox 63">
              <a:extLst>
                <a:ext uri="{FF2B5EF4-FFF2-40B4-BE49-F238E27FC236}">
                  <a16:creationId xmlns:a16="http://schemas.microsoft.com/office/drawing/2014/main" id="{5BB6E034-2A1A-4544-911F-797B7EEA2331}"/>
                </a:ext>
              </a:extLst>
            </p:cNvPr>
            <p:cNvSpPr txBox="1">
              <a:spLocks noChangeArrowheads="1"/>
            </p:cNvSpPr>
            <p:nvPr/>
          </p:nvSpPr>
          <p:spPr bwMode="auto">
            <a:xfrm>
              <a:off x="9355829" y="5545676"/>
              <a:ext cx="5691817" cy="150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ar-AE" altLang="en-US" sz="2800" b="1" dirty="0">
                  <a:solidFill>
                    <a:schemeClr val="bg1"/>
                  </a:solidFill>
                  <a:latin typeface="Arial" panose="020B0604020202020204" pitchFamily="34" charset="0"/>
                  <a:cs typeface="Arial" panose="020B0604020202020204" pitchFamily="34" charset="0"/>
                </a:rPr>
                <a:t>الجلوس  بمفردك عند بدء الدرس </a:t>
              </a:r>
              <a:endParaRPr lang="id-ID" altLang="en-US" sz="2800" b="1" dirty="0">
                <a:solidFill>
                  <a:schemeClr val="bg1"/>
                </a:solidFill>
                <a:latin typeface="Arial" panose="020B060402020202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10468557-8A84-4CC5-B142-807E622FE90E}"/>
              </a:ext>
            </a:extLst>
          </p:cNvPr>
          <p:cNvGrpSpPr>
            <a:grpSpLocks/>
          </p:cNvGrpSpPr>
          <p:nvPr/>
        </p:nvGrpSpPr>
        <p:grpSpPr bwMode="auto">
          <a:xfrm>
            <a:off x="185313" y="2181817"/>
            <a:ext cx="3945072" cy="1032015"/>
            <a:chOff x="-689388" y="1833425"/>
            <a:chExt cx="3542578" cy="743516"/>
          </a:xfrm>
        </p:grpSpPr>
        <p:sp>
          <p:nvSpPr>
            <p:cNvPr id="9250" name="Freeform 30">
              <a:extLst>
                <a:ext uri="{FF2B5EF4-FFF2-40B4-BE49-F238E27FC236}">
                  <a16:creationId xmlns:a16="http://schemas.microsoft.com/office/drawing/2014/main" id="{9D37E0BC-FE9C-4944-8186-2CE860CAE44D}"/>
                </a:ext>
              </a:extLst>
            </p:cNvPr>
            <p:cNvSpPr>
              <a:spLocks/>
            </p:cNvSpPr>
            <p:nvPr/>
          </p:nvSpPr>
          <p:spPr bwMode="auto">
            <a:xfrm>
              <a:off x="-689388" y="1833425"/>
              <a:ext cx="3542578" cy="743516"/>
            </a:xfrm>
            <a:custGeom>
              <a:avLst/>
              <a:gdLst>
                <a:gd name="T0" fmla="*/ 2147483646 w 2085"/>
                <a:gd name="T1" fmla="*/ 0 h 713"/>
                <a:gd name="T2" fmla="*/ 2147483646 w 2085"/>
                <a:gd name="T3" fmla="*/ 0 h 713"/>
                <a:gd name="T4" fmla="*/ 0 w 2085"/>
                <a:gd name="T5" fmla="*/ 2147483646 h 713"/>
                <a:gd name="T6" fmla="*/ 0 w 2085"/>
                <a:gd name="T7" fmla="*/ 2147483646 h 713"/>
                <a:gd name="T8" fmla="*/ 2147483646 w 2085"/>
                <a:gd name="T9" fmla="*/ 2147483646 h 713"/>
                <a:gd name="T10" fmla="*/ 2147483646 w 2085"/>
                <a:gd name="T11" fmla="*/ 2147483646 h 713"/>
                <a:gd name="T12" fmla="*/ 2147483646 w 2085"/>
                <a:gd name="T13" fmla="*/ 0 h 7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85" h="713">
                  <a:moveTo>
                    <a:pt x="2085" y="0"/>
                  </a:moveTo>
                  <a:cubicBezTo>
                    <a:pt x="123" y="0"/>
                    <a:pt x="123" y="0"/>
                    <a:pt x="123" y="0"/>
                  </a:cubicBezTo>
                  <a:cubicBezTo>
                    <a:pt x="56" y="0"/>
                    <a:pt x="0" y="55"/>
                    <a:pt x="0" y="122"/>
                  </a:cubicBezTo>
                  <a:cubicBezTo>
                    <a:pt x="0" y="591"/>
                    <a:pt x="0" y="591"/>
                    <a:pt x="0" y="591"/>
                  </a:cubicBezTo>
                  <a:cubicBezTo>
                    <a:pt x="0" y="658"/>
                    <a:pt x="56" y="713"/>
                    <a:pt x="123" y="713"/>
                  </a:cubicBezTo>
                  <a:cubicBezTo>
                    <a:pt x="2085" y="713"/>
                    <a:pt x="2085" y="713"/>
                    <a:pt x="2085" y="713"/>
                  </a:cubicBezTo>
                  <a:cubicBezTo>
                    <a:pt x="2085" y="0"/>
                    <a:pt x="2085" y="0"/>
                    <a:pt x="208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65" name="TextBox 64">
              <a:extLst>
                <a:ext uri="{FF2B5EF4-FFF2-40B4-BE49-F238E27FC236}">
                  <a16:creationId xmlns:a16="http://schemas.microsoft.com/office/drawing/2014/main" id="{9BCFCA2D-539D-4C6C-A0BE-93FBEC3053A0}"/>
                </a:ext>
              </a:extLst>
            </p:cNvPr>
            <p:cNvSpPr txBox="1"/>
            <p:nvPr/>
          </p:nvSpPr>
          <p:spPr>
            <a:xfrm flipH="1">
              <a:off x="-425498" y="1884264"/>
              <a:ext cx="3115751" cy="675201"/>
            </a:xfrm>
            <a:prstGeom prst="rect">
              <a:avLst/>
            </a:prstGeom>
            <a:noFill/>
          </p:spPr>
          <p:txBody>
            <a:bodyPr lIns="0" tIns="0" rIns="0" bIns="0">
              <a:normAutofit/>
            </a:bodyPr>
            <a:lstStyle/>
            <a:p>
              <a:pPr algn="ctr">
                <a:defRPr/>
              </a:pPr>
              <a:r>
                <a:rPr lang="ar-AE" sz="2800" b="1" dirty="0">
                  <a:solidFill>
                    <a:schemeClr val="bg1"/>
                  </a:solidFill>
                </a:rPr>
                <a:t>الانتباه والاستماع للمعلمة.</a:t>
              </a:r>
            </a:p>
            <a:p>
              <a:pPr>
                <a:defRPr/>
              </a:pPr>
              <a:endParaRPr lang="id-ID" sz="900" dirty="0">
                <a:solidFill>
                  <a:schemeClr val="bg1"/>
                </a:solidFill>
              </a:endParaRPr>
            </a:p>
          </p:txBody>
        </p:sp>
      </p:grpSp>
      <p:grpSp>
        <p:nvGrpSpPr>
          <p:cNvPr id="87" name="Group 86">
            <a:extLst>
              <a:ext uri="{FF2B5EF4-FFF2-40B4-BE49-F238E27FC236}">
                <a16:creationId xmlns:a16="http://schemas.microsoft.com/office/drawing/2014/main" id="{6358F1FB-21A1-4B70-B48C-B3BC65E15AD6}"/>
              </a:ext>
            </a:extLst>
          </p:cNvPr>
          <p:cNvGrpSpPr>
            <a:grpSpLocks/>
          </p:cNvGrpSpPr>
          <p:nvPr/>
        </p:nvGrpSpPr>
        <p:grpSpPr bwMode="auto">
          <a:xfrm>
            <a:off x="242821" y="3778218"/>
            <a:ext cx="3851063" cy="917795"/>
            <a:chOff x="972893" y="3080959"/>
            <a:chExt cx="2678623" cy="744708"/>
          </a:xfrm>
        </p:grpSpPr>
        <p:sp>
          <p:nvSpPr>
            <p:cNvPr id="9248" name="Freeform 18">
              <a:extLst>
                <a:ext uri="{FF2B5EF4-FFF2-40B4-BE49-F238E27FC236}">
                  <a16:creationId xmlns:a16="http://schemas.microsoft.com/office/drawing/2014/main" id="{14CF3982-25D5-4D4B-AB0A-C1CE4F8EA495}"/>
                </a:ext>
              </a:extLst>
            </p:cNvPr>
            <p:cNvSpPr>
              <a:spLocks/>
            </p:cNvSpPr>
            <p:nvPr/>
          </p:nvSpPr>
          <p:spPr bwMode="auto">
            <a:xfrm>
              <a:off x="972893" y="3080959"/>
              <a:ext cx="2678623" cy="744708"/>
            </a:xfrm>
            <a:custGeom>
              <a:avLst/>
              <a:gdLst>
                <a:gd name="T0" fmla="*/ 2147483646 w 2085"/>
                <a:gd name="T1" fmla="*/ 0 h 714"/>
                <a:gd name="T2" fmla="*/ 2147483646 w 2085"/>
                <a:gd name="T3" fmla="*/ 0 h 714"/>
                <a:gd name="T4" fmla="*/ 0 w 2085"/>
                <a:gd name="T5" fmla="*/ 2147483646 h 714"/>
                <a:gd name="T6" fmla="*/ 0 w 2085"/>
                <a:gd name="T7" fmla="*/ 2147483646 h 714"/>
                <a:gd name="T8" fmla="*/ 2147483646 w 2085"/>
                <a:gd name="T9" fmla="*/ 2147483646 h 714"/>
                <a:gd name="T10" fmla="*/ 2147483646 w 2085"/>
                <a:gd name="T11" fmla="*/ 2147483646 h 714"/>
                <a:gd name="T12" fmla="*/ 2147483646 w 2085"/>
                <a:gd name="T13" fmla="*/ 0 h 7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85" h="714">
                  <a:moveTo>
                    <a:pt x="2085" y="0"/>
                  </a:moveTo>
                  <a:cubicBezTo>
                    <a:pt x="123" y="0"/>
                    <a:pt x="123" y="0"/>
                    <a:pt x="123" y="0"/>
                  </a:cubicBezTo>
                  <a:cubicBezTo>
                    <a:pt x="55" y="0"/>
                    <a:pt x="0" y="56"/>
                    <a:pt x="0" y="123"/>
                  </a:cubicBezTo>
                  <a:cubicBezTo>
                    <a:pt x="0" y="591"/>
                    <a:pt x="0" y="591"/>
                    <a:pt x="0" y="591"/>
                  </a:cubicBezTo>
                  <a:cubicBezTo>
                    <a:pt x="0" y="659"/>
                    <a:pt x="55" y="714"/>
                    <a:pt x="123" y="714"/>
                  </a:cubicBezTo>
                  <a:cubicBezTo>
                    <a:pt x="2085" y="714"/>
                    <a:pt x="2085" y="714"/>
                    <a:pt x="2085" y="714"/>
                  </a:cubicBezTo>
                  <a:cubicBezTo>
                    <a:pt x="2085" y="0"/>
                    <a:pt x="2085" y="0"/>
                    <a:pt x="208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9249" name="TextBox 65">
              <a:extLst>
                <a:ext uri="{FF2B5EF4-FFF2-40B4-BE49-F238E27FC236}">
                  <a16:creationId xmlns:a16="http://schemas.microsoft.com/office/drawing/2014/main" id="{7DDA6666-6390-4E01-A074-283A4E93DE15}"/>
                </a:ext>
              </a:extLst>
            </p:cNvPr>
            <p:cNvSpPr txBox="1">
              <a:spLocks noChangeArrowheads="1"/>
            </p:cNvSpPr>
            <p:nvPr/>
          </p:nvSpPr>
          <p:spPr bwMode="auto">
            <a:xfrm flipH="1">
              <a:off x="1059752" y="3131826"/>
              <a:ext cx="2572986" cy="69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ar-AE" altLang="en-US" sz="2800" b="1" dirty="0">
                  <a:solidFill>
                    <a:schemeClr val="bg1"/>
                  </a:solidFill>
                  <a:latin typeface="Arial" panose="020B0604020202020204" pitchFamily="34" charset="0"/>
                  <a:cs typeface="Arial" panose="020B0604020202020204" pitchFamily="34" charset="0"/>
                </a:rPr>
                <a:t>إغلاق الصوت في الوقت الذي تتحدث فيه المعلمة.</a:t>
              </a:r>
            </a:p>
            <a:p>
              <a:pPr algn="ctr" eaLnBrk="1" hangingPunct="1">
                <a:spcBef>
                  <a:spcPct val="0"/>
                </a:spcBef>
                <a:buClrTx/>
                <a:buSzTx/>
                <a:buFontTx/>
                <a:buNone/>
              </a:pPr>
              <a:endParaRPr lang="id-ID" altLang="en-US" sz="1200" dirty="0">
                <a:solidFill>
                  <a:schemeClr val="bg1"/>
                </a:solidFill>
                <a:latin typeface="Arial" panose="020B0604020202020204" pitchFamily="34" charset="0"/>
                <a:cs typeface="Arial" panose="020B0604020202020204" pitchFamily="34" charset="0"/>
              </a:endParaRPr>
            </a:p>
          </p:txBody>
        </p:sp>
      </p:grpSp>
      <p:grpSp>
        <p:nvGrpSpPr>
          <p:cNvPr id="88" name="Group 87">
            <a:extLst>
              <a:ext uri="{FF2B5EF4-FFF2-40B4-BE49-F238E27FC236}">
                <a16:creationId xmlns:a16="http://schemas.microsoft.com/office/drawing/2014/main" id="{363E649E-C9B7-4803-84F8-D3170AFD3BE0}"/>
              </a:ext>
            </a:extLst>
          </p:cNvPr>
          <p:cNvGrpSpPr>
            <a:grpSpLocks/>
          </p:cNvGrpSpPr>
          <p:nvPr/>
        </p:nvGrpSpPr>
        <p:grpSpPr bwMode="auto">
          <a:xfrm>
            <a:off x="232317" y="5109636"/>
            <a:ext cx="3851063" cy="961524"/>
            <a:chOff x="1766148" y="4330877"/>
            <a:chExt cx="2677738" cy="744708"/>
          </a:xfrm>
        </p:grpSpPr>
        <p:sp>
          <p:nvSpPr>
            <p:cNvPr id="25" name="Freeform 24">
              <a:extLst>
                <a:ext uri="{FF2B5EF4-FFF2-40B4-BE49-F238E27FC236}">
                  <a16:creationId xmlns:a16="http://schemas.microsoft.com/office/drawing/2014/main" id="{38AB21F2-148B-4F56-8DB4-1F36788CE254}"/>
                </a:ext>
              </a:extLst>
            </p:cNvPr>
            <p:cNvSpPr>
              <a:spLocks/>
            </p:cNvSpPr>
            <p:nvPr/>
          </p:nvSpPr>
          <p:spPr bwMode="auto">
            <a:xfrm>
              <a:off x="1768031" y="4330877"/>
              <a:ext cx="2675855" cy="744708"/>
            </a:xfrm>
            <a:custGeom>
              <a:avLst/>
              <a:gdLst>
                <a:gd name="T0" fmla="*/ 2084 w 2084"/>
                <a:gd name="T1" fmla="*/ 0 h 714"/>
                <a:gd name="T2" fmla="*/ 123 w 2084"/>
                <a:gd name="T3" fmla="*/ 0 h 714"/>
                <a:gd name="T4" fmla="*/ 0 w 2084"/>
                <a:gd name="T5" fmla="*/ 123 h 714"/>
                <a:gd name="T6" fmla="*/ 0 w 2084"/>
                <a:gd name="T7" fmla="*/ 591 h 714"/>
                <a:gd name="T8" fmla="*/ 123 w 2084"/>
                <a:gd name="T9" fmla="*/ 714 h 714"/>
                <a:gd name="T10" fmla="*/ 2084 w 2084"/>
                <a:gd name="T11" fmla="*/ 714 h 714"/>
                <a:gd name="T12" fmla="*/ 2084 w 2084"/>
                <a:gd name="T13" fmla="*/ 0 h 714"/>
              </a:gdLst>
              <a:ahLst/>
              <a:cxnLst>
                <a:cxn ang="0">
                  <a:pos x="T0" y="T1"/>
                </a:cxn>
                <a:cxn ang="0">
                  <a:pos x="T2" y="T3"/>
                </a:cxn>
                <a:cxn ang="0">
                  <a:pos x="T4" y="T5"/>
                </a:cxn>
                <a:cxn ang="0">
                  <a:pos x="T6" y="T7"/>
                </a:cxn>
                <a:cxn ang="0">
                  <a:pos x="T8" y="T9"/>
                </a:cxn>
                <a:cxn ang="0">
                  <a:pos x="T10" y="T11"/>
                </a:cxn>
                <a:cxn ang="0">
                  <a:pos x="T12" y="T13"/>
                </a:cxn>
              </a:cxnLst>
              <a:rect l="0" t="0" r="r" b="b"/>
              <a:pathLst>
                <a:path w="2084" h="714">
                  <a:moveTo>
                    <a:pt x="2084" y="0"/>
                  </a:moveTo>
                  <a:cubicBezTo>
                    <a:pt x="123" y="0"/>
                    <a:pt x="123" y="0"/>
                    <a:pt x="123" y="0"/>
                  </a:cubicBezTo>
                  <a:cubicBezTo>
                    <a:pt x="55" y="0"/>
                    <a:pt x="0" y="55"/>
                    <a:pt x="0" y="123"/>
                  </a:cubicBezTo>
                  <a:cubicBezTo>
                    <a:pt x="0" y="591"/>
                    <a:pt x="0" y="591"/>
                    <a:pt x="0" y="591"/>
                  </a:cubicBezTo>
                  <a:cubicBezTo>
                    <a:pt x="0" y="659"/>
                    <a:pt x="55" y="714"/>
                    <a:pt x="123" y="714"/>
                  </a:cubicBezTo>
                  <a:cubicBezTo>
                    <a:pt x="2084" y="714"/>
                    <a:pt x="2084" y="714"/>
                    <a:pt x="2084" y="714"/>
                  </a:cubicBezTo>
                  <a:cubicBezTo>
                    <a:pt x="2084" y="0"/>
                    <a:pt x="2084" y="0"/>
                    <a:pt x="2084" y="0"/>
                  </a:cubicBezTo>
                  <a:close/>
                </a:path>
              </a:pathLst>
            </a:custGeom>
            <a:solidFill>
              <a:schemeClr val="accent3"/>
            </a:solidFill>
            <a:ln>
              <a:noFill/>
            </a:ln>
          </p:spPr>
          <p:txBody>
            <a:bodyPr>
              <a:normAutofit/>
            </a:bodyPr>
            <a:lstStyle/>
            <a:p>
              <a:pPr>
                <a:defRPr/>
              </a:pPr>
              <a:endParaRPr lang="en-GB" sz="2000" dirty="0"/>
            </a:p>
          </p:txBody>
        </p:sp>
        <p:sp>
          <p:nvSpPr>
            <p:cNvPr id="67" name="TextBox 66">
              <a:extLst>
                <a:ext uri="{FF2B5EF4-FFF2-40B4-BE49-F238E27FC236}">
                  <a16:creationId xmlns:a16="http://schemas.microsoft.com/office/drawing/2014/main" id="{62195AB1-39ED-416C-906F-F1E52C68AAFE}"/>
                </a:ext>
              </a:extLst>
            </p:cNvPr>
            <p:cNvSpPr txBox="1"/>
            <p:nvPr/>
          </p:nvSpPr>
          <p:spPr>
            <a:xfrm flipH="1">
              <a:off x="1766148" y="4381689"/>
              <a:ext cx="2515906" cy="574247"/>
            </a:xfrm>
            <a:prstGeom prst="rect">
              <a:avLst/>
            </a:prstGeom>
            <a:noFill/>
          </p:spPr>
          <p:txBody>
            <a:bodyPr lIns="0" tIns="0" rIns="0" bIns="0">
              <a:normAutofit/>
            </a:bodyPr>
            <a:lstStyle/>
            <a:p>
              <a:pPr algn="ctr">
                <a:defRPr/>
              </a:pPr>
              <a:r>
                <a:rPr lang="ar-AE" sz="2800" b="1" dirty="0">
                  <a:solidFill>
                    <a:schemeClr val="bg1"/>
                  </a:solidFill>
                </a:rPr>
                <a:t>الجلوس في مكان مناسب .</a:t>
              </a:r>
            </a:p>
            <a:p>
              <a:pPr algn="ctr">
                <a:defRPr/>
              </a:pPr>
              <a:endParaRPr lang="id-ID" sz="1050" b="1" dirty="0">
                <a:solidFill>
                  <a:schemeClr val="bg1"/>
                </a:solidFill>
              </a:endParaRPr>
            </a:p>
          </p:txBody>
        </p:sp>
      </p:grpSp>
      <p:grpSp>
        <p:nvGrpSpPr>
          <p:cNvPr id="37" name="Group 36">
            <a:extLst>
              <a:ext uri="{FF2B5EF4-FFF2-40B4-BE49-F238E27FC236}">
                <a16:creationId xmlns:a16="http://schemas.microsoft.com/office/drawing/2014/main" id="{A1E01A72-004A-4EA7-A9F2-89E51DF67573}"/>
              </a:ext>
            </a:extLst>
          </p:cNvPr>
          <p:cNvGrpSpPr>
            <a:grpSpLocks/>
          </p:cNvGrpSpPr>
          <p:nvPr/>
        </p:nvGrpSpPr>
        <p:grpSpPr bwMode="auto">
          <a:xfrm>
            <a:off x="4459884" y="1645514"/>
            <a:ext cx="1082117" cy="1727991"/>
            <a:chOff x="3377439" y="1674029"/>
            <a:chExt cx="1780890" cy="1946522"/>
          </a:xfrm>
        </p:grpSpPr>
        <p:sp>
          <p:nvSpPr>
            <p:cNvPr id="28" name="Freeform 27">
              <a:extLst>
                <a:ext uri="{FF2B5EF4-FFF2-40B4-BE49-F238E27FC236}">
                  <a16:creationId xmlns:a16="http://schemas.microsoft.com/office/drawing/2014/main" id="{D0DF4388-B1A1-402D-B24D-5416C7FCA27D}"/>
                </a:ext>
              </a:extLst>
            </p:cNvPr>
            <p:cNvSpPr>
              <a:spLocks/>
            </p:cNvSpPr>
            <p:nvPr/>
          </p:nvSpPr>
          <p:spPr bwMode="auto">
            <a:xfrm>
              <a:off x="4267884" y="2220805"/>
              <a:ext cx="890445" cy="1399746"/>
            </a:xfrm>
            <a:custGeom>
              <a:avLst/>
              <a:gdLst>
                <a:gd name="T0" fmla="*/ 651 w 651"/>
                <a:gd name="T1" fmla="*/ 0 h 1023"/>
                <a:gd name="T2" fmla="*/ 651 w 651"/>
                <a:gd name="T3" fmla="*/ 625 h 1023"/>
                <a:gd name="T4" fmla="*/ 1 w 651"/>
                <a:gd name="T5" fmla="*/ 1023 h 1023"/>
                <a:gd name="T6" fmla="*/ 0 w 651"/>
                <a:gd name="T7" fmla="*/ 398 h 1023"/>
                <a:gd name="T8" fmla="*/ 651 w 651"/>
                <a:gd name="T9" fmla="*/ 0 h 1023"/>
                <a:gd name="T10" fmla="*/ 651 w 651"/>
                <a:gd name="T11" fmla="*/ 0 h 1023"/>
              </a:gdLst>
              <a:ahLst/>
              <a:cxnLst>
                <a:cxn ang="0">
                  <a:pos x="T0" y="T1"/>
                </a:cxn>
                <a:cxn ang="0">
                  <a:pos x="T2" y="T3"/>
                </a:cxn>
                <a:cxn ang="0">
                  <a:pos x="T4" y="T5"/>
                </a:cxn>
                <a:cxn ang="0">
                  <a:pos x="T6" y="T7"/>
                </a:cxn>
                <a:cxn ang="0">
                  <a:pos x="T8" y="T9"/>
                </a:cxn>
                <a:cxn ang="0">
                  <a:pos x="T10" y="T11"/>
                </a:cxn>
              </a:cxnLst>
              <a:rect l="0" t="0" r="r" b="b"/>
              <a:pathLst>
                <a:path w="651" h="1023">
                  <a:moveTo>
                    <a:pt x="651" y="0"/>
                  </a:moveTo>
                  <a:lnTo>
                    <a:pt x="651" y="625"/>
                  </a:lnTo>
                  <a:lnTo>
                    <a:pt x="1" y="1023"/>
                  </a:lnTo>
                  <a:lnTo>
                    <a:pt x="0" y="398"/>
                  </a:lnTo>
                  <a:lnTo>
                    <a:pt x="651" y="0"/>
                  </a:lnTo>
                  <a:lnTo>
                    <a:pt x="651" y="0"/>
                  </a:lnTo>
                  <a:close/>
                </a:path>
              </a:pathLst>
            </a:custGeom>
            <a:solidFill>
              <a:schemeClr val="bg1">
                <a:lumMod val="85000"/>
              </a:schemeClr>
            </a:solidFill>
            <a:ln>
              <a:noFill/>
            </a:ln>
          </p:spPr>
          <p:txBody>
            <a:bodyPr>
              <a:normAutofit/>
            </a:bodyPr>
            <a:lstStyle/>
            <a:p>
              <a:pPr>
                <a:defRPr/>
              </a:pPr>
              <a:endParaRPr lang="en-GB" sz="2000"/>
            </a:p>
          </p:txBody>
        </p:sp>
        <p:sp>
          <p:nvSpPr>
            <p:cNvPr id="9243" name="Freeform 28">
              <a:extLst>
                <a:ext uri="{FF2B5EF4-FFF2-40B4-BE49-F238E27FC236}">
                  <a16:creationId xmlns:a16="http://schemas.microsoft.com/office/drawing/2014/main" id="{F5705791-428D-49C6-BC26-485D8349EB05}"/>
                </a:ext>
              </a:extLst>
            </p:cNvPr>
            <p:cNvSpPr>
              <a:spLocks/>
            </p:cNvSpPr>
            <p:nvPr/>
          </p:nvSpPr>
          <p:spPr bwMode="auto">
            <a:xfrm>
              <a:off x="3377439" y="2220205"/>
              <a:ext cx="891129" cy="1400346"/>
            </a:xfrm>
            <a:custGeom>
              <a:avLst/>
              <a:gdLst>
                <a:gd name="T0" fmla="*/ 2147483646 w 651"/>
                <a:gd name="T1" fmla="*/ 2147483646 h 1023"/>
                <a:gd name="T2" fmla="*/ 2147483646 w 651"/>
                <a:gd name="T3" fmla="*/ 2147483646 h 1023"/>
                <a:gd name="T4" fmla="*/ 0 w 651"/>
                <a:gd name="T5" fmla="*/ 0 h 1023"/>
                <a:gd name="T6" fmla="*/ 2147483646 w 651"/>
                <a:gd name="T7" fmla="*/ 2147483646 h 1023"/>
                <a:gd name="T8" fmla="*/ 2147483646 w 651"/>
                <a:gd name="T9" fmla="*/ 2147483646 h 1023"/>
                <a:gd name="T10" fmla="*/ 2147483646 w 651"/>
                <a:gd name="T11" fmla="*/ 2147483646 h 10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1" h="1023">
                  <a:moveTo>
                    <a:pt x="651" y="1023"/>
                  </a:moveTo>
                  <a:lnTo>
                    <a:pt x="650" y="398"/>
                  </a:lnTo>
                  <a:lnTo>
                    <a:pt x="0" y="0"/>
                  </a:lnTo>
                  <a:lnTo>
                    <a:pt x="1" y="625"/>
                  </a:lnTo>
                  <a:lnTo>
                    <a:pt x="651" y="1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30" name="Freeform 29">
              <a:extLst>
                <a:ext uri="{FF2B5EF4-FFF2-40B4-BE49-F238E27FC236}">
                  <a16:creationId xmlns:a16="http://schemas.microsoft.com/office/drawing/2014/main" id="{7CED2807-0D71-4E6B-A1C6-A98594553D34}"/>
                </a:ext>
              </a:extLst>
            </p:cNvPr>
            <p:cNvSpPr>
              <a:spLocks/>
            </p:cNvSpPr>
            <p:nvPr/>
          </p:nvSpPr>
          <p:spPr bwMode="auto">
            <a:xfrm>
              <a:off x="3377439" y="1674029"/>
              <a:ext cx="1780890" cy="1091729"/>
            </a:xfrm>
            <a:custGeom>
              <a:avLst/>
              <a:gdLst>
                <a:gd name="T0" fmla="*/ 650 w 1301"/>
                <a:gd name="T1" fmla="*/ 797 h 797"/>
                <a:gd name="T2" fmla="*/ 1301 w 1301"/>
                <a:gd name="T3" fmla="*/ 399 h 797"/>
                <a:gd name="T4" fmla="*/ 650 w 1301"/>
                <a:gd name="T5" fmla="*/ 0 h 797"/>
                <a:gd name="T6" fmla="*/ 0 w 1301"/>
                <a:gd name="T7" fmla="*/ 399 h 797"/>
                <a:gd name="T8" fmla="*/ 650 w 1301"/>
                <a:gd name="T9" fmla="*/ 797 h 797"/>
                <a:gd name="T10" fmla="*/ 650 w 1301"/>
                <a:gd name="T11" fmla="*/ 797 h 797"/>
              </a:gdLst>
              <a:ahLst/>
              <a:cxnLst>
                <a:cxn ang="0">
                  <a:pos x="T0" y="T1"/>
                </a:cxn>
                <a:cxn ang="0">
                  <a:pos x="T2" y="T3"/>
                </a:cxn>
                <a:cxn ang="0">
                  <a:pos x="T4" y="T5"/>
                </a:cxn>
                <a:cxn ang="0">
                  <a:pos x="T6" y="T7"/>
                </a:cxn>
                <a:cxn ang="0">
                  <a:pos x="T8" y="T9"/>
                </a:cxn>
                <a:cxn ang="0">
                  <a:pos x="T10" y="T11"/>
                </a:cxn>
              </a:cxnLst>
              <a:rect l="0" t="0" r="r" b="b"/>
              <a:pathLst>
                <a:path w="1301" h="797">
                  <a:moveTo>
                    <a:pt x="650" y="797"/>
                  </a:moveTo>
                  <a:lnTo>
                    <a:pt x="1301" y="399"/>
                  </a:lnTo>
                  <a:lnTo>
                    <a:pt x="650" y="0"/>
                  </a:lnTo>
                  <a:lnTo>
                    <a:pt x="0" y="399"/>
                  </a:lnTo>
                  <a:lnTo>
                    <a:pt x="650" y="797"/>
                  </a:lnTo>
                  <a:lnTo>
                    <a:pt x="650" y="797"/>
                  </a:lnTo>
                  <a:close/>
                </a:path>
              </a:pathLst>
            </a:custGeom>
            <a:solidFill>
              <a:schemeClr val="bg1">
                <a:lumMod val="95000"/>
              </a:schemeClr>
            </a:solidFill>
            <a:ln>
              <a:noFill/>
            </a:ln>
          </p:spPr>
          <p:txBody>
            <a:bodyPr>
              <a:normAutofit/>
            </a:bodyPr>
            <a:lstStyle/>
            <a:p>
              <a:pPr>
                <a:defRPr/>
              </a:pPr>
              <a:endParaRPr lang="en-GB" sz="2000"/>
            </a:p>
          </p:txBody>
        </p:sp>
        <p:sp>
          <p:nvSpPr>
            <p:cNvPr id="32" name="Freeform 31">
              <a:extLst>
                <a:ext uri="{FF2B5EF4-FFF2-40B4-BE49-F238E27FC236}">
                  <a16:creationId xmlns:a16="http://schemas.microsoft.com/office/drawing/2014/main" id="{67D8DF91-FC99-4878-B678-6F63CAB86401}"/>
                </a:ext>
              </a:extLst>
            </p:cNvPr>
            <p:cNvSpPr>
              <a:spLocks/>
            </p:cNvSpPr>
            <p:nvPr/>
          </p:nvSpPr>
          <p:spPr bwMode="auto">
            <a:xfrm flipH="1" flipV="1">
              <a:off x="3752107" y="2669161"/>
              <a:ext cx="204364" cy="410081"/>
            </a:xfrm>
            <a:custGeom>
              <a:avLst/>
              <a:gdLst>
                <a:gd name="T0" fmla="*/ 150 w 150"/>
                <a:gd name="T1" fmla="*/ 300 h 300"/>
                <a:gd name="T2" fmla="*/ 0 w 150"/>
                <a:gd name="T3" fmla="*/ 82 h 300"/>
                <a:gd name="T4" fmla="*/ 150 w 150"/>
                <a:gd name="T5" fmla="*/ 0 h 300"/>
                <a:gd name="T6" fmla="*/ 150 w 150"/>
                <a:gd name="T7" fmla="*/ 300 h 300"/>
                <a:gd name="T8" fmla="*/ 150 w 150"/>
                <a:gd name="T9" fmla="*/ 300 h 300"/>
              </a:gdLst>
              <a:ahLst/>
              <a:cxnLst>
                <a:cxn ang="0">
                  <a:pos x="T0" y="T1"/>
                </a:cxn>
                <a:cxn ang="0">
                  <a:pos x="T2" y="T3"/>
                </a:cxn>
                <a:cxn ang="0">
                  <a:pos x="T4" y="T5"/>
                </a:cxn>
                <a:cxn ang="0">
                  <a:pos x="T6" y="T7"/>
                </a:cxn>
                <a:cxn ang="0">
                  <a:pos x="T8" y="T9"/>
                </a:cxn>
              </a:cxnLst>
              <a:rect l="0" t="0" r="r" b="b"/>
              <a:pathLst>
                <a:path w="150" h="300">
                  <a:moveTo>
                    <a:pt x="150" y="300"/>
                  </a:moveTo>
                  <a:lnTo>
                    <a:pt x="0" y="82"/>
                  </a:lnTo>
                  <a:lnTo>
                    <a:pt x="150" y="0"/>
                  </a:lnTo>
                  <a:lnTo>
                    <a:pt x="150" y="300"/>
                  </a:lnTo>
                  <a:lnTo>
                    <a:pt x="150" y="300"/>
                  </a:lnTo>
                  <a:close/>
                </a:path>
              </a:pathLst>
            </a:custGeom>
            <a:solidFill>
              <a:srgbClr val="FFFFFF"/>
            </a:solidFill>
            <a:ln>
              <a:noFill/>
            </a:ln>
          </p:spPr>
          <p:txBody>
            <a:bodyPr>
              <a:normAutofit/>
            </a:bodyPr>
            <a:lstStyle/>
            <a:p>
              <a:pPr>
                <a:defRPr/>
              </a:pPr>
              <a:endParaRPr lang="en-GB" sz="1400"/>
            </a:p>
          </p:txBody>
        </p:sp>
      </p:grpSp>
      <p:grpSp>
        <p:nvGrpSpPr>
          <p:cNvPr id="46" name="Group 45">
            <a:extLst>
              <a:ext uri="{FF2B5EF4-FFF2-40B4-BE49-F238E27FC236}">
                <a16:creationId xmlns:a16="http://schemas.microsoft.com/office/drawing/2014/main" id="{F1FF02D0-9E2D-4D5F-B04E-CF87878BE9C4}"/>
              </a:ext>
            </a:extLst>
          </p:cNvPr>
          <p:cNvGrpSpPr>
            <a:grpSpLocks/>
          </p:cNvGrpSpPr>
          <p:nvPr/>
        </p:nvGrpSpPr>
        <p:grpSpPr bwMode="auto">
          <a:xfrm>
            <a:off x="5527561" y="1673417"/>
            <a:ext cx="1207899" cy="1671439"/>
            <a:chOff x="7035039" y="1674029"/>
            <a:chExt cx="1780890" cy="1946522"/>
          </a:xfrm>
        </p:grpSpPr>
        <p:sp>
          <p:nvSpPr>
            <p:cNvPr id="11" name="Freeform 10">
              <a:extLst>
                <a:ext uri="{FF2B5EF4-FFF2-40B4-BE49-F238E27FC236}">
                  <a16:creationId xmlns:a16="http://schemas.microsoft.com/office/drawing/2014/main" id="{5B7B1F92-8FE5-4F44-A0B5-B2A0D2BABE21}"/>
                </a:ext>
              </a:extLst>
            </p:cNvPr>
            <p:cNvSpPr>
              <a:spLocks/>
            </p:cNvSpPr>
            <p:nvPr/>
          </p:nvSpPr>
          <p:spPr bwMode="auto">
            <a:xfrm>
              <a:off x="7035039" y="2220805"/>
              <a:ext cx="890445" cy="1399746"/>
            </a:xfrm>
            <a:custGeom>
              <a:avLst/>
              <a:gdLst>
                <a:gd name="T0" fmla="*/ 0 w 651"/>
                <a:gd name="T1" fmla="*/ 0 h 1023"/>
                <a:gd name="T2" fmla="*/ 0 w 651"/>
                <a:gd name="T3" fmla="*/ 625 h 1023"/>
                <a:gd name="T4" fmla="*/ 650 w 651"/>
                <a:gd name="T5" fmla="*/ 1023 h 1023"/>
                <a:gd name="T6" fmla="*/ 651 w 651"/>
                <a:gd name="T7" fmla="*/ 398 h 1023"/>
                <a:gd name="T8" fmla="*/ 0 w 651"/>
                <a:gd name="T9" fmla="*/ 0 h 1023"/>
                <a:gd name="T10" fmla="*/ 0 w 651"/>
                <a:gd name="T11" fmla="*/ 0 h 1023"/>
              </a:gdLst>
              <a:ahLst/>
              <a:cxnLst>
                <a:cxn ang="0">
                  <a:pos x="T0" y="T1"/>
                </a:cxn>
                <a:cxn ang="0">
                  <a:pos x="T2" y="T3"/>
                </a:cxn>
                <a:cxn ang="0">
                  <a:pos x="T4" y="T5"/>
                </a:cxn>
                <a:cxn ang="0">
                  <a:pos x="T6" y="T7"/>
                </a:cxn>
                <a:cxn ang="0">
                  <a:pos x="T8" y="T9"/>
                </a:cxn>
                <a:cxn ang="0">
                  <a:pos x="T10" y="T11"/>
                </a:cxn>
              </a:cxnLst>
              <a:rect l="0" t="0" r="r" b="b"/>
              <a:pathLst>
                <a:path w="651" h="1023">
                  <a:moveTo>
                    <a:pt x="0" y="0"/>
                  </a:moveTo>
                  <a:lnTo>
                    <a:pt x="0" y="625"/>
                  </a:lnTo>
                  <a:lnTo>
                    <a:pt x="650" y="1023"/>
                  </a:lnTo>
                  <a:lnTo>
                    <a:pt x="651" y="398"/>
                  </a:lnTo>
                  <a:lnTo>
                    <a:pt x="0" y="0"/>
                  </a:lnTo>
                  <a:lnTo>
                    <a:pt x="0" y="0"/>
                  </a:lnTo>
                  <a:close/>
                </a:path>
              </a:pathLst>
            </a:custGeom>
            <a:solidFill>
              <a:schemeClr val="bg1">
                <a:lumMod val="85000"/>
              </a:schemeClr>
            </a:solidFill>
            <a:ln>
              <a:noFill/>
            </a:ln>
          </p:spPr>
          <p:txBody>
            <a:bodyPr>
              <a:normAutofit/>
            </a:bodyPr>
            <a:lstStyle/>
            <a:p>
              <a:pPr>
                <a:defRPr/>
              </a:pPr>
              <a:endParaRPr lang="en-GB" sz="2000"/>
            </a:p>
          </p:txBody>
        </p:sp>
        <p:sp>
          <p:nvSpPr>
            <p:cNvPr id="9239" name="Freeform 11">
              <a:extLst>
                <a:ext uri="{FF2B5EF4-FFF2-40B4-BE49-F238E27FC236}">
                  <a16:creationId xmlns:a16="http://schemas.microsoft.com/office/drawing/2014/main" id="{9E253FD0-BE84-46CB-B218-9E28C29E660A}"/>
                </a:ext>
              </a:extLst>
            </p:cNvPr>
            <p:cNvSpPr>
              <a:spLocks/>
            </p:cNvSpPr>
            <p:nvPr/>
          </p:nvSpPr>
          <p:spPr bwMode="auto">
            <a:xfrm>
              <a:off x="7924800" y="2220205"/>
              <a:ext cx="891129" cy="1400346"/>
            </a:xfrm>
            <a:custGeom>
              <a:avLst/>
              <a:gdLst>
                <a:gd name="T0" fmla="*/ 0 w 651"/>
                <a:gd name="T1" fmla="*/ 2147483646 h 1023"/>
                <a:gd name="T2" fmla="*/ 2147483646 w 651"/>
                <a:gd name="T3" fmla="*/ 2147483646 h 1023"/>
                <a:gd name="T4" fmla="*/ 2147483646 w 651"/>
                <a:gd name="T5" fmla="*/ 0 h 1023"/>
                <a:gd name="T6" fmla="*/ 2147483646 w 651"/>
                <a:gd name="T7" fmla="*/ 2147483646 h 1023"/>
                <a:gd name="T8" fmla="*/ 0 w 651"/>
                <a:gd name="T9" fmla="*/ 2147483646 h 1023"/>
                <a:gd name="T10" fmla="*/ 0 w 651"/>
                <a:gd name="T11" fmla="*/ 2147483646 h 10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1" h="1023">
                  <a:moveTo>
                    <a:pt x="0" y="1023"/>
                  </a:moveTo>
                  <a:lnTo>
                    <a:pt x="1" y="398"/>
                  </a:lnTo>
                  <a:lnTo>
                    <a:pt x="651" y="0"/>
                  </a:lnTo>
                  <a:lnTo>
                    <a:pt x="650" y="625"/>
                  </a:lnTo>
                  <a:lnTo>
                    <a:pt x="0" y="1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3" name="Freeform 12">
              <a:extLst>
                <a:ext uri="{FF2B5EF4-FFF2-40B4-BE49-F238E27FC236}">
                  <a16:creationId xmlns:a16="http://schemas.microsoft.com/office/drawing/2014/main" id="{1E5F270E-7CE7-4277-B705-71B4A4C617A8}"/>
                </a:ext>
              </a:extLst>
            </p:cNvPr>
            <p:cNvSpPr>
              <a:spLocks/>
            </p:cNvSpPr>
            <p:nvPr/>
          </p:nvSpPr>
          <p:spPr bwMode="auto">
            <a:xfrm>
              <a:off x="7035039" y="1674029"/>
              <a:ext cx="1780890" cy="1091729"/>
            </a:xfrm>
            <a:custGeom>
              <a:avLst/>
              <a:gdLst>
                <a:gd name="T0" fmla="*/ 651 w 1301"/>
                <a:gd name="T1" fmla="*/ 797 h 797"/>
                <a:gd name="T2" fmla="*/ 0 w 1301"/>
                <a:gd name="T3" fmla="*/ 399 h 797"/>
                <a:gd name="T4" fmla="*/ 651 w 1301"/>
                <a:gd name="T5" fmla="*/ 0 h 797"/>
                <a:gd name="T6" fmla="*/ 1301 w 1301"/>
                <a:gd name="T7" fmla="*/ 399 h 797"/>
                <a:gd name="T8" fmla="*/ 651 w 1301"/>
                <a:gd name="T9" fmla="*/ 797 h 797"/>
                <a:gd name="T10" fmla="*/ 651 w 1301"/>
                <a:gd name="T11" fmla="*/ 797 h 797"/>
              </a:gdLst>
              <a:ahLst/>
              <a:cxnLst>
                <a:cxn ang="0">
                  <a:pos x="T0" y="T1"/>
                </a:cxn>
                <a:cxn ang="0">
                  <a:pos x="T2" y="T3"/>
                </a:cxn>
                <a:cxn ang="0">
                  <a:pos x="T4" y="T5"/>
                </a:cxn>
                <a:cxn ang="0">
                  <a:pos x="T6" y="T7"/>
                </a:cxn>
                <a:cxn ang="0">
                  <a:pos x="T8" y="T9"/>
                </a:cxn>
                <a:cxn ang="0">
                  <a:pos x="T10" y="T11"/>
                </a:cxn>
              </a:cxnLst>
              <a:rect l="0" t="0" r="r" b="b"/>
              <a:pathLst>
                <a:path w="1301" h="797">
                  <a:moveTo>
                    <a:pt x="651" y="797"/>
                  </a:moveTo>
                  <a:lnTo>
                    <a:pt x="0" y="399"/>
                  </a:lnTo>
                  <a:lnTo>
                    <a:pt x="651" y="0"/>
                  </a:lnTo>
                  <a:lnTo>
                    <a:pt x="1301" y="399"/>
                  </a:lnTo>
                  <a:lnTo>
                    <a:pt x="651" y="797"/>
                  </a:lnTo>
                  <a:lnTo>
                    <a:pt x="651" y="797"/>
                  </a:lnTo>
                  <a:close/>
                </a:path>
              </a:pathLst>
            </a:custGeom>
            <a:solidFill>
              <a:schemeClr val="bg1">
                <a:lumMod val="95000"/>
              </a:schemeClr>
            </a:solidFill>
            <a:ln>
              <a:noFill/>
            </a:ln>
          </p:spPr>
          <p:txBody>
            <a:bodyPr>
              <a:normAutofit/>
            </a:bodyPr>
            <a:lstStyle/>
            <a:p>
              <a:pPr>
                <a:defRPr/>
              </a:pPr>
              <a:endParaRPr lang="en-GB" sz="2000"/>
            </a:p>
          </p:txBody>
        </p:sp>
        <p:sp>
          <p:nvSpPr>
            <p:cNvPr id="15" name="Freeform 14">
              <a:extLst>
                <a:ext uri="{FF2B5EF4-FFF2-40B4-BE49-F238E27FC236}">
                  <a16:creationId xmlns:a16="http://schemas.microsoft.com/office/drawing/2014/main" id="{0F1D4E06-D7BD-4697-8E01-46805040693A}"/>
                </a:ext>
              </a:extLst>
            </p:cNvPr>
            <p:cNvSpPr>
              <a:spLocks/>
            </p:cNvSpPr>
            <p:nvPr/>
          </p:nvSpPr>
          <p:spPr bwMode="auto">
            <a:xfrm>
              <a:off x="8295286" y="2747532"/>
              <a:ext cx="204364" cy="410082"/>
            </a:xfrm>
            <a:custGeom>
              <a:avLst/>
              <a:gdLst>
                <a:gd name="T0" fmla="*/ 0 w 149"/>
                <a:gd name="T1" fmla="*/ 300 h 300"/>
                <a:gd name="T2" fmla="*/ 149 w 149"/>
                <a:gd name="T3" fmla="*/ 82 h 300"/>
                <a:gd name="T4" fmla="*/ 0 w 149"/>
                <a:gd name="T5" fmla="*/ 0 h 300"/>
                <a:gd name="T6" fmla="*/ 0 w 149"/>
                <a:gd name="T7" fmla="*/ 300 h 300"/>
                <a:gd name="T8" fmla="*/ 0 w 149"/>
                <a:gd name="T9" fmla="*/ 300 h 300"/>
              </a:gdLst>
              <a:ahLst/>
              <a:cxnLst>
                <a:cxn ang="0">
                  <a:pos x="T0" y="T1"/>
                </a:cxn>
                <a:cxn ang="0">
                  <a:pos x="T2" y="T3"/>
                </a:cxn>
                <a:cxn ang="0">
                  <a:pos x="T4" y="T5"/>
                </a:cxn>
                <a:cxn ang="0">
                  <a:pos x="T6" y="T7"/>
                </a:cxn>
                <a:cxn ang="0">
                  <a:pos x="T8" y="T9"/>
                </a:cxn>
              </a:cxnLst>
              <a:rect l="0" t="0" r="r" b="b"/>
              <a:pathLst>
                <a:path w="149" h="300">
                  <a:moveTo>
                    <a:pt x="0" y="300"/>
                  </a:moveTo>
                  <a:lnTo>
                    <a:pt x="149" y="82"/>
                  </a:lnTo>
                  <a:lnTo>
                    <a:pt x="0" y="0"/>
                  </a:lnTo>
                  <a:lnTo>
                    <a:pt x="0" y="300"/>
                  </a:lnTo>
                  <a:lnTo>
                    <a:pt x="0" y="300"/>
                  </a:lnTo>
                  <a:close/>
                </a:path>
              </a:pathLst>
            </a:custGeom>
            <a:solidFill>
              <a:srgbClr val="FFFFFF"/>
            </a:solidFill>
            <a:ln>
              <a:noFill/>
            </a:ln>
          </p:spPr>
          <p:txBody>
            <a:bodyPr>
              <a:normAutofit/>
            </a:bodyPr>
            <a:lstStyle/>
            <a:p>
              <a:pPr>
                <a:defRPr/>
              </a:pPr>
              <a:endParaRPr lang="en-GB" sz="1400"/>
            </a:p>
          </p:txBody>
        </p:sp>
      </p:grpSp>
      <p:grpSp>
        <p:nvGrpSpPr>
          <p:cNvPr id="59" name="Group 67">
            <a:extLst>
              <a:ext uri="{FF2B5EF4-FFF2-40B4-BE49-F238E27FC236}">
                <a16:creationId xmlns:a16="http://schemas.microsoft.com/office/drawing/2014/main" id="{8C312AA1-C7BF-4231-BE29-AA80DA883842}"/>
              </a:ext>
            </a:extLst>
          </p:cNvPr>
          <p:cNvGrpSpPr>
            <a:grpSpLocks/>
          </p:cNvGrpSpPr>
          <p:nvPr/>
        </p:nvGrpSpPr>
        <p:grpSpPr bwMode="auto">
          <a:xfrm flipH="1">
            <a:off x="4385036" y="4874269"/>
            <a:ext cx="1202410" cy="1469649"/>
            <a:chOff x="6117901" y="3107228"/>
            <a:chExt cx="1782259" cy="1947891"/>
          </a:xfrm>
        </p:grpSpPr>
        <p:sp>
          <p:nvSpPr>
            <p:cNvPr id="63" name="Freeform 5">
              <a:extLst>
                <a:ext uri="{FF2B5EF4-FFF2-40B4-BE49-F238E27FC236}">
                  <a16:creationId xmlns:a16="http://schemas.microsoft.com/office/drawing/2014/main" id="{4452CFC3-7E8C-4D1C-BD01-F954183733D2}"/>
                </a:ext>
              </a:extLst>
            </p:cNvPr>
            <p:cNvSpPr>
              <a:spLocks/>
            </p:cNvSpPr>
            <p:nvPr/>
          </p:nvSpPr>
          <p:spPr bwMode="auto">
            <a:xfrm>
              <a:off x="6117901" y="3652565"/>
              <a:ext cx="889913" cy="1402554"/>
            </a:xfrm>
            <a:custGeom>
              <a:avLst/>
              <a:gdLst>
                <a:gd name="T0" fmla="*/ 0 w 651"/>
                <a:gd name="T1" fmla="*/ 0 h 1024"/>
                <a:gd name="T2" fmla="*/ 0 w 651"/>
                <a:gd name="T3" fmla="*/ 625 h 1024"/>
                <a:gd name="T4" fmla="*/ 650 w 651"/>
                <a:gd name="T5" fmla="*/ 1024 h 1024"/>
                <a:gd name="T6" fmla="*/ 651 w 651"/>
                <a:gd name="T7" fmla="*/ 399 h 1024"/>
                <a:gd name="T8" fmla="*/ 0 w 651"/>
                <a:gd name="T9" fmla="*/ 0 h 1024"/>
                <a:gd name="T10" fmla="*/ 0 w 651"/>
                <a:gd name="T11" fmla="*/ 0 h 1024"/>
              </a:gdLst>
              <a:ahLst/>
              <a:cxnLst>
                <a:cxn ang="0">
                  <a:pos x="T0" y="T1"/>
                </a:cxn>
                <a:cxn ang="0">
                  <a:pos x="T2" y="T3"/>
                </a:cxn>
                <a:cxn ang="0">
                  <a:pos x="T4" y="T5"/>
                </a:cxn>
                <a:cxn ang="0">
                  <a:pos x="T6" y="T7"/>
                </a:cxn>
                <a:cxn ang="0">
                  <a:pos x="T8" y="T9"/>
                </a:cxn>
                <a:cxn ang="0">
                  <a:pos x="T10" y="T11"/>
                </a:cxn>
              </a:cxnLst>
              <a:rect l="0" t="0" r="r" b="b"/>
              <a:pathLst>
                <a:path w="651" h="1024">
                  <a:moveTo>
                    <a:pt x="0" y="0"/>
                  </a:moveTo>
                  <a:lnTo>
                    <a:pt x="0" y="625"/>
                  </a:lnTo>
                  <a:lnTo>
                    <a:pt x="650" y="1024"/>
                  </a:lnTo>
                  <a:lnTo>
                    <a:pt x="651" y="399"/>
                  </a:lnTo>
                  <a:lnTo>
                    <a:pt x="0" y="0"/>
                  </a:lnTo>
                  <a:lnTo>
                    <a:pt x="0" y="0"/>
                  </a:lnTo>
                  <a:close/>
                </a:path>
              </a:pathLst>
            </a:custGeom>
            <a:solidFill>
              <a:schemeClr val="bg1">
                <a:lumMod val="85000"/>
              </a:schemeClr>
            </a:solidFill>
            <a:ln>
              <a:noFill/>
            </a:ln>
          </p:spPr>
          <p:txBody>
            <a:bodyPr>
              <a:normAutofit/>
            </a:bodyPr>
            <a:lstStyle/>
            <a:p>
              <a:pPr>
                <a:defRPr/>
              </a:pPr>
              <a:endParaRPr lang="en-GB" sz="2000"/>
            </a:p>
          </p:txBody>
        </p:sp>
        <p:sp>
          <p:nvSpPr>
            <p:cNvPr id="64" name="Freeform 6">
              <a:extLst>
                <a:ext uri="{FF2B5EF4-FFF2-40B4-BE49-F238E27FC236}">
                  <a16:creationId xmlns:a16="http://schemas.microsoft.com/office/drawing/2014/main" id="{F5BCF931-C846-4969-B013-5F784776D360}"/>
                </a:ext>
              </a:extLst>
            </p:cNvPr>
            <p:cNvSpPr>
              <a:spLocks/>
            </p:cNvSpPr>
            <p:nvPr/>
          </p:nvSpPr>
          <p:spPr bwMode="auto">
            <a:xfrm>
              <a:off x="7007814" y="3652565"/>
              <a:ext cx="892346" cy="1402554"/>
            </a:xfrm>
            <a:custGeom>
              <a:avLst/>
              <a:gdLst>
                <a:gd name="T0" fmla="*/ 0 w 652"/>
                <a:gd name="T1" fmla="*/ 1024 h 1024"/>
                <a:gd name="T2" fmla="*/ 1 w 652"/>
                <a:gd name="T3" fmla="*/ 399 h 1024"/>
                <a:gd name="T4" fmla="*/ 652 w 652"/>
                <a:gd name="T5" fmla="*/ 0 h 1024"/>
                <a:gd name="T6" fmla="*/ 650 w 652"/>
                <a:gd name="T7" fmla="*/ 625 h 1024"/>
                <a:gd name="T8" fmla="*/ 0 w 652"/>
                <a:gd name="T9" fmla="*/ 1024 h 1024"/>
                <a:gd name="T10" fmla="*/ 0 w 652"/>
                <a:gd name="T11" fmla="*/ 1024 h 1024"/>
              </a:gdLst>
              <a:ahLst/>
              <a:cxnLst>
                <a:cxn ang="0">
                  <a:pos x="T0" y="T1"/>
                </a:cxn>
                <a:cxn ang="0">
                  <a:pos x="T2" y="T3"/>
                </a:cxn>
                <a:cxn ang="0">
                  <a:pos x="T4" y="T5"/>
                </a:cxn>
                <a:cxn ang="0">
                  <a:pos x="T6" y="T7"/>
                </a:cxn>
                <a:cxn ang="0">
                  <a:pos x="T8" y="T9"/>
                </a:cxn>
                <a:cxn ang="0">
                  <a:pos x="T10" y="T11"/>
                </a:cxn>
              </a:cxnLst>
              <a:rect l="0" t="0" r="r" b="b"/>
              <a:pathLst>
                <a:path w="652" h="1024">
                  <a:moveTo>
                    <a:pt x="0" y="1024"/>
                  </a:moveTo>
                  <a:lnTo>
                    <a:pt x="1" y="399"/>
                  </a:lnTo>
                  <a:lnTo>
                    <a:pt x="652" y="0"/>
                  </a:lnTo>
                  <a:lnTo>
                    <a:pt x="650" y="625"/>
                  </a:lnTo>
                  <a:lnTo>
                    <a:pt x="0" y="1024"/>
                  </a:lnTo>
                  <a:lnTo>
                    <a:pt x="0" y="1024"/>
                  </a:lnTo>
                  <a:close/>
                </a:path>
              </a:pathLst>
            </a:custGeom>
            <a:solidFill>
              <a:schemeClr val="accent3"/>
            </a:solidFill>
            <a:ln>
              <a:noFill/>
            </a:ln>
          </p:spPr>
          <p:txBody>
            <a:bodyPr>
              <a:normAutofit/>
            </a:bodyPr>
            <a:lstStyle/>
            <a:p>
              <a:pPr>
                <a:defRPr/>
              </a:pPr>
              <a:endParaRPr lang="en-GB" sz="2000" dirty="0"/>
            </a:p>
          </p:txBody>
        </p:sp>
        <p:sp>
          <p:nvSpPr>
            <p:cNvPr id="73" name="Freeform 7">
              <a:extLst>
                <a:ext uri="{FF2B5EF4-FFF2-40B4-BE49-F238E27FC236}">
                  <a16:creationId xmlns:a16="http://schemas.microsoft.com/office/drawing/2014/main" id="{F136E00E-C4B7-45BE-A501-5227A4EE5BEF}"/>
                </a:ext>
              </a:extLst>
            </p:cNvPr>
            <p:cNvSpPr>
              <a:spLocks/>
            </p:cNvSpPr>
            <p:nvPr/>
          </p:nvSpPr>
          <p:spPr bwMode="auto">
            <a:xfrm>
              <a:off x="6117901" y="3107228"/>
              <a:ext cx="1782259" cy="1092497"/>
            </a:xfrm>
            <a:custGeom>
              <a:avLst/>
              <a:gdLst>
                <a:gd name="T0" fmla="*/ 651 w 1302"/>
                <a:gd name="T1" fmla="*/ 798 h 798"/>
                <a:gd name="T2" fmla="*/ 0 w 1302"/>
                <a:gd name="T3" fmla="*/ 399 h 798"/>
                <a:gd name="T4" fmla="*/ 651 w 1302"/>
                <a:gd name="T5" fmla="*/ 0 h 798"/>
                <a:gd name="T6" fmla="*/ 1302 w 1302"/>
                <a:gd name="T7" fmla="*/ 399 h 798"/>
                <a:gd name="T8" fmla="*/ 651 w 1302"/>
                <a:gd name="T9" fmla="*/ 798 h 798"/>
                <a:gd name="T10" fmla="*/ 651 w 1302"/>
                <a:gd name="T11" fmla="*/ 798 h 798"/>
              </a:gdLst>
              <a:ahLst/>
              <a:cxnLst>
                <a:cxn ang="0">
                  <a:pos x="T0" y="T1"/>
                </a:cxn>
                <a:cxn ang="0">
                  <a:pos x="T2" y="T3"/>
                </a:cxn>
                <a:cxn ang="0">
                  <a:pos x="T4" y="T5"/>
                </a:cxn>
                <a:cxn ang="0">
                  <a:pos x="T6" y="T7"/>
                </a:cxn>
                <a:cxn ang="0">
                  <a:pos x="T8" y="T9"/>
                </a:cxn>
                <a:cxn ang="0">
                  <a:pos x="T10" y="T11"/>
                </a:cxn>
              </a:cxnLst>
              <a:rect l="0" t="0" r="r" b="b"/>
              <a:pathLst>
                <a:path w="1302" h="798">
                  <a:moveTo>
                    <a:pt x="651" y="798"/>
                  </a:moveTo>
                  <a:lnTo>
                    <a:pt x="0" y="399"/>
                  </a:lnTo>
                  <a:lnTo>
                    <a:pt x="651" y="0"/>
                  </a:lnTo>
                  <a:lnTo>
                    <a:pt x="1302" y="399"/>
                  </a:lnTo>
                  <a:lnTo>
                    <a:pt x="651" y="798"/>
                  </a:lnTo>
                  <a:lnTo>
                    <a:pt x="651" y="798"/>
                  </a:lnTo>
                  <a:close/>
                </a:path>
              </a:pathLst>
            </a:custGeom>
            <a:solidFill>
              <a:schemeClr val="bg1">
                <a:lumMod val="95000"/>
              </a:schemeClr>
            </a:solidFill>
            <a:ln>
              <a:noFill/>
            </a:ln>
          </p:spPr>
          <p:txBody>
            <a:bodyPr>
              <a:normAutofit/>
            </a:bodyPr>
            <a:lstStyle/>
            <a:p>
              <a:pPr>
                <a:defRPr/>
              </a:pPr>
              <a:endParaRPr lang="en-GB" sz="2000"/>
            </a:p>
          </p:txBody>
        </p:sp>
        <p:sp>
          <p:nvSpPr>
            <p:cNvPr id="74" name="Freeform 9">
              <a:extLst>
                <a:ext uri="{FF2B5EF4-FFF2-40B4-BE49-F238E27FC236}">
                  <a16:creationId xmlns:a16="http://schemas.microsoft.com/office/drawing/2014/main" id="{748EA9A5-9AD9-491D-924D-61951E7A48FA}"/>
                </a:ext>
              </a:extLst>
            </p:cNvPr>
            <p:cNvSpPr>
              <a:spLocks/>
            </p:cNvSpPr>
            <p:nvPr/>
          </p:nvSpPr>
          <p:spPr bwMode="auto">
            <a:xfrm>
              <a:off x="7409006" y="4176015"/>
              <a:ext cx="206673" cy="410371"/>
            </a:xfrm>
            <a:custGeom>
              <a:avLst/>
              <a:gdLst>
                <a:gd name="T0" fmla="*/ 0 w 150"/>
                <a:gd name="T1" fmla="*/ 300 h 300"/>
                <a:gd name="T2" fmla="*/ 150 w 150"/>
                <a:gd name="T3" fmla="*/ 81 h 300"/>
                <a:gd name="T4" fmla="*/ 0 w 150"/>
                <a:gd name="T5" fmla="*/ 0 h 300"/>
                <a:gd name="T6" fmla="*/ 0 w 150"/>
                <a:gd name="T7" fmla="*/ 300 h 300"/>
                <a:gd name="T8" fmla="*/ 0 w 150"/>
                <a:gd name="T9" fmla="*/ 300 h 300"/>
              </a:gdLst>
              <a:ahLst/>
              <a:cxnLst>
                <a:cxn ang="0">
                  <a:pos x="T0" y="T1"/>
                </a:cxn>
                <a:cxn ang="0">
                  <a:pos x="T2" y="T3"/>
                </a:cxn>
                <a:cxn ang="0">
                  <a:pos x="T4" y="T5"/>
                </a:cxn>
                <a:cxn ang="0">
                  <a:pos x="T6" y="T7"/>
                </a:cxn>
                <a:cxn ang="0">
                  <a:pos x="T8" y="T9"/>
                </a:cxn>
              </a:cxnLst>
              <a:rect l="0" t="0" r="r" b="b"/>
              <a:pathLst>
                <a:path w="150" h="300">
                  <a:moveTo>
                    <a:pt x="0" y="300"/>
                  </a:moveTo>
                  <a:lnTo>
                    <a:pt x="150" y="81"/>
                  </a:lnTo>
                  <a:lnTo>
                    <a:pt x="0" y="0"/>
                  </a:lnTo>
                  <a:lnTo>
                    <a:pt x="0" y="300"/>
                  </a:lnTo>
                  <a:lnTo>
                    <a:pt x="0" y="300"/>
                  </a:lnTo>
                  <a:close/>
                </a:path>
              </a:pathLst>
            </a:custGeom>
            <a:solidFill>
              <a:srgbClr val="FFFFFF"/>
            </a:solidFill>
            <a:ln>
              <a:noFill/>
            </a:ln>
          </p:spPr>
          <p:txBody>
            <a:bodyPr>
              <a:normAutofit/>
            </a:bodyPr>
            <a:lstStyle/>
            <a:p>
              <a:pPr>
                <a:defRPr/>
              </a:pPr>
              <a:endParaRPr lang="en-GB" sz="14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decel="47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2" decel="4700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000" fill="hold"/>
                                        <p:tgtEl>
                                          <p:spTgt spid="46"/>
                                        </p:tgtEl>
                                        <p:attrNameLst>
                                          <p:attrName>ppt_x</p:attrName>
                                        </p:attrNameLst>
                                      </p:cBhvr>
                                      <p:tavLst>
                                        <p:tav tm="0">
                                          <p:val>
                                            <p:strVal val="1+#ppt_w/2"/>
                                          </p:val>
                                        </p:tav>
                                        <p:tav tm="100000">
                                          <p:val>
                                            <p:strVal val="#ppt_x"/>
                                          </p:val>
                                        </p:tav>
                                      </p:tavLst>
                                    </p:anim>
                                    <p:anim calcmode="lin" valueType="num">
                                      <p:cBhvr additive="base">
                                        <p:cTn id="12" dur="100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decel="47000" fill="hold" nodeType="withEffect">
                                  <p:stCondLst>
                                    <p:cond delay="30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1000" fill="hold"/>
                                        <p:tgtEl>
                                          <p:spTgt spid="61"/>
                                        </p:tgtEl>
                                        <p:attrNameLst>
                                          <p:attrName>ppt_x</p:attrName>
                                        </p:attrNameLst>
                                      </p:cBhvr>
                                      <p:tavLst>
                                        <p:tav tm="0">
                                          <p:val>
                                            <p:strVal val="0-#ppt_w/2"/>
                                          </p:val>
                                        </p:tav>
                                        <p:tav tm="100000">
                                          <p:val>
                                            <p:strVal val="#ppt_x"/>
                                          </p:val>
                                        </p:tav>
                                      </p:tavLst>
                                    </p:anim>
                                    <p:anim calcmode="lin" valueType="num">
                                      <p:cBhvr additive="base">
                                        <p:cTn id="16" dur="1000" fill="hold"/>
                                        <p:tgtEl>
                                          <p:spTgt spid="61"/>
                                        </p:tgtEl>
                                        <p:attrNameLst>
                                          <p:attrName>ppt_y</p:attrName>
                                        </p:attrNameLst>
                                      </p:cBhvr>
                                      <p:tavLst>
                                        <p:tav tm="0">
                                          <p:val>
                                            <p:strVal val="#ppt_y"/>
                                          </p:val>
                                        </p:tav>
                                        <p:tav tm="100000">
                                          <p:val>
                                            <p:strVal val="#ppt_y"/>
                                          </p:val>
                                        </p:tav>
                                      </p:tavLst>
                                    </p:anim>
                                  </p:childTnLst>
                                </p:cTn>
                              </p:par>
                              <p:par>
                                <p:cTn id="17" presetID="2" presetClass="entr" presetSubtype="2" decel="47000" fill="hold" nodeType="withEffect">
                                  <p:stCondLst>
                                    <p:cond delay="3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decel="4700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1000" fill="hold"/>
                                        <p:tgtEl>
                                          <p:spTgt spid="43"/>
                                        </p:tgtEl>
                                        <p:attrNameLst>
                                          <p:attrName>ppt_x</p:attrName>
                                        </p:attrNameLst>
                                      </p:cBhvr>
                                      <p:tavLst>
                                        <p:tav tm="0">
                                          <p:val>
                                            <p:strVal val="0-#ppt_w/2"/>
                                          </p:val>
                                        </p:tav>
                                        <p:tav tm="100000">
                                          <p:val>
                                            <p:strVal val="#ppt_x"/>
                                          </p:val>
                                        </p:tav>
                                      </p:tavLst>
                                    </p:anim>
                                    <p:anim calcmode="lin" valueType="num">
                                      <p:cBhvr additive="base">
                                        <p:cTn id="26" dur="1000" fill="hold"/>
                                        <p:tgtEl>
                                          <p:spTgt spid="43"/>
                                        </p:tgtEl>
                                        <p:attrNameLst>
                                          <p:attrName>ppt_y</p:attrName>
                                        </p:attrNameLst>
                                      </p:cBhvr>
                                      <p:tavLst>
                                        <p:tav tm="0">
                                          <p:val>
                                            <p:strVal val="#ppt_y"/>
                                          </p:val>
                                        </p:tav>
                                        <p:tav tm="100000">
                                          <p:val>
                                            <p:strVal val="#ppt_y"/>
                                          </p:val>
                                        </p:tav>
                                      </p:tavLst>
                                    </p:anim>
                                  </p:childTnLst>
                                </p:cTn>
                              </p:par>
                              <p:par>
                                <p:cTn id="27" presetID="2" presetClass="entr" presetSubtype="2" decel="4700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1000" fill="hold"/>
                                        <p:tgtEl>
                                          <p:spTgt spid="45"/>
                                        </p:tgtEl>
                                        <p:attrNameLst>
                                          <p:attrName>ppt_x</p:attrName>
                                        </p:attrNameLst>
                                      </p:cBhvr>
                                      <p:tavLst>
                                        <p:tav tm="0">
                                          <p:val>
                                            <p:strVal val="1+#ppt_w/2"/>
                                          </p:val>
                                        </p:tav>
                                        <p:tav tm="100000">
                                          <p:val>
                                            <p:strVal val="#ppt_x"/>
                                          </p:val>
                                        </p:tav>
                                      </p:tavLst>
                                    </p:anim>
                                    <p:anim calcmode="lin" valueType="num">
                                      <p:cBhvr additive="base">
                                        <p:cTn id="30" dur="1000" fill="hold"/>
                                        <p:tgtEl>
                                          <p:spTgt spid="45"/>
                                        </p:tgtEl>
                                        <p:attrNameLst>
                                          <p:attrName>ppt_y</p:attrName>
                                        </p:attrNameLst>
                                      </p:cBhvr>
                                      <p:tavLst>
                                        <p:tav tm="0">
                                          <p:val>
                                            <p:strVal val="#ppt_y"/>
                                          </p:val>
                                        </p:tav>
                                        <p:tav tm="100000">
                                          <p:val>
                                            <p:strVal val="#ppt_y"/>
                                          </p:val>
                                        </p:tav>
                                      </p:tavLst>
                                    </p:anim>
                                  </p:childTnLst>
                                </p:cTn>
                              </p:par>
                              <p:par>
                                <p:cTn id="31" presetID="2" presetClass="entr" presetSubtype="8" decel="47000" fill="hold" nodeType="withEffect">
                                  <p:stCondLst>
                                    <p:cond delay="300"/>
                                  </p:stCondLst>
                                  <p:childTnLst>
                                    <p:set>
                                      <p:cBhvr>
                                        <p:cTn id="32" dur="1" fill="hold">
                                          <p:stCondLst>
                                            <p:cond delay="0"/>
                                          </p:stCondLst>
                                        </p:cTn>
                                        <p:tgtEl>
                                          <p:spTgt spid="87"/>
                                        </p:tgtEl>
                                        <p:attrNameLst>
                                          <p:attrName>style.visibility</p:attrName>
                                        </p:attrNameLst>
                                      </p:cBhvr>
                                      <p:to>
                                        <p:strVal val="visible"/>
                                      </p:to>
                                    </p:set>
                                    <p:anim calcmode="lin" valueType="num">
                                      <p:cBhvr additive="base">
                                        <p:cTn id="33" dur="1000" fill="hold"/>
                                        <p:tgtEl>
                                          <p:spTgt spid="87"/>
                                        </p:tgtEl>
                                        <p:attrNameLst>
                                          <p:attrName>ppt_x</p:attrName>
                                        </p:attrNameLst>
                                      </p:cBhvr>
                                      <p:tavLst>
                                        <p:tav tm="0">
                                          <p:val>
                                            <p:strVal val="0-#ppt_w/2"/>
                                          </p:val>
                                        </p:tav>
                                        <p:tav tm="100000">
                                          <p:val>
                                            <p:strVal val="#ppt_x"/>
                                          </p:val>
                                        </p:tav>
                                      </p:tavLst>
                                    </p:anim>
                                    <p:anim calcmode="lin" valueType="num">
                                      <p:cBhvr additive="base">
                                        <p:cTn id="34" dur="1000" fill="hold"/>
                                        <p:tgtEl>
                                          <p:spTgt spid="87"/>
                                        </p:tgtEl>
                                        <p:attrNameLst>
                                          <p:attrName>ppt_y</p:attrName>
                                        </p:attrNameLst>
                                      </p:cBhvr>
                                      <p:tavLst>
                                        <p:tav tm="0">
                                          <p:val>
                                            <p:strVal val="#ppt_y"/>
                                          </p:val>
                                        </p:tav>
                                        <p:tav tm="100000">
                                          <p:val>
                                            <p:strVal val="#ppt_y"/>
                                          </p:val>
                                        </p:tav>
                                      </p:tavLst>
                                    </p:anim>
                                  </p:childTnLst>
                                </p:cTn>
                              </p:par>
                              <p:par>
                                <p:cTn id="35" presetID="2" presetClass="entr" presetSubtype="2" decel="47000" fill="hold" nodeType="withEffect">
                                  <p:stCondLst>
                                    <p:cond delay="30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1000" fill="hold"/>
                                        <p:tgtEl>
                                          <p:spTgt spid="5"/>
                                        </p:tgtEl>
                                        <p:attrNameLst>
                                          <p:attrName>ppt_x</p:attrName>
                                        </p:attrNameLst>
                                      </p:cBhvr>
                                      <p:tavLst>
                                        <p:tav tm="0">
                                          <p:val>
                                            <p:strVal val="1+#ppt_w/2"/>
                                          </p:val>
                                        </p:tav>
                                        <p:tav tm="100000">
                                          <p:val>
                                            <p:strVal val="#ppt_x"/>
                                          </p:val>
                                        </p:tav>
                                      </p:tavLst>
                                    </p:anim>
                                    <p:anim calcmode="lin" valueType="num">
                                      <p:cBhvr additive="base">
                                        <p:cTn id="3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fill="hold"/>
                                        <p:tgtEl>
                                          <p:spTgt spid="68"/>
                                        </p:tgtEl>
                                        <p:attrNameLst>
                                          <p:attrName>ppt_x</p:attrName>
                                        </p:attrNameLst>
                                      </p:cBhvr>
                                      <p:tavLst>
                                        <p:tav tm="0">
                                          <p:val>
                                            <p:strVal val="#ppt_x"/>
                                          </p:val>
                                        </p:tav>
                                        <p:tav tm="100000">
                                          <p:val>
                                            <p:strVal val="#ppt_x"/>
                                          </p:val>
                                        </p:tav>
                                      </p:tavLst>
                                    </p:anim>
                                    <p:anim calcmode="lin" valueType="num">
                                      <p:cBhvr additive="base">
                                        <p:cTn id="48" dur="500" fill="hold"/>
                                        <p:tgtEl>
                                          <p:spTgt spid="6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ppt_x"/>
                                          </p:val>
                                        </p:tav>
                                        <p:tav tm="100000">
                                          <p:val>
                                            <p:strVal val="#ppt_x"/>
                                          </p:val>
                                        </p:tav>
                                      </p:tavLst>
                                    </p:anim>
                                    <p:anim calcmode="lin" valueType="num">
                                      <p:cBhvr additive="base">
                                        <p:cTn id="52" dur="500" fill="hold"/>
                                        <p:tgtEl>
                                          <p:spTgt spid="5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88"/>
                                        </p:tgtEl>
                                        <p:attrNameLst>
                                          <p:attrName>style.visibility</p:attrName>
                                        </p:attrNameLst>
                                      </p:cBhvr>
                                      <p:to>
                                        <p:strVal val="visible"/>
                                      </p:to>
                                    </p:set>
                                    <p:anim calcmode="lin" valueType="num">
                                      <p:cBhvr additive="base">
                                        <p:cTn id="55" dur="500" fill="hold"/>
                                        <p:tgtEl>
                                          <p:spTgt spid="88"/>
                                        </p:tgtEl>
                                        <p:attrNameLst>
                                          <p:attrName>ppt_x</p:attrName>
                                        </p:attrNameLst>
                                      </p:cBhvr>
                                      <p:tavLst>
                                        <p:tav tm="0">
                                          <p:val>
                                            <p:strVal val="#ppt_x"/>
                                          </p:val>
                                        </p:tav>
                                        <p:tav tm="100000">
                                          <p:val>
                                            <p:strVal val="#ppt_x"/>
                                          </p:val>
                                        </p:tav>
                                      </p:tavLst>
                                    </p:anim>
                                    <p:anim calcmode="lin" valueType="num">
                                      <p:cBhvr additive="base">
                                        <p:cTn id="56"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AB80A88-20A3-4043-8A61-F6C44DFABDEA}"/>
              </a:ext>
            </a:extLst>
          </p:cNvPr>
          <p:cNvPicPr>
            <a:picLocks noChangeAspect="1"/>
          </p:cNvPicPr>
          <p:nvPr/>
        </p:nvPicPr>
        <p:blipFill rotWithShape="1">
          <a:blip r:embed="rId2"/>
          <a:srcRect t="12549" b="3549"/>
          <a:stretch/>
        </p:blipFill>
        <p:spPr>
          <a:xfrm>
            <a:off x="179109" y="320511"/>
            <a:ext cx="11924907" cy="6501677"/>
          </a:xfrm>
          <a:prstGeom prst="rect">
            <a:avLst/>
          </a:prstGeom>
          <a:ln>
            <a:noFill/>
          </a:ln>
          <a:effectLst>
            <a:softEdge rad="112500"/>
          </a:effectLst>
        </p:spPr>
      </p:pic>
      <p:sp>
        <p:nvSpPr>
          <p:cNvPr id="3" name="مستطيل 2">
            <a:extLst>
              <a:ext uri="{FF2B5EF4-FFF2-40B4-BE49-F238E27FC236}">
                <a16:creationId xmlns:a16="http://schemas.microsoft.com/office/drawing/2014/main" id="{033E3723-6E51-47DF-AAC7-A6E0405F7418}"/>
              </a:ext>
            </a:extLst>
          </p:cNvPr>
          <p:cNvSpPr/>
          <p:nvPr/>
        </p:nvSpPr>
        <p:spPr>
          <a:xfrm>
            <a:off x="1639294" y="3170140"/>
            <a:ext cx="2295821" cy="707886"/>
          </a:xfrm>
          <a:prstGeom prst="rect">
            <a:avLst/>
          </a:prstGeom>
          <a:noFill/>
        </p:spPr>
        <p:txBody>
          <a:bodyPr wrap="none" lIns="91440" tIns="45720" rIns="91440" bIns="45720">
            <a:spAutoFit/>
          </a:bodyPr>
          <a:lstStyle/>
          <a:p>
            <a:pPr algn="ctr"/>
            <a:r>
              <a:rPr lang="ar-AE" sz="4000" b="0" cap="none" spc="0" dirty="0">
                <a:ln w="0"/>
                <a:solidFill>
                  <a:schemeClr val="accent4">
                    <a:lumMod val="75000"/>
                  </a:schemeClr>
                </a:solidFill>
                <a:effectLst>
                  <a:outerShdw blurRad="38100" dist="19050" dir="2700000" algn="tl" rotWithShape="0">
                    <a:schemeClr val="dk1">
                      <a:alpha val="40000"/>
                    </a:schemeClr>
                  </a:outerShdw>
                </a:effectLst>
              </a:rPr>
              <a:t>معنى الفسوق</a:t>
            </a:r>
            <a:endParaRPr lang="ar-SA" sz="4000" b="0" cap="none" spc="0" dirty="0">
              <a:ln w="0"/>
              <a:solidFill>
                <a:schemeClr val="accent4">
                  <a:lumMod val="75000"/>
                </a:schemeClr>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1C5AEA0D-066B-47B7-BDAA-C10CCD4659F2}"/>
              </a:ext>
            </a:extLst>
          </p:cNvPr>
          <p:cNvSpPr/>
          <p:nvPr/>
        </p:nvSpPr>
        <p:spPr>
          <a:xfrm>
            <a:off x="1785141" y="2028269"/>
            <a:ext cx="4647427" cy="461665"/>
          </a:xfrm>
          <a:prstGeom prst="rect">
            <a:avLst/>
          </a:prstGeom>
          <a:noFill/>
        </p:spPr>
        <p:txBody>
          <a:bodyPr wrap="none" lIns="91440" tIns="45720" rIns="91440" bIns="45720">
            <a:spAutoFit/>
          </a:bodyPr>
          <a:lstStyle/>
          <a:p>
            <a:pPr algn="ctr"/>
            <a:r>
              <a:rPr lang="ar-AE" sz="2400" b="1" cap="none" spc="0" dirty="0">
                <a:ln w="0"/>
                <a:solidFill>
                  <a:srgbClr val="FF0000"/>
                </a:solidFill>
                <a:effectLst>
                  <a:outerShdw blurRad="38100" dist="19050" dir="2700000" algn="tl" rotWithShape="0">
                    <a:schemeClr val="dk1">
                      <a:alpha val="40000"/>
                    </a:schemeClr>
                  </a:outerShdw>
                </a:effectLst>
              </a:rPr>
              <a:t>اذكر أكبر عدد من الآفات الموجودة في الآيات</a:t>
            </a:r>
            <a:endParaRPr lang="ar-SA" sz="2400" b="1" cap="none" spc="0" dirty="0">
              <a:ln w="0"/>
              <a:solidFill>
                <a:srgbClr val="FF0000"/>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FF5E6D70-89B0-486B-9C8F-38776D7D7160}"/>
              </a:ext>
            </a:extLst>
          </p:cNvPr>
          <p:cNvSpPr/>
          <p:nvPr/>
        </p:nvSpPr>
        <p:spPr>
          <a:xfrm>
            <a:off x="2927648" y="811004"/>
            <a:ext cx="4955112" cy="584775"/>
          </a:xfrm>
          <a:prstGeom prst="rect">
            <a:avLst/>
          </a:prstGeom>
          <a:noFill/>
        </p:spPr>
        <p:txBody>
          <a:bodyPr wrap="square" lIns="91440" tIns="45720" rIns="91440" bIns="45720">
            <a:spAutoFit/>
          </a:bodyPr>
          <a:lstStyle/>
          <a:p>
            <a:pPr algn="ctr"/>
            <a:r>
              <a:rPr lang="ar-AE" sz="3200" b="1" cap="none" spc="0" dirty="0">
                <a:ln w="0"/>
                <a:solidFill>
                  <a:schemeClr val="accent6">
                    <a:lumMod val="50000"/>
                  </a:schemeClr>
                </a:solidFill>
                <a:effectLst>
                  <a:outerShdw blurRad="38100" dist="19050" dir="2700000" algn="tl" rotWithShape="0">
                    <a:schemeClr val="dk1">
                      <a:alpha val="40000"/>
                    </a:schemeClr>
                  </a:outerShdw>
                </a:effectLst>
              </a:rPr>
              <a:t>قارني بين الغيبة والبهتان</a:t>
            </a:r>
            <a:endParaRPr lang="ar-SA" sz="3200" b="1" cap="none" spc="0" dirty="0">
              <a:ln w="0"/>
              <a:solidFill>
                <a:schemeClr val="accent6">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49003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3E0ECE5-05AC-4E62-94B7-9AA5F85FA2AF}"/>
              </a:ext>
            </a:extLst>
          </p:cNvPr>
          <p:cNvSpPr/>
          <p:nvPr/>
        </p:nvSpPr>
        <p:spPr>
          <a:xfrm>
            <a:off x="0" y="977900"/>
            <a:ext cx="12192000" cy="5157987"/>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مستطيل 5">
            <a:extLst>
              <a:ext uri="{FF2B5EF4-FFF2-40B4-BE49-F238E27FC236}">
                <a16:creationId xmlns:a16="http://schemas.microsoft.com/office/drawing/2014/main" id="{721ECD0B-364C-4A67-B0BB-834EEF6979BC}"/>
              </a:ext>
            </a:extLst>
          </p:cNvPr>
          <p:cNvSpPr/>
          <p:nvPr/>
        </p:nvSpPr>
        <p:spPr>
          <a:xfrm>
            <a:off x="1020469" y="1397120"/>
            <a:ext cx="4707671" cy="1225651"/>
          </a:xfrm>
          <a:prstGeom prst="rect">
            <a:avLst/>
          </a:prstGeom>
        </p:spPr>
        <p:txBody>
          <a:bodyPr vert="horz" lIns="91440" tIns="45720" rIns="91440" bIns="45720" rtlCol="0" anchor="b">
            <a:normAutofit/>
          </a:bodyPr>
          <a:lstStyle/>
          <a:p>
            <a:pPr algn="ctr" defTabSz="914377">
              <a:lnSpc>
                <a:spcPct val="90000"/>
              </a:lnSpc>
              <a:spcBef>
                <a:spcPct val="0"/>
              </a:spcBef>
              <a:spcAft>
                <a:spcPts val="600"/>
              </a:spcAft>
            </a:pPr>
            <a:r>
              <a:rPr lang="en-US" sz="3800" b="1" dirty="0">
                <a:ln w="0"/>
                <a:solidFill>
                  <a:schemeClr val="bg1"/>
                </a:solidFill>
                <a:effectLst>
                  <a:outerShdw blurRad="38100" dist="19050" dir="2700000" algn="tl" rotWithShape="0">
                    <a:schemeClr val="dk1">
                      <a:alpha val="40000"/>
                    </a:schemeClr>
                  </a:outerShdw>
                </a:effectLst>
                <a:latin typeface="+mj-lt"/>
                <a:ea typeface="+mj-ea"/>
                <a:cs typeface="+mj-cs"/>
              </a:rPr>
              <a:t>اذهب إلى بوابة التعلم الذكي </a:t>
            </a:r>
            <a:r>
              <a:rPr lang="en-US" sz="3800" b="1" u="sng" dirty="0">
                <a:ln w="0"/>
                <a:solidFill>
                  <a:schemeClr val="bg1"/>
                </a:solidFill>
                <a:effectLst>
                  <a:outerShdw blurRad="38100" dist="19050" dir="2700000" algn="tl" rotWithShape="0">
                    <a:schemeClr val="dk1">
                      <a:alpha val="40000"/>
                    </a:schemeClr>
                  </a:outerShdw>
                </a:effectLst>
                <a:latin typeface="+mj-lt"/>
                <a:ea typeface="+mj-ea"/>
                <a:cs typeface="+mj-cs"/>
              </a:rPr>
              <a:t> مناقشة</a:t>
            </a:r>
            <a:r>
              <a:rPr lang="ar-BH" sz="3800" b="1" u="sng" dirty="0">
                <a:ln w="0"/>
                <a:solidFill>
                  <a:schemeClr val="bg1"/>
                </a:solidFill>
                <a:effectLst>
                  <a:outerShdw blurRad="38100" dist="19050" dir="2700000" algn="tl" rotWithShape="0">
                    <a:schemeClr val="dk1">
                      <a:alpha val="40000"/>
                    </a:schemeClr>
                  </a:outerShdw>
                </a:effectLst>
                <a:latin typeface="+mj-lt"/>
                <a:ea typeface="+mj-ea"/>
                <a:cs typeface="+mj-cs"/>
              </a:rPr>
              <a:t> )</a:t>
            </a:r>
            <a:r>
              <a:rPr lang="en-US" sz="3800" b="1" u="sng" dirty="0">
                <a:ln w="0"/>
                <a:solidFill>
                  <a:schemeClr val="bg1"/>
                </a:solidFill>
                <a:effectLst>
                  <a:outerShdw blurRad="38100" dist="19050" dir="2700000" algn="tl" rotWithShape="0">
                    <a:schemeClr val="dk1">
                      <a:alpha val="40000"/>
                    </a:schemeClr>
                  </a:outerShdw>
                </a:effectLst>
                <a:latin typeface="+mj-lt"/>
                <a:ea typeface="+mj-ea"/>
                <a:cs typeface="+mj-cs"/>
              </a:rPr>
              <a:t> </a:t>
            </a:r>
            <a:r>
              <a:rPr lang="ar-BH" sz="3800" b="1" u="sng" dirty="0">
                <a:ln w="0"/>
                <a:solidFill>
                  <a:schemeClr val="bg1"/>
                </a:solidFill>
                <a:effectLst>
                  <a:outerShdw blurRad="38100" dist="19050" dir="2700000" algn="tl" rotWithShape="0">
                    <a:schemeClr val="dk1">
                      <a:alpha val="40000"/>
                    </a:schemeClr>
                  </a:outerShdw>
                </a:effectLst>
                <a:latin typeface="+mj-lt"/>
                <a:ea typeface="+mj-ea"/>
                <a:cs typeface="+mj-cs"/>
              </a:rPr>
              <a:t>(</a:t>
            </a:r>
            <a:r>
              <a:rPr lang="en-US" sz="3800" b="1" u="sng" dirty="0">
                <a:ln w="0"/>
                <a:solidFill>
                  <a:schemeClr val="bg1"/>
                </a:solidFill>
                <a:effectLst>
                  <a:outerShdw blurRad="38100" dist="19050" dir="2700000" algn="tl" rotWithShape="0">
                    <a:schemeClr val="dk1">
                      <a:alpha val="40000"/>
                    </a:schemeClr>
                  </a:outerShdw>
                </a:effectLst>
                <a:latin typeface="+mj-lt"/>
                <a:ea typeface="+mj-ea"/>
                <a:cs typeface="+mj-cs"/>
              </a:rPr>
              <a:t>: لأني </a:t>
            </a:r>
            <a:r>
              <a:rPr lang="en-US" sz="3800" b="1" u="sng" dirty="0" err="1">
                <a:ln w="0"/>
                <a:solidFill>
                  <a:schemeClr val="bg1"/>
                </a:solidFill>
                <a:effectLst>
                  <a:outerShdw blurRad="38100" dist="19050" dir="2700000" algn="tl" rotWithShape="0">
                    <a:schemeClr val="dk1">
                      <a:alpha val="40000"/>
                    </a:schemeClr>
                  </a:outerShdw>
                </a:effectLst>
                <a:latin typeface="+mj-lt"/>
                <a:ea typeface="+mj-ea"/>
                <a:cs typeface="+mj-cs"/>
              </a:rPr>
              <a:t>أحب</a:t>
            </a:r>
            <a:r>
              <a:rPr lang="en-US" sz="3800" b="1" u="sng" dirty="0">
                <a:ln w="0"/>
                <a:solidFill>
                  <a:schemeClr val="bg1"/>
                </a:solidFill>
                <a:effectLst>
                  <a:outerShdw blurRad="38100" dist="19050" dir="2700000" algn="tl" rotWithShape="0">
                    <a:schemeClr val="dk1">
                      <a:alpha val="40000"/>
                    </a:schemeClr>
                  </a:outerShdw>
                </a:effectLst>
                <a:latin typeface="+mj-lt"/>
                <a:ea typeface="+mj-ea"/>
                <a:cs typeface="+mj-cs"/>
              </a:rPr>
              <a:t> </a:t>
            </a:r>
            <a:r>
              <a:rPr lang="en-US" sz="3800" b="1" u="sng" dirty="0" err="1">
                <a:ln w="0"/>
                <a:solidFill>
                  <a:schemeClr val="bg1"/>
                </a:solidFill>
                <a:effectLst>
                  <a:outerShdw blurRad="38100" dist="19050" dir="2700000" algn="tl" rotWithShape="0">
                    <a:schemeClr val="dk1">
                      <a:alpha val="40000"/>
                    </a:schemeClr>
                  </a:outerShdw>
                </a:effectLst>
                <a:latin typeface="+mj-lt"/>
                <a:ea typeface="+mj-ea"/>
                <a:cs typeface="+mj-cs"/>
              </a:rPr>
              <a:t>وطني</a:t>
            </a:r>
            <a:endParaRPr lang="en-US" sz="3800" b="1" u="sng" dirty="0">
              <a:ln w="0"/>
              <a:solidFill>
                <a:schemeClr val="bg1"/>
              </a:solidFill>
              <a:effectLst>
                <a:outerShdw blurRad="38100" dist="19050" dir="2700000" algn="tl" rotWithShape="0">
                  <a:schemeClr val="dk1">
                    <a:alpha val="40000"/>
                  </a:schemeClr>
                </a:outerShdw>
              </a:effectLst>
              <a:latin typeface="+mj-lt"/>
              <a:ea typeface="+mj-ea"/>
              <a:cs typeface="+mj-cs"/>
            </a:endParaRPr>
          </a:p>
        </p:txBody>
      </p:sp>
      <p:sp>
        <p:nvSpPr>
          <p:cNvPr id="7" name="مستطيل 6">
            <a:extLst>
              <a:ext uri="{FF2B5EF4-FFF2-40B4-BE49-F238E27FC236}">
                <a16:creationId xmlns:a16="http://schemas.microsoft.com/office/drawing/2014/main" id="{A9F7F6B4-98D7-466C-8A18-F44E6B09839A}"/>
              </a:ext>
            </a:extLst>
          </p:cNvPr>
          <p:cNvSpPr/>
          <p:nvPr/>
        </p:nvSpPr>
        <p:spPr>
          <a:xfrm>
            <a:off x="916253" y="3801370"/>
            <a:ext cx="4916099" cy="2334517"/>
          </a:xfrm>
          <a:prstGeom prst="rect">
            <a:avLst/>
          </a:prstGeom>
        </p:spPr>
        <p:txBody>
          <a:bodyPr vert="horz" lIns="91440" tIns="45720" rIns="91440" bIns="45720" rtlCol="0">
            <a:normAutofit/>
          </a:bodyPr>
          <a:lstStyle/>
          <a:p>
            <a:pPr indent="-228594" algn="ctr" defTabSz="914377">
              <a:lnSpc>
                <a:spcPct val="90000"/>
              </a:lnSpc>
              <a:spcAft>
                <a:spcPts val="600"/>
              </a:spcAft>
              <a:buFont typeface="Arial" panose="020B0604020202020204" pitchFamily="34" charset="0"/>
              <a:buChar char="•"/>
            </a:pPr>
            <a:r>
              <a:rPr lang="en-US" sz="3200" b="1" dirty="0">
                <a:ln w="0"/>
                <a:solidFill>
                  <a:schemeClr val="bg1"/>
                </a:solidFill>
                <a:effectLst>
                  <a:outerShdw blurRad="38100" dist="19050" dir="2700000" algn="tl" rotWithShape="0">
                    <a:schemeClr val="dk1">
                      <a:alpha val="40000"/>
                    </a:schemeClr>
                  </a:outerShdw>
                </a:effectLst>
              </a:rPr>
              <a:t>لأني أحب وطني سأقوم بواجبي لأساهم </a:t>
            </a:r>
            <a:r>
              <a:rPr lang="en-US" sz="3200" b="1" dirty="0" err="1">
                <a:ln w="0"/>
                <a:solidFill>
                  <a:schemeClr val="bg1"/>
                </a:solidFill>
                <a:effectLst>
                  <a:outerShdw blurRad="38100" dist="19050" dir="2700000" algn="tl" rotWithShape="0">
                    <a:schemeClr val="dk1">
                      <a:alpha val="40000"/>
                    </a:schemeClr>
                  </a:outerShdw>
                </a:effectLst>
              </a:rPr>
              <a:t>في</a:t>
            </a:r>
            <a:r>
              <a:rPr lang="en-US" sz="3200" b="1" dirty="0">
                <a:ln w="0"/>
                <a:solidFill>
                  <a:schemeClr val="bg1"/>
                </a:solidFill>
                <a:effectLst>
                  <a:outerShdw blurRad="38100" dist="19050" dir="2700000" algn="tl" rotWithShape="0">
                    <a:schemeClr val="dk1">
                      <a:alpha val="40000"/>
                    </a:schemeClr>
                  </a:outerShdw>
                </a:effectLst>
              </a:rPr>
              <a:t> </a:t>
            </a:r>
            <a:r>
              <a:rPr lang="ar-BH" sz="3200" b="1" dirty="0">
                <a:ln w="0"/>
                <a:solidFill>
                  <a:schemeClr val="bg1"/>
                </a:solidFill>
                <a:effectLst>
                  <a:outerShdw blurRad="38100" dist="19050" dir="2700000" algn="tl" rotWithShape="0">
                    <a:schemeClr val="dk1">
                      <a:alpha val="40000"/>
                    </a:schemeClr>
                  </a:outerShdw>
                </a:effectLst>
              </a:rPr>
              <a:t>تماسكه</a:t>
            </a:r>
            <a:r>
              <a:rPr lang="en-US" sz="3200" b="1" dirty="0">
                <a:ln w="0"/>
                <a:solidFill>
                  <a:schemeClr val="bg1"/>
                </a:solidFill>
                <a:effectLst>
                  <a:outerShdw blurRad="38100" dist="19050" dir="2700000" algn="tl" rotWithShape="0">
                    <a:schemeClr val="dk1">
                      <a:alpha val="40000"/>
                    </a:schemeClr>
                  </a:outerShdw>
                </a:effectLst>
              </a:rPr>
              <a:t> مثل </a:t>
            </a:r>
            <a:r>
              <a:rPr lang="ar-BH" sz="3200" b="1" dirty="0">
                <a:ln w="0"/>
                <a:solidFill>
                  <a:schemeClr val="bg1"/>
                </a:solidFill>
                <a:effectLst>
                  <a:outerShdw blurRad="38100" dist="19050" dir="2700000" algn="tl" rotWithShape="0">
                    <a:schemeClr val="dk1">
                      <a:alpha val="40000"/>
                    </a:schemeClr>
                  </a:outerShdw>
                </a:effectLst>
              </a:rPr>
              <a:t>..............</a:t>
            </a:r>
            <a:endParaRPr lang="en-US" sz="2000" b="1" dirty="0">
              <a:ln w="0"/>
              <a:solidFill>
                <a:schemeClr val="bg1"/>
              </a:solidFill>
              <a:effectLst>
                <a:outerShdw blurRad="38100" dist="19050" dir="2700000" algn="tl" rotWithShape="0">
                  <a:schemeClr val="dk1">
                    <a:alpha val="40000"/>
                  </a:schemeClr>
                </a:outerShdw>
              </a:effectLst>
            </a:endParaRPr>
          </a:p>
        </p:txBody>
      </p:sp>
      <p:pic>
        <p:nvPicPr>
          <p:cNvPr id="5" name="صورة 4" descr="صورة تحتوي على شخص, شاب, طفل, ولد&#10;&#10;تم إنشاء الوصف تلقائياً">
            <a:extLst>
              <a:ext uri="{FF2B5EF4-FFF2-40B4-BE49-F238E27FC236}">
                <a16:creationId xmlns:a16="http://schemas.microsoft.com/office/drawing/2014/main" id="{36D02725-8741-432D-AE64-358E117FD792}"/>
              </a:ext>
            </a:extLst>
          </p:cNvPr>
          <p:cNvPicPr>
            <a:picLocks noChangeAspect="1"/>
          </p:cNvPicPr>
          <p:nvPr/>
        </p:nvPicPr>
        <p:blipFill rotWithShape="1">
          <a:blip r:embed="rId2">
            <a:extLst>
              <a:ext uri="{28A0092B-C50C-407E-A947-70E740481C1C}">
                <a14:useLocalDpi xmlns:a14="http://schemas.microsoft.com/office/drawing/2010/main" val="0"/>
              </a:ext>
            </a:extLst>
          </a:blip>
          <a:srcRect l="24783" r="4583"/>
          <a:stretch/>
        </p:blipFill>
        <p:spPr>
          <a:xfrm>
            <a:off x="6959196" y="1119964"/>
            <a:ext cx="5037433" cy="4760137"/>
          </a:xfrm>
          <a:prstGeom prst="rect">
            <a:avLst/>
          </a:prstGeom>
          <a:ln>
            <a:solidFill>
              <a:schemeClr val="bg1"/>
            </a:solidFill>
          </a:ln>
        </p:spPr>
      </p:pic>
    </p:spTree>
    <p:extLst>
      <p:ext uri="{BB962C8B-B14F-4D97-AF65-F5344CB8AC3E}">
        <p14:creationId xmlns:p14="http://schemas.microsoft.com/office/powerpoint/2010/main" val="3075457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EF673388-724B-4AC8-AF2F-4C1FD5F91F3E}"/>
              </a:ext>
            </a:extLst>
          </p:cNvPr>
          <p:cNvSpPr txBox="1"/>
          <p:nvPr/>
        </p:nvSpPr>
        <p:spPr>
          <a:xfrm>
            <a:off x="185530" y="265043"/>
            <a:ext cx="11794435" cy="6400800"/>
          </a:xfrm>
          <a:custGeom>
            <a:avLst/>
            <a:gdLst>
              <a:gd name="connsiteX0" fmla="*/ 0 w 11794435"/>
              <a:gd name="connsiteY0" fmla="*/ 0 h 6400800"/>
              <a:gd name="connsiteX1" fmla="*/ 11794435 w 11794435"/>
              <a:gd name="connsiteY1" fmla="*/ 0 h 6400800"/>
              <a:gd name="connsiteX2" fmla="*/ 11794435 w 11794435"/>
              <a:gd name="connsiteY2" fmla="*/ 6400800 h 6400800"/>
              <a:gd name="connsiteX3" fmla="*/ 0 w 11794435"/>
              <a:gd name="connsiteY3" fmla="*/ 6400800 h 6400800"/>
              <a:gd name="connsiteX4" fmla="*/ 0 w 11794435"/>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4435" h="6400800" extrusionOk="0">
                <a:moveTo>
                  <a:pt x="0" y="0"/>
                </a:moveTo>
                <a:cubicBezTo>
                  <a:pt x="2638692" y="23102"/>
                  <a:pt x="9667647" y="-28840"/>
                  <a:pt x="11794435" y="0"/>
                </a:cubicBezTo>
                <a:cubicBezTo>
                  <a:pt x="11943334" y="2582596"/>
                  <a:pt x="11645191" y="4933873"/>
                  <a:pt x="11794435" y="6400800"/>
                </a:cubicBezTo>
                <a:cubicBezTo>
                  <a:pt x="6918180" y="6519390"/>
                  <a:pt x="2943188" y="6269715"/>
                  <a:pt x="0" y="6400800"/>
                </a:cubicBezTo>
                <a:cubicBezTo>
                  <a:pt x="32019" y="3265158"/>
                  <a:pt x="-77465" y="1440373"/>
                  <a:pt x="0" y="0"/>
                </a:cubicBezTo>
                <a:close/>
              </a:path>
            </a:pathLst>
          </a:custGeom>
          <a:noFill/>
          <a:ln w="57150">
            <a:solidFill>
              <a:schemeClr val="tx1"/>
            </a:solidFill>
            <a:extLst>
              <a:ext uri="{C807C97D-BFC1-408E-A445-0C87EB9F89A2}">
                <ask:lineSketchStyleProps xmlns:ask="http://schemas.microsoft.com/office/drawing/2018/sketchyshapes" sd="2238262569">
                  <a:prstGeom prst="rect">
                    <a:avLst/>
                  </a:prstGeom>
                  <ask:type>
                    <ask:lineSketchCurved/>
                  </ask:type>
                </ask:lineSketchStyleProps>
              </a:ext>
            </a:extLst>
          </a:ln>
        </p:spPr>
        <p:txBody>
          <a:bodyPr wrap="square" rtlCol="0">
            <a:spAutoFit/>
          </a:bodyPr>
          <a:lstStyle/>
          <a:p>
            <a:endParaRPr lang="en-US" dirty="0"/>
          </a:p>
        </p:txBody>
      </p:sp>
      <p:pic>
        <p:nvPicPr>
          <p:cNvPr id="3" name="صورة 2">
            <a:extLst>
              <a:ext uri="{FF2B5EF4-FFF2-40B4-BE49-F238E27FC236}">
                <a16:creationId xmlns:a16="http://schemas.microsoft.com/office/drawing/2014/main" id="{F22669EC-9F7E-4B3B-B97C-B12972759C54}"/>
              </a:ext>
            </a:extLst>
          </p:cNvPr>
          <p:cNvPicPr>
            <a:picLocks noChangeAspect="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t="27622" r="81258" b="36311"/>
          <a:stretch/>
        </p:blipFill>
        <p:spPr>
          <a:xfrm>
            <a:off x="212035" y="2000845"/>
            <a:ext cx="1810663" cy="3484516"/>
          </a:xfrm>
          <a:prstGeom prst="rect">
            <a:avLst/>
          </a:prstGeom>
        </p:spPr>
      </p:pic>
      <p:pic>
        <p:nvPicPr>
          <p:cNvPr id="9" name="صورة 8" descr="صورة تحتوي على قرطاسية&#10;&#10;تم إنشاء الوصف تلقائياً">
            <a:extLst>
              <a:ext uri="{FF2B5EF4-FFF2-40B4-BE49-F238E27FC236}">
                <a16:creationId xmlns:a16="http://schemas.microsoft.com/office/drawing/2014/main" id="{DF1A7070-6C4F-41D7-9575-677A9E3FDC95}"/>
              </a:ext>
            </a:extLst>
          </p:cNvPr>
          <p:cNvPicPr>
            <a:picLocks noChangeAspect="1"/>
          </p:cNvPicPr>
          <p:nvPr/>
        </p:nvPicPr>
        <p:blipFill>
          <a:blip r:embed="rId3">
            <a:clrChange>
              <a:clrFrom>
                <a:srgbClr val="E8E8E8"/>
              </a:clrFrom>
              <a:clrTo>
                <a:srgbClr val="E8E8E8">
                  <a:alpha val="0"/>
                </a:srgbClr>
              </a:clrTo>
            </a:clrChange>
            <a:extLst>
              <a:ext uri="{28A0092B-C50C-407E-A947-70E740481C1C}">
                <a14:useLocalDpi xmlns:a14="http://schemas.microsoft.com/office/drawing/2010/main" val="0"/>
              </a:ext>
            </a:extLst>
          </a:blip>
          <a:stretch>
            <a:fillRect/>
          </a:stretch>
        </p:blipFill>
        <p:spPr>
          <a:xfrm flipH="1">
            <a:off x="2118730" y="1515649"/>
            <a:ext cx="8064929" cy="4747363"/>
          </a:xfrm>
          <a:prstGeom prst="rect">
            <a:avLst/>
          </a:prstGeom>
        </p:spPr>
      </p:pic>
      <p:sp>
        <p:nvSpPr>
          <p:cNvPr id="10" name="مربع نص 9">
            <a:extLst>
              <a:ext uri="{FF2B5EF4-FFF2-40B4-BE49-F238E27FC236}">
                <a16:creationId xmlns:a16="http://schemas.microsoft.com/office/drawing/2014/main" id="{EB3E2B56-0304-47C9-B042-0DDA1F4BA299}"/>
              </a:ext>
            </a:extLst>
          </p:cNvPr>
          <p:cNvSpPr txBox="1"/>
          <p:nvPr/>
        </p:nvSpPr>
        <p:spPr>
          <a:xfrm>
            <a:off x="3719328" y="1872159"/>
            <a:ext cx="3772992" cy="477054"/>
          </a:xfrm>
          <a:custGeom>
            <a:avLst/>
            <a:gdLst>
              <a:gd name="connsiteX0" fmla="*/ 0 w 3772992"/>
              <a:gd name="connsiteY0" fmla="*/ 0 h 477054"/>
              <a:gd name="connsiteX1" fmla="*/ 3772992 w 3772992"/>
              <a:gd name="connsiteY1" fmla="*/ 0 h 477054"/>
              <a:gd name="connsiteX2" fmla="*/ 3772992 w 3772992"/>
              <a:gd name="connsiteY2" fmla="*/ 477054 h 477054"/>
              <a:gd name="connsiteX3" fmla="*/ 0 w 3772992"/>
              <a:gd name="connsiteY3" fmla="*/ 477054 h 477054"/>
              <a:gd name="connsiteX4" fmla="*/ 0 w 3772992"/>
              <a:gd name="connsiteY4" fmla="*/ 0 h 47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992" h="477054" extrusionOk="0">
                <a:moveTo>
                  <a:pt x="0" y="0"/>
                </a:moveTo>
                <a:cubicBezTo>
                  <a:pt x="1368266" y="68823"/>
                  <a:pt x="3045579" y="-58901"/>
                  <a:pt x="3772992" y="0"/>
                </a:cubicBezTo>
                <a:cubicBezTo>
                  <a:pt x="3803563" y="186582"/>
                  <a:pt x="3798919" y="378673"/>
                  <a:pt x="3772992" y="477054"/>
                </a:cubicBezTo>
                <a:cubicBezTo>
                  <a:pt x="3326789" y="527804"/>
                  <a:pt x="1611251" y="422497"/>
                  <a:pt x="0" y="477054"/>
                </a:cubicBezTo>
                <a:cubicBezTo>
                  <a:pt x="-1361" y="263189"/>
                  <a:pt x="27204" y="170826"/>
                  <a:pt x="0" y="0"/>
                </a:cubicBezTo>
                <a:close/>
              </a:path>
            </a:pathLst>
          </a:custGeom>
          <a:noFill/>
          <a:ln w="57150">
            <a:noFill/>
            <a:extLst>
              <a:ext uri="{C807C97D-BFC1-408E-A445-0C87EB9F89A2}">
                <ask:lineSketchStyleProps xmlns:ask="http://schemas.microsoft.com/office/drawing/2018/sketchyshapes" sd="608385902">
                  <a:prstGeom prst="rect">
                    <a:avLst/>
                  </a:prstGeom>
                  <ask:type>
                    <ask:lineSketchCurved/>
                  </ask:type>
                </ask:lineSketchStyleProps>
              </a:ext>
            </a:extLst>
          </a:ln>
        </p:spPr>
        <p:txBody>
          <a:bodyPr wrap="square" rtlCol="0">
            <a:spAutoFit/>
          </a:bodyPr>
          <a:lstStyle>
            <a:defPPr>
              <a:defRPr lang="en-US"/>
            </a:defPPr>
          </a:lstStyle>
          <a:p>
            <a:r>
              <a:rPr lang="ar-AE" sz="2500" b="1" dirty="0">
                <a:solidFill>
                  <a:srgbClr val="FF0000"/>
                </a:solidFill>
              </a:rPr>
              <a:t>أكثر شيء أعجبك في الحصة </a:t>
            </a:r>
            <a:endParaRPr lang="en-US" sz="2500" b="1" dirty="0">
              <a:solidFill>
                <a:srgbClr val="FF0000"/>
              </a:solidFill>
            </a:endParaRPr>
          </a:p>
        </p:txBody>
      </p:sp>
      <p:sp>
        <p:nvSpPr>
          <p:cNvPr id="11" name="مربع نص 10">
            <a:extLst>
              <a:ext uri="{FF2B5EF4-FFF2-40B4-BE49-F238E27FC236}">
                <a16:creationId xmlns:a16="http://schemas.microsoft.com/office/drawing/2014/main" id="{251448C0-675C-4C3B-B85C-844731B6D0BD}"/>
              </a:ext>
            </a:extLst>
          </p:cNvPr>
          <p:cNvSpPr txBox="1"/>
          <p:nvPr/>
        </p:nvSpPr>
        <p:spPr>
          <a:xfrm>
            <a:off x="3955898" y="2988389"/>
            <a:ext cx="3772992" cy="477054"/>
          </a:xfrm>
          <a:custGeom>
            <a:avLst/>
            <a:gdLst>
              <a:gd name="connsiteX0" fmla="*/ 0 w 3772992"/>
              <a:gd name="connsiteY0" fmla="*/ 0 h 477054"/>
              <a:gd name="connsiteX1" fmla="*/ 3772992 w 3772992"/>
              <a:gd name="connsiteY1" fmla="*/ 0 h 477054"/>
              <a:gd name="connsiteX2" fmla="*/ 3772992 w 3772992"/>
              <a:gd name="connsiteY2" fmla="*/ 477054 h 477054"/>
              <a:gd name="connsiteX3" fmla="*/ 0 w 3772992"/>
              <a:gd name="connsiteY3" fmla="*/ 477054 h 477054"/>
              <a:gd name="connsiteX4" fmla="*/ 0 w 3772992"/>
              <a:gd name="connsiteY4" fmla="*/ 0 h 47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992" h="477054" extrusionOk="0">
                <a:moveTo>
                  <a:pt x="0" y="0"/>
                </a:moveTo>
                <a:cubicBezTo>
                  <a:pt x="1368266" y="68823"/>
                  <a:pt x="3045579" y="-58901"/>
                  <a:pt x="3772992" y="0"/>
                </a:cubicBezTo>
                <a:cubicBezTo>
                  <a:pt x="3803563" y="186582"/>
                  <a:pt x="3798919" y="378673"/>
                  <a:pt x="3772992" y="477054"/>
                </a:cubicBezTo>
                <a:cubicBezTo>
                  <a:pt x="3326789" y="527804"/>
                  <a:pt x="1611251" y="422497"/>
                  <a:pt x="0" y="477054"/>
                </a:cubicBezTo>
                <a:cubicBezTo>
                  <a:pt x="-1361" y="263189"/>
                  <a:pt x="27204" y="170826"/>
                  <a:pt x="0" y="0"/>
                </a:cubicBezTo>
                <a:close/>
              </a:path>
            </a:pathLst>
          </a:custGeom>
          <a:noFill/>
          <a:ln w="57150">
            <a:noFill/>
            <a:extLst>
              <a:ext uri="{C807C97D-BFC1-408E-A445-0C87EB9F89A2}">
                <ask:lineSketchStyleProps xmlns:ask="http://schemas.microsoft.com/office/drawing/2018/sketchyshapes" sd="608385902">
                  <a:prstGeom prst="rect">
                    <a:avLst/>
                  </a:prstGeom>
                  <ask:type>
                    <ask:lineSketchCurved/>
                  </ask:type>
                </ask:lineSketchStyleProps>
              </a:ext>
            </a:extLst>
          </a:ln>
        </p:spPr>
        <p:txBody>
          <a:bodyPr wrap="square" rtlCol="0">
            <a:spAutoFit/>
          </a:bodyPr>
          <a:lstStyle>
            <a:defPPr>
              <a:defRPr lang="en-US"/>
            </a:defPPr>
          </a:lstStyle>
          <a:p>
            <a:pPr algn="ctr"/>
            <a:r>
              <a:rPr lang="ar-AE" sz="2500" b="1" dirty="0">
                <a:solidFill>
                  <a:srgbClr val="FF0000"/>
                </a:solidFill>
              </a:rPr>
              <a:t>شعورك تجاه الدرس </a:t>
            </a:r>
            <a:endParaRPr lang="en-US" sz="2500" b="1" dirty="0">
              <a:solidFill>
                <a:srgbClr val="FF0000"/>
              </a:solidFill>
            </a:endParaRPr>
          </a:p>
        </p:txBody>
      </p:sp>
      <p:sp>
        <p:nvSpPr>
          <p:cNvPr id="12" name="مربع نص 11">
            <a:extLst>
              <a:ext uri="{FF2B5EF4-FFF2-40B4-BE49-F238E27FC236}">
                <a16:creationId xmlns:a16="http://schemas.microsoft.com/office/drawing/2014/main" id="{5E17ABC9-DF5A-4EDF-B2A5-D8A8B664162D}"/>
              </a:ext>
            </a:extLst>
          </p:cNvPr>
          <p:cNvSpPr txBox="1"/>
          <p:nvPr/>
        </p:nvSpPr>
        <p:spPr>
          <a:xfrm>
            <a:off x="4634061" y="4198119"/>
            <a:ext cx="3772992" cy="477054"/>
          </a:xfrm>
          <a:custGeom>
            <a:avLst/>
            <a:gdLst>
              <a:gd name="connsiteX0" fmla="*/ 0 w 3772992"/>
              <a:gd name="connsiteY0" fmla="*/ 0 h 477054"/>
              <a:gd name="connsiteX1" fmla="*/ 3772992 w 3772992"/>
              <a:gd name="connsiteY1" fmla="*/ 0 h 477054"/>
              <a:gd name="connsiteX2" fmla="*/ 3772992 w 3772992"/>
              <a:gd name="connsiteY2" fmla="*/ 477054 h 477054"/>
              <a:gd name="connsiteX3" fmla="*/ 0 w 3772992"/>
              <a:gd name="connsiteY3" fmla="*/ 477054 h 477054"/>
              <a:gd name="connsiteX4" fmla="*/ 0 w 3772992"/>
              <a:gd name="connsiteY4" fmla="*/ 0 h 47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992" h="477054" extrusionOk="0">
                <a:moveTo>
                  <a:pt x="0" y="0"/>
                </a:moveTo>
                <a:cubicBezTo>
                  <a:pt x="1368266" y="68823"/>
                  <a:pt x="3045579" y="-58901"/>
                  <a:pt x="3772992" y="0"/>
                </a:cubicBezTo>
                <a:cubicBezTo>
                  <a:pt x="3803563" y="186582"/>
                  <a:pt x="3798919" y="378673"/>
                  <a:pt x="3772992" y="477054"/>
                </a:cubicBezTo>
                <a:cubicBezTo>
                  <a:pt x="3326789" y="527804"/>
                  <a:pt x="1611251" y="422497"/>
                  <a:pt x="0" y="477054"/>
                </a:cubicBezTo>
                <a:cubicBezTo>
                  <a:pt x="-1361" y="263189"/>
                  <a:pt x="27204" y="170826"/>
                  <a:pt x="0" y="0"/>
                </a:cubicBezTo>
                <a:close/>
              </a:path>
            </a:pathLst>
          </a:custGeom>
          <a:noFill/>
          <a:ln w="57150">
            <a:noFill/>
            <a:extLst>
              <a:ext uri="{C807C97D-BFC1-408E-A445-0C87EB9F89A2}">
                <ask:lineSketchStyleProps xmlns:ask="http://schemas.microsoft.com/office/drawing/2018/sketchyshapes" sd="608385902">
                  <a:prstGeom prst="rect">
                    <a:avLst/>
                  </a:prstGeom>
                  <ask:type>
                    <ask:lineSketchCurved/>
                  </ask:type>
                </ask:lineSketchStyleProps>
              </a:ext>
            </a:extLst>
          </a:ln>
        </p:spPr>
        <p:txBody>
          <a:bodyPr wrap="square" rtlCol="0">
            <a:spAutoFit/>
          </a:bodyPr>
          <a:lstStyle>
            <a:defPPr>
              <a:defRPr lang="en-US"/>
            </a:defPPr>
          </a:lstStyle>
          <a:p>
            <a:pPr algn="ctr"/>
            <a:r>
              <a:rPr lang="ar-AE" sz="2500" b="1" dirty="0">
                <a:solidFill>
                  <a:srgbClr val="FF0000"/>
                </a:solidFill>
              </a:rPr>
              <a:t>نقاط استفدت منها </a:t>
            </a:r>
            <a:endParaRPr lang="en-US" sz="2500" b="1" dirty="0">
              <a:solidFill>
                <a:srgbClr val="FF0000"/>
              </a:solidFill>
            </a:endParaRPr>
          </a:p>
        </p:txBody>
      </p:sp>
      <p:sp>
        <p:nvSpPr>
          <p:cNvPr id="13" name="مربع نص 12">
            <a:extLst>
              <a:ext uri="{FF2B5EF4-FFF2-40B4-BE49-F238E27FC236}">
                <a16:creationId xmlns:a16="http://schemas.microsoft.com/office/drawing/2014/main" id="{72BF1614-61E9-4087-A0D2-FEBC48B3CBD3}"/>
              </a:ext>
            </a:extLst>
          </p:cNvPr>
          <p:cNvSpPr txBox="1"/>
          <p:nvPr/>
        </p:nvSpPr>
        <p:spPr>
          <a:xfrm>
            <a:off x="5015346" y="5407849"/>
            <a:ext cx="3772992" cy="477054"/>
          </a:xfrm>
          <a:custGeom>
            <a:avLst/>
            <a:gdLst>
              <a:gd name="connsiteX0" fmla="*/ 0 w 3772992"/>
              <a:gd name="connsiteY0" fmla="*/ 0 h 477054"/>
              <a:gd name="connsiteX1" fmla="*/ 3772992 w 3772992"/>
              <a:gd name="connsiteY1" fmla="*/ 0 h 477054"/>
              <a:gd name="connsiteX2" fmla="*/ 3772992 w 3772992"/>
              <a:gd name="connsiteY2" fmla="*/ 477054 h 477054"/>
              <a:gd name="connsiteX3" fmla="*/ 0 w 3772992"/>
              <a:gd name="connsiteY3" fmla="*/ 477054 h 477054"/>
              <a:gd name="connsiteX4" fmla="*/ 0 w 3772992"/>
              <a:gd name="connsiteY4" fmla="*/ 0 h 47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992" h="477054" extrusionOk="0">
                <a:moveTo>
                  <a:pt x="0" y="0"/>
                </a:moveTo>
                <a:cubicBezTo>
                  <a:pt x="1368266" y="68823"/>
                  <a:pt x="3045579" y="-58901"/>
                  <a:pt x="3772992" y="0"/>
                </a:cubicBezTo>
                <a:cubicBezTo>
                  <a:pt x="3803563" y="186582"/>
                  <a:pt x="3798919" y="378673"/>
                  <a:pt x="3772992" y="477054"/>
                </a:cubicBezTo>
                <a:cubicBezTo>
                  <a:pt x="3326789" y="527804"/>
                  <a:pt x="1611251" y="422497"/>
                  <a:pt x="0" y="477054"/>
                </a:cubicBezTo>
                <a:cubicBezTo>
                  <a:pt x="-1361" y="263189"/>
                  <a:pt x="27204" y="170826"/>
                  <a:pt x="0" y="0"/>
                </a:cubicBezTo>
                <a:close/>
              </a:path>
            </a:pathLst>
          </a:custGeom>
          <a:noFill/>
          <a:ln w="57150">
            <a:noFill/>
            <a:extLst>
              <a:ext uri="{C807C97D-BFC1-408E-A445-0C87EB9F89A2}">
                <ask:lineSketchStyleProps xmlns:ask="http://schemas.microsoft.com/office/drawing/2018/sketchyshapes" sd="608385902">
                  <a:prstGeom prst="rect">
                    <a:avLst/>
                  </a:prstGeom>
                  <ask:type>
                    <ask:lineSketchCurved/>
                  </ask:type>
                </ask:lineSketchStyleProps>
              </a:ext>
            </a:extLst>
          </a:ln>
        </p:spPr>
        <p:txBody>
          <a:bodyPr wrap="square" rtlCol="0">
            <a:spAutoFit/>
          </a:bodyPr>
          <a:lstStyle>
            <a:defPPr>
              <a:defRPr lang="en-US"/>
            </a:defPPr>
          </a:lstStyle>
          <a:p>
            <a:r>
              <a:rPr lang="ar-AE" sz="2500" b="1" dirty="0">
                <a:solidFill>
                  <a:srgbClr val="FF0000"/>
                </a:solidFill>
              </a:rPr>
              <a:t>كلمة تودّ أن تقولها </a:t>
            </a:r>
            <a:endParaRPr lang="en-US" sz="2500" b="1" dirty="0">
              <a:solidFill>
                <a:srgbClr val="FF0000"/>
              </a:solidFill>
            </a:endParaRPr>
          </a:p>
        </p:txBody>
      </p:sp>
      <p:grpSp>
        <p:nvGrpSpPr>
          <p:cNvPr id="18" name="مجموعة 17">
            <a:extLst>
              <a:ext uri="{FF2B5EF4-FFF2-40B4-BE49-F238E27FC236}">
                <a16:creationId xmlns:a16="http://schemas.microsoft.com/office/drawing/2014/main" id="{964E2940-718A-4E9C-A44B-607EDFE17755}"/>
              </a:ext>
            </a:extLst>
          </p:cNvPr>
          <p:cNvGrpSpPr/>
          <p:nvPr/>
        </p:nvGrpSpPr>
        <p:grpSpPr>
          <a:xfrm>
            <a:off x="9092918" y="1321497"/>
            <a:ext cx="2523467" cy="2987323"/>
            <a:chOff x="9301100" y="594988"/>
            <a:chExt cx="2523467" cy="2987323"/>
          </a:xfrm>
        </p:grpSpPr>
        <p:pic>
          <p:nvPicPr>
            <p:cNvPr id="14" name="صورة 13" descr="صورة تحتوي على رسم&#10;&#10;تم إنشاء الوصف تلقائياً">
              <a:extLst>
                <a:ext uri="{FF2B5EF4-FFF2-40B4-BE49-F238E27FC236}">
                  <a16:creationId xmlns:a16="http://schemas.microsoft.com/office/drawing/2014/main" id="{98805E6F-BD72-4AC5-A2EA-D8EBBAD955BA}"/>
                </a:ext>
              </a:extLst>
            </p:cNvPr>
            <p:cNvPicPr>
              <a:picLocks noChangeAspect="1"/>
            </p:cNvPicPr>
            <p:nvPr/>
          </p:nvPicPr>
          <p:blipFill rotWithShape="1">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t="57398"/>
            <a:stretch/>
          </p:blipFill>
          <p:spPr>
            <a:xfrm>
              <a:off x="9301100" y="594988"/>
              <a:ext cx="2523467" cy="1342283"/>
            </a:xfrm>
            <a:prstGeom prst="rect">
              <a:avLst/>
            </a:prstGeom>
          </p:spPr>
        </p:pic>
        <p:pic>
          <p:nvPicPr>
            <p:cNvPr id="16" name="صورة 15" descr="صورة تحتوي على لعبة, فتاة, تشغيل, كعكة&#10;&#10;تم إنشاء الوصف تلقائياً">
              <a:extLst>
                <a:ext uri="{FF2B5EF4-FFF2-40B4-BE49-F238E27FC236}">
                  <a16:creationId xmlns:a16="http://schemas.microsoft.com/office/drawing/2014/main" id="{A5F92266-182C-4B5F-99D7-A88F89BDCAFA}"/>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301100" y="1266129"/>
              <a:ext cx="2283085" cy="2316182"/>
            </a:xfrm>
            <a:prstGeom prst="rect">
              <a:avLst/>
            </a:prstGeom>
          </p:spPr>
        </p:pic>
        <p:sp>
          <p:nvSpPr>
            <p:cNvPr id="17" name="مربع نص 16">
              <a:extLst>
                <a:ext uri="{FF2B5EF4-FFF2-40B4-BE49-F238E27FC236}">
                  <a16:creationId xmlns:a16="http://schemas.microsoft.com/office/drawing/2014/main" id="{9071261F-425F-49A7-8C3C-02586CD6D973}"/>
                </a:ext>
              </a:extLst>
            </p:cNvPr>
            <p:cNvSpPr txBox="1"/>
            <p:nvPr/>
          </p:nvSpPr>
          <p:spPr>
            <a:xfrm>
              <a:off x="10183659" y="594988"/>
              <a:ext cx="951979" cy="369516"/>
            </a:xfrm>
            <a:prstGeom prst="rect">
              <a:avLst/>
            </a:prstGeom>
            <a:solidFill>
              <a:schemeClr val="bg1"/>
            </a:solidFill>
            <a:ln>
              <a:noFill/>
            </a:ln>
          </p:spPr>
          <p:txBody>
            <a:bodyPr wrap="square" rtlCol="0">
              <a:spAutoFit/>
            </a:bodyPr>
            <a:lstStyle/>
            <a:p>
              <a:endParaRPr lang="en-US" dirty="0"/>
            </a:p>
          </p:txBody>
        </p:sp>
      </p:grpSp>
    </p:spTree>
    <p:extLst>
      <p:ext uri="{BB962C8B-B14F-4D97-AF65-F5344CB8AC3E}">
        <p14:creationId xmlns:p14="http://schemas.microsoft.com/office/powerpoint/2010/main" val="1017745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5AB478-1BD3-4ECA-9AF1-005D372BE4B7}"/>
              </a:ext>
            </a:extLst>
          </p:cNvPr>
          <p:cNvSpPr/>
          <p:nvPr/>
        </p:nvSpPr>
        <p:spPr>
          <a:xfrm>
            <a:off x="892069" y="3040069"/>
            <a:ext cx="10543096" cy="3560480"/>
          </a:xfrm>
          <a:prstGeom prst="rect">
            <a:avLst/>
          </a:prstGeom>
          <a:solidFill>
            <a:schemeClr val="bg2"/>
          </a:solidFill>
          <a:ln>
            <a:noFill/>
          </a:ln>
          <a:effectLst/>
          <a:scene3d>
            <a:camera prst="orthographicFront">
              <a:rot lat="0" lon="0" rev="0"/>
            </a:camera>
            <a:lightRig rig="glow" dir="tl">
              <a:rot lat="0" lon="0" rev="14100000"/>
            </a:lightRig>
          </a:scene3d>
          <a:sp3d prstMaterial="softEdge">
            <a:bevelT w="1270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255D43F5-1EDC-4839-A18D-AF5AAB038F2F}"/>
              </a:ext>
            </a:extLst>
          </p:cNvPr>
          <p:cNvSpPr/>
          <p:nvPr/>
        </p:nvSpPr>
        <p:spPr>
          <a:xfrm>
            <a:off x="8246354" y="3435376"/>
            <a:ext cx="2604135" cy="11920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2400" b="1" dirty="0"/>
              <a:t>ما دلالة قوله تعالى ( ولا تلمزوا أنفسكم )</a:t>
            </a:r>
            <a:endParaRPr lang="en-US" sz="2400" b="1" dirty="0"/>
          </a:p>
        </p:txBody>
      </p:sp>
      <p:sp>
        <p:nvSpPr>
          <p:cNvPr id="16" name="Rectangle: Rounded Corners 15">
            <a:extLst>
              <a:ext uri="{FF2B5EF4-FFF2-40B4-BE49-F238E27FC236}">
                <a16:creationId xmlns:a16="http://schemas.microsoft.com/office/drawing/2014/main" id="{A2B5AAE0-52C6-49BC-B827-6B808B2F188D}"/>
              </a:ext>
            </a:extLst>
          </p:cNvPr>
          <p:cNvSpPr/>
          <p:nvPr/>
        </p:nvSpPr>
        <p:spPr>
          <a:xfrm>
            <a:off x="4906215" y="3449234"/>
            <a:ext cx="2604135" cy="119205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2400" b="1" dirty="0"/>
              <a:t>ما دلالة قوله تعالى ( إن بعد الظن إثم )</a:t>
            </a:r>
            <a:endParaRPr lang="en-US" sz="2400" b="1" dirty="0"/>
          </a:p>
        </p:txBody>
      </p:sp>
      <p:sp>
        <p:nvSpPr>
          <p:cNvPr id="17" name="Rectangle: Rounded Corners 16">
            <a:extLst>
              <a:ext uri="{FF2B5EF4-FFF2-40B4-BE49-F238E27FC236}">
                <a16:creationId xmlns:a16="http://schemas.microsoft.com/office/drawing/2014/main" id="{77222DF8-2C4F-4590-BEAC-E45734DFB39F}"/>
              </a:ext>
            </a:extLst>
          </p:cNvPr>
          <p:cNvSpPr/>
          <p:nvPr/>
        </p:nvSpPr>
        <p:spPr>
          <a:xfrm>
            <a:off x="1476964" y="3435376"/>
            <a:ext cx="2604135" cy="11920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2400" b="1" dirty="0">
                <a:latin typeface="Sakkal Majalla" panose="02000000000000000000" pitchFamily="2" charset="-78"/>
                <a:cs typeface="Sakkal Majalla" panose="02000000000000000000" pitchFamily="2" charset="-78"/>
              </a:rPr>
              <a:t>بين واجب المسلم عند سماع الغيبة</a:t>
            </a:r>
            <a:endParaRPr lang="en-US" sz="2800" b="1" dirty="0"/>
          </a:p>
        </p:txBody>
      </p:sp>
      <p:sp>
        <p:nvSpPr>
          <p:cNvPr id="18" name="Rectangle: Rounded Corners 17">
            <a:extLst>
              <a:ext uri="{FF2B5EF4-FFF2-40B4-BE49-F238E27FC236}">
                <a16:creationId xmlns:a16="http://schemas.microsoft.com/office/drawing/2014/main" id="{A10AF8A5-06CE-4B5C-97F5-DB613F0FC564}"/>
              </a:ext>
            </a:extLst>
          </p:cNvPr>
          <p:cNvSpPr/>
          <p:nvPr/>
        </p:nvSpPr>
        <p:spPr>
          <a:xfrm>
            <a:off x="8246354" y="4817893"/>
            <a:ext cx="2877133" cy="1441041"/>
          </a:xfrm>
          <a:prstGeom prst="roundRect">
            <a:avLst/>
          </a:prstGeom>
          <a:solidFill>
            <a:srgbClr val="FCF7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a:ln w="0"/>
                <a:solidFill>
                  <a:srgbClr val="FF0000"/>
                </a:solidFill>
                <a:effectLst>
                  <a:outerShdw blurRad="38100" dist="19050" dir="2700000" algn="tl" rotWithShape="0">
                    <a:schemeClr val="dk1">
                      <a:alpha val="40000"/>
                    </a:schemeClr>
                  </a:outerShdw>
                </a:effectLst>
              </a:rPr>
              <a:t>اذكر أكبر عدد من الآفات الموجودة في الآيات</a:t>
            </a:r>
            <a:endParaRPr lang="ar-SA" sz="2800" b="1" dirty="0">
              <a:ln w="0"/>
              <a:solidFill>
                <a:srgbClr val="FF0000"/>
              </a:solidFill>
              <a:effectLst>
                <a:outerShdw blurRad="38100" dist="19050" dir="2700000" algn="tl" rotWithShape="0">
                  <a:schemeClr val="dk1">
                    <a:alpha val="40000"/>
                  </a:schemeClr>
                </a:outerShdw>
              </a:effectLst>
            </a:endParaRPr>
          </a:p>
        </p:txBody>
      </p:sp>
      <p:sp>
        <p:nvSpPr>
          <p:cNvPr id="19" name="Rectangle: Rounded Corners 18">
            <a:extLst>
              <a:ext uri="{FF2B5EF4-FFF2-40B4-BE49-F238E27FC236}">
                <a16:creationId xmlns:a16="http://schemas.microsoft.com/office/drawing/2014/main" id="{C0F3BEFE-8ABB-4BC3-B47F-0F8AF32F37E0}"/>
              </a:ext>
            </a:extLst>
          </p:cNvPr>
          <p:cNvSpPr/>
          <p:nvPr/>
        </p:nvSpPr>
        <p:spPr>
          <a:xfrm>
            <a:off x="4921011" y="4869113"/>
            <a:ext cx="2604135" cy="119205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400" b="1" dirty="0">
                <a:ln w="0"/>
                <a:solidFill>
                  <a:schemeClr val="accent6">
                    <a:lumMod val="50000"/>
                  </a:schemeClr>
                </a:solidFill>
                <a:effectLst>
                  <a:outerShdw blurRad="38100" dist="19050" dir="2700000" algn="tl" rotWithShape="0">
                    <a:schemeClr val="dk1">
                      <a:alpha val="40000"/>
                    </a:schemeClr>
                  </a:outerShdw>
                </a:effectLst>
              </a:rPr>
              <a:t>قارني بين الغيبة والبهتان</a:t>
            </a:r>
            <a:endParaRPr lang="ar-SA" sz="2400" b="1" dirty="0">
              <a:ln w="0"/>
              <a:solidFill>
                <a:schemeClr val="accent6">
                  <a:lumMod val="50000"/>
                </a:schemeClr>
              </a:solidFill>
              <a:effectLst>
                <a:outerShdw blurRad="38100" dist="19050" dir="2700000" algn="tl" rotWithShape="0">
                  <a:schemeClr val="dk1">
                    <a:alpha val="40000"/>
                  </a:schemeClr>
                </a:outerShdw>
              </a:effectLst>
            </a:endParaRPr>
          </a:p>
        </p:txBody>
      </p:sp>
      <p:sp>
        <p:nvSpPr>
          <p:cNvPr id="20" name="Rectangle: Rounded Corners 19">
            <a:extLst>
              <a:ext uri="{FF2B5EF4-FFF2-40B4-BE49-F238E27FC236}">
                <a16:creationId xmlns:a16="http://schemas.microsoft.com/office/drawing/2014/main" id="{3D988771-3658-4424-A4EC-F73EA1B641D9}"/>
              </a:ext>
            </a:extLst>
          </p:cNvPr>
          <p:cNvSpPr/>
          <p:nvPr/>
        </p:nvSpPr>
        <p:spPr>
          <a:xfrm>
            <a:off x="1477689" y="4855255"/>
            <a:ext cx="2604135" cy="119205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ln w="0"/>
                <a:solidFill>
                  <a:schemeClr val="accent4">
                    <a:lumMod val="75000"/>
                  </a:schemeClr>
                </a:solidFill>
                <a:effectLst>
                  <a:outerShdw blurRad="38100" dist="19050" dir="2700000" algn="tl" rotWithShape="0">
                    <a:schemeClr val="dk1">
                      <a:alpha val="40000"/>
                    </a:schemeClr>
                  </a:outerShdw>
                </a:effectLst>
              </a:rPr>
              <a:t>معنى الفسوق</a:t>
            </a:r>
            <a:endParaRPr lang="ar-SA" sz="2800" dirty="0">
              <a:ln w="0"/>
              <a:solidFill>
                <a:schemeClr val="accent4">
                  <a:lumMod val="75000"/>
                </a:schemeClr>
              </a:solidFill>
              <a:effectLst>
                <a:outerShdw blurRad="38100" dist="19050" dir="2700000" algn="tl" rotWithShape="0">
                  <a:schemeClr val="dk1">
                    <a:alpha val="40000"/>
                  </a:schemeClr>
                </a:outerShdw>
              </a:effectLst>
            </a:endParaRPr>
          </a:p>
        </p:txBody>
      </p:sp>
      <p:sp>
        <p:nvSpPr>
          <p:cNvPr id="5" name="Rectangle: Rounded Corners 4">
            <a:extLst>
              <a:ext uri="{FF2B5EF4-FFF2-40B4-BE49-F238E27FC236}">
                <a16:creationId xmlns:a16="http://schemas.microsoft.com/office/drawing/2014/main" id="{3F081B4A-FA2D-4E13-B1C5-9747AD7BAB32}"/>
              </a:ext>
            </a:extLst>
          </p:cNvPr>
          <p:cNvSpPr/>
          <p:nvPr/>
        </p:nvSpPr>
        <p:spPr>
          <a:xfrm>
            <a:off x="8249562" y="3433545"/>
            <a:ext cx="2877133" cy="120774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6" name="Rectangle: Rounded Corners 5">
            <a:extLst>
              <a:ext uri="{FF2B5EF4-FFF2-40B4-BE49-F238E27FC236}">
                <a16:creationId xmlns:a16="http://schemas.microsoft.com/office/drawing/2014/main" id="{31616EB8-9B84-4836-8873-F00DFB4AD650}"/>
              </a:ext>
            </a:extLst>
          </p:cNvPr>
          <p:cNvSpPr/>
          <p:nvPr/>
        </p:nvSpPr>
        <p:spPr>
          <a:xfrm>
            <a:off x="4904791" y="3408766"/>
            <a:ext cx="2604133" cy="120774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b="1" dirty="0"/>
              <a:t>2</a:t>
            </a:r>
          </a:p>
        </p:txBody>
      </p:sp>
      <p:sp>
        <p:nvSpPr>
          <p:cNvPr id="7" name="Rectangle: Rounded Corners 6">
            <a:extLst>
              <a:ext uri="{FF2B5EF4-FFF2-40B4-BE49-F238E27FC236}">
                <a16:creationId xmlns:a16="http://schemas.microsoft.com/office/drawing/2014/main" id="{B635AE7E-971F-4CC8-864B-6944628FC6C6}"/>
              </a:ext>
            </a:extLst>
          </p:cNvPr>
          <p:cNvSpPr/>
          <p:nvPr/>
        </p:nvSpPr>
        <p:spPr>
          <a:xfrm>
            <a:off x="1464708" y="3449234"/>
            <a:ext cx="2604133" cy="120774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3</a:t>
            </a:r>
          </a:p>
        </p:txBody>
      </p:sp>
      <p:sp>
        <p:nvSpPr>
          <p:cNvPr id="8" name="Rectangle: Rounded Corners 7">
            <a:extLst>
              <a:ext uri="{FF2B5EF4-FFF2-40B4-BE49-F238E27FC236}">
                <a16:creationId xmlns:a16="http://schemas.microsoft.com/office/drawing/2014/main" id="{715BAE92-BBC0-4224-844D-BD811A861DCB}"/>
              </a:ext>
            </a:extLst>
          </p:cNvPr>
          <p:cNvSpPr/>
          <p:nvPr/>
        </p:nvSpPr>
        <p:spPr>
          <a:xfrm>
            <a:off x="8213231" y="4855255"/>
            <a:ext cx="2877133" cy="136449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a:t>4</a:t>
            </a:r>
          </a:p>
        </p:txBody>
      </p:sp>
      <p:sp>
        <p:nvSpPr>
          <p:cNvPr id="9" name="Rectangle: Rounded Corners 8">
            <a:extLst>
              <a:ext uri="{FF2B5EF4-FFF2-40B4-BE49-F238E27FC236}">
                <a16:creationId xmlns:a16="http://schemas.microsoft.com/office/drawing/2014/main" id="{79BDAFAA-398E-469C-B8CF-A9FEBA912606}"/>
              </a:ext>
            </a:extLst>
          </p:cNvPr>
          <p:cNvSpPr/>
          <p:nvPr/>
        </p:nvSpPr>
        <p:spPr>
          <a:xfrm>
            <a:off x="4921013" y="4883007"/>
            <a:ext cx="2604133" cy="120774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5</a:t>
            </a:r>
          </a:p>
        </p:txBody>
      </p:sp>
      <p:sp>
        <p:nvSpPr>
          <p:cNvPr id="10" name="Rectangle: Rounded Corners 9">
            <a:extLst>
              <a:ext uri="{FF2B5EF4-FFF2-40B4-BE49-F238E27FC236}">
                <a16:creationId xmlns:a16="http://schemas.microsoft.com/office/drawing/2014/main" id="{21F3AB07-B47A-4FDD-990F-5A9606C44A6A}"/>
              </a:ext>
            </a:extLst>
          </p:cNvPr>
          <p:cNvSpPr/>
          <p:nvPr/>
        </p:nvSpPr>
        <p:spPr>
          <a:xfrm>
            <a:off x="1444566" y="4855255"/>
            <a:ext cx="2604133" cy="120774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a:t>6</a:t>
            </a:r>
          </a:p>
        </p:txBody>
      </p:sp>
      <p:sp>
        <p:nvSpPr>
          <p:cNvPr id="11" name="Thought Bubble: Cloud 10">
            <a:extLst>
              <a:ext uri="{FF2B5EF4-FFF2-40B4-BE49-F238E27FC236}">
                <a16:creationId xmlns:a16="http://schemas.microsoft.com/office/drawing/2014/main" id="{3BE365C8-2507-4EE7-81FB-0E9B7A67026A}"/>
              </a:ext>
            </a:extLst>
          </p:cNvPr>
          <p:cNvSpPr/>
          <p:nvPr/>
        </p:nvSpPr>
        <p:spPr>
          <a:xfrm>
            <a:off x="587269" y="550505"/>
            <a:ext cx="3075709" cy="1316181"/>
          </a:xfrm>
          <a:prstGeom prst="cloud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ar-EG" sz="3600" b="1" dirty="0">
                <a:solidFill>
                  <a:schemeClr val="tx1"/>
                </a:solidFill>
              </a:rPr>
              <a:t>بنك الاسئلة</a:t>
            </a:r>
            <a:endParaRPr lang="en-US" sz="3600" b="1" dirty="0">
              <a:solidFill>
                <a:schemeClr val="tx1"/>
              </a:solidFill>
            </a:endParaRPr>
          </a:p>
        </p:txBody>
      </p:sp>
      <p:sp>
        <p:nvSpPr>
          <p:cNvPr id="12" name="Rectangle 11">
            <a:extLst>
              <a:ext uri="{FF2B5EF4-FFF2-40B4-BE49-F238E27FC236}">
                <a16:creationId xmlns:a16="http://schemas.microsoft.com/office/drawing/2014/main" id="{7CF53229-550E-4E1C-AAAD-598E8428C900}"/>
              </a:ext>
            </a:extLst>
          </p:cNvPr>
          <p:cNvSpPr/>
          <p:nvPr/>
        </p:nvSpPr>
        <p:spPr>
          <a:xfrm>
            <a:off x="3501628" y="633182"/>
            <a:ext cx="4948792" cy="1569660"/>
          </a:xfrm>
          <a:prstGeom prst="rect">
            <a:avLst/>
          </a:prstGeom>
          <a:noFill/>
        </p:spPr>
        <p:txBody>
          <a:bodyPr wrap="none" lIns="91440" tIns="45720" rIns="91440" bIns="45720">
            <a:spAutoFit/>
          </a:bodyPr>
          <a:lstStyle/>
          <a:p>
            <a:pPr algn="ctr"/>
            <a:r>
              <a:rPr lang="ar-EG" sz="4800" b="1" dirty="0">
                <a:ln w="0"/>
                <a:effectLst>
                  <a:outerShdw blurRad="38100" dist="19050" dir="2700000" algn="tl" rotWithShape="0">
                    <a:schemeClr val="dk1">
                      <a:alpha val="40000"/>
                    </a:schemeClr>
                  </a:outerShdw>
                </a:effectLst>
              </a:rPr>
              <a:t>البطــاقة التفاعلية</a:t>
            </a:r>
            <a:endParaRPr lang="en-US" sz="4800" b="1" dirty="0">
              <a:ln w="0"/>
              <a:effectLst>
                <a:outerShdw blurRad="38100" dist="19050" dir="2700000" algn="tl" rotWithShape="0">
                  <a:schemeClr val="dk1">
                    <a:alpha val="40000"/>
                  </a:schemeClr>
                </a:outerShdw>
              </a:effectLst>
            </a:endParaRPr>
          </a:p>
          <a:p>
            <a:pPr algn="ctr"/>
            <a:r>
              <a:rPr lang="ar-BH" sz="4800" b="1" dirty="0">
                <a:ln w="0"/>
                <a:effectLst>
                  <a:outerShdw blurRad="38100" dist="19050" dir="2700000" algn="tl" rotWithShape="0">
                    <a:schemeClr val="dk1">
                      <a:alpha val="40000"/>
                    </a:schemeClr>
                  </a:outerShdw>
                </a:effectLst>
              </a:rPr>
              <a:t>نستذكر درسنا الماضي </a:t>
            </a:r>
            <a:r>
              <a:rPr lang="ar-EG" sz="4800" b="1" dirty="0">
                <a:ln w="0"/>
                <a:effectLst>
                  <a:outerShdw blurRad="38100" dist="19050" dir="2700000" algn="tl" rotWithShape="0">
                    <a:schemeClr val="dk1">
                      <a:alpha val="40000"/>
                    </a:schemeClr>
                  </a:outerShdw>
                </a:effectLst>
              </a:rPr>
              <a:t> </a:t>
            </a:r>
            <a:endParaRPr lang="en-US" sz="4800" b="1" cap="none" spc="0" dirty="0">
              <a:ln w="0"/>
              <a:solidFill>
                <a:schemeClr val="tx1"/>
              </a:solidFill>
              <a:effectLst>
                <a:outerShdw blurRad="38100" dist="19050" dir="2700000" algn="tl" rotWithShape="0">
                  <a:schemeClr val="dk1">
                    <a:alpha val="40000"/>
                  </a:schemeClr>
                </a:outerShdw>
              </a:effectLst>
            </a:endParaRPr>
          </a:p>
        </p:txBody>
      </p:sp>
      <p:sp>
        <p:nvSpPr>
          <p:cNvPr id="21" name="Thought Bubble: Cloud 20">
            <a:extLst>
              <a:ext uri="{FF2B5EF4-FFF2-40B4-BE49-F238E27FC236}">
                <a16:creationId xmlns:a16="http://schemas.microsoft.com/office/drawing/2014/main" id="{1C99FA5C-54DA-41D5-8DEC-925B57F6D5BE}"/>
              </a:ext>
            </a:extLst>
          </p:cNvPr>
          <p:cNvSpPr/>
          <p:nvPr/>
        </p:nvSpPr>
        <p:spPr>
          <a:xfrm>
            <a:off x="8377621" y="1406069"/>
            <a:ext cx="3075709" cy="1490176"/>
          </a:xfrm>
          <a:prstGeom prst="cloud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ar-BH" sz="2400" b="1" dirty="0">
                <a:solidFill>
                  <a:schemeClr val="tx1"/>
                </a:solidFill>
              </a:rPr>
              <a:t>تحدي الأسرع</a:t>
            </a:r>
          </a:p>
          <a:p>
            <a:pPr algn="ctr"/>
            <a:r>
              <a:rPr lang="ar-BH" sz="2400" b="1" dirty="0">
                <a:solidFill>
                  <a:schemeClr val="tx1"/>
                </a:solidFill>
              </a:rPr>
              <a:t>( أسرع إجابة في الدردشة ) </a:t>
            </a:r>
            <a:endParaRPr lang="en-US" sz="2400" b="1" dirty="0">
              <a:solidFill>
                <a:schemeClr val="tx1"/>
              </a:solidFill>
            </a:endParaRPr>
          </a:p>
        </p:txBody>
      </p:sp>
    </p:spTree>
    <p:extLst>
      <p:ext uri="{BB962C8B-B14F-4D97-AF65-F5344CB8AC3E}">
        <p14:creationId xmlns:p14="http://schemas.microsoft.com/office/powerpoint/2010/main" val="147545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iterate type="lt">
                                    <p:tmPct val="10000"/>
                                  </p:iterate>
                                  <p:childTnLst>
                                    <p:animMotion origin="layout" path="M -4.375E-6 -2.96296E-6 C 0.06901 -2.96296E-6 0.125 0.05602 0.125 0.125 C 0.125 0.19398 0.06901 0.25 -4.375E-6 0.25 C -0.06901 0.25 -0.125 0.19398 -0.125 0.125 C -0.125 0.05602 -0.06901 -2.96296E-6 -4.375E-6 -2.96296E-6 Z " pathEditMode="relative" rAng="0" ptsTypes="AAAAA">
                                      <p:cBhvr>
                                        <p:cTn id="6" dur="2000" fill="hold"/>
                                        <p:tgtEl>
                                          <p:spTgt spid="12"/>
                                        </p:tgtEl>
                                        <p:attrNameLst>
                                          <p:attrName>ppt_x</p:attrName>
                                          <p:attrName>ppt_y</p:attrName>
                                        </p:attrNameLst>
                                      </p:cBhvr>
                                      <p:rCtr x="0" y="12500"/>
                                    </p:animMotion>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15"/>
                                        </p:tgtEl>
                                        <p:attrNameLst>
                                          <p:attrName>ppt_x</p:attrName>
                                          <p:attrName>ppt_y</p:attrName>
                                        </p:attrNameLst>
                                      </p:cBhvr>
                                    </p:animMotion>
                                    <p:animRot by="1500000">
                                      <p:cBhvr>
                                        <p:cTn id="9" dur="125" fill="hold">
                                          <p:stCondLst>
                                            <p:cond delay="0"/>
                                          </p:stCondLst>
                                        </p:cTn>
                                        <p:tgtEl>
                                          <p:spTgt spid="15"/>
                                        </p:tgtEl>
                                        <p:attrNameLst>
                                          <p:attrName>r</p:attrName>
                                        </p:attrNameLst>
                                      </p:cBhvr>
                                    </p:animRot>
                                    <p:animRot by="-1500000">
                                      <p:cBhvr>
                                        <p:cTn id="10" dur="125" fill="hold">
                                          <p:stCondLst>
                                            <p:cond delay="125"/>
                                          </p:stCondLst>
                                        </p:cTn>
                                        <p:tgtEl>
                                          <p:spTgt spid="15"/>
                                        </p:tgtEl>
                                        <p:attrNameLst>
                                          <p:attrName>r</p:attrName>
                                        </p:attrNameLst>
                                      </p:cBhvr>
                                    </p:animRot>
                                    <p:animRot by="-1500000">
                                      <p:cBhvr>
                                        <p:cTn id="11" dur="125" fill="hold">
                                          <p:stCondLst>
                                            <p:cond delay="250"/>
                                          </p:stCondLst>
                                        </p:cTn>
                                        <p:tgtEl>
                                          <p:spTgt spid="15"/>
                                        </p:tgtEl>
                                        <p:attrNameLst>
                                          <p:attrName>r</p:attrName>
                                        </p:attrNameLst>
                                      </p:cBhvr>
                                    </p:animRot>
                                    <p:animRot by="1500000">
                                      <p:cBhvr>
                                        <p:cTn id="12" dur="125" fill="hold">
                                          <p:stCondLst>
                                            <p:cond delay="375"/>
                                          </p:stCondLst>
                                        </p:cTn>
                                        <p:tgtEl>
                                          <p:spTgt spid="15"/>
                                        </p:tgtEl>
                                        <p:attrNameLst>
                                          <p:attrName>r</p:attrName>
                                        </p:attrNameLst>
                                      </p:cBhvr>
                                    </p:animRot>
                                  </p:childTnLst>
                                </p:cTn>
                              </p:par>
                              <p:par>
                                <p:cTn id="13"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6"/>
                                        </p:tgtEl>
                                        <p:attrNameLst>
                                          <p:attrName>ppt_x</p:attrName>
                                          <p:attrName>ppt_y</p:attrName>
                                        </p:attrNameLst>
                                      </p:cBhvr>
                                    </p:animMotion>
                                    <p:animRot by="1500000">
                                      <p:cBhvr>
                                        <p:cTn id="15" dur="125" fill="hold">
                                          <p:stCondLst>
                                            <p:cond delay="0"/>
                                          </p:stCondLst>
                                        </p:cTn>
                                        <p:tgtEl>
                                          <p:spTgt spid="16"/>
                                        </p:tgtEl>
                                        <p:attrNameLst>
                                          <p:attrName>r</p:attrName>
                                        </p:attrNameLst>
                                      </p:cBhvr>
                                    </p:animRot>
                                    <p:animRot by="-1500000">
                                      <p:cBhvr>
                                        <p:cTn id="16" dur="125" fill="hold">
                                          <p:stCondLst>
                                            <p:cond delay="125"/>
                                          </p:stCondLst>
                                        </p:cTn>
                                        <p:tgtEl>
                                          <p:spTgt spid="16"/>
                                        </p:tgtEl>
                                        <p:attrNameLst>
                                          <p:attrName>r</p:attrName>
                                        </p:attrNameLst>
                                      </p:cBhvr>
                                    </p:animRot>
                                    <p:animRot by="-1500000">
                                      <p:cBhvr>
                                        <p:cTn id="17" dur="125" fill="hold">
                                          <p:stCondLst>
                                            <p:cond delay="250"/>
                                          </p:stCondLst>
                                        </p:cTn>
                                        <p:tgtEl>
                                          <p:spTgt spid="16"/>
                                        </p:tgtEl>
                                        <p:attrNameLst>
                                          <p:attrName>r</p:attrName>
                                        </p:attrNameLst>
                                      </p:cBhvr>
                                    </p:animRot>
                                    <p:animRot by="1500000">
                                      <p:cBhvr>
                                        <p:cTn id="18" dur="125" fill="hold">
                                          <p:stCondLst>
                                            <p:cond delay="375"/>
                                          </p:stCondLst>
                                        </p:cTn>
                                        <p:tgtEl>
                                          <p:spTgt spid="16"/>
                                        </p:tgtEl>
                                        <p:attrNameLst>
                                          <p:attrName>r</p:attrName>
                                        </p:attrNameLst>
                                      </p:cBhvr>
                                    </p:animRot>
                                  </p:childTnLst>
                                </p:cTn>
                              </p:par>
                              <p:par>
                                <p:cTn id="1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17"/>
                                        </p:tgtEl>
                                        <p:attrNameLst>
                                          <p:attrName>ppt_x</p:attrName>
                                          <p:attrName>ppt_y</p:attrName>
                                        </p:attrNameLst>
                                      </p:cBhvr>
                                    </p:animMotion>
                                    <p:animRot by="1500000">
                                      <p:cBhvr>
                                        <p:cTn id="21" dur="125" fill="hold">
                                          <p:stCondLst>
                                            <p:cond delay="0"/>
                                          </p:stCondLst>
                                        </p:cTn>
                                        <p:tgtEl>
                                          <p:spTgt spid="17"/>
                                        </p:tgtEl>
                                        <p:attrNameLst>
                                          <p:attrName>r</p:attrName>
                                        </p:attrNameLst>
                                      </p:cBhvr>
                                    </p:animRot>
                                    <p:animRot by="-1500000">
                                      <p:cBhvr>
                                        <p:cTn id="22" dur="125" fill="hold">
                                          <p:stCondLst>
                                            <p:cond delay="125"/>
                                          </p:stCondLst>
                                        </p:cTn>
                                        <p:tgtEl>
                                          <p:spTgt spid="17"/>
                                        </p:tgtEl>
                                        <p:attrNameLst>
                                          <p:attrName>r</p:attrName>
                                        </p:attrNameLst>
                                      </p:cBhvr>
                                    </p:animRot>
                                    <p:animRot by="-1500000">
                                      <p:cBhvr>
                                        <p:cTn id="23" dur="125" fill="hold">
                                          <p:stCondLst>
                                            <p:cond delay="250"/>
                                          </p:stCondLst>
                                        </p:cTn>
                                        <p:tgtEl>
                                          <p:spTgt spid="17"/>
                                        </p:tgtEl>
                                        <p:attrNameLst>
                                          <p:attrName>r</p:attrName>
                                        </p:attrNameLst>
                                      </p:cBhvr>
                                    </p:animRot>
                                    <p:animRot by="1500000">
                                      <p:cBhvr>
                                        <p:cTn id="24" dur="125" fill="hold">
                                          <p:stCondLst>
                                            <p:cond delay="375"/>
                                          </p:stCondLst>
                                        </p:cTn>
                                        <p:tgtEl>
                                          <p:spTgt spid="17"/>
                                        </p:tgtEl>
                                        <p:attrNameLst>
                                          <p:attrName>r</p:attrName>
                                        </p:attrNameLst>
                                      </p:cBhvr>
                                    </p:animRot>
                                  </p:childTnLst>
                                </p:cTn>
                              </p:par>
                              <p:par>
                                <p:cTn id="2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18"/>
                                        </p:tgtEl>
                                        <p:attrNameLst>
                                          <p:attrName>ppt_x</p:attrName>
                                          <p:attrName>ppt_y</p:attrName>
                                        </p:attrNameLst>
                                      </p:cBhvr>
                                    </p:animMotion>
                                    <p:animRot by="1500000">
                                      <p:cBhvr>
                                        <p:cTn id="27" dur="125" fill="hold">
                                          <p:stCondLst>
                                            <p:cond delay="0"/>
                                          </p:stCondLst>
                                        </p:cTn>
                                        <p:tgtEl>
                                          <p:spTgt spid="18"/>
                                        </p:tgtEl>
                                        <p:attrNameLst>
                                          <p:attrName>r</p:attrName>
                                        </p:attrNameLst>
                                      </p:cBhvr>
                                    </p:animRot>
                                    <p:animRot by="-1500000">
                                      <p:cBhvr>
                                        <p:cTn id="28" dur="125" fill="hold">
                                          <p:stCondLst>
                                            <p:cond delay="125"/>
                                          </p:stCondLst>
                                        </p:cTn>
                                        <p:tgtEl>
                                          <p:spTgt spid="18"/>
                                        </p:tgtEl>
                                        <p:attrNameLst>
                                          <p:attrName>r</p:attrName>
                                        </p:attrNameLst>
                                      </p:cBhvr>
                                    </p:animRot>
                                    <p:animRot by="-1500000">
                                      <p:cBhvr>
                                        <p:cTn id="29" dur="125" fill="hold">
                                          <p:stCondLst>
                                            <p:cond delay="250"/>
                                          </p:stCondLst>
                                        </p:cTn>
                                        <p:tgtEl>
                                          <p:spTgt spid="18"/>
                                        </p:tgtEl>
                                        <p:attrNameLst>
                                          <p:attrName>r</p:attrName>
                                        </p:attrNameLst>
                                      </p:cBhvr>
                                    </p:animRot>
                                    <p:animRot by="1500000">
                                      <p:cBhvr>
                                        <p:cTn id="30" dur="125" fill="hold">
                                          <p:stCondLst>
                                            <p:cond delay="375"/>
                                          </p:stCondLst>
                                        </p:cTn>
                                        <p:tgtEl>
                                          <p:spTgt spid="18"/>
                                        </p:tgtEl>
                                        <p:attrNameLst>
                                          <p:attrName>r</p:attrName>
                                        </p:attrNameLst>
                                      </p:cBhvr>
                                    </p:animRot>
                                  </p:childTnLst>
                                </p:cTn>
                              </p:par>
                              <p:par>
                                <p:cTn id="3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32" dur="250" accel="50000" decel="50000" autoRev="1" fill="hold">
                                          <p:stCondLst>
                                            <p:cond delay="0"/>
                                          </p:stCondLst>
                                        </p:cTn>
                                        <p:tgtEl>
                                          <p:spTgt spid="19"/>
                                        </p:tgtEl>
                                        <p:attrNameLst>
                                          <p:attrName>ppt_x</p:attrName>
                                          <p:attrName>ppt_y</p:attrName>
                                        </p:attrNameLst>
                                      </p:cBhvr>
                                    </p:animMotion>
                                    <p:animRot by="1500000">
                                      <p:cBhvr>
                                        <p:cTn id="33" dur="125" fill="hold">
                                          <p:stCondLst>
                                            <p:cond delay="0"/>
                                          </p:stCondLst>
                                        </p:cTn>
                                        <p:tgtEl>
                                          <p:spTgt spid="19"/>
                                        </p:tgtEl>
                                        <p:attrNameLst>
                                          <p:attrName>r</p:attrName>
                                        </p:attrNameLst>
                                      </p:cBhvr>
                                    </p:animRot>
                                    <p:animRot by="-1500000">
                                      <p:cBhvr>
                                        <p:cTn id="34" dur="125" fill="hold">
                                          <p:stCondLst>
                                            <p:cond delay="125"/>
                                          </p:stCondLst>
                                        </p:cTn>
                                        <p:tgtEl>
                                          <p:spTgt spid="19"/>
                                        </p:tgtEl>
                                        <p:attrNameLst>
                                          <p:attrName>r</p:attrName>
                                        </p:attrNameLst>
                                      </p:cBhvr>
                                    </p:animRot>
                                    <p:animRot by="-1500000">
                                      <p:cBhvr>
                                        <p:cTn id="35" dur="125" fill="hold">
                                          <p:stCondLst>
                                            <p:cond delay="250"/>
                                          </p:stCondLst>
                                        </p:cTn>
                                        <p:tgtEl>
                                          <p:spTgt spid="19"/>
                                        </p:tgtEl>
                                        <p:attrNameLst>
                                          <p:attrName>r</p:attrName>
                                        </p:attrNameLst>
                                      </p:cBhvr>
                                    </p:animRot>
                                    <p:animRot by="1500000">
                                      <p:cBhvr>
                                        <p:cTn id="36" dur="125" fill="hold">
                                          <p:stCondLst>
                                            <p:cond delay="375"/>
                                          </p:stCondLst>
                                        </p:cTn>
                                        <p:tgtEl>
                                          <p:spTgt spid="19"/>
                                        </p:tgtEl>
                                        <p:attrNameLst>
                                          <p:attrName>r</p:attrName>
                                        </p:attrNameLst>
                                      </p:cBhvr>
                                    </p:animRot>
                                  </p:childTnLst>
                                </p:cTn>
                              </p:par>
                              <p:par>
                                <p:cTn id="3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38" dur="250" accel="50000" decel="50000" autoRev="1" fill="hold">
                                          <p:stCondLst>
                                            <p:cond delay="0"/>
                                          </p:stCondLst>
                                        </p:cTn>
                                        <p:tgtEl>
                                          <p:spTgt spid="20"/>
                                        </p:tgtEl>
                                        <p:attrNameLst>
                                          <p:attrName>ppt_x</p:attrName>
                                          <p:attrName>ppt_y</p:attrName>
                                        </p:attrNameLst>
                                      </p:cBhvr>
                                    </p:animMotion>
                                    <p:animRot by="1500000">
                                      <p:cBhvr>
                                        <p:cTn id="39" dur="125" fill="hold">
                                          <p:stCondLst>
                                            <p:cond delay="0"/>
                                          </p:stCondLst>
                                        </p:cTn>
                                        <p:tgtEl>
                                          <p:spTgt spid="20"/>
                                        </p:tgtEl>
                                        <p:attrNameLst>
                                          <p:attrName>r</p:attrName>
                                        </p:attrNameLst>
                                      </p:cBhvr>
                                    </p:animRot>
                                    <p:animRot by="-1500000">
                                      <p:cBhvr>
                                        <p:cTn id="40" dur="125" fill="hold">
                                          <p:stCondLst>
                                            <p:cond delay="125"/>
                                          </p:stCondLst>
                                        </p:cTn>
                                        <p:tgtEl>
                                          <p:spTgt spid="20"/>
                                        </p:tgtEl>
                                        <p:attrNameLst>
                                          <p:attrName>r</p:attrName>
                                        </p:attrNameLst>
                                      </p:cBhvr>
                                    </p:animRot>
                                    <p:animRot by="-1500000">
                                      <p:cBhvr>
                                        <p:cTn id="41" dur="125" fill="hold">
                                          <p:stCondLst>
                                            <p:cond delay="250"/>
                                          </p:stCondLst>
                                        </p:cTn>
                                        <p:tgtEl>
                                          <p:spTgt spid="20"/>
                                        </p:tgtEl>
                                        <p:attrNameLst>
                                          <p:attrName>r</p:attrName>
                                        </p:attrNameLst>
                                      </p:cBhvr>
                                    </p:animRot>
                                    <p:animRot by="1500000">
                                      <p:cBhvr>
                                        <p:cTn id="42"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6" presetClass="exit" presetSubtype="32" fill="hold" grpId="0" nodeType="clickEffect">
                                  <p:stCondLst>
                                    <p:cond delay="0"/>
                                  </p:stCondLst>
                                  <p:childTnLst>
                                    <p:animEffect transition="out" filter="circle(out)">
                                      <p:cBhvr>
                                        <p:cTn id="47" dur="2000"/>
                                        <p:tgtEl>
                                          <p:spTgt spid="5"/>
                                        </p:tgtEl>
                                      </p:cBhvr>
                                    </p:animEffect>
                                    <p:set>
                                      <p:cBhvr>
                                        <p:cTn id="48"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6" presetClass="exit" presetSubtype="32" fill="hold" grpId="0" nodeType="clickEffect">
                                  <p:stCondLst>
                                    <p:cond delay="0"/>
                                  </p:stCondLst>
                                  <p:childTnLst>
                                    <p:animEffect transition="out" filter="circle(out)">
                                      <p:cBhvr>
                                        <p:cTn id="53" dur="2000"/>
                                        <p:tgtEl>
                                          <p:spTgt spid="6"/>
                                        </p:tgtEl>
                                      </p:cBhvr>
                                    </p:animEffect>
                                    <p:set>
                                      <p:cBhvr>
                                        <p:cTn id="54"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grpId="0" nodeType="clickEffect">
                                  <p:stCondLst>
                                    <p:cond delay="0"/>
                                  </p:stCondLst>
                                  <p:childTnLst>
                                    <p:animEffect transition="out" filter="circle(out)">
                                      <p:cBhvr>
                                        <p:cTn id="59" dur="2000"/>
                                        <p:tgtEl>
                                          <p:spTgt spid="7"/>
                                        </p:tgtEl>
                                      </p:cBhvr>
                                    </p:animEffect>
                                    <p:set>
                                      <p:cBhvr>
                                        <p:cTn id="60"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6" presetClass="exit" presetSubtype="32" fill="hold" grpId="0" nodeType="clickEffect">
                                  <p:stCondLst>
                                    <p:cond delay="0"/>
                                  </p:stCondLst>
                                  <p:childTnLst>
                                    <p:animEffect transition="out" filter="circle(out)">
                                      <p:cBhvr>
                                        <p:cTn id="65" dur="2000"/>
                                        <p:tgtEl>
                                          <p:spTgt spid="8"/>
                                        </p:tgtEl>
                                      </p:cBhvr>
                                    </p:animEffect>
                                    <p:set>
                                      <p:cBhvr>
                                        <p:cTn id="66"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9"/>
                    </p:tgtEl>
                  </p:cond>
                </p:stCondLst>
                <p:endSync evt="end" delay="0">
                  <p:rtn val="all"/>
                </p:endSync>
                <p:childTnLst>
                  <p:par>
                    <p:cTn id="68" fill="hold">
                      <p:stCondLst>
                        <p:cond delay="0"/>
                      </p:stCondLst>
                      <p:childTnLst>
                        <p:par>
                          <p:cTn id="69" fill="hold">
                            <p:stCondLst>
                              <p:cond delay="0"/>
                            </p:stCondLst>
                            <p:childTnLst>
                              <p:par>
                                <p:cTn id="70" presetID="6" presetClass="exit" presetSubtype="32" fill="hold" grpId="0" nodeType="clickEffect">
                                  <p:stCondLst>
                                    <p:cond delay="0"/>
                                  </p:stCondLst>
                                  <p:childTnLst>
                                    <p:animEffect transition="out" filter="circle(out)">
                                      <p:cBhvr>
                                        <p:cTn id="71" dur="2000"/>
                                        <p:tgtEl>
                                          <p:spTgt spid="9"/>
                                        </p:tgtEl>
                                      </p:cBhvr>
                                    </p:animEffect>
                                    <p:set>
                                      <p:cBhvr>
                                        <p:cTn id="72"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6" presetClass="exit" presetSubtype="32" fill="hold" grpId="0" nodeType="clickEffect">
                                  <p:stCondLst>
                                    <p:cond delay="0"/>
                                  </p:stCondLst>
                                  <p:childTnLst>
                                    <p:animEffect transition="out" filter="circle(out)">
                                      <p:cBhvr>
                                        <p:cTn id="77" dur="2000"/>
                                        <p:tgtEl>
                                          <p:spTgt spid="10"/>
                                        </p:tgtEl>
                                      </p:cBhvr>
                                    </p:animEffect>
                                    <p:set>
                                      <p:cBhvr>
                                        <p:cTn id="78"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5" grpId="0" animBg="1"/>
      <p:bldP spid="16" grpId="0" animBg="1"/>
      <p:bldP spid="17" grpId="0" animBg="1"/>
      <p:bldP spid="18" grpId="0" animBg="1"/>
      <p:bldP spid="19" grpId="0" animBg="1"/>
      <p:bldP spid="20" grpId="0" animBg="1"/>
      <p:bldP spid="5" grpId="0" animBg="1"/>
      <p:bldP spid="6" grpId="0" animBg="1"/>
      <p:bldP spid="7" grpId="0" animBg="1"/>
      <p:bldP spid="8" grpId="0" animBg="1"/>
      <p:bldP spid="9" grpId="0" animBg="1"/>
      <p:bldP spid="10"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54177" t="34659" r="2841" b="44837"/>
          <a:stretch/>
        </p:blipFill>
        <p:spPr bwMode="auto">
          <a:xfrm>
            <a:off x="-24680" y="1783215"/>
            <a:ext cx="8303625" cy="274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5297" t="41563" r="55927" b="45778"/>
          <a:stretch/>
        </p:blipFill>
        <p:spPr bwMode="auto">
          <a:xfrm>
            <a:off x="-24680" y="4524609"/>
            <a:ext cx="8303625" cy="178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a:extLst>
              <a:ext uri="{FF2B5EF4-FFF2-40B4-BE49-F238E27FC236}">
                <a16:creationId xmlns:a16="http://schemas.microsoft.com/office/drawing/2014/main" id="{DF3CAFA2-D02C-42B2-A908-B9FD9FEA9F2D}"/>
              </a:ext>
            </a:extLst>
          </p:cNvPr>
          <p:cNvSpPr/>
          <p:nvPr/>
        </p:nvSpPr>
        <p:spPr>
          <a:xfrm>
            <a:off x="6816080" y="404664"/>
            <a:ext cx="5254965" cy="923330"/>
          </a:xfrm>
          <a:prstGeom prst="rect">
            <a:avLst/>
          </a:prstGeom>
          <a:solidFill>
            <a:schemeClr val="accent2">
              <a:lumMod val="20000"/>
              <a:lumOff val="80000"/>
            </a:schemeClr>
          </a:solidFill>
        </p:spPr>
        <p:txBody>
          <a:bodyPr wrap="none" lIns="91440" tIns="45720" rIns="91440" bIns="45720">
            <a:spAutoFit/>
          </a:bodyPr>
          <a:lstStyle/>
          <a:p>
            <a:pPr algn="ctr"/>
            <a:r>
              <a:rPr lang="ar-BH" sz="5400" b="0" cap="none" spc="0" dirty="0">
                <a:ln w="0"/>
                <a:solidFill>
                  <a:schemeClr val="tx1"/>
                </a:solidFill>
                <a:effectLst>
                  <a:outerShdw blurRad="38100" dist="19050" dir="2700000" algn="tl" rotWithShape="0">
                    <a:schemeClr val="dk1">
                      <a:alpha val="40000"/>
                    </a:schemeClr>
                  </a:outerShdw>
                </a:effectLst>
              </a:rPr>
              <a:t>سلامة المجتمع ووحدته</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53110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albetaqa.site/data/alwaraqa/07w-ebadat/002/w-ebadat0149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51" t="12129" r="10488" b="14425"/>
          <a:stretch/>
        </p:blipFill>
        <p:spPr bwMode="auto">
          <a:xfrm>
            <a:off x="1919537" y="692697"/>
            <a:ext cx="8497879" cy="550208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سورة الحجرات   محمد أيوب - YouTube.mp3">
            <a:hlinkClick r:id="" action="ppaction://media"/>
          </p:cNvPr>
          <p:cNvPicPr>
            <a:picLocks noChangeAspect="1"/>
          </p:cNvPicPr>
          <p:nvPr>
            <a:audioFile r:link="rId1"/>
            <p:extLst>
              <p:ext uri="{DAA4B4D4-6D71-4841-9C94-3DE7FCFB9230}">
                <p14:media xmlns:p14="http://schemas.microsoft.com/office/powerpoint/2010/main" r:embed="rId2">
                  <p14:trim st="415637" end="127874.533"/>
                </p14:media>
              </p:ext>
            </p:extLst>
          </p:nvPr>
        </p:nvPicPr>
        <p:blipFill>
          <a:blip r:embed="rId5"/>
          <a:stretch>
            <a:fillRect/>
          </a:stretch>
        </p:blipFill>
        <p:spPr>
          <a:xfrm>
            <a:off x="4308254" y="3068960"/>
            <a:ext cx="948558" cy="948558"/>
          </a:xfrm>
          <a:prstGeom prst="rect">
            <a:avLst/>
          </a:prstGeom>
        </p:spPr>
      </p:pic>
    </p:spTree>
    <p:extLst>
      <p:ext uri="{BB962C8B-B14F-4D97-AF65-F5344CB8AC3E}">
        <p14:creationId xmlns:p14="http://schemas.microsoft.com/office/powerpoint/2010/main" val="2527709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13D63C2-B3BC-43D1-B883-F5303B7F91E0}"/>
              </a:ext>
            </a:extLst>
          </p:cNvPr>
          <p:cNvPicPr>
            <a:picLocks noChangeAspect="1"/>
          </p:cNvPicPr>
          <p:nvPr/>
        </p:nvPicPr>
        <p:blipFill>
          <a:blip r:embed="rId2"/>
          <a:stretch>
            <a:fillRect/>
          </a:stretch>
        </p:blipFill>
        <p:spPr>
          <a:xfrm>
            <a:off x="-96688" y="0"/>
            <a:ext cx="12288688" cy="6381328"/>
          </a:xfrm>
          <a:prstGeom prst="rect">
            <a:avLst/>
          </a:prstGeom>
        </p:spPr>
      </p:pic>
      <p:pic>
        <p:nvPicPr>
          <p:cNvPr id="5" name="صورة 4">
            <a:extLst>
              <a:ext uri="{FF2B5EF4-FFF2-40B4-BE49-F238E27FC236}">
                <a16:creationId xmlns:a16="http://schemas.microsoft.com/office/drawing/2014/main" id="{44FF447B-0AC5-4A22-9F58-378986D87C9C}"/>
              </a:ext>
            </a:extLst>
          </p:cNvPr>
          <p:cNvPicPr>
            <a:picLocks noChangeAspect="1"/>
          </p:cNvPicPr>
          <p:nvPr/>
        </p:nvPicPr>
        <p:blipFill rotWithShape="1">
          <a:blip r:embed="rId3"/>
          <a:srcRect l="5826" t="27623" r="7137" b="45959"/>
          <a:stretch/>
        </p:blipFill>
        <p:spPr>
          <a:xfrm>
            <a:off x="0" y="4293096"/>
            <a:ext cx="11352584" cy="2094979"/>
          </a:xfrm>
          <a:prstGeom prst="rect">
            <a:avLst/>
          </a:prstGeom>
          <a:effectLst>
            <a:softEdge rad="127000"/>
          </a:effectLst>
        </p:spPr>
      </p:pic>
    </p:spTree>
    <p:extLst>
      <p:ext uri="{BB962C8B-B14F-4D97-AF65-F5344CB8AC3E}">
        <p14:creationId xmlns:p14="http://schemas.microsoft.com/office/powerpoint/2010/main" val="719108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14" t="13479" r="3650" b="21773"/>
          <a:stretch/>
        </p:blipFill>
        <p:spPr bwMode="auto">
          <a:xfrm>
            <a:off x="983432" y="1484784"/>
            <a:ext cx="10513168" cy="4876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a:extLst>
              <a:ext uri="{FF2B5EF4-FFF2-40B4-BE49-F238E27FC236}">
                <a16:creationId xmlns:a16="http://schemas.microsoft.com/office/drawing/2014/main" id="{F73BE58E-D8EE-40D6-B361-FF0D6E23D125}"/>
              </a:ext>
            </a:extLst>
          </p:cNvPr>
          <p:cNvSpPr/>
          <p:nvPr/>
        </p:nvSpPr>
        <p:spPr>
          <a:xfrm>
            <a:off x="3719736" y="188640"/>
            <a:ext cx="5331909" cy="923330"/>
          </a:xfrm>
          <a:prstGeom prst="rect">
            <a:avLst/>
          </a:prstGeom>
          <a:solidFill>
            <a:schemeClr val="bg2"/>
          </a:solidFill>
        </p:spPr>
        <p:txBody>
          <a:bodyPr wrap="none" lIns="91440" tIns="45720" rIns="91440" bIns="45720">
            <a:spAutoFit/>
          </a:bodyPr>
          <a:lstStyle/>
          <a:p>
            <a:pPr algn="ctr"/>
            <a:r>
              <a:rPr lang="ar-BH" sz="5400" dirty="0">
                <a:ln w="0"/>
                <a:effectLst>
                  <a:outerShdw blurRad="38100" dist="19050" dir="2700000" algn="tl" rotWithShape="0">
                    <a:schemeClr val="dk1">
                      <a:alpha val="40000"/>
                    </a:schemeClr>
                  </a:outerShdw>
                </a:effectLst>
              </a:rPr>
              <a:t>لحظة صمت .. هيا نقرأ</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0AC71826-3BC4-4FD9-8578-6DF9EE4AD741}"/>
              </a:ext>
            </a:extLst>
          </p:cNvPr>
          <p:cNvSpPr/>
          <p:nvPr/>
        </p:nvSpPr>
        <p:spPr>
          <a:xfrm>
            <a:off x="30662" y="1107960"/>
            <a:ext cx="3741730" cy="646331"/>
          </a:xfrm>
          <a:custGeom>
            <a:avLst/>
            <a:gdLst>
              <a:gd name="connsiteX0" fmla="*/ 0 w 3741730"/>
              <a:gd name="connsiteY0" fmla="*/ 0 h 646331"/>
              <a:gd name="connsiteX1" fmla="*/ 459698 w 3741730"/>
              <a:gd name="connsiteY1" fmla="*/ 0 h 646331"/>
              <a:gd name="connsiteX2" fmla="*/ 1031648 w 3741730"/>
              <a:gd name="connsiteY2" fmla="*/ 0 h 646331"/>
              <a:gd name="connsiteX3" fmla="*/ 1528764 w 3741730"/>
              <a:gd name="connsiteY3" fmla="*/ 0 h 646331"/>
              <a:gd name="connsiteX4" fmla="*/ 1988462 w 3741730"/>
              <a:gd name="connsiteY4" fmla="*/ 0 h 646331"/>
              <a:gd name="connsiteX5" fmla="*/ 2560412 w 3741730"/>
              <a:gd name="connsiteY5" fmla="*/ 0 h 646331"/>
              <a:gd name="connsiteX6" fmla="*/ 3094945 w 3741730"/>
              <a:gd name="connsiteY6" fmla="*/ 0 h 646331"/>
              <a:gd name="connsiteX7" fmla="*/ 3741730 w 3741730"/>
              <a:gd name="connsiteY7" fmla="*/ 0 h 646331"/>
              <a:gd name="connsiteX8" fmla="*/ 3741730 w 3741730"/>
              <a:gd name="connsiteY8" fmla="*/ 336092 h 646331"/>
              <a:gd name="connsiteX9" fmla="*/ 3741730 w 3741730"/>
              <a:gd name="connsiteY9" fmla="*/ 646331 h 646331"/>
              <a:gd name="connsiteX10" fmla="*/ 3282032 w 3741730"/>
              <a:gd name="connsiteY10" fmla="*/ 646331 h 646331"/>
              <a:gd name="connsiteX11" fmla="*/ 2859751 w 3741730"/>
              <a:gd name="connsiteY11" fmla="*/ 646331 h 646331"/>
              <a:gd name="connsiteX12" fmla="*/ 2287801 w 3741730"/>
              <a:gd name="connsiteY12" fmla="*/ 646331 h 646331"/>
              <a:gd name="connsiteX13" fmla="*/ 1828102 w 3741730"/>
              <a:gd name="connsiteY13" fmla="*/ 646331 h 646331"/>
              <a:gd name="connsiteX14" fmla="*/ 1256152 w 3741730"/>
              <a:gd name="connsiteY14" fmla="*/ 646331 h 646331"/>
              <a:gd name="connsiteX15" fmla="*/ 646785 w 3741730"/>
              <a:gd name="connsiteY15" fmla="*/ 646331 h 646331"/>
              <a:gd name="connsiteX16" fmla="*/ 0 w 3741730"/>
              <a:gd name="connsiteY16" fmla="*/ 646331 h 646331"/>
              <a:gd name="connsiteX17" fmla="*/ 0 w 3741730"/>
              <a:gd name="connsiteY17" fmla="*/ 310239 h 646331"/>
              <a:gd name="connsiteX18" fmla="*/ 0 w 3741730"/>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41730" h="646331" fill="none" extrusionOk="0">
                <a:moveTo>
                  <a:pt x="0" y="0"/>
                </a:moveTo>
                <a:cubicBezTo>
                  <a:pt x="150785" y="-32204"/>
                  <a:pt x="336494" y="38627"/>
                  <a:pt x="459698" y="0"/>
                </a:cubicBezTo>
                <a:cubicBezTo>
                  <a:pt x="582902" y="-38627"/>
                  <a:pt x="876191" y="4041"/>
                  <a:pt x="1031648" y="0"/>
                </a:cubicBezTo>
                <a:cubicBezTo>
                  <a:pt x="1187105" y="-4041"/>
                  <a:pt x="1410085" y="57846"/>
                  <a:pt x="1528764" y="0"/>
                </a:cubicBezTo>
                <a:cubicBezTo>
                  <a:pt x="1647443" y="-57846"/>
                  <a:pt x="1807412" y="18254"/>
                  <a:pt x="1988462" y="0"/>
                </a:cubicBezTo>
                <a:cubicBezTo>
                  <a:pt x="2169512" y="-18254"/>
                  <a:pt x="2370133" y="21000"/>
                  <a:pt x="2560412" y="0"/>
                </a:cubicBezTo>
                <a:cubicBezTo>
                  <a:pt x="2750691" y="-21000"/>
                  <a:pt x="2878580" y="39959"/>
                  <a:pt x="3094945" y="0"/>
                </a:cubicBezTo>
                <a:cubicBezTo>
                  <a:pt x="3311310" y="-39959"/>
                  <a:pt x="3419378" y="56426"/>
                  <a:pt x="3741730" y="0"/>
                </a:cubicBezTo>
                <a:cubicBezTo>
                  <a:pt x="3774557" y="107996"/>
                  <a:pt x="3729314" y="256335"/>
                  <a:pt x="3741730" y="336092"/>
                </a:cubicBezTo>
                <a:cubicBezTo>
                  <a:pt x="3754146" y="415849"/>
                  <a:pt x="3714264" y="574113"/>
                  <a:pt x="3741730" y="646331"/>
                </a:cubicBezTo>
                <a:cubicBezTo>
                  <a:pt x="3589226" y="658182"/>
                  <a:pt x="3423222" y="626424"/>
                  <a:pt x="3282032" y="646331"/>
                </a:cubicBezTo>
                <a:cubicBezTo>
                  <a:pt x="3140842" y="666238"/>
                  <a:pt x="2949808" y="596529"/>
                  <a:pt x="2859751" y="646331"/>
                </a:cubicBezTo>
                <a:cubicBezTo>
                  <a:pt x="2769694" y="696133"/>
                  <a:pt x="2561272" y="602311"/>
                  <a:pt x="2287801" y="646331"/>
                </a:cubicBezTo>
                <a:cubicBezTo>
                  <a:pt x="2014330" y="690351"/>
                  <a:pt x="2034081" y="598242"/>
                  <a:pt x="1828102" y="646331"/>
                </a:cubicBezTo>
                <a:cubicBezTo>
                  <a:pt x="1622123" y="694420"/>
                  <a:pt x="1431271" y="595766"/>
                  <a:pt x="1256152" y="646331"/>
                </a:cubicBezTo>
                <a:cubicBezTo>
                  <a:pt x="1081033" y="696896"/>
                  <a:pt x="840826" y="645900"/>
                  <a:pt x="646785" y="646331"/>
                </a:cubicBezTo>
                <a:cubicBezTo>
                  <a:pt x="452744" y="646762"/>
                  <a:pt x="140566" y="643418"/>
                  <a:pt x="0" y="646331"/>
                </a:cubicBezTo>
                <a:cubicBezTo>
                  <a:pt x="-28048" y="499536"/>
                  <a:pt x="7484" y="409848"/>
                  <a:pt x="0" y="310239"/>
                </a:cubicBezTo>
                <a:cubicBezTo>
                  <a:pt x="-7484" y="210630"/>
                  <a:pt x="17583" y="154908"/>
                  <a:pt x="0" y="0"/>
                </a:cubicBezTo>
                <a:close/>
              </a:path>
              <a:path w="3741730" h="646331" stroke="0" extrusionOk="0">
                <a:moveTo>
                  <a:pt x="0" y="0"/>
                </a:moveTo>
                <a:cubicBezTo>
                  <a:pt x="177965" y="-11144"/>
                  <a:pt x="322004" y="45013"/>
                  <a:pt x="497116" y="0"/>
                </a:cubicBezTo>
                <a:cubicBezTo>
                  <a:pt x="672228" y="-45013"/>
                  <a:pt x="741010" y="28554"/>
                  <a:pt x="919397" y="0"/>
                </a:cubicBezTo>
                <a:cubicBezTo>
                  <a:pt x="1097784" y="-28554"/>
                  <a:pt x="1262140" y="30616"/>
                  <a:pt x="1528764" y="0"/>
                </a:cubicBezTo>
                <a:cubicBezTo>
                  <a:pt x="1795388" y="-30616"/>
                  <a:pt x="1879112" y="11761"/>
                  <a:pt x="2025880" y="0"/>
                </a:cubicBezTo>
                <a:cubicBezTo>
                  <a:pt x="2172648" y="-11761"/>
                  <a:pt x="2372054" y="37274"/>
                  <a:pt x="2522995" y="0"/>
                </a:cubicBezTo>
                <a:cubicBezTo>
                  <a:pt x="2673937" y="-37274"/>
                  <a:pt x="2953313" y="29445"/>
                  <a:pt x="3132363" y="0"/>
                </a:cubicBezTo>
                <a:cubicBezTo>
                  <a:pt x="3311413" y="-29445"/>
                  <a:pt x="3502515" y="14068"/>
                  <a:pt x="3741730" y="0"/>
                </a:cubicBezTo>
                <a:cubicBezTo>
                  <a:pt x="3769711" y="150841"/>
                  <a:pt x="3714048" y="187854"/>
                  <a:pt x="3741730" y="336092"/>
                </a:cubicBezTo>
                <a:cubicBezTo>
                  <a:pt x="3769412" y="484330"/>
                  <a:pt x="3717683" y="513455"/>
                  <a:pt x="3741730" y="646331"/>
                </a:cubicBezTo>
                <a:cubicBezTo>
                  <a:pt x="3530311" y="648030"/>
                  <a:pt x="3406055" y="622907"/>
                  <a:pt x="3282032" y="646331"/>
                </a:cubicBezTo>
                <a:cubicBezTo>
                  <a:pt x="3158009" y="669755"/>
                  <a:pt x="3002375" y="600792"/>
                  <a:pt x="2747499" y="646331"/>
                </a:cubicBezTo>
                <a:cubicBezTo>
                  <a:pt x="2492623" y="691870"/>
                  <a:pt x="2417363" y="615574"/>
                  <a:pt x="2250383" y="646331"/>
                </a:cubicBezTo>
                <a:cubicBezTo>
                  <a:pt x="2083403" y="677088"/>
                  <a:pt x="1882125" y="591321"/>
                  <a:pt x="1641016" y="646331"/>
                </a:cubicBezTo>
                <a:cubicBezTo>
                  <a:pt x="1399907" y="701341"/>
                  <a:pt x="1228950" y="590550"/>
                  <a:pt x="1031648" y="646331"/>
                </a:cubicBezTo>
                <a:cubicBezTo>
                  <a:pt x="834346" y="702112"/>
                  <a:pt x="766647" y="594529"/>
                  <a:pt x="571950" y="646331"/>
                </a:cubicBezTo>
                <a:cubicBezTo>
                  <a:pt x="377253" y="698133"/>
                  <a:pt x="170727" y="639662"/>
                  <a:pt x="0" y="646331"/>
                </a:cubicBezTo>
                <a:cubicBezTo>
                  <a:pt x="-27191" y="490181"/>
                  <a:pt x="9927" y="438138"/>
                  <a:pt x="0" y="310239"/>
                </a:cubicBezTo>
                <a:cubicBezTo>
                  <a:pt x="-9927" y="182340"/>
                  <a:pt x="16951" y="132664"/>
                  <a:pt x="0" y="0"/>
                </a:cubicBezTo>
                <a:close/>
              </a:path>
            </a:pathLst>
          </a:custGeom>
          <a:solidFill>
            <a:srgbClr val="B17776"/>
          </a:solidFill>
          <a:ln w="76200">
            <a:solidFill>
              <a:srgbClr val="B1777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lIns="91440" tIns="45720" rIns="91440" bIns="45720">
            <a:spAutoFit/>
          </a:bodyPr>
          <a:lstStyle/>
          <a:p>
            <a:pPr algn="ctr"/>
            <a:r>
              <a:rPr lang="ar-BH" sz="3600" b="1" dirty="0">
                <a:ln w="0"/>
                <a:solidFill>
                  <a:schemeClr val="bg1"/>
                </a:solidFill>
                <a:effectLst>
                  <a:outerShdw blurRad="38100" dist="19050" dir="2700000" algn="tl" rotWithShape="0">
                    <a:schemeClr val="dk1">
                      <a:alpha val="40000"/>
                    </a:schemeClr>
                  </a:outerShdw>
                </a:effectLst>
              </a:rPr>
              <a:t>استخرجي معلومة مفيدة</a:t>
            </a:r>
            <a:endParaRPr lang="ar-SA" sz="3600" b="1"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4643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F40E296E-B7B7-4C7F-8AF9-87B313A40E96}"/>
              </a:ext>
            </a:extLst>
          </p:cNvPr>
          <p:cNvSpPr/>
          <p:nvPr/>
        </p:nvSpPr>
        <p:spPr>
          <a:xfrm>
            <a:off x="8109099" y="1151454"/>
            <a:ext cx="3473301" cy="4555093"/>
          </a:xfrm>
          <a:prstGeom prst="rect">
            <a:avLst/>
          </a:prstGeom>
          <a:noFill/>
        </p:spPr>
        <p:txBody>
          <a:bodyPr wrap="square" lIns="121920" tIns="60960" rIns="121920" bIns="60960">
            <a:spAutoFit/>
          </a:bodyPr>
          <a:lstStyle/>
          <a:p>
            <a:pPr algn="ctr"/>
            <a:r>
              <a:rPr lang="ar-BH" sz="4800" b="1" dirty="0">
                <a:ln w="0"/>
                <a:effectLst>
                  <a:outerShdw blurRad="38100" dist="19050" dir="2700000" algn="tl" rotWithShape="0">
                    <a:schemeClr val="dk1">
                      <a:alpha val="40000"/>
                    </a:schemeClr>
                  </a:outerShdw>
                </a:effectLst>
              </a:rPr>
              <a:t>من هي الفئات التي تساهم في الحد و التقليل من انتشار فايروس كرونا المستجد  </a:t>
            </a:r>
            <a:endParaRPr lang="ar-SA" sz="4800" b="1" dirty="0">
              <a:ln w="0"/>
              <a:effectLst>
                <a:outerShdw blurRad="38100" dist="19050" dir="2700000" algn="tl" rotWithShape="0">
                  <a:schemeClr val="dk1">
                    <a:alpha val="40000"/>
                  </a:schemeClr>
                </a:outerShdw>
              </a:effectLst>
            </a:endParaRPr>
          </a:p>
        </p:txBody>
      </p:sp>
      <p:pic>
        <p:nvPicPr>
          <p:cNvPr id="2050" name="Picture 2" descr="عدد حالات فيروس كورونا المستجد في الإمارات يصل إلى 9 إصابات">
            <a:extLst>
              <a:ext uri="{FF2B5EF4-FFF2-40B4-BE49-F238E27FC236}">
                <a16:creationId xmlns:a16="http://schemas.microsoft.com/office/drawing/2014/main" id="{78DE8324-E1FC-4AC3-8279-8272844CE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95" y="226828"/>
            <a:ext cx="3999731" cy="609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وسم #شكراً_خط_دفاعنا_الأول يحتفي بصنيع كوادرنا الطبية - عبر الإمارات -  أخبار وتقارير - البيان">
            <a:extLst>
              <a:ext uri="{FF2B5EF4-FFF2-40B4-BE49-F238E27FC236}">
                <a16:creationId xmlns:a16="http://schemas.microsoft.com/office/drawing/2014/main" id="{18D331F0-6BF1-40B4-A210-1B5C3E0FA4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068860" y="-356896"/>
            <a:ext cx="6000280" cy="678143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706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تعرف على شخصيات expo 2020 دبي المميزة ونبذة عن كل منها | ماي بيوت">
            <a:extLst>
              <a:ext uri="{FF2B5EF4-FFF2-40B4-BE49-F238E27FC236}">
                <a16:creationId xmlns:a16="http://schemas.microsoft.com/office/drawing/2014/main" id="{7FC36239-CF45-4B5F-BE2F-CAA2FC06E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683" y="3429001"/>
            <a:ext cx="4693413" cy="34290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30" name="Picture 6" descr="شاهد: &quot;إكسبو 2020 دبي&quot;... مدينة جديدة لتعزيز الاقتصاد في الإمارة | Euronews">
            <a:extLst>
              <a:ext uri="{FF2B5EF4-FFF2-40B4-BE49-F238E27FC236}">
                <a16:creationId xmlns:a16="http://schemas.microsoft.com/office/drawing/2014/main" id="{47EEAED9-5514-4170-ADF3-A071411A6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1" y="76792"/>
            <a:ext cx="5623077" cy="39919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28" name="Picture 4" descr="منظمو &quot;إكسبو 2020 دبي&quot; وأعضاء لجنة التسيير من الدول المشاركة يبحثون تأجيل  الحدث عاماً - ملاحق - إكسبو 2020 - أخبار و تقارير - البيان">
            <a:extLst>
              <a:ext uri="{FF2B5EF4-FFF2-40B4-BE49-F238E27FC236}">
                <a16:creationId xmlns:a16="http://schemas.microsoft.com/office/drawing/2014/main" id="{1AFCFD87-B934-429D-98AA-41848017E0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58" t="18777" r="13135" b="17639"/>
          <a:stretch/>
        </p:blipFill>
        <p:spPr bwMode="auto">
          <a:xfrm>
            <a:off x="3091929" y="2888151"/>
            <a:ext cx="5302103" cy="317736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F40E296E-B7B7-4C7F-8AF9-87B313A40E96}"/>
              </a:ext>
            </a:extLst>
          </p:cNvPr>
          <p:cNvSpPr/>
          <p:nvPr/>
        </p:nvSpPr>
        <p:spPr>
          <a:xfrm>
            <a:off x="7315200" y="792487"/>
            <a:ext cx="4992104" cy="3077766"/>
          </a:xfrm>
          <a:prstGeom prst="rect">
            <a:avLst/>
          </a:prstGeom>
          <a:noFill/>
        </p:spPr>
        <p:txBody>
          <a:bodyPr wrap="square" lIns="121920" tIns="60960" rIns="121920" bIns="60960">
            <a:spAutoFit/>
          </a:bodyPr>
          <a:lstStyle/>
          <a:p>
            <a:pPr algn="ctr"/>
            <a:r>
              <a:rPr lang="ar-BH" sz="4800" b="1" dirty="0">
                <a:ln w="0"/>
                <a:effectLst>
                  <a:outerShdw blurRad="38100" dist="19050" dir="2700000" algn="tl" rotWithShape="0">
                    <a:schemeClr val="dk1">
                      <a:alpha val="40000"/>
                    </a:schemeClr>
                  </a:outerShdw>
                </a:effectLst>
              </a:rPr>
              <a:t>كم من المهن ساهمت </a:t>
            </a:r>
          </a:p>
          <a:p>
            <a:pPr algn="ctr"/>
            <a:r>
              <a:rPr lang="ar-BH" sz="4800" b="1" dirty="0">
                <a:ln w="0"/>
                <a:effectLst>
                  <a:outerShdw blurRad="38100" dist="19050" dir="2700000" algn="tl" rotWithShape="0">
                    <a:schemeClr val="dk1">
                      <a:alpha val="40000"/>
                    </a:schemeClr>
                  </a:outerShdw>
                </a:effectLst>
              </a:rPr>
              <a:t>حتى وصلت دولة الإمارات لإكسبو </a:t>
            </a:r>
            <a:endParaRPr lang="en-US" sz="4800" b="1" dirty="0">
              <a:ln w="0"/>
              <a:effectLst>
                <a:outerShdw blurRad="38100" dist="19050" dir="2700000" algn="tl" rotWithShape="0">
                  <a:schemeClr val="dk1">
                    <a:alpha val="40000"/>
                  </a:schemeClr>
                </a:outerShdw>
              </a:effectLst>
            </a:endParaRPr>
          </a:p>
          <a:p>
            <a:pPr algn="ctr"/>
            <a:r>
              <a:rPr lang="en-US" sz="4800" b="1" dirty="0">
                <a:ln w="0"/>
                <a:effectLst>
                  <a:outerShdw blurRad="38100" dist="19050" dir="2700000" algn="tl" rotWithShape="0">
                    <a:schemeClr val="dk1">
                      <a:alpha val="40000"/>
                    </a:schemeClr>
                  </a:outerShdw>
                </a:effectLst>
              </a:rPr>
              <a:t>2020</a:t>
            </a:r>
            <a:endParaRPr lang="ar-SA" sz="48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62077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C850667-7AA4-49A8-B328-13B95812F940}"/>
              </a:ext>
            </a:extLst>
          </p:cNvPr>
          <p:cNvSpPr>
            <a:spLocks noGrp="1"/>
          </p:cNvSpPr>
          <p:nvPr>
            <p:ph type="title"/>
          </p:nvPr>
        </p:nvSpPr>
        <p:spPr/>
        <p:txBody>
          <a:bodyPr/>
          <a:lstStyle/>
          <a:p>
            <a:endParaRPr lang="en-US"/>
          </a:p>
        </p:txBody>
      </p:sp>
      <p:pic>
        <p:nvPicPr>
          <p:cNvPr id="3" name="صورة 2">
            <a:extLst>
              <a:ext uri="{FF2B5EF4-FFF2-40B4-BE49-F238E27FC236}">
                <a16:creationId xmlns:a16="http://schemas.microsoft.com/office/drawing/2014/main" id="{B3BE9D21-B6EB-4905-9B80-0E2CB8E9F049}"/>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045160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13928" r="2322" b="50440"/>
          <a:stretch/>
        </p:blipFill>
        <p:spPr bwMode="auto">
          <a:xfrm>
            <a:off x="695401" y="1412776"/>
            <a:ext cx="10657184" cy="3384376"/>
          </a:xfrm>
          <a:prstGeom prst="rect">
            <a:avLst/>
          </a:prstGeom>
          <a:ln w="88900" cap="sq" cmpd="thickThin">
            <a:solidFill>
              <a:srgbClr val="CBBFD9"/>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مربع نص 2"/>
          <p:cNvSpPr txBox="1">
            <a:spLocks noChangeArrowheads="1"/>
          </p:cNvSpPr>
          <p:nvPr/>
        </p:nvSpPr>
        <p:spPr bwMode="auto">
          <a:xfrm>
            <a:off x="695400" y="3645024"/>
            <a:ext cx="10657185" cy="2808312"/>
          </a:xfrm>
          <a:prstGeom prst="rect">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justLow" rtl="1">
              <a:defRPr sz="2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AE" sz="3200" dirty="0">
                <a:solidFill>
                  <a:schemeClr val="tx1"/>
                </a:solidFill>
                <a:cs typeface="+mj-cs"/>
              </a:rPr>
              <a:t>( 1) </a:t>
            </a:r>
            <a:r>
              <a:rPr lang="ar-AE" sz="3200" dirty="0">
                <a:solidFill>
                  <a:srgbClr val="CC0099"/>
                </a:solidFill>
                <a:effectLst/>
                <a:cs typeface="+mj-cs"/>
              </a:rPr>
              <a:t>﴿يَا أَيُّهَا الَّذِينَ آمَنُوا﴾ </a:t>
            </a:r>
            <a:r>
              <a:rPr lang="ar-AE" sz="3200" dirty="0">
                <a:solidFill>
                  <a:schemeClr val="tx1"/>
                </a:solidFill>
                <a:cs typeface="+mj-cs"/>
              </a:rPr>
              <a:t>الخطاب هنا موجه فيه للمؤمنين ، وفي ذلك تذكيرًا لهم بالعهد الذي عاهدوا الله عزَّ وجلَّ عليه، وهو الإيمان بما أمرهم بالإيمان به.</a:t>
            </a:r>
          </a:p>
          <a:p>
            <a:r>
              <a:rPr lang="ar-AE" sz="3200" dirty="0">
                <a:solidFill>
                  <a:schemeClr val="tx1"/>
                </a:solidFill>
                <a:cs typeface="+mj-cs"/>
              </a:rPr>
              <a:t>(2) </a:t>
            </a:r>
            <a:r>
              <a:rPr lang="ar-AE" sz="3200" dirty="0">
                <a:solidFill>
                  <a:srgbClr val="CC0099"/>
                </a:solidFill>
                <a:effectLst/>
                <a:cs typeface="+mj-cs"/>
              </a:rPr>
              <a:t>﴿ يَا أَيُّهَا النَّاسُ﴾</a:t>
            </a:r>
            <a:r>
              <a:rPr lang="ar-AE" sz="3200" dirty="0">
                <a:solidFill>
                  <a:schemeClr val="tx1"/>
                </a:solidFill>
                <a:cs typeface="+mj-cs"/>
              </a:rPr>
              <a:t> الخطاب هنا موجه فيه للناس كافة المؤمنين والكفار، كي يكون دافعا لهم إلى عبادة الله وحده لا شريك له.</a:t>
            </a:r>
          </a:p>
        </p:txBody>
      </p:sp>
      <p:sp>
        <p:nvSpPr>
          <p:cNvPr id="2" name="مستطيل 1">
            <a:extLst>
              <a:ext uri="{FF2B5EF4-FFF2-40B4-BE49-F238E27FC236}">
                <a16:creationId xmlns:a16="http://schemas.microsoft.com/office/drawing/2014/main" id="{E57C3EB9-555B-4B9D-9AEE-9D9DA8E6EBD0}"/>
              </a:ext>
            </a:extLst>
          </p:cNvPr>
          <p:cNvSpPr/>
          <p:nvPr/>
        </p:nvSpPr>
        <p:spPr>
          <a:xfrm>
            <a:off x="4146047" y="188640"/>
            <a:ext cx="3520516" cy="923330"/>
          </a:xfrm>
          <a:prstGeom prst="rect">
            <a:avLst/>
          </a:prstGeom>
          <a:solidFill>
            <a:srgbClr val="FF0000"/>
          </a:solidFill>
        </p:spPr>
        <p:txBody>
          <a:bodyPr wrap="none" lIns="91440" tIns="45720" rIns="91440" bIns="45720">
            <a:spAutoFit/>
          </a:bodyPr>
          <a:lstStyle/>
          <a:p>
            <a:pPr algn="ctr"/>
            <a:r>
              <a:rPr lang="ar-BH" sz="5400" b="1" cap="none" spc="0" dirty="0">
                <a:ln w="0"/>
                <a:solidFill>
                  <a:schemeClr val="bg1"/>
                </a:solidFill>
                <a:effectLst>
                  <a:outerShdw blurRad="38100" dist="19050" dir="2700000" algn="tl" rotWithShape="0">
                    <a:schemeClr val="dk1">
                      <a:alpha val="40000"/>
                    </a:schemeClr>
                  </a:outerShdw>
                </a:effectLst>
              </a:rPr>
              <a:t>السؤال الساخن</a:t>
            </a:r>
            <a:endParaRPr lang="ar-SA" sz="5400" b="1"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7044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06" t="15536" r="1414" b="61960"/>
          <a:stretch/>
        </p:blipFill>
        <p:spPr bwMode="auto">
          <a:xfrm>
            <a:off x="1487488" y="3065920"/>
            <a:ext cx="10225135" cy="32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350122" y="5393335"/>
            <a:ext cx="1308023" cy="576064"/>
          </a:xfrm>
          <a:prstGeom prst="rect">
            <a:avLst/>
          </a:prstGeom>
          <a:solidFill>
            <a:srgbClr val="CCFF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48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rPr>
              <a:t>تواب</a:t>
            </a:r>
          </a:p>
        </p:txBody>
      </p:sp>
      <p:sp>
        <p:nvSpPr>
          <p:cNvPr id="8" name="Rectangle 7"/>
          <p:cNvSpPr/>
          <p:nvPr/>
        </p:nvSpPr>
        <p:spPr>
          <a:xfrm>
            <a:off x="5529913" y="5409220"/>
            <a:ext cx="1377720" cy="576064"/>
          </a:xfrm>
          <a:prstGeom prst="rect">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48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rPr>
              <a:t>رحيم</a:t>
            </a:r>
          </a:p>
        </p:txBody>
      </p:sp>
      <p:sp>
        <p:nvSpPr>
          <p:cNvPr id="9" name="Rectangle 8"/>
          <p:cNvSpPr/>
          <p:nvPr/>
        </p:nvSpPr>
        <p:spPr>
          <a:xfrm>
            <a:off x="3627619" y="5481235"/>
            <a:ext cx="1404155" cy="576064"/>
          </a:xfrm>
          <a:prstGeom prst="rect">
            <a:avLst/>
          </a:prstGeom>
          <a:solidFill>
            <a:srgbClr val="CCFF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48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rPr>
              <a:t>عليم</a:t>
            </a:r>
          </a:p>
        </p:txBody>
      </p:sp>
      <p:sp>
        <p:nvSpPr>
          <p:cNvPr id="10" name="Rectangle 9"/>
          <p:cNvSpPr/>
          <p:nvPr/>
        </p:nvSpPr>
        <p:spPr>
          <a:xfrm>
            <a:off x="1903542" y="5418766"/>
            <a:ext cx="1308023" cy="576064"/>
          </a:xfrm>
          <a:prstGeom prst="rect">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48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rPr>
              <a:t>خبير</a:t>
            </a:r>
          </a:p>
        </p:txBody>
      </p:sp>
      <p:sp>
        <p:nvSpPr>
          <p:cNvPr id="11" name="Rectangle 10"/>
          <p:cNvSpPr/>
          <p:nvPr/>
        </p:nvSpPr>
        <p:spPr>
          <a:xfrm>
            <a:off x="9121672" y="5409220"/>
            <a:ext cx="1394127" cy="576064"/>
          </a:xfrm>
          <a:prstGeom prst="rect">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4800" b="1"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rPr>
              <a:t>الله</a:t>
            </a:r>
          </a:p>
        </p:txBody>
      </p:sp>
      <p:pic>
        <p:nvPicPr>
          <p:cNvPr id="12" name="Picture 2">
            <a:extLst>
              <a:ext uri="{FF2B5EF4-FFF2-40B4-BE49-F238E27FC236}">
                <a16:creationId xmlns:a16="http://schemas.microsoft.com/office/drawing/2014/main" id="{11DD9748-716B-4F69-B52F-92AC2ADE64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7" t="37431" r="10182" b="30337"/>
          <a:stretch/>
        </p:blipFill>
        <p:spPr bwMode="auto">
          <a:xfrm>
            <a:off x="422129" y="116632"/>
            <a:ext cx="11290494" cy="2949288"/>
          </a:xfrm>
          <a:prstGeom prst="rect">
            <a:avLst/>
          </a:prstGeom>
          <a:noFill/>
          <a:ln w="76200">
            <a:solidFill>
              <a:srgbClr val="A0646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65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7318633-66FE-4A1B-948A-ECF1BF8C1952}"/>
              </a:ext>
            </a:extLst>
          </p:cNvPr>
          <p:cNvPicPr>
            <a:picLocks noChangeAspect="1"/>
          </p:cNvPicPr>
          <p:nvPr/>
        </p:nvPicPr>
        <p:blipFill rotWithShape="1">
          <a:blip r:embed="rId2"/>
          <a:srcRect l="58859" t="9031" r="10429" b="75212"/>
          <a:stretch/>
        </p:blipFill>
        <p:spPr>
          <a:xfrm>
            <a:off x="7578271" y="476672"/>
            <a:ext cx="4560507" cy="1584176"/>
          </a:xfrm>
          <a:prstGeom prst="rect">
            <a:avLst/>
          </a:prstGeom>
        </p:spPr>
      </p:pic>
      <p:pic>
        <p:nvPicPr>
          <p:cNvPr id="3" name="صورة 2">
            <a:extLst>
              <a:ext uri="{FF2B5EF4-FFF2-40B4-BE49-F238E27FC236}">
                <a16:creationId xmlns:a16="http://schemas.microsoft.com/office/drawing/2014/main" id="{29202A73-978C-443A-8D90-79D73601E344}"/>
              </a:ext>
            </a:extLst>
          </p:cNvPr>
          <p:cNvPicPr>
            <a:picLocks noChangeAspect="1"/>
          </p:cNvPicPr>
          <p:nvPr/>
        </p:nvPicPr>
        <p:blipFill rotWithShape="1">
          <a:blip r:embed="rId2"/>
          <a:srcRect l="19220" t="39372" r="41209" b="42769"/>
          <a:stretch/>
        </p:blipFill>
        <p:spPr>
          <a:xfrm>
            <a:off x="1919536" y="2492896"/>
            <a:ext cx="9145016" cy="3312368"/>
          </a:xfrm>
          <a:prstGeom prst="rect">
            <a:avLst/>
          </a:prstGeom>
        </p:spPr>
      </p:pic>
      <p:sp>
        <p:nvSpPr>
          <p:cNvPr id="4" name="مستطيل 3">
            <a:extLst>
              <a:ext uri="{FF2B5EF4-FFF2-40B4-BE49-F238E27FC236}">
                <a16:creationId xmlns:a16="http://schemas.microsoft.com/office/drawing/2014/main" id="{5196082C-AD56-435B-8CB4-FC10A4C6F9AB}"/>
              </a:ext>
            </a:extLst>
          </p:cNvPr>
          <p:cNvSpPr/>
          <p:nvPr/>
        </p:nvSpPr>
        <p:spPr>
          <a:xfrm>
            <a:off x="1199456" y="591071"/>
            <a:ext cx="5426486" cy="923330"/>
          </a:xfrm>
          <a:prstGeom prst="rect">
            <a:avLst/>
          </a:prstGeom>
          <a:solidFill>
            <a:schemeClr val="bg1">
              <a:lumMod val="95000"/>
            </a:schemeClr>
          </a:solidFill>
        </p:spPr>
        <p:txBody>
          <a:bodyPr wrap="none" lIns="91440" tIns="45720" rIns="91440" bIns="45720">
            <a:spAutoFit/>
          </a:bodyPr>
          <a:lstStyle/>
          <a:p>
            <a:pPr algn="ctr"/>
            <a:r>
              <a:rPr lang="ar-BH" sz="5400" b="0" cap="none" spc="0" dirty="0">
                <a:ln w="0"/>
                <a:solidFill>
                  <a:schemeClr val="tx1"/>
                </a:solidFill>
                <a:effectLst>
                  <a:outerShdw blurRad="38100" dist="19050" dir="2700000" algn="tl" rotWithShape="0">
                    <a:schemeClr val="dk1">
                      <a:alpha val="40000"/>
                    </a:schemeClr>
                  </a:outerShdw>
                </a:effectLst>
              </a:rPr>
              <a:t>اذهب لبوابة التعلم الذكي</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07233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37527E8-F6A7-4744-9260-70437E6D8D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34" t="41970" r="1183" b="32920"/>
          <a:stretch/>
        </p:blipFill>
        <p:spPr bwMode="auto">
          <a:xfrm>
            <a:off x="674498" y="692696"/>
            <a:ext cx="10962342" cy="311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3">
            <a:extLst>
              <a:ext uri="{FF2B5EF4-FFF2-40B4-BE49-F238E27FC236}">
                <a16:creationId xmlns:a16="http://schemas.microsoft.com/office/drawing/2014/main" id="{44481DE3-146B-45B1-9102-A334235AF848}"/>
              </a:ext>
            </a:extLst>
          </p:cNvPr>
          <p:cNvSpPr txBox="1">
            <a:spLocks noChangeArrowheads="1"/>
          </p:cNvSpPr>
          <p:nvPr/>
        </p:nvSpPr>
        <p:spPr bwMode="auto">
          <a:xfrm>
            <a:off x="880774" y="2996952"/>
            <a:ext cx="10657183" cy="2039767"/>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justLow" rtl="1">
              <a:defRPr sz="2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AE" sz="3200" dirty="0">
                <a:solidFill>
                  <a:schemeClr val="tx1"/>
                </a:solidFill>
                <a:cs typeface="+mj-cs"/>
              </a:rPr>
              <a:t>الزواج من أجنبية مشكلة لما له من أثر في اختلاف في القيم والعادات والتقاليد بين الأب وبين زوجته الأجنبية مما ينعكس سلباً على تربية الأطفال الذين يعانون من ذلك الاختلاف في العادات والتقاليد بين أمهاتهم وآبائهم فلا يدري الأطفال أي ثقافة يتبعون ثقافة الأم أم ثقافة الأب؟ </a:t>
            </a:r>
          </a:p>
        </p:txBody>
      </p:sp>
    </p:spTree>
    <p:extLst>
      <p:ext uri="{BB962C8B-B14F-4D97-AF65-F5344CB8AC3E}">
        <p14:creationId xmlns:p14="http://schemas.microsoft.com/office/powerpoint/2010/main" val="1346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إمارات أرض السلام">
            <a:hlinkClick r:id="" action="ppaction://media"/>
            <a:extLst>
              <a:ext uri="{FF2B5EF4-FFF2-40B4-BE49-F238E27FC236}">
                <a16:creationId xmlns:a16="http://schemas.microsoft.com/office/drawing/2014/main" id="{EEC40633-3FC9-4622-A6F7-397B28B9A8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36712"/>
            <a:ext cx="12288688" cy="6021288"/>
          </a:xfrm>
          <a:prstGeom prst="rect">
            <a:avLst/>
          </a:prstGeom>
        </p:spPr>
      </p:pic>
      <p:sp>
        <p:nvSpPr>
          <p:cNvPr id="3" name="مستطيل 2">
            <a:extLst>
              <a:ext uri="{FF2B5EF4-FFF2-40B4-BE49-F238E27FC236}">
                <a16:creationId xmlns:a16="http://schemas.microsoft.com/office/drawing/2014/main" id="{6AED9805-911D-410A-9D89-29AE68B44798}"/>
              </a:ext>
            </a:extLst>
          </p:cNvPr>
          <p:cNvSpPr/>
          <p:nvPr/>
        </p:nvSpPr>
        <p:spPr>
          <a:xfrm>
            <a:off x="4743585" y="0"/>
            <a:ext cx="2868093" cy="769441"/>
          </a:xfrm>
          <a:prstGeom prst="rect">
            <a:avLst/>
          </a:prstGeom>
          <a:solidFill>
            <a:schemeClr val="accent2">
              <a:lumMod val="20000"/>
              <a:lumOff val="80000"/>
            </a:schemeClr>
          </a:solidFill>
        </p:spPr>
        <p:txBody>
          <a:bodyPr wrap="none" lIns="91440" tIns="45720" rIns="91440" bIns="45720">
            <a:spAutoFit/>
          </a:bodyPr>
          <a:lstStyle/>
          <a:p>
            <a:pPr algn="ctr"/>
            <a:r>
              <a:rPr lang="ar-BH" sz="4400" b="0" cap="none" spc="0" dirty="0">
                <a:ln w="0"/>
                <a:solidFill>
                  <a:schemeClr val="tx1"/>
                </a:solidFill>
                <a:effectLst>
                  <a:outerShdw blurRad="38100" dist="19050" dir="2700000" algn="tl" rotWithShape="0">
                    <a:schemeClr val="dk1">
                      <a:alpha val="40000"/>
                    </a:schemeClr>
                  </a:outerShdw>
                </a:effectLst>
              </a:rPr>
              <a:t>دون ملاحظاتك</a:t>
            </a:r>
            <a:endParaRPr lang="ar-SA"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1256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7828FBE4-C602-4AF6-A565-122D8B0910E5}"/>
              </a:ext>
            </a:extLst>
          </p:cNvPr>
          <p:cNvPicPr>
            <a:picLocks noChangeAspect="1"/>
          </p:cNvPicPr>
          <p:nvPr/>
        </p:nvPicPr>
        <p:blipFill>
          <a:blip r:embed="rId2"/>
          <a:stretch>
            <a:fillRect/>
          </a:stretch>
        </p:blipFill>
        <p:spPr>
          <a:xfrm>
            <a:off x="6886076" y="710328"/>
            <a:ext cx="4898807" cy="5515160"/>
          </a:xfrm>
          <a:prstGeom prst="rect">
            <a:avLst/>
          </a:prstGeom>
        </p:spPr>
      </p:pic>
      <p:sp>
        <p:nvSpPr>
          <p:cNvPr id="6" name="مستطيل 5">
            <a:extLst>
              <a:ext uri="{FF2B5EF4-FFF2-40B4-BE49-F238E27FC236}">
                <a16:creationId xmlns:a16="http://schemas.microsoft.com/office/drawing/2014/main" id="{B032C0D9-AA93-4600-9633-748D7C0B5D60}"/>
              </a:ext>
            </a:extLst>
          </p:cNvPr>
          <p:cNvSpPr/>
          <p:nvPr/>
        </p:nvSpPr>
        <p:spPr>
          <a:xfrm>
            <a:off x="0" y="3467908"/>
            <a:ext cx="7917497" cy="584775"/>
          </a:xfrm>
          <a:prstGeom prst="rect">
            <a:avLst/>
          </a:prstGeom>
          <a:solidFill>
            <a:srgbClr val="F2CE18"/>
          </a:solidFill>
          <a:ln w="57150">
            <a:solidFill>
              <a:srgbClr val="FFFF00"/>
            </a:solidFill>
          </a:ln>
          <a:effectLst>
            <a:softEdge rad="31750"/>
          </a:effectLst>
        </p:spPr>
        <p:txBody>
          <a:bodyPr wrap="square" lIns="91440" tIns="45720" rIns="91440" bIns="45720">
            <a:spAutoFit/>
          </a:bodyPr>
          <a:lstStyle/>
          <a:p>
            <a:r>
              <a:rPr lang="ar-BH" sz="3200" b="1" dirty="0">
                <a:latin typeface="Sakkal Majalla" panose="02000000000000000000" pitchFamily="2" charset="-78"/>
                <a:cs typeface="Sakkal Majalla" panose="02000000000000000000" pitchFamily="2" charset="-78"/>
              </a:rPr>
              <a:t>من طرق حماية المجتمع و الحفاظ على سلامته</a:t>
            </a:r>
            <a:endParaRPr lang="ar-SA" sz="3200" b="1" cap="none" spc="0" dirty="0">
              <a:ln w="0"/>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56F26EFA-2B41-4ACA-B335-DAB62C3D08F5}"/>
              </a:ext>
            </a:extLst>
          </p:cNvPr>
          <p:cNvSpPr/>
          <p:nvPr/>
        </p:nvSpPr>
        <p:spPr>
          <a:xfrm>
            <a:off x="0" y="1549920"/>
            <a:ext cx="7234093" cy="769441"/>
          </a:xfrm>
          <a:prstGeom prst="rect">
            <a:avLst/>
          </a:prstGeom>
          <a:solidFill>
            <a:srgbClr val="01AF82"/>
          </a:solidFill>
          <a:ln w="57150">
            <a:solidFill>
              <a:srgbClr val="01AF82"/>
            </a:solidFill>
          </a:ln>
          <a:effectLst>
            <a:softEdge rad="63500"/>
          </a:effectLst>
        </p:spPr>
        <p:txBody>
          <a:bodyPr wrap="square" lIns="91440" tIns="45720" rIns="91440" bIns="45720">
            <a:spAutoFit/>
          </a:bodyPr>
          <a:lstStyle/>
          <a:p>
            <a:pPr algn="ctr"/>
            <a:r>
              <a:rPr lang="ar-BH" sz="4400" b="1" dirty="0">
                <a:ln w="0"/>
                <a:effectLst>
                  <a:outerShdw blurRad="38100" dist="19050" dir="2700000" algn="tl" rotWithShape="0">
                    <a:schemeClr val="dk1">
                      <a:alpha val="40000"/>
                    </a:schemeClr>
                  </a:outerShdw>
                </a:effectLst>
              </a:rPr>
              <a:t>من الآفات الموجودة في المجتمع</a:t>
            </a:r>
            <a:endParaRPr lang="ar-SA" sz="4400" b="1" dirty="0">
              <a:ln w="0"/>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7110C8A4-1FFE-4482-9087-D80C34017B87}"/>
              </a:ext>
            </a:extLst>
          </p:cNvPr>
          <p:cNvSpPr/>
          <p:nvPr/>
        </p:nvSpPr>
        <p:spPr>
          <a:xfrm>
            <a:off x="0" y="5201230"/>
            <a:ext cx="7655875" cy="646331"/>
          </a:xfrm>
          <a:prstGeom prst="rect">
            <a:avLst/>
          </a:prstGeom>
          <a:solidFill>
            <a:srgbClr val="FE6F73"/>
          </a:solidFill>
          <a:ln w="57150">
            <a:solidFill>
              <a:srgbClr val="FE6E77"/>
            </a:solidFill>
          </a:ln>
        </p:spPr>
        <p:txBody>
          <a:bodyPr wrap="square" lIns="91440" tIns="45720" rIns="91440" bIns="45720">
            <a:spAutoFit/>
          </a:bodyPr>
          <a:lstStyle/>
          <a:p>
            <a:pPr algn="ctr"/>
            <a:r>
              <a:rPr lang="ar-BH" sz="3600"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عللي:  بدء الآية ب يا أيها الناس </a:t>
            </a:r>
            <a:endParaRPr lang="ar-SA" sz="36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30169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82" t="14821" r="4187" b="21864"/>
          <a:stretch/>
        </p:blipFill>
        <p:spPr bwMode="auto">
          <a:xfrm>
            <a:off x="1343472" y="1124744"/>
            <a:ext cx="9544202" cy="505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ربع نص 2"/>
          <p:cNvSpPr txBox="1">
            <a:spLocks noChangeArrowheads="1"/>
          </p:cNvSpPr>
          <p:nvPr/>
        </p:nvSpPr>
        <p:spPr bwMode="auto">
          <a:xfrm>
            <a:off x="1487488" y="2276874"/>
            <a:ext cx="6264697" cy="504055"/>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justLow" rtl="1">
              <a:defRPr sz="3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ar-AE" sz="1800" dirty="0">
                <a:solidFill>
                  <a:schemeClr val="tx1"/>
                </a:solidFill>
                <a:cs typeface="+mj-cs"/>
              </a:rPr>
              <a:t>انتشار العداوة والبغضاء .</a:t>
            </a:r>
          </a:p>
        </p:txBody>
      </p:sp>
      <p:sp>
        <p:nvSpPr>
          <p:cNvPr id="11" name="مربع نص 8"/>
          <p:cNvSpPr txBox="1">
            <a:spLocks noChangeArrowheads="1"/>
          </p:cNvSpPr>
          <p:nvPr/>
        </p:nvSpPr>
        <p:spPr bwMode="auto">
          <a:xfrm>
            <a:off x="1838028" y="5589240"/>
            <a:ext cx="4906044" cy="586224"/>
          </a:xfrm>
          <a:prstGeom prst="rect">
            <a:avLst/>
          </a:prstGeom>
          <a:solidFill>
            <a:schemeClr val="accent5">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rtl="1">
              <a:defRPr sz="3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AE" dirty="0">
                <a:solidFill>
                  <a:schemeClr val="tx1"/>
                </a:solidFill>
              </a:rPr>
              <a:t>تقوى الله والعمل الصالح .</a:t>
            </a:r>
          </a:p>
        </p:txBody>
      </p:sp>
      <p:sp>
        <p:nvSpPr>
          <p:cNvPr id="12" name="مربع نص 2"/>
          <p:cNvSpPr txBox="1">
            <a:spLocks noChangeArrowheads="1"/>
          </p:cNvSpPr>
          <p:nvPr/>
        </p:nvSpPr>
        <p:spPr bwMode="auto">
          <a:xfrm>
            <a:off x="1487488" y="2772546"/>
            <a:ext cx="6264696" cy="440430"/>
          </a:xfrm>
          <a:prstGeom prst="rect">
            <a:avLst/>
          </a:prstGeom>
          <a:solidFill>
            <a:schemeClr val="accent3">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justLow" rtl="1">
              <a:defRPr sz="3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ar-AE" sz="2000" dirty="0">
                <a:solidFill>
                  <a:schemeClr val="tx1"/>
                </a:solidFill>
                <a:cs typeface="+mj-cs"/>
              </a:rPr>
              <a:t>قطع أواصر الأخوة الإيمانية.</a:t>
            </a:r>
          </a:p>
        </p:txBody>
      </p:sp>
      <p:sp>
        <p:nvSpPr>
          <p:cNvPr id="13" name="مربع نص 2"/>
          <p:cNvSpPr txBox="1">
            <a:spLocks noChangeArrowheads="1"/>
          </p:cNvSpPr>
          <p:nvPr/>
        </p:nvSpPr>
        <p:spPr bwMode="auto">
          <a:xfrm>
            <a:off x="1487488" y="3221358"/>
            <a:ext cx="6264696" cy="567682"/>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justLow" rtl="1">
              <a:defRPr sz="3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ar-AE" sz="2000" dirty="0">
                <a:solidFill>
                  <a:schemeClr val="tx1"/>
                </a:solidFill>
                <a:cs typeface="+mj-cs"/>
              </a:rPr>
              <a:t>كسب الآثام والسيئات. </a:t>
            </a:r>
          </a:p>
        </p:txBody>
      </p:sp>
      <p:sp>
        <p:nvSpPr>
          <p:cNvPr id="14" name="مربع نص 2"/>
          <p:cNvSpPr txBox="1">
            <a:spLocks noChangeArrowheads="1"/>
          </p:cNvSpPr>
          <p:nvPr/>
        </p:nvSpPr>
        <p:spPr bwMode="auto">
          <a:xfrm>
            <a:off x="1487489" y="3861048"/>
            <a:ext cx="6232971" cy="504056"/>
          </a:xfrm>
          <a:prstGeom prst="rect">
            <a:avLst/>
          </a:prstGeom>
          <a:solidFill>
            <a:schemeClr val="accent3">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justLow" rtl="1">
              <a:defRPr sz="3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ar-AE" sz="2000" dirty="0">
                <a:solidFill>
                  <a:schemeClr val="tx1"/>
                </a:solidFill>
                <a:cs typeface="+mj-cs"/>
              </a:rPr>
              <a:t> </a:t>
            </a:r>
            <a:r>
              <a:rPr lang="ar-AE" dirty="0">
                <a:solidFill>
                  <a:schemeClr val="tx1"/>
                </a:solidFill>
              </a:rPr>
              <a:t>انعدام الثقة</a:t>
            </a:r>
            <a:endParaRPr lang="ar-AE" dirty="0">
              <a:solidFill>
                <a:schemeClr val="tx1"/>
              </a:solidFill>
              <a:cs typeface="+mj-cs"/>
            </a:endParaRPr>
          </a:p>
        </p:txBody>
      </p:sp>
      <p:sp>
        <p:nvSpPr>
          <p:cNvPr id="15" name="مربع نص 2"/>
          <p:cNvSpPr txBox="1">
            <a:spLocks noChangeArrowheads="1"/>
          </p:cNvSpPr>
          <p:nvPr/>
        </p:nvSpPr>
        <p:spPr bwMode="auto">
          <a:xfrm>
            <a:off x="1487489" y="4365105"/>
            <a:ext cx="6232971" cy="504055"/>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r" rtl="1">
              <a:defRPr sz="2000" b="1">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defRPr>
            </a:lvl1pPr>
          </a:lstStyle>
          <a:p>
            <a:endParaRPr lang="ar-AE" dirty="0"/>
          </a:p>
          <a:p>
            <a:pPr algn="ctr"/>
            <a:r>
              <a:rPr lang="ar-AE" dirty="0"/>
              <a:t> تفرق شمل الناس</a:t>
            </a:r>
          </a:p>
          <a:p>
            <a:endParaRPr lang="ar-AE" dirty="0"/>
          </a:p>
        </p:txBody>
      </p:sp>
      <p:sp>
        <p:nvSpPr>
          <p:cNvPr id="17" name="مربع نص 2"/>
          <p:cNvSpPr txBox="1">
            <a:spLocks noChangeArrowheads="1"/>
          </p:cNvSpPr>
          <p:nvPr/>
        </p:nvSpPr>
        <p:spPr bwMode="auto">
          <a:xfrm>
            <a:off x="1487488" y="4869159"/>
            <a:ext cx="6232971" cy="504056"/>
          </a:xfrm>
          <a:prstGeom prst="rect">
            <a:avLst/>
          </a:prstGeom>
          <a:solidFill>
            <a:schemeClr val="accent3">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justLow" rtl="1">
              <a:defRPr sz="3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khbar MT" pitchFamily="2"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ar-AE" sz="2000" dirty="0">
                <a:solidFill>
                  <a:schemeClr val="tx1"/>
                </a:solidFill>
                <a:cs typeface="+mj-cs"/>
              </a:rPr>
              <a:t> انتشار الشك والكراهية. ضعف المجتمع.</a:t>
            </a:r>
          </a:p>
        </p:txBody>
      </p:sp>
    </p:spTree>
    <p:extLst>
      <p:ext uri="{BB962C8B-B14F-4D97-AF65-F5344CB8AC3E}">
        <p14:creationId xmlns:p14="http://schemas.microsoft.com/office/powerpoint/2010/main" val="164073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59" t="16786" r="5793" b="65971"/>
          <a:stretch/>
        </p:blipFill>
        <p:spPr bwMode="auto">
          <a:xfrm>
            <a:off x="1343472" y="1196752"/>
            <a:ext cx="9493997"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60" t="32413" r="7323" b="51960"/>
          <a:stretch/>
        </p:blipFill>
        <p:spPr bwMode="auto">
          <a:xfrm>
            <a:off x="1271464" y="3645024"/>
            <a:ext cx="9493996" cy="1319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a:spLocks noChangeArrowheads="1"/>
          </p:cNvSpPr>
          <p:nvPr/>
        </p:nvSpPr>
        <p:spPr bwMode="auto">
          <a:xfrm>
            <a:off x="1415480" y="2487812"/>
            <a:ext cx="9001001" cy="1157212"/>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rtl="1">
              <a:defRPr sz="3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AE" sz="3600" dirty="0">
                <a:solidFill>
                  <a:schemeClr val="tx1"/>
                </a:solidFill>
              </a:rPr>
              <a:t>حتى لا تنشر العداوة والبغضاء بين أفراد المجتمع  مما يؤدي إلى تفكك المجتمع .</a:t>
            </a:r>
          </a:p>
        </p:txBody>
      </p:sp>
      <p:sp>
        <p:nvSpPr>
          <p:cNvPr id="6" name="مربع نص 3"/>
          <p:cNvSpPr txBox="1">
            <a:spLocks noChangeArrowheads="1"/>
          </p:cNvSpPr>
          <p:nvPr/>
        </p:nvSpPr>
        <p:spPr bwMode="auto">
          <a:xfrm>
            <a:off x="1415480" y="4292540"/>
            <a:ext cx="9001001" cy="1157212"/>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rtl="1">
              <a:defRPr sz="3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AE" sz="3600" dirty="0">
                <a:solidFill>
                  <a:schemeClr val="tx1"/>
                </a:solidFill>
              </a:rPr>
              <a:t>ليعرف الناس بعضهم بعضا، فيتعاون الناس فيما بينهم.</a:t>
            </a:r>
          </a:p>
        </p:txBody>
      </p:sp>
      <p:sp>
        <p:nvSpPr>
          <p:cNvPr id="7" name="مستطيل 6">
            <a:extLst>
              <a:ext uri="{FF2B5EF4-FFF2-40B4-BE49-F238E27FC236}">
                <a16:creationId xmlns:a16="http://schemas.microsoft.com/office/drawing/2014/main" id="{8E381428-4629-4F5A-8B5F-72AD612DA3DF}"/>
              </a:ext>
            </a:extLst>
          </p:cNvPr>
          <p:cNvSpPr/>
          <p:nvPr/>
        </p:nvSpPr>
        <p:spPr>
          <a:xfrm rot="20721294">
            <a:off x="138843" y="849553"/>
            <a:ext cx="3318537" cy="923330"/>
          </a:xfrm>
          <a:prstGeom prst="rect">
            <a:avLst/>
          </a:prstGeom>
          <a:solidFill>
            <a:schemeClr val="bg1">
              <a:lumMod val="85000"/>
            </a:schemeClr>
          </a:solidFill>
        </p:spPr>
        <p:txBody>
          <a:bodyPr wrap="none" lIns="91440" tIns="45720" rIns="91440" bIns="45720">
            <a:spAutoFit/>
          </a:bodyPr>
          <a:lstStyle/>
          <a:p>
            <a:pPr algn="ctr"/>
            <a:r>
              <a:rPr lang="ar-BH" sz="5400" b="0" cap="none" spc="0" dirty="0">
                <a:ln w="0"/>
                <a:solidFill>
                  <a:schemeClr val="tx1"/>
                </a:solidFill>
                <a:effectLst>
                  <a:outerShdw blurRad="38100" dist="19050" dir="2700000" algn="tl" rotWithShape="0">
                    <a:schemeClr val="dk1">
                      <a:alpha val="40000"/>
                    </a:schemeClr>
                  </a:outerShdw>
                </a:effectLst>
              </a:rPr>
              <a:t>سؤال و إجابة </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9734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24" t="48754" r="5794" b="33541"/>
          <a:stretch/>
        </p:blipFill>
        <p:spPr bwMode="auto">
          <a:xfrm>
            <a:off x="1703512" y="836713"/>
            <a:ext cx="9217024" cy="150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06" t="65837" r="7376" b="23030"/>
          <a:stretch/>
        </p:blipFill>
        <p:spPr bwMode="auto">
          <a:xfrm>
            <a:off x="1608489" y="2861680"/>
            <a:ext cx="9218186" cy="999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899" t="75653" r="6990" b="8971"/>
          <a:stretch/>
        </p:blipFill>
        <p:spPr bwMode="auto">
          <a:xfrm>
            <a:off x="1415481" y="4122874"/>
            <a:ext cx="9504257" cy="136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ربع نص 2"/>
          <p:cNvSpPr txBox="1">
            <a:spLocks noChangeArrowheads="1"/>
          </p:cNvSpPr>
          <p:nvPr/>
        </p:nvSpPr>
        <p:spPr bwMode="auto">
          <a:xfrm>
            <a:off x="1608491" y="1880462"/>
            <a:ext cx="8956769" cy="684442"/>
          </a:xfrm>
          <a:prstGeom prst="rect">
            <a:avLst/>
          </a:prstGeom>
          <a:solidFill>
            <a:schemeClr val="accent5">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rtl="1">
              <a:defRPr sz="3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AE" dirty="0">
                <a:solidFill>
                  <a:schemeClr val="tx1"/>
                </a:solidFill>
              </a:rPr>
              <a:t>النهي عن الظلم والدعوة بالرجوع إلى الله بالتوبة. </a:t>
            </a:r>
          </a:p>
        </p:txBody>
      </p:sp>
      <p:sp>
        <p:nvSpPr>
          <p:cNvPr id="8" name="Rectangle 7"/>
          <p:cNvSpPr/>
          <p:nvPr/>
        </p:nvSpPr>
        <p:spPr>
          <a:xfrm>
            <a:off x="1608490" y="3361364"/>
            <a:ext cx="8956770" cy="761510"/>
          </a:xfrm>
          <a:prstGeom prst="rect">
            <a:avLst/>
          </a:prstGeom>
          <a:solidFill>
            <a:schemeClr val="accent5">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1"/>
            <a:r>
              <a:rPr lang="ar-AE" sz="3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النهي عن الظن السيئ بأهل الخير والصلاح بدون دليل او برهان </a:t>
            </a: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endParaRPr>
          </a:p>
        </p:txBody>
      </p:sp>
      <p:sp>
        <p:nvSpPr>
          <p:cNvPr id="9" name="Rectangle 8"/>
          <p:cNvSpPr/>
          <p:nvPr/>
        </p:nvSpPr>
        <p:spPr>
          <a:xfrm>
            <a:off x="1607731" y="4678445"/>
            <a:ext cx="8956770" cy="761510"/>
          </a:xfrm>
          <a:prstGeom prst="rect">
            <a:avLst/>
          </a:prstGeom>
          <a:solidFill>
            <a:schemeClr val="accent5">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1"/>
            <a:r>
              <a:rPr lang="ar-AE" sz="3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النهي عن ان يعيب المسلم على غيره .</a:t>
            </a: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endParaRPr>
          </a:p>
        </p:txBody>
      </p:sp>
      <p:sp>
        <p:nvSpPr>
          <p:cNvPr id="10" name="مستطيل 9">
            <a:extLst>
              <a:ext uri="{FF2B5EF4-FFF2-40B4-BE49-F238E27FC236}">
                <a16:creationId xmlns:a16="http://schemas.microsoft.com/office/drawing/2014/main" id="{AAFBA678-CD8D-487C-B63D-ACB56046CFF3}"/>
              </a:ext>
            </a:extLst>
          </p:cNvPr>
          <p:cNvSpPr/>
          <p:nvPr/>
        </p:nvSpPr>
        <p:spPr>
          <a:xfrm rot="20721294">
            <a:off x="138843" y="849553"/>
            <a:ext cx="3318537" cy="923330"/>
          </a:xfrm>
          <a:prstGeom prst="rect">
            <a:avLst/>
          </a:prstGeom>
          <a:solidFill>
            <a:schemeClr val="bg1">
              <a:lumMod val="85000"/>
            </a:schemeClr>
          </a:solidFill>
        </p:spPr>
        <p:txBody>
          <a:bodyPr wrap="none" lIns="91440" tIns="45720" rIns="91440" bIns="45720">
            <a:spAutoFit/>
          </a:bodyPr>
          <a:lstStyle/>
          <a:p>
            <a:pPr algn="ctr"/>
            <a:r>
              <a:rPr lang="ar-BH" sz="5400" b="0" cap="none" spc="0" dirty="0">
                <a:ln w="0"/>
                <a:solidFill>
                  <a:schemeClr val="tx1"/>
                </a:solidFill>
                <a:effectLst>
                  <a:outerShdw blurRad="38100" dist="19050" dir="2700000" algn="tl" rotWithShape="0">
                    <a:schemeClr val="dk1">
                      <a:alpha val="40000"/>
                    </a:schemeClr>
                  </a:outerShdw>
                </a:effectLst>
              </a:rPr>
              <a:t>سؤال و إجابة </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660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62" t="11051" r="6185" b="54342"/>
          <a:stretch/>
        </p:blipFill>
        <p:spPr bwMode="auto">
          <a:xfrm>
            <a:off x="1404752" y="980728"/>
            <a:ext cx="943869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a:spLocks noChangeArrowheads="1"/>
          </p:cNvSpPr>
          <p:nvPr/>
        </p:nvSpPr>
        <p:spPr bwMode="auto">
          <a:xfrm>
            <a:off x="1404752" y="1628800"/>
            <a:ext cx="9155744" cy="2796902"/>
          </a:xfrm>
          <a:prstGeom prst="rect">
            <a:avLst/>
          </a:prstGeom>
          <a:solidFill>
            <a:schemeClr val="accent5">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rtl="1">
              <a:defRPr sz="3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571500" indent="-571500" algn="r">
              <a:buFont typeface="Arial" pitchFamily="34" charset="0"/>
              <a:buChar char="•"/>
            </a:pPr>
            <a:r>
              <a:rPr lang="ar-AE" sz="4000" dirty="0">
                <a:solidFill>
                  <a:schemeClr val="tx1"/>
                </a:solidFill>
              </a:rPr>
              <a:t>انتشار المحبة والمودة بين أفراد المجتمع .</a:t>
            </a:r>
          </a:p>
          <a:p>
            <a:pPr marL="571500" indent="-571500" algn="r">
              <a:buFont typeface="Arial" pitchFamily="34" charset="0"/>
              <a:buChar char="•"/>
            </a:pPr>
            <a:r>
              <a:rPr lang="ar-AE" sz="4000" dirty="0">
                <a:solidFill>
                  <a:schemeClr val="tx1"/>
                </a:solidFill>
              </a:rPr>
              <a:t>قوة الروابط بين أبناء المجتمع .</a:t>
            </a:r>
          </a:p>
          <a:p>
            <a:pPr marL="571500" indent="-571500" algn="r">
              <a:buFont typeface="Arial" pitchFamily="34" charset="0"/>
              <a:buChar char="•"/>
            </a:pPr>
            <a:r>
              <a:rPr lang="ar-AE" sz="4000" dirty="0">
                <a:solidFill>
                  <a:schemeClr val="tx1"/>
                </a:solidFill>
              </a:rPr>
              <a:t>الحفاظ على الأمن والأمان في  المجتمع .</a:t>
            </a:r>
          </a:p>
          <a:p>
            <a:pPr marL="571500" indent="-571500" algn="r">
              <a:buFont typeface="Arial" pitchFamily="34" charset="0"/>
              <a:buChar char="•"/>
            </a:pPr>
            <a:r>
              <a:rPr lang="ar-AE" sz="4000" dirty="0">
                <a:solidFill>
                  <a:schemeClr val="tx1"/>
                </a:solidFill>
              </a:rPr>
              <a:t>زيادة الثقة بين أفراد المجتمع .</a:t>
            </a:r>
          </a:p>
        </p:txBody>
      </p:sp>
      <p:sp>
        <p:nvSpPr>
          <p:cNvPr id="4" name="مستطيل 3">
            <a:extLst>
              <a:ext uri="{FF2B5EF4-FFF2-40B4-BE49-F238E27FC236}">
                <a16:creationId xmlns:a16="http://schemas.microsoft.com/office/drawing/2014/main" id="{9AB233B2-31A7-444E-838C-F8CA518190FA}"/>
              </a:ext>
            </a:extLst>
          </p:cNvPr>
          <p:cNvSpPr/>
          <p:nvPr/>
        </p:nvSpPr>
        <p:spPr>
          <a:xfrm rot="20721294">
            <a:off x="174089" y="813580"/>
            <a:ext cx="4583352" cy="646331"/>
          </a:xfrm>
          <a:prstGeom prst="rect">
            <a:avLst/>
          </a:prstGeom>
          <a:solidFill>
            <a:schemeClr val="bg1">
              <a:lumMod val="85000"/>
            </a:schemeClr>
          </a:solidFill>
        </p:spPr>
        <p:txBody>
          <a:bodyPr wrap="square" lIns="91440" tIns="45720" rIns="91440" bIns="45720">
            <a:spAutoFit/>
          </a:bodyPr>
          <a:lstStyle/>
          <a:p>
            <a:pPr algn="ctr"/>
            <a:r>
              <a:rPr lang="ar-BH" sz="3600" b="0" cap="none" spc="0" dirty="0">
                <a:ln w="0"/>
                <a:solidFill>
                  <a:schemeClr val="tx1"/>
                </a:solidFill>
                <a:effectLst>
                  <a:outerShdw blurRad="38100" dist="19050" dir="2700000" algn="tl" rotWithShape="0">
                    <a:schemeClr val="dk1">
                      <a:alpha val="40000"/>
                    </a:schemeClr>
                  </a:outerShdw>
                </a:effectLst>
              </a:rPr>
              <a:t>انتظر اجاباتكم في الدردشة</a:t>
            </a:r>
            <a:endParaRPr lang="ar-SA"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3291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3C17712B-6208-452F-ADFC-07277C6D8E5C}"/>
              </a:ext>
            </a:extLst>
          </p:cNvPr>
          <p:cNvSpPr txBox="1">
            <a:spLocks noChangeArrowheads="1"/>
          </p:cNvSpPr>
          <p:nvPr/>
        </p:nvSpPr>
        <p:spPr bwMode="auto">
          <a:xfrm>
            <a:off x="5016500" y="333375"/>
            <a:ext cx="66246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ar-AE" altLang="ar-AE" sz="9600">
                <a:cs typeface="(AH) Manal Black" pitchFamily="2" charset="-78"/>
              </a:rPr>
              <a:t>التهيئة</a:t>
            </a:r>
            <a:r>
              <a:rPr lang="ar-AE" altLang="ar-AE" sz="1800">
                <a:cs typeface="(AH) Manal Black" pitchFamily="2" charset="-78"/>
              </a:rPr>
              <a:t> </a:t>
            </a:r>
          </a:p>
        </p:txBody>
      </p:sp>
      <p:grpSp>
        <p:nvGrpSpPr>
          <p:cNvPr id="2051" name="مجموعة 5">
            <a:extLst>
              <a:ext uri="{FF2B5EF4-FFF2-40B4-BE49-F238E27FC236}">
                <a16:creationId xmlns:a16="http://schemas.microsoft.com/office/drawing/2014/main" id="{705B9410-AC02-497A-97D6-48AA6C9F728F}"/>
              </a:ext>
            </a:extLst>
          </p:cNvPr>
          <p:cNvGrpSpPr>
            <a:grpSpLocks/>
          </p:cNvGrpSpPr>
          <p:nvPr/>
        </p:nvGrpSpPr>
        <p:grpSpPr bwMode="auto">
          <a:xfrm>
            <a:off x="2351088" y="188913"/>
            <a:ext cx="4473575" cy="5959475"/>
            <a:chOff x="2351584" y="188640"/>
            <a:chExt cx="4472353" cy="5959251"/>
          </a:xfrm>
        </p:grpSpPr>
        <p:pic>
          <p:nvPicPr>
            <p:cNvPr id="2052" name="صورة 3">
              <a:extLst>
                <a:ext uri="{FF2B5EF4-FFF2-40B4-BE49-F238E27FC236}">
                  <a16:creationId xmlns:a16="http://schemas.microsoft.com/office/drawing/2014/main" id="{0020944F-C153-4838-975C-4B1083D45F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2060848"/>
              <a:ext cx="4472353" cy="408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مربع نص 4">
              <a:extLst>
                <a:ext uri="{FF2B5EF4-FFF2-40B4-BE49-F238E27FC236}">
                  <a16:creationId xmlns:a16="http://schemas.microsoft.com/office/drawing/2014/main" id="{AD999D93-2C7B-4460-B25A-4BCD99AC0B60}"/>
                </a:ext>
              </a:extLst>
            </p:cNvPr>
            <p:cNvSpPr txBox="1">
              <a:spLocks noChangeArrowheads="1"/>
            </p:cNvSpPr>
            <p:nvPr/>
          </p:nvSpPr>
          <p:spPr bwMode="auto">
            <a:xfrm>
              <a:off x="2639616" y="188640"/>
              <a:ext cx="1152128" cy="315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AE" altLang="ar-AE" sz="19900" dirty="0"/>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55" t="11957" r="6184" b="74004"/>
          <a:stretch/>
        </p:blipFill>
        <p:spPr bwMode="auto">
          <a:xfrm>
            <a:off x="1415480" y="970417"/>
            <a:ext cx="9391106" cy="1450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742" t="14719" r="6239" b="70003"/>
          <a:stretch/>
        </p:blipFill>
        <p:spPr bwMode="auto">
          <a:xfrm>
            <a:off x="1415480" y="3429000"/>
            <a:ext cx="9391106"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07731" y="1696078"/>
            <a:ext cx="8956770" cy="1516898"/>
          </a:xfrm>
          <a:prstGeom prst="rect">
            <a:avLst/>
          </a:prstGeom>
          <a:solidFill>
            <a:schemeClr val="accent5">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1"/>
            <a:r>
              <a:rPr lang="ar-AE" sz="3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حرم الله على المسلم أن يلقب أخاه باسم قبيح أو أن يخاطبه باسم يغضب منه، لأن هذا من الفسق ومخالفة لأمر الله تعالى، ومن أكرمه الله بالإيمان لا يليق به إلا الأخلاق الكريمة .</a:t>
            </a: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endParaRPr>
          </a:p>
        </p:txBody>
      </p:sp>
      <p:sp>
        <p:nvSpPr>
          <p:cNvPr id="7" name="Rectangle 6"/>
          <p:cNvSpPr/>
          <p:nvPr/>
        </p:nvSpPr>
        <p:spPr>
          <a:xfrm>
            <a:off x="1607731" y="4077072"/>
            <a:ext cx="8956770" cy="761510"/>
          </a:xfrm>
          <a:prstGeom prst="rect">
            <a:avLst/>
          </a:prstGeom>
          <a:solidFill>
            <a:schemeClr val="accent5">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1"/>
            <a:r>
              <a:rPr lang="ar-AE" sz="3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rPr>
              <a:t>عليه أن يمتنع عن الغيبة وينصح إخوانه بعدم الغيبة.</a:t>
            </a: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j-cs"/>
            </a:endParaRPr>
          </a:p>
        </p:txBody>
      </p:sp>
      <p:sp>
        <p:nvSpPr>
          <p:cNvPr id="8" name="مستطيل 7">
            <a:extLst>
              <a:ext uri="{FF2B5EF4-FFF2-40B4-BE49-F238E27FC236}">
                <a16:creationId xmlns:a16="http://schemas.microsoft.com/office/drawing/2014/main" id="{05E5EE71-2C37-4E90-9881-ADE692445231}"/>
              </a:ext>
            </a:extLst>
          </p:cNvPr>
          <p:cNvSpPr/>
          <p:nvPr/>
        </p:nvSpPr>
        <p:spPr>
          <a:xfrm rot="20721294">
            <a:off x="174089" y="813580"/>
            <a:ext cx="4583352" cy="646331"/>
          </a:xfrm>
          <a:prstGeom prst="rect">
            <a:avLst/>
          </a:prstGeom>
          <a:solidFill>
            <a:schemeClr val="bg1">
              <a:lumMod val="85000"/>
            </a:schemeClr>
          </a:solidFill>
        </p:spPr>
        <p:txBody>
          <a:bodyPr wrap="square" lIns="91440" tIns="45720" rIns="91440" bIns="45720">
            <a:spAutoFit/>
          </a:bodyPr>
          <a:lstStyle/>
          <a:p>
            <a:pPr algn="ctr"/>
            <a:r>
              <a:rPr lang="ar-BH" sz="3600" b="0" cap="none" spc="0" dirty="0">
                <a:ln w="0"/>
                <a:solidFill>
                  <a:schemeClr val="tx1"/>
                </a:solidFill>
                <a:effectLst>
                  <a:outerShdw blurRad="38100" dist="19050" dir="2700000" algn="tl" rotWithShape="0">
                    <a:schemeClr val="dk1">
                      <a:alpha val="40000"/>
                    </a:schemeClr>
                  </a:outerShdw>
                </a:effectLst>
              </a:rPr>
              <a:t>انتظر اجاباتكم في الدردشة</a:t>
            </a:r>
            <a:endParaRPr lang="ar-SA"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9738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95BEE398-D359-4BAE-9ACA-761786276BE2}"/>
              </a:ext>
            </a:extLst>
          </p:cNvPr>
          <p:cNvSpPr/>
          <p:nvPr/>
        </p:nvSpPr>
        <p:spPr>
          <a:xfrm>
            <a:off x="9033225" y="2687572"/>
            <a:ext cx="2895600" cy="3539430"/>
          </a:xfrm>
          <a:prstGeom prst="rect">
            <a:avLst/>
          </a:prstGeom>
          <a:solidFill>
            <a:schemeClr val="accent4">
              <a:lumMod val="40000"/>
              <a:lumOff val="60000"/>
            </a:schemeClr>
          </a:solidFill>
        </p:spPr>
        <p:txBody>
          <a:bodyPr wrap="square">
            <a:spAutoFit/>
          </a:bodyPr>
          <a:lstStyle/>
          <a:p>
            <a:pPr algn="ctr"/>
            <a:r>
              <a:rPr lang="en-US" sz="3200" b="1" dirty="0"/>
              <a:t>أعضاء المجموعة</a:t>
            </a:r>
            <a:r>
              <a:rPr lang="ar-BH" sz="3200" b="1" dirty="0"/>
              <a:t> الأولى</a:t>
            </a:r>
            <a:r>
              <a:rPr lang="en-US" sz="3200" b="1" dirty="0"/>
              <a:t> </a:t>
            </a:r>
            <a:r>
              <a:rPr lang="en-US" sz="3200" dirty="0"/>
              <a:t>:</a:t>
            </a:r>
          </a:p>
          <a:p>
            <a:pPr algn="ctr"/>
            <a:r>
              <a:rPr lang="en-US" sz="3200" b="1" dirty="0">
                <a:solidFill>
                  <a:srgbClr val="FF0000"/>
                </a:solidFill>
              </a:rPr>
              <a:t>الغلا راشد</a:t>
            </a:r>
          </a:p>
          <a:p>
            <a:pPr algn="ctr"/>
            <a:r>
              <a:rPr lang="en-US" sz="3200" b="1" dirty="0">
                <a:solidFill>
                  <a:srgbClr val="FF0000"/>
                </a:solidFill>
              </a:rPr>
              <a:t>ريم عبدالله </a:t>
            </a:r>
          </a:p>
          <a:p>
            <a:pPr algn="ctr"/>
            <a:r>
              <a:rPr lang="en-US" sz="3200" b="1" dirty="0">
                <a:solidFill>
                  <a:srgbClr val="FF0000"/>
                </a:solidFill>
              </a:rPr>
              <a:t>غاية عبدالله </a:t>
            </a:r>
          </a:p>
          <a:p>
            <a:pPr algn="ctr"/>
            <a:r>
              <a:rPr lang="en-US" sz="3200" b="1" dirty="0" err="1">
                <a:solidFill>
                  <a:srgbClr val="FF0000"/>
                </a:solidFill>
              </a:rPr>
              <a:t>مريم</a:t>
            </a:r>
            <a:r>
              <a:rPr lang="en-US" sz="3200" b="1" dirty="0">
                <a:solidFill>
                  <a:srgbClr val="FF0000"/>
                </a:solidFill>
              </a:rPr>
              <a:t> راشد</a:t>
            </a:r>
            <a:endParaRPr lang="ar-BH" sz="3200" b="1" dirty="0">
              <a:solidFill>
                <a:srgbClr val="FF0000"/>
              </a:solidFill>
            </a:endParaRPr>
          </a:p>
          <a:p>
            <a:pPr algn="ctr"/>
            <a:r>
              <a:rPr lang="ar-BH" sz="3200" b="1" dirty="0">
                <a:solidFill>
                  <a:srgbClr val="FF0000"/>
                </a:solidFill>
              </a:rPr>
              <a:t>غلا سعيد </a:t>
            </a:r>
            <a:r>
              <a:rPr lang="en-US" sz="3200" b="1" dirty="0">
                <a:solidFill>
                  <a:srgbClr val="FF0000"/>
                </a:solidFill>
              </a:rPr>
              <a:t> </a:t>
            </a:r>
          </a:p>
        </p:txBody>
      </p:sp>
      <p:sp>
        <p:nvSpPr>
          <p:cNvPr id="5" name="مستطيل 4">
            <a:extLst>
              <a:ext uri="{FF2B5EF4-FFF2-40B4-BE49-F238E27FC236}">
                <a16:creationId xmlns:a16="http://schemas.microsoft.com/office/drawing/2014/main" id="{4F28F3B0-3A67-4BBA-AD65-C8B7ABDFE69A}"/>
              </a:ext>
            </a:extLst>
          </p:cNvPr>
          <p:cNvSpPr/>
          <p:nvPr/>
        </p:nvSpPr>
        <p:spPr>
          <a:xfrm>
            <a:off x="5952392" y="2636912"/>
            <a:ext cx="2895600" cy="3539430"/>
          </a:xfrm>
          <a:prstGeom prst="rect">
            <a:avLst/>
          </a:prstGeom>
          <a:solidFill>
            <a:schemeClr val="accent6">
              <a:lumMod val="20000"/>
              <a:lumOff val="80000"/>
            </a:schemeClr>
          </a:solidFill>
        </p:spPr>
        <p:txBody>
          <a:bodyPr wrap="square">
            <a:spAutoFit/>
          </a:bodyPr>
          <a:lstStyle/>
          <a:p>
            <a:pPr algn="ctr"/>
            <a:r>
              <a:rPr lang="en-US" sz="3200" b="1" dirty="0"/>
              <a:t>أعضاء المجموعة</a:t>
            </a:r>
            <a:r>
              <a:rPr lang="ar-BH" sz="3200" b="1" dirty="0"/>
              <a:t> الثانية :</a:t>
            </a:r>
            <a:endParaRPr lang="en-US" sz="3200" dirty="0"/>
          </a:p>
          <a:p>
            <a:pPr algn="ctr"/>
            <a:r>
              <a:rPr lang="ar-BH" sz="3200" b="1" dirty="0">
                <a:solidFill>
                  <a:srgbClr val="FF0000"/>
                </a:solidFill>
              </a:rPr>
              <a:t>احسان حسام </a:t>
            </a:r>
          </a:p>
          <a:p>
            <a:pPr algn="ctr"/>
            <a:r>
              <a:rPr lang="ar-BH" sz="3200" b="1" dirty="0">
                <a:solidFill>
                  <a:srgbClr val="FF0000"/>
                </a:solidFill>
              </a:rPr>
              <a:t>شريفة علي</a:t>
            </a:r>
          </a:p>
          <a:p>
            <a:pPr algn="ctr"/>
            <a:r>
              <a:rPr lang="ar-BH" sz="3200" b="1" dirty="0">
                <a:solidFill>
                  <a:srgbClr val="FF0000"/>
                </a:solidFill>
              </a:rPr>
              <a:t>فاطمة </a:t>
            </a:r>
            <a:r>
              <a:rPr lang="ar-BH" sz="3200" b="1" dirty="0" err="1">
                <a:solidFill>
                  <a:srgbClr val="FF0000"/>
                </a:solidFill>
              </a:rPr>
              <a:t>خويدم</a:t>
            </a:r>
            <a:r>
              <a:rPr lang="ar-BH" sz="3200" b="1" dirty="0">
                <a:solidFill>
                  <a:srgbClr val="FF0000"/>
                </a:solidFill>
              </a:rPr>
              <a:t> </a:t>
            </a:r>
          </a:p>
          <a:p>
            <a:pPr algn="ctr"/>
            <a:r>
              <a:rPr lang="ar-BH" sz="3200" b="1" dirty="0">
                <a:solidFill>
                  <a:srgbClr val="FF0000"/>
                </a:solidFill>
              </a:rPr>
              <a:t>هيا عبدالله</a:t>
            </a:r>
          </a:p>
          <a:p>
            <a:pPr algn="ctr"/>
            <a:r>
              <a:rPr lang="ar-BH" sz="3200" b="1" dirty="0">
                <a:solidFill>
                  <a:srgbClr val="FF0000"/>
                </a:solidFill>
              </a:rPr>
              <a:t>غلا عبيد </a:t>
            </a:r>
            <a:endParaRPr lang="en-US" sz="3200" b="1" dirty="0">
              <a:solidFill>
                <a:srgbClr val="FF0000"/>
              </a:solidFill>
            </a:endParaRPr>
          </a:p>
        </p:txBody>
      </p:sp>
      <p:sp>
        <p:nvSpPr>
          <p:cNvPr id="6" name="مستطيل 5">
            <a:extLst>
              <a:ext uri="{FF2B5EF4-FFF2-40B4-BE49-F238E27FC236}">
                <a16:creationId xmlns:a16="http://schemas.microsoft.com/office/drawing/2014/main" id="{3C7E940F-9B30-40E5-B87A-B2C4FF1231DD}"/>
              </a:ext>
            </a:extLst>
          </p:cNvPr>
          <p:cNvSpPr/>
          <p:nvPr/>
        </p:nvSpPr>
        <p:spPr>
          <a:xfrm>
            <a:off x="2986898" y="2653183"/>
            <a:ext cx="2895600" cy="3539430"/>
          </a:xfrm>
          <a:prstGeom prst="rect">
            <a:avLst/>
          </a:prstGeom>
          <a:solidFill>
            <a:schemeClr val="accent5">
              <a:lumMod val="20000"/>
              <a:lumOff val="80000"/>
            </a:schemeClr>
          </a:solidFill>
        </p:spPr>
        <p:txBody>
          <a:bodyPr wrap="square">
            <a:spAutoFit/>
          </a:bodyPr>
          <a:lstStyle/>
          <a:p>
            <a:pPr algn="ctr"/>
            <a:r>
              <a:rPr lang="en-US" sz="3200" b="1" dirty="0"/>
              <a:t>أعضاء المجموعة</a:t>
            </a:r>
            <a:r>
              <a:rPr lang="ar-BH" sz="3200" b="1" dirty="0"/>
              <a:t> الثالثة </a:t>
            </a:r>
            <a:r>
              <a:rPr lang="en-US" sz="3200" b="1" dirty="0"/>
              <a:t> :</a:t>
            </a:r>
          </a:p>
          <a:p>
            <a:pPr algn="ctr"/>
            <a:r>
              <a:rPr lang="en-US" sz="3200" b="1" dirty="0">
                <a:solidFill>
                  <a:srgbClr val="FF0000"/>
                </a:solidFill>
              </a:rPr>
              <a:t>آمنة </a:t>
            </a:r>
            <a:r>
              <a:rPr lang="en-US" sz="3200" b="1" dirty="0" err="1">
                <a:solidFill>
                  <a:srgbClr val="FF0000"/>
                </a:solidFill>
              </a:rPr>
              <a:t>أحمد</a:t>
            </a:r>
            <a:endParaRPr lang="en-US" sz="3200" b="1" dirty="0">
              <a:solidFill>
                <a:srgbClr val="FF0000"/>
              </a:solidFill>
            </a:endParaRPr>
          </a:p>
          <a:p>
            <a:pPr algn="ctr"/>
            <a:r>
              <a:rPr lang="en-US" sz="3200" b="1" dirty="0">
                <a:solidFill>
                  <a:srgbClr val="FF0000"/>
                </a:solidFill>
              </a:rPr>
              <a:t>موزة سعيد</a:t>
            </a:r>
            <a:r>
              <a:rPr lang="ar-BH" sz="3200" b="1" dirty="0">
                <a:solidFill>
                  <a:srgbClr val="FF0000"/>
                </a:solidFill>
              </a:rPr>
              <a:t> أحمد</a:t>
            </a:r>
            <a:endParaRPr lang="en-US" sz="3200" b="1" dirty="0">
              <a:solidFill>
                <a:srgbClr val="FF0000"/>
              </a:solidFill>
            </a:endParaRPr>
          </a:p>
          <a:p>
            <a:pPr algn="ctr"/>
            <a:r>
              <a:rPr lang="en-US" sz="3200" b="1" dirty="0">
                <a:solidFill>
                  <a:srgbClr val="FF0000"/>
                </a:solidFill>
              </a:rPr>
              <a:t>نصرة </a:t>
            </a:r>
            <a:r>
              <a:rPr lang="en-US" sz="3200" b="1" dirty="0" err="1">
                <a:solidFill>
                  <a:srgbClr val="FF0000"/>
                </a:solidFill>
              </a:rPr>
              <a:t>أحمد</a:t>
            </a:r>
            <a:endParaRPr lang="en-US" sz="3200" b="1" dirty="0">
              <a:solidFill>
                <a:srgbClr val="FF0000"/>
              </a:solidFill>
            </a:endParaRPr>
          </a:p>
          <a:p>
            <a:pPr algn="ctr"/>
            <a:r>
              <a:rPr lang="en-US" sz="3200" b="1" dirty="0">
                <a:solidFill>
                  <a:srgbClr val="FF0000"/>
                </a:solidFill>
              </a:rPr>
              <a:t>غلا سالم </a:t>
            </a:r>
            <a:endParaRPr lang="ar-BH" sz="3200" b="1" dirty="0">
              <a:solidFill>
                <a:srgbClr val="FF0000"/>
              </a:solidFill>
            </a:endParaRPr>
          </a:p>
          <a:p>
            <a:pPr algn="ctr"/>
            <a:r>
              <a:rPr lang="ar-BH" sz="3200" b="1" dirty="0">
                <a:solidFill>
                  <a:srgbClr val="FF0000"/>
                </a:solidFill>
              </a:rPr>
              <a:t>موزة سعيد محمد</a:t>
            </a:r>
            <a:endParaRPr lang="en-US" sz="3200" b="1" dirty="0">
              <a:solidFill>
                <a:srgbClr val="FF0000"/>
              </a:solidFill>
            </a:endParaRPr>
          </a:p>
        </p:txBody>
      </p:sp>
      <p:sp>
        <p:nvSpPr>
          <p:cNvPr id="7" name="مستطيل 6">
            <a:extLst>
              <a:ext uri="{FF2B5EF4-FFF2-40B4-BE49-F238E27FC236}">
                <a16:creationId xmlns:a16="http://schemas.microsoft.com/office/drawing/2014/main" id="{8109D56A-5C00-42F7-A123-3FFDD34759FB}"/>
              </a:ext>
            </a:extLst>
          </p:cNvPr>
          <p:cNvSpPr/>
          <p:nvPr/>
        </p:nvSpPr>
        <p:spPr>
          <a:xfrm>
            <a:off x="0" y="2636912"/>
            <a:ext cx="2895600" cy="3046988"/>
          </a:xfrm>
          <a:prstGeom prst="rect">
            <a:avLst/>
          </a:prstGeom>
          <a:solidFill>
            <a:schemeClr val="accent2">
              <a:lumMod val="20000"/>
              <a:lumOff val="80000"/>
            </a:schemeClr>
          </a:solidFill>
        </p:spPr>
        <p:txBody>
          <a:bodyPr wrap="square">
            <a:spAutoFit/>
          </a:bodyPr>
          <a:lstStyle/>
          <a:p>
            <a:pPr algn="ctr"/>
            <a:r>
              <a:rPr lang="en-US" sz="3200" b="1" dirty="0"/>
              <a:t>أعضاء المجموعة</a:t>
            </a:r>
            <a:r>
              <a:rPr lang="ar-BH" sz="3200" b="1" dirty="0"/>
              <a:t> الرابعة </a:t>
            </a:r>
            <a:r>
              <a:rPr lang="en-US" sz="3200" b="1" dirty="0"/>
              <a:t> :</a:t>
            </a:r>
          </a:p>
          <a:p>
            <a:pPr algn="ctr"/>
            <a:r>
              <a:rPr lang="ar-BH" sz="3200" b="1" dirty="0">
                <a:solidFill>
                  <a:srgbClr val="FF0000"/>
                </a:solidFill>
              </a:rPr>
              <a:t>دانة أحمد</a:t>
            </a:r>
          </a:p>
          <a:p>
            <a:pPr algn="ctr"/>
            <a:r>
              <a:rPr lang="ar-BH" sz="3200" b="1" dirty="0">
                <a:solidFill>
                  <a:srgbClr val="FF0000"/>
                </a:solidFill>
              </a:rPr>
              <a:t>زينب حاجي</a:t>
            </a:r>
          </a:p>
          <a:p>
            <a:pPr algn="ctr"/>
            <a:r>
              <a:rPr lang="ar-BH" sz="3200" b="1" dirty="0">
                <a:solidFill>
                  <a:srgbClr val="FF0000"/>
                </a:solidFill>
              </a:rPr>
              <a:t>غلا خميس</a:t>
            </a:r>
          </a:p>
          <a:p>
            <a:pPr algn="ctr"/>
            <a:r>
              <a:rPr lang="ar-BH" sz="3200" b="1" dirty="0">
                <a:solidFill>
                  <a:srgbClr val="FF0000"/>
                </a:solidFill>
              </a:rPr>
              <a:t>ميعاد خميس</a:t>
            </a:r>
            <a:endParaRPr lang="en-US" sz="3200" b="1" dirty="0">
              <a:solidFill>
                <a:srgbClr val="FF0000"/>
              </a:solidFill>
            </a:endParaRPr>
          </a:p>
        </p:txBody>
      </p:sp>
      <p:sp>
        <p:nvSpPr>
          <p:cNvPr id="8" name="Title 1">
            <a:extLst>
              <a:ext uri="{FF2B5EF4-FFF2-40B4-BE49-F238E27FC236}">
                <a16:creationId xmlns:a16="http://schemas.microsoft.com/office/drawing/2014/main" id="{F16B7265-566C-4DD7-B529-7FDB839D2F68}"/>
              </a:ext>
            </a:extLst>
          </p:cNvPr>
          <p:cNvSpPr txBox="1">
            <a:spLocks/>
          </p:cNvSpPr>
          <p:nvPr/>
        </p:nvSpPr>
        <p:spPr>
          <a:xfrm>
            <a:off x="3018692" y="17585"/>
            <a:ext cx="5867400" cy="1127760"/>
          </a:xfrm>
          <a:prstGeom prst="rect">
            <a:avLst/>
          </a:prstGeom>
          <a:solidFill>
            <a:srgbClr val="83A8C9"/>
          </a:solidFill>
          <a:ln w="76200">
            <a:noFill/>
            <a:prstDash val="sysDot"/>
          </a:ln>
        </p:spPr>
        <p:txBody>
          <a:bodyPr vert="horz" lIns="91440" tIns="45720" rIns="91440" bIns="45720" rtlCol="1" anchor="ctr">
            <a:normAutofit fontScale="700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7200" b="1" dirty="0">
                <a:solidFill>
                  <a:schemeClr val="bg1"/>
                </a:solidFill>
                <a:latin typeface="Sakkal Majalla" panose="02000000000000000000" pitchFamily="2" charset="-78"/>
                <a:cs typeface="Sakkal Majalla" panose="02000000000000000000" pitchFamily="2" charset="-78"/>
              </a:rPr>
              <a:t>اذهب إلى بوابة التعلم الذكي </a:t>
            </a:r>
            <a:r>
              <a:rPr lang="ar-AE" sz="7200" b="1" dirty="0">
                <a:solidFill>
                  <a:schemeClr val="bg1"/>
                </a:solidFill>
                <a:latin typeface="Sakkal Majalla" panose="02000000000000000000" pitchFamily="2" charset="-78"/>
                <a:cs typeface="Sakkal Majalla" panose="02000000000000000000" pitchFamily="2" charset="-78"/>
              </a:rPr>
              <a:t>:</a:t>
            </a:r>
          </a:p>
        </p:txBody>
      </p:sp>
      <p:sp>
        <p:nvSpPr>
          <p:cNvPr id="2" name="مستطيل 1">
            <a:extLst>
              <a:ext uri="{FF2B5EF4-FFF2-40B4-BE49-F238E27FC236}">
                <a16:creationId xmlns:a16="http://schemas.microsoft.com/office/drawing/2014/main" id="{D881CC4C-9E9A-4169-9150-4763041F1206}"/>
              </a:ext>
            </a:extLst>
          </p:cNvPr>
          <p:cNvSpPr/>
          <p:nvPr/>
        </p:nvSpPr>
        <p:spPr>
          <a:xfrm>
            <a:off x="205303" y="1392057"/>
            <a:ext cx="11354391" cy="923330"/>
          </a:xfrm>
          <a:prstGeom prst="rect">
            <a:avLst/>
          </a:prstGeom>
          <a:noFill/>
        </p:spPr>
        <p:txBody>
          <a:bodyPr wrap="none" lIns="91440" tIns="45720" rIns="91440" bIns="45720">
            <a:spAutoFit/>
          </a:bodyPr>
          <a:lstStyle/>
          <a:p>
            <a:pPr algn="ctr"/>
            <a:r>
              <a:rPr lang="ar-BH" sz="5400" b="0" cap="none" spc="0" dirty="0">
                <a:ln w="0"/>
                <a:solidFill>
                  <a:schemeClr val="tx1"/>
                </a:solidFill>
                <a:effectLst>
                  <a:outerShdw blurRad="38100" dist="19050" dir="2700000" algn="tl" rotWithShape="0">
                    <a:schemeClr val="dk1">
                      <a:alpha val="40000"/>
                    </a:schemeClr>
                  </a:outerShdw>
                </a:effectLst>
              </a:rPr>
              <a:t>ابتكر حلولا للحفاظ على سلامة المجتمع من التفرقة </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85765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EF673388-724B-4AC8-AF2F-4C1FD5F91F3E}"/>
              </a:ext>
            </a:extLst>
          </p:cNvPr>
          <p:cNvSpPr txBox="1"/>
          <p:nvPr/>
        </p:nvSpPr>
        <p:spPr>
          <a:xfrm>
            <a:off x="185530" y="265043"/>
            <a:ext cx="11794435" cy="6400800"/>
          </a:xfrm>
          <a:custGeom>
            <a:avLst/>
            <a:gdLst>
              <a:gd name="connsiteX0" fmla="*/ 0 w 11794435"/>
              <a:gd name="connsiteY0" fmla="*/ 0 h 6400800"/>
              <a:gd name="connsiteX1" fmla="*/ 11794435 w 11794435"/>
              <a:gd name="connsiteY1" fmla="*/ 0 h 6400800"/>
              <a:gd name="connsiteX2" fmla="*/ 11794435 w 11794435"/>
              <a:gd name="connsiteY2" fmla="*/ 6400800 h 6400800"/>
              <a:gd name="connsiteX3" fmla="*/ 0 w 11794435"/>
              <a:gd name="connsiteY3" fmla="*/ 6400800 h 6400800"/>
              <a:gd name="connsiteX4" fmla="*/ 0 w 11794435"/>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4435" h="6400800" extrusionOk="0">
                <a:moveTo>
                  <a:pt x="0" y="0"/>
                </a:moveTo>
                <a:cubicBezTo>
                  <a:pt x="2638692" y="23102"/>
                  <a:pt x="9667647" y="-28840"/>
                  <a:pt x="11794435" y="0"/>
                </a:cubicBezTo>
                <a:cubicBezTo>
                  <a:pt x="11943334" y="2582596"/>
                  <a:pt x="11645191" y="4933873"/>
                  <a:pt x="11794435" y="6400800"/>
                </a:cubicBezTo>
                <a:cubicBezTo>
                  <a:pt x="6918180" y="6519390"/>
                  <a:pt x="2943188" y="6269715"/>
                  <a:pt x="0" y="6400800"/>
                </a:cubicBezTo>
                <a:cubicBezTo>
                  <a:pt x="32019" y="3265158"/>
                  <a:pt x="-77465" y="1440373"/>
                  <a:pt x="0" y="0"/>
                </a:cubicBezTo>
                <a:close/>
              </a:path>
            </a:pathLst>
          </a:custGeom>
          <a:noFill/>
          <a:ln w="57150">
            <a:solidFill>
              <a:schemeClr val="tx1"/>
            </a:solidFill>
            <a:extLst>
              <a:ext uri="{C807C97D-BFC1-408E-A445-0C87EB9F89A2}">
                <ask:lineSketchStyleProps xmlns:ask="http://schemas.microsoft.com/office/drawing/2018/sketchyshapes" sd="2238262569">
                  <a:prstGeom prst="rect">
                    <a:avLst/>
                  </a:prstGeom>
                  <ask:type>
                    <ask:lineSketchCurved/>
                  </ask:type>
                </ask:lineSketchStyleProps>
              </a:ext>
            </a:extLst>
          </a:ln>
        </p:spPr>
        <p:txBody>
          <a:bodyPr wrap="square" rtlCol="0">
            <a:spAutoFit/>
          </a:bodyPr>
          <a:lstStyle/>
          <a:p>
            <a:endParaRPr lang="en-US" dirty="0"/>
          </a:p>
        </p:txBody>
      </p:sp>
      <p:pic>
        <p:nvPicPr>
          <p:cNvPr id="3" name="صورة 2">
            <a:extLst>
              <a:ext uri="{FF2B5EF4-FFF2-40B4-BE49-F238E27FC236}">
                <a16:creationId xmlns:a16="http://schemas.microsoft.com/office/drawing/2014/main" id="{F22669EC-9F7E-4B3B-B97C-B12972759C54}"/>
              </a:ext>
            </a:extLst>
          </p:cNvPr>
          <p:cNvPicPr>
            <a:picLocks noChangeAspect="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t="27622" r="81258" b="36311"/>
          <a:stretch/>
        </p:blipFill>
        <p:spPr>
          <a:xfrm>
            <a:off x="212035" y="2000845"/>
            <a:ext cx="1810663" cy="3484516"/>
          </a:xfrm>
          <a:prstGeom prst="rect">
            <a:avLst/>
          </a:prstGeom>
        </p:spPr>
      </p:pic>
      <p:pic>
        <p:nvPicPr>
          <p:cNvPr id="9" name="صورة 8" descr="صورة تحتوي على قرطاسية&#10;&#10;تم إنشاء الوصف تلقائياً">
            <a:extLst>
              <a:ext uri="{FF2B5EF4-FFF2-40B4-BE49-F238E27FC236}">
                <a16:creationId xmlns:a16="http://schemas.microsoft.com/office/drawing/2014/main" id="{DF1A7070-6C4F-41D7-9575-677A9E3FDC95}"/>
              </a:ext>
            </a:extLst>
          </p:cNvPr>
          <p:cNvPicPr>
            <a:picLocks noChangeAspect="1"/>
          </p:cNvPicPr>
          <p:nvPr/>
        </p:nvPicPr>
        <p:blipFill>
          <a:blip r:embed="rId3">
            <a:clrChange>
              <a:clrFrom>
                <a:srgbClr val="E8E8E8"/>
              </a:clrFrom>
              <a:clrTo>
                <a:srgbClr val="E8E8E8">
                  <a:alpha val="0"/>
                </a:srgbClr>
              </a:clrTo>
            </a:clrChange>
            <a:extLst>
              <a:ext uri="{28A0092B-C50C-407E-A947-70E740481C1C}">
                <a14:useLocalDpi xmlns:a14="http://schemas.microsoft.com/office/drawing/2010/main" val="0"/>
              </a:ext>
            </a:extLst>
          </a:blip>
          <a:stretch>
            <a:fillRect/>
          </a:stretch>
        </p:blipFill>
        <p:spPr>
          <a:xfrm flipH="1">
            <a:off x="2118730" y="1515649"/>
            <a:ext cx="8064929" cy="4747363"/>
          </a:xfrm>
          <a:prstGeom prst="rect">
            <a:avLst/>
          </a:prstGeom>
        </p:spPr>
      </p:pic>
      <p:sp>
        <p:nvSpPr>
          <p:cNvPr id="10" name="مربع نص 9">
            <a:extLst>
              <a:ext uri="{FF2B5EF4-FFF2-40B4-BE49-F238E27FC236}">
                <a16:creationId xmlns:a16="http://schemas.microsoft.com/office/drawing/2014/main" id="{EB3E2B56-0304-47C9-B042-0DDA1F4BA299}"/>
              </a:ext>
            </a:extLst>
          </p:cNvPr>
          <p:cNvSpPr txBox="1"/>
          <p:nvPr/>
        </p:nvSpPr>
        <p:spPr>
          <a:xfrm>
            <a:off x="3719328" y="1872159"/>
            <a:ext cx="3772992" cy="477054"/>
          </a:xfrm>
          <a:custGeom>
            <a:avLst/>
            <a:gdLst>
              <a:gd name="connsiteX0" fmla="*/ 0 w 3772992"/>
              <a:gd name="connsiteY0" fmla="*/ 0 h 477054"/>
              <a:gd name="connsiteX1" fmla="*/ 3772992 w 3772992"/>
              <a:gd name="connsiteY1" fmla="*/ 0 h 477054"/>
              <a:gd name="connsiteX2" fmla="*/ 3772992 w 3772992"/>
              <a:gd name="connsiteY2" fmla="*/ 477054 h 477054"/>
              <a:gd name="connsiteX3" fmla="*/ 0 w 3772992"/>
              <a:gd name="connsiteY3" fmla="*/ 477054 h 477054"/>
              <a:gd name="connsiteX4" fmla="*/ 0 w 3772992"/>
              <a:gd name="connsiteY4" fmla="*/ 0 h 47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992" h="477054" extrusionOk="0">
                <a:moveTo>
                  <a:pt x="0" y="0"/>
                </a:moveTo>
                <a:cubicBezTo>
                  <a:pt x="1368266" y="68823"/>
                  <a:pt x="3045579" y="-58901"/>
                  <a:pt x="3772992" y="0"/>
                </a:cubicBezTo>
                <a:cubicBezTo>
                  <a:pt x="3803563" y="186582"/>
                  <a:pt x="3798919" y="378673"/>
                  <a:pt x="3772992" y="477054"/>
                </a:cubicBezTo>
                <a:cubicBezTo>
                  <a:pt x="3326789" y="527804"/>
                  <a:pt x="1611251" y="422497"/>
                  <a:pt x="0" y="477054"/>
                </a:cubicBezTo>
                <a:cubicBezTo>
                  <a:pt x="-1361" y="263189"/>
                  <a:pt x="27204" y="170826"/>
                  <a:pt x="0" y="0"/>
                </a:cubicBezTo>
                <a:close/>
              </a:path>
            </a:pathLst>
          </a:custGeom>
          <a:noFill/>
          <a:ln w="57150">
            <a:noFill/>
            <a:extLst>
              <a:ext uri="{C807C97D-BFC1-408E-A445-0C87EB9F89A2}">
                <ask:lineSketchStyleProps xmlns:ask="http://schemas.microsoft.com/office/drawing/2018/sketchyshapes" sd="608385902">
                  <a:prstGeom prst="rect">
                    <a:avLst/>
                  </a:prstGeom>
                  <ask:type>
                    <ask:lineSketchCurved/>
                  </ask:type>
                </ask:lineSketchStyleProps>
              </a:ext>
            </a:extLst>
          </a:ln>
        </p:spPr>
        <p:txBody>
          <a:bodyPr wrap="square" rtlCol="0">
            <a:spAutoFit/>
          </a:bodyPr>
          <a:lstStyle>
            <a:defPPr>
              <a:defRPr lang="en-US"/>
            </a:defPPr>
          </a:lstStyle>
          <a:p>
            <a:r>
              <a:rPr lang="ar-AE" sz="2500" b="1" dirty="0">
                <a:solidFill>
                  <a:srgbClr val="FF0000"/>
                </a:solidFill>
              </a:rPr>
              <a:t>أكثر شيء أعجبك في الحصة </a:t>
            </a:r>
            <a:endParaRPr lang="en-US" sz="2500" b="1" dirty="0">
              <a:solidFill>
                <a:srgbClr val="FF0000"/>
              </a:solidFill>
            </a:endParaRPr>
          </a:p>
        </p:txBody>
      </p:sp>
      <p:sp>
        <p:nvSpPr>
          <p:cNvPr id="11" name="مربع نص 10">
            <a:extLst>
              <a:ext uri="{FF2B5EF4-FFF2-40B4-BE49-F238E27FC236}">
                <a16:creationId xmlns:a16="http://schemas.microsoft.com/office/drawing/2014/main" id="{251448C0-675C-4C3B-B85C-844731B6D0BD}"/>
              </a:ext>
            </a:extLst>
          </p:cNvPr>
          <p:cNvSpPr txBox="1"/>
          <p:nvPr/>
        </p:nvSpPr>
        <p:spPr>
          <a:xfrm>
            <a:off x="3955898" y="2988389"/>
            <a:ext cx="3772992" cy="477054"/>
          </a:xfrm>
          <a:custGeom>
            <a:avLst/>
            <a:gdLst>
              <a:gd name="connsiteX0" fmla="*/ 0 w 3772992"/>
              <a:gd name="connsiteY0" fmla="*/ 0 h 477054"/>
              <a:gd name="connsiteX1" fmla="*/ 3772992 w 3772992"/>
              <a:gd name="connsiteY1" fmla="*/ 0 h 477054"/>
              <a:gd name="connsiteX2" fmla="*/ 3772992 w 3772992"/>
              <a:gd name="connsiteY2" fmla="*/ 477054 h 477054"/>
              <a:gd name="connsiteX3" fmla="*/ 0 w 3772992"/>
              <a:gd name="connsiteY3" fmla="*/ 477054 h 477054"/>
              <a:gd name="connsiteX4" fmla="*/ 0 w 3772992"/>
              <a:gd name="connsiteY4" fmla="*/ 0 h 47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992" h="477054" extrusionOk="0">
                <a:moveTo>
                  <a:pt x="0" y="0"/>
                </a:moveTo>
                <a:cubicBezTo>
                  <a:pt x="1368266" y="68823"/>
                  <a:pt x="3045579" y="-58901"/>
                  <a:pt x="3772992" y="0"/>
                </a:cubicBezTo>
                <a:cubicBezTo>
                  <a:pt x="3803563" y="186582"/>
                  <a:pt x="3798919" y="378673"/>
                  <a:pt x="3772992" y="477054"/>
                </a:cubicBezTo>
                <a:cubicBezTo>
                  <a:pt x="3326789" y="527804"/>
                  <a:pt x="1611251" y="422497"/>
                  <a:pt x="0" y="477054"/>
                </a:cubicBezTo>
                <a:cubicBezTo>
                  <a:pt x="-1361" y="263189"/>
                  <a:pt x="27204" y="170826"/>
                  <a:pt x="0" y="0"/>
                </a:cubicBezTo>
                <a:close/>
              </a:path>
            </a:pathLst>
          </a:custGeom>
          <a:noFill/>
          <a:ln w="57150">
            <a:noFill/>
            <a:extLst>
              <a:ext uri="{C807C97D-BFC1-408E-A445-0C87EB9F89A2}">
                <ask:lineSketchStyleProps xmlns:ask="http://schemas.microsoft.com/office/drawing/2018/sketchyshapes" sd="608385902">
                  <a:prstGeom prst="rect">
                    <a:avLst/>
                  </a:prstGeom>
                  <ask:type>
                    <ask:lineSketchCurved/>
                  </ask:type>
                </ask:lineSketchStyleProps>
              </a:ext>
            </a:extLst>
          </a:ln>
        </p:spPr>
        <p:txBody>
          <a:bodyPr wrap="square" rtlCol="0">
            <a:spAutoFit/>
          </a:bodyPr>
          <a:lstStyle>
            <a:defPPr>
              <a:defRPr lang="en-US"/>
            </a:defPPr>
          </a:lstStyle>
          <a:p>
            <a:pPr algn="ctr"/>
            <a:r>
              <a:rPr lang="ar-AE" sz="2500" b="1" dirty="0">
                <a:solidFill>
                  <a:srgbClr val="FF0000"/>
                </a:solidFill>
              </a:rPr>
              <a:t>شعورك تجاه الدرس </a:t>
            </a:r>
            <a:endParaRPr lang="en-US" sz="2500" b="1" dirty="0">
              <a:solidFill>
                <a:srgbClr val="FF0000"/>
              </a:solidFill>
            </a:endParaRPr>
          </a:p>
        </p:txBody>
      </p:sp>
      <p:sp>
        <p:nvSpPr>
          <p:cNvPr id="12" name="مربع نص 11">
            <a:extLst>
              <a:ext uri="{FF2B5EF4-FFF2-40B4-BE49-F238E27FC236}">
                <a16:creationId xmlns:a16="http://schemas.microsoft.com/office/drawing/2014/main" id="{5E17ABC9-DF5A-4EDF-B2A5-D8A8B664162D}"/>
              </a:ext>
            </a:extLst>
          </p:cNvPr>
          <p:cNvSpPr txBox="1"/>
          <p:nvPr/>
        </p:nvSpPr>
        <p:spPr>
          <a:xfrm>
            <a:off x="4634061" y="4198119"/>
            <a:ext cx="3772992" cy="477054"/>
          </a:xfrm>
          <a:custGeom>
            <a:avLst/>
            <a:gdLst>
              <a:gd name="connsiteX0" fmla="*/ 0 w 3772992"/>
              <a:gd name="connsiteY0" fmla="*/ 0 h 477054"/>
              <a:gd name="connsiteX1" fmla="*/ 3772992 w 3772992"/>
              <a:gd name="connsiteY1" fmla="*/ 0 h 477054"/>
              <a:gd name="connsiteX2" fmla="*/ 3772992 w 3772992"/>
              <a:gd name="connsiteY2" fmla="*/ 477054 h 477054"/>
              <a:gd name="connsiteX3" fmla="*/ 0 w 3772992"/>
              <a:gd name="connsiteY3" fmla="*/ 477054 h 477054"/>
              <a:gd name="connsiteX4" fmla="*/ 0 w 3772992"/>
              <a:gd name="connsiteY4" fmla="*/ 0 h 47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992" h="477054" extrusionOk="0">
                <a:moveTo>
                  <a:pt x="0" y="0"/>
                </a:moveTo>
                <a:cubicBezTo>
                  <a:pt x="1368266" y="68823"/>
                  <a:pt x="3045579" y="-58901"/>
                  <a:pt x="3772992" y="0"/>
                </a:cubicBezTo>
                <a:cubicBezTo>
                  <a:pt x="3803563" y="186582"/>
                  <a:pt x="3798919" y="378673"/>
                  <a:pt x="3772992" y="477054"/>
                </a:cubicBezTo>
                <a:cubicBezTo>
                  <a:pt x="3326789" y="527804"/>
                  <a:pt x="1611251" y="422497"/>
                  <a:pt x="0" y="477054"/>
                </a:cubicBezTo>
                <a:cubicBezTo>
                  <a:pt x="-1361" y="263189"/>
                  <a:pt x="27204" y="170826"/>
                  <a:pt x="0" y="0"/>
                </a:cubicBezTo>
                <a:close/>
              </a:path>
            </a:pathLst>
          </a:custGeom>
          <a:noFill/>
          <a:ln w="57150">
            <a:noFill/>
            <a:extLst>
              <a:ext uri="{C807C97D-BFC1-408E-A445-0C87EB9F89A2}">
                <ask:lineSketchStyleProps xmlns:ask="http://schemas.microsoft.com/office/drawing/2018/sketchyshapes" sd="608385902">
                  <a:prstGeom prst="rect">
                    <a:avLst/>
                  </a:prstGeom>
                  <ask:type>
                    <ask:lineSketchCurved/>
                  </ask:type>
                </ask:lineSketchStyleProps>
              </a:ext>
            </a:extLst>
          </a:ln>
        </p:spPr>
        <p:txBody>
          <a:bodyPr wrap="square" rtlCol="0">
            <a:spAutoFit/>
          </a:bodyPr>
          <a:lstStyle>
            <a:defPPr>
              <a:defRPr lang="en-US"/>
            </a:defPPr>
          </a:lstStyle>
          <a:p>
            <a:pPr algn="ctr"/>
            <a:r>
              <a:rPr lang="ar-AE" sz="2500" b="1" dirty="0">
                <a:solidFill>
                  <a:srgbClr val="FF0000"/>
                </a:solidFill>
              </a:rPr>
              <a:t>نقاط استفدت منها </a:t>
            </a:r>
            <a:endParaRPr lang="en-US" sz="2500" b="1" dirty="0">
              <a:solidFill>
                <a:srgbClr val="FF0000"/>
              </a:solidFill>
            </a:endParaRPr>
          </a:p>
        </p:txBody>
      </p:sp>
      <p:sp>
        <p:nvSpPr>
          <p:cNvPr id="13" name="مربع نص 12">
            <a:extLst>
              <a:ext uri="{FF2B5EF4-FFF2-40B4-BE49-F238E27FC236}">
                <a16:creationId xmlns:a16="http://schemas.microsoft.com/office/drawing/2014/main" id="{72BF1614-61E9-4087-A0D2-FEBC48B3CBD3}"/>
              </a:ext>
            </a:extLst>
          </p:cNvPr>
          <p:cNvSpPr txBox="1"/>
          <p:nvPr/>
        </p:nvSpPr>
        <p:spPr>
          <a:xfrm>
            <a:off x="5015346" y="5407849"/>
            <a:ext cx="3772992" cy="477054"/>
          </a:xfrm>
          <a:custGeom>
            <a:avLst/>
            <a:gdLst>
              <a:gd name="connsiteX0" fmla="*/ 0 w 3772992"/>
              <a:gd name="connsiteY0" fmla="*/ 0 h 477054"/>
              <a:gd name="connsiteX1" fmla="*/ 3772992 w 3772992"/>
              <a:gd name="connsiteY1" fmla="*/ 0 h 477054"/>
              <a:gd name="connsiteX2" fmla="*/ 3772992 w 3772992"/>
              <a:gd name="connsiteY2" fmla="*/ 477054 h 477054"/>
              <a:gd name="connsiteX3" fmla="*/ 0 w 3772992"/>
              <a:gd name="connsiteY3" fmla="*/ 477054 h 477054"/>
              <a:gd name="connsiteX4" fmla="*/ 0 w 3772992"/>
              <a:gd name="connsiteY4" fmla="*/ 0 h 47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992" h="477054" extrusionOk="0">
                <a:moveTo>
                  <a:pt x="0" y="0"/>
                </a:moveTo>
                <a:cubicBezTo>
                  <a:pt x="1368266" y="68823"/>
                  <a:pt x="3045579" y="-58901"/>
                  <a:pt x="3772992" y="0"/>
                </a:cubicBezTo>
                <a:cubicBezTo>
                  <a:pt x="3803563" y="186582"/>
                  <a:pt x="3798919" y="378673"/>
                  <a:pt x="3772992" y="477054"/>
                </a:cubicBezTo>
                <a:cubicBezTo>
                  <a:pt x="3326789" y="527804"/>
                  <a:pt x="1611251" y="422497"/>
                  <a:pt x="0" y="477054"/>
                </a:cubicBezTo>
                <a:cubicBezTo>
                  <a:pt x="-1361" y="263189"/>
                  <a:pt x="27204" y="170826"/>
                  <a:pt x="0" y="0"/>
                </a:cubicBezTo>
                <a:close/>
              </a:path>
            </a:pathLst>
          </a:custGeom>
          <a:noFill/>
          <a:ln w="57150">
            <a:noFill/>
            <a:extLst>
              <a:ext uri="{C807C97D-BFC1-408E-A445-0C87EB9F89A2}">
                <ask:lineSketchStyleProps xmlns:ask="http://schemas.microsoft.com/office/drawing/2018/sketchyshapes" sd="608385902">
                  <a:prstGeom prst="rect">
                    <a:avLst/>
                  </a:prstGeom>
                  <ask:type>
                    <ask:lineSketchCurved/>
                  </ask:type>
                </ask:lineSketchStyleProps>
              </a:ext>
            </a:extLst>
          </a:ln>
        </p:spPr>
        <p:txBody>
          <a:bodyPr wrap="square" rtlCol="0">
            <a:spAutoFit/>
          </a:bodyPr>
          <a:lstStyle>
            <a:defPPr>
              <a:defRPr lang="en-US"/>
            </a:defPPr>
          </a:lstStyle>
          <a:p>
            <a:r>
              <a:rPr lang="ar-AE" sz="2500" b="1" dirty="0">
                <a:solidFill>
                  <a:srgbClr val="FF0000"/>
                </a:solidFill>
              </a:rPr>
              <a:t>كلمة تودّ أن تقولها </a:t>
            </a:r>
            <a:endParaRPr lang="en-US" sz="2500" b="1" dirty="0">
              <a:solidFill>
                <a:srgbClr val="FF0000"/>
              </a:solidFill>
            </a:endParaRPr>
          </a:p>
        </p:txBody>
      </p:sp>
      <p:grpSp>
        <p:nvGrpSpPr>
          <p:cNvPr id="18" name="مجموعة 17">
            <a:extLst>
              <a:ext uri="{FF2B5EF4-FFF2-40B4-BE49-F238E27FC236}">
                <a16:creationId xmlns:a16="http://schemas.microsoft.com/office/drawing/2014/main" id="{964E2940-718A-4E9C-A44B-607EDFE17755}"/>
              </a:ext>
            </a:extLst>
          </p:cNvPr>
          <p:cNvGrpSpPr/>
          <p:nvPr/>
        </p:nvGrpSpPr>
        <p:grpSpPr>
          <a:xfrm>
            <a:off x="9092918" y="1321497"/>
            <a:ext cx="2523467" cy="2987323"/>
            <a:chOff x="9301100" y="594988"/>
            <a:chExt cx="2523467" cy="2987323"/>
          </a:xfrm>
        </p:grpSpPr>
        <p:pic>
          <p:nvPicPr>
            <p:cNvPr id="14" name="صورة 13" descr="صورة تحتوي على رسم&#10;&#10;تم إنشاء الوصف تلقائياً">
              <a:extLst>
                <a:ext uri="{FF2B5EF4-FFF2-40B4-BE49-F238E27FC236}">
                  <a16:creationId xmlns:a16="http://schemas.microsoft.com/office/drawing/2014/main" id="{98805E6F-BD72-4AC5-A2EA-D8EBBAD955BA}"/>
                </a:ext>
              </a:extLst>
            </p:cNvPr>
            <p:cNvPicPr>
              <a:picLocks noChangeAspect="1"/>
            </p:cNvPicPr>
            <p:nvPr/>
          </p:nvPicPr>
          <p:blipFill rotWithShape="1">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t="57398"/>
            <a:stretch/>
          </p:blipFill>
          <p:spPr>
            <a:xfrm>
              <a:off x="9301100" y="594988"/>
              <a:ext cx="2523467" cy="1342283"/>
            </a:xfrm>
            <a:prstGeom prst="rect">
              <a:avLst/>
            </a:prstGeom>
          </p:spPr>
        </p:pic>
        <p:pic>
          <p:nvPicPr>
            <p:cNvPr id="16" name="صورة 15" descr="صورة تحتوي على لعبة, فتاة, تشغيل, كعكة&#10;&#10;تم إنشاء الوصف تلقائياً">
              <a:extLst>
                <a:ext uri="{FF2B5EF4-FFF2-40B4-BE49-F238E27FC236}">
                  <a16:creationId xmlns:a16="http://schemas.microsoft.com/office/drawing/2014/main" id="{A5F92266-182C-4B5F-99D7-A88F89BDCAFA}"/>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301100" y="1266129"/>
              <a:ext cx="2283085" cy="2316182"/>
            </a:xfrm>
            <a:prstGeom prst="rect">
              <a:avLst/>
            </a:prstGeom>
          </p:spPr>
        </p:pic>
        <p:sp>
          <p:nvSpPr>
            <p:cNvPr id="17" name="مربع نص 16">
              <a:extLst>
                <a:ext uri="{FF2B5EF4-FFF2-40B4-BE49-F238E27FC236}">
                  <a16:creationId xmlns:a16="http://schemas.microsoft.com/office/drawing/2014/main" id="{9071261F-425F-49A7-8C3C-02586CD6D973}"/>
                </a:ext>
              </a:extLst>
            </p:cNvPr>
            <p:cNvSpPr txBox="1"/>
            <p:nvPr/>
          </p:nvSpPr>
          <p:spPr>
            <a:xfrm>
              <a:off x="10183659" y="594988"/>
              <a:ext cx="951979" cy="369516"/>
            </a:xfrm>
            <a:prstGeom prst="rect">
              <a:avLst/>
            </a:prstGeom>
            <a:solidFill>
              <a:schemeClr val="bg1"/>
            </a:solidFill>
            <a:ln>
              <a:noFill/>
            </a:ln>
          </p:spPr>
          <p:txBody>
            <a:bodyPr wrap="square" rtlCol="0">
              <a:spAutoFit/>
            </a:bodyPr>
            <a:lstStyle/>
            <a:p>
              <a:endParaRPr lang="en-US" dirty="0"/>
            </a:p>
          </p:txBody>
        </p:sp>
      </p:grpSp>
    </p:spTree>
    <p:extLst>
      <p:ext uri="{BB962C8B-B14F-4D97-AF65-F5344CB8AC3E}">
        <p14:creationId xmlns:p14="http://schemas.microsoft.com/office/powerpoint/2010/main" val="1657046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49591965-CC87-484F-B606-60FEB8D91248}"/>
              </a:ext>
            </a:extLst>
          </p:cNvPr>
          <p:cNvSpPr txBox="1"/>
          <p:nvPr/>
        </p:nvSpPr>
        <p:spPr>
          <a:xfrm>
            <a:off x="2747628" y="764704"/>
            <a:ext cx="6696744" cy="1569660"/>
          </a:xfrm>
          <a:prstGeom prst="rect">
            <a:avLst/>
          </a:prstGeom>
          <a:noFill/>
        </p:spPr>
        <p:txBody>
          <a:bodyPr wrap="square" rtlCol="1">
            <a:spAutoFit/>
          </a:bodyPr>
          <a:lstStyle/>
          <a:p>
            <a:pPr algn="ctr"/>
            <a:r>
              <a:rPr lang="ar-AE" sz="4800" b="1" dirty="0">
                <a:ln w="22225">
                  <a:solidFill>
                    <a:schemeClr val="accent2"/>
                  </a:solidFill>
                  <a:prstDash val="solid"/>
                </a:ln>
                <a:solidFill>
                  <a:schemeClr val="accent2">
                    <a:lumMod val="50000"/>
                  </a:schemeClr>
                </a:solidFill>
              </a:rPr>
              <a:t>هيا بنا نستكشف عنوان الدرس بتركيب البازل </a:t>
            </a:r>
          </a:p>
        </p:txBody>
      </p:sp>
      <p:sp>
        <p:nvSpPr>
          <p:cNvPr id="4" name="مستطيل 3">
            <a:extLst>
              <a:ext uri="{FF2B5EF4-FFF2-40B4-BE49-F238E27FC236}">
                <a16:creationId xmlns:a16="http://schemas.microsoft.com/office/drawing/2014/main" id="{33E81C21-0A8E-40DB-AD7B-74B47241E4A5}"/>
              </a:ext>
            </a:extLst>
          </p:cNvPr>
          <p:cNvSpPr/>
          <p:nvPr/>
        </p:nvSpPr>
        <p:spPr>
          <a:xfrm>
            <a:off x="2965249" y="3717032"/>
            <a:ext cx="6480720" cy="2123658"/>
          </a:xfrm>
          <a:prstGeom prst="rect">
            <a:avLst/>
          </a:prstGeom>
          <a:solidFill>
            <a:srgbClr val="965D5C"/>
          </a:solidFill>
        </p:spPr>
        <p:txBody>
          <a:bodyPr wrap="square">
            <a:spAutoFit/>
          </a:bodyPr>
          <a:lstStyle/>
          <a:p>
            <a:pPr algn="ctr"/>
            <a:r>
              <a:rPr lang="ar-AE" sz="4400" b="1" dirty="0">
                <a:solidFill>
                  <a:schemeClr val="bg1"/>
                </a:solidFill>
              </a:rPr>
              <a:t>https://www.jigsawplanet.com/?rc=play&amp;pid=37309b7a126b</a:t>
            </a:r>
          </a:p>
        </p:txBody>
      </p:sp>
    </p:spTree>
    <p:extLst>
      <p:ext uri="{BB962C8B-B14F-4D97-AF65-F5344CB8AC3E}">
        <p14:creationId xmlns:p14="http://schemas.microsoft.com/office/powerpoint/2010/main" val="2814365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4119" t="38889" r="34892" b="32575"/>
          <a:stretch/>
        </p:blipFill>
        <p:spPr bwMode="auto">
          <a:xfrm>
            <a:off x="2423592" y="1016732"/>
            <a:ext cx="7776864" cy="482453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0645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54177" t="34659" r="2841" b="44837"/>
          <a:stretch/>
        </p:blipFill>
        <p:spPr bwMode="auto">
          <a:xfrm>
            <a:off x="2256871" y="1063136"/>
            <a:ext cx="8303625" cy="274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5297" t="41563" r="55927" b="45778"/>
          <a:stretch/>
        </p:blipFill>
        <p:spPr bwMode="auto">
          <a:xfrm>
            <a:off x="2256871" y="3804530"/>
            <a:ext cx="8303625" cy="178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04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1E809BA9-0081-48DF-8E88-D23E3D72D7F2}"/>
              </a:ext>
            </a:extLst>
          </p:cNvPr>
          <p:cNvPicPr>
            <a:picLocks noChangeAspect="1"/>
          </p:cNvPicPr>
          <p:nvPr/>
        </p:nvPicPr>
        <p:blipFill rotWithShape="1">
          <a:blip r:embed="rId2"/>
          <a:srcRect l="20607" b="20656"/>
          <a:stretch/>
        </p:blipFill>
        <p:spPr>
          <a:xfrm>
            <a:off x="26643" y="717962"/>
            <a:ext cx="7262856" cy="5422075"/>
          </a:xfrm>
          <a:prstGeom prst="rect">
            <a:avLst/>
          </a:prstGeom>
          <a:effectLst>
            <a:softEdge rad="635000"/>
          </a:effectLst>
        </p:spPr>
      </p:pic>
      <p:pic>
        <p:nvPicPr>
          <p:cNvPr id="3" name="صورة 2">
            <a:extLst>
              <a:ext uri="{FF2B5EF4-FFF2-40B4-BE49-F238E27FC236}">
                <a16:creationId xmlns:a16="http://schemas.microsoft.com/office/drawing/2014/main" id="{1D4B7F0E-2F21-4F76-A343-677CF4DD4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4432" y="3356992"/>
            <a:ext cx="2478909" cy="3402356"/>
          </a:xfrm>
          <a:prstGeom prst="rect">
            <a:avLst/>
          </a:prstGeom>
          <a:effectLst>
            <a:softEdge rad="635000"/>
          </a:effectLst>
        </p:spPr>
      </p:pic>
      <p:sp>
        <p:nvSpPr>
          <p:cNvPr id="4" name="مستطيل 3">
            <a:extLst>
              <a:ext uri="{FF2B5EF4-FFF2-40B4-BE49-F238E27FC236}">
                <a16:creationId xmlns:a16="http://schemas.microsoft.com/office/drawing/2014/main" id="{31EB9799-DC28-4B6E-B35B-0943E8A569D4}"/>
              </a:ext>
            </a:extLst>
          </p:cNvPr>
          <p:cNvSpPr/>
          <p:nvPr/>
        </p:nvSpPr>
        <p:spPr>
          <a:xfrm>
            <a:off x="7752184" y="663333"/>
            <a:ext cx="4248472" cy="2800767"/>
          </a:xfrm>
          <a:prstGeom prst="rect">
            <a:avLst/>
          </a:prstGeom>
        </p:spPr>
        <p:txBody>
          <a:bodyPr wrap="square">
            <a:spAutoFit/>
          </a:bodyPr>
          <a:lstStyle/>
          <a:p>
            <a:pPr lvl="0" algn="ctr" fontAlgn="base">
              <a:spcAft>
                <a:spcPct val="0"/>
              </a:spcAft>
            </a:pPr>
            <a:r>
              <a:rPr lang="ar-AE" altLang="ar-SA" sz="4400" b="1" dirty="0">
                <a:solidFill>
                  <a:srgbClr val="993366"/>
                </a:solidFill>
                <a:latin typeface="Calibri" panose="020F0502020204030204" pitchFamily="34" charset="0"/>
                <a:cs typeface="Monotype Koufi" pitchFamily="2" charset="-78"/>
              </a:rPr>
              <a:t>والآن دعونا نذهب إلى بوابة التعلم الذكي</a:t>
            </a:r>
          </a:p>
          <a:p>
            <a:pPr lvl="0" algn="ctr" fontAlgn="base">
              <a:spcAft>
                <a:spcPct val="0"/>
              </a:spcAft>
            </a:pPr>
            <a:r>
              <a:rPr lang="en-US" altLang="ar-SA" sz="4400" b="1" dirty="0">
                <a:solidFill>
                  <a:srgbClr val="00B050"/>
                </a:solidFill>
                <a:latin typeface="Bernard MT Condensed" panose="02050806060905020404" pitchFamily="18" charset="0"/>
                <a:cs typeface="Monotype Koufi" pitchFamily="2" charset="-78"/>
              </a:rPr>
              <a:t>LMS</a:t>
            </a:r>
          </a:p>
          <a:p>
            <a:pPr lvl="0" algn="ctr" fontAlgn="base">
              <a:spcAft>
                <a:spcPct val="0"/>
              </a:spcAft>
            </a:pPr>
            <a:r>
              <a:rPr lang="ar-AE" altLang="ar-SA" sz="4400" b="1" dirty="0" err="1">
                <a:solidFill>
                  <a:srgbClr val="FF0000"/>
                </a:solidFill>
                <a:latin typeface="Calibri" panose="020F0502020204030204" pitchFamily="34" charset="0"/>
                <a:cs typeface="Monotype Koufi" pitchFamily="2" charset="-78"/>
              </a:rPr>
              <a:t>للإستطلاع</a:t>
            </a:r>
            <a:r>
              <a:rPr lang="ar-AE" altLang="ar-SA" sz="4400" b="1" dirty="0">
                <a:solidFill>
                  <a:srgbClr val="FF0000"/>
                </a:solidFill>
                <a:latin typeface="Calibri" panose="020F0502020204030204" pitchFamily="34" charset="0"/>
                <a:cs typeface="Monotype Koufi" pitchFamily="2" charset="-78"/>
              </a:rPr>
              <a:t>   </a:t>
            </a:r>
          </a:p>
        </p:txBody>
      </p:sp>
    </p:spTree>
    <p:extLst>
      <p:ext uri="{BB962C8B-B14F-4D97-AF65-F5344CB8AC3E}">
        <p14:creationId xmlns:p14="http://schemas.microsoft.com/office/powerpoint/2010/main" val="42872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2000" fill="hold"/>
                                        <p:tgtEl>
                                          <p:spTgt spid="4"/>
                                        </p:tgtEl>
                                        <p:attrNameLst>
                                          <p:attrName>ppt_w</p:attrName>
                                        </p:attrNameLst>
                                      </p:cBhvr>
                                      <p:tavLst>
                                        <p:tav tm="0">
                                          <p:val>
                                            <p:fltVal val="0"/>
                                          </p:val>
                                        </p:tav>
                                        <p:tav tm="100000">
                                          <p:val>
                                            <p:strVal val="#ppt_w"/>
                                          </p:val>
                                        </p:tav>
                                      </p:tavLst>
                                    </p:anim>
                                    <p:anim calcmode="lin" valueType="num">
                                      <p:cBhvr>
                                        <p:cTn id="11" dur="2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6AC0B04062604E9AE44D996546332C" ma:contentTypeVersion="2" ma:contentTypeDescription="Create a new document." ma:contentTypeScope="" ma:versionID="1849426f02405eac3a0c39e44267a7db">
  <xsd:schema xmlns:xsd="http://www.w3.org/2001/XMLSchema" xmlns:xs="http://www.w3.org/2001/XMLSchema" xmlns:p="http://schemas.microsoft.com/office/2006/metadata/properties" xmlns:ns2="74e984ce-4d9e-4fda-9847-5d0463c427c4" targetNamespace="http://schemas.microsoft.com/office/2006/metadata/properties" ma:root="true" ma:fieldsID="6ffc3d1d007251ff673dcebe37f3c6b5" ns2:_="">
    <xsd:import namespace="74e984ce-4d9e-4fda-9847-5d0463c427c4"/>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e984ce-4d9e-4fda-9847-5d0463c427c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4e984ce-4d9e-4fda-9847-5d0463c427c4">
      <UserInfo>
        <DisplayName>Muna Ateeq Rubiea Aldarmaki</DisplayName>
        <AccountId>66</AccountId>
        <AccountType/>
      </UserInfo>
      <UserInfo>
        <DisplayName>Islamic Education</DisplayName>
        <AccountId>7</AccountId>
        <AccountType/>
      </UserInfo>
    </SharedWithUsers>
  </documentManagement>
</p:properties>
</file>

<file path=customXml/itemProps1.xml><?xml version="1.0" encoding="utf-8"?>
<ds:datastoreItem xmlns:ds="http://schemas.openxmlformats.org/officeDocument/2006/customXml" ds:itemID="{86B091EB-3AE9-4899-99B3-CE6D37F68B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e984ce-4d9e-4fda-9847-5d0463c427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A89E63-AD6E-424E-84A8-2EEBAD5EE9EC}">
  <ds:schemaRefs>
    <ds:schemaRef ds:uri="http://schemas.microsoft.com/sharepoint/v3/contenttype/forms"/>
  </ds:schemaRefs>
</ds:datastoreItem>
</file>

<file path=customXml/itemProps3.xml><?xml version="1.0" encoding="utf-8"?>
<ds:datastoreItem xmlns:ds="http://schemas.openxmlformats.org/officeDocument/2006/customXml" ds:itemID="{B6A8080B-8748-4F23-AEE0-B48ABEB31C69}">
  <ds:schemaRefs>
    <ds:schemaRef ds:uri="http://purl.org/dc/elements/1.1/"/>
    <ds:schemaRef ds:uri="http://purl.org/dc/dcmitype/"/>
    <ds:schemaRef ds:uri="http://schemas.openxmlformats.org/package/2006/metadata/core-properties"/>
    <ds:schemaRef ds:uri="http://schemas.microsoft.com/office/2006/documentManagement/types"/>
    <ds:schemaRef ds:uri="http://purl.org/dc/terms/"/>
    <ds:schemaRef ds:uri="http://www.w3.org/XML/1998/namespace"/>
    <ds:schemaRef ds:uri="http://schemas.microsoft.com/office/infopath/2007/PartnerControls"/>
    <ds:schemaRef ds:uri="74e984ce-4d9e-4fda-9847-5d0463c427c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1677</TotalTime>
  <Words>969</Words>
  <Application>Microsoft Office PowerPoint</Application>
  <PresentationFormat>شاشة عريضة</PresentationFormat>
  <Paragraphs>184</Paragraphs>
  <Slides>52</Slides>
  <Notes>2</Notes>
  <HiddenSlides>0</HiddenSlides>
  <MMClips>5</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52</vt:i4>
      </vt:variant>
    </vt:vector>
  </HeadingPairs>
  <TitlesOfParts>
    <vt:vector size="62" baseType="lpstr">
      <vt:lpstr>Andalus</vt:lpstr>
      <vt:lpstr>Arial</vt:lpstr>
      <vt:lpstr>Bernard MT Condensed</vt:lpstr>
      <vt:lpstr>Calibri</vt:lpstr>
      <vt:lpstr>Oswald</vt:lpstr>
      <vt:lpstr>Sakkal Majalla</vt:lpstr>
      <vt:lpstr>Times New Roman</vt:lpstr>
      <vt:lpstr>Verdana</vt:lpstr>
      <vt:lpstr>VIP Rawy Bold</vt:lpstr>
      <vt:lpstr>Office Theme</vt:lpstr>
      <vt:lpstr>عرض تقديمي في PowerPoint</vt:lpstr>
      <vt:lpstr>عرض تقديمي في PowerPoint</vt:lpstr>
      <vt:lpstr>قوانين التعلم عن بعد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رايه محمد الكعبي</cp:lastModifiedBy>
  <cp:revision>107</cp:revision>
  <dcterms:created xsi:type="dcterms:W3CDTF">2016-10-19T15:57:38Z</dcterms:created>
  <dcterms:modified xsi:type="dcterms:W3CDTF">2020-11-01T19:15:11Z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0x010100726AC0B04062604E9AE44D996546332C</vt:lpwstr>
  </property>
</Properties>
</file>