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2" r:id="rId11"/>
    <p:sldId id="29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2" y="795130"/>
            <a:ext cx="10243931" cy="53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7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0" y="768626"/>
            <a:ext cx="10495723" cy="531412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81944" y="874644"/>
            <a:ext cx="1182404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6590284" y="3261430"/>
            <a:ext cx="349166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400" b="1" dirty="0">
                <a:solidFill>
                  <a:srgbClr val="FF0000"/>
                </a:solidFill>
              </a:rPr>
              <a:t>أحاديث الرسول </a:t>
            </a:r>
            <a:r>
              <a:rPr lang="ar-AE" sz="4400" b="1" dirty="0">
                <a:solidFill>
                  <a:srgbClr val="FF0000"/>
                </a:solidFill>
                <a:sym typeface="AGA Arabesque" panose="05010101010101010101" pitchFamily="2" charset="2"/>
              </a:rPr>
              <a:t>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258461" y="4307858"/>
            <a:ext cx="3823483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400" b="1" dirty="0">
                <a:solidFill>
                  <a:srgbClr val="FF0000"/>
                </a:solidFill>
              </a:rPr>
              <a:t>قول الصحابة الكرام.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909875" y="4307857"/>
            <a:ext cx="348044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400" b="1" dirty="0">
                <a:solidFill>
                  <a:srgbClr val="FF0000"/>
                </a:solidFill>
              </a:rPr>
              <a:t>الأخذ بمطلق اللغة.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707897" y="3240854"/>
            <a:ext cx="368241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ما يقتضيه الكلام. </a:t>
            </a:r>
          </a:p>
        </p:txBody>
      </p:sp>
    </p:spTree>
    <p:extLst>
      <p:ext uri="{BB962C8B-B14F-4D97-AF65-F5344CB8AC3E}">
        <p14:creationId xmlns:p14="http://schemas.microsoft.com/office/powerpoint/2010/main" val="283892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898296" y="132524"/>
            <a:ext cx="4253948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904383" y="1683026"/>
            <a:ext cx="47847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5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7" y="795130"/>
            <a:ext cx="10363200" cy="531412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922919" y="1722782"/>
            <a:ext cx="1182404" cy="1325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420780" y="4594166"/>
            <a:ext cx="1132393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لأن قائل الكلام سبحانه هو أدرى بمعانيه وأهدافه ومقاصده من غيره </a:t>
            </a:r>
          </a:p>
        </p:txBody>
      </p:sp>
    </p:spTree>
    <p:extLst>
      <p:ext uri="{BB962C8B-B14F-4D97-AF65-F5344CB8AC3E}">
        <p14:creationId xmlns:p14="http://schemas.microsoft.com/office/powerpoint/2010/main" val="37587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742122"/>
            <a:ext cx="10389704" cy="53273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92279" y="980661"/>
            <a:ext cx="3485321" cy="1072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843891" y="2928134"/>
            <a:ext cx="523091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" إن الشرك لظلم عظيم "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144811" y="4642837"/>
            <a:ext cx="7875874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في الصحيح عن النبي </a:t>
            </a:r>
            <a:r>
              <a:rPr lang="ar-AE" sz="4000" b="1" dirty="0">
                <a:solidFill>
                  <a:srgbClr val="FF0000"/>
                </a:solidFill>
                <a:sym typeface="AGA Arabesque" panose="05010101010101010101" pitchFamily="2" charset="2"/>
              </a:rPr>
              <a:t></a:t>
            </a:r>
            <a:r>
              <a:rPr lang="ar-AE" sz="4000" b="1" dirty="0">
                <a:solidFill>
                  <a:srgbClr val="FF0000"/>
                </a:solidFill>
              </a:rPr>
              <a:t>، فإنه قال يوم الخندق:</a:t>
            </a:r>
          </a:p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 «شغلونا عن الصلاة الوسطى صلاة العصر».</a:t>
            </a:r>
          </a:p>
        </p:txBody>
      </p:sp>
    </p:spTree>
    <p:extLst>
      <p:ext uri="{BB962C8B-B14F-4D97-AF65-F5344CB8AC3E}">
        <p14:creationId xmlns:p14="http://schemas.microsoft.com/office/powerpoint/2010/main" val="11597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189843" y="384312"/>
            <a:ext cx="3962401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7076661" y="2199861"/>
            <a:ext cx="47450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6286020" y="3796809"/>
            <a:ext cx="463780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علم الناسخ والمنسوخ.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626933" y="4758752"/>
            <a:ext cx="2587568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أصول الفقه.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863302" y="5720695"/>
            <a:ext cx="403828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العلم بآيات الأحكام .</a:t>
            </a:r>
          </a:p>
        </p:txBody>
      </p:sp>
    </p:spTree>
    <p:extLst>
      <p:ext uri="{BB962C8B-B14F-4D97-AF65-F5344CB8AC3E}">
        <p14:creationId xmlns:p14="http://schemas.microsoft.com/office/powerpoint/2010/main" val="8133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18" y="795130"/>
            <a:ext cx="10531291" cy="53008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174705" y="1404731"/>
            <a:ext cx="1182404" cy="1590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575370" y="4421889"/>
            <a:ext cx="1103218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400" b="1" dirty="0">
                <a:solidFill>
                  <a:srgbClr val="FF0000"/>
                </a:solidFill>
              </a:rPr>
              <a:t>حتى يكون تفسيره مقبولا بعيدا عن الخطأ والقول بما لا يعلم .</a:t>
            </a:r>
          </a:p>
        </p:txBody>
      </p:sp>
    </p:spTree>
    <p:extLst>
      <p:ext uri="{BB962C8B-B14F-4D97-AF65-F5344CB8AC3E}">
        <p14:creationId xmlns:p14="http://schemas.microsoft.com/office/powerpoint/2010/main" val="26271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87339" y="92765"/>
            <a:ext cx="2464905" cy="993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4557092" y="3262665"/>
            <a:ext cx="454002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لا يوجد دليل على ذلك.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763057" y="4332607"/>
            <a:ext cx="733405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لأنه موضوع غيبي يثبت بالدليل فقط.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0742" y="5402549"/>
            <a:ext cx="899637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ينادى الإنسان يوم القيامة باسمه واسم أبيه.  </a:t>
            </a:r>
          </a:p>
        </p:txBody>
      </p:sp>
    </p:spTree>
    <p:extLst>
      <p:ext uri="{BB962C8B-B14F-4D97-AF65-F5344CB8AC3E}">
        <p14:creationId xmlns:p14="http://schemas.microsoft.com/office/powerpoint/2010/main" val="32916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0" y="728870"/>
            <a:ext cx="10455965" cy="53671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57252" y="887895"/>
            <a:ext cx="2398644" cy="1020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486400" y="3432313"/>
            <a:ext cx="38431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0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5" y="768626"/>
            <a:ext cx="10349947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795130"/>
            <a:ext cx="10442713" cy="531412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121700" y="967409"/>
            <a:ext cx="1182404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6627872" y="2621194"/>
            <a:ext cx="366318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التفسير بالمأثور 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940458" y="3602681"/>
            <a:ext cx="335059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التفسير بالرأي .</a:t>
            </a:r>
          </a:p>
        </p:txBody>
      </p:sp>
    </p:spTree>
    <p:extLst>
      <p:ext uri="{BB962C8B-B14F-4D97-AF65-F5344CB8AC3E}">
        <p14:creationId xmlns:p14="http://schemas.microsoft.com/office/powerpoint/2010/main" val="28658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7" y="742122"/>
            <a:ext cx="10429462" cy="53671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28936" y="1007166"/>
            <a:ext cx="1182404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2"/>
          <p:cNvSpPr/>
          <p:nvPr/>
        </p:nvSpPr>
        <p:spPr>
          <a:xfrm>
            <a:off x="10148205" y="3558209"/>
            <a:ext cx="1182404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753740" y="2581738"/>
            <a:ext cx="6974986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SA" sz="4400" b="1" dirty="0">
                <a:solidFill>
                  <a:srgbClr val="FF0000"/>
                </a:solidFill>
                <a:latin typeface="Times New Roman" pitchFamily="18" charset="0"/>
              </a:rPr>
              <a:t>بيان معنى الآية بما ورد في القرآن </a:t>
            </a:r>
            <a:endParaRPr lang="ar-AE" sz="4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rtl="1"/>
            <a:r>
              <a:rPr lang="ar-SA" sz="4400" b="1" dirty="0">
                <a:solidFill>
                  <a:srgbClr val="FF0000"/>
                </a:solidFill>
                <a:latin typeface="Times New Roman" pitchFamily="18" charset="0"/>
              </a:rPr>
              <a:t>أو السنة</a:t>
            </a:r>
            <a:r>
              <a:rPr lang="ar-AE" sz="4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ar-SA" sz="4400" b="1" dirty="0">
                <a:solidFill>
                  <a:srgbClr val="FF0000"/>
                </a:solidFill>
                <a:latin typeface="Times New Roman" pitchFamily="18" charset="0"/>
              </a:rPr>
              <a:t>وأقوال الصحابة والتابعين</a:t>
            </a:r>
            <a:r>
              <a:rPr lang="ar-AE" sz="4400" b="1" dirty="0">
                <a:solidFill>
                  <a:srgbClr val="FF0000"/>
                </a:solidFill>
                <a:latin typeface="Times New Roman" pitchFamily="18" charset="0"/>
              </a:rPr>
              <a:t>.  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53740" y="5098463"/>
            <a:ext cx="1006557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400" b="1" dirty="0">
                <a:solidFill>
                  <a:srgbClr val="FF0000"/>
                </a:solidFill>
              </a:rPr>
              <a:t>البحث في صحة سند ما روي عن النبي </a:t>
            </a:r>
            <a:r>
              <a:rPr lang="ar-AE" sz="4400" b="1" dirty="0">
                <a:solidFill>
                  <a:srgbClr val="FF0000"/>
                </a:solidFill>
                <a:sym typeface="AGA Arabesque" panose="05010101010101010101" pitchFamily="2" charset="2"/>
              </a:rPr>
              <a:t> في التفسير.</a:t>
            </a:r>
            <a:r>
              <a:rPr lang="ar-AE" sz="4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42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4" y="742123"/>
            <a:ext cx="10442714" cy="539363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Oval 2"/>
          <p:cNvSpPr/>
          <p:nvPr/>
        </p:nvSpPr>
        <p:spPr>
          <a:xfrm>
            <a:off x="10148204" y="742123"/>
            <a:ext cx="1182404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639071" y="3035202"/>
            <a:ext cx="648446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</a:rPr>
              <a:t>كلاهما يبذل جهدا للوصول للمعنى الصحيح.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649236" y="3772576"/>
            <a:ext cx="453201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</a:rPr>
              <a:t>كلاهما يؤجر من الله عزو جل.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155096" y="4463402"/>
            <a:ext cx="460987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</a:rPr>
              <a:t>يعتمد على النصوص المأثورة.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698056" y="4418907"/>
            <a:ext cx="264687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يعتمد على العقل.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859308" y="5162004"/>
            <a:ext cx="562525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كلاهما مقبول ويصل للمعنى الصحيح.</a:t>
            </a:r>
          </a:p>
        </p:txBody>
      </p:sp>
    </p:spTree>
    <p:extLst>
      <p:ext uri="{BB962C8B-B14F-4D97-AF65-F5344CB8AC3E}">
        <p14:creationId xmlns:p14="http://schemas.microsoft.com/office/powerpoint/2010/main" val="32051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2" y="808383"/>
            <a:ext cx="10402956" cy="52346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422296" y="808382"/>
            <a:ext cx="1789043" cy="12059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1092598" y="4486979"/>
            <a:ext cx="9940543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خبرته ومهاراته السابقة ، فالنحوي يركز على </a:t>
            </a:r>
          </a:p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 الجانب اللغوي والفقيه يركز على الأحكام وهكذا...</a:t>
            </a:r>
          </a:p>
        </p:txBody>
      </p:sp>
    </p:spTree>
    <p:extLst>
      <p:ext uri="{BB962C8B-B14F-4D97-AF65-F5344CB8AC3E}">
        <p14:creationId xmlns:p14="http://schemas.microsoft.com/office/powerpoint/2010/main" val="28068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515061" y="39760"/>
            <a:ext cx="2637183" cy="583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585527" y="225287"/>
            <a:ext cx="1182404" cy="104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2"/>
          <p:cNvSpPr/>
          <p:nvPr/>
        </p:nvSpPr>
        <p:spPr>
          <a:xfrm>
            <a:off x="10585527" y="3299791"/>
            <a:ext cx="1182404" cy="1162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1550230" y="2259838"/>
            <a:ext cx="1009763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نتيجة لما تميز به المفسر من علوم ومواهب سابقة.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729517" y="5547890"/>
            <a:ext cx="268214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</a:rPr>
              <a:t>الموضوعي ......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49635" y="5455556"/>
            <a:ext cx="769954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بناء على ما تختاره المجموعة وتبرره.</a:t>
            </a:r>
          </a:p>
        </p:txBody>
      </p:sp>
    </p:spTree>
    <p:extLst>
      <p:ext uri="{BB962C8B-B14F-4D97-AF65-F5344CB8AC3E}">
        <p14:creationId xmlns:p14="http://schemas.microsoft.com/office/powerpoint/2010/main" val="4153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329530" y="225290"/>
            <a:ext cx="2756453" cy="1046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1007165" y="3429000"/>
            <a:ext cx="534330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ابتلاء ، الخلاف ، مصيبة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4474896"/>
            <a:ext cx="831830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</a:rPr>
              <a:t>أن المشركين عابوا على المسلمين قتالهم لهم في الشهر الحرام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8174" y="5423196"/>
            <a:ext cx="94339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</a:rPr>
              <a:t>فتنه المسلمين عن دينهم أشد جرما من قتالكم في الشهر الحرام </a:t>
            </a:r>
          </a:p>
        </p:txBody>
      </p:sp>
    </p:spTree>
    <p:extLst>
      <p:ext uri="{BB962C8B-B14F-4D97-AF65-F5344CB8AC3E}">
        <p14:creationId xmlns:p14="http://schemas.microsoft.com/office/powerpoint/2010/main" val="11615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834887"/>
            <a:ext cx="10522224" cy="522135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42185" y="1113183"/>
            <a:ext cx="1182404" cy="1297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1666885" y="3424599"/>
            <a:ext cx="9090950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حفظه وبيان إعجازه واستنباط الهدى من آياته</a:t>
            </a:r>
          </a:p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 وتفسيره بشتى أنواع وطرق تفسيره.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414526" y="5176711"/>
            <a:ext cx="534330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جائزة دبي للقرآن الكريم .</a:t>
            </a:r>
          </a:p>
        </p:txBody>
      </p:sp>
    </p:spTree>
    <p:extLst>
      <p:ext uri="{BB962C8B-B14F-4D97-AF65-F5344CB8AC3E}">
        <p14:creationId xmlns:p14="http://schemas.microsoft.com/office/powerpoint/2010/main" val="871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768626"/>
            <a:ext cx="10442713" cy="53538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47583" y="768626"/>
            <a:ext cx="1696278" cy="808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1001228" y="3010334"/>
            <a:ext cx="1034263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رفضوا التفسير "الرأي المذموم " المبني على</a:t>
            </a:r>
          </a:p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 الجهل والهوى وأما التفاسير المتعددة الموجودة</a:t>
            </a:r>
          </a:p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فهي التي تبنى على العقل والدليل "الرأي المحمود".  </a:t>
            </a:r>
          </a:p>
        </p:txBody>
      </p:sp>
    </p:spTree>
    <p:extLst>
      <p:ext uri="{BB962C8B-B14F-4D97-AF65-F5344CB8AC3E}">
        <p14:creationId xmlns:p14="http://schemas.microsoft.com/office/powerpoint/2010/main" val="2587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3" y="781878"/>
            <a:ext cx="10416209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178647" y="5667592"/>
            <a:ext cx="383470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تدبر القرآن الكريم.</a:t>
            </a:r>
          </a:p>
        </p:txBody>
      </p:sp>
      <p:sp>
        <p:nvSpPr>
          <p:cNvPr id="7" name="Oval 2"/>
          <p:cNvSpPr/>
          <p:nvPr/>
        </p:nvSpPr>
        <p:spPr>
          <a:xfrm>
            <a:off x="8945217" y="119270"/>
            <a:ext cx="3034748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1493158"/>
            <a:ext cx="827021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خطط علماء التفسير التي ساروا عليها في كتبهم لبيان وتوضيح  مراد كلام الله ..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311766" y="1981327"/>
            <a:ext cx="185980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حديث الرسول </a:t>
            </a:r>
            <a:r>
              <a:rPr lang="ar-AE" sz="2400" b="1" dirty="0">
                <a:solidFill>
                  <a:srgbClr val="FF0000"/>
                </a:solidFill>
                <a:sym typeface="AGA Arabesque" panose="05010101010101010101" pitchFamily="2" charset="2"/>
              </a:rPr>
              <a:t>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628227" y="1981327"/>
            <a:ext cx="15071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قول الصحابي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27036" y="1981327"/>
            <a:ext cx="126348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مطلق اللغة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415163" y="2657188"/>
            <a:ext cx="13901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اللغة العربية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074086" y="2617434"/>
            <a:ext cx="191110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الناسخ والمنسوخ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221971" y="2617430"/>
            <a:ext cx="150714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أسباب النزول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0" y="3238992"/>
            <a:ext cx="69401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</a:rPr>
              <a:t>بيان معنى الآية بما ورد في القرآن </a:t>
            </a:r>
            <a:r>
              <a:rPr lang="ar-SA" sz="2400" b="1" dirty="0" err="1">
                <a:solidFill>
                  <a:srgbClr val="FF0000"/>
                </a:solidFill>
                <a:latin typeface="Times New Roman" pitchFamily="18" charset="0"/>
              </a:rPr>
              <a:t>أوالسنة</a:t>
            </a:r>
            <a:r>
              <a:rPr lang="ar-AE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</a:rPr>
              <a:t>وأقوال الصحابة والتابعين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068677" y="3753669"/>
            <a:ext cx="166904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العقل والاجتهاد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375668" y="4215334"/>
            <a:ext cx="8402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الفقهي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586614" y="4268346"/>
            <a:ext cx="97494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التحليلي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963192" y="4215334"/>
            <a:ext cx="13131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400" b="1" dirty="0">
                <a:solidFill>
                  <a:srgbClr val="FF0000"/>
                </a:solidFill>
              </a:rPr>
              <a:t>الموضوعي</a:t>
            </a:r>
          </a:p>
        </p:txBody>
      </p:sp>
    </p:spTree>
    <p:extLst>
      <p:ext uri="{BB962C8B-B14F-4D97-AF65-F5344CB8AC3E}">
        <p14:creationId xmlns:p14="http://schemas.microsoft.com/office/powerpoint/2010/main" val="18940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768626"/>
            <a:ext cx="10442713" cy="5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993648" y="2487548"/>
            <a:ext cx="1056411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</a:rPr>
              <a:t>خطط علماء التفسير التي ساروا عليها في كتبهم لبيان وتوضيح  مراد كلام الله ..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93648" y="3534469"/>
            <a:ext cx="8198077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بيان وتوضيح معاني الآيات باجتهاد المفسر العالم بكلام العرب</a:t>
            </a:r>
          </a:p>
          <a:p>
            <a:r>
              <a:rPr lang="ar-AE" dirty="0"/>
              <a:t> والمتمكن من الأدوات التي تعينه على التفسير.  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766294" y="5442456"/>
            <a:ext cx="742543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تفسير يهتم بالصور الأدبية والبلاغية في القرآن الكريم .</a:t>
            </a:r>
          </a:p>
        </p:txBody>
      </p:sp>
    </p:spTree>
    <p:extLst>
      <p:ext uri="{BB962C8B-B14F-4D97-AF65-F5344CB8AC3E}">
        <p14:creationId xmlns:p14="http://schemas.microsoft.com/office/powerpoint/2010/main" val="37808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192696" y="1917377"/>
            <a:ext cx="97263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ar-AE" sz="3600" dirty="0"/>
              <a:t>رفضوا التفسير "الرأي المذموم " المبني على  الجهل والهوى .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344921" y="3693169"/>
            <a:ext cx="814998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ar-AE" sz="3600" dirty="0"/>
              <a:t>نتيجة لما تميز به المفسرون من علوم ومواهب سابقة.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986268" y="5468961"/>
            <a:ext cx="1021946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ar-AE" sz="3600" dirty="0"/>
              <a:t>لأن قائل الكلام سبحانه هو أدرى بمعانيه وأهدافه ومقاصده من غيره </a:t>
            </a:r>
          </a:p>
        </p:txBody>
      </p:sp>
    </p:spTree>
    <p:extLst>
      <p:ext uri="{BB962C8B-B14F-4D97-AF65-F5344CB8AC3E}">
        <p14:creationId xmlns:p14="http://schemas.microsoft.com/office/powerpoint/2010/main" val="27105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19" y="808384"/>
            <a:ext cx="10478962" cy="527436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078588" y="2700995"/>
            <a:ext cx="380537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</a:rPr>
              <a:t>الجامع لأحكام القرآن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078588" y="3445566"/>
            <a:ext cx="380537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</a:rPr>
              <a:t>صفوة التفاسير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078588" y="4190137"/>
            <a:ext cx="380537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</a:rPr>
              <a:t>صفوة التفاسير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078588" y="4989591"/>
            <a:ext cx="380537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3600" b="1" dirty="0">
                <a:solidFill>
                  <a:srgbClr val="FF0000"/>
                </a:solidFill>
              </a:rPr>
              <a:t>التفسير البياني</a:t>
            </a:r>
          </a:p>
        </p:txBody>
      </p:sp>
    </p:spTree>
    <p:extLst>
      <p:ext uri="{BB962C8B-B14F-4D97-AF65-F5344CB8AC3E}">
        <p14:creationId xmlns:p14="http://schemas.microsoft.com/office/powerpoint/2010/main" val="162605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329571" y="2596081"/>
            <a:ext cx="135165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بالقرآن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66429" y="3281638"/>
            <a:ext cx="122982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بالسنة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692301" y="3707272"/>
            <a:ext cx="2502608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أقوال الصحابة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808962" y="5069819"/>
            <a:ext cx="304121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مشاهدتهم للتنزيل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691445" y="5539600"/>
            <a:ext cx="1800494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الفهم التام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55551" y="6119935"/>
            <a:ext cx="485581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العلم الصحيح والعمل الصالح</a:t>
            </a:r>
          </a:p>
        </p:txBody>
      </p:sp>
    </p:spTree>
    <p:extLst>
      <p:ext uri="{BB962C8B-B14F-4D97-AF65-F5344CB8AC3E}">
        <p14:creationId xmlns:p14="http://schemas.microsoft.com/office/powerpoint/2010/main" val="10371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87894"/>
            <a:ext cx="10402957" cy="514184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81487" y="2750930"/>
            <a:ext cx="1006878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إثراء الحياة العلمية والحضارة الإسلامية بعلوم القرآن الكريم.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67111" y="3930373"/>
            <a:ext cx="1089753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فتح أبواب واسعة للإبداع لاكتشاف أسرار وجماليات القرآن الكريم.</a:t>
            </a:r>
          </a:p>
        </p:txBody>
      </p:sp>
    </p:spTree>
    <p:extLst>
      <p:ext uri="{BB962C8B-B14F-4D97-AF65-F5344CB8AC3E}">
        <p14:creationId xmlns:p14="http://schemas.microsoft.com/office/powerpoint/2010/main" val="8469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755373"/>
            <a:ext cx="10522226" cy="530086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101791" y="0"/>
            <a:ext cx="2685352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5400" b="1" dirty="0">
                <a:solidFill>
                  <a:srgbClr val="FF0000"/>
                </a:solidFill>
              </a:rPr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11169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-101791" y="0"/>
            <a:ext cx="2685352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5400" b="1" dirty="0">
                <a:solidFill>
                  <a:srgbClr val="FF0000"/>
                </a:solidFill>
              </a:rPr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32173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969840" y="265044"/>
            <a:ext cx="1182404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938052" y="2186608"/>
            <a:ext cx="42141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3797430" y="4106805"/>
            <a:ext cx="735650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الإعراض عن الدنيا، والتعلق بالآخرة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440507" y="5162919"/>
            <a:ext cx="571342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تحقيق الخشية من الله تعالى.</a:t>
            </a:r>
          </a:p>
        </p:txBody>
      </p:sp>
    </p:spTree>
    <p:extLst>
      <p:ext uri="{BB962C8B-B14F-4D97-AF65-F5344CB8AC3E}">
        <p14:creationId xmlns:p14="http://schemas.microsoft.com/office/powerpoint/2010/main" val="42114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534400" y="79516"/>
            <a:ext cx="3617844" cy="702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313043" y="3723861"/>
            <a:ext cx="813721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3"/>
          <p:cNvCxnSpPr/>
          <p:nvPr/>
        </p:nvCxnSpPr>
        <p:spPr>
          <a:xfrm flipH="1" flipV="1">
            <a:off x="424070" y="6042990"/>
            <a:ext cx="6626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3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850572" y="265044"/>
            <a:ext cx="1182404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4740688" y="3399178"/>
            <a:ext cx="410240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طريق واضح ، خطة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010946" y="3399179"/>
            <a:ext cx="297870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الشرحُ والبَيان</a:t>
            </a:r>
          </a:p>
        </p:txBody>
      </p:sp>
    </p:spTree>
    <p:extLst>
      <p:ext uri="{BB962C8B-B14F-4D97-AF65-F5344CB8AC3E}">
        <p14:creationId xmlns:p14="http://schemas.microsoft.com/office/powerpoint/2010/main" val="28660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821634"/>
            <a:ext cx="10389704" cy="52611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121700" y="1179443"/>
            <a:ext cx="1182404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1170987" y="3452190"/>
            <a:ext cx="9823522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كان لعلماء التفسير خطط واضحة ومنهجية متبعة </a:t>
            </a:r>
          </a:p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ساروا عليها في تفسير كتاب الله </a:t>
            </a:r>
            <a:r>
              <a:rPr lang="ar-AE" sz="4800" b="1" dirty="0">
                <a:solidFill>
                  <a:srgbClr val="FF0000"/>
                </a:solidFill>
                <a:sym typeface="AGA Arabesque" panose="05010101010101010101" pitchFamily="2" charset="2"/>
              </a:rPr>
              <a:t> .</a:t>
            </a:r>
            <a:endParaRPr lang="ar-A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1" y="768626"/>
            <a:ext cx="10323443" cy="535387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55438" y="861389"/>
            <a:ext cx="1182404" cy="940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1038839" y="5018236"/>
            <a:ext cx="999504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الاطلاع على طرق متعددة في تفسير القرآن الكريم.</a:t>
            </a:r>
          </a:p>
        </p:txBody>
      </p:sp>
    </p:spTree>
    <p:extLst>
      <p:ext uri="{BB962C8B-B14F-4D97-AF65-F5344CB8AC3E}">
        <p14:creationId xmlns:p14="http://schemas.microsoft.com/office/powerpoint/2010/main" val="20873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528313" y="53012"/>
            <a:ext cx="2623931" cy="6493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7248940" y="1298713"/>
            <a:ext cx="4399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5972619" y="4223075"/>
            <a:ext cx="538961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الرأي مع مراعاة ضوابطه.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8039764" y="5493337"/>
            <a:ext cx="297709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أقوال التابعين.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70856" y="5493337"/>
            <a:ext cx="592181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>
                <a:solidFill>
                  <a:srgbClr val="FF0000"/>
                </a:solidFill>
              </a:rPr>
              <a:t>أهل الكتاب اليهود والنصارى.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887451" y="4223074"/>
            <a:ext cx="446789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4800" b="1" dirty="0">
                <a:solidFill>
                  <a:srgbClr val="FF0000"/>
                </a:solidFill>
              </a:rPr>
              <a:t>تفسير القرآن بالقرآن.</a:t>
            </a:r>
          </a:p>
        </p:txBody>
      </p:sp>
    </p:spTree>
    <p:extLst>
      <p:ext uri="{BB962C8B-B14F-4D97-AF65-F5344CB8AC3E}">
        <p14:creationId xmlns:p14="http://schemas.microsoft.com/office/powerpoint/2010/main" val="303120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213</TotalTime>
  <Words>484</Words>
  <Application>Microsoft Office PowerPoint</Application>
  <PresentationFormat>Widescreen</PresentationFormat>
  <Paragraphs>84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AGA Arabesque</vt:lpstr>
      <vt:lpstr>Arial</vt:lpstr>
      <vt:lpstr>Garamond</vt:lpstr>
      <vt:lpstr>Times New Roman</vt:lpstr>
      <vt:lpstr>عضوي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Waleed</dc:creator>
  <cp:lastModifiedBy>احمد ابوزيد جابر</cp:lastModifiedBy>
  <cp:revision>29</cp:revision>
  <dcterms:created xsi:type="dcterms:W3CDTF">2016-09-04T05:33:36Z</dcterms:created>
  <dcterms:modified xsi:type="dcterms:W3CDTF">2017-09-18T04:52:17Z</dcterms:modified>
</cp:coreProperties>
</file>