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72"/>
    <a:srgbClr val="785D42"/>
    <a:srgbClr val="FFC84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76" d="100"/>
          <a:sy n="76" d="100"/>
        </p:scale>
        <p:origin x="72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0A38-CF99-4071-84AA-70127C23C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71409-7BAA-49C3-9A58-BCC472AFC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7BEF9-6F2A-42BE-ACAC-390CC012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0DD-BC4E-4978-A6BD-15F7FDBF7AE1}" type="datetimeFigureOut">
              <a:rPr lang="en-AE" smtClean="0"/>
              <a:t>10/10/2021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4C593-892C-4AA2-A6DE-F5DE40A6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D1A64-B046-4C2B-9BB6-A785E6A8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B60B-F075-48F6-AE2A-13FA85AB019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4318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0272-CCF3-4303-A8B2-A6B26F96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8991F-CB90-4D7B-B8FA-453927B5E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5911-1294-4877-AE3C-DCDB7306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0DD-BC4E-4978-A6BD-15F7FDBF7AE1}" type="datetimeFigureOut">
              <a:rPr lang="en-AE" smtClean="0"/>
              <a:t>10/10/2021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2FAC7-0745-471C-A7D8-9C87CD35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8DDF1-A014-4C3E-BA4B-74F4406E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B60B-F075-48F6-AE2A-13FA85AB019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7684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56A26E-C36F-4FD4-BDF0-350666D64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30E55-6660-42CE-937F-6276156D9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4F5F3-F26D-4B67-B488-6F897949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0DD-BC4E-4978-A6BD-15F7FDBF7AE1}" type="datetimeFigureOut">
              <a:rPr lang="en-AE" smtClean="0"/>
              <a:t>10/10/2021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1582B-32EE-47A9-BC1A-D8A25BEF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F951D-8A61-4783-AE27-95092ADC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B60B-F075-48F6-AE2A-13FA85AB019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3123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6CD2-9ACD-4B9F-BF11-155C9164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8C641-904B-4E9D-AE83-57A0ABD49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43CAE-D5F2-4978-BC6F-1A9F0D8B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0DD-BC4E-4978-A6BD-15F7FDBF7AE1}" type="datetimeFigureOut">
              <a:rPr lang="en-AE" smtClean="0"/>
              <a:t>10/10/2021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F4D1F-AB29-4A10-826B-3865502E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44969-F73C-4946-B9F3-4675528A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B60B-F075-48F6-AE2A-13FA85AB019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7552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80AF-B231-482D-A129-5F566A3D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738AB-EBCF-40EB-89AC-0A02E3D54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20494-AC20-443A-853E-A0E47F69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0DD-BC4E-4978-A6BD-15F7FDBF7AE1}" type="datetimeFigureOut">
              <a:rPr lang="en-AE" smtClean="0"/>
              <a:t>10/10/2021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3DEBE-CAF7-4341-9AB5-12EFD0F1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B1D27-6A66-4573-BBFC-32ABB5BB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B60B-F075-48F6-AE2A-13FA85AB019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307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5E49-50E6-4AE3-A8B7-8C04AFD5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24BF-48D9-4945-A991-51E381B49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80A99-8E36-4F77-B02F-EB3915DD3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8E2D5-384A-4FC0-8171-3E248B33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0DD-BC4E-4978-A6BD-15F7FDBF7AE1}" type="datetimeFigureOut">
              <a:rPr lang="en-AE" smtClean="0"/>
              <a:t>10/10/2021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315CB-647F-4C32-9B5E-C892DAF7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79243-5974-4FC1-9F4B-572A3983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B60B-F075-48F6-AE2A-13FA85AB019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011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83D0-453F-4E45-AAD6-DFEBC2B8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41618-45B2-4020-A5B9-E6AF5BA9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B9136-1388-4CB0-B532-BF7BFBC50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1C1B1-04C2-4A4C-820B-775391F4C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C7D95-0862-45EF-9444-0460BAB8E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2D985-FEE3-44CD-A4A4-DBCE8EE9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0DD-BC4E-4978-A6BD-15F7FDBF7AE1}" type="datetimeFigureOut">
              <a:rPr lang="en-AE" smtClean="0"/>
              <a:t>10/10/2021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AED08F-681F-4EF0-A09C-E123D41B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92D24-EF9D-4F1F-BB2B-E254F9FD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B60B-F075-48F6-AE2A-13FA85AB019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0614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E4E3-6113-47EB-B416-E7360FE0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9290E-F60B-40DE-99EB-0B779A035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0DD-BC4E-4978-A6BD-15F7FDBF7AE1}" type="datetimeFigureOut">
              <a:rPr lang="en-AE" smtClean="0"/>
              <a:t>10/10/2021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E069A-074F-40A5-8F82-C5D8F35E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96D0E-31DE-4D6E-828A-C8D16444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B60B-F075-48F6-AE2A-13FA85AB019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9029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2C8DD-ACF0-4CF2-81E1-C8679D48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0DD-BC4E-4978-A6BD-15F7FDBF7AE1}" type="datetimeFigureOut">
              <a:rPr lang="en-AE" smtClean="0"/>
              <a:t>10/10/2021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9E274-9E42-435A-A579-7574D202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6002F-9328-4364-8F65-FCABDCE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B60B-F075-48F6-AE2A-13FA85AB019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1105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8128-C7FE-4F74-91B9-3442352F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9252B-E063-4321-BE91-BB5404128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2D899-9A6B-4C42-BD62-0EB08F5A6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7AE85-CF18-40CC-B2C2-38AA5098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0DD-BC4E-4978-A6BD-15F7FDBF7AE1}" type="datetimeFigureOut">
              <a:rPr lang="en-AE" smtClean="0"/>
              <a:t>10/10/2021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89412-D612-4434-AC45-2F7B25E3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5A285-A2AD-40AA-B4D3-BAD91280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B60B-F075-48F6-AE2A-13FA85AB019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9213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B85F-DFD3-43E3-8E3C-EF6EA8D7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EB9F74-66D5-4D88-BBE0-A890EA1B4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28D66-1B89-47B8-A7D9-0B722E540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9B50A-42A2-46DB-AA38-CAD53A6D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0DD-BC4E-4978-A6BD-15F7FDBF7AE1}" type="datetimeFigureOut">
              <a:rPr lang="en-AE" smtClean="0"/>
              <a:t>10/10/2021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F45CC-1F5C-45B2-AF8B-D420828C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1BB14-30BD-4CDE-B4D7-28B3169C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B60B-F075-48F6-AE2A-13FA85AB019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7493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791CB-2726-465F-8859-9E60D8DF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3B89E-AA8A-43C4-B5A3-CAE1AB7B5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77E09-6083-4258-99EB-2861D9815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9E0DD-BC4E-4978-A6BD-15F7FDBF7AE1}" type="datetimeFigureOut">
              <a:rPr lang="en-AE" smtClean="0"/>
              <a:t>10/10/2021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FECE-D995-4AF5-B66E-DB95133EC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49827-A4F4-4D9C-895F-A9678B558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B60B-F075-48F6-AE2A-13FA85AB019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2899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image" Target="../media/image6.emf"/><Relationship Id="rId14" Type="http://schemas.openxmlformats.org/officeDocument/2006/relationships/image" Target="../media/image11.svg"/><Relationship Id="rId22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EC2E8D-1BCD-4FA9-9714-575943949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8F7901-D24E-4D37-B04C-ECB83F689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0916" y="3952205"/>
            <a:ext cx="626969" cy="49788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07FF93A-BAF5-404A-84AB-18C9DE1AD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49953" y="6087838"/>
            <a:ext cx="626969" cy="49788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4CD4958-2C28-4B29-A825-11566B91D7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02" y="4697427"/>
            <a:ext cx="1782932" cy="20305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22916E-0CB8-4D6F-8314-E04F553E6D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238" y="3156981"/>
            <a:ext cx="999396" cy="153331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9F89567-644E-46A7-90A7-6F0A9E3F58BA}"/>
              </a:ext>
            </a:extLst>
          </p:cNvPr>
          <p:cNvGrpSpPr/>
          <p:nvPr/>
        </p:nvGrpSpPr>
        <p:grpSpPr>
          <a:xfrm>
            <a:off x="2396971" y="4253947"/>
            <a:ext cx="8522820" cy="2331777"/>
            <a:chOff x="2396971" y="4122115"/>
            <a:chExt cx="8708994" cy="2344342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1CE777F-8BE4-4B4E-A60B-CCA5FE9F0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r="2984"/>
            <a:stretch/>
          </p:blipFill>
          <p:spPr>
            <a:xfrm>
              <a:off x="2396971" y="4317886"/>
              <a:ext cx="8708994" cy="214857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BF2F94-4BEE-4460-B6FA-200DBE79C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11699" y="4122115"/>
              <a:ext cx="1664352" cy="2127688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2449B37-3277-4EB4-A526-0739094F3F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92068" y="4649299"/>
            <a:ext cx="946833" cy="745141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8FF64EB-AE11-4866-82D7-A43503A211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41162" y="5315651"/>
            <a:ext cx="820041" cy="72892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5F373A7-EE9F-4711-8C1A-48756C0A4F3C}"/>
              </a:ext>
            </a:extLst>
          </p:cNvPr>
          <p:cNvSpPr/>
          <p:nvPr/>
        </p:nvSpPr>
        <p:spPr>
          <a:xfrm>
            <a:off x="4526652" y="2141789"/>
            <a:ext cx="2777497" cy="949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تَـتوبُ</a:t>
            </a:r>
            <a:endParaRPr lang="en-AE" sz="40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71E313-301C-46ED-92AF-E17231B160BE}"/>
              </a:ext>
            </a:extLst>
          </p:cNvPr>
          <p:cNvSpPr/>
          <p:nvPr/>
        </p:nvSpPr>
        <p:spPr>
          <a:xfrm>
            <a:off x="1437501" y="2167815"/>
            <a:ext cx="2777497" cy="949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تابَ</a:t>
            </a:r>
            <a:endParaRPr lang="en-AE" sz="40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046ADC1-AF44-49A1-8AC5-6CE7AF01C9BC}"/>
              </a:ext>
            </a:extLst>
          </p:cNvPr>
          <p:cNvSpPr/>
          <p:nvPr/>
        </p:nvSpPr>
        <p:spPr>
          <a:xfrm>
            <a:off x="7850439" y="2160720"/>
            <a:ext cx="2777497" cy="949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توتٌ</a:t>
            </a:r>
            <a:endParaRPr lang="en-AE" sz="44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557FA8-2A0F-4A17-A822-BDBC272FA28A}"/>
              </a:ext>
            </a:extLst>
          </p:cNvPr>
          <p:cNvSpPr/>
          <p:nvPr/>
        </p:nvSpPr>
        <p:spPr>
          <a:xfrm>
            <a:off x="4638156" y="2180292"/>
            <a:ext cx="2464572" cy="88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بابُ</a:t>
            </a:r>
            <a:endParaRPr lang="en-AE" sz="48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33F583-579B-4F5B-95D7-8DA3FD135F84}"/>
              </a:ext>
            </a:extLst>
          </p:cNvPr>
          <p:cNvSpPr/>
          <p:nvPr/>
        </p:nvSpPr>
        <p:spPr>
          <a:xfrm>
            <a:off x="1515269" y="2166191"/>
            <a:ext cx="2464572" cy="88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بـوبي</a:t>
            </a:r>
            <a:endParaRPr lang="en-AE" sz="40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160C82-1173-480D-AA28-19006A4FFC56}"/>
              </a:ext>
            </a:extLst>
          </p:cNvPr>
          <p:cNvSpPr/>
          <p:nvPr/>
        </p:nvSpPr>
        <p:spPr>
          <a:xfrm>
            <a:off x="7923084" y="2201623"/>
            <a:ext cx="2464572" cy="88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توتي </a:t>
            </a:r>
            <a:endParaRPr lang="en-AE" sz="40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31243F-4579-444D-A9F0-17D2FB61FA4A}"/>
              </a:ext>
            </a:extLst>
          </p:cNvPr>
          <p:cNvSpPr/>
          <p:nvPr/>
        </p:nvSpPr>
        <p:spPr>
          <a:xfrm>
            <a:off x="4528514" y="2192950"/>
            <a:ext cx="2849587" cy="839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جابَ</a:t>
            </a:r>
            <a:endParaRPr lang="en-AE" sz="44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84DE772-86D2-4401-A5E4-A316F8B63300}"/>
              </a:ext>
            </a:extLst>
          </p:cNvPr>
          <p:cNvSpPr/>
          <p:nvPr/>
        </p:nvSpPr>
        <p:spPr>
          <a:xfrm>
            <a:off x="1481332" y="2178951"/>
            <a:ext cx="2849587" cy="839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تـاجٌ</a:t>
            </a:r>
            <a:endParaRPr lang="en-AE" sz="40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18B800-B02E-4B6E-BB6A-E7C1C781A60E}"/>
              </a:ext>
            </a:extLst>
          </p:cNvPr>
          <p:cNvSpPr/>
          <p:nvPr/>
        </p:nvSpPr>
        <p:spPr>
          <a:xfrm>
            <a:off x="7730577" y="2272544"/>
            <a:ext cx="2849587" cy="839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توتٌ</a:t>
            </a:r>
            <a:endParaRPr lang="en-AE" sz="40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75BEA3F-9C12-4EDF-8B08-89833430C5EA}"/>
              </a:ext>
            </a:extLst>
          </p:cNvPr>
          <p:cNvSpPr/>
          <p:nvPr/>
        </p:nvSpPr>
        <p:spPr>
          <a:xfrm>
            <a:off x="4476263" y="2186078"/>
            <a:ext cx="2878277" cy="88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أَثاثٌ</a:t>
            </a:r>
            <a:endParaRPr lang="en-AE" sz="4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A19440-EED3-4753-AFA5-D45F3E9412F0}"/>
              </a:ext>
            </a:extLst>
          </p:cNvPr>
          <p:cNvSpPr/>
          <p:nvPr/>
        </p:nvSpPr>
        <p:spPr>
          <a:xfrm>
            <a:off x="1398186" y="2186078"/>
            <a:ext cx="2878277" cy="88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أَثِـبُ</a:t>
            </a:r>
            <a:endParaRPr lang="en-AE" sz="4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CFCD314-04AD-4D61-9A3E-EDD8F05B96B0}"/>
              </a:ext>
            </a:extLst>
          </p:cNvPr>
          <p:cNvSpPr/>
          <p:nvPr/>
        </p:nvSpPr>
        <p:spPr>
          <a:xfrm>
            <a:off x="7716233" y="2214170"/>
            <a:ext cx="2878277" cy="88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أَثابَ</a:t>
            </a:r>
            <a:endParaRPr lang="en-AE" sz="4000" b="1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E5BC5A7-0B54-4544-8FE6-F25F173338C8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4130" y="1006309"/>
            <a:ext cx="1375552" cy="9995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C2501FF-96B6-4F7E-A10B-CB40AB9AE5F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52929" y="826446"/>
            <a:ext cx="1613905" cy="1265808"/>
          </a:xfrm>
          <a:prstGeom prst="rect">
            <a:avLst/>
          </a:prstGeom>
        </p:spPr>
      </p:pic>
      <p:pic>
        <p:nvPicPr>
          <p:cNvPr id="55" name="Picture 2" descr="اكسسوارات تاج تاج نمط أغطية الرأس, تاج, مستلزمات, إكسسوارات الملابس PNG  والمتجهات للتحميل مجانا | Crown pattern, Jewelry banner, Vector pattern">
            <a:extLst>
              <a:ext uri="{FF2B5EF4-FFF2-40B4-BE49-F238E27FC236}">
                <a16:creationId xmlns:a16="http://schemas.microsoft.com/office/drawing/2014/main" id="{D2E9B6C0-0C00-4723-9E2C-D10E8F94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24" y="439099"/>
            <a:ext cx="1981015" cy="19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9E31117-AC37-488C-8F5B-0CF314AE320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7828" t="10383" r="5271" b="6550"/>
          <a:stretch/>
        </p:blipFill>
        <p:spPr>
          <a:xfrm>
            <a:off x="5052493" y="832232"/>
            <a:ext cx="1377189" cy="131643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690378C-9910-4B5C-B14C-CB5732E9E7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265127" y="3569346"/>
            <a:ext cx="1172558" cy="1254746"/>
          </a:xfrm>
          <a:prstGeom prst="rect">
            <a:avLst/>
          </a:prstGeom>
        </p:spPr>
      </p:pic>
      <p:pic>
        <p:nvPicPr>
          <p:cNvPr id="58" name="تصفيق">
            <a:hlinkClick r:id="" action="ppaction://media"/>
            <a:extLst>
              <a:ext uri="{FF2B5EF4-FFF2-40B4-BE49-F238E27FC236}">
                <a16:creationId xmlns:a16="http://schemas.microsoft.com/office/drawing/2014/main" id="{295F4050-3459-4072-A5FC-7D93B9900B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826789" y="8032578"/>
            <a:ext cx="406400" cy="4064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7DD4A18-4726-4EEA-AF6E-7E04DB70340D}"/>
              </a:ext>
            </a:extLst>
          </p:cNvPr>
          <p:cNvSpPr/>
          <p:nvPr/>
        </p:nvSpPr>
        <p:spPr>
          <a:xfrm>
            <a:off x="5121689" y="298987"/>
            <a:ext cx="59907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الرسم الصحيح للكلمة ليفوز حلزون في السباق :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64AEF27-F02B-49E3-A96B-EDB1DBAC616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5400000">
            <a:off x="-846943" y="5709837"/>
            <a:ext cx="2063292" cy="328032"/>
          </a:xfrm>
          <a:prstGeom prst="rect">
            <a:avLst/>
          </a:prstGeom>
        </p:spPr>
      </p:pic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203E1544-D326-4613-BE82-E22C30881CC0}"/>
              </a:ext>
            </a:extLst>
          </p:cNvPr>
          <p:cNvSpPr/>
          <p:nvPr/>
        </p:nvSpPr>
        <p:spPr>
          <a:xfrm>
            <a:off x="0" y="574369"/>
            <a:ext cx="1924931" cy="531361"/>
          </a:xfrm>
          <a:custGeom>
            <a:avLst/>
            <a:gdLst>
              <a:gd name="connsiteX0" fmla="*/ 0 w 1924931"/>
              <a:gd name="connsiteY0" fmla="*/ 0 h 531361"/>
              <a:gd name="connsiteX1" fmla="*/ 569676 w 1924931"/>
              <a:gd name="connsiteY1" fmla="*/ 0 h 531361"/>
              <a:gd name="connsiteX2" fmla="*/ 1106167 w 1924931"/>
              <a:gd name="connsiteY2" fmla="*/ 0 h 531361"/>
              <a:gd name="connsiteX3" fmla="*/ 1659251 w 1924931"/>
              <a:gd name="connsiteY3" fmla="*/ 0 h 531361"/>
              <a:gd name="connsiteX4" fmla="*/ 1924931 w 1924931"/>
              <a:gd name="connsiteY4" fmla="*/ 265681 h 531361"/>
              <a:gd name="connsiteX5" fmla="*/ 1659251 w 1924931"/>
              <a:gd name="connsiteY5" fmla="*/ 531361 h 531361"/>
              <a:gd name="connsiteX6" fmla="*/ 1089575 w 1924931"/>
              <a:gd name="connsiteY6" fmla="*/ 531361 h 531361"/>
              <a:gd name="connsiteX7" fmla="*/ 586269 w 1924931"/>
              <a:gd name="connsiteY7" fmla="*/ 531361 h 531361"/>
              <a:gd name="connsiteX8" fmla="*/ 0 w 1924931"/>
              <a:gd name="connsiteY8" fmla="*/ 531361 h 531361"/>
              <a:gd name="connsiteX9" fmla="*/ 0 w 1924931"/>
              <a:gd name="connsiteY9" fmla="*/ 0 h 5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31361" fill="none" extrusionOk="0">
                <a:moveTo>
                  <a:pt x="0" y="0"/>
                </a:moveTo>
                <a:cubicBezTo>
                  <a:pt x="127101" y="-36989"/>
                  <a:pt x="341281" y="24143"/>
                  <a:pt x="569676" y="0"/>
                </a:cubicBezTo>
                <a:cubicBezTo>
                  <a:pt x="798071" y="-24143"/>
                  <a:pt x="909731" y="18816"/>
                  <a:pt x="1106167" y="0"/>
                </a:cubicBezTo>
                <a:cubicBezTo>
                  <a:pt x="1302603" y="-18816"/>
                  <a:pt x="1420232" y="41826"/>
                  <a:pt x="1659251" y="0"/>
                </a:cubicBezTo>
                <a:cubicBezTo>
                  <a:pt x="1759993" y="77520"/>
                  <a:pt x="1795311" y="178440"/>
                  <a:pt x="1924931" y="265681"/>
                </a:cubicBezTo>
                <a:cubicBezTo>
                  <a:pt x="1853332" y="376693"/>
                  <a:pt x="1767676" y="401812"/>
                  <a:pt x="1659251" y="531361"/>
                </a:cubicBezTo>
                <a:cubicBezTo>
                  <a:pt x="1435265" y="564287"/>
                  <a:pt x="1291132" y="476702"/>
                  <a:pt x="1089575" y="531361"/>
                </a:cubicBezTo>
                <a:cubicBezTo>
                  <a:pt x="888018" y="586020"/>
                  <a:pt x="804914" y="498899"/>
                  <a:pt x="586269" y="531361"/>
                </a:cubicBezTo>
                <a:cubicBezTo>
                  <a:pt x="367624" y="563823"/>
                  <a:pt x="126044" y="517637"/>
                  <a:pt x="0" y="531361"/>
                </a:cubicBezTo>
                <a:cubicBezTo>
                  <a:pt x="-28973" y="324540"/>
                  <a:pt x="7127" y="117919"/>
                  <a:pt x="0" y="0"/>
                </a:cubicBezTo>
                <a:close/>
              </a:path>
              <a:path w="1924931" h="531361" stroke="0" extrusionOk="0">
                <a:moveTo>
                  <a:pt x="0" y="0"/>
                </a:moveTo>
                <a:cubicBezTo>
                  <a:pt x="111021" y="-22804"/>
                  <a:pt x="295178" y="33210"/>
                  <a:pt x="519899" y="0"/>
                </a:cubicBezTo>
                <a:cubicBezTo>
                  <a:pt x="744620" y="-33210"/>
                  <a:pt x="829686" y="34801"/>
                  <a:pt x="1023205" y="0"/>
                </a:cubicBezTo>
                <a:cubicBezTo>
                  <a:pt x="1216724" y="-34801"/>
                  <a:pt x="1439096" y="72013"/>
                  <a:pt x="1659251" y="0"/>
                </a:cubicBezTo>
                <a:cubicBezTo>
                  <a:pt x="1738491" y="43948"/>
                  <a:pt x="1782892" y="180993"/>
                  <a:pt x="1924931" y="265681"/>
                </a:cubicBezTo>
                <a:cubicBezTo>
                  <a:pt x="1823167" y="377562"/>
                  <a:pt x="1743757" y="443758"/>
                  <a:pt x="1659251" y="531361"/>
                </a:cubicBezTo>
                <a:cubicBezTo>
                  <a:pt x="1471431" y="582985"/>
                  <a:pt x="1317189" y="470090"/>
                  <a:pt x="1106167" y="531361"/>
                </a:cubicBezTo>
                <a:cubicBezTo>
                  <a:pt x="895145" y="592632"/>
                  <a:pt x="747483" y="505036"/>
                  <a:pt x="586269" y="531361"/>
                </a:cubicBezTo>
                <a:cubicBezTo>
                  <a:pt x="425055" y="557686"/>
                  <a:pt x="248064" y="487539"/>
                  <a:pt x="0" y="531361"/>
                </a:cubicBezTo>
                <a:cubicBezTo>
                  <a:pt x="-5650" y="325162"/>
                  <a:pt x="55277" y="217744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02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07812 0.0023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7 0.00231 L -0.25013 0.0050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13 0.00509 L -0.37343 0.0071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43 0.00717 L -0.47942 0.011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958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07813 0.0023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07813 0.0023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3 0.00231 L -0.14571 0.0023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7 0.00232 L -0.25013 0.0050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13 0.00509 L -0.35456 0.008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0.00185 L -0.35612 -0.0046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56 0.0081 L -0.44922 0.008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42 -0.00023 L -0.44154 -0.0064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9AFB2-994E-47F8-AB9C-1411DBDE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11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39132-78BF-47F0-AA91-EBEA04E53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215" y="404755"/>
            <a:ext cx="6432543" cy="61243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5E20400-609B-4639-9E25-0C51F261A20B}"/>
              </a:ext>
            </a:extLst>
          </p:cNvPr>
          <p:cNvSpPr/>
          <p:nvPr/>
        </p:nvSpPr>
        <p:spPr>
          <a:xfrm>
            <a:off x="6689216" y="2438400"/>
            <a:ext cx="2597397" cy="1363580"/>
          </a:xfrm>
          <a:custGeom>
            <a:avLst/>
            <a:gdLst>
              <a:gd name="connsiteX0" fmla="*/ 0 w 2597397"/>
              <a:gd name="connsiteY0" fmla="*/ 681790 h 1363580"/>
              <a:gd name="connsiteX1" fmla="*/ 1298699 w 2597397"/>
              <a:gd name="connsiteY1" fmla="*/ 0 h 1363580"/>
              <a:gd name="connsiteX2" fmla="*/ 2597398 w 2597397"/>
              <a:gd name="connsiteY2" fmla="*/ 681790 h 1363580"/>
              <a:gd name="connsiteX3" fmla="*/ 1298699 w 2597397"/>
              <a:gd name="connsiteY3" fmla="*/ 1363580 h 1363580"/>
              <a:gd name="connsiteX4" fmla="*/ 0 w 2597397"/>
              <a:gd name="connsiteY4" fmla="*/ 681790 h 136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397" h="1363580" extrusionOk="0">
                <a:moveTo>
                  <a:pt x="0" y="681790"/>
                </a:moveTo>
                <a:cubicBezTo>
                  <a:pt x="128797" y="278115"/>
                  <a:pt x="511728" y="-36201"/>
                  <a:pt x="1298699" y="0"/>
                </a:cubicBezTo>
                <a:cubicBezTo>
                  <a:pt x="1934099" y="-13112"/>
                  <a:pt x="2609525" y="267558"/>
                  <a:pt x="2597398" y="681790"/>
                </a:cubicBezTo>
                <a:cubicBezTo>
                  <a:pt x="2650532" y="1068502"/>
                  <a:pt x="2080662" y="1372268"/>
                  <a:pt x="1298699" y="1363580"/>
                </a:cubicBezTo>
                <a:cubicBezTo>
                  <a:pt x="509624" y="1309476"/>
                  <a:pt x="48655" y="1095954"/>
                  <a:pt x="0" y="681790"/>
                </a:cubicBezTo>
                <a:close/>
              </a:path>
            </a:pathLst>
          </a:custGeom>
          <a:noFill/>
          <a:ln w="57150">
            <a:solidFill>
              <a:srgbClr val="FF7F72"/>
            </a:solidFill>
            <a:extLst>
              <a:ext uri="{C807C97D-BFC1-408E-A445-0C87EB9F89A2}">
                <ask:lineSketchStyleProps xmlns:ask="http://schemas.microsoft.com/office/drawing/2018/sketchyshapes" sd="409695714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E84A49-C8D5-45BD-A8C6-4441E633145C}"/>
              </a:ext>
            </a:extLst>
          </p:cNvPr>
          <p:cNvSpPr/>
          <p:nvPr/>
        </p:nvSpPr>
        <p:spPr>
          <a:xfrm>
            <a:off x="6962273" y="3914274"/>
            <a:ext cx="1844843" cy="962527"/>
          </a:xfrm>
          <a:custGeom>
            <a:avLst/>
            <a:gdLst>
              <a:gd name="connsiteX0" fmla="*/ 0 w 1844843"/>
              <a:gd name="connsiteY0" fmla="*/ 481264 h 962527"/>
              <a:gd name="connsiteX1" fmla="*/ 922422 w 1844843"/>
              <a:gd name="connsiteY1" fmla="*/ 0 h 962527"/>
              <a:gd name="connsiteX2" fmla="*/ 1844844 w 1844843"/>
              <a:gd name="connsiteY2" fmla="*/ 481264 h 962527"/>
              <a:gd name="connsiteX3" fmla="*/ 922422 w 1844843"/>
              <a:gd name="connsiteY3" fmla="*/ 962528 h 962527"/>
              <a:gd name="connsiteX4" fmla="*/ 0 w 1844843"/>
              <a:gd name="connsiteY4" fmla="*/ 481264 h 96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843" h="962527" extrusionOk="0">
                <a:moveTo>
                  <a:pt x="0" y="481264"/>
                </a:moveTo>
                <a:cubicBezTo>
                  <a:pt x="46789" y="205612"/>
                  <a:pt x="339724" y="-38039"/>
                  <a:pt x="922422" y="0"/>
                </a:cubicBezTo>
                <a:cubicBezTo>
                  <a:pt x="1412843" y="-3047"/>
                  <a:pt x="1847119" y="208398"/>
                  <a:pt x="1844844" y="481264"/>
                </a:cubicBezTo>
                <a:cubicBezTo>
                  <a:pt x="1891263" y="755944"/>
                  <a:pt x="1476995" y="968587"/>
                  <a:pt x="922422" y="962528"/>
                </a:cubicBezTo>
                <a:cubicBezTo>
                  <a:pt x="391521" y="946361"/>
                  <a:pt x="35782" y="774727"/>
                  <a:pt x="0" y="481264"/>
                </a:cubicBezTo>
                <a:close/>
              </a:path>
            </a:pathLst>
          </a:custGeom>
          <a:noFill/>
          <a:ln w="57150">
            <a:solidFill>
              <a:srgbClr val="FF7F72"/>
            </a:solidFill>
            <a:extLst>
              <a:ext uri="{C807C97D-BFC1-408E-A445-0C87EB9F89A2}">
                <ask:lineSketchStyleProps xmlns:ask="http://schemas.microsoft.com/office/drawing/2018/sketchyshapes" sd="409695714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BE3641-7916-41FB-BC40-2439F0C5F97D}"/>
              </a:ext>
            </a:extLst>
          </p:cNvPr>
          <p:cNvSpPr/>
          <p:nvPr/>
        </p:nvSpPr>
        <p:spPr>
          <a:xfrm>
            <a:off x="6873774" y="5205664"/>
            <a:ext cx="2294191" cy="1247581"/>
          </a:xfrm>
          <a:custGeom>
            <a:avLst/>
            <a:gdLst>
              <a:gd name="connsiteX0" fmla="*/ 0 w 2294191"/>
              <a:gd name="connsiteY0" fmla="*/ 623791 h 1247581"/>
              <a:gd name="connsiteX1" fmla="*/ 1147096 w 2294191"/>
              <a:gd name="connsiteY1" fmla="*/ 0 h 1247581"/>
              <a:gd name="connsiteX2" fmla="*/ 2294192 w 2294191"/>
              <a:gd name="connsiteY2" fmla="*/ 623791 h 1247581"/>
              <a:gd name="connsiteX3" fmla="*/ 1147096 w 2294191"/>
              <a:gd name="connsiteY3" fmla="*/ 1247582 h 1247581"/>
              <a:gd name="connsiteX4" fmla="*/ 0 w 2294191"/>
              <a:gd name="connsiteY4" fmla="*/ 623791 h 124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191" h="1247581" extrusionOk="0">
                <a:moveTo>
                  <a:pt x="0" y="623791"/>
                </a:moveTo>
                <a:cubicBezTo>
                  <a:pt x="76590" y="263146"/>
                  <a:pt x="457156" y="-29294"/>
                  <a:pt x="1147096" y="0"/>
                </a:cubicBezTo>
                <a:cubicBezTo>
                  <a:pt x="1740030" y="-6502"/>
                  <a:pt x="2309091" y="232974"/>
                  <a:pt x="2294192" y="623791"/>
                </a:cubicBezTo>
                <a:cubicBezTo>
                  <a:pt x="2328923" y="974949"/>
                  <a:pt x="1843816" y="1256066"/>
                  <a:pt x="1147096" y="1247582"/>
                </a:cubicBezTo>
                <a:cubicBezTo>
                  <a:pt x="439209" y="1191565"/>
                  <a:pt x="61357" y="1015745"/>
                  <a:pt x="0" y="623791"/>
                </a:cubicBezTo>
                <a:close/>
              </a:path>
            </a:pathLst>
          </a:custGeom>
          <a:noFill/>
          <a:ln w="57150">
            <a:solidFill>
              <a:srgbClr val="FF7F72"/>
            </a:solidFill>
            <a:extLst>
              <a:ext uri="{C807C97D-BFC1-408E-A445-0C87EB9F89A2}">
                <ask:lineSketchStyleProps xmlns:ask="http://schemas.microsoft.com/office/drawing/2018/sketchyshapes" sd="409695714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8D26952-6B79-4C22-A025-F8601687630F}"/>
              </a:ext>
            </a:extLst>
          </p:cNvPr>
          <p:cNvSpPr/>
          <p:nvPr/>
        </p:nvSpPr>
        <p:spPr>
          <a:xfrm>
            <a:off x="0" y="574369"/>
            <a:ext cx="1924931" cy="566534"/>
          </a:xfrm>
          <a:custGeom>
            <a:avLst/>
            <a:gdLst>
              <a:gd name="connsiteX0" fmla="*/ 0 w 1924931"/>
              <a:gd name="connsiteY0" fmla="*/ 0 h 566534"/>
              <a:gd name="connsiteX1" fmla="*/ 563638 w 1924931"/>
              <a:gd name="connsiteY1" fmla="*/ 0 h 566534"/>
              <a:gd name="connsiteX2" fmla="*/ 1094443 w 1924931"/>
              <a:gd name="connsiteY2" fmla="*/ 0 h 566534"/>
              <a:gd name="connsiteX3" fmla="*/ 1641664 w 1924931"/>
              <a:gd name="connsiteY3" fmla="*/ 0 h 566534"/>
              <a:gd name="connsiteX4" fmla="*/ 1924931 w 1924931"/>
              <a:gd name="connsiteY4" fmla="*/ 283267 h 566534"/>
              <a:gd name="connsiteX5" fmla="*/ 1641664 w 1924931"/>
              <a:gd name="connsiteY5" fmla="*/ 566534 h 566534"/>
              <a:gd name="connsiteX6" fmla="*/ 1078026 w 1924931"/>
              <a:gd name="connsiteY6" fmla="*/ 566534 h 566534"/>
              <a:gd name="connsiteX7" fmla="*/ 580055 w 1924931"/>
              <a:gd name="connsiteY7" fmla="*/ 566534 h 566534"/>
              <a:gd name="connsiteX8" fmla="*/ 0 w 1924931"/>
              <a:gd name="connsiteY8" fmla="*/ 566534 h 566534"/>
              <a:gd name="connsiteX9" fmla="*/ 0 w 1924931"/>
              <a:gd name="connsiteY9" fmla="*/ 0 h 5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66534" fill="none" extrusionOk="0">
                <a:moveTo>
                  <a:pt x="0" y="0"/>
                </a:moveTo>
                <a:cubicBezTo>
                  <a:pt x="162125" y="-25197"/>
                  <a:pt x="304074" y="67548"/>
                  <a:pt x="563638" y="0"/>
                </a:cubicBezTo>
                <a:cubicBezTo>
                  <a:pt x="823202" y="-67548"/>
                  <a:pt x="961413" y="51283"/>
                  <a:pt x="1094443" y="0"/>
                </a:cubicBezTo>
                <a:cubicBezTo>
                  <a:pt x="1227474" y="-51283"/>
                  <a:pt x="1485168" y="24706"/>
                  <a:pt x="1641664" y="0"/>
                </a:cubicBezTo>
                <a:cubicBezTo>
                  <a:pt x="1718878" y="73161"/>
                  <a:pt x="1787401" y="169980"/>
                  <a:pt x="1924931" y="283267"/>
                </a:cubicBezTo>
                <a:cubicBezTo>
                  <a:pt x="1822649" y="433024"/>
                  <a:pt x="1761108" y="424323"/>
                  <a:pt x="1641664" y="566534"/>
                </a:cubicBezTo>
                <a:cubicBezTo>
                  <a:pt x="1403731" y="601205"/>
                  <a:pt x="1291423" y="559679"/>
                  <a:pt x="1078026" y="566534"/>
                </a:cubicBezTo>
                <a:cubicBezTo>
                  <a:pt x="864629" y="573389"/>
                  <a:pt x="689036" y="562522"/>
                  <a:pt x="580055" y="566534"/>
                </a:cubicBezTo>
                <a:cubicBezTo>
                  <a:pt x="471074" y="570546"/>
                  <a:pt x="117413" y="528135"/>
                  <a:pt x="0" y="566534"/>
                </a:cubicBezTo>
                <a:cubicBezTo>
                  <a:pt x="-42513" y="286690"/>
                  <a:pt x="10453" y="169737"/>
                  <a:pt x="0" y="0"/>
                </a:cubicBezTo>
                <a:close/>
              </a:path>
              <a:path w="1924931" h="566534" stroke="0" extrusionOk="0">
                <a:moveTo>
                  <a:pt x="0" y="0"/>
                </a:moveTo>
                <a:cubicBezTo>
                  <a:pt x="181592" y="-44672"/>
                  <a:pt x="406800" y="36349"/>
                  <a:pt x="514388" y="0"/>
                </a:cubicBezTo>
                <a:cubicBezTo>
                  <a:pt x="621976" y="-36349"/>
                  <a:pt x="811003" y="18216"/>
                  <a:pt x="1012359" y="0"/>
                </a:cubicBezTo>
                <a:cubicBezTo>
                  <a:pt x="1213715" y="-18216"/>
                  <a:pt x="1336296" y="31070"/>
                  <a:pt x="1641664" y="0"/>
                </a:cubicBezTo>
                <a:cubicBezTo>
                  <a:pt x="1734071" y="66333"/>
                  <a:pt x="1858524" y="218422"/>
                  <a:pt x="1924931" y="283267"/>
                </a:cubicBezTo>
                <a:cubicBezTo>
                  <a:pt x="1814453" y="400438"/>
                  <a:pt x="1734744" y="415485"/>
                  <a:pt x="1641664" y="566534"/>
                </a:cubicBezTo>
                <a:cubicBezTo>
                  <a:pt x="1441585" y="607643"/>
                  <a:pt x="1316421" y="543030"/>
                  <a:pt x="1094443" y="566534"/>
                </a:cubicBezTo>
                <a:cubicBezTo>
                  <a:pt x="872465" y="590038"/>
                  <a:pt x="793545" y="536670"/>
                  <a:pt x="580055" y="566534"/>
                </a:cubicBezTo>
                <a:cubicBezTo>
                  <a:pt x="366565" y="596398"/>
                  <a:pt x="200890" y="505270"/>
                  <a:pt x="0" y="566534"/>
                </a:cubicBezTo>
                <a:cubicBezTo>
                  <a:pt x="-63776" y="450121"/>
                  <a:pt x="23643" y="234769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26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9AFB2-994E-47F8-AB9C-1411DBDE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33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C3503E-66C8-4ABB-8D07-B528C81599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7495" y="318780"/>
            <a:ext cx="6030395" cy="615752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4097992-7286-4329-86E6-EA40ECDF863B}"/>
              </a:ext>
            </a:extLst>
          </p:cNvPr>
          <p:cNvSpPr/>
          <p:nvPr/>
        </p:nvSpPr>
        <p:spPr>
          <a:xfrm>
            <a:off x="6014906" y="2164359"/>
            <a:ext cx="3212984" cy="1971413"/>
          </a:xfrm>
          <a:custGeom>
            <a:avLst/>
            <a:gdLst>
              <a:gd name="connsiteX0" fmla="*/ 0 w 3212984"/>
              <a:gd name="connsiteY0" fmla="*/ 985707 h 1971413"/>
              <a:gd name="connsiteX1" fmla="*/ 1606492 w 3212984"/>
              <a:gd name="connsiteY1" fmla="*/ 0 h 1971413"/>
              <a:gd name="connsiteX2" fmla="*/ 3212984 w 3212984"/>
              <a:gd name="connsiteY2" fmla="*/ 985707 h 1971413"/>
              <a:gd name="connsiteX3" fmla="*/ 1606492 w 3212984"/>
              <a:gd name="connsiteY3" fmla="*/ 1971414 h 1971413"/>
              <a:gd name="connsiteX4" fmla="*/ 0 w 3212984"/>
              <a:gd name="connsiteY4" fmla="*/ 985707 h 197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984" h="1971413" extrusionOk="0">
                <a:moveTo>
                  <a:pt x="0" y="985707"/>
                </a:moveTo>
                <a:cubicBezTo>
                  <a:pt x="70806" y="426399"/>
                  <a:pt x="555827" y="-84857"/>
                  <a:pt x="1606492" y="0"/>
                </a:cubicBezTo>
                <a:cubicBezTo>
                  <a:pt x="2367728" y="-20186"/>
                  <a:pt x="3261231" y="291365"/>
                  <a:pt x="3212984" y="985707"/>
                </a:cubicBezTo>
                <a:cubicBezTo>
                  <a:pt x="3244145" y="1536062"/>
                  <a:pt x="2673650" y="1995569"/>
                  <a:pt x="1606492" y="1971414"/>
                </a:cubicBezTo>
                <a:cubicBezTo>
                  <a:pt x="590053" y="1874090"/>
                  <a:pt x="39254" y="1560451"/>
                  <a:pt x="0" y="985707"/>
                </a:cubicBezTo>
                <a:close/>
              </a:path>
            </a:pathLst>
          </a:custGeom>
          <a:noFill/>
          <a:ln w="57150">
            <a:solidFill>
              <a:srgbClr val="FF7F72"/>
            </a:solidFill>
            <a:extLst>
              <a:ext uri="{C807C97D-BFC1-408E-A445-0C87EB9F89A2}">
                <ask:lineSketchStyleProps xmlns:ask="http://schemas.microsoft.com/office/drawing/2018/sketchyshapes" sd="409695714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808881-74F9-44F5-8278-6FC2CCD7A9D3}"/>
              </a:ext>
            </a:extLst>
          </p:cNvPr>
          <p:cNvSpPr/>
          <p:nvPr/>
        </p:nvSpPr>
        <p:spPr>
          <a:xfrm>
            <a:off x="3197495" y="805343"/>
            <a:ext cx="1752010" cy="2116822"/>
          </a:xfrm>
          <a:custGeom>
            <a:avLst/>
            <a:gdLst>
              <a:gd name="connsiteX0" fmla="*/ 0 w 1752010"/>
              <a:gd name="connsiteY0" fmla="*/ 1058411 h 2116822"/>
              <a:gd name="connsiteX1" fmla="*/ 876005 w 1752010"/>
              <a:gd name="connsiteY1" fmla="*/ 0 h 2116822"/>
              <a:gd name="connsiteX2" fmla="*/ 1752010 w 1752010"/>
              <a:gd name="connsiteY2" fmla="*/ 1058411 h 2116822"/>
              <a:gd name="connsiteX3" fmla="*/ 876005 w 1752010"/>
              <a:gd name="connsiteY3" fmla="*/ 2116822 h 2116822"/>
              <a:gd name="connsiteX4" fmla="*/ 0 w 1752010"/>
              <a:gd name="connsiteY4" fmla="*/ 1058411 h 211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010" h="2116822" extrusionOk="0">
                <a:moveTo>
                  <a:pt x="0" y="1058411"/>
                </a:moveTo>
                <a:cubicBezTo>
                  <a:pt x="97365" y="453355"/>
                  <a:pt x="271795" y="-62521"/>
                  <a:pt x="876005" y="0"/>
                </a:cubicBezTo>
                <a:cubicBezTo>
                  <a:pt x="1284302" y="-12096"/>
                  <a:pt x="1793390" y="345256"/>
                  <a:pt x="1752010" y="1058411"/>
                </a:cubicBezTo>
                <a:cubicBezTo>
                  <a:pt x="1768245" y="1646062"/>
                  <a:pt x="1416067" y="2124375"/>
                  <a:pt x="876005" y="2116822"/>
                </a:cubicBezTo>
                <a:cubicBezTo>
                  <a:pt x="340479" y="2077860"/>
                  <a:pt x="90831" y="1713189"/>
                  <a:pt x="0" y="1058411"/>
                </a:cubicBezTo>
                <a:close/>
              </a:path>
            </a:pathLst>
          </a:custGeom>
          <a:noFill/>
          <a:ln w="57150">
            <a:solidFill>
              <a:srgbClr val="FF7F72"/>
            </a:solidFill>
            <a:extLst>
              <a:ext uri="{C807C97D-BFC1-408E-A445-0C87EB9F89A2}">
                <ask:lineSketchStyleProps xmlns:ask="http://schemas.microsoft.com/office/drawing/2018/sketchyshapes" sd="409695714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BEF0ED-AE4F-4D3B-986D-429FCF71E7FA}"/>
              </a:ext>
            </a:extLst>
          </p:cNvPr>
          <p:cNvSpPr/>
          <p:nvPr/>
        </p:nvSpPr>
        <p:spPr>
          <a:xfrm rot="3347727">
            <a:off x="5394516" y="34345"/>
            <a:ext cx="601211" cy="4932714"/>
          </a:xfrm>
          <a:custGeom>
            <a:avLst/>
            <a:gdLst>
              <a:gd name="connsiteX0" fmla="*/ 0 w 601211"/>
              <a:gd name="connsiteY0" fmla="*/ 2466357 h 4932714"/>
              <a:gd name="connsiteX1" fmla="*/ 300606 w 601211"/>
              <a:gd name="connsiteY1" fmla="*/ 0 h 4932714"/>
              <a:gd name="connsiteX2" fmla="*/ 601212 w 601211"/>
              <a:gd name="connsiteY2" fmla="*/ 2466357 h 4932714"/>
              <a:gd name="connsiteX3" fmla="*/ 300606 w 601211"/>
              <a:gd name="connsiteY3" fmla="*/ 4932714 h 4932714"/>
              <a:gd name="connsiteX4" fmla="*/ 0 w 601211"/>
              <a:gd name="connsiteY4" fmla="*/ 2466357 h 493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11" h="4932714" extrusionOk="0">
                <a:moveTo>
                  <a:pt x="0" y="2466357"/>
                </a:moveTo>
                <a:cubicBezTo>
                  <a:pt x="45112" y="1094722"/>
                  <a:pt x="131243" y="-1736"/>
                  <a:pt x="300606" y="0"/>
                </a:cubicBezTo>
                <a:cubicBezTo>
                  <a:pt x="157905" y="-49456"/>
                  <a:pt x="660175" y="920968"/>
                  <a:pt x="601212" y="2466357"/>
                </a:cubicBezTo>
                <a:cubicBezTo>
                  <a:pt x="623183" y="3832693"/>
                  <a:pt x="504115" y="4937747"/>
                  <a:pt x="300606" y="4932714"/>
                </a:cubicBezTo>
                <a:cubicBezTo>
                  <a:pt x="85594" y="4895809"/>
                  <a:pt x="124557" y="3924800"/>
                  <a:pt x="0" y="2466357"/>
                </a:cubicBezTo>
                <a:close/>
              </a:path>
            </a:pathLst>
          </a:custGeom>
          <a:noFill/>
          <a:ln w="57150">
            <a:solidFill>
              <a:srgbClr val="FF7F72"/>
            </a:solidFill>
            <a:extLst>
              <a:ext uri="{C807C97D-BFC1-408E-A445-0C87EB9F89A2}">
                <ask:lineSketchStyleProps xmlns:ask="http://schemas.microsoft.com/office/drawing/2018/sketchyshapes" sd="409695714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AD4B2B-2753-4D12-9C9D-BADF78E9004C}"/>
              </a:ext>
            </a:extLst>
          </p:cNvPr>
          <p:cNvSpPr/>
          <p:nvPr/>
        </p:nvSpPr>
        <p:spPr>
          <a:xfrm>
            <a:off x="6014906" y="4448794"/>
            <a:ext cx="3212984" cy="1971413"/>
          </a:xfrm>
          <a:custGeom>
            <a:avLst/>
            <a:gdLst>
              <a:gd name="connsiteX0" fmla="*/ 0 w 3212984"/>
              <a:gd name="connsiteY0" fmla="*/ 985707 h 1971413"/>
              <a:gd name="connsiteX1" fmla="*/ 1606492 w 3212984"/>
              <a:gd name="connsiteY1" fmla="*/ 0 h 1971413"/>
              <a:gd name="connsiteX2" fmla="*/ 3212984 w 3212984"/>
              <a:gd name="connsiteY2" fmla="*/ 985707 h 1971413"/>
              <a:gd name="connsiteX3" fmla="*/ 1606492 w 3212984"/>
              <a:gd name="connsiteY3" fmla="*/ 1971414 h 1971413"/>
              <a:gd name="connsiteX4" fmla="*/ 0 w 3212984"/>
              <a:gd name="connsiteY4" fmla="*/ 985707 h 197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984" h="1971413" extrusionOk="0">
                <a:moveTo>
                  <a:pt x="0" y="985707"/>
                </a:moveTo>
                <a:cubicBezTo>
                  <a:pt x="70806" y="426399"/>
                  <a:pt x="555827" y="-84857"/>
                  <a:pt x="1606492" y="0"/>
                </a:cubicBezTo>
                <a:cubicBezTo>
                  <a:pt x="2367728" y="-20186"/>
                  <a:pt x="3261231" y="291365"/>
                  <a:pt x="3212984" y="985707"/>
                </a:cubicBezTo>
                <a:cubicBezTo>
                  <a:pt x="3244145" y="1536062"/>
                  <a:pt x="2673650" y="1995569"/>
                  <a:pt x="1606492" y="1971414"/>
                </a:cubicBezTo>
                <a:cubicBezTo>
                  <a:pt x="590053" y="1874090"/>
                  <a:pt x="39254" y="1560451"/>
                  <a:pt x="0" y="985707"/>
                </a:cubicBezTo>
                <a:close/>
              </a:path>
            </a:pathLst>
          </a:custGeom>
          <a:noFill/>
          <a:ln w="57150">
            <a:solidFill>
              <a:srgbClr val="FF7F72"/>
            </a:solidFill>
            <a:extLst>
              <a:ext uri="{C807C97D-BFC1-408E-A445-0C87EB9F89A2}">
                <ask:lineSketchStyleProps xmlns:ask="http://schemas.microsoft.com/office/drawing/2018/sketchyshapes" sd="409695714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3EB118E-DDBD-4C1F-BEA2-243EF0A5BF8C}"/>
              </a:ext>
            </a:extLst>
          </p:cNvPr>
          <p:cNvSpPr/>
          <p:nvPr/>
        </p:nvSpPr>
        <p:spPr>
          <a:xfrm>
            <a:off x="0" y="574369"/>
            <a:ext cx="1924931" cy="566534"/>
          </a:xfrm>
          <a:custGeom>
            <a:avLst/>
            <a:gdLst>
              <a:gd name="connsiteX0" fmla="*/ 0 w 1924931"/>
              <a:gd name="connsiteY0" fmla="*/ 0 h 566534"/>
              <a:gd name="connsiteX1" fmla="*/ 563638 w 1924931"/>
              <a:gd name="connsiteY1" fmla="*/ 0 h 566534"/>
              <a:gd name="connsiteX2" fmla="*/ 1094443 w 1924931"/>
              <a:gd name="connsiteY2" fmla="*/ 0 h 566534"/>
              <a:gd name="connsiteX3" fmla="*/ 1641664 w 1924931"/>
              <a:gd name="connsiteY3" fmla="*/ 0 h 566534"/>
              <a:gd name="connsiteX4" fmla="*/ 1924931 w 1924931"/>
              <a:gd name="connsiteY4" fmla="*/ 283267 h 566534"/>
              <a:gd name="connsiteX5" fmla="*/ 1641664 w 1924931"/>
              <a:gd name="connsiteY5" fmla="*/ 566534 h 566534"/>
              <a:gd name="connsiteX6" fmla="*/ 1078026 w 1924931"/>
              <a:gd name="connsiteY6" fmla="*/ 566534 h 566534"/>
              <a:gd name="connsiteX7" fmla="*/ 580055 w 1924931"/>
              <a:gd name="connsiteY7" fmla="*/ 566534 h 566534"/>
              <a:gd name="connsiteX8" fmla="*/ 0 w 1924931"/>
              <a:gd name="connsiteY8" fmla="*/ 566534 h 566534"/>
              <a:gd name="connsiteX9" fmla="*/ 0 w 1924931"/>
              <a:gd name="connsiteY9" fmla="*/ 0 h 5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66534" fill="none" extrusionOk="0">
                <a:moveTo>
                  <a:pt x="0" y="0"/>
                </a:moveTo>
                <a:cubicBezTo>
                  <a:pt x="162125" y="-25197"/>
                  <a:pt x="304074" y="67548"/>
                  <a:pt x="563638" y="0"/>
                </a:cubicBezTo>
                <a:cubicBezTo>
                  <a:pt x="823202" y="-67548"/>
                  <a:pt x="961413" y="51283"/>
                  <a:pt x="1094443" y="0"/>
                </a:cubicBezTo>
                <a:cubicBezTo>
                  <a:pt x="1227474" y="-51283"/>
                  <a:pt x="1485168" y="24706"/>
                  <a:pt x="1641664" y="0"/>
                </a:cubicBezTo>
                <a:cubicBezTo>
                  <a:pt x="1718878" y="73161"/>
                  <a:pt x="1787401" y="169980"/>
                  <a:pt x="1924931" y="283267"/>
                </a:cubicBezTo>
                <a:cubicBezTo>
                  <a:pt x="1822649" y="433024"/>
                  <a:pt x="1761108" y="424323"/>
                  <a:pt x="1641664" y="566534"/>
                </a:cubicBezTo>
                <a:cubicBezTo>
                  <a:pt x="1403731" y="601205"/>
                  <a:pt x="1291423" y="559679"/>
                  <a:pt x="1078026" y="566534"/>
                </a:cubicBezTo>
                <a:cubicBezTo>
                  <a:pt x="864629" y="573389"/>
                  <a:pt x="689036" y="562522"/>
                  <a:pt x="580055" y="566534"/>
                </a:cubicBezTo>
                <a:cubicBezTo>
                  <a:pt x="471074" y="570546"/>
                  <a:pt x="117413" y="528135"/>
                  <a:pt x="0" y="566534"/>
                </a:cubicBezTo>
                <a:cubicBezTo>
                  <a:pt x="-42513" y="286690"/>
                  <a:pt x="10453" y="169737"/>
                  <a:pt x="0" y="0"/>
                </a:cubicBezTo>
                <a:close/>
              </a:path>
              <a:path w="1924931" h="566534" stroke="0" extrusionOk="0">
                <a:moveTo>
                  <a:pt x="0" y="0"/>
                </a:moveTo>
                <a:cubicBezTo>
                  <a:pt x="181592" y="-44672"/>
                  <a:pt x="406800" y="36349"/>
                  <a:pt x="514388" y="0"/>
                </a:cubicBezTo>
                <a:cubicBezTo>
                  <a:pt x="621976" y="-36349"/>
                  <a:pt x="811003" y="18216"/>
                  <a:pt x="1012359" y="0"/>
                </a:cubicBezTo>
                <a:cubicBezTo>
                  <a:pt x="1213715" y="-18216"/>
                  <a:pt x="1336296" y="31070"/>
                  <a:pt x="1641664" y="0"/>
                </a:cubicBezTo>
                <a:cubicBezTo>
                  <a:pt x="1734071" y="66333"/>
                  <a:pt x="1858524" y="218422"/>
                  <a:pt x="1924931" y="283267"/>
                </a:cubicBezTo>
                <a:cubicBezTo>
                  <a:pt x="1814453" y="400438"/>
                  <a:pt x="1734744" y="415485"/>
                  <a:pt x="1641664" y="566534"/>
                </a:cubicBezTo>
                <a:cubicBezTo>
                  <a:pt x="1441585" y="607643"/>
                  <a:pt x="1316421" y="543030"/>
                  <a:pt x="1094443" y="566534"/>
                </a:cubicBezTo>
                <a:cubicBezTo>
                  <a:pt x="872465" y="590038"/>
                  <a:pt x="793545" y="536670"/>
                  <a:pt x="580055" y="566534"/>
                </a:cubicBezTo>
                <a:cubicBezTo>
                  <a:pt x="366565" y="596398"/>
                  <a:pt x="200890" y="505270"/>
                  <a:pt x="0" y="566534"/>
                </a:cubicBezTo>
                <a:cubicBezTo>
                  <a:pt x="-63776" y="450121"/>
                  <a:pt x="23643" y="234769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87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9AFB2-994E-47F8-AB9C-1411DBDE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11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AFCDD6-2747-40D4-96E7-AD06FDC46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242" y="1053509"/>
            <a:ext cx="8339603" cy="42651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F98B91-00B0-4812-93BE-6F3D307E9E4C}"/>
              </a:ext>
            </a:extLst>
          </p:cNvPr>
          <p:cNvSpPr txBox="1"/>
          <p:nvPr/>
        </p:nvSpPr>
        <p:spPr>
          <a:xfrm>
            <a:off x="3382861" y="561982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/>
              <a:t>https://wordwall.net/resource/1535984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B604B18-02F2-4460-818E-E8D53D4CB092}"/>
              </a:ext>
            </a:extLst>
          </p:cNvPr>
          <p:cNvSpPr/>
          <p:nvPr/>
        </p:nvSpPr>
        <p:spPr>
          <a:xfrm>
            <a:off x="0" y="574369"/>
            <a:ext cx="1924931" cy="566534"/>
          </a:xfrm>
          <a:custGeom>
            <a:avLst/>
            <a:gdLst>
              <a:gd name="connsiteX0" fmla="*/ 0 w 1924931"/>
              <a:gd name="connsiteY0" fmla="*/ 0 h 566534"/>
              <a:gd name="connsiteX1" fmla="*/ 563638 w 1924931"/>
              <a:gd name="connsiteY1" fmla="*/ 0 h 566534"/>
              <a:gd name="connsiteX2" fmla="*/ 1094443 w 1924931"/>
              <a:gd name="connsiteY2" fmla="*/ 0 h 566534"/>
              <a:gd name="connsiteX3" fmla="*/ 1641664 w 1924931"/>
              <a:gd name="connsiteY3" fmla="*/ 0 h 566534"/>
              <a:gd name="connsiteX4" fmla="*/ 1924931 w 1924931"/>
              <a:gd name="connsiteY4" fmla="*/ 283267 h 566534"/>
              <a:gd name="connsiteX5" fmla="*/ 1641664 w 1924931"/>
              <a:gd name="connsiteY5" fmla="*/ 566534 h 566534"/>
              <a:gd name="connsiteX6" fmla="*/ 1078026 w 1924931"/>
              <a:gd name="connsiteY6" fmla="*/ 566534 h 566534"/>
              <a:gd name="connsiteX7" fmla="*/ 580055 w 1924931"/>
              <a:gd name="connsiteY7" fmla="*/ 566534 h 566534"/>
              <a:gd name="connsiteX8" fmla="*/ 0 w 1924931"/>
              <a:gd name="connsiteY8" fmla="*/ 566534 h 566534"/>
              <a:gd name="connsiteX9" fmla="*/ 0 w 1924931"/>
              <a:gd name="connsiteY9" fmla="*/ 0 h 5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66534" fill="none" extrusionOk="0">
                <a:moveTo>
                  <a:pt x="0" y="0"/>
                </a:moveTo>
                <a:cubicBezTo>
                  <a:pt x="162125" y="-25197"/>
                  <a:pt x="304074" y="67548"/>
                  <a:pt x="563638" y="0"/>
                </a:cubicBezTo>
                <a:cubicBezTo>
                  <a:pt x="823202" y="-67548"/>
                  <a:pt x="961413" y="51283"/>
                  <a:pt x="1094443" y="0"/>
                </a:cubicBezTo>
                <a:cubicBezTo>
                  <a:pt x="1227474" y="-51283"/>
                  <a:pt x="1485168" y="24706"/>
                  <a:pt x="1641664" y="0"/>
                </a:cubicBezTo>
                <a:cubicBezTo>
                  <a:pt x="1718878" y="73161"/>
                  <a:pt x="1787401" y="169980"/>
                  <a:pt x="1924931" y="283267"/>
                </a:cubicBezTo>
                <a:cubicBezTo>
                  <a:pt x="1822649" y="433024"/>
                  <a:pt x="1761108" y="424323"/>
                  <a:pt x="1641664" y="566534"/>
                </a:cubicBezTo>
                <a:cubicBezTo>
                  <a:pt x="1403731" y="601205"/>
                  <a:pt x="1291423" y="559679"/>
                  <a:pt x="1078026" y="566534"/>
                </a:cubicBezTo>
                <a:cubicBezTo>
                  <a:pt x="864629" y="573389"/>
                  <a:pt x="689036" y="562522"/>
                  <a:pt x="580055" y="566534"/>
                </a:cubicBezTo>
                <a:cubicBezTo>
                  <a:pt x="471074" y="570546"/>
                  <a:pt x="117413" y="528135"/>
                  <a:pt x="0" y="566534"/>
                </a:cubicBezTo>
                <a:cubicBezTo>
                  <a:pt x="-42513" y="286690"/>
                  <a:pt x="10453" y="169737"/>
                  <a:pt x="0" y="0"/>
                </a:cubicBezTo>
                <a:close/>
              </a:path>
              <a:path w="1924931" h="566534" stroke="0" extrusionOk="0">
                <a:moveTo>
                  <a:pt x="0" y="0"/>
                </a:moveTo>
                <a:cubicBezTo>
                  <a:pt x="181592" y="-44672"/>
                  <a:pt x="406800" y="36349"/>
                  <a:pt x="514388" y="0"/>
                </a:cubicBezTo>
                <a:cubicBezTo>
                  <a:pt x="621976" y="-36349"/>
                  <a:pt x="811003" y="18216"/>
                  <a:pt x="1012359" y="0"/>
                </a:cubicBezTo>
                <a:cubicBezTo>
                  <a:pt x="1213715" y="-18216"/>
                  <a:pt x="1336296" y="31070"/>
                  <a:pt x="1641664" y="0"/>
                </a:cubicBezTo>
                <a:cubicBezTo>
                  <a:pt x="1734071" y="66333"/>
                  <a:pt x="1858524" y="218422"/>
                  <a:pt x="1924931" y="283267"/>
                </a:cubicBezTo>
                <a:cubicBezTo>
                  <a:pt x="1814453" y="400438"/>
                  <a:pt x="1734744" y="415485"/>
                  <a:pt x="1641664" y="566534"/>
                </a:cubicBezTo>
                <a:cubicBezTo>
                  <a:pt x="1441585" y="607643"/>
                  <a:pt x="1316421" y="543030"/>
                  <a:pt x="1094443" y="566534"/>
                </a:cubicBezTo>
                <a:cubicBezTo>
                  <a:pt x="872465" y="590038"/>
                  <a:pt x="793545" y="536670"/>
                  <a:pt x="580055" y="566534"/>
                </a:cubicBezTo>
                <a:cubicBezTo>
                  <a:pt x="366565" y="596398"/>
                  <a:pt x="200890" y="505270"/>
                  <a:pt x="0" y="566534"/>
                </a:cubicBezTo>
                <a:cubicBezTo>
                  <a:pt x="-63776" y="450121"/>
                  <a:pt x="23643" y="234769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</a:t>
            </a:r>
            <a:endParaRPr lang="en-AE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003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ABE377-BC50-443C-BA5E-00F6253D7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54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F5620-3C7F-4FC0-B261-4AC2CC4C5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70" t="32072" r="31545" b="28469"/>
          <a:stretch/>
        </p:blipFill>
        <p:spPr>
          <a:xfrm>
            <a:off x="4545227" y="1113660"/>
            <a:ext cx="3101546" cy="3537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7B159-775F-48EC-8C4E-7BA41B4CF0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16" t="16576" r="38450" b="70811"/>
          <a:stretch/>
        </p:blipFill>
        <p:spPr>
          <a:xfrm>
            <a:off x="6215448" y="2450024"/>
            <a:ext cx="969189" cy="8649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35C866-33CA-4D01-8B41-13ABC54C1A14}"/>
              </a:ext>
            </a:extLst>
          </p:cNvPr>
          <p:cNvSpPr/>
          <p:nvPr/>
        </p:nvSpPr>
        <p:spPr>
          <a:xfrm>
            <a:off x="8211782" y="1113660"/>
            <a:ext cx="26019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الحرف التالي :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9B8616-3ACC-4688-9DEB-96993FA5B1AA}"/>
              </a:ext>
            </a:extLst>
          </p:cNvPr>
          <p:cNvSpPr/>
          <p:nvPr/>
        </p:nvSpPr>
        <p:spPr>
          <a:xfrm>
            <a:off x="3756454" y="5176808"/>
            <a:ext cx="5375190" cy="762449"/>
          </a:xfrm>
          <a:custGeom>
            <a:avLst/>
            <a:gdLst>
              <a:gd name="connsiteX0" fmla="*/ 0 w 5375190"/>
              <a:gd name="connsiteY0" fmla="*/ 0 h 762449"/>
              <a:gd name="connsiteX1" fmla="*/ 435988 w 5375190"/>
              <a:gd name="connsiteY1" fmla="*/ 0 h 762449"/>
              <a:gd name="connsiteX2" fmla="*/ 1033231 w 5375190"/>
              <a:gd name="connsiteY2" fmla="*/ 0 h 762449"/>
              <a:gd name="connsiteX3" fmla="*/ 1684226 w 5375190"/>
              <a:gd name="connsiteY3" fmla="*/ 0 h 762449"/>
              <a:gd name="connsiteX4" fmla="*/ 2388973 w 5375190"/>
              <a:gd name="connsiteY4" fmla="*/ 0 h 762449"/>
              <a:gd name="connsiteX5" fmla="*/ 3039969 w 5375190"/>
              <a:gd name="connsiteY5" fmla="*/ 0 h 762449"/>
              <a:gd name="connsiteX6" fmla="*/ 3583460 w 5375190"/>
              <a:gd name="connsiteY6" fmla="*/ 0 h 762449"/>
              <a:gd name="connsiteX7" fmla="*/ 4180703 w 5375190"/>
              <a:gd name="connsiteY7" fmla="*/ 0 h 762449"/>
              <a:gd name="connsiteX8" fmla="*/ 4724195 w 5375190"/>
              <a:gd name="connsiteY8" fmla="*/ 0 h 762449"/>
              <a:gd name="connsiteX9" fmla="*/ 5375190 w 5375190"/>
              <a:gd name="connsiteY9" fmla="*/ 0 h 762449"/>
              <a:gd name="connsiteX10" fmla="*/ 5375190 w 5375190"/>
              <a:gd name="connsiteY10" fmla="*/ 388849 h 762449"/>
              <a:gd name="connsiteX11" fmla="*/ 5375190 w 5375190"/>
              <a:gd name="connsiteY11" fmla="*/ 762449 h 762449"/>
              <a:gd name="connsiteX12" fmla="*/ 4939202 w 5375190"/>
              <a:gd name="connsiteY12" fmla="*/ 762449 h 762449"/>
              <a:gd name="connsiteX13" fmla="*/ 4234455 w 5375190"/>
              <a:gd name="connsiteY13" fmla="*/ 762449 h 762449"/>
              <a:gd name="connsiteX14" fmla="*/ 3744716 w 5375190"/>
              <a:gd name="connsiteY14" fmla="*/ 762449 h 762449"/>
              <a:gd name="connsiteX15" fmla="*/ 3039969 w 5375190"/>
              <a:gd name="connsiteY15" fmla="*/ 762449 h 762449"/>
              <a:gd name="connsiteX16" fmla="*/ 2388973 w 5375190"/>
              <a:gd name="connsiteY16" fmla="*/ 762449 h 762449"/>
              <a:gd name="connsiteX17" fmla="*/ 1791730 w 5375190"/>
              <a:gd name="connsiteY17" fmla="*/ 762449 h 762449"/>
              <a:gd name="connsiteX18" fmla="*/ 1086983 w 5375190"/>
              <a:gd name="connsiteY18" fmla="*/ 762449 h 762449"/>
              <a:gd name="connsiteX19" fmla="*/ 543491 w 5375190"/>
              <a:gd name="connsiteY19" fmla="*/ 762449 h 762449"/>
              <a:gd name="connsiteX20" fmla="*/ 0 w 5375190"/>
              <a:gd name="connsiteY20" fmla="*/ 762449 h 762449"/>
              <a:gd name="connsiteX21" fmla="*/ 0 w 5375190"/>
              <a:gd name="connsiteY21" fmla="*/ 365976 h 762449"/>
              <a:gd name="connsiteX22" fmla="*/ 0 w 5375190"/>
              <a:gd name="connsiteY22" fmla="*/ 0 h 76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75190" h="762449" fill="none" extrusionOk="0">
                <a:moveTo>
                  <a:pt x="0" y="0"/>
                </a:moveTo>
                <a:cubicBezTo>
                  <a:pt x="169229" y="-14377"/>
                  <a:pt x="233037" y="26416"/>
                  <a:pt x="435988" y="0"/>
                </a:cubicBezTo>
                <a:cubicBezTo>
                  <a:pt x="638939" y="-26416"/>
                  <a:pt x="780993" y="19217"/>
                  <a:pt x="1033231" y="0"/>
                </a:cubicBezTo>
                <a:cubicBezTo>
                  <a:pt x="1285469" y="-19217"/>
                  <a:pt x="1465724" y="61548"/>
                  <a:pt x="1684226" y="0"/>
                </a:cubicBezTo>
                <a:cubicBezTo>
                  <a:pt x="1902729" y="-61548"/>
                  <a:pt x="2199977" y="21077"/>
                  <a:pt x="2388973" y="0"/>
                </a:cubicBezTo>
                <a:cubicBezTo>
                  <a:pt x="2577969" y="-21077"/>
                  <a:pt x="2883586" y="35790"/>
                  <a:pt x="3039969" y="0"/>
                </a:cubicBezTo>
                <a:cubicBezTo>
                  <a:pt x="3196352" y="-35790"/>
                  <a:pt x="3449322" y="22304"/>
                  <a:pt x="3583460" y="0"/>
                </a:cubicBezTo>
                <a:cubicBezTo>
                  <a:pt x="3717598" y="-22304"/>
                  <a:pt x="3890859" y="4320"/>
                  <a:pt x="4180703" y="0"/>
                </a:cubicBezTo>
                <a:cubicBezTo>
                  <a:pt x="4470547" y="-4320"/>
                  <a:pt x="4502731" y="4093"/>
                  <a:pt x="4724195" y="0"/>
                </a:cubicBezTo>
                <a:cubicBezTo>
                  <a:pt x="4945659" y="-4093"/>
                  <a:pt x="5163255" y="11157"/>
                  <a:pt x="5375190" y="0"/>
                </a:cubicBezTo>
                <a:cubicBezTo>
                  <a:pt x="5394976" y="105115"/>
                  <a:pt x="5369576" y="240991"/>
                  <a:pt x="5375190" y="388849"/>
                </a:cubicBezTo>
                <a:cubicBezTo>
                  <a:pt x="5380804" y="536707"/>
                  <a:pt x="5335851" y="642096"/>
                  <a:pt x="5375190" y="762449"/>
                </a:cubicBezTo>
                <a:cubicBezTo>
                  <a:pt x="5266624" y="762696"/>
                  <a:pt x="5119559" y="710522"/>
                  <a:pt x="4939202" y="762449"/>
                </a:cubicBezTo>
                <a:cubicBezTo>
                  <a:pt x="4758845" y="814376"/>
                  <a:pt x="4476596" y="684455"/>
                  <a:pt x="4234455" y="762449"/>
                </a:cubicBezTo>
                <a:cubicBezTo>
                  <a:pt x="3992314" y="840443"/>
                  <a:pt x="3957537" y="716243"/>
                  <a:pt x="3744716" y="762449"/>
                </a:cubicBezTo>
                <a:cubicBezTo>
                  <a:pt x="3531895" y="808655"/>
                  <a:pt x="3269458" y="758308"/>
                  <a:pt x="3039969" y="762449"/>
                </a:cubicBezTo>
                <a:cubicBezTo>
                  <a:pt x="2810480" y="766590"/>
                  <a:pt x="2665580" y="742212"/>
                  <a:pt x="2388973" y="762449"/>
                </a:cubicBezTo>
                <a:cubicBezTo>
                  <a:pt x="2112366" y="782686"/>
                  <a:pt x="1939275" y="706256"/>
                  <a:pt x="1791730" y="762449"/>
                </a:cubicBezTo>
                <a:cubicBezTo>
                  <a:pt x="1644185" y="818642"/>
                  <a:pt x="1266080" y="722418"/>
                  <a:pt x="1086983" y="762449"/>
                </a:cubicBezTo>
                <a:cubicBezTo>
                  <a:pt x="907886" y="802480"/>
                  <a:pt x="690473" y="750125"/>
                  <a:pt x="543491" y="762449"/>
                </a:cubicBezTo>
                <a:cubicBezTo>
                  <a:pt x="396509" y="774773"/>
                  <a:pt x="215719" y="700882"/>
                  <a:pt x="0" y="762449"/>
                </a:cubicBezTo>
                <a:cubicBezTo>
                  <a:pt x="-35388" y="683087"/>
                  <a:pt x="39906" y="447668"/>
                  <a:pt x="0" y="365976"/>
                </a:cubicBezTo>
                <a:cubicBezTo>
                  <a:pt x="-39906" y="284284"/>
                  <a:pt x="21515" y="178525"/>
                  <a:pt x="0" y="0"/>
                </a:cubicBezTo>
                <a:close/>
              </a:path>
              <a:path w="5375190" h="762449" stroke="0" extrusionOk="0">
                <a:moveTo>
                  <a:pt x="0" y="0"/>
                </a:moveTo>
                <a:cubicBezTo>
                  <a:pt x="182029" y="-47281"/>
                  <a:pt x="244881" y="9631"/>
                  <a:pt x="435988" y="0"/>
                </a:cubicBezTo>
                <a:cubicBezTo>
                  <a:pt x="627095" y="-9631"/>
                  <a:pt x="893782" y="7598"/>
                  <a:pt x="1086983" y="0"/>
                </a:cubicBezTo>
                <a:cubicBezTo>
                  <a:pt x="1280184" y="-7598"/>
                  <a:pt x="1560022" y="37358"/>
                  <a:pt x="1684226" y="0"/>
                </a:cubicBezTo>
                <a:cubicBezTo>
                  <a:pt x="1808430" y="-37358"/>
                  <a:pt x="2013383" y="28371"/>
                  <a:pt x="2335221" y="0"/>
                </a:cubicBezTo>
                <a:cubicBezTo>
                  <a:pt x="2657060" y="-28371"/>
                  <a:pt x="2627153" y="41143"/>
                  <a:pt x="2824961" y="0"/>
                </a:cubicBezTo>
                <a:cubicBezTo>
                  <a:pt x="3022769" y="-41143"/>
                  <a:pt x="3370794" y="37037"/>
                  <a:pt x="3529708" y="0"/>
                </a:cubicBezTo>
                <a:cubicBezTo>
                  <a:pt x="3688622" y="-37037"/>
                  <a:pt x="3881266" y="49412"/>
                  <a:pt x="4019448" y="0"/>
                </a:cubicBezTo>
                <a:cubicBezTo>
                  <a:pt x="4157630" y="-49412"/>
                  <a:pt x="4416208" y="45670"/>
                  <a:pt x="4616691" y="0"/>
                </a:cubicBezTo>
                <a:cubicBezTo>
                  <a:pt x="4817174" y="-45670"/>
                  <a:pt x="5214805" y="59836"/>
                  <a:pt x="5375190" y="0"/>
                </a:cubicBezTo>
                <a:cubicBezTo>
                  <a:pt x="5404278" y="165019"/>
                  <a:pt x="5333632" y="291183"/>
                  <a:pt x="5375190" y="365976"/>
                </a:cubicBezTo>
                <a:cubicBezTo>
                  <a:pt x="5416748" y="440769"/>
                  <a:pt x="5356354" y="638904"/>
                  <a:pt x="5375190" y="762449"/>
                </a:cubicBezTo>
                <a:cubicBezTo>
                  <a:pt x="5130828" y="810374"/>
                  <a:pt x="5040744" y="745293"/>
                  <a:pt x="4777947" y="762449"/>
                </a:cubicBezTo>
                <a:cubicBezTo>
                  <a:pt x="4515150" y="779605"/>
                  <a:pt x="4304823" y="761467"/>
                  <a:pt x="4126951" y="762449"/>
                </a:cubicBezTo>
                <a:cubicBezTo>
                  <a:pt x="3949079" y="763431"/>
                  <a:pt x="3711320" y="758284"/>
                  <a:pt x="3422204" y="762449"/>
                </a:cubicBezTo>
                <a:cubicBezTo>
                  <a:pt x="3133088" y="766614"/>
                  <a:pt x="3087112" y="691728"/>
                  <a:pt x="2771209" y="762449"/>
                </a:cubicBezTo>
                <a:cubicBezTo>
                  <a:pt x="2455307" y="833170"/>
                  <a:pt x="2475439" y="707063"/>
                  <a:pt x="2281470" y="762449"/>
                </a:cubicBezTo>
                <a:cubicBezTo>
                  <a:pt x="2087501" y="817835"/>
                  <a:pt x="1745751" y="722333"/>
                  <a:pt x="1576722" y="762449"/>
                </a:cubicBezTo>
                <a:cubicBezTo>
                  <a:pt x="1407693" y="802565"/>
                  <a:pt x="1119360" y="715640"/>
                  <a:pt x="979479" y="762449"/>
                </a:cubicBezTo>
                <a:cubicBezTo>
                  <a:pt x="839598" y="809258"/>
                  <a:pt x="350591" y="753912"/>
                  <a:pt x="0" y="762449"/>
                </a:cubicBezTo>
                <a:cubicBezTo>
                  <a:pt x="-41948" y="642284"/>
                  <a:pt x="38835" y="551412"/>
                  <a:pt x="0" y="396473"/>
                </a:cubicBezTo>
                <a:cubicBezTo>
                  <a:pt x="-38835" y="241534"/>
                  <a:pt x="34859" y="176898"/>
                  <a:pt x="0" y="0"/>
                </a:cubicBezTo>
                <a:close/>
              </a:path>
            </a:pathLst>
          </a:custGeom>
          <a:solidFill>
            <a:srgbClr val="FFC84A"/>
          </a:solidFill>
          <a:ln>
            <a:extLst>
              <a:ext uri="{C807C97D-BFC1-408E-A445-0C87EB9F89A2}">
                <ask:lineSketchStyleProps xmlns:ask="http://schemas.microsoft.com/office/drawing/2018/sketchyshapes" sd="13295813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يمكنكم قراءته الآن ؟ </a:t>
            </a:r>
            <a:endParaRPr lang="en-AE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4F0C758-BD1B-44DA-9B45-F248C5FA6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23809" y="4467419"/>
            <a:ext cx="2038350" cy="2181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C29AAD-F19F-4FA5-A281-BD4AD1756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846943" y="5709837"/>
            <a:ext cx="2063292" cy="328032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20CB3A9D-2336-4993-88C9-A55376A5F820}"/>
              </a:ext>
            </a:extLst>
          </p:cNvPr>
          <p:cNvSpPr/>
          <p:nvPr/>
        </p:nvSpPr>
        <p:spPr>
          <a:xfrm>
            <a:off x="0" y="574369"/>
            <a:ext cx="1924931" cy="531361"/>
          </a:xfrm>
          <a:custGeom>
            <a:avLst/>
            <a:gdLst>
              <a:gd name="connsiteX0" fmla="*/ 0 w 1924931"/>
              <a:gd name="connsiteY0" fmla="*/ 0 h 531361"/>
              <a:gd name="connsiteX1" fmla="*/ 569676 w 1924931"/>
              <a:gd name="connsiteY1" fmla="*/ 0 h 531361"/>
              <a:gd name="connsiteX2" fmla="*/ 1106167 w 1924931"/>
              <a:gd name="connsiteY2" fmla="*/ 0 h 531361"/>
              <a:gd name="connsiteX3" fmla="*/ 1659251 w 1924931"/>
              <a:gd name="connsiteY3" fmla="*/ 0 h 531361"/>
              <a:gd name="connsiteX4" fmla="*/ 1924931 w 1924931"/>
              <a:gd name="connsiteY4" fmla="*/ 265681 h 531361"/>
              <a:gd name="connsiteX5" fmla="*/ 1659251 w 1924931"/>
              <a:gd name="connsiteY5" fmla="*/ 531361 h 531361"/>
              <a:gd name="connsiteX6" fmla="*/ 1089575 w 1924931"/>
              <a:gd name="connsiteY6" fmla="*/ 531361 h 531361"/>
              <a:gd name="connsiteX7" fmla="*/ 586269 w 1924931"/>
              <a:gd name="connsiteY7" fmla="*/ 531361 h 531361"/>
              <a:gd name="connsiteX8" fmla="*/ 0 w 1924931"/>
              <a:gd name="connsiteY8" fmla="*/ 531361 h 531361"/>
              <a:gd name="connsiteX9" fmla="*/ 0 w 1924931"/>
              <a:gd name="connsiteY9" fmla="*/ 0 h 5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31361" fill="none" extrusionOk="0">
                <a:moveTo>
                  <a:pt x="0" y="0"/>
                </a:moveTo>
                <a:cubicBezTo>
                  <a:pt x="127101" y="-36989"/>
                  <a:pt x="341281" y="24143"/>
                  <a:pt x="569676" y="0"/>
                </a:cubicBezTo>
                <a:cubicBezTo>
                  <a:pt x="798071" y="-24143"/>
                  <a:pt x="909731" y="18816"/>
                  <a:pt x="1106167" y="0"/>
                </a:cubicBezTo>
                <a:cubicBezTo>
                  <a:pt x="1302603" y="-18816"/>
                  <a:pt x="1420232" y="41826"/>
                  <a:pt x="1659251" y="0"/>
                </a:cubicBezTo>
                <a:cubicBezTo>
                  <a:pt x="1759993" y="77520"/>
                  <a:pt x="1795311" y="178440"/>
                  <a:pt x="1924931" y="265681"/>
                </a:cubicBezTo>
                <a:cubicBezTo>
                  <a:pt x="1853332" y="376693"/>
                  <a:pt x="1767676" y="401812"/>
                  <a:pt x="1659251" y="531361"/>
                </a:cubicBezTo>
                <a:cubicBezTo>
                  <a:pt x="1435265" y="564287"/>
                  <a:pt x="1291132" y="476702"/>
                  <a:pt x="1089575" y="531361"/>
                </a:cubicBezTo>
                <a:cubicBezTo>
                  <a:pt x="888018" y="586020"/>
                  <a:pt x="804914" y="498899"/>
                  <a:pt x="586269" y="531361"/>
                </a:cubicBezTo>
                <a:cubicBezTo>
                  <a:pt x="367624" y="563823"/>
                  <a:pt x="126044" y="517637"/>
                  <a:pt x="0" y="531361"/>
                </a:cubicBezTo>
                <a:cubicBezTo>
                  <a:pt x="-28973" y="324540"/>
                  <a:pt x="7127" y="117919"/>
                  <a:pt x="0" y="0"/>
                </a:cubicBezTo>
                <a:close/>
              </a:path>
              <a:path w="1924931" h="531361" stroke="0" extrusionOk="0">
                <a:moveTo>
                  <a:pt x="0" y="0"/>
                </a:moveTo>
                <a:cubicBezTo>
                  <a:pt x="111021" y="-22804"/>
                  <a:pt x="295178" y="33210"/>
                  <a:pt x="519899" y="0"/>
                </a:cubicBezTo>
                <a:cubicBezTo>
                  <a:pt x="744620" y="-33210"/>
                  <a:pt x="829686" y="34801"/>
                  <a:pt x="1023205" y="0"/>
                </a:cubicBezTo>
                <a:cubicBezTo>
                  <a:pt x="1216724" y="-34801"/>
                  <a:pt x="1439096" y="72013"/>
                  <a:pt x="1659251" y="0"/>
                </a:cubicBezTo>
                <a:cubicBezTo>
                  <a:pt x="1738491" y="43948"/>
                  <a:pt x="1782892" y="180993"/>
                  <a:pt x="1924931" y="265681"/>
                </a:cubicBezTo>
                <a:cubicBezTo>
                  <a:pt x="1823167" y="377562"/>
                  <a:pt x="1743757" y="443758"/>
                  <a:pt x="1659251" y="531361"/>
                </a:cubicBezTo>
                <a:cubicBezTo>
                  <a:pt x="1471431" y="582985"/>
                  <a:pt x="1317189" y="470090"/>
                  <a:pt x="1106167" y="531361"/>
                </a:cubicBezTo>
                <a:cubicBezTo>
                  <a:pt x="895145" y="592632"/>
                  <a:pt x="747483" y="505036"/>
                  <a:pt x="586269" y="531361"/>
                </a:cubicBezTo>
                <a:cubicBezTo>
                  <a:pt x="425055" y="557686"/>
                  <a:pt x="248064" y="487539"/>
                  <a:pt x="0" y="531361"/>
                </a:cubicBezTo>
                <a:cubicBezTo>
                  <a:pt x="-5650" y="325162"/>
                  <a:pt x="55277" y="217744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</a:t>
            </a:r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AE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9AFB2-994E-47F8-AB9C-1411DBDE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54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31059E-192F-49DC-A9DE-F60183FFC28C}"/>
              </a:ext>
            </a:extLst>
          </p:cNvPr>
          <p:cNvSpPr txBox="1"/>
          <p:nvPr/>
        </p:nvSpPr>
        <p:spPr>
          <a:xfrm>
            <a:off x="2242365" y="2696402"/>
            <a:ext cx="6545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يميز المتعلم صوت الحرف ح. </a:t>
            </a:r>
            <a:endParaRPr lang="en-AE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045C7C7-9AB8-4D75-A149-7CC9D44EC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30257" y="4414323"/>
            <a:ext cx="2038350" cy="2181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02AD61-80AA-490B-A7FC-9F21C30F7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846943" y="5709837"/>
            <a:ext cx="2063292" cy="328032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966E3C34-168E-4F7B-BD35-781F700BAEF5}"/>
              </a:ext>
            </a:extLst>
          </p:cNvPr>
          <p:cNvSpPr/>
          <p:nvPr/>
        </p:nvSpPr>
        <p:spPr>
          <a:xfrm>
            <a:off x="0" y="574369"/>
            <a:ext cx="1924931" cy="531361"/>
          </a:xfrm>
          <a:custGeom>
            <a:avLst/>
            <a:gdLst>
              <a:gd name="connsiteX0" fmla="*/ 0 w 1924931"/>
              <a:gd name="connsiteY0" fmla="*/ 0 h 531361"/>
              <a:gd name="connsiteX1" fmla="*/ 569676 w 1924931"/>
              <a:gd name="connsiteY1" fmla="*/ 0 h 531361"/>
              <a:gd name="connsiteX2" fmla="*/ 1106167 w 1924931"/>
              <a:gd name="connsiteY2" fmla="*/ 0 h 531361"/>
              <a:gd name="connsiteX3" fmla="*/ 1659251 w 1924931"/>
              <a:gd name="connsiteY3" fmla="*/ 0 h 531361"/>
              <a:gd name="connsiteX4" fmla="*/ 1924931 w 1924931"/>
              <a:gd name="connsiteY4" fmla="*/ 265681 h 531361"/>
              <a:gd name="connsiteX5" fmla="*/ 1659251 w 1924931"/>
              <a:gd name="connsiteY5" fmla="*/ 531361 h 531361"/>
              <a:gd name="connsiteX6" fmla="*/ 1089575 w 1924931"/>
              <a:gd name="connsiteY6" fmla="*/ 531361 h 531361"/>
              <a:gd name="connsiteX7" fmla="*/ 586269 w 1924931"/>
              <a:gd name="connsiteY7" fmla="*/ 531361 h 531361"/>
              <a:gd name="connsiteX8" fmla="*/ 0 w 1924931"/>
              <a:gd name="connsiteY8" fmla="*/ 531361 h 531361"/>
              <a:gd name="connsiteX9" fmla="*/ 0 w 1924931"/>
              <a:gd name="connsiteY9" fmla="*/ 0 h 5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31361" fill="none" extrusionOk="0">
                <a:moveTo>
                  <a:pt x="0" y="0"/>
                </a:moveTo>
                <a:cubicBezTo>
                  <a:pt x="127101" y="-36989"/>
                  <a:pt x="341281" y="24143"/>
                  <a:pt x="569676" y="0"/>
                </a:cubicBezTo>
                <a:cubicBezTo>
                  <a:pt x="798071" y="-24143"/>
                  <a:pt x="909731" y="18816"/>
                  <a:pt x="1106167" y="0"/>
                </a:cubicBezTo>
                <a:cubicBezTo>
                  <a:pt x="1302603" y="-18816"/>
                  <a:pt x="1420232" y="41826"/>
                  <a:pt x="1659251" y="0"/>
                </a:cubicBezTo>
                <a:cubicBezTo>
                  <a:pt x="1759993" y="77520"/>
                  <a:pt x="1795311" y="178440"/>
                  <a:pt x="1924931" y="265681"/>
                </a:cubicBezTo>
                <a:cubicBezTo>
                  <a:pt x="1853332" y="376693"/>
                  <a:pt x="1767676" y="401812"/>
                  <a:pt x="1659251" y="531361"/>
                </a:cubicBezTo>
                <a:cubicBezTo>
                  <a:pt x="1435265" y="564287"/>
                  <a:pt x="1291132" y="476702"/>
                  <a:pt x="1089575" y="531361"/>
                </a:cubicBezTo>
                <a:cubicBezTo>
                  <a:pt x="888018" y="586020"/>
                  <a:pt x="804914" y="498899"/>
                  <a:pt x="586269" y="531361"/>
                </a:cubicBezTo>
                <a:cubicBezTo>
                  <a:pt x="367624" y="563823"/>
                  <a:pt x="126044" y="517637"/>
                  <a:pt x="0" y="531361"/>
                </a:cubicBezTo>
                <a:cubicBezTo>
                  <a:pt x="-28973" y="324540"/>
                  <a:pt x="7127" y="117919"/>
                  <a:pt x="0" y="0"/>
                </a:cubicBezTo>
                <a:close/>
              </a:path>
              <a:path w="1924931" h="531361" stroke="0" extrusionOk="0">
                <a:moveTo>
                  <a:pt x="0" y="0"/>
                </a:moveTo>
                <a:cubicBezTo>
                  <a:pt x="111021" y="-22804"/>
                  <a:pt x="295178" y="33210"/>
                  <a:pt x="519899" y="0"/>
                </a:cubicBezTo>
                <a:cubicBezTo>
                  <a:pt x="744620" y="-33210"/>
                  <a:pt x="829686" y="34801"/>
                  <a:pt x="1023205" y="0"/>
                </a:cubicBezTo>
                <a:cubicBezTo>
                  <a:pt x="1216724" y="-34801"/>
                  <a:pt x="1439096" y="72013"/>
                  <a:pt x="1659251" y="0"/>
                </a:cubicBezTo>
                <a:cubicBezTo>
                  <a:pt x="1738491" y="43948"/>
                  <a:pt x="1782892" y="180993"/>
                  <a:pt x="1924931" y="265681"/>
                </a:cubicBezTo>
                <a:cubicBezTo>
                  <a:pt x="1823167" y="377562"/>
                  <a:pt x="1743757" y="443758"/>
                  <a:pt x="1659251" y="531361"/>
                </a:cubicBezTo>
                <a:cubicBezTo>
                  <a:pt x="1471431" y="582985"/>
                  <a:pt x="1317189" y="470090"/>
                  <a:pt x="1106167" y="531361"/>
                </a:cubicBezTo>
                <a:cubicBezTo>
                  <a:pt x="895145" y="592632"/>
                  <a:pt x="747483" y="505036"/>
                  <a:pt x="586269" y="531361"/>
                </a:cubicBezTo>
                <a:cubicBezTo>
                  <a:pt x="425055" y="557686"/>
                  <a:pt x="248064" y="487539"/>
                  <a:pt x="0" y="531361"/>
                </a:cubicBezTo>
                <a:cubicBezTo>
                  <a:pt x="-5650" y="325162"/>
                  <a:pt x="55277" y="217744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</a:t>
            </a:r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AE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71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9AFB2-994E-47F8-AB9C-1411DBDE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54"/>
            <a:ext cx="12192000" cy="68579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F588FEF-614B-4DD1-A4D7-6C0D634C2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3095" y="-41725"/>
            <a:ext cx="7056773" cy="681322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DD2F71-FF19-4FA9-A909-D6CED6C26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365931" y="4414323"/>
            <a:ext cx="2038350" cy="2181225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1035FFA3-18B8-47A1-A000-C78BF6EB3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588" y="5025888"/>
            <a:ext cx="3695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dirty="0">
                <a:solidFill>
                  <a:srgbClr val="336600"/>
                </a:solidFill>
              </a:rPr>
              <a:t>ح</a:t>
            </a:r>
            <a:r>
              <a:rPr lang="ar-SA" sz="9600" dirty="0"/>
              <a:t>افِلَةٌ</a:t>
            </a:r>
            <a:endParaRPr lang="en-GB" sz="9600" dirty="0"/>
          </a:p>
        </p:txBody>
      </p:sp>
      <p:pic>
        <p:nvPicPr>
          <p:cNvPr id="1026" name="Picture 2" descr="صورة كارتون مجانية لحافلة ، قم بتنزيل قصاصة فنية مجانية ، قصاصة فنية مجانية  - آخر">
            <a:extLst>
              <a:ext uri="{FF2B5EF4-FFF2-40B4-BE49-F238E27FC236}">
                <a16:creationId xmlns:a16="http://schemas.microsoft.com/office/drawing/2014/main" id="{51637311-3546-48AE-B055-76E65928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73" y="3799574"/>
            <a:ext cx="1639330" cy="12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03CF0C-69BE-464C-9B7A-40A04F2FCB4C}"/>
              </a:ext>
            </a:extLst>
          </p:cNvPr>
          <p:cNvSpPr txBox="1"/>
          <p:nvPr/>
        </p:nvSpPr>
        <p:spPr>
          <a:xfrm>
            <a:off x="1553998" y="311106"/>
            <a:ext cx="654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نمرح مع حلزون و لوح الألغاز :  </a:t>
            </a:r>
            <a:endParaRPr lang="en-AE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16319-5C6E-4E54-8D6E-EF2DA423C62C}"/>
              </a:ext>
            </a:extLst>
          </p:cNvPr>
          <p:cNvSpPr txBox="1"/>
          <p:nvPr/>
        </p:nvSpPr>
        <p:spPr>
          <a:xfrm>
            <a:off x="3161894" y="1239070"/>
            <a:ext cx="345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785D4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أبدأ بحرف الحاء.</a:t>
            </a:r>
            <a:endParaRPr lang="en-AE" sz="4000" b="1" dirty="0">
              <a:solidFill>
                <a:srgbClr val="785D4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751949-60FA-4802-B649-C3A8D5CAC583}"/>
              </a:ext>
            </a:extLst>
          </p:cNvPr>
          <p:cNvSpPr txBox="1"/>
          <p:nvPr/>
        </p:nvSpPr>
        <p:spPr>
          <a:xfrm>
            <a:off x="817142" y="2163724"/>
            <a:ext cx="585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785D4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تركبني للذهاب والعودة من المدرسة. </a:t>
            </a:r>
            <a:endParaRPr lang="en-AE" sz="4000" b="1" dirty="0">
              <a:solidFill>
                <a:srgbClr val="785D4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12A898-62E0-4374-8850-58FB3E98BE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46943" y="5709837"/>
            <a:ext cx="2063292" cy="328032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BE87195E-A2AF-4F62-8757-DA647442E47F}"/>
              </a:ext>
            </a:extLst>
          </p:cNvPr>
          <p:cNvSpPr/>
          <p:nvPr/>
        </p:nvSpPr>
        <p:spPr>
          <a:xfrm>
            <a:off x="0" y="574369"/>
            <a:ext cx="1924931" cy="566534"/>
          </a:xfrm>
          <a:custGeom>
            <a:avLst/>
            <a:gdLst>
              <a:gd name="connsiteX0" fmla="*/ 0 w 1924931"/>
              <a:gd name="connsiteY0" fmla="*/ 0 h 566534"/>
              <a:gd name="connsiteX1" fmla="*/ 563638 w 1924931"/>
              <a:gd name="connsiteY1" fmla="*/ 0 h 566534"/>
              <a:gd name="connsiteX2" fmla="*/ 1094443 w 1924931"/>
              <a:gd name="connsiteY2" fmla="*/ 0 h 566534"/>
              <a:gd name="connsiteX3" fmla="*/ 1641664 w 1924931"/>
              <a:gd name="connsiteY3" fmla="*/ 0 h 566534"/>
              <a:gd name="connsiteX4" fmla="*/ 1924931 w 1924931"/>
              <a:gd name="connsiteY4" fmla="*/ 283267 h 566534"/>
              <a:gd name="connsiteX5" fmla="*/ 1641664 w 1924931"/>
              <a:gd name="connsiteY5" fmla="*/ 566534 h 566534"/>
              <a:gd name="connsiteX6" fmla="*/ 1078026 w 1924931"/>
              <a:gd name="connsiteY6" fmla="*/ 566534 h 566534"/>
              <a:gd name="connsiteX7" fmla="*/ 580055 w 1924931"/>
              <a:gd name="connsiteY7" fmla="*/ 566534 h 566534"/>
              <a:gd name="connsiteX8" fmla="*/ 0 w 1924931"/>
              <a:gd name="connsiteY8" fmla="*/ 566534 h 566534"/>
              <a:gd name="connsiteX9" fmla="*/ 0 w 1924931"/>
              <a:gd name="connsiteY9" fmla="*/ 0 h 5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66534" fill="none" extrusionOk="0">
                <a:moveTo>
                  <a:pt x="0" y="0"/>
                </a:moveTo>
                <a:cubicBezTo>
                  <a:pt x="162125" y="-25197"/>
                  <a:pt x="304074" y="67548"/>
                  <a:pt x="563638" y="0"/>
                </a:cubicBezTo>
                <a:cubicBezTo>
                  <a:pt x="823202" y="-67548"/>
                  <a:pt x="961413" y="51283"/>
                  <a:pt x="1094443" y="0"/>
                </a:cubicBezTo>
                <a:cubicBezTo>
                  <a:pt x="1227474" y="-51283"/>
                  <a:pt x="1485168" y="24706"/>
                  <a:pt x="1641664" y="0"/>
                </a:cubicBezTo>
                <a:cubicBezTo>
                  <a:pt x="1718878" y="73161"/>
                  <a:pt x="1787401" y="169980"/>
                  <a:pt x="1924931" y="283267"/>
                </a:cubicBezTo>
                <a:cubicBezTo>
                  <a:pt x="1822649" y="433024"/>
                  <a:pt x="1761108" y="424323"/>
                  <a:pt x="1641664" y="566534"/>
                </a:cubicBezTo>
                <a:cubicBezTo>
                  <a:pt x="1403731" y="601205"/>
                  <a:pt x="1291423" y="559679"/>
                  <a:pt x="1078026" y="566534"/>
                </a:cubicBezTo>
                <a:cubicBezTo>
                  <a:pt x="864629" y="573389"/>
                  <a:pt x="689036" y="562522"/>
                  <a:pt x="580055" y="566534"/>
                </a:cubicBezTo>
                <a:cubicBezTo>
                  <a:pt x="471074" y="570546"/>
                  <a:pt x="117413" y="528135"/>
                  <a:pt x="0" y="566534"/>
                </a:cubicBezTo>
                <a:cubicBezTo>
                  <a:pt x="-42513" y="286690"/>
                  <a:pt x="10453" y="169737"/>
                  <a:pt x="0" y="0"/>
                </a:cubicBezTo>
                <a:close/>
              </a:path>
              <a:path w="1924931" h="566534" stroke="0" extrusionOk="0">
                <a:moveTo>
                  <a:pt x="0" y="0"/>
                </a:moveTo>
                <a:cubicBezTo>
                  <a:pt x="181592" y="-44672"/>
                  <a:pt x="406800" y="36349"/>
                  <a:pt x="514388" y="0"/>
                </a:cubicBezTo>
                <a:cubicBezTo>
                  <a:pt x="621976" y="-36349"/>
                  <a:pt x="811003" y="18216"/>
                  <a:pt x="1012359" y="0"/>
                </a:cubicBezTo>
                <a:cubicBezTo>
                  <a:pt x="1213715" y="-18216"/>
                  <a:pt x="1336296" y="31070"/>
                  <a:pt x="1641664" y="0"/>
                </a:cubicBezTo>
                <a:cubicBezTo>
                  <a:pt x="1734071" y="66333"/>
                  <a:pt x="1858524" y="218422"/>
                  <a:pt x="1924931" y="283267"/>
                </a:cubicBezTo>
                <a:cubicBezTo>
                  <a:pt x="1814453" y="400438"/>
                  <a:pt x="1734744" y="415485"/>
                  <a:pt x="1641664" y="566534"/>
                </a:cubicBezTo>
                <a:cubicBezTo>
                  <a:pt x="1441585" y="607643"/>
                  <a:pt x="1316421" y="543030"/>
                  <a:pt x="1094443" y="566534"/>
                </a:cubicBezTo>
                <a:cubicBezTo>
                  <a:pt x="872465" y="590038"/>
                  <a:pt x="793545" y="536670"/>
                  <a:pt x="580055" y="566534"/>
                </a:cubicBezTo>
                <a:cubicBezTo>
                  <a:pt x="366565" y="596398"/>
                  <a:pt x="200890" y="505270"/>
                  <a:pt x="0" y="566534"/>
                </a:cubicBezTo>
                <a:cubicBezTo>
                  <a:pt x="-63776" y="450121"/>
                  <a:pt x="23643" y="234769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41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9AFB2-994E-47F8-AB9C-1411DBDE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54"/>
            <a:ext cx="12192000" cy="68579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F588FEF-614B-4DD1-A4D7-6C0D634C2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3095" y="-41725"/>
            <a:ext cx="7056773" cy="681322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DD2F71-FF19-4FA9-A909-D6CED6C26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365931" y="4414323"/>
            <a:ext cx="2038350" cy="21812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03CF0C-69BE-464C-9B7A-40A04F2FCB4C}"/>
              </a:ext>
            </a:extLst>
          </p:cNvPr>
          <p:cNvSpPr txBox="1"/>
          <p:nvPr/>
        </p:nvSpPr>
        <p:spPr>
          <a:xfrm>
            <a:off x="1544265" y="272861"/>
            <a:ext cx="654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نمرح مع حلزون و لوح الألغاز :  </a:t>
            </a:r>
            <a:endParaRPr lang="en-AE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16319-5C6E-4E54-8D6E-EF2DA423C62C}"/>
              </a:ext>
            </a:extLst>
          </p:cNvPr>
          <p:cNvSpPr txBox="1"/>
          <p:nvPr/>
        </p:nvSpPr>
        <p:spPr>
          <a:xfrm>
            <a:off x="3161894" y="1239070"/>
            <a:ext cx="345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785D4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أبدأ بحرف الحاء.</a:t>
            </a:r>
            <a:endParaRPr lang="en-AE" sz="4000" b="1" dirty="0">
              <a:solidFill>
                <a:srgbClr val="785D4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751949-60FA-4802-B649-C3A8D5CAC583}"/>
              </a:ext>
            </a:extLst>
          </p:cNvPr>
          <p:cNvSpPr txBox="1"/>
          <p:nvPr/>
        </p:nvSpPr>
        <p:spPr>
          <a:xfrm>
            <a:off x="526093" y="2163724"/>
            <a:ext cx="631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785D4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تشربني كل صباح لتكون قوياً ونشيطاً. </a:t>
            </a:r>
            <a:endParaRPr lang="en-AE" sz="4000" b="1" dirty="0">
              <a:solidFill>
                <a:srgbClr val="785D4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4" descr="j0383152">
            <a:extLst>
              <a:ext uri="{FF2B5EF4-FFF2-40B4-BE49-F238E27FC236}">
                <a16:creationId xmlns:a16="http://schemas.microsoft.com/office/drawing/2014/main" id="{722F0987-7A02-437B-A07E-64286CC1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3005" y="3796954"/>
            <a:ext cx="1463570" cy="141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6FF06F66-FB4A-49DA-A99F-90F4110F5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550" y="5047688"/>
            <a:ext cx="7343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dirty="0">
                <a:solidFill>
                  <a:srgbClr val="FF0000"/>
                </a:solidFill>
              </a:rPr>
              <a:t>حَ</a:t>
            </a:r>
            <a:r>
              <a:rPr lang="ar-SA" sz="9600" dirty="0"/>
              <a:t>ليبٌ</a:t>
            </a:r>
            <a:endParaRPr lang="en-GB" sz="9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24B26D-A851-4588-984D-0615D0FA2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46943" y="5709837"/>
            <a:ext cx="2063292" cy="328032"/>
          </a:xfrm>
          <a:prstGeom prst="rect">
            <a:avLst/>
          </a:prstGeom>
        </p:spPr>
      </p:pic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815F804B-4DF1-4F32-A69C-AB03DB44A5C4}"/>
              </a:ext>
            </a:extLst>
          </p:cNvPr>
          <p:cNvSpPr/>
          <p:nvPr/>
        </p:nvSpPr>
        <p:spPr>
          <a:xfrm>
            <a:off x="0" y="574369"/>
            <a:ext cx="1924931" cy="566534"/>
          </a:xfrm>
          <a:custGeom>
            <a:avLst/>
            <a:gdLst>
              <a:gd name="connsiteX0" fmla="*/ 0 w 1924931"/>
              <a:gd name="connsiteY0" fmla="*/ 0 h 566534"/>
              <a:gd name="connsiteX1" fmla="*/ 563638 w 1924931"/>
              <a:gd name="connsiteY1" fmla="*/ 0 h 566534"/>
              <a:gd name="connsiteX2" fmla="*/ 1094443 w 1924931"/>
              <a:gd name="connsiteY2" fmla="*/ 0 h 566534"/>
              <a:gd name="connsiteX3" fmla="*/ 1641664 w 1924931"/>
              <a:gd name="connsiteY3" fmla="*/ 0 h 566534"/>
              <a:gd name="connsiteX4" fmla="*/ 1924931 w 1924931"/>
              <a:gd name="connsiteY4" fmla="*/ 283267 h 566534"/>
              <a:gd name="connsiteX5" fmla="*/ 1641664 w 1924931"/>
              <a:gd name="connsiteY5" fmla="*/ 566534 h 566534"/>
              <a:gd name="connsiteX6" fmla="*/ 1078026 w 1924931"/>
              <a:gd name="connsiteY6" fmla="*/ 566534 h 566534"/>
              <a:gd name="connsiteX7" fmla="*/ 580055 w 1924931"/>
              <a:gd name="connsiteY7" fmla="*/ 566534 h 566534"/>
              <a:gd name="connsiteX8" fmla="*/ 0 w 1924931"/>
              <a:gd name="connsiteY8" fmla="*/ 566534 h 566534"/>
              <a:gd name="connsiteX9" fmla="*/ 0 w 1924931"/>
              <a:gd name="connsiteY9" fmla="*/ 0 h 5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66534" fill="none" extrusionOk="0">
                <a:moveTo>
                  <a:pt x="0" y="0"/>
                </a:moveTo>
                <a:cubicBezTo>
                  <a:pt x="162125" y="-25197"/>
                  <a:pt x="304074" y="67548"/>
                  <a:pt x="563638" y="0"/>
                </a:cubicBezTo>
                <a:cubicBezTo>
                  <a:pt x="823202" y="-67548"/>
                  <a:pt x="961413" y="51283"/>
                  <a:pt x="1094443" y="0"/>
                </a:cubicBezTo>
                <a:cubicBezTo>
                  <a:pt x="1227474" y="-51283"/>
                  <a:pt x="1485168" y="24706"/>
                  <a:pt x="1641664" y="0"/>
                </a:cubicBezTo>
                <a:cubicBezTo>
                  <a:pt x="1718878" y="73161"/>
                  <a:pt x="1787401" y="169980"/>
                  <a:pt x="1924931" y="283267"/>
                </a:cubicBezTo>
                <a:cubicBezTo>
                  <a:pt x="1822649" y="433024"/>
                  <a:pt x="1761108" y="424323"/>
                  <a:pt x="1641664" y="566534"/>
                </a:cubicBezTo>
                <a:cubicBezTo>
                  <a:pt x="1403731" y="601205"/>
                  <a:pt x="1291423" y="559679"/>
                  <a:pt x="1078026" y="566534"/>
                </a:cubicBezTo>
                <a:cubicBezTo>
                  <a:pt x="864629" y="573389"/>
                  <a:pt x="689036" y="562522"/>
                  <a:pt x="580055" y="566534"/>
                </a:cubicBezTo>
                <a:cubicBezTo>
                  <a:pt x="471074" y="570546"/>
                  <a:pt x="117413" y="528135"/>
                  <a:pt x="0" y="566534"/>
                </a:cubicBezTo>
                <a:cubicBezTo>
                  <a:pt x="-42513" y="286690"/>
                  <a:pt x="10453" y="169737"/>
                  <a:pt x="0" y="0"/>
                </a:cubicBezTo>
                <a:close/>
              </a:path>
              <a:path w="1924931" h="566534" stroke="0" extrusionOk="0">
                <a:moveTo>
                  <a:pt x="0" y="0"/>
                </a:moveTo>
                <a:cubicBezTo>
                  <a:pt x="181592" y="-44672"/>
                  <a:pt x="406800" y="36349"/>
                  <a:pt x="514388" y="0"/>
                </a:cubicBezTo>
                <a:cubicBezTo>
                  <a:pt x="621976" y="-36349"/>
                  <a:pt x="811003" y="18216"/>
                  <a:pt x="1012359" y="0"/>
                </a:cubicBezTo>
                <a:cubicBezTo>
                  <a:pt x="1213715" y="-18216"/>
                  <a:pt x="1336296" y="31070"/>
                  <a:pt x="1641664" y="0"/>
                </a:cubicBezTo>
                <a:cubicBezTo>
                  <a:pt x="1734071" y="66333"/>
                  <a:pt x="1858524" y="218422"/>
                  <a:pt x="1924931" y="283267"/>
                </a:cubicBezTo>
                <a:cubicBezTo>
                  <a:pt x="1814453" y="400438"/>
                  <a:pt x="1734744" y="415485"/>
                  <a:pt x="1641664" y="566534"/>
                </a:cubicBezTo>
                <a:cubicBezTo>
                  <a:pt x="1441585" y="607643"/>
                  <a:pt x="1316421" y="543030"/>
                  <a:pt x="1094443" y="566534"/>
                </a:cubicBezTo>
                <a:cubicBezTo>
                  <a:pt x="872465" y="590038"/>
                  <a:pt x="793545" y="536670"/>
                  <a:pt x="580055" y="566534"/>
                </a:cubicBezTo>
                <a:cubicBezTo>
                  <a:pt x="366565" y="596398"/>
                  <a:pt x="200890" y="505270"/>
                  <a:pt x="0" y="566534"/>
                </a:cubicBezTo>
                <a:cubicBezTo>
                  <a:pt x="-63776" y="450121"/>
                  <a:pt x="23643" y="234769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76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9AFB2-994E-47F8-AB9C-1411DBDE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54"/>
            <a:ext cx="12192000" cy="68579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F588FEF-614B-4DD1-A4D7-6C0D634C2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3095" y="-41725"/>
            <a:ext cx="7056773" cy="681322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DD2F71-FF19-4FA9-A909-D6CED6C26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365931" y="4414323"/>
            <a:ext cx="2038350" cy="21812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03CF0C-69BE-464C-9B7A-40A04F2FCB4C}"/>
              </a:ext>
            </a:extLst>
          </p:cNvPr>
          <p:cNvSpPr txBox="1"/>
          <p:nvPr/>
        </p:nvSpPr>
        <p:spPr>
          <a:xfrm>
            <a:off x="1616076" y="300812"/>
            <a:ext cx="654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نمرح مع حلزون و لوح الألغاز :  </a:t>
            </a:r>
            <a:endParaRPr lang="en-AE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16319-5C6E-4E54-8D6E-EF2DA423C62C}"/>
              </a:ext>
            </a:extLst>
          </p:cNvPr>
          <p:cNvSpPr txBox="1"/>
          <p:nvPr/>
        </p:nvSpPr>
        <p:spPr>
          <a:xfrm>
            <a:off x="3161894" y="1239070"/>
            <a:ext cx="345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785D4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انتهي بحرف الحاء.</a:t>
            </a:r>
            <a:endParaRPr lang="en-AE" sz="4000" b="1" dirty="0">
              <a:solidFill>
                <a:srgbClr val="785D4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751949-60FA-4802-B649-C3A8D5CAC583}"/>
              </a:ext>
            </a:extLst>
          </p:cNvPr>
          <p:cNvSpPr txBox="1"/>
          <p:nvPr/>
        </p:nvSpPr>
        <p:spPr>
          <a:xfrm>
            <a:off x="526093" y="2163724"/>
            <a:ext cx="631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785D4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تضعني في الطعام أثناء الطبخ. </a:t>
            </a:r>
            <a:endParaRPr lang="en-AE" sz="4000" b="1" dirty="0">
              <a:solidFill>
                <a:srgbClr val="785D4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E6CFBDE1-3FAE-438D-872F-AE2FDD70F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669" y="5010125"/>
            <a:ext cx="73437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8800" dirty="0"/>
              <a:t>مِــلْ</a:t>
            </a:r>
            <a:r>
              <a:rPr lang="ar-SA" sz="8800" dirty="0">
                <a:solidFill>
                  <a:srgbClr val="FF0000"/>
                </a:solidFill>
              </a:rPr>
              <a:t>ح</a:t>
            </a:r>
            <a:r>
              <a:rPr lang="ar-AE" sz="8800" dirty="0">
                <a:solidFill>
                  <a:srgbClr val="FF0000"/>
                </a:solidFill>
              </a:rPr>
              <a:t>ٌ</a:t>
            </a:r>
            <a:endParaRPr lang="en-GB" sz="8800" dirty="0"/>
          </a:p>
        </p:txBody>
      </p:sp>
      <p:pic>
        <p:nvPicPr>
          <p:cNvPr id="17" name="Picture 10" descr="MCj02958140000[1]">
            <a:extLst>
              <a:ext uri="{FF2B5EF4-FFF2-40B4-BE49-F238E27FC236}">
                <a16:creationId xmlns:a16="http://schemas.microsoft.com/office/drawing/2014/main" id="{E8F27C6B-60AC-453E-A11B-1A8BB7D1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0066" y="3723712"/>
            <a:ext cx="1700292" cy="1323976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F22C67-5577-481D-8E2F-BF65079F08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46943" y="5709837"/>
            <a:ext cx="2063292" cy="328032"/>
          </a:xfrm>
          <a:prstGeom prst="rect">
            <a:avLst/>
          </a:prstGeom>
        </p:spPr>
      </p:pic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49900C31-29D1-4440-880C-1E82D9D4A554}"/>
              </a:ext>
            </a:extLst>
          </p:cNvPr>
          <p:cNvSpPr/>
          <p:nvPr/>
        </p:nvSpPr>
        <p:spPr>
          <a:xfrm>
            <a:off x="0" y="574369"/>
            <a:ext cx="1924931" cy="566534"/>
          </a:xfrm>
          <a:custGeom>
            <a:avLst/>
            <a:gdLst>
              <a:gd name="connsiteX0" fmla="*/ 0 w 1924931"/>
              <a:gd name="connsiteY0" fmla="*/ 0 h 566534"/>
              <a:gd name="connsiteX1" fmla="*/ 563638 w 1924931"/>
              <a:gd name="connsiteY1" fmla="*/ 0 h 566534"/>
              <a:gd name="connsiteX2" fmla="*/ 1094443 w 1924931"/>
              <a:gd name="connsiteY2" fmla="*/ 0 h 566534"/>
              <a:gd name="connsiteX3" fmla="*/ 1641664 w 1924931"/>
              <a:gd name="connsiteY3" fmla="*/ 0 h 566534"/>
              <a:gd name="connsiteX4" fmla="*/ 1924931 w 1924931"/>
              <a:gd name="connsiteY4" fmla="*/ 283267 h 566534"/>
              <a:gd name="connsiteX5" fmla="*/ 1641664 w 1924931"/>
              <a:gd name="connsiteY5" fmla="*/ 566534 h 566534"/>
              <a:gd name="connsiteX6" fmla="*/ 1078026 w 1924931"/>
              <a:gd name="connsiteY6" fmla="*/ 566534 h 566534"/>
              <a:gd name="connsiteX7" fmla="*/ 580055 w 1924931"/>
              <a:gd name="connsiteY7" fmla="*/ 566534 h 566534"/>
              <a:gd name="connsiteX8" fmla="*/ 0 w 1924931"/>
              <a:gd name="connsiteY8" fmla="*/ 566534 h 566534"/>
              <a:gd name="connsiteX9" fmla="*/ 0 w 1924931"/>
              <a:gd name="connsiteY9" fmla="*/ 0 h 5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66534" fill="none" extrusionOk="0">
                <a:moveTo>
                  <a:pt x="0" y="0"/>
                </a:moveTo>
                <a:cubicBezTo>
                  <a:pt x="162125" y="-25197"/>
                  <a:pt x="304074" y="67548"/>
                  <a:pt x="563638" y="0"/>
                </a:cubicBezTo>
                <a:cubicBezTo>
                  <a:pt x="823202" y="-67548"/>
                  <a:pt x="961413" y="51283"/>
                  <a:pt x="1094443" y="0"/>
                </a:cubicBezTo>
                <a:cubicBezTo>
                  <a:pt x="1227474" y="-51283"/>
                  <a:pt x="1485168" y="24706"/>
                  <a:pt x="1641664" y="0"/>
                </a:cubicBezTo>
                <a:cubicBezTo>
                  <a:pt x="1718878" y="73161"/>
                  <a:pt x="1787401" y="169980"/>
                  <a:pt x="1924931" y="283267"/>
                </a:cubicBezTo>
                <a:cubicBezTo>
                  <a:pt x="1822649" y="433024"/>
                  <a:pt x="1761108" y="424323"/>
                  <a:pt x="1641664" y="566534"/>
                </a:cubicBezTo>
                <a:cubicBezTo>
                  <a:pt x="1403731" y="601205"/>
                  <a:pt x="1291423" y="559679"/>
                  <a:pt x="1078026" y="566534"/>
                </a:cubicBezTo>
                <a:cubicBezTo>
                  <a:pt x="864629" y="573389"/>
                  <a:pt x="689036" y="562522"/>
                  <a:pt x="580055" y="566534"/>
                </a:cubicBezTo>
                <a:cubicBezTo>
                  <a:pt x="471074" y="570546"/>
                  <a:pt x="117413" y="528135"/>
                  <a:pt x="0" y="566534"/>
                </a:cubicBezTo>
                <a:cubicBezTo>
                  <a:pt x="-42513" y="286690"/>
                  <a:pt x="10453" y="169737"/>
                  <a:pt x="0" y="0"/>
                </a:cubicBezTo>
                <a:close/>
              </a:path>
              <a:path w="1924931" h="566534" stroke="0" extrusionOk="0">
                <a:moveTo>
                  <a:pt x="0" y="0"/>
                </a:moveTo>
                <a:cubicBezTo>
                  <a:pt x="181592" y="-44672"/>
                  <a:pt x="406800" y="36349"/>
                  <a:pt x="514388" y="0"/>
                </a:cubicBezTo>
                <a:cubicBezTo>
                  <a:pt x="621976" y="-36349"/>
                  <a:pt x="811003" y="18216"/>
                  <a:pt x="1012359" y="0"/>
                </a:cubicBezTo>
                <a:cubicBezTo>
                  <a:pt x="1213715" y="-18216"/>
                  <a:pt x="1336296" y="31070"/>
                  <a:pt x="1641664" y="0"/>
                </a:cubicBezTo>
                <a:cubicBezTo>
                  <a:pt x="1734071" y="66333"/>
                  <a:pt x="1858524" y="218422"/>
                  <a:pt x="1924931" y="283267"/>
                </a:cubicBezTo>
                <a:cubicBezTo>
                  <a:pt x="1814453" y="400438"/>
                  <a:pt x="1734744" y="415485"/>
                  <a:pt x="1641664" y="566534"/>
                </a:cubicBezTo>
                <a:cubicBezTo>
                  <a:pt x="1441585" y="607643"/>
                  <a:pt x="1316421" y="543030"/>
                  <a:pt x="1094443" y="566534"/>
                </a:cubicBezTo>
                <a:cubicBezTo>
                  <a:pt x="872465" y="590038"/>
                  <a:pt x="793545" y="536670"/>
                  <a:pt x="580055" y="566534"/>
                </a:cubicBezTo>
                <a:cubicBezTo>
                  <a:pt x="366565" y="596398"/>
                  <a:pt x="200890" y="505270"/>
                  <a:pt x="0" y="566534"/>
                </a:cubicBezTo>
                <a:cubicBezTo>
                  <a:pt x="-63776" y="450121"/>
                  <a:pt x="23643" y="234769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11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9AFB2-994E-47F8-AB9C-1411DBDE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54"/>
            <a:ext cx="12192000" cy="68579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F588FEF-614B-4DD1-A4D7-6C0D634C2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3095" y="-41725"/>
            <a:ext cx="7056773" cy="681322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DD2F71-FF19-4FA9-A909-D6CED6C26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365931" y="4414323"/>
            <a:ext cx="2038350" cy="21812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03CF0C-69BE-464C-9B7A-40A04F2FCB4C}"/>
              </a:ext>
            </a:extLst>
          </p:cNvPr>
          <p:cNvSpPr txBox="1"/>
          <p:nvPr/>
        </p:nvSpPr>
        <p:spPr>
          <a:xfrm>
            <a:off x="1644933" y="337467"/>
            <a:ext cx="654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نمرح مع حلزون و لوح الألغاز :  </a:t>
            </a:r>
            <a:endParaRPr lang="en-AE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16319-5C6E-4E54-8D6E-EF2DA423C62C}"/>
              </a:ext>
            </a:extLst>
          </p:cNvPr>
          <p:cNvSpPr txBox="1"/>
          <p:nvPr/>
        </p:nvSpPr>
        <p:spPr>
          <a:xfrm>
            <a:off x="1182132" y="1239070"/>
            <a:ext cx="5433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785D4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يحتوي اسمي على حرف الحاء.</a:t>
            </a:r>
            <a:endParaRPr lang="en-AE" sz="4000" b="1" dirty="0">
              <a:solidFill>
                <a:srgbClr val="785D4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751949-60FA-4802-B649-C3A8D5CAC583}"/>
              </a:ext>
            </a:extLst>
          </p:cNvPr>
          <p:cNvSpPr txBox="1"/>
          <p:nvPr/>
        </p:nvSpPr>
        <p:spPr>
          <a:xfrm>
            <a:off x="333589" y="2163724"/>
            <a:ext cx="631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785D4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أنا بطيئة جداً في المشي .</a:t>
            </a:r>
            <a:endParaRPr lang="en-AE" sz="4000" b="1" dirty="0">
              <a:solidFill>
                <a:srgbClr val="785D4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4" descr="j0151209">
            <a:extLst>
              <a:ext uri="{FF2B5EF4-FFF2-40B4-BE49-F238E27FC236}">
                <a16:creationId xmlns:a16="http://schemas.microsoft.com/office/drawing/2014/main" id="{2846CFCE-8A84-4F38-BF26-BD6AF6E02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6520" y="3773213"/>
            <a:ext cx="2774763" cy="16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9C96D6BA-D3A3-44AC-89ED-FD0309415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306" y="5204892"/>
            <a:ext cx="70938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8800" dirty="0"/>
              <a:t>سُلَ</a:t>
            </a:r>
            <a:r>
              <a:rPr lang="ar-SA" sz="8800" dirty="0">
                <a:solidFill>
                  <a:srgbClr val="FF0000"/>
                </a:solidFill>
              </a:rPr>
              <a:t>حْ</a:t>
            </a:r>
            <a:r>
              <a:rPr lang="ar-SA" sz="8800" dirty="0"/>
              <a:t>فاةٌ</a:t>
            </a:r>
            <a:endParaRPr lang="en-GB" sz="8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412397-019C-45BE-BA58-F5926AFD81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46943" y="5709837"/>
            <a:ext cx="2063292" cy="328032"/>
          </a:xfrm>
          <a:prstGeom prst="rect">
            <a:avLst/>
          </a:prstGeom>
        </p:spPr>
      </p:pic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CDE8837B-4813-4DC0-93B9-7760A06F4E7B}"/>
              </a:ext>
            </a:extLst>
          </p:cNvPr>
          <p:cNvSpPr/>
          <p:nvPr/>
        </p:nvSpPr>
        <p:spPr>
          <a:xfrm>
            <a:off x="0" y="574369"/>
            <a:ext cx="1924931" cy="566534"/>
          </a:xfrm>
          <a:custGeom>
            <a:avLst/>
            <a:gdLst>
              <a:gd name="connsiteX0" fmla="*/ 0 w 1924931"/>
              <a:gd name="connsiteY0" fmla="*/ 0 h 566534"/>
              <a:gd name="connsiteX1" fmla="*/ 563638 w 1924931"/>
              <a:gd name="connsiteY1" fmla="*/ 0 h 566534"/>
              <a:gd name="connsiteX2" fmla="*/ 1094443 w 1924931"/>
              <a:gd name="connsiteY2" fmla="*/ 0 h 566534"/>
              <a:gd name="connsiteX3" fmla="*/ 1641664 w 1924931"/>
              <a:gd name="connsiteY3" fmla="*/ 0 h 566534"/>
              <a:gd name="connsiteX4" fmla="*/ 1924931 w 1924931"/>
              <a:gd name="connsiteY4" fmla="*/ 283267 h 566534"/>
              <a:gd name="connsiteX5" fmla="*/ 1641664 w 1924931"/>
              <a:gd name="connsiteY5" fmla="*/ 566534 h 566534"/>
              <a:gd name="connsiteX6" fmla="*/ 1078026 w 1924931"/>
              <a:gd name="connsiteY6" fmla="*/ 566534 h 566534"/>
              <a:gd name="connsiteX7" fmla="*/ 580055 w 1924931"/>
              <a:gd name="connsiteY7" fmla="*/ 566534 h 566534"/>
              <a:gd name="connsiteX8" fmla="*/ 0 w 1924931"/>
              <a:gd name="connsiteY8" fmla="*/ 566534 h 566534"/>
              <a:gd name="connsiteX9" fmla="*/ 0 w 1924931"/>
              <a:gd name="connsiteY9" fmla="*/ 0 h 5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66534" fill="none" extrusionOk="0">
                <a:moveTo>
                  <a:pt x="0" y="0"/>
                </a:moveTo>
                <a:cubicBezTo>
                  <a:pt x="162125" y="-25197"/>
                  <a:pt x="304074" y="67548"/>
                  <a:pt x="563638" y="0"/>
                </a:cubicBezTo>
                <a:cubicBezTo>
                  <a:pt x="823202" y="-67548"/>
                  <a:pt x="961413" y="51283"/>
                  <a:pt x="1094443" y="0"/>
                </a:cubicBezTo>
                <a:cubicBezTo>
                  <a:pt x="1227474" y="-51283"/>
                  <a:pt x="1485168" y="24706"/>
                  <a:pt x="1641664" y="0"/>
                </a:cubicBezTo>
                <a:cubicBezTo>
                  <a:pt x="1718878" y="73161"/>
                  <a:pt x="1787401" y="169980"/>
                  <a:pt x="1924931" y="283267"/>
                </a:cubicBezTo>
                <a:cubicBezTo>
                  <a:pt x="1822649" y="433024"/>
                  <a:pt x="1761108" y="424323"/>
                  <a:pt x="1641664" y="566534"/>
                </a:cubicBezTo>
                <a:cubicBezTo>
                  <a:pt x="1403731" y="601205"/>
                  <a:pt x="1291423" y="559679"/>
                  <a:pt x="1078026" y="566534"/>
                </a:cubicBezTo>
                <a:cubicBezTo>
                  <a:pt x="864629" y="573389"/>
                  <a:pt x="689036" y="562522"/>
                  <a:pt x="580055" y="566534"/>
                </a:cubicBezTo>
                <a:cubicBezTo>
                  <a:pt x="471074" y="570546"/>
                  <a:pt x="117413" y="528135"/>
                  <a:pt x="0" y="566534"/>
                </a:cubicBezTo>
                <a:cubicBezTo>
                  <a:pt x="-42513" y="286690"/>
                  <a:pt x="10453" y="169737"/>
                  <a:pt x="0" y="0"/>
                </a:cubicBezTo>
                <a:close/>
              </a:path>
              <a:path w="1924931" h="566534" stroke="0" extrusionOk="0">
                <a:moveTo>
                  <a:pt x="0" y="0"/>
                </a:moveTo>
                <a:cubicBezTo>
                  <a:pt x="181592" y="-44672"/>
                  <a:pt x="406800" y="36349"/>
                  <a:pt x="514388" y="0"/>
                </a:cubicBezTo>
                <a:cubicBezTo>
                  <a:pt x="621976" y="-36349"/>
                  <a:pt x="811003" y="18216"/>
                  <a:pt x="1012359" y="0"/>
                </a:cubicBezTo>
                <a:cubicBezTo>
                  <a:pt x="1213715" y="-18216"/>
                  <a:pt x="1336296" y="31070"/>
                  <a:pt x="1641664" y="0"/>
                </a:cubicBezTo>
                <a:cubicBezTo>
                  <a:pt x="1734071" y="66333"/>
                  <a:pt x="1858524" y="218422"/>
                  <a:pt x="1924931" y="283267"/>
                </a:cubicBezTo>
                <a:cubicBezTo>
                  <a:pt x="1814453" y="400438"/>
                  <a:pt x="1734744" y="415485"/>
                  <a:pt x="1641664" y="566534"/>
                </a:cubicBezTo>
                <a:cubicBezTo>
                  <a:pt x="1441585" y="607643"/>
                  <a:pt x="1316421" y="543030"/>
                  <a:pt x="1094443" y="566534"/>
                </a:cubicBezTo>
                <a:cubicBezTo>
                  <a:pt x="872465" y="590038"/>
                  <a:pt x="793545" y="536670"/>
                  <a:pt x="580055" y="566534"/>
                </a:cubicBezTo>
                <a:cubicBezTo>
                  <a:pt x="366565" y="596398"/>
                  <a:pt x="200890" y="505270"/>
                  <a:pt x="0" y="566534"/>
                </a:cubicBezTo>
                <a:cubicBezTo>
                  <a:pt x="-63776" y="450121"/>
                  <a:pt x="23643" y="234769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31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9AFB2-994E-47F8-AB9C-1411DBDE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54"/>
            <a:ext cx="12192000" cy="68579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F588FEF-614B-4DD1-A4D7-6C0D634C2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3095" y="-41725"/>
            <a:ext cx="7056773" cy="681322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DD2F71-FF19-4FA9-A909-D6CED6C26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365931" y="4414323"/>
            <a:ext cx="2038350" cy="21812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03CF0C-69BE-464C-9B7A-40A04F2FCB4C}"/>
              </a:ext>
            </a:extLst>
          </p:cNvPr>
          <p:cNvSpPr txBox="1"/>
          <p:nvPr/>
        </p:nvSpPr>
        <p:spPr>
          <a:xfrm>
            <a:off x="1616076" y="300812"/>
            <a:ext cx="6545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نمرح مع حلزون و لوح الألغاز :  </a:t>
            </a:r>
            <a:endParaRPr lang="en-AE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16319-5C6E-4E54-8D6E-EF2DA423C62C}"/>
              </a:ext>
            </a:extLst>
          </p:cNvPr>
          <p:cNvSpPr txBox="1"/>
          <p:nvPr/>
        </p:nvSpPr>
        <p:spPr>
          <a:xfrm>
            <a:off x="3161894" y="1239070"/>
            <a:ext cx="345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785D4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أبدأ بحرف الحاء.</a:t>
            </a:r>
            <a:endParaRPr lang="en-AE" sz="4000" b="1" dirty="0">
              <a:solidFill>
                <a:srgbClr val="785D4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751949-60FA-4802-B649-C3A8D5CAC583}"/>
              </a:ext>
            </a:extLst>
          </p:cNvPr>
          <p:cNvSpPr txBox="1"/>
          <p:nvPr/>
        </p:nvSpPr>
        <p:spPr>
          <a:xfrm>
            <a:off x="160421" y="2163724"/>
            <a:ext cx="6676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>
                <a:solidFill>
                  <a:srgbClr val="785D4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أنا من الطيور  تراني دائماً على الأشجار. </a:t>
            </a:r>
            <a:endParaRPr lang="en-AE" sz="4000" b="1" dirty="0">
              <a:solidFill>
                <a:srgbClr val="785D4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6FF06F66-FB4A-49DA-A99F-90F4110F5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550" y="5047688"/>
            <a:ext cx="7343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dirty="0">
                <a:solidFill>
                  <a:srgbClr val="FF0000"/>
                </a:solidFill>
              </a:rPr>
              <a:t>حَ</a:t>
            </a:r>
            <a:r>
              <a:rPr lang="ar-AE" sz="9600" dirty="0"/>
              <a:t>مامة</a:t>
            </a:r>
            <a:r>
              <a:rPr lang="ar-SA" sz="9600" dirty="0"/>
              <a:t>ٌ</a:t>
            </a:r>
            <a:endParaRPr lang="en-GB" sz="9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2B36A9-CBE2-485F-A214-F38144D3DB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969" t="56753" r="51007" b="19131"/>
          <a:stretch/>
        </p:blipFill>
        <p:spPr>
          <a:xfrm>
            <a:off x="5855812" y="3849956"/>
            <a:ext cx="1363135" cy="1419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86B44A-0428-41A6-A2B8-0B34DD198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46943" y="5709837"/>
            <a:ext cx="2063292" cy="328032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1ACAC593-A592-4413-8D39-25F3D99CAD23}"/>
              </a:ext>
            </a:extLst>
          </p:cNvPr>
          <p:cNvSpPr/>
          <p:nvPr/>
        </p:nvSpPr>
        <p:spPr>
          <a:xfrm>
            <a:off x="0" y="574369"/>
            <a:ext cx="1924931" cy="566534"/>
          </a:xfrm>
          <a:custGeom>
            <a:avLst/>
            <a:gdLst>
              <a:gd name="connsiteX0" fmla="*/ 0 w 1924931"/>
              <a:gd name="connsiteY0" fmla="*/ 0 h 566534"/>
              <a:gd name="connsiteX1" fmla="*/ 563638 w 1924931"/>
              <a:gd name="connsiteY1" fmla="*/ 0 h 566534"/>
              <a:gd name="connsiteX2" fmla="*/ 1094443 w 1924931"/>
              <a:gd name="connsiteY2" fmla="*/ 0 h 566534"/>
              <a:gd name="connsiteX3" fmla="*/ 1641664 w 1924931"/>
              <a:gd name="connsiteY3" fmla="*/ 0 h 566534"/>
              <a:gd name="connsiteX4" fmla="*/ 1924931 w 1924931"/>
              <a:gd name="connsiteY4" fmla="*/ 283267 h 566534"/>
              <a:gd name="connsiteX5" fmla="*/ 1641664 w 1924931"/>
              <a:gd name="connsiteY5" fmla="*/ 566534 h 566534"/>
              <a:gd name="connsiteX6" fmla="*/ 1078026 w 1924931"/>
              <a:gd name="connsiteY6" fmla="*/ 566534 h 566534"/>
              <a:gd name="connsiteX7" fmla="*/ 580055 w 1924931"/>
              <a:gd name="connsiteY7" fmla="*/ 566534 h 566534"/>
              <a:gd name="connsiteX8" fmla="*/ 0 w 1924931"/>
              <a:gd name="connsiteY8" fmla="*/ 566534 h 566534"/>
              <a:gd name="connsiteX9" fmla="*/ 0 w 1924931"/>
              <a:gd name="connsiteY9" fmla="*/ 0 h 5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66534" fill="none" extrusionOk="0">
                <a:moveTo>
                  <a:pt x="0" y="0"/>
                </a:moveTo>
                <a:cubicBezTo>
                  <a:pt x="162125" y="-25197"/>
                  <a:pt x="304074" y="67548"/>
                  <a:pt x="563638" y="0"/>
                </a:cubicBezTo>
                <a:cubicBezTo>
                  <a:pt x="823202" y="-67548"/>
                  <a:pt x="961413" y="51283"/>
                  <a:pt x="1094443" y="0"/>
                </a:cubicBezTo>
                <a:cubicBezTo>
                  <a:pt x="1227474" y="-51283"/>
                  <a:pt x="1485168" y="24706"/>
                  <a:pt x="1641664" y="0"/>
                </a:cubicBezTo>
                <a:cubicBezTo>
                  <a:pt x="1718878" y="73161"/>
                  <a:pt x="1787401" y="169980"/>
                  <a:pt x="1924931" y="283267"/>
                </a:cubicBezTo>
                <a:cubicBezTo>
                  <a:pt x="1822649" y="433024"/>
                  <a:pt x="1761108" y="424323"/>
                  <a:pt x="1641664" y="566534"/>
                </a:cubicBezTo>
                <a:cubicBezTo>
                  <a:pt x="1403731" y="601205"/>
                  <a:pt x="1291423" y="559679"/>
                  <a:pt x="1078026" y="566534"/>
                </a:cubicBezTo>
                <a:cubicBezTo>
                  <a:pt x="864629" y="573389"/>
                  <a:pt x="689036" y="562522"/>
                  <a:pt x="580055" y="566534"/>
                </a:cubicBezTo>
                <a:cubicBezTo>
                  <a:pt x="471074" y="570546"/>
                  <a:pt x="117413" y="528135"/>
                  <a:pt x="0" y="566534"/>
                </a:cubicBezTo>
                <a:cubicBezTo>
                  <a:pt x="-42513" y="286690"/>
                  <a:pt x="10453" y="169737"/>
                  <a:pt x="0" y="0"/>
                </a:cubicBezTo>
                <a:close/>
              </a:path>
              <a:path w="1924931" h="566534" stroke="0" extrusionOk="0">
                <a:moveTo>
                  <a:pt x="0" y="0"/>
                </a:moveTo>
                <a:cubicBezTo>
                  <a:pt x="181592" y="-44672"/>
                  <a:pt x="406800" y="36349"/>
                  <a:pt x="514388" y="0"/>
                </a:cubicBezTo>
                <a:cubicBezTo>
                  <a:pt x="621976" y="-36349"/>
                  <a:pt x="811003" y="18216"/>
                  <a:pt x="1012359" y="0"/>
                </a:cubicBezTo>
                <a:cubicBezTo>
                  <a:pt x="1213715" y="-18216"/>
                  <a:pt x="1336296" y="31070"/>
                  <a:pt x="1641664" y="0"/>
                </a:cubicBezTo>
                <a:cubicBezTo>
                  <a:pt x="1734071" y="66333"/>
                  <a:pt x="1858524" y="218422"/>
                  <a:pt x="1924931" y="283267"/>
                </a:cubicBezTo>
                <a:cubicBezTo>
                  <a:pt x="1814453" y="400438"/>
                  <a:pt x="1734744" y="415485"/>
                  <a:pt x="1641664" y="566534"/>
                </a:cubicBezTo>
                <a:cubicBezTo>
                  <a:pt x="1441585" y="607643"/>
                  <a:pt x="1316421" y="543030"/>
                  <a:pt x="1094443" y="566534"/>
                </a:cubicBezTo>
                <a:cubicBezTo>
                  <a:pt x="872465" y="590038"/>
                  <a:pt x="793545" y="536670"/>
                  <a:pt x="580055" y="566534"/>
                </a:cubicBezTo>
                <a:cubicBezTo>
                  <a:pt x="366565" y="596398"/>
                  <a:pt x="200890" y="505270"/>
                  <a:pt x="0" y="566534"/>
                </a:cubicBezTo>
                <a:cubicBezTo>
                  <a:pt x="-63776" y="450121"/>
                  <a:pt x="23643" y="234769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03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9AFB2-994E-47F8-AB9C-1411DBDE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11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1276E6-5E6B-457C-9A07-E10DAC235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10"/>
          <a:stretch/>
        </p:blipFill>
        <p:spPr>
          <a:xfrm>
            <a:off x="3123832" y="276792"/>
            <a:ext cx="6693936" cy="6052837"/>
          </a:xfrm>
          <a:prstGeom prst="rect">
            <a:avLst/>
          </a:prstGeom>
        </p:spPr>
      </p:pic>
      <p:sp>
        <p:nvSpPr>
          <p:cNvPr id="5" name="Smiley Face 4">
            <a:extLst>
              <a:ext uri="{FF2B5EF4-FFF2-40B4-BE49-F238E27FC236}">
                <a16:creationId xmlns:a16="http://schemas.microsoft.com/office/drawing/2014/main" id="{0B9B4B7E-5122-41E5-8D36-3F3CDF31D019}"/>
              </a:ext>
            </a:extLst>
          </p:cNvPr>
          <p:cNvSpPr/>
          <p:nvPr/>
        </p:nvSpPr>
        <p:spPr>
          <a:xfrm>
            <a:off x="7340467" y="1876926"/>
            <a:ext cx="712670" cy="59355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83FA7651-B24B-443E-B67B-76AD39B437FC}"/>
              </a:ext>
            </a:extLst>
          </p:cNvPr>
          <p:cNvSpPr/>
          <p:nvPr/>
        </p:nvSpPr>
        <p:spPr>
          <a:xfrm>
            <a:off x="4509035" y="2835442"/>
            <a:ext cx="712670" cy="59355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427D870A-2342-481F-A6BA-988EAEF14C62}"/>
              </a:ext>
            </a:extLst>
          </p:cNvPr>
          <p:cNvSpPr/>
          <p:nvPr/>
        </p:nvSpPr>
        <p:spPr>
          <a:xfrm>
            <a:off x="8447372" y="4543927"/>
            <a:ext cx="712670" cy="59355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040FFAA6-A1C8-4476-93A5-E550A03B0566}"/>
              </a:ext>
            </a:extLst>
          </p:cNvPr>
          <p:cNvSpPr/>
          <p:nvPr/>
        </p:nvSpPr>
        <p:spPr>
          <a:xfrm>
            <a:off x="3868554" y="5409301"/>
            <a:ext cx="712670" cy="59355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2766763-A8E5-478D-A838-4937DA9E9563}"/>
              </a:ext>
            </a:extLst>
          </p:cNvPr>
          <p:cNvSpPr/>
          <p:nvPr/>
        </p:nvSpPr>
        <p:spPr>
          <a:xfrm>
            <a:off x="0" y="574369"/>
            <a:ext cx="1924931" cy="566534"/>
          </a:xfrm>
          <a:custGeom>
            <a:avLst/>
            <a:gdLst>
              <a:gd name="connsiteX0" fmla="*/ 0 w 1924931"/>
              <a:gd name="connsiteY0" fmla="*/ 0 h 566534"/>
              <a:gd name="connsiteX1" fmla="*/ 563638 w 1924931"/>
              <a:gd name="connsiteY1" fmla="*/ 0 h 566534"/>
              <a:gd name="connsiteX2" fmla="*/ 1094443 w 1924931"/>
              <a:gd name="connsiteY2" fmla="*/ 0 h 566534"/>
              <a:gd name="connsiteX3" fmla="*/ 1641664 w 1924931"/>
              <a:gd name="connsiteY3" fmla="*/ 0 h 566534"/>
              <a:gd name="connsiteX4" fmla="*/ 1924931 w 1924931"/>
              <a:gd name="connsiteY4" fmla="*/ 283267 h 566534"/>
              <a:gd name="connsiteX5" fmla="*/ 1641664 w 1924931"/>
              <a:gd name="connsiteY5" fmla="*/ 566534 h 566534"/>
              <a:gd name="connsiteX6" fmla="*/ 1078026 w 1924931"/>
              <a:gd name="connsiteY6" fmla="*/ 566534 h 566534"/>
              <a:gd name="connsiteX7" fmla="*/ 580055 w 1924931"/>
              <a:gd name="connsiteY7" fmla="*/ 566534 h 566534"/>
              <a:gd name="connsiteX8" fmla="*/ 0 w 1924931"/>
              <a:gd name="connsiteY8" fmla="*/ 566534 h 566534"/>
              <a:gd name="connsiteX9" fmla="*/ 0 w 1924931"/>
              <a:gd name="connsiteY9" fmla="*/ 0 h 5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931" h="566534" fill="none" extrusionOk="0">
                <a:moveTo>
                  <a:pt x="0" y="0"/>
                </a:moveTo>
                <a:cubicBezTo>
                  <a:pt x="162125" y="-25197"/>
                  <a:pt x="304074" y="67548"/>
                  <a:pt x="563638" y="0"/>
                </a:cubicBezTo>
                <a:cubicBezTo>
                  <a:pt x="823202" y="-67548"/>
                  <a:pt x="961413" y="51283"/>
                  <a:pt x="1094443" y="0"/>
                </a:cubicBezTo>
                <a:cubicBezTo>
                  <a:pt x="1227474" y="-51283"/>
                  <a:pt x="1485168" y="24706"/>
                  <a:pt x="1641664" y="0"/>
                </a:cubicBezTo>
                <a:cubicBezTo>
                  <a:pt x="1718878" y="73161"/>
                  <a:pt x="1787401" y="169980"/>
                  <a:pt x="1924931" y="283267"/>
                </a:cubicBezTo>
                <a:cubicBezTo>
                  <a:pt x="1822649" y="433024"/>
                  <a:pt x="1761108" y="424323"/>
                  <a:pt x="1641664" y="566534"/>
                </a:cubicBezTo>
                <a:cubicBezTo>
                  <a:pt x="1403731" y="601205"/>
                  <a:pt x="1291423" y="559679"/>
                  <a:pt x="1078026" y="566534"/>
                </a:cubicBezTo>
                <a:cubicBezTo>
                  <a:pt x="864629" y="573389"/>
                  <a:pt x="689036" y="562522"/>
                  <a:pt x="580055" y="566534"/>
                </a:cubicBezTo>
                <a:cubicBezTo>
                  <a:pt x="471074" y="570546"/>
                  <a:pt x="117413" y="528135"/>
                  <a:pt x="0" y="566534"/>
                </a:cubicBezTo>
                <a:cubicBezTo>
                  <a:pt x="-42513" y="286690"/>
                  <a:pt x="10453" y="169737"/>
                  <a:pt x="0" y="0"/>
                </a:cubicBezTo>
                <a:close/>
              </a:path>
              <a:path w="1924931" h="566534" stroke="0" extrusionOk="0">
                <a:moveTo>
                  <a:pt x="0" y="0"/>
                </a:moveTo>
                <a:cubicBezTo>
                  <a:pt x="181592" y="-44672"/>
                  <a:pt x="406800" y="36349"/>
                  <a:pt x="514388" y="0"/>
                </a:cubicBezTo>
                <a:cubicBezTo>
                  <a:pt x="621976" y="-36349"/>
                  <a:pt x="811003" y="18216"/>
                  <a:pt x="1012359" y="0"/>
                </a:cubicBezTo>
                <a:cubicBezTo>
                  <a:pt x="1213715" y="-18216"/>
                  <a:pt x="1336296" y="31070"/>
                  <a:pt x="1641664" y="0"/>
                </a:cubicBezTo>
                <a:cubicBezTo>
                  <a:pt x="1734071" y="66333"/>
                  <a:pt x="1858524" y="218422"/>
                  <a:pt x="1924931" y="283267"/>
                </a:cubicBezTo>
                <a:cubicBezTo>
                  <a:pt x="1814453" y="400438"/>
                  <a:pt x="1734744" y="415485"/>
                  <a:pt x="1641664" y="566534"/>
                </a:cubicBezTo>
                <a:cubicBezTo>
                  <a:pt x="1441585" y="607643"/>
                  <a:pt x="1316421" y="543030"/>
                  <a:pt x="1094443" y="566534"/>
                </a:cubicBezTo>
                <a:cubicBezTo>
                  <a:pt x="872465" y="590038"/>
                  <a:pt x="793545" y="536670"/>
                  <a:pt x="580055" y="566534"/>
                </a:cubicBezTo>
                <a:cubicBezTo>
                  <a:pt x="366565" y="596398"/>
                  <a:pt x="200890" y="505270"/>
                  <a:pt x="0" y="566534"/>
                </a:cubicBezTo>
                <a:cubicBezTo>
                  <a:pt x="-63776" y="450121"/>
                  <a:pt x="23643" y="234769"/>
                  <a:pt x="0" y="0"/>
                </a:cubicBezTo>
                <a:close/>
              </a:path>
            </a:pathLst>
          </a:custGeom>
          <a:solidFill>
            <a:srgbClr val="8BD88B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194249679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79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181</Words>
  <Application>Microsoft Office PowerPoint</Application>
  <PresentationFormat>Widescreen</PresentationFormat>
  <Paragraphs>49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9</cp:revision>
  <dcterms:created xsi:type="dcterms:W3CDTF">2021-10-10T09:15:47Z</dcterms:created>
  <dcterms:modified xsi:type="dcterms:W3CDTF">2021-10-10T13:13:31Z</dcterms:modified>
</cp:coreProperties>
</file>