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67" r:id="rId4"/>
    <p:sldId id="268" r:id="rId5"/>
    <p:sldId id="269" r:id="rId6"/>
    <p:sldId id="270" r:id="rId7"/>
    <p:sldId id="273" r:id="rId8"/>
    <p:sldId id="274" r:id="rId9"/>
    <p:sldId id="262" r:id="rId10"/>
    <p:sldId id="263" r:id="rId11"/>
    <p:sldId id="264" r:id="rId12"/>
    <p:sldId id="265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4852"/>
    <a:srgbClr val="FBD5A2"/>
    <a:srgbClr val="F49A98"/>
    <a:srgbClr val="D25B46"/>
    <a:srgbClr val="E79D82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83" d="100"/>
          <a:sy n="83" d="100"/>
        </p:scale>
        <p:origin x="52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39A1-9734-4DC5-A787-64773AFFC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0530F-3B33-4D8F-B1BF-F5EFBD4D5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C2AE8-94D3-40E1-A4C7-65426F40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B9B23-7BEA-41E0-BEFA-EE390A1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9FC89-DB03-414C-8CA6-38114DD2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9099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9E1D-8EBC-412F-9AC8-512A510B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1E8A4-2EE1-4CDE-9393-278738689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F86B-9F7B-4142-BCDD-D349B72E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B68F7-63E6-4435-9766-2233A362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91390-3417-4E98-A04D-A3A16FA3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803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51551-71B5-401B-B075-18EBBD241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9CC02-554F-494E-AE5F-C8E6F513F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72470-D5C6-4A1B-8ACC-E66DADDC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9FC84-57F6-48A6-B72C-F2F7CE66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D5FD4-AF7F-488F-96B6-7F7DE07F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7672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79C62-6764-4420-858C-AB5230C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4975-0778-4DE8-885C-47AE3067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60AFB-C1A1-4B0B-98FD-5703A18A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273C-705A-4FAF-B5B4-089F57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D8A84-3839-4DE4-A652-3C1312A5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4273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AE2F7-F076-4584-824D-1FFDCAA5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D8396-23C9-4B62-90AD-0A3D960DD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38E4D-29DF-4150-8AF6-01066313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A0661-CFF2-43EB-8534-E4D6922F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91162-F5C1-404E-B2BD-9B0D51FD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7043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75F5-77A0-48BA-967B-13107A68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867A3-038F-43E1-8925-12D2F2325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D594F-0151-4AAF-8888-69EC64611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D6066-3654-4C93-8430-33E4ADD2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C46AE-62CB-488C-BA8F-BBC694E0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BB667-AFD7-4872-8748-9AC319A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6200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C678-7F15-40D7-B6B9-CB665CBE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B89D9-7A94-4B89-AE5E-7968D2F72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40735-EA22-4D5E-88A3-E9286D64B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0D88A-F2AD-4667-A2B0-C0ADB6E42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341B70-1232-49A7-884F-B0C01CC6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353B94-E27B-4520-B79B-B958D9812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B14171-430F-4105-8036-964CA9A6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F6541-5723-46E0-A662-4214E745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5289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6336-2D57-4870-BD8D-7CFCE37EA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DDC28-683D-469B-BD2D-3C0727A1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7B3B8-BA0E-4CEE-9859-3EFEB2F3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83FAA-884A-4A43-A609-AF31E0BE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3269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A7CD58-C55C-46FF-A72F-B375A08E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161C2-CB33-47C5-973A-28F2956F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0AF0B-0DB9-4E1E-81AA-06562F74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5893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6DD0-B7A8-4826-801F-764A38815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6D97D-5E10-4C8E-8CC8-3E89BB91B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78E9D-4BBD-4284-80BD-AC87D9256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A5823-1CF5-4647-9F14-012196735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3BECD-313E-448C-ADE2-19D92842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284C2-DEBB-4CD6-A2C6-47224EA8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6172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90DE-BC17-43BD-9B9C-6D4BBCF7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C5D52-3487-4B73-BAB8-2701C634D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ADFB1-E10D-4949-BCCC-06F16BDB6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35125-AE06-403E-AA5C-2032C466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FEE69-76A5-4CD9-99BC-F29D384D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47F31-8313-4186-995B-3BBDA3F4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94083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D59B9-7F3B-4FE8-8C05-BE3917AE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4C67A-9A2C-47F3-876A-6C7648B2D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E5571-765D-45D4-9551-82523C82D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2001A-04B1-4805-B980-73A47A7D12CE}" type="datetimeFigureOut">
              <a:rPr lang="en-AE" smtClean="0"/>
              <a:t>20/10/2021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F2BCD-B419-4193-AD73-F1B79F463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E0E9C-EC56-48DB-863A-EC02FFDFD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348C5-D7E5-4BE3-9059-53EDB9B11D30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6141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EDBE7-C3EB-4769-B587-118AF05BC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BEF400C-314B-45D6-BAA3-B3D62B959E04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E0318-33CE-4C16-9F06-ABF97306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76162-78BE-488B-B961-2AACFF5C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93" y="1515751"/>
            <a:ext cx="4701427" cy="48858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C9B977B-31B2-4041-83E0-F2ED99A9F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4476" y="3958664"/>
            <a:ext cx="1780518" cy="1144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1EF43-9455-47C7-8878-AC37450A4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879" y="5593332"/>
            <a:ext cx="5194242" cy="106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AFC43-41D9-4A9E-AED3-F68BCF6C3A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2773" y="456423"/>
            <a:ext cx="512718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76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1FC6D5-3323-442E-86C9-AFDA6E4A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9213DA71-932E-47BF-9FBB-B237A07839CC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D7B7BFB-AC44-48E1-A190-AF5E883F5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5AEE5A-94BF-4BFB-B6B4-27FDB7FDF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D40863-805C-4B27-AB0E-7D068F57F6BA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091E15-33A3-48DD-93F8-6F32F125B90C}"/>
              </a:ext>
            </a:extLst>
          </p:cNvPr>
          <p:cNvSpPr txBox="1"/>
          <p:nvPr/>
        </p:nvSpPr>
        <p:spPr>
          <a:xfrm>
            <a:off x="6258895" y="805501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3C633-2E60-43CD-82C4-8D035F9BC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821" y="1185500"/>
            <a:ext cx="1700333" cy="11831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1D83E6-7C06-4D07-9EDB-2A172F0C2821}"/>
              </a:ext>
            </a:extLst>
          </p:cNvPr>
          <p:cNvSpPr/>
          <p:nvPr/>
        </p:nvSpPr>
        <p:spPr>
          <a:xfrm>
            <a:off x="8788760" y="1395990"/>
            <a:ext cx="211788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 err="1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خا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FB1AB-FA90-4A35-8F82-61B208763BB7}"/>
              </a:ext>
            </a:extLst>
          </p:cNvPr>
          <p:cNvSpPr/>
          <p:nvPr/>
        </p:nvSpPr>
        <p:spPr>
          <a:xfrm>
            <a:off x="3341040" y="1218473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بَ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196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455 0.257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776 0.2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7DE10F-9FBA-40D1-BDE3-02097320C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91C10E4-90B7-46DD-97D2-A91A7A212117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276F754-BC85-439D-8D7A-B6A020026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FF5D80-A2F8-4DA2-A6AD-90AAAFF8B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D40863-805C-4B27-AB0E-7D068F57F6BA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091E15-33A3-48DD-93F8-6F32F125B90C}"/>
              </a:ext>
            </a:extLst>
          </p:cNvPr>
          <p:cNvSpPr txBox="1"/>
          <p:nvPr/>
        </p:nvSpPr>
        <p:spPr>
          <a:xfrm>
            <a:off x="6258895" y="805501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3C633-2E60-43CD-82C4-8D035F9BC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821" y="1185500"/>
            <a:ext cx="1700333" cy="11831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1D83E6-7C06-4D07-9EDB-2A172F0C2821}"/>
              </a:ext>
            </a:extLst>
          </p:cNvPr>
          <p:cNvSpPr/>
          <p:nvPr/>
        </p:nvSpPr>
        <p:spPr>
          <a:xfrm>
            <a:off x="8512242" y="1395990"/>
            <a:ext cx="267092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جو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FB1AB-FA90-4A35-8F82-61B208763BB7}"/>
              </a:ext>
            </a:extLst>
          </p:cNvPr>
          <p:cNvSpPr/>
          <p:nvPr/>
        </p:nvSpPr>
        <p:spPr>
          <a:xfrm>
            <a:off x="3341040" y="1218473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خٌ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455 0.257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776 0.2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D38A831-1EFD-46C8-ACFD-699FC351E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340B7F17-7BB6-477B-AB78-4ACEF0E14B9C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D4A68F8-2433-4BFF-B7C0-D1BDE1A4C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D40863-805C-4B27-AB0E-7D068F57F6BA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091E15-33A3-48DD-93F8-6F32F125B90C}"/>
              </a:ext>
            </a:extLst>
          </p:cNvPr>
          <p:cNvSpPr txBox="1"/>
          <p:nvPr/>
        </p:nvSpPr>
        <p:spPr>
          <a:xfrm>
            <a:off x="6258895" y="805501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3C633-2E60-43CD-82C4-8D035F9BC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821" y="1185500"/>
            <a:ext cx="1700333" cy="11831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1D83E6-7C06-4D07-9EDB-2A172F0C2821}"/>
              </a:ext>
            </a:extLst>
          </p:cNvPr>
          <p:cNvSpPr/>
          <p:nvPr/>
        </p:nvSpPr>
        <p:spPr>
          <a:xfrm>
            <a:off x="8557928" y="1395990"/>
            <a:ext cx="257955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أُخْـ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FB1AB-FA90-4A35-8F82-61B208763BB7}"/>
              </a:ext>
            </a:extLst>
          </p:cNvPr>
          <p:cNvSpPr/>
          <p:nvPr/>
        </p:nvSpPr>
        <p:spPr>
          <a:xfrm>
            <a:off x="3341040" y="1218473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تي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ADDE89-F196-4175-AB58-D72E14120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455 0.257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776 0.2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2DEABA6-94A2-41E7-B3B6-89045EF61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D40863-805C-4B27-AB0E-7D068F57F6BA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091E15-33A3-48DD-93F8-6F32F125B90C}"/>
              </a:ext>
            </a:extLst>
          </p:cNvPr>
          <p:cNvSpPr txBox="1"/>
          <p:nvPr/>
        </p:nvSpPr>
        <p:spPr>
          <a:xfrm>
            <a:off x="6258895" y="805501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3C633-2E60-43CD-82C4-8D035F9B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821" y="1185500"/>
            <a:ext cx="1700333" cy="11831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1D83E6-7C06-4D07-9EDB-2A172F0C2821}"/>
              </a:ext>
            </a:extLst>
          </p:cNvPr>
          <p:cNvSpPr/>
          <p:nvPr/>
        </p:nvSpPr>
        <p:spPr>
          <a:xfrm>
            <a:off x="8512242" y="1395990"/>
            <a:ext cx="267092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خَوْ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FB1AB-FA90-4A35-8F82-61B208763BB7}"/>
              </a:ext>
            </a:extLst>
          </p:cNvPr>
          <p:cNvSpPr/>
          <p:nvPr/>
        </p:nvSpPr>
        <p:spPr>
          <a:xfrm>
            <a:off x="3341040" y="1218473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خٌ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4C45F6D5-828A-4E28-8C9C-1E2A8F76273B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7CBA72-55C1-41FE-97E4-4ED825A2D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236C055-8189-4C97-94C4-A85040B6A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455 0.257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776 0.2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A8816-21B2-4B31-83DC-B4EAEB85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5B0CA06-CC9B-4809-93B7-BDD534B308B7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التقويم الختامي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24BF7-D61A-48C1-B26F-BDBB11B2F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231D031-2EA8-45EB-895B-16000872F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68F70-FA93-4D93-A3DE-7632D35ED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210" y="583609"/>
            <a:ext cx="4380529" cy="58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0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E1E67-FAEE-4C3F-AD03-DAF2EEB2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273B80B-FA1F-404A-A2C3-ADC3AE59785E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29BE5-EE9D-407C-9240-B480B9260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13B81-6AE7-4DB9-9373-FFE28C1FE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6" y="888571"/>
            <a:ext cx="4765714" cy="50808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7355E-56C5-4F9A-9112-F57D42F568E2}"/>
              </a:ext>
            </a:extLst>
          </p:cNvPr>
          <p:cNvSpPr/>
          <p:nvPr/>
        </p:nvSpPr>
        <p:spPr>
          <a:xfrm>
            <a:off x="7411335" y="3467436"/>
            <a:ext cx="33535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مَــطْـبَـ.....</a:t>
            </a:r>
            <a:endParaRPr lang="en-US" sz="6000" b="1" cap="none" spc="0" dirty="0">
              <a:ln w="0"/>
              <a:solidFill>
                <a:srgbClr val="D25B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923A45-2C43-44B2-ACD3-9A2E1A119851}"/>
              </a:ext>
            </a:extLst>
          </p:cNvPr>
          <p:cNvSpPr/>
          <p:nvPr/>
        </p:nvSpPr>
        <p:spPr>
          <a:xfrm>
            <a:off x="3944237" y="3683860"/>
            <a:ext cx="1308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ــــخٌ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BB2673-8B76-4826-93A8-2B7C169C9D55}"/>
              </a:ext>
            </a:extLst>
          </p:cNvPr>
          <p:cNvSpPr/>
          <p:nvPr/>
        </p:nvSpPr>
        <p:spPr>
          <a:xfrm>
            <a:off x="9814378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49A98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ــخٌ</a:t>
            </a:r>
            <a:endParaRPr lang="en-AE" sz="4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E8207B-5E2F-4F27-9B86-25BB74567E16}"/>
              </a:ext>
            </a:extLst>
          </p:cNvPr>
          <p:cNvSpPr/>
          <p:nvPr/>
        </p:nvSpPr>
        <p:spPr>
          <a:xfrm>
            <a:off x="7966532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BD5A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خٌ</a:t>
            </a:r>
            <a:endParaRPr lang="en-AE" sz="4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2378F8-B11E-4067-8EFE-71C99998922A}"/>
              </a:ext>
            </a:extLst>
          </p:cNvPr>
          <p:cNvSpPr/>
          <p:nvPr/>
        </p:nvSpPr>
        <p:spPr>
          <a:xfrm>
            <a:off x="6096000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CC485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ــخـ</a:t>
            </a:r>
            <a:endParaRPr lang="en-AE" sz="4400" b="1" dirty="0"/>
          </a:p>
        </p:txBody>
      </p:sp>
      <p:pic>
        <p:nvPicPr>
          <p:cNvPr id="17" name="Picture 2" descr="مطبخ صغير جديد الكرتون الرسم الحر, مطبخ, ركن المطبخ, ثلاجة PNG وملف PSD  للتحميل مجانا">
            <a:extLst>
              <a:ext uri="{FF2B5EF4-FFF2-40B4-BE49-F238E27FC236}">
                <a16:creationId xmlns:a16="http://schemas.microsoft.com/office/drawing/2014/main" id="{CB2E6948-42E2-4344-9DEF-5A76851C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60" y="1384299"/>
            <a:ext cx="2044700" cy="2044700"/>
          </a:xfrm>
          <a:custGeom>
            <a:avLst/>
            <a:gdLst>
              <a:gd name="connsiteX0" fmla="*/ 0 w 2044700"/>
              <a:gd name="connsiteY0" fmla="*/ 0 h 2044700"/>
              <a:gd name="connsiteX1" fmla="*/ 470281 w 2044700"/>
              <a:gd name="connsiteY1" fmla="*/ 0 h 2044700"/>
              <a:gd name="connsiteX2" fmla="*/ 1001903 w 2044700"/>
              <a:gd name="connsiteY2" fmla="*/ 0 h 2044700"/>
              <a:gd name="connsiteX3" fmla="*/ 1513078 w 2044700"/>
              <a:gd name="connsiteY3" fmla="*/ 0 h 2044700"/>
              <a:gd name="connsiteX4" fmla="*/ 2044700 w 2044700"/>
              <a:gd name="connsiteY4" fmla="*/ 0 h 2044700"/>
              <a:gd name="connsiteX5" fmla="*/ 2044700 w 2044700"/>
              <a:gd name="connsiteY5" fmla="*/ 531622 h 2044700"/>
              <a:gd name="connsiteX6" fmla="*/ 2044700 w 2044700"/>
              <a:gd name="connsiteY6" fmla="*/ 1083691 h 2044700"/>
              <a:gd name="connsiteX7" fmla="*/ 2044700 w 2044700"/>
              <a:gd name="connsiteY7" fmla="*/ 1594866 h 2044700"/>
              <a:gd name="connsiteX8" fmla="*/ 2044700 w 2044700"/>
              <a:gd name="connsiteY8" fmla="*/ 2044700 h 2044700"/>
              <a:gd name="connsiteX9" fmla="*/ 1553972 w 2044700"/>
              <a:gd name="connsiteY9" fmla="*/ 2044700 h 2044700"/>
              <a:gd name="connsiteX10" fmla="*/ 1104138 w 2044700"/>
              <a:gd name="connsiteY10" fmla="*/ 2044700 h 2044700"/>
              <a:gd name="connsiteX11" fmla="*/ 633857 w 2044700"/>
              <a:gd name="connsiteY11" fmla="*/ 2044700 h 2044700"/>
              <a:gd name="connsiteX12" fmla="*/ 0 w 2044700"/>
              <a:gd name="connsiteY12" fmla="*/ 2044700 h 2044700"/>
              <a:gd name="connsiteX13" fmla="*/ 0 w 2044700"/>
              <a:gd name="connsiteY13" fmla="*/ 1594866 h 2044700"/>
              <a:gd name="connsiteX14" fmla="*/ 0 w 2044700"/>
              <a:gd name="connsiteY14" fmla="*/ 1145032 h 2044700"/>
              <a:gd name="connsiteX15" fmla="*/ 0 w 2044700"/>
              <a:gd name="connsiteY15" fmla="*/ 674751 h 2044700"/>
              <a:gd name="connsiteX16" fmla="*/ 0 w 2044700"/>
              <a:gd name="connsiteY16" fmla="*/ 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4700" h="2044700" extrusionOk="0">
                <a:moveTo>
                  <a:pt x="0" y="0"/>
                </a:moveTo>
                <a:cubicBezTo>
                  <a:pt x="103965" y="-30855"/>
                  <a:pt x="353365" y="36584"/>
                  <a:pt x="470281" y="0"/>
                </a:cubicBezTo>
                <a:cubicBezTo>
                  <a:pt x="587197" y="-36584"/>
                  <a:pt x="887919" y="19613"/>
                  <a:pt x="1001903" y="0"/>
                </a:cubicBezTo>
                <a:cubicBezTo>
                  <a:pt x="1115887" y="-19613"/>
                  <a:pt x="1280555" y="59321"/>
                  <a:pt x="1513078" y="0"/>
                </a:cubicBezTo>
                <a:cubicBezTo>
                  <a:pt x="1745602" y="-59321"/>
                  <a:pt x="1805742" y="48803"/>
                  <a:pt x="2044700" y="0"/>
                </a:cubicBezTo>
                <a:cubicBezTo>
                  <a:pt x="2103880" y="152734"/>
                  <a:pt x="2022637" y="297394"/>
                  <a:pt x="2044700" y="531622"/>
                </a:cubicBezTo>
                <a:cubicBezTo>
                  <a:pt x="2066763" y="765850"/>
                  <a:pt x="1982292" y="958356"/>
                  <a:pt x="2044700" y="1083691"/>
                </a:cubicBezTo>
                <a:cubicBezTo>
                  <a:pt x="2107108" y="1209026"/>
                  <a:pt x="2019452" y="1484037"/>
                  <a:pt x="2044700" y="1594866"/>
                </a:cubicBezTo>
                <a:cubicBezTo>
                  <a:pt x="2069948" y="1705695"/>
                  <a:pt x="2038924" y="1854342"/>
                  <a:pt x="2044700" y="2044700"/>
                </a:cubicBezTo>
                <a:cubicBezTo>
                  <a:pt x="1903894" y="2082043"/>
                  <a:pt x="1743544" y="2035536"/>
                  <a:pt x="1553972" y="2044700"/>
                </a:cubicBezTo>
                <a:cubicBezTo>
                  <a:pt x="1364400" y="2053864"/>
                  <a:pt x="1248213" y="2035411"/>
                  <a:pt x="1104138" y="2044700"/>
                </a:cubicBezTo>
                <a:cubicBezTo>
                  <a:pt x="960063" y="2053989"/>
                  <a:pt x="780719" y="2041495"/>
                  <a:pt x="633857" y="2044700"/>
                </a:cubicBezTo>
                <a:cubicBezTo>
                  <a:pt x="486995" y="2047905"/>
                  <a:pt x="160280" y="2008709"/>
                  <a:pt x="0" y="2044700"/>
                </a:cubicBezTo>
                <a:cubicBezTo>
                  <a:pt x="-7206" y="1860893"/>
                  <a:pt x="16459" y="1704573"/>
                  <a:pt x="0" y="1594866"/>
                </a:cubicBezTo>
                <a:cubicBezTo>
                  <a:pt x="-16459" y="1485159"/>
                  <a:pt x="42870" y="1301937"/>
                  <a:pt x="0" y="1145032"/>
                </a:cubicBezTo>
                <a:cubicBezTo>
                  <a:pt x="-42870" y="988127"/>
                  <a:pt x="8525" y="898771"/>
                  <a:pt x="0" y="674751"/>
                </a:cubicBezTo>
                <a:cubicBezTo>
                  <a:pt x="-8525" y="450731"/>
                  <a:pt x="31297" y="25957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47448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BD4BAA6-F617-4146-8E27-D7FAA68A7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1345" y="3454399"/>
            <a:ext cx="1851592" cy="1190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66F1F9-EB20-40F2-9FC5-BD489FBC56D4}"/>
              </a:ext>
            </a:extLst>
          </p:cNvPr>
          <p:cNvSpPr txBox="1"/>
          <p:nvPr/>
        </p:nvSpPr>
        <p:spPr>
          <a:xfrm>
            <a:off x="6706688" y="550643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الشكل المناسب لحرف خ واكتشف ما في الطبق: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33A079-4F7D-4A24-8C13-4E36E62D0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686" y="5157825"/>
            <a:ext cx="5194242" cy="106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55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718 L -0.00209 -0.00695 C -0.00183 -0.02454 -0.00196 -0.0419 -0.00104 -0.05903 C -0.00091 -0.06366 0.00039 -0.06782 0.00104 -0.07199 C 0.00612 -0.10648 0.00143 -0.0831 0.00729 -0.10532 C 0.00963 -0.11458 0.00989 -0.11782 0.0125 -0.1257 C 0.01562 -0.13588 0.01601 -0.13565 0.01979 -0.14607 C 0.02083 -0.14931 0.02187 -0.15232 0.02291 -0.15532 C 0.02396 -0.15903 0.02474 -0.16296 0.02604 -0.16644 C 0.02786 -0.17176 0.03021 -0.17639 0.03229 -0.18125 C 0.03255 -0.1831 0.03255 -0.18542 0.03333 -0.18681 C 0.03515 -0.19097 0.03828 -0.19282 0.04062 -0.19607 C 0.0483 -0.2081 0.04101 -0.19954 0.04896 -0.20903 C 0.05195 -0.21296 0.0556 -0.21551 0.05833 -0.22014 C 0.06067 -0.22454 0.06276 -0.22986 0.06562 -0.2331 C 0.06914 -0.2375 0.06784 -0.23542 0.06979 -0.23866 L 0.06979 -0.23843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15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54167E-6 -1.11111E-6 L 0.31498 -0.03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E1E67-FAEE-4C3F-AD03-DAF2EEB2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273B80B-FA1F-404A-A2C3-ADC3AE59785E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29BE5-EE9D-407C-9240-B480B9260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13B81-6AE7-4DB9-9373-FFE28C1FE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6" y="888571"/>
            <a:ext cx="4765714" cy="50808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7355E-56C5-4F9A-9112-F57D42F568E2}"/>
              </a:ext>
            </a:extLst>
          </p:cNvPr>
          <p:cNvSpPr/>
          <p:nvPr/>
        </p:nvSpPr>
        <p:spPr>
          <a:xfrm>
            <a:off x="7411335" y="3543636"/>
            <a:ext cx="33535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....ــشَـبٌ</a:t>
            </a:r>
            <a:endParaRPr lang="en-US" sz="6000" b="1" cap="none" spc="0" dirty="0">
              <a:ln w="0"/>
              <a:solidFill>
                <a:srgbClr val="D25B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923A45-2C43-44B2-ACD3-9A2E1A119851}"/>
              </a:ext>
            </a:extLst>
          </p:cNvPr>
          <p:cNvSpPr/>
          <p:nvPr/>
        </p:nvSpPr>
        <p:spPr>
          <a:xfrm>
            <a:off x="3944237" y="3683860"/>
            <a:ext cx="1308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خـــ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BB2673-8B76-4826-93A8-2B7C169C9D55}"/>
              </a:ext>
            </a:extLst>
          </p:cNvPr>
          <p:cNvSpPr/>
          <p:nvPr/>
        </p:nvSpPr>
        <p:spPr>
          <a:xfrm>
            <a:off x="7973300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BD5A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خــ</a:t>
            </a:r>
            <a:endParaRPr lang="en-AE" sz="4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E8207B-5E2F-4F27-9B86-25BB74567E16}"/>
              </a:ext>
            </a:extLst>
          </p:cNvPr>
          <p:cNvSpPr/>
          <p:nvPr/>
        </p:nvSpPr>
        <p:spPr>
          <a:xfrm>
            <a:off x="9850600" y="4699523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49A98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ــخــ</a:t>
            </a:r>
            <a:endParaRPr lang="en-AE" sz="4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2378F8-B11E-4067-8EFE-71C99998922A}"/>
              </a:ext>
            </a:extLst>
          </p:cNvPr>
          <p:cNvSpPr/>
          <p:nvPr/>
        </p:nvSpPr>
        <p:spPr>
          <a:xfrm>
            <a:off x="6096000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D25B46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</a:t>
            </a:r>
            <a:endParaRPr lang="en-AE" sz="44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D4BAA6-F617-4146-8E27-D7FAA68A7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7508" y="3430288"/>
            <a:ext cx="1851592" cy="1190146"/>
          </a:xfrm>
          <a:prstGeom prst="rect">
            <a:avLst/>
          </a:prstGeom>
        </p:spPr>
      </p:pic>
      <p:pic>
        <p:nvPicPr>
          <p:cNvPr id="18" name="Picture 6" descr="خشب كرتون Png">
            <a:extLst>
              <a:ext uri="{FF2B5EF4-FFF2-40B4-BE49-F238E27FC236}">
                <a16:creationId xmlns:a16="http://schemas.microsoft.com/office/drawing/2014/main" id="{C57296D2-B917-4E48-BDA3-A9079ECC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94" y="1887065"/>
            <a:ext cx="2203306" cy="135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700863-9991-41B6-B4C9-A58548630FCB}"/>
              </a:ext>
            </a:extLst>
          </p:cNvPr>
          <p:cNvSpPr txBox="1"/>
          <p:nvPr/>
        </p:nvSpPr>
        <p:spPr>
          <a:xfrm>
            <a:off x="6706688" y="550643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الشكل المناسب لحرف خ واكتشف ما في الطبق: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EA77B-84A3-4B82-A80F-C5728C23C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90" y="5151815"/>
            <a:ext cx="5194242" cy="106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63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18 L -0.00208 -0.00695 C -0.00182 -0.02454 -0.00195 -0.0419 -0.00104 -0.05903 C -0.00091 -0.06366 0.00039 -0.06783 0.00104 -0.07199 C 0.00612 -0.10648 0.00143 -0.0831 0.00729 -0.10533 C 0.00964 -0.11459 0.0099 -0.11783 0.0125 -0.1257 C 0.01563 -0.13588 0.01602 -0.13565 0.01979 -0.14607 C 0.02083 -0.14931 0.02188 -0.15232 0.02292 -0.15533 C 0.02396 -0.15903 0.02474 -0.16297 0.02604 -0.16644 C 0.02786 -0.17176 0.03021 -0.17639 0.03229 -0.18125 C 0.03255 -0.1831 0.03255 -0.18542 0.03333 -0.18681 C 0.03516 -0.19098 0.03828 -0.19283 0.04063 -0.19607 C 0.04831 -0.2081 0.04102 -0.19954 0.04896 -0.20903 C 0.05195 -0.21297 0.0556 -0.21551 0.05833 -0.22014 C 0.06068 -0.22454 0.06276 -0.22986 0.06563 -0.2331 C 0.06914 -0.2375 0.06784 -0.23542 0.06979 -0.23866 L 0.06979 -0.23843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15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54167E-6 -1.11111E-6 L 0.43946 -0.0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E1E67-FAEE-4C3F-AD03-DAF2EEB2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273B80B-FA1F-404A-A2C3-ADC3AE59785E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29BE5-EE9D-407C-9240-B480B9260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13B81-6AE7-4DB9-9373-FFE28C1FE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6" y="888571"/>
            <a:ext cx="4765714" cy="50808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7355E-56C5-4F9A-9112-F57D42F568E2}"/>
              </a:ext>
            </a:extLst>
          </p:cNvPr>
          <p:cNvSpPr/>
          <p:nvPr/>
        </p:nvSpPr>
        <p:spPr>
          <a:xfrm>
            <a:off x="6667502" y="3543636"/>
            <a:ext cx="409738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صـــ.....ــ</a:t>
            </a:r>
            <a:r>
              <a:rPr lang="ar-AE" sz="6000" b="1" dirty="0" err="1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رَةٌ</a:t>
            </a:r>
            <a:endParaRPr lang="en-US" sz="6000" b="1" cap="none" spc="0" dirty="0">
              <a:ln w="0"/>
              <a:solidFill>
                <a:srgbClr val="D25B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923A45-2C43-44B2-ACD3-9A2E1A119851}"/>
              </a:ext>
            </a:extLst>
          </p:cNvPr>
          <p:cNvSpPr/>
          <p:nvPr/>
        </p:nvSpPr>
        <p:spPr>
          <a:xfrm>
            <a:off x="3944237" y="3683860"/>
            <a:ext cx="1308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ـــخـ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BB2673-8B76-4826-93A8-2B7C169C9D55}"/>
              </a:ext>
            </a:extLst>
          </p:cNvPr>
          <p:cNvSpPr/>
          <p:nvPr/>
        </p:nvSpPr>
        <p:spPr>
          <a:xfrm>
            <a:off x="7973300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BD5A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ــخــ</a:t>
            </a:r>
            <a:endParaRPr lang="en-AE" sz="4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E8207B-5E2F-4F27-9B86-25BB74567E16}"/>
              </a:ext>
            </a:extLst>
          </p:cNvPr>
          <p:cNvSpPr/>
          <p:nvPr/>
        </p:nvSpPr>
        <p:spPr>
          <a:xfrm>
            <a:off x="9850600" y="4699523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49A98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خــ</a:t>
            </a:r>
            <a:endParaRPr lang="en-AE" sz="4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2378F8-B11E-4067-8EFE-71C99998922A}"/>
              </a:ext>
            </a:extLst>
          </p:cNvPr>
          <p:cNvSpPr/>
          <p:nvPr/>
        </p:nvSpPr>
        <p:spPr>
          <a:xfrm>
            <a:off x="6096000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CC485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</a:t>
            </a:r>
            <a:endParaRPr lang="en-AE" sz="44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D4BAA6-F617-4146-8E27-D7FAA68A7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7508" y="3456394"/>
            <a:ext cx="1851592" cy="1190146"/>
          </a:xfrm>
          <a:prstGeom prst="rect">
            <a:avLst/>
          </a:prstGeom>
        </p:spPr>
      </p:pic>
      <p:pic>
        <p:nvPicPr>
          <p:cNvPr id="17" name="Picture 6" descr="Alpine Landscape Rock Rubble 01g Al1 - Openclipart">
            <a:extLst>
              <a:ext uri="{FF2B5EF4-FFF2-40B4-BE49-F238E27FC236}">
                <a16:creationId xmlns:a16="http://schemas.microsoft.com/office/drawing/2014/main" id="{492410BD-0B62-46A7-9E29-7C478D0F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300" y="1967337"/>
            <a:ext cx="2119590" cy="14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F8DA77-A857-4246-B3B6-E8BFE4F00AA6}"/>
              </a:ext>
            </a:extLst>
          </p:cNvPr>
          <p:cNvSpPr txBox="1"/>
          <p:nvPr/>
        </p:nvSpPr>
        <p:spPr>
          <a:xfrm>
            <a:off x="6706688" y="550643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الشكل المناسب لحرف خ واكتشف ما في الطبق: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ACB70C-0864-4206-8666-4088C5524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90" y="5151815"/>
            <a:ext cx="5194242" cy="106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5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18 L -0.00208 -0.00694 C -0.00182 -0.02454 -0.00195 -0.0419 -0.00104 -0.05903 C -0.00091 -0.06366 0.00039 -0.06782 0.00104 -0.07199 C 0.00612 -0.10648 0.00143 -0.0831 0.00729 -0.10532 C 0.00964 -0.11458 0.0099 -0.11782 0.0125 -0.12569 C 0.01563 -0.13588 0.01602 -0.13565 0.01979 -0.14606 C 0.02083 -0.1493 0.02188 -0.15231 0.02292 -0.15532 C 0.02396 -0.15903 0.02474 -0.16296 0.02604 -0.16643 C 0.02786 -0.17176 0.03021 -0.17639 0.03229 -0.18125 C 0.03255 -0.1831 0.03255 -0.18542 0.03333 -0.1868 C 0.03516 -0.19097 0.03828 -0.19282 0.04063 -0.19606 C 0.04831 -0.2081 0.04102 -0.19954 0.04896 -0.20903 C 0.05195 -0.21296 0.0556 -0.21551 0.05833 -0.22014 C 0.06068 -0.22454 0.06276 -0.22986 0.06563 -0.2331 C 0.06914 -0.2375 0.06784 -0.23542 0.06979 -0.23866 L 0.06979 -0.23843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15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54167E-6 -1.11111E-6 L 0.33724 -0.0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E1E67-FAEE-4C3F-AD03-DAF2EEB2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273B80B-FA1F-404A-A2C3-ADC3AE59785E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29BE5-EE9D-407C-9240-B480B9260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13B81-6AE7-4DB9-9373-FFE28C1FE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6" y="888571"/>
            <a:ext cx="4765714" cy="50808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7355E-56C5-4F9A-9112-F57D42F568E2}"/>
              </a:ext>
            </a:extLst>
          </p:cNvPr>
          <p:cNvSpPr/>
          <p:nvPr/>
        </p:nvSpPr>
        <p:spPr>
          <a:xfrm>
            <a:off x="6667502" y="3543636"/>
            <a:ext cx="409738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 err="1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كو</a:t>
            </a:r>
            <a:r>
              <a:rPr lang="ar-AE" sz="6000" b="1" dirty="0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</a:t>
            </a:r>
            <a:endParaRPr lang="en-US" sz="6000" b="1" cap="none" spc="0" dirty="0">
              <a:ln w="0"/>
              <a:solidFill>
                <a:srgbClr val="D25B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923A45-2C43-44B2-ACD3-9A2E1A119851}"/>
              </a:ext>
            </a:extLst>
          </p:cNvPr>
          <p:cNvSpPr/>
          <p:nvPr/>
        </p:nvSpPr>
        <p:spPr>
          <a:xfrm>
            <a:off x="3944237" y="3683860"/>
            <a:ext cx="1308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BB2673-8B76-4826-93A8-2B7C169C9D55}"/>
              </a:ext>
            </a:extLst>
          </p:cNvPr>
          <p:cNvSpPr/>
          <p:nvPr/>
        </p:nvSpPr>
        <p:spPr>
          <a:xfrm>
            <a:off x="6095999" y="4719006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D25B46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خٌ</a:t>
            </a:r>
            <a:endParaRPr lang="en-AE" sz="4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E8207B-5E2F-4F27-9B86-25BB74567E16}"/>
              </a:ext>
            </a:extLst>
          </p:cNvPr>
          <p:cNvSpPr/>
          <p:nvPr/>
        </p:nvSpPr>
        <p:spPr>
          <a:xfrm>
            <a:off x="9850600" y="4699523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49A98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خــ</a:t>
            </a:r>
            <a:endParaRPr lang="en-AE" sz="4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2378F8-B11E-4067-8EFE-71C99998922A}"/>
              </a:ext>
            </a:extLst>
          </p:cNvPr>
          <p:cNvSpPr/>
          <p:nvPr/>
        </p:nvSpPr>
        <p:spPr>
          <a:xfrm>
            <a:off x="7946378" y="4719006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BD5A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ــخٌ</a:t>
            </a:r>
            <a:endParaRPr lang="en-AE" sz="44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D4BAA6-F617-4146-8E27-D7FAA68A7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2908" y="3471276"/>
            <a:ext cx="1851592" cy="1190146"/>
          </a:xfrm>
          <a:prstGeom prst="rect">
            <a:avLst/>
          </a:prstGeom>
        </p:spPr>
      </p:pic>
      <p:pic>
        <p:nvPicPr>
          <p:cNvPr id="18" name="Picture 4" descr="Cartoon-Hütte Auf Einem Weißen Hintergrund Lizenzfrei Nutzbare  Vektorgrafiken, Clip Arts, Illustrationen. Image 65486752.">
            <a:extLst>
              <a:ext uri="{FF2B5EF4-FFF2-40B4-BE49-F238E27FC236}">
                <a16:creationId xmlns:a16="http://schemas.microsoft.com/office/drawing/2014/main" id="{3AFE4202-90EF-4C3A-AB3C-2ACF0FCB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440" y="1471446"/>
            <a:ext cx="2163160" cy="17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1D5759-797B-4504-A70B-E50C005F9978}"/>
              </a:ext>
            </a:extLst>
          </p:cNvPr>
          <p:cNvSpPr txBox="1"/>
          <p:nvPr/>
        </p:nvSpPr>
        <p:spPr>
          <a:xfrm>
            <a:off x="6706688" y="550643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الشكل المناسب لحرف خ واكتشف ما في الطبق: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FB9D24-6D6C-418E-A70E-80C9D2C93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90" y="5151815"/>
            <a:ext cx="5194242" cy="106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63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717 L -0.00208 -0.00694 C -0.00182 -0.02453 -0.00195 -0.04189 -0.00104 -0.05902 C -0.00091 -0.06365 0.00039 -0.06782 0.00105 -0.07199 C 0.00612 -0.10648 0.00144 -0.0831 0.0073 -0.10532 C 0.00964 -0.11458 0.0099 -0.11782 0.0125 -0.12569 C 0.01563 -0.13588 0.01602 -0.13564 0.0198 -0.14606 C 0.02084 -0.1493 0.02188 -0.15231 0.02292 -0.15532 C 0.02396 -0.15902 0.02474 -0.16296 0.02605 -0.16643 C 0.02787 -0.17176 0.03021 -0.17638 0.0323 -0.18125 C 0.03256 -0.1831 0.03256 -0.18541 0.03334 -0.1868 C 0.03516 -0.19097 0.03828 -0.19282 0.04063 -0.19606 C 0.04831 -0.2081 0.04102 -0.19953 0.04896 -0.20902 C 0.05196 -0.21296 0.0556 -0.21551 0.05834 -0.22013 C 0.06068 -0.22453 0.06276 -0.22986 0.06563 -0.2331 C 0.06914 -0.2375 0.06784 -0.23541 0.0698 -0.23865 L 0.0698 -0.23842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15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54167E-6 -1.11111E-6 L 0.36446 -0.02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E1E67-FAEE-4C3F-AD03-DAF2EEB2A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273B80B-FA1F-404A-A2C3-ADC3AE59785E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29BE5-EE9D-407C-9240-B480B9260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13B81-6AE7-4DB9-9373-FFE28C1FE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6" y="888571"/>
            <a:ext cx="4765714" cy="50808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B7355E-56C5-4F9A-9112-F57D42F568E2}"/>
              </a:ext>
            </a:extLst>
          </p:cNvPr>
          <p:cNvSpPr/>
          <p:nvPr/>
        </p:nvSpPr>
        <p:spPr>
          <a:xfrm>
            <a:off x="7411335" y="3467436"/>
            <a:ext cx="33535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D25B4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بِــطـيـ.....</a:t>
            </a:r>
            <a:endParaRPr lang="en-US" sz="6000" b="1" cap="none" spc="0" dirty="0">
              <a:ln w="0"/>
              <a:solidFill>
                <a:srgbClr val="D25B4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923A45-2C43-44B2-ACD3-9A2E1A119851}"/>
              </a:ext>
            </a:extLst>
          </p:cNvPr>
          <p:cNvSpPr/>
          <p:nvPr/>
        </p:nvSpPr>
        <p:spPr>
          <a:xfrm>
            <a:off x="3944237" y="3683860"/>
            <a:ext cx="1308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ــــخٌ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BB2673-8B76-4826-93A8-2B7C169C9D55}"/>
              </a:ext>
            </a:extLst>
          </p:cNvPr>
          <p:cNvSpPr/>
          <p:nvPr/>
        </p:nvSpPr>
        <p:spPr>
          <a:xfrm>
            <a:off x="9814378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49A98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ــخٌ</a:t>
            </a:r>
            <a:endParaRPr lang="en-AE" sz="4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E8207B-5E2F-4F27-9B86-25BB74567E16}"/>
              </a:ext>
            </a:extLst>
          </p:cNvPr>
          <p:cNvSpPr/>
          <p:nvPr/>
        </p:nvSpPr>
        <p:spPr>
          <a:xfrm>
            <a:off x="7966532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FBD5A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خٌ</a:t>
            </a:r>
            <a:endParaRPr lang="en-AE" sz="44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2378F8-B11E-4067-8EFE-71C99998922A}"/>
              </a:ext>
            </a:extLst>
          </p:cNvPr>
          <p:cNvSpPr/>
          <p:nvPr/>
        </p:nvSpPr>
        <p:spPr>
          <a:xfrm>
            <a:off x="6096000" y="4712224"/>
            <a:ext cx="1539627" cy="946060"/>
          </a:xfrm>
          <a:custGeom>
            <a:avLst/>
            <a:gdLst>
              <a:gd name="connsiteX0" fmla="*/ 0 w 1539627"/>
              <a:gd name="connsiteY0" fmla="*/ 157680 h 946060"/>
              <a:gd name="connsiteX1" fmla="*/ 157680 w 1539627"/>
              <a:gd name="connsiteY1" fmla="*/ 0 h 946060"/>
              <a:gd name="connsiteX2" fmla="*/ 529041 w 1539627"/>
              <a:gd name="connsiteY2" fmla="*/ 0 h 946060"/>
              <a:gd name="connsiteX3" fmla="*/ 949373 w 1539627"/>
              <a:gd name="connsiteY3" fmla="*/ 0 h 946060"/>
              <a:gd name="connsiteX4" fmla="*/ 1381947 w 1539627"/>
              <a:gd name="connsiteY4" fmla="*/ 0 h 946060"/>
              <a:gd name="connsiteX5" fmla="*/ 1539627 w 1539627"/>
              <a:gd name="connsiteY5" fmla="*/ 157680 h 946060"/>
              <a:gd name="connsiteX6" fmla="*/ 1539627 w 1539627"/>
              <a:gd name="connsiteY6" fmla="*/ 466723 h 946060"/>
              <a:gd name="connsiteX7" fmla="*/ 1539627 w 1539627"/>
              <a:gd name="connsiteY7" fmla="*/ 788380 h 946060"/>
              <a:gd name="connsiteX8" fmla="*/ 1381947 w 1539627"/>
              <a:gd name="connsiteY8" fmla="*/ 946060 h 946060"/>
              <a:gd name="connsiteX9" fmla="*/ 949373 w 1539627"/>
              <a:gd name="connsiteY9" fmla="*/ 946060 h 946060"/>
              <a:gd name="connsiteX10" fmla="*/ 516798 w 1539627"/>
              <a:gd name="connsiteY10" fmla="*/ 946060 h 946060"/>
              <a:gd name="connsiteX11" fmla="*/ 157680 w 1539627"/>
              <a:gd name="connsiteY11" fmla="*/ 946060 h 946060"/>
              <a:gd name="connsiteX12" fmla="*/ 0 w 1539627"/>
              <a:gd name="connsiteY12" fmla="*/ 788380 h 946060"/>
              <a:gd name="connsiteX13" fmla="*/ 0 w 1539627"/>
              <a:gd name="connsiteY13" fmla="*/ 479337 h 946060"/>
              <a:gd name="connsiteX14" fmla="*/ 0 w 1539627"/>
              <a:gd name="connsiteY14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9627" h="946060" fill="none" extrusionOk="0">
                <a:moveTo>
                  <a:pt x="0" y="157680"/>
                </a:moveTo>
                <a:cubicBezTo>
                  <a:pt x="-9403" y="66306"/>
                  <a:pt x="83358" y="14220"/>
                  <a:pt x="157680" y="0"/>
                </a:cubicBezTo>
                <a:cubicBezTo>
                  <a:pt x="244605" y="-36541"/>
                  <a:pt x="397406" y="12556"/>
                  <a:pt x="529041" y="0"/>
                </a:cubicBezTo>
                <a:cubicBezTo>
                  <a:pt x="660676" y="-12556"/>
                  <a:pt x="855733" y="382"/>
                  <a:pt x="949373" y="0"/>
                </a:cubicBezTo>
                <a:cubicBezTo>
                  <a:pt x="1043013" y="-382"/>
                  <a:pt x="1259171" y="25892"/>
                  <a:pt x="1381947" y="0"/>
                </a:cubicBezTo>
                <a:cubicBezTo>
                  <a:pt x="1476591" y="-2130"/>
                  <a:pt x="1548392" y="91262"/>
                  <a:pt x="1539627" y="157680"/>
                </a:cubicBezTo>
                <a:cubicBezTo>
                  <a:pt x="1576411" y="253748"/>
                  <a:pt x="1510667" y="386008"/>
                  <a:pt x="1539627" y="466723"/>
                </a:cubicBezTo>
                <a:cubicBezTo>
                  <a:pt x="1568587" y="547438"/>
                  <a:pt x="1518998" y="708213"/>
                  <a:pt x="1539627" y="788380"/>
                </a:cubicBezTo>
                <a:cubicBezTo>
                  <a:pt x="1544261" y="877078"/>
                  <a:pt x="1484113" y="931642"/>
                  <a:pt x="1381947" y="946060"/>
                </a:cubicBezTo>
                <a:cubicBezTo>
                  <a:pt x="1180439" y="957731"/>
                  <a:pt x="1052893" y="918658"/>
                  <a:pt x="949373" y="946060"/>
                </a:cubicBezTo>
                <a:cubicBezTo>
                  <a:pt x="845853" y="973462"/>
                  <a:pt x="703854" y="919501"/>
                  <a:pt x="516798" y="946060"/>
                </a:cubicBezTo>
                <a:cubicBezTo>
                  <a:pt x="329742" y="972619"/>
                  <a:pt x="257401" y="923288"/>
                  <a:pt x="157680" y="946060"/>
                </a:cubicBezTo>
                <a:cubicBezTo>
                  <a:pt x="58583" y="946522"/>
                  <a:pt x="22550" y="875474"/>
                  <a:pt x="0" y="788380"/>
                </a:cubicBezTo>
                <a:cubicBezTo>
                  <a:pt x="-24676" y="671133"/>
                  <a:pt x="22316" y="626043"/>
                  <a:pt x="0" y="479337"/>
                </a:cubicBezTo>
                <a:cubicBezTo>
                  <a:pt x="-22316" y="332631"/>
                  <a:pt x="26102" y="248950"/>
                  <a:pt x="0" y="157680"/>
                </a:cubicBezTo>
                <a:close/>
              </a:path>
              <a:path w="1539627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24766" y="-12347"/>
                  <a:pt x="423406" y="12581"/>
                  <a:pt x="541284" y="0"/>
                </a:cubicBezTo>
                <a:cubicBezTo>
                  <a:pt x="659162" y="-12581"/>
                  <a:pt x="792731" y="6507"/>
                  <a:pt x="949373" y="0"/>
                </a:cubicBezTo>
                <a:cubicBezTo>
                  <a:pt x="1106015" y="-6507"/>
                  <a:pt x="1184407" y="17576"/>
                  <a:pt x="1381947" y="0"/>
                </a:cubicBezTo>
                <a:cubicBezTo>
                  <a:pt x="1447310" y="13189"/>
                  <a:pt x="1539573" y="83920"/>
                  <a:pt x="1539627" y="157680"/>
                </a:cubicBezTo>
                <a:cubicBezTo>
                  <a:pt x="1563088" y="255915"/>
                  <a:pt x="1502419" y="335294"/>
                  <a:pt x="1539627" y="473030"/>
                </a:cubicBezTo>
                <a:cubicBezTo>
                  <a:pt x="1576835" y="610766"/>
                  <a:pt x="1538036" y="722341"/>
                  <a:pt x="1539627" y="788380"/>
                </a:cubicBezTo>
                <a:cubicBezTo>
                  <a:pt x="1542371" y="893742"/>
                  <a:pt x="1467729" y="944529"/>
                  <a:pt x="1381947" y="946060"/>
                </a:cubicBezTo>
                <a:cubicBezTo>
                  <a:pt x="1260364" y="958075"/>
                  <a:pt x="1110176" y="929790"/>
                  <a:pt x="986101" y="946060"/>
                </a:cubicBezTo>
                <a:cubicBezTo>
                  <a:pt x="862026" y="962330"/>
                  <a:pt x="726532" y="938468"/>
                  <a:pt x="578012" y="946060"/>
                </a:cubicBezTo>
                <a:cubicBezTo>
                  <a:pt x="429492" y="953652"/>
                  <a:pt x="260715" y="896813"/>
                  <a:pt x="157680" y="946060"/>
                </a:cubicBezTo>
                <a:cubicBezTo>
                  <a:pt x="87403" y="930682"/>
                  <a:pt x="-9965" y="876118"/>
                  <a:pt x="0" y="788380"/>
                </a:cubicBezTo>
                <a:cubicBezTo>
                  <a:pt x="-29000" y="702609"/>
                  <a:pt x="16219" y="601025"/>
                  <a:pt x="0" y="485644"/>
                </a:cubicBezTo>
                <a:cubicBezTo>
                  <a:pt x="-16219" y="370263"/>
                  <a:pt x="9594" y="303322"/>
                  <a:pt x="0" y="157680"/>
                </a:cubicBezTo>
                <a:close/>
              </a:path>
            </a:pathLst>
          </a:custGeom>
          <a:solidFill>
            <a:srgbClr val="CC4852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ــخـ</a:t>
            </a:r>
            <a:endParaRPr lang="en-AE" sz="44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BD4BAA6-F617-4146-8E27-D7FAA68A7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1345" y="3454399"/>
            <a:ext cx="1851592" cy="1190146"/>
          </a:xfrm>
          <a:prstGeom prst="rect">
            <a:avLst/>
          </a:prstGeom>
        </p:spPr>
      </p:pic>
      <p:pic>
        <p:nvPicPr>
          <p:cNvPr id="18" name="Picture 2" descr="بطيخ كرتون">
            <a:extLst>
              <a:ext uri="{FF2B5EF4-FFF2-40B4-BE49-F238E27FC236}">
                <a16:creationId xmlns:a16="http://schemas.microsoft.com/office/drawing/2014/main" id="{74151CE1-F7CA-4222-A9D7-951D0606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94" y="1092536"/>
            <a:ext cx="2044700" cy="18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ABC8DB-90A7-4AFE-9D40-4CA194C9AF57}"/>
              </a:ext>
            </a:extLst>
          </p:cNvPr>
          <p:cNvSpPr txBox="1"/>
          <p:nvPr/>
        </p:nvSpPr>
        <p:spPr>
          <a:xfrm>
            <a:off x="6706688" y="550643"/>
            <a:ext cx="476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الشكل المناسب لحرف خ واكتشف ما في الطبق:</a:t>
            </a:r>
            <a:endParaRPr lang="en-AE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925B24-1536-4834-9EB6-18BDE077A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90" y="5151815"/>
            <a:ext cx="5194242" cy="1066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6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718 L -0.00209 -0.00695 C -0.00183 -0.02454 -0.00196 -0.0419 -0.00104 -0.05903 C -0.00091 -0.06366 0.00039 -0.06782 0.00104 -0.07199 C 0.00612 -0.10648 0.00143 -0.0831 0.00729 -0.10532 C 0.00963 -0.11458 0.00989 -0.11782 0.0125 -0.1257 C 0.01562 -0.13588 0.01601 -0.13565 0.01979 -0.14607 C 0.02083 -0.14931 0.02187 -0.15232 0.02291 -0.15532 C 0.02396 -0.15903 0.02474 -0.16296 0.02604 -0.16644 C 0.02786 -0.17176 0.03021 -0.17639 0.03229 -0.18125 C 0.03255 -0.1831 0.03255 -0.18542 0.03333 -0.18681 C 0.03515 -0.19097 0.03828 -0.19282 0.04062 -0.19607 C 0.0483 -0.2081 0.04101 -0.19954 0.04896 -0.20903 C 0.05195 -0.21296 0.0556 -0.21551 0.05833 -0.22014 C 0.06067 -0.22454 0.06276 -0.22986 0.06562 -0.2331 C 0.06914 -0.2375 0.06784 -0.23542 0.06979 -0.23866 L 0.06979 -0.23843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15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54167E-6 -1.11111E-6 L 0.31498 -0.03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A8816-21B2-4B31-83DC-B4EAEB85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5B0CA06-CC9B-4809-93B7-BDD534B308B7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التهيئة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24BF7-D61A-48C1-B26F-BDBB11B2F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231D031-2EA8-45EB-895B-16000872F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pic>
        <p:nvPicPr>
          <p:cNvPr id="6" name="تركيب المقاطع لتكوين كلمات _ الصف الأول _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D64C809F-48EE-4E0C-A488-8C9F399AC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8568" y="1143000"/>
            <a:ext cx="7401432" cy="41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24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A8816-21B2-4B31-83DC-B4EAEB85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5B0CA06-CC9B-4809-93B7-BDD534B308B7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الأهداف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24BF7-D61A-48C1-B26F-BDBB11B2F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231D031-2EA8-45EB-895B-16000872F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B787D-434D-49A1-B331-7FB618A1CFD7}"/>
              </a:ext>
            </a:extLst>
          </p:cNvPr>
          <p:cNvSpPr txBox="1"/>
          <p:nvPr/>
        </p:nvSpPr>
        <p:spPr>
          <a:xfrm>
            <a:off x="2367419" y="1995268"/>
            <a:ext cx="7250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المتعلم الكلمات من المقاطع والحروف .</a:t>
            </a:r>
            <a:endParaRPr lang="en-AE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307B0-AA3F-43DE-8F6B-F3B8C830DEE7}"/>
              </a:ext>
            </a:extLst>
          </p:cNvPr>
          <p:cNvSpPr txBox="1"/>
          <p:nvPr/>
        </p:nvSpPr>
        <p:spPr>
          <a:xfrm>
            <a:off x="3460667" y="306784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7ADA3-5FB6-4EFF-8614-E7F9BA17930D}"/>
              </a:ext>
            </a:extLst>
          </p:cNvPr>
          <p:cNvSpPr txBox="1"/>
          <p:nvPr/>
        </p:nvSpPr>
        <p:spPr>
          <a:xfrm>
            <a:off x="3135951" y="4140418"/>
            <a:ext cx="6330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الكلمات كتابة  صحيحة  . </a:t>
            </a:r>
            <a:endParaRPr lang="en-AE" sz="3600" b="1" dirty="0"/>
          </a:p>
        </p:txBody>
      </p:sp>
    </p:spTree>
    <p:extLst>
      <p:ext uri="{BB962C8B-B14F-4D97-AF65-F5344CB8AC3E}">
        <p14:creationId xmlns:p14="http://schemas.microsoft.com/office/powerpoint/2010/main" val="31467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9E8443-7DAD-473B-B8E0-A9C1A572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9606937A-6A34-4042-BDDA-0AA5A7224D22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E79D82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C2DC0E-B0EC-4192-9C40-C5DCF2BC7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061914"/>
            <a:ext cx="2479691" cy="2643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C0A00C-65CE-4142-8E9C-7F6C858E5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994" y="6489444"/>
            <a:ext cx="2719185" cy="4323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D40863-805C-4B27-AB0E-7D068F57F6BA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091E15-33A3-48DD-93F8-6F32F125B90C}"/>
              </a:ext>
            </a:extLst>
          </p:cNvPr>
          <p:cNvSpPr txBox="1"/>
          <p:nvPr/>
        </p:nvSpPr>
        <p:spPr>
          <a:xfrm>
            <a:off x="6258895" y="805501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3C633-2E60-43CD-82C4-8D035F9BC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821" y="1185500"/>
            <a:ext cx="1700333" cy="11831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1D83E6-7C06-4D07-9EDB-2A172F0C2821}"/>
              </a:ext>
            </a:extLst>
          </p:cNvPr>
          <p:cNvSpPr/>
          <p:nvPr/>
        </p:nvSpPr>
        <p:spPr>
          <a:xfrm>
            <a:off x="9478852" y="1395990"/>
            <a:ext cx="7377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FFB1AB-FA90-4A35-8F82-61B208763BB7}"/>
              </a:ext>
            </a:extLst>
          </p:cNvPr>
          <p:cNvSpPr/>
          <p:nvPr/>
        </p:nvSpPr>
        <p:spPr>
          <a:xfrm>
            <a:off x="3341040" y="1218473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 err="1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خي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15455 0.257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776 0.28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166</Words>
  <Application>Microsoft Office PowerPoint</Application>
  <PresentationFormat>Widescreen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11</cp:revision>
  <dcterms:created xsi:type="dcterms:W3CDTF">2021-10-20T02:52:56Z</dcterms:created>
  <dcterms:modified xsi:type="dcterms:W3CDTF">2021-10-20T03:46:09Z</dcterms:modified>
</cp:coreProperties>
</file>