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4" r:id="rId2"/>
    <p:sldMasterId id="2147483716" r:id="rId3"/>
    <p:sldMasterId id="2147483781" r:id="rId4"/>
    <p:sldMasterId id="2147483810" r:id="rId5"/>
    <p:sldMasterId id="2147483822" r:id="rId6"/>
    <p:sldMasterId id="2147483837" r:id="rId7"/>
    <p:sldMasterId id="2147483849" r:id="rId8"/>
    <p:sldMasterId id="2147483857" r:id="rId9"/>
    <p:sldMasterId id="2147483870" r:id="rId10"/>
    <p:sldMasterId id="2147483882" r:id="rId11"/>
    <p:sldMasterId id="2147483892" r:id="rId12"/>
  </p:sldMasterIdLst>
  <p:notesMasterIdLst>
    <p:notesMasterId r:id="rId42"/>
  </p:notesMasterIdLst>
  <p:sldIdLst>
    <p:sldId id="953" r:id="rId13"/>
    <p:sldId id="12107" r:id="rId14"/>
    <p:sldId id="5088" r:id="rId15"/>
    <p:sldId id="5078" r:id="rId16"/>
    <p:sldId id="5081" r:id="rId17"/>
    <p:sldId id="5083" r:id="rId18"/>
    <p:sldId id="12109" r:id="rId19"/>
    <p:sldId id="12108" r:id="rId20"/>
    <p:sldId id="514" r:id="rId21"/>
    <p:sldId id="12110" r:id="rId22"/>
    <p:sldId id="289" r:id="rId23"/>
    <p:sldId id="264" r:id="rId24"/>
    <p:sldId id="259" r:id="rId25"/>
    <p:sldId id="5093" r:id="rId26"/>
    <p:sldId id="258" r:id="rId27"/>
    <p:sldId id="260" r:id="rId28"/>
    <p:sldId id="412" r:id="rId29"/>
    <p:sldId id="516" r:id="rId30"/>
    <p:sldId id="517" r:id="rId31"/>
    <p:sldId id="518" r:id="rId32"/>
    <p:sldId id="5089" r:id="rId33"/>
    <p:sldId id="5090" r:id="rId34"/>
    <p:sldId id="5091" r:id="rId35"/>
    <p:sldId id="5092" r:id="rId36"/>
    <p:sldId id="5066" r:id="rId37"/>
    <p:sldId id="5064" r:id="rId38"/>
    <p:sldId id="5065" r:id="rId39"/>
    <p:sldId id="5072" r:id="rId40"/>
    <p:sldId id="506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BF7B-A700-4F17-B803-B7E0E54C53D9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15D60-ACFB-43FE-913F-7A8E6F4F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69e3572d5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69e3572d5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969e3572d5_0_1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969e3572d5_0_1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969e3572d5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969e3572d5_0_1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3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4.xml"/><Relationship Id="rId7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A6D0E-7B62-4485-948C-86240330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23A-7E6F-4F64-9BE2-47E67F287A04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34B6E-07B2-475D-AF2B-A22FDDD3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C7BE-2372-4C6A-AF18-6663ECB1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71F8-2D85-4A8B-9E31-5A23E12AD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9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861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86C595-ED67-4722-882D-72EAA97D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CB45-E68D-4DE0-8376-1B9B652F1363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FC83F4-926C-441F-9195-249F9E67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AADC7F-A4D0-4389-B26C-B457C4A0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356D-2DC0-4B75-83A5-E4E2C1180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149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2F2A648-26CA-4592-B3CD-F7A5DF8A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0AB4-8489-4E72-ABF9-1E612961CAFA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FA685AE-E81D-4C70-A916-BD14CD93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D62864-480E-4739-A94F-6F7EBC8D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B44C-AF74-44C1-8EC7-1CCC9C680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46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B2A583-1A2F-4DCD-B2EC-F6E7B38D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444B4-9194-494A-9CB9-95B5DA0DB20C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F510D-B55B-417C-8BDA-71386EC7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0A2269-988E-4B13-A88D-80B283DA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06962-30F1-415C-8E6F-711944BD4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877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591EBC-3EE3-40A6-85F3-458F85E4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E835-30A0-4D17-BB94-3D16584870CD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0DC91C-5D73-4665-9463-04B9ECB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039891-9F66-4AB2-A4CF-00604024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CA03-374E-4571-8CE4-82EBD7701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8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682F-940D-4155-82F6-9D52AF6D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6627-760C-43D9-BC67-AB145EA8B09E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97975-5495-4FCE-AABF-E356D1A7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6D663-1166-4A0C-A1CD-33F8DF94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56684-B711-414D-8823-CABB06716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9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9376C-0DE2-4543-A6C9-DB5642309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2EB0-EAD4-40AC-8F4D-83FA03874645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EC2C7-B8B6-470F-AF23-A4F5F9C5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480B4-3123-4CF9-BCA1-2194E1ECD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FD2-823F-430D-97B5-65A27EC21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22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938473" y="2268140"/>
            <a:ext cx="8315056" cy="23217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69184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728100" y="431602"/>
            <a:ext cx="9853946" cy="58132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86195" y="446484"/>
            <a:ext cx="4238257" cy="2803923"/>
          </a:xfrm>
          <a:prstGeom prst="rect">
            <a:avLst/>
          </a:prstGeom>
        </p:spPr>
        <p:txBody>
          <a:bodyPr anchor="b"/>
          <a:lstStyle>
            <a:lvl1pPr>
              <a:defRPr sz="4116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86195" y="3321844"/>
            <a:ext cx="4238257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70"/>
            </a:lvl1pPr>
            <a:lvl2pPr marL="0" indent="0" algn="ctr">
              <a:spcBef>
                <a:spcPts val="0"/>
              </a:spcBef>
              <a:buSzTx/>
              <a:buNone/>
              <a:defRPr sz="2470"/>
            </a:lvl2pPr>
            <a:lvl3pPr marL="0" indent="0" algn="ctr">
              <a:spcBef>
                <a:spcPts val="0"/>
              </a:spcBef>
              <a:buSzTx/>
              <a:buNone/>
              <a:defRPr sz="2470"/>
            </a:lvl3pPr>
            <a:lvl4pPr marL="0" indent="0" algn="ctr">
              <a:spcBef>
                <a:spcPts val="0"/>
              </a:spcBef>
              <a:buSzTx/>
              <a:buNone/>
              <a:defRPr sz="2470"/>
            </a:lvl4pPr>
            <a:lvl5pPr marL="0" indent="0" algn="ctr">
              <a:spcBef>
                <a:spcPts val="0"/>
              </a:spcBef>
              <a:buSzTx/>
              <a:buNone/>
              <a:defRPr sz="247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75828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42790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82408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3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176171" y="1818679"/>
            <a:ext cx="7492632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6195" y="1821656"/>
            <a:ext cx="4238257" cy="4420196"/>
          </a:xfrm>
          <a:prstGeom prst="rect">
            <a:avLst/>
          </a:prstGeom>
        </p:spPr>
        <p:txBody>
          <a:bodyPr/>
          <a:lstStyle>
            <a:lvl1pPr marL="221787" indent="-221787">
              <a:spcBef>
                <a:spcPts val="2223"/>
              </a:spcBef>
              <a:defRPr sz="1811"/>
            </a:lvl1pPr>
            <a:lvl2pPr marL="504063" indent="-221787">
              <a:spcBef>
                <a:spcPts val="2223"/>
              </a:spcBef>
              <a:defRPr sz="1811"/>
            </a:lvl2pPr>
            <a:lvl3pPr marL="786338" indent="-221787">
              <a:spcBef>
                <a:spcPts val="2223"/>
              </a:spcBef>
              <a:defRPr sz="1811"/>
            </a:lvl3pPr>
            <a:lvl4pPr marL="1068613" indent="-221787">
              <a:spcBef>
                <a:spcPts val="2223"/>
              </a:spcBef>
              <a:defRPr sz="1811"/>
            </a:lvl4pPr>
            <a:lvl5pPr marL="1350888" indent="-221787">
              <a:spcBef>
                <a:spcPts val="2223"/>
              </a:spcBef>
              <a:defRPr sz="181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05224" y="6536531"/>
            <a:ext cx="376171" cy="36462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87104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6196" y="892968"/>
            <a:ext cx="8819609" cy="50720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55373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938473" y="4465364"/>
            <a:ext cx="8315056" cy="3409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46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938473" y="2993517"/>
            <a:ext cx="8315056" cy="44234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05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04314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526809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11" indent="0" algn="ctr">
              <a:buNone/>
              <a:defRPr/>
            </a:lvl2pPr>
            <a:lvl3pPr marL="914421" indent="0" algn="ctr">
              <a:buNone/>
              <a:defRPr/>
            </a:lvl3pPr>
            <a:lvl4pPr marL="1371632" indent="0" algn="ctr">
              <a:buNone/>
              <a:defRPr/>
            </a:lvl4pPr>
            <a:lvl5pPr marL="1828843" indent="0" algn="ctr">
              <a:buNone/>
              <a:defRPr/>
            </a:lvl5pPr>
            <a:lvl6pPr marL="2286054" indent="0" algn="ctr">
              <a:buNone/>
              <a:defRPr/>
            </a:lvl6pPr>
            <a:lvl7pPr marL="2743264" indent="0" algn="ctr">
              <a:buNone/>
              <a:defRPr/>
            </a:lvl7pPr>
            <a:lvl8pPr marL="3200475" indent="0" algn="ctr">
              <a:buNone/>
              <a:defRPr/>
            </a:lvl8pPr>
            <a:lvl9pPr marL="3657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73509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345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2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15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182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5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85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473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817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809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934969" cy="2023254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4"/>
            <a:ext cx="5934949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738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533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9" y="2993578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68073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093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316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1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787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59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414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53107-1238-4161-A950-4A0270346400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C765E-BE8A-4769-B846-1B3F3B565D0E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0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2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02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08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961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00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02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شريحة عنوا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325FFD46-8568-4E2B-BB56-E495D3C24419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02CD7D0B-6F32-40AA-B2B7-DA0188F47772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C3DCBE92-CA2C-44D3-9F3F-1DC1D9E4F501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27">
            <a:extLst>
              <a:ext uri="{FF2B5EF4-FFF2-40B4-BE49-F238E27FC236}">
                <a16:creationId xmlns:a16="http://schemas.microsoft.com/office/drawing/2014/main" id="{53B68557-04EC-4F5A-9602-3284EE32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B570CB-10B3-46BF-8161-1000A3EBD5B5}" type="datetimeFigureOut">
              <a:rPr lang="ar-AE"/>
              <a:pPr>
                <a:defRPr/>
              </a:pPr>
              <a:t>26/02/1443</a:t>
            </a:fld>
            <a:endParaRPr lang="ar-AE"/>
          </a:p>
        </p:txBody>
      </p:sp>
      <p:sp>
        <p:nvSpPr>
          <p:cNvPr id="10" name="عنصر نائب للتذييل 16">
            <a:extLst>
              <a:ext uri="{FF2B5EF4-FFF2-40B4-BE49-F238E27FC236}">
                <a16:creationId xmlns:a16="http://schemas.microsoft.com/office/drawing/2014/main" id="{888E4A16-2AB9-44FC-862D-EAA0979E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1" name="عنصر نائب لرقم الشريحة 28">
            <a:extLst>
              <a:ext uri="{FF2B5EF4-FFF2-40B4-BE49-F238E27FC236}">
                <a16:creationId xmlns:a16="http://schemas.microsoft.com/office/drawing/2014/main" id="{A5834EAB-D633-4CEB-911F-777DAD90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E2FFD0-CAF6-4F04-AC68-6E88CC8CD78B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774357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6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784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337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988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5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92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5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225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6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2BFA-93D3-41DD-A64C-266D834F1254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6D451-3438-41D6-97A2-7F1666ADF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oin.wav"/>
          </p:stSnd>
        </p:sndAc>
      </p:transition>
    </mc:Choice>
    <mc:Fallback xmlns="">
      <p:transition spd="slow">
        <p:sndAc>
          <p:stSnd>
            <p:snd r:embed="rId4" name="coin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3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9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89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2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09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1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7909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97B5D-B28E-47FF-9DB0-CB72A360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8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1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4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9926-E5B2-4102-9972-7F0ABC140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3059E-62C7-40EF-B82D-16839A52E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A225-B82F-4A9D-943C-6C04AF41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6BF10-5F62-4AF8-B1A3-478B9BC1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8262E-9C13-4710-B865-1FB22F55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511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AC92-9253-46DC-8095-FDCE85D7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9E7DF-57FF-4F1D-B993-25BD25123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EF19A-1CFD-4EC3-94EE-E5EF4944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A5818-ED43-46A6-86A2-69314517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92855-0C72-4AC4-9EEB-B762C31D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817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034-E64A-4B7B-A686-4C94942E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FC1E-91A3-4A48-85D1-851427D5F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44651-B504-450F-99DF-0D65A44E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AD65-CE69-4933-8084-83A4D883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88676-DC63-490A-9AB4-29BB3D33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055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0166-6275-49E4-A836-48AE403E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B65F-7FD4-463B-AB18-7225B56B8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75880-114F-4890-9006-A6E68BF7E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A0B6C-1B17-41E0-B831-9EFE06F6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F5B66-23DE-4496-852B-5CBC4CD9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03686-E586-4E4B-ABDE-3B879341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704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94A8-DDDE-410C-AF1D-D010FE35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D47EA-2B71-431D-8B82-5A98576DC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68570-F5DF-4DEE-822E-9ECBB7181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A1B03-86FA-4186-BD73-4AD1F280A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10F63B-60A2-4B70-B585-FAC51EDDF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A2F30-49D2-4B10-864C-26E9DB1D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6F9F2-50B0-4293-A89C-0D8C96C8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A9F31-0242-4EC5-BF23-B8CDAC59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2791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E8E0-79B7-43FD-8109-98EE39E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15BC1-E361-49E9-A20A-9EEAFF6E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B0375-B638-4F93-8249-E74D4DF2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217C6-743C-435E-A19D-A1C8606E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4171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7E20B-E47C-4F6F-8116-2BDD2D62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6EF4F-7E31-494F-B968-97FAB7E0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3472E-45DE-41D6-969F-5DD8518B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367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1573F-64CA-4EA6-9FBC-31241E344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41AD-056A-4326-8EC9-322FEBE52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2E5AE-DC2B-4C81-9E1A-D8E2E0D01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80F1C-1DAD-42F1-8401-A165BF37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E751D-B064-4D55-8491-25544241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217BD-9367-4F6C-A510-4ADAD437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7069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0267-1FB6-4D99-8660-04678D18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92AF4-0CA3-4A73-95B3-FAE0F9DCA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FDD69-F8DB-43B5-B49D-5697F59D6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4434A-4858-407D-8B0C-DCE869ED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73428-807E-498E-BD9D-99DDA655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FE175-02B9-4642-A833-AFBBED23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6717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CDC2-DD2B-440D-8FA1-9487AE58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3A035-4DB2-4D94-A33B-93817CA4E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AC5FD-8863-4729-A08B-1301C288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109C7-FA20-461E-BC9F-C3BE1EC1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4828B-599F-4AF1-9863-1AB507F7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6099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09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24CBB-7C85-42FA-AE6A-3BD563091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9CEE8-654E-4D84-AB38-B75BAE0F2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E3FAB-310D-40C0-846D-BEB9DE808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31F6-6ED5-4DDC-A243-D2285578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FBFFB-82B0-41F8-BF2C-AF6A1FD2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1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09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63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5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40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4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1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0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58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9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43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7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1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5120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97B5D-B28E-47FF-9DB0-CB72A360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8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719E-2743-43C5-A4AE-71D3C8207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FD58E-552C-4025-9849-CE7E84D6E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7EA3-BB50-4B3F-AA01-C2B1A269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9706-5A32-4D18-B928-51A2E60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A3A7-89CA-4CB3-821E-A7074A77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65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1774-53DE-478D-83F9-CBEDC198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D1A1-9732-4A03-A613-86D159A1B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8BDA5-3681-400F-A67A-49E9B718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FB99-EAE8-4A84-B4F6-56F32A36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60D68-EC7A-4DD0-AF5F-8B0A9ED9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658E-F212-4021-BAB8-8E65E0A8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FDD2C-92F1-412A-9789-D4CC763D9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5EBB-747A-40F5-BB3A-45D43F5D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DC1E-59E7-4B73-B1EB-3F4C76E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535CD-C40A-4032-ABA0-0D7C65D6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93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FF65-9900-4B0B-A652-EF5870D2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1CBD-73BD-4107-8581-873FECF7D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E221B-8428-45F9-A901-CA419F574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9B015-C8D4-4D4A-8DE0-2A91AC06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D5DE0-03C2-4681-8A1F-59985BCA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64887-3C9C-4B1E-A952-41257173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4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A43B-6461-427D-977F-9DB06EF5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35B1-45D1-49B6-B3CF-E1783CECB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2B458-A593-459D-9A56-F1F7AE928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23E2D-8061-44BA-B845-C091291AD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A730C9-A9E7-439C-95E2-F44349391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5782E-339A-40A9-A479-28700567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DCC3B8-070A-4553-BD6A-498906B0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859F3-4E56-4EC8-9ACF-797D97E0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9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663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FCFD-50F0-43D1-ABE8-FF47A5C8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99143-13BD-4D50-BF51-8182DAEA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CFE25-9A90-46FC-A323-1470FA5B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893E3-1D2E-4092-8F78-C6CBAC8B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0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25BC4-8A2E-4AC8-89A4-AAD36F9C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9A473-8CB8-4698-9694-15A4A174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9A2CD-3EB1-428E-88DD-5EA021D2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8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A197-D815-49C3-A3C0-AB7F43FF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6A28-7326-4F5C-B05F-9696D0B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6B99E-5C45-4ED7-8478-04B3F8120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EA562-6F9E-405F-932B-4175E7A9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656E0-8B52-4FBE-84CB-4AD60973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C3293-A025-403D-AF7E-CD02AECC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45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C67C-9227-40E1-9828-F382E90A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D507E-0E9B-41AB-A560-88FCB5AAC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5808-07C5-408A-B3C2-6B5D4C46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F16A1-3390-4299-A808-2223D6B3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5F35A-82E6-4DAF-875E-EB183D89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81B71-8B7F-4405-BF39-D1308A69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19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0509-D8C3-4331-A394-AABE8D90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87894-21D2-40E8-BF65-821837402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03A3-5453-43F3-87E1-8F16F59F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FE23-F626-404D-8458-DF814B37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790A-7A90-429B-8EBD-F0F117B5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44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B9336-09ED-48F4-862D-64B758037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FD828-1E6C-477F-91BE-0BCCDCC39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F4E1C-5BD0-4069-AF88-111CBAC1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DBCC9-9264-44A8-B9D4-FC4A85C1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59150-AFE2-4A95-96FA-C1FAF826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39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416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693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511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50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5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7455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147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rId3" action="ppaction://hlinksldjump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rId4" action="ppaction://hlinksldjump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rId5" action="ppaction://hlinksldjump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rId6" action="ppaction://hlinksldjump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rId7" action="ppaction://hlinksldjump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rId8" action="ppaction://hlinksldjump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023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15033" y="3804917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2867" y="2282700"/>
            <a:ext cx="7851600" cy="1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742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3797967" y="3017700"/>
            <a:ext cx="4596000" cy="11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894600" y="2137767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218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2198533" y="3804917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46367" y="2282700"/>
            <a:ext cx="7851600" cy="1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5834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5304067" y="3251500"/>
            <a:ext cx="413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05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85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 design 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8238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7299433" y="-1341533"/>
            <a:ext cx="5892800" cy="589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8"/>
          <p:cNvSpPr/>
          <p:nvPr/>
        </p:nvSpPr>
        <p:spPr>
          <a:xfrm rot="1042924">
            <a:off x="9943184" y="5837377"/>
            <a:ext cx="2372539" cy="1542915"/>
          </a:xfrm>
          <a:custGeom>
            <a:avLst/>
            <a:gdLst/>
            <a:ahLst/>
            <a:cxnLst/>
            <a:rect l="l" t="t" r="r" b="b"/>
            <a:pathLst>
              <a:path w="2741" h="1735" extrusionOk="0">
                <a:moveTo>
                  <a:pt x="536" y="0"/>
                </a:moveTo>
                <a:cubicBezTo>
                  <a:pt x="487" y="0"/>
                  <a:pt x="438" y="7"/>
                  <a:pt x="395" y="32"/>
                </a:cubicBezTo>
                <a:cubicBezTo>
                  <a:pt x="342" y="64"/>
                  <a:pt x="309" y="121"/>
                  <a:pt x="278" y="175"/>
                </a:cubicBezTo>
                <a:cubicBezTo>
                  <a:pt x="142" y="415"/>
                  <a:pt x="0" y="684"/>
                  <a:pt x="59" y="954"/>
                </a:cubicBezTo>
                <a:cubicBezTo>
                  <a:pt x="169" y="1473"/>
                  <a:pt x="784" y="1734"/>
                  <a:pt x="1391" y="1734"/>
                </a:cubicBezTo>
                <a:cubicBezTo>
                  <a:pt x="1921" y="1734"/>
                  <a:pt x="2444" y="1536"/>
                  <a:pt x="2621" y="1136"/>
                </a:cubicBezTo>
                <a:cubicBezTo>
                  <a:pt x="2626" y="1126"/>
                  <a:pt x="2630" y="1116"/>
                  <a:pt x="2634" y="1106"/>
                </a:cubicBezTo>
                <a:cubicBezTo>
                  <a:pt x="2740" y="826"/>
                  <a:pt x="2634" y="463"/>
                  <a:pt x="2364" y="335"/>
                </a:cubicBezTo>
                <a:cubicBezTo>
                  <a:pt x="1764" y="52"/>
                  <a:pt x="1270" y="45"/>
                  <a:pt x="607" y="4"/>
                </a:cubicBezTo>
                <a:cubicBezTo>
                  <a:pt x="584" y="2"/>
                  <a:pt x="560" y="0"/>
                  <a:pt x="536" y="0"/>
                </a:cubicBezTo>
                <a:close/>
              </a:path>
            </a:pathLst>
          </a:custGeom>
          <a:solidFill>
            <a:srgbClr val="E1A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8"/>
          <p:cNvGrpSpPr/>
          <p:nvPr/>
        </p:nvGrpSpPr>
        <p:grpSpPr>
          <a:xfrm rot="1633426">
            <a:off x="-552764" y="4739511"/>
            <a:ext cx="1175147" cy="1454237"/>
            <a:chOff x="2821350" y="4078125"/>
            <a:chExt cx="317325" cy="392675"/>
          </a:xfrm>
        </p:grpSpPr>
        <p:sp>
          <p:nvSpPr>
            <p:cNvPr id="39" name="Google Shape;39;p8"/>
            <p:cNvSpPr/>
            <p:nvPr/>
          </p:nvSpPr>
          <p:spPr>
            <a:xfrm>
              <a:off x="2879675" y="4220750"/>
              <a:ext cx="87200" cy="44500"/>
            </a:xfrm>
            <a:custGeom>
              <a:avLst/>
              <a:gdLst/>
              <a:ahLst/>
              <a:cxnLst/>
              <a:rect l="l" t="t" r="r" b="b"/>
              <a:pathLst>
                <a:path w="3488" h="1780" extrusionOk="0">
                  <a:moveTo>
                    <a:pt x="2130" y="1"/>
                  </a:moveTo>
                  <a:cubicBezTo>
                    <a:pt x="1758" y="1"/>
                    <a:pt x="1355" y="97"/>
                    <a:pt x="1035" y="210"/>
                  </a:cubicBezTo>
                  <a:cubicBezTo>
                    <a:pt x="902" y="254"/>
                    <a:pt x="774" y="310"/>
                    <a:pt x="649" y="373"/>
                  </a:cubicBezTo>
                  <a:cubicBezTo>
                    <a:pt x="529" y="435"/>
                    <a:pt x="412" y="505"/>
                    <a:pt x="325" y="606"/>
                  </a:cubicBezTo>
                  <a:cubicBezTo>
                    <a:pt x="0" y="986"/>
                    <a:pt x="243" y="1574"/>
                    <a:pt x="741" y="1614"/>
                  </a:cubicBezTo>
                  <a:cubicBezTo>
                    <a:pt x="1117" y="1645"/>
                    <a:pt x="1735" y="1779"/>
                    <a:pt x="2264" y="1779"/>
                  </a:cubicBezTo>
                  <a:cubicBezTo>
                    <a:pt x="2952" y="1779"/>
                    <a:pt x="3488" y="1552"/>
                    <a:pt x="3140" y="572"/>
                  </a:cubicBezTo>
                  <a:cubicBezTo>
                    <a:pt x="2989" y="144"/>
                    <a:pt x="2583" y="1"/>
                    <a:pt x="2130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2961775" y="4282500"/>
              <a:ext cx="68525" cy="43375"/>
            </a:xfrm>
            <a:custGeom>
              <a:avLst/>
              <a:gdLst/>
              <a:ahLst/>
              <a:cxnLst/>
              <a:rect l="l" t="t" r="r" b="b"/>
              <a:pathLst>
                <a:path w="2741" h="1735" extrusionOk="0">
                  <a:moveTo>
                    <a:pt x="536" y="0"/>
                  </a:moveTo>
                  <a:cubicBezTo>
                    <a:pt x="487" y="0"/>
                    <a:pt x="438" y="7"/>
                    <a:pt x="395" y="32"/>
                  </a:cubicBezTo>
                  <a:cubicBezTo>
                    <a:pt x="342" y="64"/>
                    <a:pt x="309" y="121"/>
                    <a:pt x="278" y="175"/>
                  </a:cubicBezTo>
                  <a:cubicBezTo>
                    <a:pt x="142" y="415"/>
                    <a:pt x="0" y="684"/>
                    <a:pt x="59" y="954"/>
                  </a:cubicBezTo>
                  <a:cubicBezTo>
                    <a:pt x="169" y="1473"/>
                    <a:pt x="784" y="1734"/>
                    <a:pt x="1391" y="1734"/>
                  </a:cubicBezTo>
                  <a:cubicBezTo>
                    <a:pt x="1921" y="1734"/>
                    <a:pt x="2444" y="1536"/>
                    <a:pt x="2621" y="1136"/>
                  </a:cubicBezTo>
                  <a:cubicBezTo>
                    <a:pt x="2626" y="1126"/>
                    <a:pt x="2630" y="1116"/>
                    <a:pt x="2634" y="1106"/>
                  </a:cubicBezTo>
                  <a:cubicBezTo>
                    <a:pt x="2740" y="826"/>
                    <a:pt x="2634" y="463"/>
                    <a:pt x="2364" y="335"/>
                  </a:cubicBezTo>
                  <a:cubicBezTo>
                    <a:pt x="1764" y="52"/>
                    <a:pt x="1270" y="45"/>
                    <a:pt x="607" y="4"/>
                  </a:cubicBezTo>
                  <a:cubicBezTo>
                    <a:pt x="584" y="2"/>
                    <a:pt x="560" y="0"/>
                    <a:pt x="536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8"/>
            <p:cNvSpPr/>
            <p:nvPr/>
          </p:nvSpPr>
          <p:spPr>
            <a:xfrm>
              <a:off x="3001300" y="4226900"/>
              <a:ext cx="70850" cy="44350"/>
            </a:xfrm>
            <a:custGeom>
              <a:avLst/>
              <a:gdLst/>
              <a:ahLst/>
              <a:cxnLst/>
              <a:rect l="l" t="t" r="r" b="b"/>
              <a:pathLst>
                <a:path w="2834" h="1774" extrusionOk="0">
                  <a:moveTo>
                    <a:pt x="1176" y="0"/>
                  </a:moveTo>
                  <a:cubicBezTo>
                    <a:pt x="673" y="0"/>
                    <a:pt x="214" y="131"/>
                    <a:pt x="91" y="437"/>
                  </a:cubicBezTo>
                  <a:cubicBezTo>
                    <a:pt x="1" y="662"/>
                    <a:pt x="77" y="928"/>
                    <a:pt x="233" y="1114"/>
                  </a:cubicBezTo>
                  <a:cubicBezTo>
                    <a:pt x="388" y="1298"/>
                    <a:pt x="613" y="1413"/>
                    <a:pt x="842" y="1491"/>
                  </a:cubicBezTo>
                  <a:cubicBezTo>
                    <a:pt x="1138" y="1594"/>
                    <a:pt x="1670" y="1773"/>
                    <a:pt x="2108" y="1773"/>
                  </a:cubicBezTo>
                  <a:cubicBezTo>
                    <a:pt x="2488" y="1773"/>
                    <a:pt x="2797" y="1638"/>
                    <a:pt x="2816" y="1198"/>
                  </a:cubicBezTo>
                  <a:cubicBezTo>
                    <a:pt x="2826" y="976"/>
                    <a:pt x="2834" y="742"/>
                    <a:pt x="2728" y="549"/>
                  </a:cubicBezTo>
                  <a:cubicBezTo>
                    <a:pt x="2544" y="215"/>
                    <a:pt x="1823" y="0"/>
                    <a:pt x="1176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8"/>
            <p:cNvSpPr/>
            <p:nvPr/>
          </p:nvSpPr>
          <p:spPr>
            <a:xfrm>
              <a:off x="2840650" y="4289300"/>
              <a:ext cx="59550" cy="29250"/>
            </a:xfrm>
            <a:custGeom>
              <a:avLst/>
              <a:gdLst/>
              <a:ahLst/>
              <a:cxnLst/>
              <a:rect l="l" t="t" r="r" b="b"/>
              <a:pathLst>
                <a:path w="2382" h="1170" extrusionOk="0">
                  <a:moveTo>
                    <a:pt x="616" y="0"/>
                  </a:moveTo>
                  <a:cubicBezTo>
                    <a:pt x="507" y="0"/>
                    <a:pt x="397" y="12"/>
                    <a:pt x="304" y="66"/>
                  </a:cubicBezTo>
                  <a:cubicBezTo>
                    <a:pt x="14" y="236"/>
                    <a:pt x="1" y="757"/>
                    <a:pt x="266" y="956"/>
                  </a:cubicBezTo>
                  <a:cubicBezTo>
                    <a:pt x="386" y="1046"/>
                    <a:pt x="539" y="1079"/>
                    <a:pt x="687" y="1103"/>
                  </a:cubicBezTo>
                  <a:cubicBezTo>
                    <a:pt x="962" y="1147"/>
                    <a:pt x="1240" y="1170"/>
                    <a:pt x="1518" y="1170"/>
                  </a:cubicBezTo>
                  <a:cubicBezTo>
                    <a:pt x="1688" y="1170"/>
                    <a:pt x="1859" y="1161"/>
                    <a:pt x="2029" y="1144"/>
                  </a:cubicBezTo>
                  <a:cubicBezTo>
                    <a:pt x="2122" y="1136"/>
                    <a:pt x="2222" y="1121"/>
                    <a:pt x="2290" y="1059"/>
                  </a:cubicBezTo>
                  <a:cubicBezTo>
                    <a:pt x="2359" y="994"/>
                    <a:pt x="2382" y="890"/>
                    <a:pt x="2376" y="795"/>
                  </a:cubicBezTo>
                  <a:cubicBezTo>
                    <a:pt x="2357" y="545"/>
                    <a:pt x="2167" y="331"/>
                    <a:pt x="1941" y="219"/>
                  </a:cubicBezTo>
                  <a:cubicBezTo>
                    <a:pt x="1591" y="46"/>
                    <a:pt x="1081" y="12"/>
                    <a:pt x="692" y="2"/>
                  </a:cubicBezTo>
                  <a:cubicBezTo>
                    <a:pt x="667" y="1"/>
                    <a:pt x="641" y="0"/>
                    <a:pt x="616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2902675" y="4333750"/>
              <a:ext cx="59275" cy="35575"/>
            </a:xfrm>
            <a:custGeom>
              <a:avLst/>
              <a:gdLst/>
              <a:ahLst/>
              <a:cxnLst/>
              <a:rect l="l" t="t" r="r" b="b"/>
              <a:pathLst>
                <a:path w="2371" h="1423" extrusionOk="0">
                  <a:moveTo>
                    <a:pt x="655" y="0"/>
                  </a:moveTo>
                  <a:cubicBezTo>
                    <a:pt x="589" y="0"/>
                    <a:pt x="533" y="7"/>
                    <a:pt x="493" y="23"/>
                  </a:cubicBezTo>
                  <a:cubicBezTo>
                    <a:pt x="232" y="124"/>
                    <a:pt x="57" y="386"/>
                    <a:pt x="9" y="660"/>
                  </a:cubicBezTo>
                  <a:cubicBezTo>
                    <a:pt x="1" y="700"/>
                    <a:pt x="1" y="742"/>
                    <a:pt x="9" y="782"/>
                  </a:cubicBezTo>
                  <a:cubicBezTo>
                    <a:pt x="24" y="823"/>
                    <a:pt x="47" y="861"/>
                    <a:pt x="77" y="892"/>
                  </a:cubicBezTo>
                  <a:cubicBezTo>
                    <a:pt x="405" y="1275"/>
                    <a:pt x="814" y="1422"/>
                    <a:pt x="1267" y="1422"/>
                  </a:cubicBezTo>
                  <a:cubicBezTo>
                    <a:pt x="1388" y="1422"/>
                    <a:pt x="1512" y="1412"/>
                    <a:pt x="1638" y="1392"/>
                  </a:cubicBezTo>
                  <a:cubicBezTo>
                    <a:pt x="1810" y="1365"/>
                    <a:pt x="1991" y="1327"/>
                    <a:pt x="2113" y="1204"/>
                  </a:cubicBezTo>
                  <a:cubicBezTo>
                    <a:pt x="2370" y="946"/>
                    <a:pt x="2189" y="466"/>
                    <a:pt x="1864" y="299"/>
                  </a:cubicBezTo>
                  <a:cubicBezTo>
                    <a:pt x="1654" y="190"/>
                    <a:pt x="1007" y="0"/>
                    <a:pt x="655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2992875" y="4172525"/>
              <a:ext cx="59250" cy="35525"/>
            </a:xfrm>
            <a:custGeom>
              <a:avLst/>
              <a:gdLst/>
              <a:ahLst/>
              <a:cxnLst/>
              <a:rect l="l" t="t" r="r" b="b"/>
              <a:pathLst>
                <a:path w="2370" h="1421" extrusionOk="0">
                  <a:moveTo>
                    <a:pt x="656" y="0"/>
                  </a:moveTo>
                  <a:cubicBezTo>
                    <a:pt x="588" y="0"/>
                    <a:pt x="532" y="7"/>
                    <a:pt x="491" y="23"/>
                  </a:cubicBezTo>
                  <a:cubicBezTo>
                    <a:pt x="231" y="123"/>
                    <a:pt x="55" y="385"/>
                    <a:pt x="9" y="659"/>
                  </a:cubicBezTo>
                  <a:cubicBezTo>
                    <a:pt x="0" y="699"/>
                    <a:pt x="0" y="742"/>
                    <a:pt x="9" y="782"/>
                  </a:cubicBezTo>
                  <a:cubicBezTo>
                    <a:pt x="23" y="824"/>
                    <a:pt x="46" y="861"/>
                    <a:pt x="76" y="892"/>
                  </a:cubicBezTo>
                  <a:cubicBezTo>
                    <a:pt x="405" y="1274"/>
                    <a:pt x="814" y="1421"/>
                    <a:pt x="1267" y="1421"/>
                  </a:cubicBezTo>
                  <a:cubicBezTo>
                    <a:pt x="1387" y="1421"/>
                    <a:pt x="1511" y="1410"/>
                    <a:pt x="1638" y="1391"/>
                  </a:cubicBezTo>
                  <a:cubicBezTo>
                    <a:pt x="1809" y="1365"/>
                    <a:pt x="1991" y="1327"/>
                    <a:pt x="2112" y="1204"/>
                  </a:cubicBezTo>
                  <a:cubicBezTo>
                    <a:pt x="2370" y="945"/>
                    <a:pt x="2188" y="465"/>
                    <a:pt x="1864" y="299"/>
                  </a:cubicBezTo>
                  <a:cubicBezTo>
                    <a:pt x="1654" y="191"/>
                    <a:pt x="1008" y="0"/>
                    <a:pt x="656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8"/>
            <p:cNvSpPr/>
            <p:nvPr/>
          </p:nvSpPr>
          <p:spPr>
            <a:xfrm>
              <a:off x="3004825" y="4332400"/>
              <a:ext cx="78875" cy="35675"/>
            </a:xfrm>
            <a:custGeom>
              <a:avLst/>
              <a:gdLst/>
              <a:ahLst/>
              <a:cxnLst/>
              <a:rect l="l" t="t" r="r" b="b"/>
              <a:pathLst>
                <a:path w="3155" h="1427" extrusionOk="0">
                  <a:moveTo>
                    <a:pt x="1869" y="1"/>
                  </a:moveTo>
                  <a:cubicBezTo>
                    <a:pt x="1855" y="1"/>
                    <a:pt x="1842" y="1"/>
                    <a:pt x="1829" y="2"/>
                  </a:cubicBezTo>
                  <a:cubicBezTo>
                    <a:pt x="1390" y="35"/>
                    <a:pt x="84" y="35"/>
                    <a:pt x="44" y="621"/>
                  </a:cubicBezTo>
                  <a:cubicBezTo>
                    <a:pt x="1" y="1268"/>
                    <a:pt x="797" y="1426"/>
                    <a:pt x="1473" y="1426"/>
                  </a:cubicBezTo>
                  <a:cubicBezTo>
                    <a:pt x="1797" y="1426"/>
                    <a:pt x="2093" y="1390"/>
                    <a:pt x="2258" y="1354"/>
                  </a:cubicBezTo>
                  <a:cubicBezTo>
                    <a:pt x="2357" y="1332"/>
                    <a:pt x="2457" y="1306"/>
                    <a:pt x="2537" y="1248"/>
                  </a:cubicBezTo>
                  <a:cubicBezTo>
                    <a:pt x="3155" y="797"/>
                    <a:pt x="2409" y="1"/>
                    <a:pt x="1869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8"/>
            <p:cNvSpPr/>
            <p:nvPr/>
          </p:nvSpPr>
          <p:spPr>
            <a:xfrm>
              <a:off x="2907825" y="4160200"/>
              <a:ext cx="78875" cy="35700"/>
            </a:xfrm>
            <a:custGeom>
              <a:avLst/>
              <a:gdLst/>
              <a:ahLst/>
              <a:cxnLst/>
              <a:rect l="l" t="t" r="r" b="b"/>
              <a:pathLst>
                <a:path w="3155" h="1428" extrusionOk="0">
                  <a:moveTo>
                    <a:pt x="1870" y="1"/>
                  </a:moveTo>
                  <a:cubicBezTo>
                    <a:pt x="1856" y="1"/>
                    <a:pt x="1843" y="1"/>
                    <a:pt x="1830" y="2"/>
                  </a:cubicBezTo>
                  <a:cubicBezTo>
                    <a:pt x="1391" y="35"/>
                    <a:pt x="84" y="35"/>
                    <a:pt x="45" y="620"/>
                  </a:cubicBezTo>
                  <a:cubicBezTo>
                    <a:pt x="1" y="1269"/>
                    <a:pt x="798" y="1428"/>
                    <a:pt x="1475" y="1428"/>
                  </a:cubicBezTo>
                  <a:cubicBezTo>
                    <a:pt x="1798" y="1428"/>
                    <a:pt x="2094" y="1392"/>
                    <a:pt x="2259" y="1355"/>
                  </a:cubicBezTo>
                  <a:cubicBezTo>
                    <a:pt x="2356" y="1332"/>
                    <a:pt x="2456" y="1307"/>
                    <a:pt x="2537" y="1248"/>
                  </a:cubicBezTo>
                  <a:cubicBezTo>
                    <a:pt x="3154" y="797"/>
                    <a:pt x="2408" y="1"/>
                    <a:pt x="1870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8"/>
            <p:cNvSpPr/>
            <p:nvPr/>
          </p:nvSpPr>
          <p:spPr>
            <a:xfrm>
              <a:off x="3062800" y="4282875"/>
              <a:ext cx="74825" cy="36950"/>
            </a:xfrm>
            <a:custGeom>
              <a:avLst/>
              <a:gdLst/>
              <a:ahLst/>
              <a:cxnLst/>
              <a:rect l="l" t="t" r="r" b="b"/>
              <a:pathLst>
                <a:path w="2993" h="1478" extrusionOk="0">
                  <a:moveTo>
                    <a:pt x="833" y="1"/>
                  </a:moveTo>
                  <a:cubicBezTo>
                    <a:pt x="731" y="1"/>
                    <a:pt x="648" y="9"/>
                    <a:pt x="592" y="26"/>
                  </a:cubicBezTo>
                  <a:cubicBezTo>
                    <a:pt x="282" y="119"/>
                    <a:pt x="0" y="386"/>
                    <a:pt x="0" y="708"/>
                  </a:cubicBezTo>
                  <a:cubicBezTo>
                    <a:pt x="0" y="935"/>
                    <a:pt x="140" y="1148"/>
                    <a:pt x="331" y="1275"/>
                  </a:cubicBezTo>
                  <a:cubicBezTo>
                    <a:pt x="519" y="1404"/>
                    <a:pt x="751" y="1457"/>
                    <a:pt x="978" y="1473"/>
                  </a:cubicBezTo>
                  <a:cubicBezTo>
                    <a:pt x="1030" y="1476"/>
                    <a:pt x="1082" y="1478"/>
                    <a:pt x="1134" y="1478"/>
                  </a:cubicBezTo>
                  <a:cubicBezTo>
                    <a:pt x="1489" y="1478"/>
                    <a:pt x="1840" y="1397"/>
                    <a:pt x="2161" y="1240"/>
                  </a:cubicBezTo>
                  <a:cubicBezTo>
                    <a:pt x="2254" y="1194"/>
                    <a:pt x="2345" y="1140"/>
                    <a:pt x="2413" y="1061"/>
                  </a:cubicBezTo>
                  <a:cubicBezTo>
                    <a:pt x="2992" y="367"/>
                    <a:pt x="1509" y="1"/>
                    <a:pt x="833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8"/>
            <p:cNvSpPr/>
            <p:nvPr/>
          </p:nvSpPr>
          <p:spPr>
            <a:xfrm>
              <a:off x="2955925" y="4386250"/>
              <a:ext cx="67225" cy="31150"/>
            </a:xfrm>
            <a:custGeom>
              <a:avLst/>
              <a:gdLst/>
              <a:ahLst/>
              <a:cxnLst/>
              <a:rect l="l" t="t" r="r" b="b"/>
              <a:pathLst>
                <a:path w="2689" h="1246" extrusionOk="0">
                  <a:moveTo>
                    <a:pt x="1729" y="0"/>
                  </a:moveTo>
                  <a:cubicBezTo>
                    <a:pt x="1146" y="0"/>
                    <a:pt x="0" y="112"/>
                    <a:pt x="488" y="797"/>
                  </a:cubicBezTo>
                  <a:cubicBezTo>
                    <a:pt x="603" y="958"/>
                    <a:pt x="792" y="1054"/>
                    <a:pt x="979" y="1118"/>
                  </a:cubicBezTo>
                  <a:cubicBezTo>
                    <a:pt x="1226" y="1203"/>
                    <a:pt x="1485" y="1246"/>
                    <a:pt x="1744" y="1246"/>
                  </a:cubicBezTo>
                  <a:cubicBezTo>
                    <a:pt x="1792" y="1246"/>
                    <a:pt x="1840" y="1244"/>
                    <a:pt x="1887" y="1241"/>
                  </a:cubicBezTo>
                  <a:cubicBezTo>
                    <a:pt x="2238" y="1220"/>
                    <a:pt x="2652" y="1038"/>
                    <a:pt x="2671" y="687"/>
                  </a:cubicBezTo>
                  <a:cubicBezTo>
                    <a:pt x="2688" y="402"/>
                    <a:pt x="2424" y="278"/>
                    <a:pt x="2252" y="105"/>
                  </a:cubicBezTo>
                  <a:cubicBezTo>
                    <a:pt x="2179" y="32"/>
                    <a:pt x="2068" y="15"/>
                    <a:pt x="1963" y="7"/>
                  </a:cubicBezTo>
                  <a:cubicBezTo>
                    <a:pt x="1908" y="3"/>
                    <a:pt x="1826" y="0"/>
                    <a:pt x="1729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8"/>
            <p:cNvSpPr/>
            <p:nvPr/>
          </p:nvSpPr>
          <p:spPr>
            <a:xfrm>
              <a:off x="2850650" y="4086975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5" y="1"/>
                    <a:pt x="0" y="110"/>
                    <a:pt x="490" y="797"/>
                  </a:cubicBezTo>
                  <a:cubicBezTo>
                    <a:pt x="605" y="960"/>
                    <a:pt x="794" y="1054"/>
                    <a:pt x="981" y="1118"/>
                  </a:cubicBezTo>
                  <a:cubicBezTo>
                    <a:pt x="1227" y="1203"/>
                    <a:pt x="1486" y="1246"/>
                    <a:pt x="1747" y="1246"/>
                  </a:cubicBezTo>
                  <a:cubicBezTo>
                    <a:pt x="1794" y="1246"/>
                    <a:pt x="1842" y="1244"/>
                    <a:pt x="1890" y="1241"/>
                  </a:cubicBezTo>
                  <a:cubicBezTo>
                    <a:pt x="2239" y="1220"/>
                    <a:pt x="2654" y="1038"/>
                    <a:pt x="2674" y="687"/>
                  </a:cubicBezTo>
                  <a:cubicBezTo>
                    <a:pt x="2690" y="402"/>
                    <a:pt x="2425" y="278"/>
                    <a:pt x="2253" y="105"/>
                  </a:cubicBezTo>
                  <a:cubicBezTo>
                    <a:pt x="2181" y="32"/>
                    <a:pt x="2069" y="16"/>
                    <a:pt x="1966" y="7"/>
                  </a:cubicBezTo>
                  <a:cubicBezTo>
                    <a:pt x="1911" y="3"/>
                    <a:pt x="1831" y="1"/>
                    <a:pt x="1736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932650" y="4115675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4" y="1"/>
                    <a:pt x="0" y="110"/>
                    <a:pt x="489" y="797"/>
                  </a:cubicBezTo>
                  <a:cubicBezTo>
                    <a:pt x="605" y="960"/>
                    <a:pt x="794" y="1054"/>
                    <a:pt x="981" y="1119"/>
                  </a:cubicBezTo>
                  <a:cubicBezTo>
                    <a:pt x="1227" y="1203"/>
                    <a:pt x="1486" y="1246"/>
                    <a:pt x="1746" y="1246"/>
                  </a:cubicBezTo>
                  <a:cubicBezTo>
                    <a:pt x="1794" y="1246"/>
                    <a:pt x="1841" y="1244"/>
                    <a:pt x="1889" y="1242"/>
                  </a:cubicBezTo>
                  <a:cubicBezTo>
                    <a:pt x="2239" y="1220"/>
                    <a:pt x="2654" y="1038"/>
                    <a:pt x="2674" y="688"/>
                  </a:cubicBezTo>
                  <a:cubicBezTo>
                    <a:pt x="2690" y="404"/>
                    <a:pt x="2425" y="278"/>
                    <a:pt x="2254" y="105"/>
                  </a:cubicBezTo>
                  <a:cubicBezTo>
                    <a:pt x="2181" y="32"/>
                    <a:pt x="2069" y="16"/>
                    <a:pt x="1966" y="8"/>
                  </a:cubicBezTo>
                  <a:cubicBezTo>
                    <a:pt x="1911" y="4"/>
                    <a:pt x="1831" y="1"/>
                    <a:pt x="1736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8725" y="4134800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4" y="1"/>
                    <a:pt x="0" y="110"/>
                    <a:pt x="489" y="797"/>
                  </a:cubicBezTo>
                  <a:cubicBezTo>
                    <a:pt x="605" y="960"/>
                    <a:pt x="794" y="1054"/>
                    <a:pt x="981" y="1119"/>
                  </a:cubicBezTo>
                  <a:cubicBezTo>
                    <a:pt x="1228" y="1203"/>
                    <a:pt x="1486" y="1246"/>
                    <a:pt x="1746" y="1246"/>
                  </a:cubicBezTo>
                  <a:cubicBezTo>
                    <a:pt x="1794" y="1246"/>
                    <a:pt x="1842" y="1244"/>
                    <a:pt x="1889" y="1242"/>
                  </a:cubicBezTo>
                  <a:cubicBezTo>
                    <a:pt x="2240" y="1220"/>
                    <a:pt x="2654" y="1038"/>
                    <a:pt x="2674" y="688"/>
                  </a:cubicBezTo>
                  <a:cubicBezTo>
                    <a:pt x="2690" y="404"/>
                    <a:pt x="2425" y="278"/>
                    <a:pt x="2254" y="105"/>
                  </a:cubicBezTo>
                  <a:cubicBezTo>
                    <a:pt x="2181" y="32"/>
                    <a:pt x="2069" y="16"/>
                    <a:pt x="1966" y="8"/>
                  </a:cubicBezTo>
                  <a:cubicBezTo>
                    <a:pt x="1912" y="4"/>
                    <a:pt x="1832" y="1"/>
                    <a:pt x="1736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8"/>
            <p:cNvSpPr/>
            <p:nvPr/>
          </p:nvSpPr>
          <p:spPr>
            <a:xfrm>
              <a:off x="2863425" y="4391850"/>
              <a:ext cx="73375" cy="29550"/>
            </a:xfrm>
            <a:custGeom>
              <a:avLst/>
              <a:gdLst/>
              <a:ahLst/>
              <a:cxnLst/>
              <a:rect l="l" t="t" r="r" b="b"/>
              <a:pathLst>
                <a:path w="2935" h="1182" extrusionOk="0">
                  <a:moveTo>
                    <a:pt x="990" y="0"/>
                  </a:moveTo>
                  <a:cubicBezTo>
                    <a:pt x="768" y="0"/>
                    <a:pt x="549" y="11"/>
                    <a:pt x="347" y="11"/>
                  </a:cubicBezTo>
                  <a:cubicBezTo>
                    <a:pt x="288" y="11"/>
                    <a:pt x="227" y="11"/>
                    <a:pt x="178" y="41"/>
                  </a:cubicBezTo>
                  <a:cubicBezTo>
                    <a:pt x="135" y="71"/>
                    <a:pt x="104" y="112"/>
                    <a:pt x="87" y="159"/>
                  </a:cubicBezTo>
                  <a:cubicBezTo>
                    <a:pt x="1" y="364"/>
                    <a:pt x="59" y="610"/>
                    <a:pt x="197" y="786"/>
                  </a:cubicBezTo>
                  <a:cubicBezTo>
                    <a:pt x="333" y="962"/>
                    <a:pt x="536" y="1072"/>
                    <a:pt x="744" y="1146"/>
                  </a:cubicBezTo>
                  <a:cubicBezTo>
                    <a:pt x="813" y="1170"/>
                    <a:pt x="897" y="1182"/>
                    <a:pt x="989" y="1182"/>
                  </a:cubicBezTo>
                  <a:cubicBezTo>
                    <a:pt x="1704" y="1182"/>
                    <a:pt x="2935" y="510"/>
                    <a:pt x="1901" y="125"/>
                  </a:cubicBezTo>
                  <a:cubicBezTo>
                    <a:pt x="1626" y="22"/>
                    <a:pt x="1306" y="0"/>
                    <a:pt x="990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8"/>
            <p:cNvSpPr/>
            <p:nvPr/>
          </p:nvSpPr>
          <p:spPr>
            <a:xfrm>
              <a:off x="3048025" y="4392850"/>
              <a:ext cx="59700" cy="32950"/>
            </a:xfrm>
            <a:custGeom>
              <a:avLst/>
              <a:gdLst/>
              <a:ahLst/>
              <a:cxnLst/>
              <a:rect l="l" t="t" r="r" b="b"/>
              <a:pathLst>
                <a:path w="2388" h="1318" extrusionOk="0">
                  <a:moveTo>
                    <a:pt x="1010" y="1"/>
                  </a:moveTo>
                  <a:cubicBezTo>
                    <a:pt x="655" y="1"/>
                    <a:pt x="308" y="143"/>
                    <a:pt x="98" y="476"/>
                  </a:cubicBezTo>
                  <a:cubicBezTo>
                    <a:pt x="74" y="513"/>
                    <a:pt x="54" y="554"/>
                    <a:pt x="41" y="596"/>
                  </a:cubicBezTo>
                  <a:cubicBezTo>
                    <a:pt x="1" y="743"/>
                    <a:pt x="79" y="893"/>
                    <a:pt x="157" y="1025"/>
                  </a:cubicBezTo>
                  <a:cubicBezTo>
                    <a:pt x="217" y="1129"/>
                    <a:pt x="284" y="1239"/>
                    <a:pt x="394" y="1286"/>
                  </a:cubicBezTo>
                  <a:cubicBezTo>
                    <a:pt x="451" y="1312"/>
                    <a:pt x="513" y="1318"/>
                    <a:pt x="576" y="1318"/>
                  </a:cubicBezTo>
                  <a:cubicBezTo>
                    <a:pt x="597" y="1318"/>
                    <a:pt x="618" y="1317"/>
                    <a:pt x="639" y="1316"/>
                  </a:cubicBezTo>
                  <a:cubicBezTo>
                    <a:pt x="1009" y="1306"/>
                    <a:pt x="1740" y="1312"/>
                    <a:pt x="2086" y="1129"/>
                  </a:cubicBezTo>
                  <a:cubicBezTo>
                    <a:pt x="2339" y="996"/>
                    <a:pt x="2387" y="764"/>
                    <a:pt x="1940" y="354"/>
                  </a:cubicBezTo>
                  <a:cubicBezTo>
                    <a:pt x="1699" y="132"/>
                    <a:pt x="1351" y="1"/>
                    <a:pt x="1010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2915900" y="4444325"/>
              <a:ext cx="49275" cy="26475"/>
            </a:xfrm>
            <a:custGeom>
              <a:avLst/>
              <a:gdLst/>
              <a:ahLst/>
              <a:cxnLst/>
              <a:rect l="l" t="t" r="r" b="b"/>
              <a:pathLst>
                <a:path w="1971" h="1059" extrusionOk="0">
                  <a:moveTo>
                    <a:pt x="1407" y="1"/>
                  </a:moveTo>
                  <a:cubicBezTo>
                    <a:pt x="1181" y="1"/>
                    <a:pt x="932" y="55"/>
                    <a:pt x="763" y="65"/>
                  </a:cubicBezTo>
                  <a:cubicBezTo>
                    <a:pt x="539" y="80"/>
                    <a:pt x="280" y="111"/>
                    <a:pt x="157" y="300"/>
                  </a:cubicBezTo>
                  <a:cubicBezTo>
                    <a:pt x="1" y="537"/>
                    <a:pt x="190" y="877"/>
                    <a:pt x="454" y="983"/>
                  </a:cubicBezTo>
                  <a:cubicBezTo>
                    <a:pt x="572" y="1030"/>
                    <a:pt x="748" y="1058"/>
                    <a:pt x="938" y="1058"/>
                  </a:cubicBezTo>
                  <a:cubicBezTo>
                    <a:pt x="1410" y="1058"/>
                    <a:pt x="1970" y="887"/>
                    <a:pt x="1940" y="417"/>
                  </a:cubicBezTo>
                  <a:cubicBezTo>
                    <a:pt x="1918" y="81"/>
                    <a:pt x="1680" y="1"/>
                    <a:pt x="1407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2848950" y="4190175"/>
              <a:ext cx="49275" cy="26450"/>
            </a:xfrm>
            <a:custGeom>
              <a:avLst/>
              <a:gdLst/>
              <a:ahLst/>
              <a:cxnLst/>
              <a:rect l="l" t="t" r="r" b="b"/>
              <a:pathLst>
                <a:path w="1971" h="1058" extrusionOk="0">
                  <a:moveTo>
                    <a:pt x="1406" y="0"/>
                  </a:moveTo>
                  <a:cubicBezTo>
                    <a:pt x="1181" y="0"/>
                    <a:pt x="932" y="55"/>
                    <a:pt x="763" y="65"/>
                  </a:cubicBezTo>
                  <a:cubicBezTo>
                    <a:pt x="538" y="79"/>
                    <a:pt x="280" y="110"/>
                    <a:pt x="157" y="299"/>
                  </a:cubicBezTo>
                  <a:cubicBezTo>
                    <a:pt x="1" y="537"/>
                    <a:pt x="189" y="877"/>
                    <a:pt x="454" y="983"/>
                  </a:cubicBezTo>
                  <a:cubicBezTo>
                    <a:pt x="571" y="1030"/>
                    <a:pt x="747" y="1058"/>
                    <a:pt x="938" y="1058"/>
                  </a:cubicBezTo>
                  <a:cubicBezTo>
                    <a:pt x="1410" y="1058"/>
                    <a:pt x="1970" y="886"/>
                    <a:pt x="1940" y="416"/>
                  </a:cubicBezTo>
                  <a:cubicBezTo>
                    <a:pt x="1917" y="80"/>
                    <a:pt x="1679" y="0"/>
                    <a:pt x="1406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005850" y="4438850"/>
              <a:ext cx="61800" cy="21875"/>
            </a:xfrm>
            <a:custGeom>
              <a:avLst/>
              <a:gdLst/>
              <a:ahLst/>
              <a:cxnLst/>
              <a:rect l="l" t="t" r="r" b="b"/>
              <a:pathLst>
                <a:path w="2472" h="875" extrusionOk="0">
                  <a:moveTo>
                    <a:pt x="1330" y="1"/>
                  </a:moveTo>
                  <a:cubicBezTo>
                    <a:pt x="1305" y="1"/>
                    <a:pt x="1281" y="2"/>
                    <a:pt x="1257" y="4"/>
                  </a:cubicBezTo>
                  <a:cubicBezTo>
                    <a:pt x="1001" y="28"/>
                    <a:pt x="460" y="23"/>
                    <a:pt x="234" y="147"/>
                  </a:cubicBezTo>
                  <a:cubicBezTo>
                    <a:pt x="89" y="228"/>
                    <a:pt x="1" y="426"/>
                    <a:pt x="89" y="566"/>
                  </a:cubicBezTo>
                  <a:cubicBezTo>
                    <a:pt x="307" y="823"/>
                    <a:pt x="664" y="875"/>
                    <a:pt x="1010" y="875"/>
                  </a:cubicBezTo>
                  <a:cubicBezTo>
                    <a:pt x="1085" y="875"/>
                    <a:pt x="1158" y="872"/>
                    <a:pt x="1230" y="869"/>
                  </a:cubicBezTo>
                  <a:cubicBezTo>
                    <a:pt x="1405" y="863"/>
                    <a:pt x="1583" y="855"/>
                    <a:pt x="1741" y="780"/>
                  </a:cubicBezTo>
                  <a:cubicBezTo>
                    <a:pt x="2472" y="436"/>
                    <a:pt x="1820" y="1"/>
                    <a:pt x="1330" y="1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2821350" y="4134150"/>
              <a:ext cx="61825" cy="21875"/>
            </a:xfrm>
            <a:custGeom>
              <a:avLst/>
              <a:gdLst/>
              <a:ahLst/>
              <a:cxnLst/>
              <a:rect l="l" t="t" r="r" b="b"/>
              <a:pathLst>
                <a:path w="2473" h="875" extrusionOk="0">
                  <a:moveTo>
                    <a:pt x="1330" y="0"/>
                  </a:moveTo>
                  <a:cubicBezTo>
                    <a:pt x="1306" y="0"/>
                    <a:pt x="1281" y="1"/>
                    <a:pt x="1258" y="4"/>
                  </a:cubicBezTo>
                  <a:cubicBezTo>
                    <a:pt x="1003" y="28"/>
                    <a:pt x="460" y="22"/>
                    <a:pt x="235" y="146"/>
                  </a:cubicBezTo>
                  <a:cubicBezTo>
                    <a:pt x="91" y="228"/>
                    <a:pt x="1" y="427"/>
                    <a:pt x="91" y="565"/>
                  </a:cubicBezTo>
                  <a:cubicBezTo>
                    <a:pt x="308" y="822"/>
                    <a:pt x="665" y="874"/>
                    <a:pt x="1012" y="874"/>
                  </a:cubicBezTo>
                  <a:cubicBezTo>
                    <a:pt x="1086" y="874"/>
                    <a:pt x="1160" y="872"/>
                    <a:pt x="1232" y="869"/>
                  </a:cubicBezTo>
                  <a:cubicBezTo>
                    <a:pt x="1405" y="861"/>
                    <a:pt x="1584" y="853"/>
                    <a:pt x="1742" y="780"/>
                  </a:cubicBezTo>
                  <a:cubicBezTo>
                    <a:pt x="2472" y="435"/>
                    <a:pt x="1821" y="0"/>
                    <a:pt x="1330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3076925" y="4198375"/>
              <a:ext cx="61750" cy="21875"/>
            </a:xfrm>
            <a:custGeom>
              <a:avLst/>
              <a:gdLst/>
              <a:ahLst/>
              <a:cxnLst/>
              <a:rect l="l" t="t" r="r" b="b"/>
              <a:pathLst>
                <a:path w="2470" h="875" extrusionOk="0">
                  <a:moveTo>
                    <a:pt x="1330" y="0"/>
                  </a:moveTo>
                  <a:cubicBezTo>
                    <a:pt x="1305" y="0"/>
                    <a:pt x="1280" y="2"/>
                    <a:pt x="1256" y="4"/>
                  </a:cubicBezTo>
                  <a:cubicBezTo>
                    <a:pt x="1001" y="28"/>
                    <a:pt x="458" y="21"/>
                    <a:pt x="233" y="147"/>
                  </a:cubicBezTo>
                  <a:cubicBezTo>
                    <a:pt x="89" y="229"/>
                    <a:pt x="0" y="426"/>
                    <a:pt x="89" y="566"/>
                  </a:cubicBezTo>
                  <a:cubicBezTo>
                    <a:pt x="306" y="824"/>
                    <a:pt x="666" y="874"/>
                    <a:pt x="1015" y="874"/>
                  </a:cubicBezTo>
                  <a:cubicBezTo>
                    <a:pt x="1087" y="874"/>
                    <a:pt x="1160" y="872"/>
                    <a:pt x="1230" y="869"/>
                  </a:cubicBezTo>
                  <a:cubicBezTo>
                    <a:pt x="1403" y="862"/>
                    <a:pt x="1583" y="853"/>
                    <a:pt x="1740" y="779"/>
                  </a:cubicBezTo>
                  <a:cubicBezTo>
                    <a:pt x="2469" y="435"/>
                    <a:pt x="1821" y="0"/>
                    <a:pt x="1330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3004500" y="4078125"/>
              <a:ext cx="61775" cy="21875"/>
            </a:xfrm>
            <a:custGeom>
              <a:avLst/>
              <a:gdLst/>
              <a:ahLst/>
              <a:cxnLst/>
              <a:rect l="l" t="t" r="r" b="b"/>
              <a:pathLst>
                <a:path w="2471" h="875" extrusionOk="0">
                  <a:moveTo>
                    <a:pt x="1328" y="0"/>
                  </a:moveTo>
                  <a:cubicBezTo>
                    <a:pt x="1304" y="0"/>
                    <a:pt x="1279" y="2"/>
                    <a:pt x="1256" y="4"/>
                  </a:cubicBezTo>
                  <a:cubicBezTo>
                    <a:pt x="1001" y="28"/>
                    <a:pt x="458" y="22"/>
                    <a:pt x="233" y="145"/>
                  </a:cubicBezTo>
                  <a:cubicBezTo>
                    <a:pt x="89" y="227"/>
                    <a:pt x="0" y="426"/>
                    <a:pt x="89" y="564"/>
                  </a:cubicBezTo>
                  <a:cubicBezTo>
                    <a:pt x="307" y="824"/>
                    <a:pt x="666" y="874"/>
                    <a:pt x="1015" y="874"/>
                  </a:cubicBezTo>
                  <a:cubicBezTo>
                    <a:pt x="1088" y="874"/>
                    <a:pt x="1160" y="872"/>
                    <a:pt x="1230" y="869"/>
                  </a:cubicBezTo>
                  <a:cubicBezTo>
                    <a:pt x="1404" y="862"/>
                    <a:pt x="1583" y="853"/>
                    <a:pt x="1740" y="779"/>
                  </a:cubicBezTo>
                  <a:cubicBezTo>
                    <a:pt x="2470" y="434"/>
                    <a:pt x="1819" y="0"/>
                    <a:pt x="1328" y="0"/>
                  </a:cubicBezTo>
                  <a:close/>
                </a:path>
              </a:pathLst>
            </a:custGeom>
            <a:solidFill>
              <a:srgbClr val="E1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8"/>
          <p:cNvGrpSpPr/>
          <p:nvPr/>
        </p:nvGrpSpPr>
        <p:grpSpPr>
          <a:xfrm rot="1633426">
            <a:off x="8371103" y="5569244"/>
            <a:ext cx="1175147" cy="1454237"/>
            <a:chOff x="2821350" y="4078125"/>
            <a:chExt cx="317325" cy="392675"/>
          </a:xfrm>
        </p:grpSpPr>
        <p:sp>
          <p:nvSpPr>
            <p:cNvPr id="61" name="Google Shape;61;p8"/>
            <p:cNvSpPr/>
            <p:nvPr/>
          </p:nvSpPr>
          <p:spPr>
            <a:xfrm>
              <a:off x="2879675" y="4220750"/>
              <a:ext cx="87200" cy="44500"/>
            </a:xfrm>
            <a:custGeom>
              <a:avLst/>
              <a:gdLst/>
              <a:ahLst/>
              <a:cxnLst/>
              <a:rect l="l" t="t" r="r" b="b"/>
              <a:pathLst>
                <a:path w="3488" h="1780" extrusionOk="0">
                  <a:moveTo>
                    <a:pt x="2130" y="1"/>
                  </a:moveTo>
                  <a:cubicBezTo>
                    <a:pt x="1758" y="1"/>
                    <a:pt x="1355" y="97"/>
                    <a:pt x="1035" y="210"/>
                  </a:cubicBezTo>
                  <a:cubicBezTo>
                    <a:pt x="902" y="254"/>
                    <a:pt x="774" y="310"/>
                    <a:pt x="649" y="373"/>
                  </a:cubicBezTo>
                  <a:cubicBezTo>
                    <a:pt x="529" y="435"/>
                    <a:pt x="412" y="505"/>
                    <a:pt x="325" y="606"/>
                  </a:cubicBezTo>
                  <a:cubicBezTo>
                    <a:pt x="0" y="986"/>
                    <a:pt x="243" y="1574"/>
                    <a:pt x="741" y="1614"/>
                  </a:cubicBezTo>
                  <a:cubicBezTo>
                    <a:pt x="1117" y="1645"/>
                    <a:pt x="1735" y="1779"/>
                    <a:pt x="2264" y="1779"/>
                  </a:cubicBezTo>
                  <a:cubicBezTo>
                    <a:pt x="2952" y="1779"/>
                    <a:pt x="3488" y="1552"/>
                    <a:pt x="3140" y="572"/>
                  </a:cubicBezTo>
                  <a:cubicBezTo>
                    <a:pt x="2989" y="144"/>
                    <a:pt x="2583" y="1"/>
                    <a:pt x="2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961775" y="4282500"/>
              <a:ext cx="68525" cy="43375"/>
            </a:xfrm>
            <a:custGeom>
              <a:avLst/>
              <a:gdLst/>
              <a:ahLst/>
              <a:cxnLst/>
              <a:rect l="l" t="t" r="r" b="b"/>
              <a:pathLst>
                <a:path w="2741" h="1735" extrusionOk="0">
                  <a:moveTo>
                    <a:pt x="536" y="0"/>
                  </a:moveTo>
                  <a:cubicBezTo>
                    <a:pt x="487" y="0"/>
                    <a:pt x="438" y="7"/>
                    <a:pt x="395" y="32"/>
                  </a:cubicBezTo>
                  <a:cubicBezTo>
                    <a:pt x="342" y="64"/>
                    <a:pt x="309" y="121"/>
                    <a:pt x="278" y="175"/>
                  </a:cubicBezTo>
                  <a:cubicBezTo>
                    <a:pt x="142" y="415"/>
                    <a:pt x="0" y="684"/>
                    <a:pt x="59" y="954"/>
                  </a:cubicBezTo>
                  <a:cubicBezTo>
                    <a:pt x="169" y="1473"/>
                    <a:pt x="784" y="1734"/>
                    <a:pt x="1391" y="1734"/>
                  </a:cubicBezTo>
                  <a:cubicBezTo>
                    <a:pt x="1921" y="1734"/>
                    <a:pt x="2444" y="1536"/>
                    <a:pt x="2621" y="1136"/>
                  </a:cubicBezTo>
                  <a:cubicBezTo>
                    <a:pt x="2626" y="1126"/>
                    <a:pt x="2630" y="1116"/>
                    <a:pt x="2634" y="1106"/>
                  </a:cubicBezTo>
                  <a:cubicBezTo>
                    <a:pt x="2740" y="826"/>
                    <a:pt x="2634" y="463"/>
                    <a:pt x="2364" y="335"/>
                  </a:cubicBezTo>
                  <a:cubicBezTo>
                    <a:pt x="1764" y="52"/>
                    <a:pt x="1270" y="45"/>
                    <a:pt x="607" y="4"/>
                  </a:cubicBezTo>
                  <a:cubicBezTo>
                    <a:pt x="584" y="2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3001300" y="4226900"/>
              <a:ext cx="70850" cy="44350"/>
            </a:xfrm>
            <a:custGeom>
              <a:avLst/>
              <a:gdLst/>
              <a:ahLst/>
              <a:cxnLst/>
              <a:rect l="l" t="t" r="r" b="b"/>
              <a:pathLst>
                <a:path w="2834" h="1774" extrusionOk="0">
                  <a:moveTo>
                    <a:pt x="1176" y="0"/>
                  </a:moveTo>
                  <a:cubicBezTo>
                    <a:pt x="673" y="0"/>
                    <a:pt x="214" y="131"/>
                    <a:pt x="91" y="437"/>
                  </a:cubicBezTo>
                  <a:cubicBezTo>
                    <a:pt x="1" y="662"/>
                    <a:pt x="77" y="928"/>
                    <a:pt x="233" y="1114"/>
                  </a:cubicBezTo>
                  <a:cubicBezTo>
                    <a:pt x="388" y="1298"/>
                    <a:pt x="613" y="1413"/>
                    <a:pt x="842" y="1491"/>
                  </a:cubicBezTo>
                  <a:cubicBezTo>
                    <a:pt x="1138" y="1594"/>
                    <a:pt x="1670" y="1773"/>
                    <a:pt x="2108" y="1773"/>
                  </a:cubicBezTo>
                  <a:cubicBezTo>
                    <a:pt x="2488" y="1773"/>
                    <a:pt x="2797" y="1638"/>
                    <a:pt x="2816" y="1198"/>
                  </a:cubicBezTo>
                  <a:cubicBezTo>
                    <a:pt x="2826" y="976"/>
                    <a:pt x="2834" y="742"/>
                    <a:pt x="2728" y="549"/>
                  </a:cubicBezTo>
                  <a:cubicBezTo>
                    <a:pt x="2544" y="215"/>
                    <a:pt x="1823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2840650" y="4289300"/>
              <a:ext cx="59550" cy="29250"/>
            </a:xfrm>
            <a:custGeom>
              <a:avLst/>
              <a:gdLst/>
              <a:ahLst/>
              <a:cxnLst/>
              <a:rect l="l" t="t" r="r" b="b"/>
              <a:pathLst>
                <a:path w="2382" h="1170" extrusionOk="0">
                  <a:moveTo>
                    <a:pt x="616" y="0"/>
                  </a:moveTo>
                  <a:cubicBezTo>
                    <a:pt x="507" y="0"/>
                    <a:pt x="397" y="12"/>
                    <a:pt x="304" y="66"/>
                  </a:cubicBezTo>
                  <a:cubicBezTo>
                    <a:pt x="14" y="236"/>
                    <a:pt x="1" y="757"/>
                    <a:pt x="266" y="956"/>
                  </a:cubicBezTo>
                  <a:cubicBezTo>
                    <a:pt x="386" y="1046"/>
                    <a:pt x="539" y="1079"/>
                    <a:pt x="687" y="1103"/>
                  </a:cubicBezTo>
                  <a:cubicBezTo>
                    <a:pt x="962" y="1147"/>
                    <a:pt x="1240" y="1170"/>
                    <a:pt x="1518" y="1170"/>
                  </a:cubicBezTo>
                  <a:cubicBezTo>
                    <a:pt x="1688" y="1170"/>
                    <a:pt x="1859" y="1161"/>
                    <a:pt x="2029" y="1144"/>
                  </a:cubicBezTo>
                  <a:cubicBezTo>
                    <a:pt x="2122" y="1136"/>
                    <a:pt x="2222" y="1121"/>
                    <a:pt x="2290" y="1059"/>
                  </a:cubicBezTo>
                  <a:cubicBezTo>
                    <a:pt x="2359" y="994"/>
                    <a:pt x="2382" y="890"/>
                    <a:pt x="2376" y="795"/>
                  </a:cubicBezTo>
                  <a:cubicBezTo>
                    <a:pt x="2357" y="545"/>
                    <a:pt x="2167" y="331"/>
                    <a:pt x="1941" y="219"/>
                  </a:cubicBezTo>
                  <a:cubicBezTo>
                    <a:pt x="1591" y="46"/>
                    <a:pt x="1081" y="12"/>
                    <a:pt x="692" y="2"/>
                  </a:cubicBezTo>
                  <a:cubicBezTo>
                    <a:pt x="667" y="1"/>
                    <a:pt x="641" y="0"/>
                    <a:pt x="6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2902675" y="4333750"/>
              <a:ext cx="59275" cy="35575"/>
            </a:xfrm>
            <a:custGeom>
              <a:avLst/>
              <a:gdLst/>
              <a:ahLst/>
              <a:cxnLst/>
              <a:rect l="l" t="t" r="r" b="b"/>
              <a:pathLst>
                <a:path w="2371" h="1423" extrusionOk="0">
                  <a:moveTo>
                    <a:pt x="655" y="0"/>
                  </a:moveTo>
                  <a:cubicBezTo>
                    <a:pt x="589" y="0"/>
                    <a:pt x="533" y="7"/>
                    <a:pt x="493" y="23"/>
                  </a:cubicBezTo>
                  <a:cubicBezTo>
                    <a:pt x="232" y="124"/>
                    <a:pt x="57" y="386"/>
                    <a:pt x="9" y="660"/>
                  </a:cubicBezTo>
                  <a:cubicBezTo>
                    <a:pt x="1" y="700"/>
                    <a:pt x="1" y="742"/>
                    <a:pt x="9" y="782"/>
                  </a:cubicBezTo>
                  <a:cubicBezTo>
                    <a:pt x="24" y="823"/>
                    <a:pt x="47" y="861"/>
                    <a:pt x="77" y="892"/>
                  </a:cubicBezTo>
                  <a:cubicBezTo>
                    <a:pt x="405" y="1275"/>
                    <a:pt x="814" y="1422"/>
                    <a:pt x="1267" y="1422"/>
                  </a:cubicBezTo>
                  <a:cubicBezTo>
                    <a:pt x="1388" y="1422"/>
                    <a:pt x="1512" y="1412"/>
                    <a:pt x="1638" y="1392"/>
                  </a:cubicBezTo>
                  <a:cubicBezTo>
                    <a:pt x="1810" y="1365"/>
                    <a:pt x="1991" y="1327"/>
                    <a:pt x="2113" y="1204"/>
                  </a:cubicBezTo>
                  <a:cubicBezTo>
                    <a:pt x="2370" y="946"/>
                    <a:pt x="2189" y="466"/>
                    <a:pt x="1864" y="299"/>
                  </a:cubicBezTo>
                  <a:cubicBezTo>
                    <a:pt x="1654" y="190"/>
                    <a:pt x="1007" y="0"/>
                    <a:pt x="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2992875" y="4172525"/>
              <a:ext cx="59250" cy="35525"/>
            </a:xfrm>
            <a:custGeom>
              <a:avLst/>
              <a:gdLst/>
              <a:ahLst/>
              <a:cxnLst/>
              <a:rect l="l" t="t" r="r" b="b"/>
              <a:pathLst>
                <a:path w="2370" h="1421" extrusionOk="0">
                  <a:moveTo>
                    <a:pt x="656" y="0"/>
                  </a:moveTo>
                  <a:cubicBezTo>
                    <a:pt x="588" y="0"/>
                    <a:pt x="532" y="7"/>
                    <a:pt x="491" y="23"/>
                  </a:cubicBezTo>
                  <a:cubicBezTo>
                    <a:pt x="231" y="123"/>
                    <a:pt x="55" y="385"/>
                    <a:pt x="9" y="659"/>
                  </a:cubicBezTo>
                  <a:cubicBezTo>
                    <a:pt x="0" y="699"/>
                    <a:pt x="0" y="742"/>
                    <a:pt x="9" y="782"/>
                  </a:cubicBezTo>
                  <a:cubicBezTo>
                    <a:pt x="23" y="824"/>
                    <a:pt x="46" y="861"/>
                    <a:pt x="76" y="892"/>
                  </a:cubicBezTo>
                  <a:cubicBezTo>
                    <a:pt x="405" y="1274"/>
                    <a:pt x="814" y="1421"/>
                    <a:pt x="1267" y="1421"/>
                  </a:cubicBezTo>
                  <a:cubicBezTo>
                    <a:pt x="1387" y="1421"/>
                    <a:pt x="1511" y="1410"/>
                    <a:pt x="1638" y="1391"/>
                  </a:cubicBezTo>
                  <a:cubicBezTo>
                    <a:pt x="1809" y="1365"/>
                    <a:pt x="1991" y="1327"/>
                    <a:pt x="2112" y="1204"/>
                  </a:cubicBezTo>
                  <a:cubicBezTo>
                    <a:pt x="2370" y="945"/>
                    <a:pt x="2188" y="465"/>
                    <a:pt x="1864" y="299"/>
                  </a:cubicBezTo>
                  <a:cubicBezTo>
                    <a:pt x="1654" y="191"/>
                    <a:pt x="1008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004825" y="4332400"/>
              <a:ext cx="78875" cy="35675"/>
            </a:xfrm>
            <a:custGeom>
              <a:avLst/>
              <a:gdLst/>
              <a:ahLst/>
              <a:cxnLst/>
              <a:rect l="l" t="t" r="r" b="b"/>
              <a:pathLst>
                <a:path w="3155" h="1427" extrusionOk="0">
                  <a:moveTo>
                    <a:pt x="1869" y="1"/>
                  </a:moveTo>
                  <a:cubicBezTo>
                    <a:pt x="1855" y="1"/>
                    <a:pt x="1842" y="1"/>
                    <a:pt x="1829" y="2"/>
                  </a:cubicBezTo>
                  <a:cubicBezTo>
                    <a:pt x="1390" y="35"/>
                    <a:pt x="84" y="35"/>
                    <a:pt x="44" y="621"/>
                  </a:cubicBezTo>
                  <a:cubicBezTo>
                    <a:pt x="1" y="1268"/>
                    <a:pt x="797" y="1426"/>
                    <a:pt x="1473" y="1426"/>
                  </a:cubicBezTo>
                  <a:cubicBezTo>
                    <a:pt x="1797" y="1426"/>
                    <a:pt x="2093" y="1390"/>
                    <a:pt x="2258" y="1354"/>
                  </a:cubicBezTo>
                  <a:cubicBezTo>
                    <a:pt x="2357" y="1332"/>
                    <a:pt x="2457" y="1306"/>
                    <a:pt x="2537" y="1248"/>
                  </a:cubicBezTo>
                  <a:cubicBezTo>
                    <a:pt x="3155" y="797"/>
                    <a:pt x="2409" y="1"/>
                    <a:pt x="1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2907825" y="4160200"/>
              <a:ext cx="78875" cy="35700"/>
            </a:xfrm>
            <a:custGeom>
              <a:avLst/>
              <a:gdLst/>
              <a:ahLst/>
              <a:cxnLst/>
              <a:rect l="l" t="t" r="r" b="b"/>
              <a:pathLst>
                <a:path w="3155" h="1428" extrusionOk="0">
                  <a:moveTo>
                    <a:pt x="1870" y="1"/>
                  </a:moveTo>
                  <a:cubicBezTo>
                    <a:pt x="1856" y="1"/>
                    <a:pt x="1843" y="1"/>
                    <a:pt x="1830" y="2"/>
                  </a:cubicBezTo>
                  <a:cubicBezTo>
                    <a:pt x="1391" y="35"/>
                    <a:pt x="84" y="35"/>
                    <a:pt x="45" y="620"/>
                  </a:cubicBezTo>
                  <a:cubicBezTo>
                    <a:pt x="1" y="1269"/>
                    <a:pt x="798" y="1428"/>
                    <a:pt x="1475" y="1428"/>
                  </a:cubicBezTo>
                  <a:cubicBezTo>
                    <a:pt x="1798" y="1428"/>
                    <a:pt x="2094" y="1392"/>
                    <a:pt x="2259" y="1355"/>
                  </a:cubicBezTo>
                  <a:cubicBezTo>
                    <a:pt x="2356" y="1332"/>
                    <a:pt x="2456" y="1307"/>
                    <a:pt x="2537" y="1248"/>
                  </a:cubicBezTo>
                  <a:cubicBezTo>
                    <a:pt x="3154" y="797"/>
                    <a:pt x="2408" y="1"/>
                    <a:pt x="1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3062800" y="4282875"/>
              <a:ext cx="74825" cy="36950"/>
            </a:xfrm>
            <a:custGeom>
              <a:avLst/>
              <a:gdLst/>
              <a:ahLst/>
              <a:cxnLst/>
              <a:rect l="l" t="t" r="r" b="b"/>
              <a:pathLst>
                <a:path w="2993" h="1478" extrusionOk="0">
                  <a:moveTo>
                    <a:pt x="833" y="1"/>
                  </a:moveTo>
                  <a:cubicBezTo>
                    <a:pt x="731" y="1"/>
                    <a:pt x="648" y="9"/>
                    <a:pt x="592" y="26"/>
                  </a:cubicBezTo>
                  <a:cubicBezTo>
                    <a:pt x="282" y="119"/>
                    <a:pt x="0" y="386"/>
                    <a:pt x="0" y="708"/>
                  </a:cubicBezTo>
                  <a:cubicBezTo>
                    <a:pt x="0" y="935"/>
                    <a:pt x="140" y="1148"/>
                    <a:pt x="331" y="1275"/>
                  </a:cubicBezTo>
                  <a:cubicBezTo>
                    <a:pt x="519" y="1404"/>
                    <a:pt x="751" y="1457"/>
                    <a:pt x="978" y="1473"/>
                  </a:cubicBezTo>
                  <a:cubicBezTo>
                    <a:pt x="1030" y="1476"/>
                    <a:pt x="1082" y="1478"/>
                    <a:pt x="1134" y="1478"/>
                  </a:cubicBezTo>
                  <a:cubicBezTo>
                    <a:pt x="1489" y="1478"/>
                    <a:pt x="1840" y="1397"/>
                    <a:pt x="2161" y="1240"/>
                  </a:cubicBezTo>
                  <a:cubicBezTo>
                    <a:pt x="2254" y="1194"/>
                    <a:pt x="2345" y="1140"/>
                    <a:pt x="2413" y="1061"/>
                  </a:cubicBezTo>
                  <a:cubicBezTo>
                    <a:pt x="2992" y="367"/>
                    <a:pt x="1509" y="1"/>
                    <a:pt x="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2955925" y="4386250"/>
              <a:ext cx="67225" cy="31150"/>
            </a:xfrm>
            <a:custGeom>
              <a:avLst/>
              <a:gdLst/>
              <a:ahLst/>
              <a:cxnLst/>
              <a:rect l="l" t="t" r="r" b="b"/>
              <a:pathLst>
                <a:path w="2689" h="1246" extrusionOk="0">
                  <a:moveTo>
                    <a:pt x="1729" y="0"/>
                  </a:moveTo>
                  <a:cubicBezTo>
                    <a:pt x="1146" y="0"/>
                    <a:pt x="0" y="112"/>
                    <a:pt x="488" y="797"/>
                  </a:cubicBezTo>
                  <a:cubicBezTo>
                    <a:pt x="603" y="958"/>
                    <a:pt x="792" y="1054"/>
                    <a:pt x="979" y="1118"/>
                  </a:cubicBezTo>
                  <a:cubicBezTo>
                    <a:pt x="1226" y="1203"/>
                    <a:pt x="1485" y="1246"/>
                    <a:pt x="1744" y="1246"/>
                  </a:cubicBezTo>
                  <a:cubicBezTo>
                    <a:pt x="1792" y="1246"/>
                    <a:pt x="1840" y="1244"/>
                    <a:pt x="1887" y="1241"/>
                  </a:cubicBezTo>
                  <a:cubicBezTo>
                    <a:pt x="2238" y="1220"/>
                    <a:pt x="2652" y="1038"/>
                    <a:pt x="2671" y="687"/>
                  </a:cubicBezTo>
                  <a:cubicBezTo>
                    <a:pt x="2688" y="402"/>
                    <a:pt x="2424" y="278"/>
                    <a:pt x="2252" y="105"/>
                  </a:cubicBezTo>
                  <a:cubicBezTo>
                    <a:pt x="2179" y="32"/>
                    <a:pt x="2068" y="15"/>
                    <a:pt x="1963" y="7"/>
                  </a:cubicBezTo>
                  <a:cubicBezTo>
                    <a:pt x="1908" y="3"/>
                    <a:pt x="1826" y="0"/>
                    <a:pt x="1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850650" y="4086975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5" y="1"/>
                    <a:pt x="0" y="110"/>
                    <a:pt x="490" y="797"/>
                  </a:cubicBezTo>
                  <a:cubicBezTo>
                    <a:pt x="605" y="960"/>
                    <a:pt x="794" y="1054"/>
                    <a:pt x="981" y="1118"/>
                  </a:cubicBezTo>
                  <a:cubicBezTo>
                    <a:pt x="1227" y="1203"/>
                    <a:pt x="1486" y="1246"/>
                    <a:pt x="1747" y="1246"/>
                  </a:cubicBezTo>
                  <a:cubicBezTo>
                    <a:pt x="1794" y="1246"/>
                    <a:pt x="1842" y="1244"/>
                    <a:pt x="1890" y="1241"/>
                  </a:cubicBezTo>
                  <a:cubicBezTo>
                    <a:pt x="2239" y="1220"/>
                    <a:pt x="2654" y="1038"/>
                    <a:pt x="2674" y="687"/>
                  </a:cubicBezTo>
                  <a:cubicBezTo>
                    <a:pt x="2690" y="402"/>
                    <a:pt x="2425" y="278"/>
                    <a:pt x="2253" y="105"/>
                  </a:cubicBezTo>
                  <a:cubicBezTo>
                    <a:pt x="2181" y="32"/>
                    <a:pt x="2069" y="16"/>
                    <a:pt x="1966" y="7"/>
                  </a:cubicBezTo>
                  <a:cubicBezTo>
                    <a:pt x="1911" y="3"/>
                    <a:pt x="1831" y="1"/>
                    <a:pt x="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932650" y="4115675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4" y="1"/>
                    <a:pt x="0" y="110"/>
                    <a:pt x="489" y="797"/>
                  </a:cubicBezTo>
                  <a:cubicBezTo>
                    <a:pt x="605" y="960"/>
                    <a:pt x="794" y="1054"/>
                    <a:pt x="981" y="1119"/>
                  </a:cubicBezTo>
                  <a:cubicBezTo>
                    <a:pt x="1227" y="1203"/>
                    <a:pt x="1486" y="1246"/>
                    <a:pt x="1746" y="1246"/>
                  </a:cubicBezTo>
                  <a:cubicBezTo>
                    <a:pt x="1794" y="1246"/>
                    <a:pt x="1841" y="1244"/>
                    <a:pt x="1889" y="1242"/>
                  </a:cubicBezTo>
                  <a:cubicBezTo>
                    <a:pt x="2239" y="1220"/>
                    <a:pt x="2654" y="1038"/>
                    <a:pt x="2674" y="688"/>
                  </a:cubicBezTo>
                  <a:cubicBezTo>
                    <a:pt x="2690" y="404"/>
                    <a:pt x="2425" y="278"/>
                    <a:pt x="2254" y="105"/>
                  </a:cubicBezTo>
                  <a:cubicBezTo>
                    <a:pt x="2181" y="32"/>
                    <a:pt x="2069" y="16"/>
                    <a:pt x="1966" y="8"/>
                  </a:cubicBezTo>
                  <a:cubicBezTo>
                    <a:pt x="1911" y="4"/>
                    <a:pt x="1831" y="1"/>
                    <a:pt x="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018725" y="4134800"/>
              <a:ext cx="67250" cy="31150"/>
            </a:xfrm>
            <a:custGeom>
              <a:avLst/>
              <a:gdLst/>
              <a:ahLst/>
              <a:cxnLst/>
              <a:rect l="l" t="t" r="r" b="b"/>
              <a:pathLst>
                <a:path w="2690" h="1246" extrusionOk="0">
                  <a:moveTo>
                    <a:pt x="1736" y="1"/>
                  </a:moveTo>
                  <a:cubicBezTo>
                    <a:pt x="1154" y="1"/>
                    <a:pt x="0" y="110"/>
                    <a:pt x="489" y="797"/>
                  </a:cubicBezTo>
                  <a:cubicBezTo>
                    <a:pt x="605" y="960"/>
                    <a:pt x="794" y="1054"/>
                    <a:pt x="981" y="1119"/>
                  </a:cubicBezTo>
                  <a:cubicBezTo>
                    <a:pt x="1228" y="1203"/>
                    <a:pt x="1486" y="1246"/>
                    <a:pt x="1746" y="1246"/>
                  </a:cubicBezTo>
                  <a:cubicBezTo>
                    <a:pt x="1794" y="1246"/>
                    <a:pt x="1842" y="1244"/>
                    <a:pt x="1889" y="1242"/>
                  </a:cubicBezTo>
                  <a:cubicBezTo>
                    <a:pt x="2240" y="1220"/>
                    <a:pt x="2654" y="1038"/>
                    <a:pt x="2674" y="688"/>
                  </a:cubicBezTo>
                  <a:cubicBezTo>
                    <a:pt x="2690" y="404"/>
                    <a:pt x="2425" y="278"/>
                    <a:pt x="2254" y="105"/>
                  </a:cubicBezTo>
                  <a:cubicBezTo>
                    <a:pt x="2181" y="32"/>
                    <a:pt x="2069" y="16"/>
                    <a:pt x="1966" y="8"/>
                  </a:cubicBezTo>
                  <a:cubicBezTo>
                    <a:pt x="1912" y="4"/>
                    <a:pt x="1832" y="1"/>
                    <a:pt x="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2863425" y="4391850"/>
              <a:ext cx="73375" cy="29550"/>
            </a:xfrm>
            <a:custGeom>
              <a:avLst/>
              <a:gdLst/>
              <a:ahLst/>
              <a:cxnLst/>
              <a:rect l="l" t="t" r="r" b="b"/>
              <a:pathLst>
                <a:path w="2935" h="1182" extrusionOk="0">
                  <a:moveTo>
                    <a:pt x="990" y="0"/>
                  </a:moveTo>
                  <a:cubicBezTo>
                    <a:pt x="768" y="0"/>
                    <a:pt x="549" y="11"/>
                    <a:pt x="347" y="11"/>
                  </a:cubicBezTo>
                  <a:cubicBezTo>
                    <a:pt x="288" y="11"/>
                    <a:pt x="227" y="11"/>
                    <a:pt x="178" y="41"/>
                  </a:cubicBezTo>
                  <a:cubicBezTo>
                    <a:pt x="135" y="71"/>
                    <a:pt x="104" y="112"/>
                    <a:pt x="87" y="159"/>
                  </a:cubicBezTo>
                  <a:cubicBezTo>
                    <a:pt x="1" y="364"/>
                    <a:pt x="59" y="610"/>
                    <a:pt x="197" y="786"/>
                  </a:cubicBezTo>
                  <a:cubicBezTo>
                    <a:pt x="333" y="962"/>
                    <a:pt x="536" y="1072"/>
                    <a:pt x="744" y="1146"/>
                  </a:cubicBezTo>
                  <a:cubicBezTo>
                    <a:pt x="813" y="1170"/>
                    <a:pt x="897" y="1182"/>
                    <a:pt x="989" y="1182"/>
                  </a:cubicBezTo>
                  <a:cubicBezTo>
                    <a:pt x="1704" y="1182"/>
                    <a:pt x="2935" y="510"/>
                    <a:pt x="1901" y="125"/>
                  </a:cubicBezTo>
                  <a:cubicBezTo>
                    <a:pt x="1626" y="22"/>
                    <a:pt x="1306" y="0"/>
                    <a:pt x="9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048025" y="4392850"/>
              <a:ext cx="59700" cy="32950"/>
            </a:xfrm>
            <a:custGeom>
              <a:avLst/>
              <a:gdLst/>
              <a:ahLst/>
              <a:cxnLst/>
              <a:rect l="l" t="t" r="r" b="b"/>
              <a:pathLst>
                <a:path w="2388" h="1318" extrusionOk="0">
                  <a:moveTo>
                    <a:pt x="1010" y="1"/>
                  </a:moveTo>
                  <a:cubicBezTo>
                    <a:pt x="655" y="1"/>
                    <a:pt x="308" y="143"/>
                    <a:pt x="98" y="476"/>
                  </a:cubicBezTo>
                  <a:cubicBezTo>
                    <a:pt x="74" y="513"/>
                    <a:pt x="54" y="554"/>
                    <a:pt x="41" y="596"/>
                  </a:cubicBezTo>
                  <a:cubicBezTo>
                    <a:pt x="1" y="743"/>
                    <a:pt x="79" y="893"/>
                    <a:pt x="157" y="1025"/>
                  </a:cubicBezTo>
                  <a:cubicBezTo>
                    <a:pt x="217" y="1129"/>
                    <a:pt x="284" y="1239"/>
                    <a:pt x="394" y="1286"/>
                  </a:cubicBezTo>
                  <a:cubicBezTo>
                    <a:pt x="451" y="1312"/>
                    <a:pt x="513" y="1318"/>
                    <a:pt x="576" y="1318"/>
                  </a:cubicBezTo>
                  <a:cubicBezTo>
                    <a:pt x="597" y="1318"/>
                    <a:pt x="618" y="1317"/>
                    <a:pt x="639" y="1316"/>
                  </a:cubicBezTo>
                  <a:cubicBezTo>
                    <a:pt x="1009" y="1306"/>
                    <a:pt x="1740" y="1312"/>
                    <a:pt x="2086" y="1129"/>
                  </a:cubicBezTo>
                  <a:cubicBezTo>
                    <a:pt x="2339" y="996"/>
                    <a:pt x="2387" y="764"/>
                    <a:pt x="1940" y="354"/>
                  </a:cubicBezTo>
                  <a:cubicBezTo>
                    <a:pt x="1699" y="132"/>
                    <a:pt x="1351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2915900" y="4444325"/>
              <a:ext cx="49275" cy="26475"/>
            </a:xfrm>
            <a:custGeom>
              <a:avLst/>
              <a:gdLst/>
              <a:ahLst/>
              <a:cxnLst/>
              <a:rect l="l" t="t" r="r" b="b"/>
              <a:pathLst>
                <a:path w="1971" h="1059" extrusionOk="0">
                  <a:moveTo>
                    <a:pt x="1407" y="1"/>
                  </a:moveTo>
                  <a:cubicBezTo>
                    <a:pt x="1181" y="1"/>
                    <a:pt x="932" y="55"/>
                    <a:pt x="763" y="65"/>
                  </a:cubicBezTo>
                  <a:cubicBezTo>
                    <a:pt x="539" y="80"/>
                    <a:pt x="280" y="111"/>
                    <a:pt x="157" y="300"/>
                  </a:cubicBezTo>
                  <a:cubicBezTo>
                    <a:pt x="1" y="537"/>
                    <a:pt x="190" y="877"/>
                    <a:pt x="454" y="983"/>
                  </a:cubicBezTo>
                  <a:cubicBezTo>
                    <a:pt x="572" y="1030"/>
                    <a:pt x="748" y="1058"/>
                    <a:pt x="938" y="1058"/>
                  </a:cubicBezTo>
                  <a:cubicBezTo>
                    <a:pt x="1410" y="1058"/>
                    <a:pt x="1970" y="887"/>
                    <a:pt x="1940" y="417"/>
                  </a:cubicBezTo>
                  <a:cubicBezTo>
                    <a:pt x="1918" y="81"/>
                    <a:pt x="1680" y="1"/>
                    <a:pt x="1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2848950" y="4190175"/>
              <a:ext cx="49275" cy="26450"/>
            </a:xfrm>
            <a:custGeom>
              <a:avLst/>
              <a:gdLst/>
              <a:ahLst/>
              <a:cxnLst/>
              <a:rect l="l" t="t" r="r" b="b"/>
              <a:pathLst>
                <a:path w="1971" h="1058" extrusionOk="0">
                  <a:moveTo>
                    <a:pt x="1406" y="0"/>
                  </a:moveTo>
                  <a:cubicBezTo>
                    <a:pt x="1181" y="0"/>
                    <a:pt x="932" y="55"/>
                    <a:pt x="763" y="65"/>
                  </a:cubicBezTo>
                  <a:cubicBezTo>
                    <a:pt x="538" y="79"/>
                    <a:pt x="280" y="110"/>
                    <a:pt x="157" y="299"/>
                  </a:cubicBezTo>
                  <a:cubicBezTo>
                    <a:pt x="1" y="537"/>
                    <a:pt x="189" y="877"/>
                    <a:pt x="454" y="983"/>
                  </a:cubicBezTo>
                  <a:cubicBezTo>
                    <a:pt x="571" y="1030"/>
                    <a:pt x="747" y="1058"/>
                    <a:pt x="938" y="1058"/>
                  </a:cubicBezTo>
                  <a:cubicBezTo>
                    <a:pt x="1410" y="1058"/>
                    <a:pt x="1970" y="886"/>
                    <a:pt x="1940" y="416"/>
                  </a:cubicBezTo>
                  <a:cubicBezTo>
                    <a:pt x="1917" y="80"/>
                    <a:pt x="1679" y="0"/>
                    <a:pt x="1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3005850" y="4438850"/>
              <a:ext cx="61800" cy="21875"/>
            </a:xfrm>
            <a:custGeom>
              <a:avLst/>
              <a:gdLst/>
              <a:ahLst/>
              <a:cxnLst/>
              <a:rect l="l" t="t" r="r" b="b"/>
              <a:pathLst>
                <a:path w="2472" h="875" extrusionOk="0">
                  <a:moveTo>
                    <a:pt x="1330" y="1"/>
                  </a:moveTo>
                  <a:cubicBezTo>
                    <a:pt x="1305" y="1"/>
                    <a:pt x="1281" y="2"/>
                    <a:pt x="1257" y="4"/>
                  </a:cubicBezTo>
                  <a:cubicBezTo>
                    <a:pt x="1001" y="28"/>
                    <a:pt x="460" y="23"/>
                    <a:pt x="234" y="147"/>
                  </a:cubicBezTo>
                  <a:cubicBezTo>
                    <a:pt x="89" y="228"/>
                    <a:pt x="1" y="426"/>
                    <a:pt x="89" y="566"/>
                  </a:cubicBezTo>
                  <a:cubicBezTo>
                    <a:pt x="307" y="823"/>
                    <a:pt x="664" y="875"/>
                    <a:pt x="1010" y="875"/>
                  </a:cubicBezTo>
                  <a:cubicBezTo>
                    <a:pt x="1085" y="875"/>
                    <a:pt x="1158" y="872"/>
                    <a:pt x="1230" y="869"/>
                  </a:cubicBezTo>
                  <a:cubicBezTo>
                    <a:pt x="1405" y="863"/>
                    <a:pt x="1583" y="855"/>
                    <a:pt x="1741" y="780"/>
                  </a:cubicBezTo>
                  <a:cubicBezTo>
                    <a:pt x="2472" y="436"/>
                    <a:pt x="1820" y="1"/>
                    <a:pt x="1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2821350" y="4134150"/>
              <a:ext cx="61825" cy="21875"/>
            </a:xfrm>
            <a:custGeom>
              <a:avLst/>
              <a:gdLst/>
              <a:ahLst/>
              <a:cxnLst/>
              <a:rect l="l" t="t" r="r" b="b"/>
              <a:pathLst>
                <a:path w="2473" h="875" extrusionOk="0">
                  <a:moveTo>
                    <a:pt x="1330" y="0"/>
                  </a:moveTo>
                  <a:cubicBezTo>
                    <a:pt x="1306" y="0"/>
                    <a:pt x="1281" y="1"/>
                    <a:pt x="1258" y="4"/>
                  </a:cubicBezTo>
                  <a:cubicBezTo>
                    <a:pt x="1003" y="28"/>
                    <a:pt x="460" y="22"/>
                    <a:pt x="235" y="146"/>
                  </a:cubicBezTo>
                  <a:cubicBezTo>
                    <a:pt x="91" y="228"/>
                    <a:pt x="1" y="427"/>
                    <a:pt x="91" y="565"/>
                  </a:cubicBezTo>
                  <a:cubicBezTo>
                    <a:pt x="308" y="822"/>
                    <a:pt x="665" y="874"/>
                    <a:pt x="1012" y="874"/>
                  </a:cubicBezTo>
                  <a:cubicBezTo>
                    <a:pt x="1086" y="874"/>
                    <a:pt x="1160" y="872"/>
                    <a:pt x="1232" y="869"/>
                  </a:cubicBezTo>
                  <a:cubicBezTo>
                    <a:pt x="1405" y="861"/>
                    <a:pt x="1584" y="853"/>
                    <a:pt x="1742" y="780"/>
                  </a:cubicBezTo>
                  <a:cubicBezTo>
                    <a:pt x="2472" y="435"/>
                    <a:pt x="1821" y="0"/>
                    <a:pt x="1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076925" y="4198375"/>
              <a:ext cx="61750" cy="21875"/>
            </a:xfrm>
            <a:custGeom>
              <a:avLst/>
              <a:gdLst/>
              <a:ahLst/>
              <a:cxnLst/>
              <a:rect l="l" t="t" r="r" b="b"/>
              <a:pathLst>
                <a:path w="2470" h="875" extrusionOk="0">
                  <a:moveTo>
                    <a:pt x="1330" y="0"/>
                  </a:moveTo>
                  <a:cubicBezTo>
                    <a:pt x="1305" y="0"/>
                    <a:pt x="1280" y="2"/>
                    <a:pt x="1256" y="4"/>
                  </a:cubicBezTo>
                  <a:cubicBezTo>
                    <a:pt x="1001" y="28"/>
                    <a:pt x="458" y="21"/>
                    <a:pt x="233" y="147"/>
                  </a:cubicBezTo>
                  <a:cubicBezTo>
                    <a:pt x="89" y="229"/>
                    <a:pt x="0" y="426"/>
                    <a:pt x="89" y="566"/>
                  </a:cubicBezTo>
                  <a:cubicBezTo>
                    <a:pt x="306" y="824"/>
                    <a:pt x="666" y="874"/>
                    <a:pt x="1015" y="874"/>
                  </a:cubicBezTo>
                  <a:cubicBezTo>
                    <a:pt x="1087" y="874"/>
                    <a:pt x="1160" y="872"/>
                    <a:pt x="1230" y="869"/>
                  </a:cubicBezTo>
                  <a:cubicBezTo>
                    <a:pt x="1403" y="862"/>
                    <a:pt x="1583" y="853"/>
                    <a:pt x="1740" y="779"/>
                  </a:cubicBezTo>
                  <a:cubicBezTo>
                    <a:pt x="2469" y="435"/>
                    <a:pt x="1821" y="0"/>
                    <a:pt x="1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3004500" y="4078125"/>
              <a:ext cx="61775" cy="21875"/>
            </a:xfrm>
            <a:custGeom>
              <a:avLst/>
              <a:gdLst/>
              <a:ahLst/>
              <a:cxnLst/>
              <a:rect l="l" t="t" r="r" b="b"/>
              <a:pathLst>
                <a:path w="2471" h="875" extrusionOk="0">
                  <a:moveTo>
                    <a:pt x="1328" y="0"/>
                  </a:moveTo>
                  <a:cubicBezTo>
                    <a:pt x="1304" y="0"/>
                    <a:pt x="1279" y="2"/>
                    <a:pt x="1256" y="4"/>
                  </a:cubicBezTo>
                  <a:cubicBezTo>
                    <a:pt x="1001" y="28"/>
                    <a:pt x="458" y="22"/>
                    <a:pt x="233" y="145"/>
                  </a:cubicBezTo>
                  <a:cubicBezTo>
                    <a:pt x="89" y="227"/>
                    <a:pt x="0" y="426"/>
                    <a:pt x="89" y="564"/>
                  </a:cubicBezTo>
                  <a:cubicBezTo>
                    <a:pt x="307" y="824"/>
                    <a:pt x="666" y="874"/>
                    <a:pt x="1015" y="874"/>
                  </a:cubicBezTo>
                  <a:cubicBezTo>
                    <a:pt x="1088" y="874"/>
                    <a:pt x="1160" y="872"/>
                    <a:pt x="1230" y="869"/>
                  </a:cubicBezTo>
                  <a:cubicBezTo>
                    <a:pt x="1404" y="862"/>
                    <a:pt x="1583" y="853"/>
                    <a:pt x="1740" y="779"/>
                  </a:cubicBezTo>
                  <a:cubicBezTo>
                    <a:pt x="2470" y="434"/>
                    <a:pt x="1819" y="0"/>
                    <a:pt x="1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>
            <a:off x="6916133" y="1006167"/>
            <a:ext cx="4304800" cy="23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67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632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8"/>
          <p:cNvSpPr/>
          <p:nvPr/>
        </p:nvSpPr>
        <p:spPr>
          <a:xfrm rot="643864" flipH="1">
            <a:off x="263874" y="-1005152"/>
            <a:ext cx="11664239" cy="8868301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3" name="Google Shape;1733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78000" cy="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3733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4" name="Google Shape;1734;p18"/>
          <p:cNvSpPr/>
          <p:nvPr/>
        </p:nvSpPr>
        <p:spPr>
          <a:xfrm rot="2314910">
            <a:off x="11193730" y="5540280"/>
            <a:ext cx="407301" cy="745349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0300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648435" y="3185702"/>
            <a:ext cx="8347133" cy="3746085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3"/>
          <p:cNvSpPr/>
          <p:nvPr/>
        </p:nvSpPr>
        <p:spPr>
          <a:xfrm>
            <a:off x="10180500" y="5584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3"/>
          <p:cNvSpPr/>
          <p:nvPr/>
        </p:nvSpPr>
        <p:spPr>
          <a:xfrm>
            <a:off x="11168785" y="9637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3"/>
          <p:cNvSpPr/>
          <p:nvPr/>
        </p:nvSpPr>
        <p:spPr>
          <a:xfrm>
            <a:off x="9316451" y="1302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3"/>
          <p:cNvSpPr/>
          <p:nvPr/>
        </p:nvSpPr>
        <p:spPr>
          <a:xfrm>
            <a:off x="8511251" y="62697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3"/>
          <p:cNvSpPr/>
          <p:nvPr/>
        </p:nvSpPr>
        <p:spPr>
          <a:xfrm>
            <a:off x="549451" y="9167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388800" y="1487167"/>
            <a:ext cx="8720400" cy="3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12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54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تجميع"/>
          <p:cNvGrpSpPr/>
          <p:nvPr/>
        </p:nvGrpSpPr>
        <p:grpSpPr>
          <a:xfrm>
            <a:off x="609602" y="438152"/>
            <a:ext cx="10960100" cy="5957889"/>
            <a:chOff x="0" y="0"/>
            <a:chExt cx="8220075" cy="5957888"/>
          </a:xfrm>
        </p:grpSpPr>
        <p:sp>
          <p:nvSpPr>
            <p:cNvPr id="41" name="مستطيل مستدير الزوايا"/>
            <p:cNvSpPr/>
            <p:nvPr/>
          </p:nvSpPr>
          <p:spPr>
            <a:xfrm>
              <a:off x="0" y="0"/>
              <a:ext cx="8220075" cy="5957888"/>
            </a:xfrm>
            <a:prstGeom prst="roundRect">
              <a:avLst>
                <a:gd name="adj" fmla="val 2648"/>
              </a:avLst>
            </a:prstGeom>
            <a:solidFill>
              <a:srgbClr val="FFFFFF">
                <a:alpha val="90194"/>
              </a:srgbClr>
            </a:solidFill>
            <a:ln w="25400" cap="rnd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300">
                  <a:solidFill>
                    <a:srgbClr val="FFFFFF"/>
                  </a:solidFill>
                </a:defRPr>
              </a:pPr>
              <a:endParaRPr sz="1300"/>
            </a:p>
          </p:txBody>
        </p:sp>
        <p:sp>
          <p:nvSpPr>
            <p:cNvPr id="42" name="النص"/>
            <p:cNvSpPr txBox="1"/>
            <p:nvPr/>
          </p:nvSpPr>
          <p:spPr>
            <a:xfrm>
              <a:off x="104759" y="2832750"/>
              <a:ext cx="8010557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rPr sz="1300"/>
                <a:t> </a:t>
              </a:r>
            </a:p>
          </p:txBody>
        </p:sp>
      </p:grpSp>
      <p:sp>
        <p:nvSpPr>
          <p:cNvPr id="4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9189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23A-7E6F-4F64-9BE2-47E67F287A04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71F8-2D85-4A8B-9E31-5A23E12AD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9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804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C0AD7-6C2D-41F8-AFEA-DDDA81CC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9010-25B4-47DB-9F86-8E23F1C712BC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D00DA-6034-48BF-8876-FB3D518D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7064-2B4F-4C64-BF71-E5E1D88B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FC7E-61C0-49EC-97F6-96FF41A35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45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F6274-B94C-4D4F-9C44-51249980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5035-B1CB-4459-AFAF-328A43736081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0ADAD-5C02-4E3A-9FAA-02494CC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2FB3-DF9E-4F8C-9366-AB4C1688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25588-ABF9-44FF-BEB6-2119C143D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618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A0CB8-4B60-446A-9A66-7565F470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0F032-5BF4-4751-9FB0-3989C04AE7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C7EF9-FFB0-4742-8334-9ED758F1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33691-A300-4403-898F-20537846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27F8-D7A1-4CA0-A798-ECD4E70A0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00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5B92D7-8894-451A-BC31-F758B50A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4144-73F0-41A8-8569-F14A091B4241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626B0A-DDB7-4942-B34A-8543FEA8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ADB54-205B-4722-AD15-CFB3C0C7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84CD6-9DC7-4221-807C-F9FF4F65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771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6BBAC6-98FF-4C67-81BD-0AA02B5A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1779-21A0-493E-B492-1F93A7CFA00E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DD9670-6344-44B4-A394-BBFBDD7E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4ED330-08D3-426A-A463-03EA3955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9930-B130-4C55-8EF7-2C8D4511B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11538426" y="236686"/>
            <a:ext cx="480695" cy="47950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87164" y="303535"/>
            <a:ext cx="397759" cy="315418"/>
          </a:xfrm>
          <a:prstGeom prst="rect">
            <a:avLst/>
          </a:prstGeom>
          <a:noFill/>
        </p:spPr>
        <p:txBody>
          <a:bodyPr wrap="none" lIns="91387" tIns="45694" rIns="91387" bIns="45694" rtlCol="0">
            <a:spAutoFit/>
          </a:bodyPr>
          <a:lstStyle/>
          <a:p>
            <a:pPr algn="ctr"/>
            <a:fld id="{260E2A6B-A809-4840-BF14-8648BC0BDF87}" type="slidenum">
              <a:rPr lang="id-ID" sz="145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145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6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F003A5E-CBA3-4CC6-901D-165357B4E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4D69FFE5-2434-4C16-9200-F7805C794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7CD1C-358D-417B-9F28-D1C7431C1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3458E3-CBC5-4F9A-B258-02121AD37963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F6C7-7CA6-4BD6-94D3-3D792A0F8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E6B96-19A7-45F0-AAAB-C4E4F8FD5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F5AEF1-363A-4A2D-B0D1-40884BCBB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1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6196" y="178594"/>
            <a:ext cx="8819609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3391" tIns="43391" rIns="43391" bIns="43391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6196" y="1821656"/>
            <a:ext cx="8819609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3391" tIns="43391" rIns="43391" bIns="43391" anchor="ctr">
            <a:normAutofit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05224" y="6536531"/>
            <a:ext cx="376171" cy="364628"/>
          </a:xfrm>
          <a:prstGeom prst="rect">
            <a:avLst/>
          </a:prstGeom>
          <a:ln w="12700">
            <a:miter lim="400000"/>
          </a:ln>
        </p:spPr>
        <p:txBody>
          <a:bodyPr wrap="none" lIns="43391" tIns="43391" rIns="43391" bIns="43391">
            <a:spAutoFit/>
          </a:bodyPr>
          <a:lstStyle>
            <a:lvl1pPr algn="ctr" defTabSz="41078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</p:sldLayoutIdLst>
  <p:transition spd="med"/>
  <p:txStyles>
    <p:titleStyle>
      <a:lvl1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97304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63216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029128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395041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760953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126866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492778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858690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224603" marR="0" indent="-297304" algn="l" defTabSz="410780" rtl="0" latinLnBrk="0">
        <a:lnSpc>
          <a:spcPct val="100000"/>
        </a:lnSpc>
        <a:spcBef>
          <a:spcPts val="2881"/>
        </a:spcBef>
        <a:spcAft>
          <a:spcPts val="0"/>
        </a:spcAft>
        <a:buClrTx/>
        <a:buSzPct val="145000"/>
        <a:buFontTx/>
        <a:buChar char="•"/>
        <a:tabLst/>
        <a:defRPr sz="214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07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8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340FA-E658-46BF-BF5A-4E47BD257007}" type="datetimeFigureOut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26/02/1443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30E9-9741-4DAD-AA72-A359593E61A2}" type="slidenum">
              <a:rPr kumimoji="0" lang="ar-AE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5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14DF-C1C4-4578-9BFA-3FCD72C1C67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06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BBBE6-465F-4922-94E3-B476654876C9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43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8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67" r:id="rId13"/>
    <p:sldLayoutId id="21474837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856745-5843-41F5-A02C-A4B7BE18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E6317-5398-4D15-B767-C5D7930A2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3A96-80F6-49A4-954C-29650ED13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5A62F-494E-4C08-B43F-C9F97E3B14D0}" type="datetimeFigureOut">
              <a:rPr lang="ar-KW" smtClean="0"/>
              <a:t>26/02/1443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AA1E-14CE-4C44-8151-35C4107F2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17F74-13CD-4AB6-B08C-E8424B62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46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E2DE7-4126-402F-BE85-BACA4FCBD9C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0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5973A-7C86-43D3-B92A-9147A111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2196E-5A26-435F-8FBF-70882D2AE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18C6D-ABF0-4BD2-A1C2-E1AD20BBA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F8E8-EE09-49A6-9F37-5C7E03E356D2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AACF5-0E93-4F1F-BA9A-E7A235C6F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D85CB-1C9E-4D9B-8229-8A9D05CCD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51649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146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https://www.google.ae/url?sa=i&amp;url=https://www.amazon.ae/-/ar/%D8%AA%D9%84%D9%81%D8%B2%D9%8A%D9%88%D9%86-1366x768-%D8%A7%D9%84%D9%83%D9%85%D8%A8%D9%8A%D9%88%D8%AA%D8%B1-%D8%A7%D9%84%D8%B4%D8%AE%D8%B5%D9%8A%D8%A9-%D9%88%D9%83%D8%A7%D9%85%D9%8A%D8%B1%D8%A7/dp/B07TKKM47Y&amp;psig=AOvVaw24xfqkM7MlLzZWt2a4enyQ&amp;ust=1590496857306000&amp;source=images&amp;cd=vfe&amp;ved=0CAIQjRxqFwoTCJDzmdeEz-kCFQAAAAAdAAAAABA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4.xml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4.xml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4.xml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3.gif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8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174935" TargetMode="Externa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8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70.png"/><Relationship Id="rId4" Type="http://schemas.openxmlformats.org/officeDocument/2006/relationships/image" Target="../media/image41.gif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gif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picture containing computer, table, room&#10;&#10;Description automatically generated">
            <a:extLst>
              <a:ext uri="{FF2B5EF4-FFF2-40B4-BE49-F238E27FC236}">
                <a16:creationId xmlns:a16="http://schemas.microsoft.com/office/drawing/2014/main" id="{BDB217C9-E510-44BF-9760-1F8BBF47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6" y="-80237"/>
            <a:ext cx="12192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61F8CBA-6C45-4639-AF47-F34BF0BD6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9" y="1771424"/>
            <a:ext cx="7894919" cy="2308324"/>
          </a:xfrm>
          <a:prstGeom prst="rect">
            <a:avLst/>
          </a:prstGeom>
          <a:noFill/>
          <a:ln>
            <a:noFill/>
          </a:ln>
          <a:effectLst>
            <a:glow rad="228600">
              <a:srgbClr val="F79646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اليوم : الاثنين </a:t>
            </a: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الموافق: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 / </a:t>
            </a:r>
            <a:r>
              <a:rPr kumimoji="0" lang="ar-EG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اكتوبر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/2021ميلادي  </a:t>
            </a: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صفي الرائع : الثالث الاساسي</a:t>
            </a:r>
            <a:endParaRPr kumimoji="0" lang="ar-AE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الدراسات الاجتماعية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96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23C5843-1EA8-42D5-A1EA-18C1AAF46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87068" r="36934" b="703"/>
          <a:stretch/>
        </p:blipFill>
        <p:spPr bwMode="auto">
          <a:xfrm>
            <a:off x="490330" y="328261"/>
            <a:ext cx="1706335" cy="9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7675-5936-4ED1-A368-0A955ABC9193}"/>
              </a:ext>
            </a:extLst>
          </p:cNvPr>
          <p:cNvSpPr/>
          <p:nvPr/>
        </p:nvSpPr>
        <p:spPr>
          <a:xfrm>
            <a:off x="159026" y="185529"/>
            <a:ext cx="11886179" cy="6463447"/>
          </a:xfrm>
          <a:prstGeom prst="rect">
            <a:avLst/>
          </a:prstGeom>
          <a:noFill/>
          <a:ln w="136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7259B-A17C-4378-A8D7-661173AA1816}"/>
              </a:ext>
            </a:extLst>
          </p:cNvPr>
          <p:cNvSpPr/>
          <p:nvPr/>
        </p:nvSpPr>
        <p:spPr>
          <a:xfrm>
            <a:off x="5841684" y="1022688"/>
            <a:ext cx="5044403" cy="10866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Arial" panose="020B0604020202020204" pitchFamily="34" charset="0"/>
              </a:rPr>
              <a:t>التنمر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6963E-201E-498B-B2E4-4F2EBE99151A}"/>
              </a:ext>
            </a:extLst>
          </p:cNvPr>
          <p:cNvSpPr txBox="1"/>
          <p:nvPr/>
        </p:nvSpPr>
        <p:spPr>
          <a:xfrm>
            <a:off x="2075043" y="2593652"/>
            <a:ext cx="8811043" cy="14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76367" hangingPunct="0"/>
            <a:r>
              <a:rPr lang="ar-BH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ظاهرة عدوانية تنطوي على ممارسة العنف من قبل شخص </a:t>
            </a:r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أ</a:t>
            </a:r>
            <a:r>
              <a:rPr lang="ar-BH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و مجموعة نحو غيرهم</a:t>
            </a:r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.</a:t>
            </a:r>
            <a:endParaRPr lang="en-US" sz="4445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96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شاشة تلفاز Eyoyo 12 بوصة، تلفزيون مطبخ محمول مع شاشة LCD 1366x768 ..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28952" r="17036"/>
          <a:stretch>
            <a:fillRect/>
          </a:stretch>
        </p:blipFill>
        <p:spPr bwMode="auto">
          <a:xfrm>
            <a:off x="1428033" y="0"/>
            <a:ext cx="10763967" cy="6858000"/>
          </a:xfrm>
          <a:prstGeom prst="rect">
            <a:avLst/>
          </a:prstGeom>
          <a:noFill/>
        </p:spPr>
      </p:pic>
      <p:pic>
        <p:nvPicPr>
          <p:cNvPr id="7" name="Picture 4" descr="شاشة تلفاز Eyoyo 12 بوصة، تلفزيون مطبخ محمول مع شاشة LCD 1366x768 ..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84676" t="39619" b="14286"/>
          <a:stretch>
            <a:fillRect/>
          </a:stretch>
        </p:blipFill>
        <p:spPr bwMode="auto">
          <a:xfrm>
            <a:off x="238368" y="4494929"/>
            <a:ext cx="912185" cy="216712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25431" y="995608"/>
            <a:ext cx="182360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22225">
                  <a:solidFill>
                    <a:srgbClr val="A6B727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أشاهد وأدون أنواع التنمر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A6B727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التنمر المدرسي">
            <a:hlinkClick r:id="" action="ppaction://media"/>
            <a:extLst>
              <a:ext uri="{FF2B5EF4-FFF2-40B4-BE49-F238E27FC236}">
                <a16:creationId xmlns:a16="http://schemas.microsoft.com/office/drawing/2014/main" id="{76D91168-D9E7-4187-9A15-F896F55A5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4088" y="606489"/>
            <a:ext cx="9581322" cy="45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>
            <a:extLst>
              <a:ext uri="{FF2B5EF4-FFF2-40B4-BE49-F238E27FC236}">
                <a16:creationId xmlns:a16="http://schemas.microsoft.com/office/drawing/2014/main" id="{EC631D08-941D-48EB-BFF2-CD92445C4DEE}"/>
              </a:ext>
            </a:extLst>
          </p:cNvPr>
          <p:cNvSpPr/>
          <p:nvPr/>
        </p:nvSpPr>
        <p:spPr>
          <a:xfrm>
            <a:off x="8742689" y="1293122"/>
            <a:ext cx="2926080" cy="1163117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8BC03E2-F162-4512-AA4E-0713DC77AACB}"/>
              </a:ext>
            </a:extLst>
          </p:cNvPr>
          <p:cNvSpPr/>
          <p:nvPr/>
        </p:nvSpPr>
        <p:spPr>
          <a:xfrm>
            <a:off x="6980847" y="2680899"/>
            <a:ext cx="2926080" cy="1163117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695315B-414A-491E-A301-1429C59752F5}"/>
              </a:ext>
            </a:extLst>
          </p:cNvPr>
          <p:cNvSpPr/>
          <p:nvPr/>
        </p:nvSpPr>
        <p:spPr>
          <a:xfrm>
            <a:off x="4626082" y="4088787"/>
            <a:ext cx="2926080" cy="1163117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3A0FC50D-ECCE-4559-908D-DBF159569DB1}"/>
              </a:ext>
            </a:extLst>
          </p:cNvPr>
          <p:cNvSpPr/>
          <p:nvPr/>
        </p:nvSpPr>
        <p:spPr>
          <a:xfrm>
            <a:off x="1571058" y="5344020"/>
            <a:ext cx="2926080" cy="1163117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2CAA1C0-41D0-477D-8F45-EBA8DABEA76F}"/>
              </a:ext>
            </a:extLst>
          </p:cNvPr>
          <p:cNvSpPr txBox="1"/>
          <p:nvPr/>
        </p:nvSpPr>
        <p:spPr>
          <a:xfrm>
            <a:off x="9618837" y="1448696"/>
            <a:ext cx="25731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 </a:t>
            </a:r>
            <a:r>
              <a:rPr kumimoji="0" lang="ar-E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لفظي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419B8B5-E334-4887-8203-9759C2AF6C7A}"/>
              </a:ext>
            </a:extLst>
          </p:cNvPr>
          <p:cNvSpPr txBox="1"/>
          <p:nvPr/>
        </p:nvSpPr>
        <p:spPr>
          <a:xfrm>
            <a:off x="7767303" y="2802152"/>
            <a:ext cx="29260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جسدي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B237FCB-12B7-42CB-9746-D189206AA1AF}"/>
              </a:ext>
            </a:extLst>
          </p:cNvPr>
          <p:cNvSpPr txBox="1"/>
          <p:nvPr/>
        </p:nvSpPr>
        <p:spPr>
          <a:xfrm>
            <a:off x="5219161" y="4345356"/>
            <a:ext cx="31785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الالكتروني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A9C7C5-21F2-40B5-A747-0A22789C3DD7}"/>
              </a:ext>
            </a:extLst>
          </p:cNvPr>
          <p:cNvSpPr/>
          <p:nvPr/>
        </p:nvSpPr>
        <p:spPr>
          <a:xfrm>
            <a:off x="2245260" y="5571635"/>
            <a:ext cx="1577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اجتماعي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FFB59-6E89-45FE-916A-68754556FA67}"/>
              </a:ext>
            </a:extLst>
          </p:cNvPr>
          <p:cNvSpPr txBox="1"/>
          <p:nvPr/>
        </p:nvSpPr>
        <p:spPr>
          <a:xfrm>
            <a:off x="3156424" y="853556"/>
            <a:ext cx="43957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6000" dirty="0">
                <a:highlight>
                  <a:srgbClr val="FFFF00"/>
                </a:highlight>
              </a:rPr>
              <a:t>أنواع التنمر</a:t>
            </a:r>
            <a:endParaRPr lang="en-US" sz="60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AC414B-2D8C-47C5-8296-4C3390653347}"/>
              </a:ext>
            </a:extLst>
          </p:cNvPr>
          <p:cNvSpPr/>
          <p:nvPr/>
        </p:nvSpPr>
        <p:spPr>
          <a:xfrm>
            <a:off x="159026" y="185529"/>
            <a:ext cx="11886179" cy="6463447"/>
          </a:xfrm>
          <a:prstGeom prst="rect">
            <a:avLst/>
          </a:prstGeom>
          <a:noFill/>
          <a:ln w="136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3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13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13">
            <a:hlinkClick r:id="rId3" action="ppaction://hlinksldjump"/>
          </p:cNvPr>
          <p:cNvSpPr/>
          <p:nvPr/>
        </p:nvSpPr>
        <p:spPr>
          <a:xfrm>
            <a:off x="9744252" y="127840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>
            <a:hlinkClick r:id="rId4" action="ppaction://hlinksldjump"/>
          </p:cNvPr>
          <p:cNvSpPr/>
          <p:nvPr/>
        </p:nvSpPr>
        <p:spPr>
          <a:xfrm>
            <a:off x="9711492" y="2081219"/>
            <a:ext cx="2045594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>
            <a:hlinkClick r:id="rId5" action="ppaction://hlinksldjump"/>
          </p:cNvPr>
          <p:cNvSpPr/>
          <p:nvPr/>
        </p:nvSpPr>
        <p:spPr>
          <a:xfrm>
            <a:off x="9744252" y="294332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>
            <a:hlinkClick r:id="rId6" action="ppaction://hlinksldjump"/>
          </p:cNvPr>
          <p:cNvSpPr/>
          <p:nvPr/>
        </p:nvSpPr>
        <p:spPr>
          <a:xfrm>
            <a:off x="9586781" y="381073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>
            <a:hlinkClick r:id="rId7" action="ppaction://hlinksldjump"/>
          </p:cNvPr>
          <p:cNvSpPr/>
          <p:nvPr/>
        </p:nvSpPr>
        <p:spPr>
          <a:xfrm>
            <a:off x="9711492" y="469466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>
            <a:hlinkClick r:id="rId8" action="ppaction://hlinksldjump"/>
          </p:cNvPr>
          <p:cNvSpPr/>
          <p:nvPr/>
        </p:nvSpPr>
        <p:spPr>
          <a:xfrm>
            <a:off x="9586781" y="548811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886122" y="1442301"/>
            <a:ext cx="1942200" cy="538404"/>
            <a:chOff x="9904754" y="1442301"/>
            <a:chExt cx="1954166" cy="468749"/>
          </a:xfrm>
        </p:grpSpPr>
        <p:sp>
          <p:nvSpPr>
            <p:cNvPr id="39" name="Rectangle 38"/>
            <p:cNvSpPr/>
            <p:nvPr/>
          </p:nvSpPr>
          <p:spPr>
            <a:xfrm>
              <a:off x="10105534" y="1442301"/>
              <a:ext cx="1366887" cy="4687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04754" y="1495097"/>
              <a:ext cx="19541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ي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183217" y="2287988"/>
            <a:ext cx="1205538" cy="438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36254" y="3093593"/>
            <a:ext cx="1536570" cy="677108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التنمر اللفظي</a:t>
            </a:r>
            <a:endParaRPr kumimoji="0" lang="ar-AE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A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41821" y="3917000"/>
            <a:ext cx="1444816" cy="47801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36254" y="4779390"/>
            <a:ext cx="1336167" cy="441967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84397" y="5563217"/>
            <a:ext cx="1186366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5C6DE-ADC1-4CF7-B308-6161868D3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263" y="2177727"/>
            <a:ext cx="6954162" cy="4094100"/>
          </a:xfrm>
        </p:spPr>
        <p:txBody>
          <a:bodyPr/>
          <a:lstStyle/>
          <a:p>
            <a:pPr marL="1022350" lvl="2" indent="0" algn="ctr">
              <a:buNone/>
            </a:pPr>
            <a:r>
              <a:rPr lang="ar-EG" sz="3600" dirty="0"/>
              <a:t>يكون ان يتلفظ المتنمر على شخص ما بالشتائم والالفاظ المهينة او </a:t>
            </a:r>
            <a:r>
              <a:rPr lang="ar-EG" sz="3600" dirty="0" err="1"/>
              <a:t>ينادية</a:t>
            </a:r>
            <a:r>
              <a:rPr lang="ar-EG" sz="3600" dirty="0"/>
              <a:t> بأسماء غير محببة او يسخر منه والهدف من ذلك التقليل من شأن المتنمر عليه</a:t>
            </a:r>
            <a:endParaRPr lang="en-US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11">
            <a:hlinkClick r:id="rId3" action="ppaction://hlinksldjump"/>
          </p:cNvPr>
          <p:cNvSpPr/>
          <p:nvPr/>
        </p:nvSpPr>
        <p:spPr>
          <a:xfrm>
            <a:off x="9620696" y="20086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11">
            <a:hlinkClick r:id="rId4" action="ppaction://hlinksldjump"/>
          </p:cNvPr>
          <p:cNvSpPr/>
          <p:nvPr/>
        </p:nvSpPr>
        <p:spPr>
          <a:xfrm>
            <a:off x="9579775" y="2154203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>
            <a:hlinkClick r:id="rId5" action="ppaction://hlinksldjump"/>
          </p:cNvPr>
          <p:cNvSpPr/>
          <p:nvPr/>
        </p:nvSpPr>
        <p:spPr>
          <a:xfrm>
            <a:off x="9771525" y="296274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11">
            <a:hlinkClick r:id="rId6" action="ppaction://hlinksldjump"/>
          </p:cNvPr>
          <p:cNvSpPr/>
          <p:nvPr/>
        </p:nvSpPr>
        <p:spPr>
          <a:xfrm>
            <a:off x="9558653" y="3838348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11">
            <a:hlinkClick r:id="rId7" action="ppaction://hlinksldjump"/>
          </p:cNvPr>
          <p:cNvSpPr/>
          <p:nvPr/>
        </p:nvSpPr>
        <p:spPr>
          <a:xfrm>
            <a:off x="9699904" y="467990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11">
            <a:hlinkClick r:id="rId8" action="ppaction://hlinksldjump"/>
          </p:cNvPr>
          <p:cNvSpPr/>
          <p:nvPr/>
        </p:nvSpPr>
        <p:spPr>
          <a:xfrm>
            <a:off x="9558653" y="547723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4754" y="1442301"/>
            <a:ext cx="1954166" cy="514461"/>
            <a:chOff x="9904754" y="1442301"/>
            <a:chExt cx="1954166" cy="514461"/>
          </a:xfrm>
        </p:grpSpPr>
        <p:sp>
          <p:nvSpPr>
            <p:cNvPr id="41" name="Rectangle 40"/>
            <p:cNvSpPr/>
            <p:nvPr/>
          </p:nvSpPr>
          <p:spPr>
            <a:xfrm>
              <a:off x="10105534" y="1442301"/>
              <a:ext cx="1366887" cy="4687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04754" y="1495097"/>
              <a:ext cx="1954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التنمر الاجتماعي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046440" y="2340567"/>
            <a:ext cx="1516456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05534" y="3173810"/>
            <a:ext cx="1536569" cy="411117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A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46439" y="3946907"/>
            <a:ext cx="1440197" cy="4834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105534" y="4824920"/>
            <a:ext cx="1385905" cy="537983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077821" y="5566772"/>
            <a:ext cx="1186366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7CA7E-052A-45D8-8739-F9529737B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9073" y="1910380"/>
            <a:ext cx="5218823" cy="4178450"/>
          </a:xfrm>
        </p:spPr>
        <p:txBody>
          <a:bodyPr/>
          <a:lstStyle/>
          <a:p>
            <a:pPr algn="ctr" rtl="1"/>
            <a:r>
              <a:rPr lang="ar-EG" sz="3200" dirty="0"/>
              <a:t>يكون عن طريق ابتعادك عن المناسبات او ترك وحيدا ورفض صداقاتك او بمنعك </a:t>
            </a:r>
            <a:r>
              <a:rPr lang="ar-AE" sz="3200" dirty="0"/>
              <a:t>من </a:t>
            </a:r>
            <a:r>
              <a:rPr lang="ar-EG" sz="3200" dirty="0"/>
              <a:t>ممارسة الأنشطة الجماعية مثل الألعاب والمسابقات </a:t>
            </a:r>
            <a:r>
              <a:rPr lang="ar-AE" sz="3200" dirty="0"/>
              <a:t>أو</a:t>
            </a:r>
            <a:r>
              <a:rPr lang="en-US" sz="3200" dirty="0"/>
              <a:t> </a:t>
            </a:r>
            <a:r>
              <a:rPr lang="ar-EG" sz="3200" dirty="0"/>
              <a:t>نشر الشائعات</a:t>
            </a:r>
            <a:r>
              <a:rPr lang="ar-AE" sz="3200" dirty="0"/>
              <a:t> السيئة</a:t>
            </a:r>
            <a:r>
              <a:rPr lang="ar-EG" sz="3200" dirty="0"/>
              <a:t> عنك</a:t>
            </a:r>
            <a:r>
              <a:rPr lang="ar-AE" sz="3200" dirty="0"/>
              <a:t> في المجتمع</a:t>
            </a:r>
            <a:endParaRPr 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2">
            <a:hlinkClick r:id="rId3" action="ppaction://hlinksldjump"/>
          </p:cNvPr>
          <p:cNvSpPr/>
          <p:nvPr/>
        </p:nvSpPr>
        <p:spPr>
          <a:xfrm>
            <a:off x="9639617" y="375253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12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2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2">
            <a:hlinkClick r:id="rId4" action="ppaction://hlinksldjump"/>
          </p:cNvPr>
          <p:cNvSpPr/>
          <p:nvPr/>
        </p:nvSpPr>
        <p:spPr>
          <a:xfrm>
            <a:off x="9572869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7770" y="1386052"/>
            <a:ext cx="1366887" cy="468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582457" y="2261457"/>
            <a:ext cx="1872943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التنمر الجسدي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3FD0A-CD1E-4283-B671-E546D85AD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5821" y="2080137"/>
            <a:ext cx="6099609" cy="3386983"/>
          </a:xfrm>
        </p:spPr>
        <p:txBody>
          <a:bodyPr/>
          <a:lstStyle/>
          <a:p>
            <a:pPr algn="ctr" rtl="1"/>
            <a:r>
              <a:rPr lang="ar-AE" sz="3600" dirty="0"/>
              <a:t>هو أكثر أشكال التنمر وضوحا، اذ يقوم المتنمر بالاعتداء الجسدي على الشخص بالركل أو الضرب أو بدفعه ليسقط و هذا النوع من التنمر يترك آثارا واضحة على جسد المتنمر عليه كالكدمات و الجروح.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FC758-C328-4A39-BF76-46F44C7C5DE1}"/>
              </a:ext>
            </a:extLst>
          </p:cNvPr>
          <p:cNvSpPr txBox="1"/>
          <p:nvPr/>
        </p:nvSpPr>
        <p:spPr>
          <a:xfrm>
            <a:off x="10105534" y="3173810"/>
            <a:ext cx="1536569" cy="411117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A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AE4A9-17F8-4993-A9C6-53BC82B8AD8A}"/>
              </a:ext>
            </a:extLst>
          </p:cNvPr>
          <p:cNvSpPr txBox="1"/>
          <p:nvPr/>
        </p:nvSpPr>
        <p:spPr>
          <a:xfrm>
            <a:off x="10077821" y="5566772"/>
            <a:ext cx="1186366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73A70-FCF0-49D2-954C-73DFF6E8C4DF}"/>
              </a:ext>
            </a:extLst>
          </p:cNvPr>
          <p:cNvSpPr txBox="1"/>
          <p:nvPr/>
        </p:nvSpPr>
        <p:spPr>
          <a:xfrm>
            <a:off x="10105534" y="4824920"/>
            <a:ext cx="1385905" cy="537983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54140-3EC1-4C86-AD19-A4D51E0FFBF9}"/>
              </a:ext>
            </a:extLst>
          </p:cNvPr>
          <p:cNvSpPr txBox="1"/>
          <p:nvPr/>
        </p:nvSpPr>
        <p:spPr>
          <a:xfrm>
            <a:off x="10046439" y="3946907"/>
            <a:ext cx="1440197" cy="4834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body" idx="1"/>
          </p:nvPr>
        </p:nvSpPr>
        <p:spPr>
          <a:xfrm>
            <a:off x="1188673" y="1708496"/>
            <a:ext cx="7505651" cy="27173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6200" indent="0" algn="ctr">
              <a:buNone/>
            </a:pPr>
            <a:r>
              <a:rPr lang="ar-EG" b="1" i="0" dirty="0">
                <a:solidFill>
                  <a:srgbClr val="333333"/>
                </a:solidFill>
                <a:effectLst/>
                <a:latin typeface="Droid Arabic Kufi"/>
              </a:rPr>
              <a:t>التنمر الإلكتروني</a:t>
            </a:r>
            <a:endParaRPr lang="ar-AE" dirty="0">
              <a:solidFill>
                <a:srgbClr val="333333"/>
              </a:solidFill>
              <a:latin typeface="Droid Arabic Kufi"/>
            </a:endParaRPr>
          </a:p>
          <a:p>
            <a:pPr marL="76200" indent="0" algn="ctr">
              <a:buNone/>
            </a:pPr>
            <a:endParaRPr lang="ar-AE" b="0" i="0" dirty="0">
              <a:solidFill>
                <a:srgbClr val="333333"/>
              </a:solidFill>
              <a:effectLst/>
              <a:latin typeface="Droid Arabic Kufi"/>
            </a:endParaRPr>
          </a:p>
          <a:p>
            <a:pPr marL="76200" indent="0" algn="ctr">
              <a:buNone/>
            </a:pPr>
            <a:r>
              <a:rPr lang="ar-AE" dirty="0">
                <a:solidFill>
                  <a:srgbClr val="333333"/>
                </a:solidFill>
                <a:latin typeface="Droid Arabic Kufi"/>
              </a:rPr>
              <a:t>يظهر هذا الشكل من التنمر أثناء استخدامك مواقع التواصل الاجتماعي، و الألعاب الالكترونية، فقد تتعرض لأحد المتنمرين الذين يستخدمون صورك و حساباتك الالكترونية، و يهددونك من خلالها أو يلجؤون الى الابتزاز للحصول على مالك أو يطلقون الشائعات عنك أو ينشرون لك صورا و مقاطع ساخرة. أو يعلقون على ما تنشره تعليقات غير لائقة أخلاقيا، و يكون التنمر الالكتروني غالبا من أشخاص مجهولي الهوية لذا يصعب تفادي أو مواجهة هذا النوع من التنمر.</a:t>
            </a:r>
            <a:endParaRPr lang="ar-EG" b="0" i="0" dirty="0">
              <a:solidFill>
                <a:srgbClr val="333333"/>
              </a:solidFill>
              <a:effectLst/>
              <a:latin typeface="Droid Arabic Kufi"/>
            </a:endParaRPr>
          </a:p>
        </p:txBody>
      </p:sp>
      <p:sp>
        <p:nvSpPr>
          <p:cNvPr id="937" name="Google Shape;937;p14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4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14">
            <a:hlinkClick r:id="rId3" action="ppaction://hlinksldjump"/>
          </p:cNvPr>
          <p:cNvSpPr/>
          <p:nvPr/>
        </p:nvSpPr>
        <p:spPr>
          <a:xfrm>
            <a:off x="9749141" y="12318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4">
            <a:hlinkClick r:id="rId4" action="ppaction://hlinksldjump"/>
          </p:cNvPr>
          <p:cNvSpPr/>
          <p:nvPr/>
        </p:nvSpPr>
        <p:spPr>
          <a:xfrm>
            <a:off x="9964699" y="214436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4">
            <a:hlinkClick r:id="rId5" action="ppaction://hlinksldjump"/>
          </p:cNvPr>
          <p:cNvSpPr/>
          <p:nvPr/>
        </p:nvSpPr>
        <p:spPr>
          <a:xfrm>
            <a:off x="9554585" y="3801431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4">
            <a:hlinkClick r:id="rId6" action="ppaction://hlinksldjump"/>
          </p:cNvPr>
          <p:cNvSpPr/>
          <p:nvPr/>
        </p:nvSpPr>
        <p:spPr>
          <a:xfrm>
            <a:off x="9526351" y="294832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4">
            <a:hlinkClick r:id="rId7" action="ppaction://hlinksldjump"/>
          </p:cNvPr>
          <p:cNvSpPr/>
          <p:nvPr/>
        </p:nvSpPr>
        <p:spPr>
          <a:xfrm>
            <a:off x="9718760" y="467462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4">
            <a:hlinkClick r:id="rId8" action="ppaction://hlinksldjump"/>
          </p:cNvPr>
          <p:cNvSpPr/>
          <p:nvPr/>
        </p:nvSpPr>
        <p:spPr>
          <a:xfrm>
            <a:off x="9718760" y="5498853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90272" y="1407278"/>
            <a:ext cx="1954166" cy="468749"/>
            <a:chOff x="10090272" y="1407278"/>
            <a:chExt cx="1954166" cy="468749"/>
          </a:xfrm>
        </p:grpSpPr>
        <p:sp>
          <p:nvSpPr>
            <p:cNvPr id="38" name="Rectangle 37"/>
            <p:cNvSpPr/>
            <p:nvPr/>
          </p:nvSpPr>
          <p:spPr>
            <a:xfrm>
              <a:off x="10090272" y="1407278"/>
              <a:ext cx="1366887" cy="4687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090272" y="1464326"/>
              <a:ext cx="19541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243930" y="2284170"/>
            <a:ext cx="1224621" cy="438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50368" y="3107315"/>
            <a:ext cx="1510591" cy="468029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A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98613" y="3938442"/>
            <a:ext cx="1488024" cy="5847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التنمر الالكتروني</a:t>
            </a:r>
            <a:endParaRPr kumimoji="0" lang="ar-AE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90272" y="4766330"/>
            <a:ext cx="1378279" cy="494783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84397" y="5563217"/>
            <a:ext cx="1186366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risbee, man, holding, water&#10;&#10;Description automatically generated">
            <a:extLst>
              <a:ext uri="{FF2B5EF4-FFF2-40B4-BE49-F238E27FC236}">
                <a16:creationId xmlns:a16="http://schemas.microsoft.com/office/drawing/2014/main" id="{C48A58CD-80A9-4932-AB57-D2B8862B9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>
          <a:xfrm>
            <a:off x="9260" y="-52670"/>
            <a:ext cx="12173480" cy="71121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BB1C26-7835-4197-A972-40CB8A5DAAF8}"/>
              </a:ext>
            </a:extLst>
          </p:cNvPr>
          <p:cNvSpPr/>
          <p:nvPr/>
        </p:nvSpPr>
        <p:spPr>
          <a:xfrm>
            <a:off x="221607" y="3047199"/>
            <a:ext cx="6576447" cy="16070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r>
              <a:rPr lang="ar-AE" sz="4445" b="1" dirty="0">
                <a:solidFill>
                  <a:prstClr val="black"/>
                </a:solidFill>
                <a:effectLst>
                  <a:glow rad="228600">
                    <a:srgbClr val="FAE232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تعرف على أنواع التنمر</a:t>
            </a:r>
          </a:p>
          <a:p>
            <a:pPr algn="ctr" defTabSz="410780" hangingPunct="0"/>
            <a:r>
              <a:rPr lang="ar-AE" sz="4445" b="1" dirty="0">
                <a:solidFill>
                  <a:prstClr val="black"/>
                </a:solidFill>
                <a:effectLst>
                  <a:glow rad="228600">
                    <a:srgbClr val="FAE232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من خلال الصور التالية:</a:t>
            </a:r>
            <a:endParaRPr lang="en-US" sz="4445" b="1" dirty="0">
              <a:solidFill>
                <a:prstClr val="black"/>
              </a:solidFill>
              <a:effectLst>
                <a:glow rad="228600">
                  <a:srgbClr val="FAE232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3" name="Picture 2" descr="A picture containing lamp, drawing&#10;&#10;Description automatically generated">
            <a:extLst>
              <a:ext uri="{FF2B5EF4-FFF2-40B4-BE49-F238E27FC236}">
                <a16:creationId xmlns:a16="http://schemas.microsoft.com/office/drawing/2014/main" id="{2745B84B-2231-4BD3-B7F4-E03B0C2C2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8"/>
          <a:stretch/>
        </p:blipFill>
        <p:spPr>
          <a:xfrm>
            <a:off x="6798054" y="-52670"/>
            <a:ext cx="5384686" cy="7112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088C20-7EF7-4D8F-88DF-CCF244DD55CA}"/>
              </a:ext>
            </a:extLst>
          </p:cNvPr>
          <p:cNvSpPr/>
          <p:nvPr/>
        </p:nvSpPr>
        <p:spPr>
          <a:xfrm>
            <a:off x="8209294" y="1749596"/>
            <a:ext cx="2357615" cy="1753831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5433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أنواع التنمر</a:t>
            </a:r>
            <a:endParaRPr lang="en-US" sz="5433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501789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risbee, man, holding, water&#10;&#10;Description automatically generated">
            <a:extLst>
              <a:ext uri="{FF2B5EF4-FFF2-40B4-BE49-F238E27FC236}">
                <a16:creationId xmlns:a16="http://schemas.microsoft.com/office/drawing/2014/main" id="{0AD4D452-FD58-4F50-8245-77955A6C6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>
          <a:xfrm>
            <a:off x="0" y="-52670"/>
            <a:ext cx="12099235" cy="6707705"/>
          </a:xfrm>
          <a:prstGeom prst="rect">
            <a:avLst/>
          </a:prstGeom>
        </p:spPr>
      </p:pic>
      <p:pic>
        <p:nvPicPr>
          <p:cNvPr id="1032" name="Picture 8" descr="التنمر الجسدي والنفسي - تغلبت على السرطان لكنها لم تستطع النجاة من ...">
            <a:extLst>
              <a:ext uri="{FF2B5EF4-FFF2-40B4-BE49-F238E27FC236}">
                <a16:creationId xmlns:a16="http://schemas.microsoft.com/office/drawing/2014/main" id="{506B6CB0-DA0F-4AEB-9056-9AA3E097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71" y="500783"/>
            <a:ext cx="3181086" cy="2712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إحمي طفلك من التنمر">
            <a:extLst>
              <a:ext uri="{FF2B5EF4-FFF2-40B4-BE49-F238E27FC236}">
                <a16:creationId xmlns:a16="http://schemas.microsoft.com/office/drawing/2014/main" id="{7971AB70-DA39-402E-9BAC-8696D0E1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46" y="3341202"/>
            <a:ext cx="3569437" cy="34212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FC74EA-547D-4178-87B9-7DACF2366648}"/>
              </a:ext>
            </a:extLst>
          </p:cNvPr>
          <p:cNvSpPr/>
          <p:nvPr/>
        </p:nvSpPr>
        <p:spPr>
          <a:xfrm>
            <a:off x="4028026" y="2916083"/>
            <a:ext cx="4531496" cy="8502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r>
              <a:rPr lang="ar-AE" sz="4445" b="1" dirty="0">
                <a:solidFill>
                  <a:prstClr val="black"/>
                </a:solidFill>
                <a:effectLst>
                  <a:glow rad="228600">
                    <a:srgbClr val="FAE232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التنمر الجسدي</a:t>
            </a:r>
            <a:endParaRPr lang="en-US" sz="4445" b="1" dirty="0">
              <a:solidFill>
                <a:prstClr val="black"/>
              </a:solidFill>
              <a:effectLst>
                <a:glow rad="228600">
                  <a:srgbClr val="FAE232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A2567-CCB0-46BC-8B41-C411CFF0B120}"/>
              </a:ext>
            </a:extLst>
          </p:cNvPr>
          <p:cNvSpPr/>
          <p:nvPr/>
        </p:nvSpPr>
        <p:spPr>
          <a:xfrm rot="20849439">
            <a:off x="4589465" y="738747"/>
            <a:ext cx="2357615" cy="917769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5433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الضَّرب</a:t>
            </a:r>
            <a:endParaRPr lang="en-US" sz="5433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ACCA0-8C71-4A27-853B-3E289A2D1EA5}"/>
              </a:ext>
            </a:extLst>
          </p:cNvPr>
          <p:cNvSpPr/>
          <p:nvPr/>
        </p:nvSpPr>
        <p:spPr>
          <a:xfrm rot="20738418">
            <a:off x="5715875" y="1612863"/>
            <a:ext cx="2357615" cy="917769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5433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الدَّفع</a:t>
            </a:r>
            <a:endParaRPr lang="en-US" sz="5433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007C6-5433-426F-B484-95A2D458B2F2}"/>
              </a:ext>
            </a:extLst>
          </p:cNvPr>
          <p:cNvSpPr/>
          <p:nvPr/>
        </p:nvSpPr>
        <p:spPr>
          <a:xfrm rot="21205194">
            <a:off x="4917192" y="4330493"/>
            <a:ext cx="2357615" cy="1449773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إتلاف المقتنيات</a:t>
            </a:r>
            <a:endParaRPr lang="en-US" sz="4445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748AA45-D1B1-47D9-BCAC-AA84F27FD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84" t="22144" r="63751" b="23968"/>
          <a:stretch/>
        </p:blipFill>
        <p:spPr>
          <a:xfrm flipH="1">
            <a:off x="8811330" y="2527573"/>
            <a:ext cx="2536079" cy="334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6784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risbee, man, holding, water&#10;&#10;Description automatically generated">
            <a:extLst>
              <a:ext uri="{FF2B5EF4-FFF2-40B4-BE49-F238E27FC236}">
                <a16:creationId xmlns:a16="http://schemas.microsoft.com/office/drawing/2014/main" id="{76E08752-E9DC-49B9-A127-0059E8B16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معنى كلمة تنمر - موضوع">
            <a:extLst>
              <a:ext uri="{FF2B5EF4-FFF2-40B4-BE49-F238E27FC236}">
                <a16:creationId xmlns:a16="http://schemas.microsoft.com/office/drawing/2014/main" id="{E066A244-CAF3-4E40-B8F1-25FE8BE3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76" y="206718"/>
            <a:ext cx="3862951" cy="30815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ير تعرضوا للسخرية يتضامنون مع حملة «أنا ضد التنمر» - منوعات ...">
            <a:extLst>
              <a:ext uri="{FF2B5EF4-FFF2-40B4-BE49-F238E27FC236}">
                <a16:creationId xmlns:a16="http://schemas.microsoft.com/office/drawing/2014/main" id="{0D7AE25B-FAE7-4DC8-B6E1-FE7B9CB12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89" b="1"/>
          <a:stretch/>
        </p:blipFill>
        <p:spPr bwMode="auto">
          <a:xfrm>
            <a:off x="1463774" y="202965"/>
            <a:ext cx="3492798" cy="2786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 descr="صور عن التنمر - رسومات عن التنمر - عبارات ارشادية مع الصور ...">
            <a:extLst>
              <a:ext uri="{FF2B5EF4-FFF2-40B4-BE49-F238E27FC236}">
                <a16:creationId xmlns:a16="http://schemas.microsoft.com/office/drawing/2014/main" id="{5111AA64-CC97-4B8B-879F-6BF9520CA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5" b="11737"/>
          <a:stretch/>
        </p:blipFill>
        <p:spPr bwMode="auto">
          <a:xfrm>
            <a:off x="1761360" y="3641488"/>
            <a:ext cx="3260918" cy="2700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6B7B28-C182-4EAC-816F-30533CF34B43}"/>
              </a:ext>
            </a:extLst>
          </p:cNvPr>
          <p:cNvSpPr/>
          <p:nvPr/>
        </p:nvSpPr>
        <p:spPr>
          <a:xfrm>
            <a:off x="6531004" y="4715228"/>
            <a:ext cx="4531496" cy="8502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r>
              <a:rPr lang="ar-AE" sz="4445" b="1" dirty="0">
                <a:solidFill>
                  <a:prstClr val="black"/>
                </a:solidFill>
                <a:effectLst>
                  <a:glow rad="228600">
                    <a:srgbClr val="FAE232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التنمر اللفظي</a:t>
            </a:r>
            <a:endParaRPr lang="en-US" sz="4445" b="1" dirty="0">
              <a:solidFill>
                <a:prstClr val="black"/>
              </a:solidFill>
              <a:effectLst>
                <a:glow rad="228600">
                  <a:srgbClr val="FAE232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5A8CA-7B27-4CBB-9280-D6F1F7D41C9D}"/>
              </a:ext>
            </a:extLst>
          </p:cNvPr>
          <p:cNvSpPr/>
          <p:nvPr/>
        </p:nvSpPr>
        <p:spPr>
          <a:xfrm rot="20864088">
            <a:off x="4545349" y="2867477"/>
            <a:ext cx="2357615" cy="765740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السخرية</a:t>
            </a:r>
            <a:endParaRPr lang="en-US" sz="4445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D54B9-CD58-42CF-90C1-179F027A1B04}"/>
              </a:ext>
            </a:extLst>
          </p:cNvPr>
          <p:cNvSpPr/>
          <p:nvPr/>
        </p:nvSpPr>
        <p:spPr>
          <a:xfrm rot="21066004">
            <a:off x="4917193" y="1392080"/>
            <a:ext cx="2357615" cy="765740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الاستهزاء</a:t>
            </a:r>
            <a:endParaRPr lang="en-US" sz="3622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FDA23-C838-4698-8252-1D32F35BF458}"/>
              </a:ext>
            </a:extLst>
          </p:cNvPr>
          <p:cNvSpPr/>
          <p:nvPr/>
        </p:nvSpPr>
        <p:spPr>
          <a:xfrm rot="20983919">
            <a:off x="4597834" y="4031488"/>
            <a:ext cx="2357615" cy="765740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الإهانة</a:t>
            </a:r>
            <a:endParaRPr lang="en-US" sz="3622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8ABA32-9001-4916-9619-3D4D06D8FF35}"/>
              </a:ext>
            </a:extLst>
          </p:cNvPr>
          <p:cNvSpPr/>
          <p:nvPr/>
        </p:nvSpPr>
        <p:spPr>
          <a:xfrm rot="20984268">
            <a:off x="6830904" y="3769769"/>
            <a:ext cx="2357615" cy="765740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4445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المضايقة</a:t>
            </a:r>
            <a:endParaRPr lang="en-US" sz="4445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3112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 Television Tv PNG Transparent Background, Free Download #22277 -  FreeIconsPNG">
            <a:extLst>
              <a:ext uri="{FF2B5EF4-FFF2-40B4-BE49-F238E27FC236}">
                <a16:creationId xmlns:a16="http://schemas.microsoft.com/office/drawing/2014/main" id="{2B229F63-8DCC-467E-AB46-36914B0C0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033" r="1293" b="4018"/>
          <a:stretch/>
        </p:blipFill>
        <p:spPr bwMode="auto">
          <a:xfrm>
            <a:off x="-80010" y="0"/>
            <a:ext cx="12272010" cy="710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UNITED ARAB EMIRATES NATIONAL ANTHEM - Ishy Bilady عيشي بلادي - النشيد الوطني الاماراتي.mp3">
            <a:hlinkClick r:id="" action="ppaction://media"/>
            <a:extLst>
              <a:ext uri="{FF2B5EF4-FFF2-40B4-BE49-F238E27FC236}">
                <a16:creationId xmlns:a16="http://schemas.microsoft.com/office/drawing/2014/main" id="{AB4D952E-8C0C-4F88-8BFC-D62E9DAC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94.2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0719" y="4751606"/>
            <a:ext cx="609600" cy="6096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07AF261-9C72-4BA9-83D5-A4218FA3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02" y="1291013"/>
            <a:ext cx="1100448" cy="11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15A99CB-4AB0-4456-9C96-74CAA996E172}"/>
              </a:ext>
            </a:extLst>
          </p:cNvPr>
          <p:cNvGrpSpPr/>
          <p:nvPr/>
        </p:nvGrpSpPr>
        <p:grpSpPr>
          <a:xfrm>
            <a:off x="3277486" y="533603"/>
            <a:ext cx="2245255" cy="5435544"/>
            <a:chOff x="2507423" y="-1965727"/>
            <a:chExt cx="2765709" cy="8823726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C2495720-4AB8-4A2C-8134-43C12A1B5D34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1C7D658B-799E-4678-9B13-7EECD8AE9B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D22E80AE-7A4C-4838-9EBA-4CB8F3ABC6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0" b="91215" l="9961" r="89844">
                        <a14:foregroundMark x1="42969" y1="85798" x2="37793" y2="59736"/>
                        <a14:foregroundMark x1="53125" y1="90337" x2="53320" y2="89458"/>
                        <a14:foregroundMark x1="45020" y1="90630" x2="43945" y2="90630"/>
                        <a14:foregroundMark x1="33984" y1="91215" x2="34766" y2="91215"/>
                        <a14:foregroundMark x1="40234" y1="47291" x2="42578" y2="51830"/>
                        <a14:backgroundMark x1="48438" y1="33821" x2="48438" y2="33821"/>
                        <a14:backgroundMark x1="44727" y1="45388" x2="46191" y2="50366"/>
                        <a14:backgroundMark x1="48633" y1="84187" x2="48047" y2="78038"/>
                      </a14:backgroundRemoval>
                    </a14:imgEffect>
                  </a14:imgLayer>
                </a14:imgProps>
              </a:ext>
            </a:extLst>
          </a:blip>
          <a:srcRect l="25101" r="29864"/>
          <a:stretch/>
        </p:blipFill>
        <p:spPr>
          <a:xfrm>
            <a:off x="4113536" y="1860422"/>
            <a:ext cx="3141436" cy="465268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F83BC53-1B7F-4145-9573-34297D806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3941" y="4361482"/>
            <a:ext cx="1444408" cy="158091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709011B-10FD-4606-80E1-F833EB644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7933" y="4597522"/>
            <a:ext cx="1259148" cy="13684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5BE167A-416B-44F9-A565-E83E78964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77" y="4750850"/>
            <a:ext cx="1444407" cy="1444407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AACF345-06A1-4128-9C06-20EEA6CBF801}"/>
              </a:ext>
            </a:extLst>
          </p:cNvPr>
          <p:cNvGrpSpPr/>
          <p:nvPr/>
        </p:nvGrpSpPr>
        <p:grpSpPr>
          <a:xfrm>
            <a:off x="887898" y="1094736"/>
            <a:ext cx="1366989" cy="1507307"/>
            <a:chOff x="887898" y="1094736"/>
            <a:chExt cx="1366989" cy="1507307"/>
          </a:xfrm>
        </p:grpSpPr>
        <p:pic>
          <p:nvPicPr>
            <p:cNvPr id="11" name="Picture 2" descr="Rainbow Circle Sticker by Expo 2020 Dubai">
              <a:extLst>
                <a:ext uri="{FF2B5EF4-FFF2-40B4-BE49-F238E27FC236}">
                  <a16:creationId xmlns:a16="http://schemas.microsoft.com/office/drawing/2014/main" id="{0E6F8551-EA8E-4230-85C0-BC73C0C8A2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528" y="1094736"/>
              <a:ext cx="517520" cy="51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17E0B0D-4754-4FC9-A5FE-92893D668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988" b="99751" l="3177" r="96154">
                          <a14:foregroundMark x1="78428" y1="24938" x2="59699" y2="4988"/>
                          <a14:foregroundMark x1="65886" y1="93017" x2="48829" y2="90025"/>
                          <a14:foregroundMark x1="95151" y1="26683" x2="86789" y2="18703"/>
                          <a14:foregroundMark x1="86789" y1="18703" x2="85117" y2="14963"/>
                          <a14:foregroundMark x1="84783" y1="12968" x2="81773" y2="43641"/>
                          <a14:foregroundMark x1="87960" y1="15960" x2="96321" y2="23192"/>
                          <a14:foregroundMark x1="96321" y1="23192" x2="96321" y2="23192"/>
                          <a14:foregroundMark x1="86455" y1="23192" x2="94314" y2="30175"/>
                          <a14:foregroundMark x1="67057" y1="99751" x2="62040" y2="96509"/>
                          <a14:foregroundMark x1="47324" y1="94514" x2="42977" y2="92519"/>
                          <a14:foregroundMark x1="46823" y1="81047" x2="53512" y2="77307"/>
                          <a14:foregroundMark x1="50669" y1="77307" x2="43980" y2="78304"/>
                          <a14:foregroundMark x1="32776" y1="89027" x2="28094" y2="88030"/>
                          <a14:foregroundMark x1="31773" y1="85037" x2="33946" y2="86534"/>
                          <a14:foregroundMark x1="3177" y1="42394" x2="9866" y2="19202"/>
                          <a14:foregroundMark x1="3679" y1="42145" x2="9866" y2="32918"/>
                          <a14:foregroundMark x1="53679" y1="61347" x2="53679" y2="61347"/>
                          <a14:foregroundMark x1="53846" y1="56110" x2="53846" y2="56110"/>
                          <a14:backgroundMark x1="60201" y1="45137" x2="60201" y2="45137"/>
                          <a14:backgroundMark x1="59365" y1="43890" x2="61538" y2="46384"/>
                          <a14:backgroundMark x1="67893" y1="47382" x2="76756" y2="43641"/>
                          <a14:backgroundMark x1="76756" y1="43641" x2="80936" y2="32170"/>
                          <a14:backgroundMark x1="55853" y1="59601" x2="55853" y2="59601"/>
                          <a14:backgroundMark x1="55853" y1="57606" x2="55686" y2="61347"/>
                          <a14:backgroundMark x1="56689" y1="56858" x2="54682" y2="58105"/>
                          <a14:backgroundMark x1="57525" y1="56110" x2="55184" y2="55611"/>
                          <a14:backgroundMark x1="55351" y1="62594" x2="53846" y2="65586"/>
                          <a14:backgroundMark x1="56187" y1="54613" x2="56187" y2="54613"/>
                          <a14:backgroundMark x1="69231" y1="57357" x2="69231" y2="57357"/>
                          <a14:backgroundMark x1="68562" y1="57357" x2="68562" y2="59601"/>
                          <a14:backgroundMark x1="68227" y1="57357" x2="71739" y2="56359"/>
                          <a14:backgroundMark x1="68395" y1="99751" x2="68395" y2="99751"/>
                        </a14:backgroundRemoval>
                      </a14:imgEffect>
                    </a14:imgLayer>
                  </a14:imgProps>
                </a:ext>
              </a:extLst>
            </a:blip>
            <a:srcRect b="-7977"/>
            <a:stretch/>
          </p:blipFill>
          <p:spPr>
            <a:xfrm>
              <a:off x="887898" y="1612256"/>
              <a:ext cx="1366989" cy="989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1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risbee, man, holding, water&#10;&#10;Description automatically generated">
            <a:extLst>
              <a:ext uri="{FF2B5EF4-FFF2-40B4-BE49-F238E27FC236}">
                <a16:creationId xmlns:a16="http://schemas.microsoft.com/office/drawing/2014/main" id="{BE474044-DD2A-4DB3-8C62-09419D780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>
          <a:xfrm>
            <a:off x="106017" y="0"/>
            <a:ext cx="12085983" cy="6707705"/>
          </a:xfrm>
          <a:prstGeom prst="rect">
            <a:avLst/>
          </a:prstGeom>
        </p:spPr>
      </p:pic>
      <p:pic>
        <p:nvPicPr>
          <p:cNvPr id="3074" name="Picture 2" descr="التنمر الالكتروني&quot;: خطر يهدد الأطفال في غياب الرقابة - Alghad">
            <a:extLst>
              <a:ext uri="{FF2B5EF4-FFF2-40B4-BE49-F238E27FC236}">
                <a16:creationId xmlns:a16="http://schemas.microsoft.com/office/drawing/2014/main" id="{14E3B260-EEC7-46E8-A799-6D064D39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26" y="3429000"/>
            <a:ext cx="4613967" cy="2909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التنمر الإلكتروني يسبب الاكتئاب وفقدان الشهية - التقنية - البيان">
            <a:extLst>
              <a:ext uri="{FF2B5EF4-FFF2-40B4-BE49-F238E27FC236}">
                <a16:creationId xmlns:a16="http://schemas.microsoft.com/office/drawing/2014/main" id="{19CA71D9-8702-49A7-A926-BC0B6EEE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5" y="326647"/>
            <a:ext cx="5261941" cy="3370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1DBD2-B1DB-4DAE-B0DD-779AC12DE408}"/>
              </a:ext>
            </a:extLst>
          </p:cNvPr>
          <p:cNvSpPr/>
          <p:nvPr/>
        </p:nvSpPr>
        <p:spPr>
          <a:xfrm>
            <a:off x="1541978" y="5444350"/>
            <a:ext cx="4531496" cy="8502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r>
              <a:rPr lang="ar-AE" sz="4445" b="1" dirty="0">
                <a:solidFill>
                  <a:prstClr val="black"/>
                </a:solidFill>
                <a:effectLst>
                  <a:glow rad="228600">
                    <a:srgbClr val="FAE232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التنمر الإلكتروني</a:t>
            </a:r>
            <a:endParaRPr lang="en-US" sz="4445" b="1" dirty="0">
              <a:solidFill>
                <a:prstClr val="black"/>
              </a:solidFill>
              <a:effectLst>
                <a:glow rad="228600">
                  <a:srgbClr val="FAE232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09C99-26A7-4F0C-833B-2530FE6F0BE6}"/>
              </a:ext>
            </a:extLst>
          </p:cNvPr>
          <p:cNvSpPr/>
          <p:nvPr/>
        </p:nvSpPr>
        <p:spPr>
          <a:xfrm>
            <a:off x="7244156" y="1692414"/>
            <a:ext cx="2357615" cy="639103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3622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التهديد</a:t>
            </a:r>
            <a:endParaRPr lang="en-US" sz="3622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0E7E4-40AB-4E7B-B43C-3E7584142278}"/>
              </a:ext>
            </a:extLst>
          </p:cNvPr>
          <p:cNvSpPr/>
          <p:nvPr/>
        </p:nvSpPr>
        <p:spPr>
          <a:xfrm>
            <a:off x="1457411" y="3834772"/>
            <a:ext cx="4956332" cy="1196499"/>
          </a:xfrm>
          <a:prstGeom prst="rect">
            <a:avLst/>
          </a:prstGeom>
          <a:noFill/>
        </p:spPr>
        <p:txBody>
          <a:bodyPr wrap="square" lIns="80916" tIns="40458" rIns="80916" bIns="40458">
            <a:spAutoFit/>
          </a:bodyPr>
          <a:lstStyle/>
          <a:p>
            <a:pPr algn="ctr" defTabSz="376367" hangingPunct="0"/>
            <a:r>
              <a:rPr lang="ar-AE" sz="3622" b="1" kern="0" dirty="0">
                <a:ln w="0"/>
                <a:solidFill>
                  <a:srgbClr val="EF5FA7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  <a:sym typeface="Helvetica"/>
              </a:rPr>
              <a:t>تنمر يحدث عبر أجهزة الحاسوب أو الهواتف الذكية</a:t>
            </a:r>
            <a:endParaRPr lang="en-US" sz="3622" b="1" kern="0" dirty="0">
              <a:ln w="0"/>
              <a:solidFill>
                <a:srgbClr val="EF5FA7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75851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7F57E2-5C7C-4007-A644-DB65C75ED0A4}"/>
              </a:ext>
            </a:extLst>
          </p:cNvPr>
          <p:cNvSpPr/>
          <p:nvPr/>
        </p:nvSpPr>
        <p:spPr>
          <a:xfrm>
            <a:off x="4265906" y="243315"/>
            <a:ext cx="3660187" cy="4839934"/>
          </a:xfrm>
          <a:custGeom>
            <a:avLst/>
            <a:gdLst>
              <a:gd name="connsiteX0" fmla="*/ 1963047 w 3926094"/>
              <a:gd name="connsiteY0" fmla="*/ 0 h 5484321"/>
              <a:gd name="connsiteX1" fmla="*/ 3926094 w 3926094"/>
              <a:gd name="connsiteY1" fmla="*/ 1963047 h 5484321"/>
              <a:gd name="connsiteX2" fmla="*/ 3060606 w 3926094"/>
              <a:gd name="connsiteY2" fmla="*/ 3590836 h 5484321"/>
              <a:gd name="connsiteX3" fmla="*/ 3054340 w 3926094"/>
              <a:gd name="connsiteY3" fmla="*/ 3594643 h 5484321"/>
              <a:gd name="connsiteX4" fmla="*/ 3054340 w 3926094"/>
              <a:gd name="connsiteY4" fmla="*/ 5115582 h 5484321"/>
              <a:gd name="connsiteX5" fmla="*/ 2685601 w 3926094"/>
              <a:gd name="connsiteY5" fmla="*/ 5484321 h 5484321"/>
              <a:gd name="connsiteX6" fmla="*/ 1402481 w 3926094"/>
              <a:gd name="connsiteY6" fmla="*/ 5484321 h 5484321"/>
              <a:gd name="connsiteX7" fmla="*/ 1033742 w 3926094"/>
              <a:gd name="connsiteY7" fmla="*/ 5115582 h 5484321"/>
              <a:gd name="connsiteX8" fmla="*/ 1033742 w 3926094"/>
              <a:gd name="connsiteY8" fmla="*/ 3692248 h 5484321"/>
              <a:gd name="connsiteX9" fmla="*/ 1027342 w 3926094"/>
              <a:gd name="connsiteY9" fmla="*/ 3689165 h 5484321"/>
              <a:gd name="connsiteX10" fmla="*/ 0 w 3926094"/>
              <a:gd name="connsiteY10" fmla="*/ 1963047 h 5484321"/>
              <a:gd name="connsiteX11" fmla="*/ 1963047 w 3926094"/>
              <a:gd name="connsiteY11" fmla="*/ 0 h 54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6094" h="5484321">
                <a:moveTo>
                  <a:pt x="1963047" y="0"/>
                </a:moveTo>
                <a:cubicBezTo>
                  <a:pt x="3047208" y="0"/>
                  <a:pt x="3926094" y="878886"/>
                  <a:pt x="3926094" y="1963047"/>
                </a:cubicBezTo>
                <a:cubicBezTo>
                  <a:pt x="3926094" y="2640648"/>
                  <a:pt x="3582779" y="3238063"/>
                  <a:pt x="3060606" y="3590836"/>
                </a:cubicBezTo>
                <a:lnTo>
                  <a:pt x="3054340" y="3594643"/>
                </a:lnTo>
                <a:lnTo>
                  <a:pt x="3054340" y="5115582"/>
                </a:lnTo>
                <a:cubicBezTo>
                  <a:pt x="3054340" y="5319231"/>
                  <a:pt x="2889250" y="5484321"/>
                  <a:pt x="2685601" y="5484321"/>
                </a:cubicBezTo>
                <a:lnTo>
                  <a:pt x="1402481" y="5484321"/>
                </a:lnTo>
                <a:cubicBezTo>
                  <a:pt x="1198832" y="5484321"/>
                  <a:pt x="1033742" y="5319231"/>
                  <a:pt x="1033742" y="5115582"/>
                </a:cubicBezTo>
                <a:lnTo>
                  <a:pt x="1033742" y="3692248"/>
                </a:lnTo>
                <a:lnTo>
                  <a:pt x="1027342" y="3689165"/>
                </a:lnTo>
                <a:cubicBezTo>
                  <a:pt x="415411" y="3356744"/>
                  <a:pt x="0" y="2708408"/>
                  <a:pt x="0" y="1963047"/>
                </a:cubicBezTo>
                <a:cubicBezTo>
                  <a:pt x="0" y="878886"/>
                  <a:pt x="878886" y="0"/>
                  <a:pt x="196304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glow rad="1130300">
              <a:schemeClr val="accent4">
                <a:satMod val="175000"/>
                <a:alpha val="6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EBF48-2F54-4AFB-A4B9-D62966A13644}"/>
              </a:ext>
            </a:extLst>
          </p:cNvPr>
          <p:cNvSpPr/>
          <p:nvPr/>
        </p:nvSpPr>
        <p:spPr>
          <a:xfrm>
            <a:off x="5953076" y="5699366"/>
            <a:ext cx="432825" cy="2406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42209F8-A7CA-4590-913A-5656F5130EC9}"/>
              </a:ext>
            </a:extLst>
          </p:cNvPr>
          <p:cNvSpPr/>
          <p:nvPr/>
        </p:nvSpPr>
        <p:spPr>
          <a:xfrm flipV="1">
            <a:off x="5521361" y="5565483"/>
            <a:ext cx="1296256" cy="297328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5490B-5466-44D8-880E-6085B14134EC}"/>
              </a:ext>
            </a:extLst>
          </p:cNvPr>
          <p:cNvSpPr/>
          <p:nvPr/>
        </p:nvSpPr>
        <p:spPr>
          <a:xfrm flipV="1">
            <a:off x="5521361" y="5069799"/>
            <a:ext cx="1296255" cy="48662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rgbClr val="B8B8B8"/>
            </a:bgClr>
          </a:patt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39DA-FBA5-4518-A3B7-B09F264D9C33}"/>
              </a:ext>
            </a:extLst>
          </p:cNvPr>
          <p:cNvSpPr/>
          <p:nvPr/>
        </p:nvSpPr>
        <p:spPr>
          <a:xfrm>
            <a:off x="0" y="-96982"/>
            <a:ext cx="12192000" cy="69549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A14C1E-D3BD-404D-A2AE-DE6E7929511A}"/>
              </a:ext>
            </a:extLst>
          </p:cNvPr>
          <p:cNvSpPr/>
          <p:nvPr/>
        </p:nvSpPr>
        <p:spPr>
          <a:xfrm>
            <a:off x="4265905" y="229865"/>
            <a:ext cx="3660187" cy="4839934"/>
          </a:xfrm>
          <a:custGeom>
            <a:avLst/>
            <a:gdLst>
              <a:gd name="connsiteX0" fmla="*/ 1963047 w 3926094"/>
              <a:gd name="connsiteY0" fmla="*/ 0 h 5484321"/>
              <a:gd name="connsiteX1" fmla="*/ 3926094 w 3926094"/>
              <a:gd name="connsiteY1" fmla="*/ 1963047 h 5484321"/>
              <a:gd name="connsiteX2" fmla="*/ 3060606 w 3926094"/>
              <a:gd name="connsiteY2" fmla="*/ 3590836 h 5484321"/>
              <a:gd name="connsiteX3" fmla="*/ 3054340 w 3926094"/>
              <a:gd name="connsiteY3" fmla="*/ 3594643 h 5484321"/>
              <a:gd name="connsiteX4" fmla="*/ 3054340 w 3926094"/>
              <a:gd name="connsiteY4" fmla="*/ 5115582 h 5484321"/>
              <a:gd name="connsiteX5" fmla="*/ 2685601 w 3926094"/>
              <a:gd name="connsiteY5" fmla="*/ 5484321 h 5484321"/>
              <a:gd name="connsiteX6" fmla="*/ 1402481 w 3926094"/>
              <a:gd name="connsiteY6" fmla="*/ 5484321 h 5484321"/>
              <a:gd name="connsiteX7" fmla="*/ 1033742 w 3926094"/>
              <a:gd name="connsiteY7" fmla="*/ 5115582 h 5484321"/>
              <a:gd name="connsiteX8" fmla="*/ 1033742 w 3926094"/>
              <a:gd name="connsiteY8" fmla="*/ 3692248 h 5484321"/>
              <a:gd name="connsiteX9" fmla="*/ 1027342 w 3926094"/>
              <a:gd name="connsiteY9" fmla="*/ 3689165 h 5484321"/>
              <a:gd name="connsiteX10" fmla="*/ 0 w 3926094"/>
              <a:gd name="connsiteY10" fmla="*/ 1963047 h 5484321"/>
              <a:gd name="connsiteX11" fmla="*/ 1963047 w 3926094"/>
              <a:gd name="connsiteY11" fmla="*/ 0 h 54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6094" h="5484321">
                <a:moveTo>
                  <a:pt x="1963047" y="0"/>
                </a:moveTo>
                <a:cubicBezTo>
                  <a:pt x="3047208" y="0"/>
                  <a:pt x="3926094" y="878886"/>
                  <a:pt x="3926094" y="1963047"/>
                </a:cubicBezTo>
                <a:cubicBezTo>
                  <a:pt x="3926094" y="2640648"/>
                  <a:pt x="3582779" y="3238063"/>
                  <a:pt x="3060606" y="3590836"/>
                </a:cubicBezTo>
                <a:lnTo>
                  <a:pt x="3054340" y="3594643"/>
                </a:lnTo>
                <a:lnTo>
                  <a:pt x="3054340" y="5115582"/>
                </a:lnTo>
                <a:cubicBezTo>
                  <a:pt x="3054340" y="5319231"/>
                  <a:pt x="2889250" y="5484321"/>
                  <a:pt x="2685601" y="5484321"/>
                </a:cubicBezTo>
                <a:lnTo>
                  <a:pt x="1402481" y="5484321"/>
                </a:lnTo>
                <a:cubicBezTo>
                  <a:pt x="1198832" y="5484321"/>
                  <a:pt x="1033742" y="5319231"/>
                  <a:pt x="1033742" y="5115582"/>
                </a:cubicBezTo>
                <a:lnTo>
                  <a:pt x="1033742" y="3692248"/>
                </a:lnTo>
                <a:lnTo>
                  <a:pt x="1027342" y="3689165"/>
                </a:lnTo>
                <a:cubicBezTo>
                  <a:pt x="415411" y="3356744"/>
                  <a:pt x="0" y="2708408"/>
                  <a:pt x="0" y="1963047"/>
                </a:cubicBezTo>
                <a:cubicBezTo>
                  <a:pt x="0" y="878886"/>
                  <a:pt x="878886" y="0"/>
                  <a:pt x="196304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44154F-6E19-46CA-94CA-B76009075FCC}"/>
              </a:ext>
            </a:extLst>
          </p:cNvPr>
          <p:cNvSpPr/>
          <p:nvPr/>
        </p:nvSpPr>
        <p:spPr>
          <a:xfrm>
            <a:off x="7926092" y="2355769"/>
            <a:ext cx="4322735" cy="204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استراتيجية </a:t>
            </a:r>
            <a:r>
              <a:rPr kumimoji="0" lang="ar-EG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اللمبة المضيئة</a:t>
            </a:r>
            <a:endParaRPr kumimoji="0" lang="ar-KW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ultan normal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9BEDAA-9D5F-4621-A14F-DD95C235DF38}"/>
              </a:ext>
            </a:extLst>
          </p:cNvPr>
          <p:cNvSpPr/>
          <p:nvPr/>
        </p:nvSpPr>
        <p:spPr>
          <a:xfrm>
            <a:off x="0" y="2002304"/>
            <a:ext cx="4322735" cy="204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فكر واجب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6000" b="1" dirty="0" err="1">
                <a:solidFill>
                  <a:prstClr val="white"/>
                </a:solidFill>
                <a:latin typeface="Calibri" panose="020F0502020204030204"/>
                <a:cs typeface="Sultan normal" pitchFamily="2" charset="-78"/>
              </a:rPr>
              <a:t>مانوع</a:t>
            </a:r>
            <a:r>
              <a:rPr lang="ar-EG" sz="6000" b="1" dirty="0">
                <a:solidFill>
                  <a:prstClr val="white"/>
                </a:solidFill>
                <a:latin typeface="Calibri" panose="020F0502020204030204"/>
                <a:cs typeface="Sultan normal" pitchFamily="2" charset="-78"/>
              </a:rPr>
              <a:t> التنمر ؟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ultan normal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F1A025-D256-40B6-88BF-B9363E3CC61F}"/>
              </a:ext>
            </a:extLst>
          </p:cNvPr>
          <p:cNvSpPr/>
          <p:nvPr/>
        </p:nvSpPr>
        <p:spPr>
          <a:xfrm>
            <a:off x="9199659" y="352614"/>
            <a:ext cx="2075291" cy="94692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dirty="0"/>
              <a:t>تقويم مرحلي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301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repeatCount="21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00"/>
                            </p:stCondLst>
                            <p:childTnLst>
                              <p:par>
                                <p:cTn id="18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0" grpId="1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54463"/>
            <a:ext cx="5379353" cy="4960958"/>
            <a:chOff x="3337929" y="98722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98722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5030077" y="1160360"/>
              <a:ext cx="2105891" cy="23083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سيف يسخر من زميله علي ويضحك عليه</a:t>
              </a:r>
              <a:endPara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C839864-269F-4668-8EF6-5429E7B4F6A2}"/>
              </a:ext>
            </a:extLst>
          </p:cNvPr>
          <p:cNvSpPr/>
          <p:nvPr/>
        </p:nvSpPr>
        <p:spPr>
          <a:xfrm>
            <a:off x="1391479" y="807720"/>
            <a:ext cx="3458817" cy="286246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نوع التنمر ؟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5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54463"/>
            <a:ext cx="5379353" cy="4960958"/>
            <a:chOff x="3337929" y="98722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98722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4867231" y="782514"/>
              <a:ext cx="2268738" cy="25545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سعاد في كل مرة ترسل لصديقتها رسائل استفزازية</a:t>
              </a:r>
              <a:endPara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815F6F85-2701-40CD-A318-86AF0DC8A28F}"/>
              </a:ext>
            </a:extLst>
          </p:cNvPr>
          <p:cNvSpPr/>
          <p:nvPr/>
        </p:nvSpPr>
        <p:spPr>
          <a:xfrm>
            <a:off x="1391479" y="807720"/>
            <a:ext cx="3458817" cy="286246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نوع التنمر ؟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35882"/>
            <a:ext cx="5379353" cy="4960958"/>
            <a:chOff x="3337929" y="80141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80141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5030077" y="1160360"/>
              <a:ext cx="2105891" cy="28007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خالد في كل يوم يضرب اخته</a:t>
              </a:r>
              <a:endPara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B1279BAF-5064-47FF-AF24-D73558D96DBD}"/>
              </a:ext>
            </a:extLst>
          </p:cNvPr>
          <p:cNvSpPr/>
          <p:nvPr/>
        </p:nvSpPr>
        <p:spPr>
          <a:xfrm>
            <a:off x="1391479" y="807720"/>
            <a:ext cx="3458817" cy="286246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نوع التنمر ؟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4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مستطيل"/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454B37-114B-471A-8D41-8A9C8E62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895681" y="1234621"/>
            <a:ext cx="10780504" cy="5363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E1B66-D6C2-4B29-829F-C013BF5A7ADB}"/>
              </a:ext>
            </a:extLst>
          </p:cNvPr>
          <p:cNvSpPr txBox="1"/>
          <p:nvPr/>
        </p:nvSpPr>
        <p:spPr>
          <a:xfrm>
            <a:off x="2363578" y="1783519"/>
            <a:ext cx="671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كيف نواجه التنمر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4" descr="صور عن التنمر - رسومات عن التنمر - عبارات ارشادية مع الصور⋆ بالعربي نتعلم">
            <a:extLst>
              <a:ext uri="{FF2B5EF4-FFF2-40B4-BE49-F238E27FC236}">
                <a16:creationId xmlns:a16="http://schemas.microsoft.com/office/drawing/2014/main" id="{E997C0C7-4B50-498B-AAAE-9B4E5099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83" y="185313"/>
            <a:ext cx="2855742" cy="1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حملة لا للتنمر - Home | Facebook">
            <a:extLst>
              <a:ext uri="{FF2B5EF4-FFF2-40B4-BE49-F238E27FC236}">
                <a16:creationId xmlns:a16="http://schemas.microsoft.com/office/drawing/2014/main" id="{51E5643C-45EC-4D09-8531-A531FDC84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 b="27088"/>
          <a:stretch/>
        </p:blipFill>
        <p:spPr bwMode="auto">
          <a:xfrm>
            <a:off x="152136" y="1869422"/>
            <a:ext cx="2060031" cy="16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person, indoor, sitting, holding&#10;&#10;Description automatically generated">
            <a:extLst>
              <a:ext uri="{FF2B5EF4-FFF2-40B4-BE49-F238E27FC236}">
                <a16:creationId xmlns:a16="http://schemas.microsoft.com/office/drawing/2014/main" id="{D6456AF9-7071-4031-B105-15FF311E1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997" y="260253"/>
            <a:ext cx="2565126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2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slamic with mosque in paper style design Free Vector">
            <a:extLst>
              <a:ext uri="{FF2B5EF4-FFF2-40B4-BE49-F238E27FC236}">
                <a16:creationId xmlns:a16="http://schemas.microsoft.com/office/drawing/2014/main" id="{552B27B6-3928-4485-9860-D9664EE3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21"/>
            <a:ext cx="12192000" cy="6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8281-0D15-469F-9E9F-3C35F5AF5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5" t="27731" r="14597" b="23213"/>
          <a:stretch/>
        </p:blipFill>
        <p:spPr>
          <a:xfrm>
            <a:off x="1880322" y="393936"/>
            <a:ext cx="9569733" cy="5431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6315A7-8735-4B61-9E7C-1385120D2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17" t="24719" r="33952" b="26871"/>
          <a:stretch/>
        </p:blipFill>
        <p:spPr>
          <a:xfrm>
            <a:off x="0" y="4716586"/>
            <a:ext cx="2934929" cy="2057193"/>
          </a:xfrm>
          <a:prstGeom prst="rect">
            <a:avLst/>
          </a:prstGeom>
        </p:spPr>
      </p:pic>
      <p:pic>
        <p:nvPicPr>
          <p:cNvPr id="9" name="Picture 2" descr="Elegant ramadan kareem card with clouds and mosque Free Vector">
            <a:extLst>
              <a:ext uri="{FF2B5EF4-FFF2-40B4-BE49-F238E27FC236}">
                <a16:creationId xmlns:a16="http://schemas.microsoft.com/office/drawing/2014/main" id="{C97A8B99-5A19-4653-AAE0-6ABC9BA15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B47E2F-1650-4858-8CD4-87E59CA74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233" y="50418"/>
            <a:ext cx="3883489" cy="5541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59E613-0A44-4628-92B3-F2B507CD3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840" y="579034"/>
            <a:ext cx="3901778" cy="5556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0C1436-A6C8-4B10-B08D-1DF82E292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58" y="1251289"/>
            <a:ext cx="3895682" cy="5541744"/>
          </a:xfrm>
          <a:prstGeom prst="rect">
            <a:avLst/>
          </a:prstGeom>
        </p:spPr>
      </p:pic>
      <p:pic>
        <p:nvPicPr>
          <p:cNvPr id="20" name="Picture 4" descr="صور عن التنمر - رسومات عن التنمر - عبارات ارشادية مع الصور⋆ بالعربي نتعلم">
            <a:extLst>
              <a:ext uri="{FF2B5EF4-FFF2-40B4-BE49-F238E27FC236}">
                <a16:creationId xmlns:a16="http://schemas.microsoft.com/office/drawing/2014/main" id="{34275C2B-0142-477A-BF5C-F390B0F1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23" y="2902090"/>
            <a:ext cx="1396139" cy="8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صور عن التنمر - رسومات عن التنمر - عبارات ارشادية مع الصور⋆ بالعربي نتعلم">
            <a:extLst>
              <a:ext uri="{FF2B5EF4-FFF2-40B4-BE49-F238E27FC236}">
                <a16:creationId xmlns:a16="http://schemas.microsoft.com/office/drawing/2014/main" id="{044ED0B8-4C40-440F-80EB-A4F45640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59" y="1492976"/>
            <a:ext cx="1396139" cy="8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صور عن التنمر - رسومات عن التنمر - عبارات ارشادية مع الصور⋆ بالعربي نتعلم">
            <a:extLst>
              <a:ext uri="{FF2B5EF4-FFF2-40B4-BE49-F238E27FC236}">
                <a16:creationId xmlns:a16="http://schemas.microsoft.com/office/drawing/2014/main" id="{64E9CCCF-134D-47C1-8AAF-60A156D4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58" y="2100638"/>
            <a:ext cx="1396139" cy="8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1517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مستطيل"/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8A995A61-DCF4-4CA4-B7A8-C9C31CEAD4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0646" y="4560960"/>
            <a:ext cx="3118064" cy="203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7408DA7-B845-4153-8953-15534BEFE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63" t="19683" r="24266" b="30223"/>
          <a:stretch/>
        </p:blipFill>
        <p:spPr>
          <a:xfrm rot="1513536">
            <a:off x="1410578" y="1069398"/>
            <a:ext cx="1699443" cy="912278"/>
          </a:xfrm>
          <a:prstGeom prst="rect">
            <a:avLst/>
          </a:prstGeom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CE6F4A60-02F7-4E02-9D27-95FE4AFE8830}"/>
              </a:ext>
            </a:extLst>
          </p:cNvPr>
          <p:cNvSpPr/>
          <p:nvPr/>
        </p:nvSpPr>
        <p:spPr>
          <a:xfrm>
            <a:off x="6735884" y="875559"/>
            <a:ext cx="4672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F1C4D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مهارات القرن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 w="0"/>
                <a:solidFill>
                  <a:srgbClr val="0141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العصف الذهني </a:t>
            </a:r>
            <a:endParaRPr kumimoji="0" lang="ar-AE" sz="4000" b="1" i="0" u="none" strike="noStrike" kern="0" cap="none" spc="0" normalizeH="0" baseline="0" noProof="0" dirty="0">
              <a:ln w="0"/>
              <a:solidFill>
                <a:srgbClr val="0141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98E2F2E9-AF40-4E67-A27A-83FD65A30892}"/>
              </a:ext>
            </a:extLst>
          </p:cNvPr>
          <p:cNvSpPr txBox="1"/>
          <p:nvPr/>
        </p:nvSpPr>
        <p:spPr>
          <a:xfrm>
            <a:off x="2490174" y="5451140"/>
            <a:ext cx="3118064" cy="8155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متميز...</a:t>
            </a: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kumimoji="0" lang="ar-AE" sz="24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4B908E-9F41-4BE8-B33E-E6EFB14F2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4" r="5400" b="15692"/>
          <a:stretch/>
        </p:blipFill>
        <p:spPr>
          <a:xfrm>
            <a:off x="1" y="6507380"/>
            <a:ext cx="3156540" cy="350620"/>
          </a:xfrm>
          <a:prstGeom prst="rect">
            <a:avLst/>
          </a:prstGeom>
        </p:spPr>
      </p:pic>
      <p:pic>
        <p:nvPicPr>
          <p:cNvPr id="29" name="Picture 4" descr="نتيجة بحث الصور عن down clipart gif">
            <a:extLst>
              <a:ext uri="{FF2B5EF4-FFF2-40B4-BE49-F238E27FC236}">
                <a16:creationId xmlns:a16="http://schemas.microsoft.com/office/drawing/2014/main" id="{0EFDEE4B-CDD6-4062-A774-BD574AC96D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56" y="5848304"/>
            <a:ext cx="336043" cy="6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CF67D7-F09F-4EBB-ACD4-3F1B8C3C8973}"/>
              </a:ext>
            </a:extLst>
          </p:cNvPr>
          <p:cNvSpPr txBox="1"/>
          <p:nvPr/>
        </p:nvSpPr>
        <p:spPr>
          <a:xfrm>
            <a:off x="1593847" y="2594942"/>
            <a:ext cx="1002946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فكر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الطريقة التي ستتخذها لتحولك من مشاهد للتنمر إلى مواجه للتنمر؟؟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hought Bubble: Cloud 6">
            <a:extLst>
              <a:ext uri="{FF2B5EF4-FFF2-40B4-BE49-F238E27FC236}">
                <a16:creationId xmlns:a16="http://schemas.microsoft.com/office/drawing/2014/main" id="{78199164-B0B6-4064-9682-191FD9CE362B}"/>
              </a:ext>
            </a:extLst>
          </p:cNvPr>
          <p:cNvSpPr/>
          <p:nvPr/>
        </p:nvSpPr>
        <p:spPr>
          <a:xfrm>
            <a:off x="3156541" y="387551"/>
            <a:ext cx="3844559" cy="1541417"/>
          </a:xfrm>
          <a:prstGeom prst="cloudCallout">
            <a:avLst>
              <a:gd name="adj1" fmla="val -90060"/>
              <a:gd name="adj2" fmla="val 77975"/>
            </a:avLst>
          </a:prstGeom>
          <a:solidFill>
            <a:srgbClr val="00B0F0"/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فكر معي يا بطل</a:t>
            </a:r>
          </a:p>
        </p:txBody>
      </p:sp>
      <p:pic>
        <p:nvPicPr>
          <p:cNvPr id="22" name="صورة 4">
            <a:extLst>
              <a:ext uri="{FF2B5EF4-FFF2-40B4-BE49-F238E27FC236}">
                <a16:creationId xmlns:a16="http://schemas.microsoft.com/office/drawing/2014/main" id="{5FCA3493-224F-45AE-8FB7-A25434877A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75" y="1045386"/>
            <a:ext cx="284380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8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6A6D1-F79B-479B-8F80-3FA437CF1169}"/>
              </a:ext>
            </a:extLst>
          </p:cNvPr>
          <p:cNvSpPr/>
          <p:nvPr/>
        </p:nvSpPr>
        <p:spPr>
          <a:xfrm>
            <a:off x="7775192" y="125660"/>
            <a:ext cx="4318754" cy="1015632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التقويم الختامي</a:t>
            </a:r>
            <a:r>
              <a:rPr kumimoji="0" lang="ar-AE" sz="6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11" name="مستطيل 3">
            <a:extLst>
              <a:ext uri="{FF2B5EF4-FFF2-40B4-BE49-F238E27FC236}">
                <a16:creationId xmlns:a16="http://schemas.microsoft.com/office/drawing/2014/main" id="{754C8623-444C-49EE-A694-9982FBF396CE}"/>
              </a:ext>
            </a:extLst>
          </p:cNvPr>
          <p:cNvSpPr/>
          <p:nvPr/>
        </p:nvSpPr>
        <p:spPr>
          <a:xfrm>
            <a:off x="5025988" y="1376593"/>
            <a:ext cx="5324663" cy="403650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99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تطبيق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99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CCBDF30-7E4E-493E-9634-21E3D73C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180324" y="3245801"/>
            <a:ext cx="866775" cy="942209"/>
          </a:xfrm>
          <a:prstGeom prst="rect">
            <a:avLst/>
          </a:prstGeom>
        </p:spPr>
      </p:pic>
      <p:pic>
        <p:nvPicPr>
          <p:cNvPr id="13" name="IMG_4793">
            <a:hlinkClick r:id="" action="ppaction://media"/>
            <a:extLst>
              <a:ext uri="{FF2B5EF4-FFF2-40B4-BE49-F238E27FC236}">
                <a16:creationId xmlns:a16="http://schemas.microsoft.com/office/drawing/2014/main" id="{EC25D62E-2F4E-4146-BF3D-F5AE9EBCF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4547" y="5335254"/>
            <a:ext cx="1327820" cy="861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A0ACE-CFD2-4CC3-A8C0-827CC490A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84" r="5400" b="15692"/>
          <a:stretch/>
        </p:blipFill>
        <p:spPr>
          <a:xfrm>
            <a:off x="3939051" y="5882539"/>
            <a:ext cx="3600587" cy="558931"/>
          </a:xfrm>
          <a:prstGeom prst="rect">
            <a:avLst/>
          </a:prstGeom>
        </p:spPr>
      </p:pic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D95EFEF0-E166-4C71-B81A-74239E99A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29" y="5172812"/>
            <a:ext cx="252032" cy="5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DF03D4-6356-4A7B-85F7-19DCD137A533}"/>
              </a:ext>
            </a:extLst>
          </p:cNvPr>
          <p:cNvSpPr/>
          <p:nvPr/>
        </p:nvSpPr>
        <p:spPr>
          <a:xfrm>
            <a:off x="1992523" y="4297324"/>
            <a:ext cx="79420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https://wordwall.net/resource/2174935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07228A8-05C1-4C61-A3C3-A8F589393D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84" y="2961107"/>
            <a:ext cx="523875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37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مستطيل"/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14" name="Picture 13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A01CB52A-0C0D-4B3E-96FA-3541654CA2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6282" y="3429001"/>
            <a:ext cx="1864574" cy="30555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310D254-9784-4108-8FF7-D20C165BC2CA}"/>
              </a:ext>
            </a:extLst>
          </p:cNvPr>
          <p:cNvGrpSpPr/>
          <p:nvPr/>
        </p:nvGrpSpPr>
        <p:grpSpPr>
          <a:xfrm>
            <a:off x="9464696" y="581829"/>
            <a:ext cx="2343001" cy="2559258"/>
            <a:chOff x="346014" y="-80043"/>
            <a:chExt cx="2343001" cy="25592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0E25A2-47FD-4527-93BD-B34F72B5C6A4}"/>
                </a:ext>
              </a:extLst>
            </p:cNvPr>
            <p:cNvSpPr/>
            <p:nvPr/>
          </p:nvSpPr>
          <p:spPr>
            <a:xfrm>
              <a:off x="576992" y="738424"/>
              <a:ext cx="1341713" cy="17407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4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4819A5-BB0D-4EF4-96B0-D835B5887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922" b="61979" l="66691" r="92387">
                          <a14:foregroundMark x1="92387" y1="35677" x2="88287" y2="43620"/>
                          <a14:foregroundMark x1="88287" y1="43620" x2="82723" y2="47786"/>
                          <a14:foregroundMark x1="92167" y1="32552" x2="89531" y2="27474"/>
                          <a14:foregroundMark x1="89531" y1="27474" x2="85944" y2="24609"/>
                          <a14:foregroundMark x1="85944" y1="24609" x2="85871" y2="24609"/>
                          <a14:foregroundMark x1="91947" y1="31641" x2="89312" y2="25911"/>
                          <a14:foregroundMark x1="89312" y1="25911" x2="86750" y2="24870"/>
                          <a14:foregroundMark x1="89312" y1="26302" x2="86018" y2="22396"/>
                          <a14:foregroundMark x1="86018" y1="22396" x2="84773" y2="21875"/>
                          <a14:foregroundMark x1="86091" y1="22396" x2="78038" y2="20573"/>
                          <a14:foregroundMark x1="78038" y1="20573" x2="73865" y2="23307"/>
                          <a14:foregroundMark x1="73865" y1="23307" x2="71449" y2="29167"/>
                          <a14:foregroundMark x1="71449" y1="29167" x2="71303" y2="33984"/>
                          <a14:foregroundMark x1="86310" y1="22917" x2="78551" y2="20443"/>
                          <a14:foregroundMark x1="78551" y1="20443" x2="78258" y2="20703"/>
                          <a14:foregroundMark x1="89678" y1="26693" x2="85798" y2="22396"/>
                          <a14:foregroundMark x1="85798" y1="22396" x2="77526" y2="21094"/>
                          <a14:foregroundMark x1="66545" y1="35417" x2="66764" y2="42578"/>
                          <a14:foregroundMark x1="66764" y1="42578" x2="69107" y2="48307"/>
                          <a14:foregroundMark x1="69107" y1="48307" x2="72914" y2="50911"/>
                          <a14:foregroundMark x1="72914" y1="50911" x2="73353" y2="50911"/>
                          <a14:foregroundMark x1="72694" y1="61979" x2="76794" y2="57422"/>
                          <a14:foregroundMark x1="76794" y1="57422" x2="77672" y2="54948"/>
                        </a14:backgroundRemoval>
                      </a14:imgEffect>
                    </a14:imgLayer>
                  </a14:imgProps>
                </a:ext>
              </a:extLst>
            </a:blip>
            <a:srcRect l="63808" t="15163" r="4808" b="35583"/>
            <a:stretch/>
          </p:blipFill>
          <p:spPr>
            <a:xfrm>
              <a:off x="1187850" y="-80043"/>
              <a:ext cx="1501165" cy="142794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29F745-2B06-4D50-B32C-8DA8C20E374B}"/>
                </a:ext>
              </a:extLst>
            </p:cNvPr>
            <p:cNvSpPr/>
            <p:nvPr/>
          </p:nvSpPr>
          <p:spPr>
            <a:xfrm>
              <a:off x="346014" y="787634"/>
              <a:ext cx="1683673" cy="1587243"/>
            </a:xfrm>
            <a:prstGeom prst="rect">
              <a:avLst/>
            </a:prstGeom>
            <a:noFill/>
          </p:spPr>
          <p:txBody>
            <a:bodyPr wrap="square" lIns="108851" tIns="54426" rIns="108851" bIns="54426">
              <a:spAutoFit/>
            </a:bodyPr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ldhabi" panose="01000000000000000000" pitchFamily="2" charset="-78"/>
                  <a:ea typeface="+mn-ea"/>
                  <a:cs typeface="Aldhabi" panose="01000000000000000000" pitchFamily="2" charset="-78"/>
                </a:rPr>
                <a:t>بطاقة الخروج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DC8F7D-8D86-4839-A825-5E0E25131634}"/>
              </a:ext>
            </a:extLst>
          </p:cNvPr>
          <p:cNvSpPr txBox="1"/>
          <p:nvPr/>
        </p:nvSpPr>
        <p:spPr>
          <a:xfrm>
            <a:off x="3158904" y="528437"/>
            <a:ext cx="642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اختر الرقم المناسب ل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تقيم فهمك للحصة ...</a:t>
            </a:r>
            <a:endParaRPr kumimoji="0" lang="en-A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5A9D0-2BB8-4C9D-A788-023B2741889E}"/>
              </a:ext>
            </a:extLst>
          </p:cNvPr>
          <p:cNvGrpSpPr/>
          <p:nvPr/>
        </p:nvGrpSpPr>
        <p:grpSpPr>
          <a:xfrm>
            <a:off x="4073950" y="2081725"/>
            <a:ext cx="4591188" cy="2867403"/>
            <a:chOff x="1085707" y="3493713"/>
            <a:chExt cx="4592605" cy="2868288"/>
          </a:xfrm>
        </p:grpSpPr>
        <p:grpSp>
          <p:nvGrpSpPr>
            <p:cNvPr id="21" name="Google Shape;935;p30">
              <a:extLst>
                <a:ext uri="{FF2B5EF4-FFF2-40B4-BE49-F238E27FC236}">
                  <a16:creationId xmlns:a16="http://schemas.microsoft.com/office/drawing/2014/main" id="{36808ACC-9692-4812-99FA-3737912D4F5F}"/>
                </a:ext>
              </a:extLst>
            </p:cNvPr>
            <p:cNvGrpSpPr/>
            <p:nvPr/>
          </p:nvGrpSpPr>
          <p:grpSpPr>
            <a:xfrm>
              <a:off x="1085707" y="3493713"/>
              <a:ext cx="4592605" cy="2868288"/>
              <a:chOff x="3402425" y="1438450"/>
              <a:chExt cx="2824481" cy="1764015"/>
            </a:xfrm>
          </p:grpSpPr>
          <p:sp>
            <p:nvSpPr>
              <p:cNvPr id="25" name="Google Shape;936;p30">
                <a:extLst>
                  <a:ext uri="{FF2B5EF4-FFF2-40B4-BE49-F238E27FC236}">
                    <a16:creationId xmlns:a16="http://schemas.microsoft.com/office/drawing/2014/main" id="{CD25D48A-B58D-4241-AC7E-BA2FF56D70A4}"/>
                  </a:ext>
                </a:extLst>
              </p:cNvPr>
              <p:cNvSpPr/>
              <p:nvPr/>
            </p:nvSpPr>
            <p:spPr>
              <a:xfrm>
                <a:off x="3402425" y="1438450"/>
                <a:ext cx="2824481" cy="1764015"/>
              </a:xfrm>
              <a:custGeom>
                <a:avLst/>
                <a:gdLst/>
                <a:ahLst/>
                <a:cxnLst/>
                <a:rect l="l" t="t" r="r" b="b"/>
                <a:pathLst>
                  <a:path w="65904" h="41160" extrusionOk="0">
                    <a:moveTo>
                      <a:pt x="2017" y="1"/>
                    </a:moveTo>
                    <a:lnTo>
                      <a:pt x="1609" y="42"/>
                    </a:lnTo>
                    <a:lnTo>
                      <a:pt x="876" y="347"/>
                    </a:lnTo>
                    <a:lnTo>
                      <a:pt x="347" y="877"/>
                    </a:lnTo>
                    <a:lnTo>
                      <a:pt x="41" y="1610"/>
                    </a:lnTo>
                    <a:lnTo>
                      <a:pt x="0" y="2017"/>
                    </a:lnTo>
                    <a:lnTo>
                      <a:pt x="0" y="39164"/>
                    </a:lnTo>
                    <a:lnTo>
                      <a:pt x="41" y="39571"/>
                    </a:lnTo>
                    <a:lnTo>
                      <a:pt x="347" y="40284"/>
                    </a:lnTo>
                    <a:lnTo>
                      <a:pt x="876" y="40834"/>
                    </a:lnTo>
                    <a:lnTo>
                      <a:pt x="1609" y="41139"/>
                    </a:lnTo>
                    <a:lnTo>
                      <a:pt x="2017" y="41160"/>
                    </a:lnTo>
                    <a:lnTo>
                      <a:pt x="63908" y="41160"/>
                    </a:lnTo>
                    <a:lnTo>
                      <a:pt x="64315" y="41139"/>
                    </a:lnTo>
                    <a:lnTo>
                      <a:pt x="65028" y="40834"/>
                    </a:lnTo>
                    <a:lnTo>
                      <a:pt x="65578" y="40284"/>
                    </a:lnTo>
                    <a:lnTo>
                      <a:pt x="65863" y="39571"/>
                    </a:lnTo>
                    <a:lnTo>
                      <a:pt x="65903" y="39164"/>
                    </a:lnTo>
                    <a:lnTo>
                      <a:pt x="65903" y="2017"/>
                    </a:lnTo>
                    <a:lnTo>
                      <a:pt x="65863" y="1610"/>
                    </a:lnTo>
                    <a:lnTo>
                      <a:pt x="65578" y="877"/>
                    </a:lnTo>
                    <a:lnTo>
                      <a:pt x="65028" y="347"/>
                    </a:lnTo>
                    <a:lnTo>
                      <a:pt x="64315" y="42"/>
                    </a:lnTo>
                    <a:lnTo>
                      <a:pt x="63908" y="1"/>
                    </a:lnTo>
                    <a:close/>
                  </a:path>
                </a:pathLst>
              </a:custGeom>
              <a:solidFill>
                <a:srgbClr val="112129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937;p30">
                <a:extLst>
                  <a:ext uri="{FF2B5EF4-FFF2-40B4-BE49-F238E27FC236}">
                    <a16:creationId xmlns:a16="http://schemas.microsoft.com/office/drawing/2014/main" id="{778C970F-7D2B-4082-AB4C-31E95F65A94B}"/>
                  </a:ext>
                </a:extLst>
              </p:cNvPr>
              <p:cNvSpPr/>
              <p:nvPr/>
            </p:nvSpPr>
            <p:spPr>
              <a:xfrm>
                <a:off x="3587445" y="1496095"/>
                <a:ext cx="2408163" cy="1649628"/>
              </a:xfrm>
              <a:custGeom>
                <a:avLst/>
                <a:gdLst/>
                <a:ahLst/>
                <a:cxnLst/>
                <a:rect l="l" t="t" r="r" b="b"/>
                <a:pathLst>
                  <a:path w="56190" h="38491" extrusionOk="0">
                    <a:moveTo>
                      <a:pt x="1" y="0"/>
                    </a:moveTo>
                    <a:lnTo>
                      <a:pt x="1" y="38491"/>
                    </a:lnTo>
                    <a:lnTo>
                      <a:pt x="56190" y="38491"/>
                    </a:lnTo>
                    <a:lnTo>
                      <a:pt x="56190" y="0"/>
                    </a:lnTo>
                    <a:close/>
                  </a:path>
                </a:pathLst>
              </a:custGeom>
              <a:solidFill>
                <a:srgbClr val="F8FBFC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938;p30">
                <a:extLst>
                  <a:ext uri="{FF2B5EF4-FFF2-40B4-BE49-F238E27FC236}">
                    <a16:creationId xmlns:a16="http://schemas.microsoft.com/office/drawing/2014/main" id="{C4B4856E-8090-4871-805F-D74B9FF08620}"/>
                  </a:ext>
                </a:extLst>
              </p:cNvPr>
              <p:cNvSpPr/>
              <p:nvPr/>
            </p:nvSpPr>
            <p:spPr>
              <a:xfrm>
                <a:off x="383795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499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499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3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3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939;p30">
                <a:extLst>
                  <a:ext uri="{FF2B5EF4-FFF2-40B4-BE49-F238E27FC236}">
                    <a16:creationId xmlns:a16="http://schemas.microsoft.com/office/drawing/2014/main" id="{44B71E55-F34B-430B-80D5-F2527563AB21}"/>
                  </a:ext>
                </a:extLst>
              </p:cNvPr>
              <p:cNvSpPr/>
              <p:nvPr/>
            </p:nvSpPr>
            <p:spPr>
              <a:xfrm>
                <a:off x="4200194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40;p30">
                <a:extLst>
                  <a:ext uri="{FF2B5EF4-FFF2-40B4-BE49-F238E27FC236}">
                    <a16:creationId xmlns:a16="http://schemas.microsoft.com/office/drawing/2014/main" id="{6E32393B-2E60-4868-83C7-5A3D94299D84}"/>
                  </a:ext>
                </a:extLst>
              </p:cNvPr>
              <p:cNvSpPr/>
              <p:nvPr/>
            </p:nvSpPr>
            <p:spPr>
              <a:xfrm>
                <a:off x="3951443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41;p30">
                <a:extLst>
                  <a:ext uri="{FF2B5EF4-FFF2-40B4-BE49-F238E27FC236}">
                    <a16:creationId xmlns:a16="http://schemas.microsoft.com/office/drawing/2014/main" id="{8E1E7FAE-42B2-486E-8BC7-A8AA371ED7A6}"/>
                  </a:ext>
                </a:extLst>
              </p:cNvPr>
              <p:cNvSpPr/>
              <p:nvPr/>
            </p:nvSpPr>
            <p:spPr>
              <a:xfrm>
                <a:off x="3949686" y="2383737"/>
                <a:ext cx="302060" cy="151073"/>
              </a:xfrm>
              <a:custGeom>
                <a:avLst/>
                <a:gdLst/>
                <a:ahLst/>
                <a:cxnLst/>
                <a:rect l="l" t="t" r="r" b="b"/>
                <a:pathLst>
                  <a:path w="7048" h="3525" extrusionOk="0">
                    <a:moveTo>
                      <a:pt x="1" y="1"/>
                    </a:moveTo>
                    <a:lnTo>
                      <a:pt x="21" y="367"/>
                    </a:lnTo>
                    <a:lnTo>
                      <a:pt x="163" y="1039"/>
                    </a:lnTo>
                    <a:lnTo>
                      <a:pt x="428" y="1671"/>
                    </a:lnTo>
                    <a:lnTo>
                      <a:pt x="815" y="2241"/>
                    </a:lnTo>
                    <a:lnTo>
                      <a:pt x="1284" y="2730"/>
                    </a:lnTo>
                    <a:lnTo>
                      <a:pt x="1854" y="3096"/>
                    </a:lnTo>
                    <a:lnTo>
                      <a:pt x="2485" y="3361"/>
                    </a:lnTo>
                    <a:lnTo>
                      <a:pt x="3157" y="3504"/>
                    </a:lnTo>
                    <a:lnTo>
                      <a:pt x="3524" y="3524"/>
                    </a:lnTo>
                    <a:lnTo>
                      <a:pt x="3890" y="3504"/>
                    </a:lnTo>
                    <a:lnTo>
                      <a:pt x="4583" y="3361"/>
                    </a:lnTo>
                    <a:lnTo>
                      <a:pt x="5214" y="3096"/>
                    </a:lnTo>
                    <a:lnTo>
                      <a:pt x="5764" y="2730"/>
                    </a:lnTo>
                    <a:lnTo>
                      <a:pt x="6253" y="2241"/>
                    </a:lnTo>
                    <a:lnTo>
                      <a:pt x="6619" y="1671"/>
                    </a:lnTo>
                    <a:lnTo>
                      <a:pt x="6884" y="1039"/>
                    </a:lnTo>
                    <a:lnTo>
                      <a:pt x="7027" y="367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942;p30">
                <a:extLst>
                  <a:ext uri="{FF2B5EF4-FFF2-40B4-BE49-F238E27FC236}">
                    <a16:creationId xmlns:a16="http://schemas.microsoft.com/office/drawing/2014/main" id="{49D82E94-E256-4D9F-BD1A-FDE2108723C4}"/>
                  </a:ext>
                </a:extLst>
              </p:cNvPr>
              <p:cNvSpPr/>
              <p:nvPr/>
            </p:nvSpPr>
            <p:spPr>
              <a:xfrm>
                <a:off x="5258972" y="2074770"/>
                <a:ext cx="5245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40" h="12261" extrusionOk="0">
                    <a:moveTo>
                      <a:pt x="6110" y="0"/>
                    </a:moveTo>
                    <a:lnTo>
                      <a:pt x="5478" y="21"/>
                    </a:lnTo>
                    <a:lnTo>
                      <a:pt x="4297" y="265"/>
                    </a:lnTo>
                    <a:lnTo>
                      <a:pt x="3197" y="734"/>
                    </a:lnTo>
                    <a:lnTo>
                      <a:pt x="2220" y="1406"/>
                    </a:lnTo>
                    <a:lnTo>
                      <a:pt x="1385" y="2220"/>
                    </a:lnTo>
                    <a:lnTo>
                      <a:pt x="733" y="3198"/>
                    </a:lnTo>
                    <a:lnTo>
                      <a:pt x="265" y="4298"/>
                    </a:lnTo>
                    <a:lnTo>
                      <a:pt x="20" y="5499"/>
                    </a:lnTo>
                    <a:lnTo>
                      <a:pt x="0" y="6130"/>
                    </a:lnTo>
                    <a:lnTo>
                      <a:pt x="20" y="6762"/>
                    </a:lnTo>
                    <a:lnTo>
                      <a:pt x="265" y="7963"/>
                    </a:lnTo>
                    <a:lnTo>
                      <a:pt x="733" y="9063"/>
                    </a:lnTo>
                    <a:lnTo>
                      <a:pt x="1385" y="10020"/>
                    </a:lnTo>
                    <a:lnTo>
                      <a:pt x="2220" y="10855"/>
                    </a:lnTo>
                    <a:lnTo>
                      <a:pt x="3197" y="11527"/>
                    </a:lnTo>
                    <a:lnTo>
                      <a:pt x="4297" y="11996"/>
                    </a:lnTo>
                    <a:lnTo>
                      <a:pt x="5478" y="12240"/>
                    </a:lnTo>
                    <a:lnTo>
                      <a:pt x="6110" y="12260"/>
                    </a:lnTo>
                    <a:lnTo>
                      <a:pt x="6741" y="12240"/>
                    </a:lnTo>
                    <a:lnTo>
                      <a:pt x="7943" y="11996"/>
                    </a:lnTo>
                    <a:lnTo>
                      <a:pt x="9042" y="11527"/>
                    </a:lnTo>
                    <a:lnTo>
                      <a:pt x="10020" y="10855"/>
                    </a:lnTo>
                    <a:lnTo>
                      <a:pt x="10855" y="10020"/>
                    </a:lnTo>
                    <a:lnTo>
                      <a:pt x="11507" y="9063"/>
                    </a:lnTo>
                    <a:lnTo>
                      <a:pt x="11975" y="7963"/>
                    </a:lnTo>
                    <a:lnTo>
                      <a:pt x="12219" y="6762"/>
                    </a:lnTo>
                    <a:lnTo>
                      <a:pt x="12240" y="6130"/>
                    </a:lnTo>
                    <a:lnTo>
                      <a:pt x="12219" y="5499"/>
                    </a:lnTo>
                    <a:lnTo>
                      <a:pt x="11975" y="4298"/>
                    </a:lnTo>
                    <a:lnTo>
                      <a:pt x="11507" y="3198"/>
                    </a:lnTo>
                    <a:lnTo>
                      <a:pt x="10855" y="2220"/>
                    </a:lnTo>
                    <a:lnTo>
                      <a:pt x="10020" y="1406"/>
                    </a:lnTo>
                    <a:lnTo>
                      <a:pt x="9042" y="734"/>
                    </a:lnTo>
                    <a:lnTo>
                      <a:pt x="7943" y="265"/>
                    </a:lnTo>
                    <a:lnTo>
                      <a:pt x="6741" y="21"/>
                    </a:lnTo>
                    <a:lnTo>
                      <a:pt x="61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943;p30">
                <a:extLst>
                  <a:ext uri="{FF2B5EF4-FFF2-40B4-BE49-F238E27FC236}">
                    <a16:creationId xmlns:a16="http://schemas.microsoft.com/office/drawing/2014/main" id="{2350673C-4C16-4520-A023-9B1C0BC9173D}"/>
                  </a:ext>
                </a:extLst>
              </p:cNvPr>
              <p:cNvSpPr/>
              <p:nvPr/>
            </p:nvSpPr>
            <p:spPr>
              <a:xfrm>
                <a:off x="5379404" y="2349708"/>
                <a:ext cx="282817" cy="1414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3300" extrusionOk="0">
                    <a:moveTo>
                      <a:pt x="3300" y="1"/>
                    </a:moveTo>
                    <a:lnTo>
                      <a:pt x="2974" y="21"/>
                    </a:lnTo>
                    <a:lnTo>
                      <a:pt x="2322" y="143"/>
                    </a:lnTo>
                    <a:lnTo>
                      <a:pt x="1732" y="387"/>
                    </a:lnTo>
                    <a:lnTo>
                      <a:pt x="1202" y="754"/>
                    </a:lnTo>
                    <a:lnTo>
                      <a:pt x="754" y="1202"/>
                    </a:lnTo>
                    <a:lnTo>
                      <a:pt x="408" y="1732"/>
                    </a:lnTo>
                    <a:lnTo>
                      <a:pt x="143" y="2322"/>
                    </a:lnTo>
                    <a:lnTo>
                      <a:pt x="21" y="2974"/>
                    </a:lnTo>
                    <a:lnTo>
                      <a:pt x="0" y="3300"/>
                    </a:lnTo>
                    <a:lnTo>
                      <a:pt x="408" y="3300"/>
                    </a:lnTo>
                    <a:lnTo>
                      <a:pt x="408" y="2994"/>
                    </a:lnTo>
                    <a:lnTo>
                      <a:pt x="530" y="2444"/>
                    </a:lnTo>
                    <a:lnTo>
                      <a:pt x="754" y="1915"/>
                    </a:lnTo>
                    <a:lnTo>
                      <a:pt x="1059" y="1446"/>
                    </a:lnTo>
                    <a:lnTo>
                      <a:pt x="1446" y="1060"/>
                    </a:lnTo>
                    <a:lnTo>
                      <a:pt x="1915" y="734"/>
                    </a:lnTo>
                    <a:lnTo>
                      <a:pt x="2444" y="510"/>
                    </a:lnTo>
                    <a:lnTo>
                      <a:pt x="3015" y="408"/>
                    </a:lnTo>
                    <a:lnTo>
                      <a:pt x="3300" y="387"/>
                    </a:lnTo>
                    <a:lnTo>
                      <a:pt x="3605" y="408"/>
                    </a:lnTo>
                    <a:lnTo>
                      <a:pt x="4175" y="510"/>
                    </a:lnTo>
                    <a:lnTo>
                      <a:pt x="4705" y="734"/>
                    </a:lnTo>
                    <a:lnTo>
                      <a:pt x="5153" y="1060"/>
                    </a:lnTo>
                    <a:lnTo>
                      <a:pt x="5560" y="1446"/>
                    </a:lnTo>
                    <a:lnTo>
                      <a:pt x="5866" y="1915"/>
                    </a:lnTo>
                    <a:lnTo>
                      <a:pt x="6090" y="2444"/>
                    </a:lnTo>
                    <a:lnTo>
                      <a:pt x="6212" y="2994"/>
                    </a:lnTo>
                    <a:lnTo>
                      <a:pt x="6212" y="3300"/>
                    </a:lnTo>
                    <a:lnTo>
                      <a:pt x="6599" y="3300"/>
                    </a:lnTo>
                    <a:lnTo>
                      <a:pt x="6599" y="2974"/>
                    </a:lnTo>
                    <a:lnTo>
                      <a:pt x="6456" y="2322"/>
                    </a:lnTo>
                    <a:lnTo>
                      <a:pt x="6212" y="1732"/>
                    </a:lnTo>
                    <a:lnTo>
                      <a:pt x="5866" y="1202"/>
                    </a:lnTo>
                    <a:lnTo>
                      <a:pt x="5418" y="754"/>
                    </a:lnTo>
                    <a:lnTo>
                      <a:pt x="4888" y="387"/>
                    </a:lnTo>
                    <a:lnTo>
                      <a:pt x="4298" y="143"/>
                    </a:lnTo>
                    <a:lnTo>
                      <a:pt x="3646" y="21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944;p30">
                <a:extLst>
                  <a:ext uri="{FF2B5EF4-FFF2-40B4-BE49-F238E27FC236}">
                    <a16:creationId xmlns:a16="http://schemas.microsoft.com/office/drawing/2014/main" id="{2D2384F3-C5A0-49B3-829A-33E23EFD2AC1}"/>
                  </a:ext>
                </a:extLst>
              </p:cNvPr>
              <p:cNvSpPr/>
              <p:nvPr/>
            </p:nvSpPr>
            <p:spPr>
              <a:xfrm>
                <a:off x="5620312" y="2238876"/>
                <a:ext cx="49800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6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945;p30">
                <a:extLst>
                  <a:ext uri="{FF2B5EF4-FFF2-40B4-BE49-F238E27FC236}">
                    <a16:creationId xmlns:a16="http://schemas.microsoft.com/office/drawing/2014/main" id="{1D94C5DF-2CDA-4C1E-9C1E-A7655D9E2B66}"/>
                  </a:ext>
                </a:extLst>
              </p:cNvPr>
              <p:cNvSpPr/>
              <p:nvPr/>
            </p:nvSpPr>
            <p:spPr>
              <a:xfrm>
                <a:off x="5371561" y="2238876"/>
                <a:ext cx="50658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8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946;p30">
                <a:extLst>
                  <a:ext uri="{FF2B5EF4-FFF2-40B4-BE49-F238E27FC236}">
                    <a16:creationId xmlns:a16="http://schemas.microsoft.com/office/drawing/2014/main" id="{04389C36-34DC-433F-B3CD-D4FF32532E69}"/>
                  </a:ext>
                </a:extLst>
              </p:cNvPr>
              <p:cNvSpPr/>
              <p:nvPr/>
            </p:nvSpPr>
            <p:spPr>
              <a:xfrm>
                <a:off x="455193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500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500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4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4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947;p30">
                <a:extLst>
                  <a:ext uri="{FF2B5EF4-FFF2-40B4-BE49-F238E27FC236}">
                    <a16:creationId xmlns:a16="http://schemas.microsoft.com/office/drawing/2014/main" id="{7F64C09D-F0F8-4D11-9EFE-F57154CAEE63}"/>
                  </a:ext>
                </a:extLst>
              </p:cNvPr>
              <p:cNvSpPr/>
              <p:nvPr/>
            </p:nvSpPr>
            <p:spPr>
              <a:xfrm>
                <a:off x="4914175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948;p30">
                <a:extLst>
                  <a:ext uri="{FF2B5EF4-FFF2-40B4-BE49-F238E27FC236}">
                    <a16:creationId xmlns:a16="http://schemas.microsoft.com/office/drawing/2014/main" id="{D1A5968F-87F4-4DFF-A0EA-3C632D4D7E6E}"/>
                  </a:ext>
                </a:extLst>
              </p:cNvPr>
              <p:cNvSpPr/>
              <p:nvPr/>
            </p:nvSpPr>
            <p:spPr>
              <a:xfrm>
                <a:off x="4665424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949;p30">
                <a:extLst>
                  <a:ext uri="{FF2B5EF4-FFF2-40B4-BE49-F238E27FC236}">
                    <a16:creationId xmlns:a16="http://schemas.microsoft.com/office/drawing/2014/main" id="{FD02FD4C-6812-4CE3-90EF-85861405C1EA}"/>
                  </a:ext>
                </a:extLst>
              </p:cNvPr>
              <p:cNvSpPr/>
              <p:nvPr/>
            </p:nvSpPr>
            <p:spPr>
              <a:xfrm>
                <a:off x="4690710" y="2430025"/>
                <a:ext cx="248831" cy="16629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388" extrusionOk="0">
                    <a:moveTo>
                      <a:pt x="1" y="0"/>
                    </a:moveTo>
                    <a:lnTo>
                      <a:pt x="1" y="387"/>
                    </a:lnTo>
                    <a:lnTo>
                      <a:pt x="5805" y="387"/>
                    </a:lnTo>
                    <a:lnTo>
                      <a:pt x="5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E708EE-8675-4D7A-87E7-B2F2FE5C2B1B}"/>
                </a:ext>
              </a:extLst>
            </p:cNvPr>
            <p:cNvSpPr txBox="1"/>
            <p:nvPr/>
          </p:nvSpPr>
          <p:spPr>
            <a:xfrm>
              <a:off x="1921656" y="3660617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1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DC9CA-1F42-4FB3-8ED9-1BD82FE7E0B6}"/>
                </a:ext>
              </a:extLst>
            </p:cNvPr>
            <p:cNvSpPr txBox="1"/>
            <p:nvPr/>
          </p:nvSpPr>
          <p:spPr>
            <a:xfrm>
              <a:off x="3137075" y="3668084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2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35A138-6674-4F70-8680-9025CF7514C0}"/>
                </a:ext>
              </a:extLst>
            </p:cNvPr>
            <p:cNvSpPr txBox="1"/>
            <p:nvPr/>
          </p:nvSpPr>
          <p:spPr>
            <a:xfrm>
              <a:off x="4297481" y="3696205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3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9B206F9-770C-487F-80B9-B8AF292DD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4" r="5400" b="15692"/>
          <a:stretch/>
        </p:blipFill>
        <p:spPr>
          <a:xfrm>
            <a:off x="404368" y="5162785"/>
            <a:ext cx="3929401" cy="832602"/>
          </a:xfrm>
          <a:prstGeom prst="rect">
            <a:avLst/>
          </a:prstGeom>
        </p:spPr>
      </p:pic>
      <p:pic>
        <p:nvPicPr>
          <p:cNvPr id="40" name="Picture 4" descr="نتيجة بحث الصور عن down clipart gif">
            <a:extLst>
              <a:ext uri="{FF2B5EF4-FFF2-40B4-BE49-F238E27FC236}">
                <a16:creationId xmlns:a16="http://schemas.microsoft.com/office/drawing/2014/main" id="{CD44481C-C5CC-453F-941B-D984B3C039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55" y="2877833"/>
            <a:ext cx="399601" cy="21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387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EF71E-B0D0-4004-B32B-EA949D4D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677" y="23882"/>
            <a:ext cx="7200897" cy="248245"/>
          </a:xfrm>
        </p:spPr>
        <p:txBody>
          <a:bodyPr>
            <a:normAutofit fontScale="90000"/>
          </a:bodyPr>
          <a:lstStyle/>
          <a:p>
            <a:pPr algn="ctr"/>
            <a:r>
              <a:rPr lang="ar-AE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قواعد التعليم عن بعد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315C1E-6197-4DF7-9732-5D081CA201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7833" y="1287267"/>
          <a:ext cx="10547499" cy="5308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5833">
                  <a:extLst>
                    <a:ext uri="{9D8B030D-6E8A-4147-A177-3AD203B41FA5}">
                      <a16:colId xmlns:a16="http://schemas.microsoft.com/office/drawing/2014/main" val="1831791831"/>
                    </a:ext>
                  </a:extLst>
                </a:gridCol>
                <a:gridCol w="3515833">
                  <a:extLst>
                    <a:ext uri="{9D8B030D-6E8A-4147-A177-3AD203B41FA5}">
                      <a16:colId xmlns:a16="http://schemas.microsoft.com/office/drawing/2014/main" val="2472918833"/>
                    </a:ext>
                  </a:extLst>
                </a:gridCol>
                <a:gridCol w="3515833">
                  <a:extLst>
                    <a:ext uri="{9D8B030D-6E8A-4147-A177-3AD203B41FA5}">
                      <a16:colId xmlns:a16="http://schemas.microsoft.com/office/drawing/2014/main" val="3146861712"/>
                    </a:ext>
                  </a:extLst>
                </a:gridCol>
              </a:tblGrid>
              <a:tr h="265409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(AH) Manal Black" pitchFamily="2" charset="-78"/>
                        </a:rPr>
                        <a:t>جهز أدواتك 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(AH) Manal Black" pitchFamily="2" charset="-78"/>
                      </a:endParaRPr>
                    </a:p>
                    <a:p>
                      <a:pPr marL="0" algn="ctr" defTabSz="914400" rtl="1" eaLnBrk="1" latinLnBrk="0" hangingPunct="1"/>
                      <a:endParaRPr lang="en-US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التفاعل الإيجابي 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الالتزام بالوقت المحدد للحصة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568699308"/>
                  </a:ext>
                </a:extLst>
              </a:tr>
              <a:tr h="265409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(AH) Manal Black" pitchFamily="2" charset="-78"/>
                        </a:rPr>
                        <a:t>أغلق الصوت وأنتظر دورك للإجابة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(AH) Manal Black" pitchFamily="2" charset="-78"/>
                      </a:endParaRPr>
                    </a:p>
                    <a:p>
                      <a:pPr algn="ctr"/>
                      <a:endParaRPr lang="en-US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استخدام الأجهزة بطريقة تناسب العملية التعليمية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اتباع تعليمات المعلمة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285102737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57F55A0-6C73-4FEC-B24C-352B01B1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332" y="2195925"/>
            <a:ext cx="1548219" cy="1365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F77C9-FB06-4D4F-9D72-86221308F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833" y="2058146"/>
            <a:ext cx="2350584" cy="1510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87668-FF55-433A-B25C-AFFAF636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14" y="4696074"/>
            <a:ext cx="1200905" cy="1467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EBA629-729D-448B-A44A-EC7EB915E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463" y="4736570"/>
            <a:ext cx="1975244" cy="14671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1E7DB5-33FE-4E8B-8862-F2F7AA8FBCCD}"/>
              </a:ext>
            </a:extLst>
          </p:cNvPr>
          <p:cNvSpPr/>
          <p:nvPr/>
        </p:nvSpPr>
        <p:spPr>
          <a:xfrm>
            <a:off x="6969284" y="2813541"/>
            <a:ext cx="398186" cy="692628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112A7-CFA8-458B-B79C-3FDF3C61EBF1}"/>
              </a:ext>
            </a:extLst>
          </p:cNvPr>
          <p:cNvSpPr/>
          <p:nvPr/>
        </p:nvSpPr>
        <p:spPr>
          <a:xfrm>
            <a:off x="3414859" y="2736415"/>
            <a:ext cx="398186" cy="692628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D27C3-9069-4028-B84F-E56EEE6852C0}"/>
              </a:ext>
            </a:extLst>
          </p:cNvPr>
          <p:cNvSpPr/>
          <p:nvPr/>
        </p:nvSpPr>
        <p:spPr>
          <a:xfrm>
            <a:off x="10169131" y="2813541"/>
            <a:ext cx="398186" cy="692628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C2030A-05B3-49A5-8EF8-19C7697E106E}"/>
              </a:ext>
            </a:extLst>
          </p:cNvPr>
          <p:cNvSpPr/>
          <p:nvPr/>
        </p:nvSpPr>
        <p:spPr>
          <a:xfrm>
            <a:off x="6884451" y="5134697"/>
            <a:ext cx="398186" cy="692628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7D5BF3-9CC9-4D75-88E1-AFEEB6C4B239}"/>
              </a:ext>
            </a:extLst>
          </p:cNvPr>
          <p:cNvSpPr/>
          <p:nvPr/>
        </p:nvSpPr>
        <p:spPr>
          <a:xfrm>
            <a:off x="3167194" y="5169043"/>
            <a:ext cx="363657" cy="692628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marL="0" marR="0" lvl="0" indent="0" algn="ct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6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pic>
        <p:nvPicPr>
          <p:cNvPr id="20" name="Picture 19" descr="A picture containing sitting, table, holding, game&#10;&#10;Description automatically generated">
            <a:extLst>
              <a:ext uri="{FF2B5EF4-FFF2-40B4-BE49-F238E27FC236}">
                <a16:creationId xmlns:a16="http://schemas.microsoft.com/office/drawing/2014/main" id="{DAA56BF4-4276-4E6F-A9E9-8F382519D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8" y="2195924"/>
            <a:ext cx="2098725" cy="15444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A0BD50-05A4-442E-8FA1-7645E468C434}"/>
              </a:ext>
            </a:extLst>
          </p:cNvPr>
          <p:cNvSpPr/>
          <p:nvPr/>
        </p:nvSpPr>
        <p:spPr>
          <a:xfrm>
            <a:off x="9536999" y="5097017"/>
            <a:ext cx="398186" cy="692628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1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4051" b="1" i="0" u="none" strike="noStrike" kern="120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3CF9BD-BD66-42AC-8D5E-44AE80875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8" y="4862664"/>
            <a:ext cx="1696416" cy="1341021"/>
          </a:xfrm>
          <a:prstGeom prst="rect">
            <a:avLst/>
          </a:prstGeom>
        </p:spPr>
      </p:pic>
      <p:graphicFrame>
        <p:nvGraphicFramePr>
          <p:cNvPr id="24" name="جدول 6">
            <a:extLst>
              <a:ext uri="{FF2B5EF4-FFF2-40B4-BE49-F238E27FC236}">
                <a16:creationId xmlns:a16="http://schemas.microsoft.com/office/drawing/2014/main" id="{D6922065-A89F-48F5-9F82-792231949ED3}"/>
              </a:ext>
            </a:extLst>
          </p:cNvPr>
          <p:cNvGraphicFramePr>
            <a:graphicFrameLocks noGrp="1"/>
          </p:cNvGraphicFramePr>
          <p:nvPr/>
        </p:nvGraphicFramePr>
        <p:xfrm>
          <a:off x="1624150" y="114667"/>
          <a:ext cx="8943701" cy="4724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643809">
                  <a:extLst>
                    <a:ext uri="{9D8B030D-6E8A-4147-A177-3AD203B41FA5}">
                      <a16:colId xmlns:a16="http://schemas.microsoft.com/office/drawing/2014/main" val="1667664881"/>
                    </a:ext>
                  </a:extLst>
                </a:gridCol>
                <a:gridCol w="5028443">
                  <a:extLst>
                    <a:ext uri="{9D8B030D-6E8A-4147-A177-3AD203B41FA5}">
                      <a16:colId xmlns:a16="http://schemas.microsoft.com/office/drawing/2014/main" val="595270797"/>
                    </a:ext>
                  </a:extLst>
                </a:gridCol>
                <a:gridCol w="1271449">
                  <a:extLst>
                    <a:ext uri="{9D8B030D-6E8A-4147-A177-3AD203B41FA5}">
                      <a16:colId xmlns:a16="http://schemas.microsoft.com/office/drawing/2014/main" val="160310275"/>
                    </a:ext>
                  </a:extLst>
                </a:gridCol>
              </a:tblGrid>
              <a:tr h="236220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900" dirty="0">
                          <a:solidFill>
                            <a:schemeClr val="tx1"/>
                          </a:solidFill>
                        </a:rPr>
                        <a:t>قوانين الحصة</a:t>
                      </a:r>
                    </a:p>
                  </a:txBody>
                  <a:tcPr marL="68580" marR="68580" marT="34291" marB="34291" anchor="ctr"/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endParaRPr lang="ar-AE" sz="1100" dirty="0"/>
                    </a:p>
                  </a:txBody>
                  <a:tcPr marL="68580" marR="68580" marT="34291" marB="34291" anchor="ctr"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100" dirty="0">
                          <a:solidFill>
                            <a:schemeClr val="tx1"/>
                          </a:solidFill>
                        </a:rPr>
                        <a:t>الزمن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3959842732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pPr algn="ctr" rtl="1"/>
                      <a:endParaRPr lang="ar-AE" sz="1400" dirty="0"/>
                    </a:p>
                  </a:txBody>
                  <a:tcPr anchor="ctr"/>
                </a:tc>
                <a:tc v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endParaRPr lang="ar-AE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100" dirty="0"/>
                        <a:t>1 دقيقة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1643454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09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bc9aafd8680de1bd273b718ee6fd0fd">
            <a:extLst>
              <a:ext uri="{FF2B5EF4-FFF2-40B4-BE49-F238E27FC236}">
                <a16:creationId xmlns:a16="http://schemas.microsoft.com/office/drawing/2014/main" id="{C210B6F7-50F5-4878-A347-411AD968F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29" y="1753630"/>
            <a:ext cx="3422335" cy="4902019"/>
          </a:xfrm>
          <a:prstGeom prst="rect">
            <a:avLst/>
          </a:prstGeom>
        </p:spPr>
      </p:pic>
      <p:pic>
        <p:nvPicPr>
          <p:cNvPr id="7" name="Picture 6" descr="82cb04a7c2df8ccbb40d34726a66d7de">
            <a:extLst>
              <a:ext uri="{FF2B5EF4-FFF2-40B4-BE49-F238E27FC236}">
                <a16:creationId xmlns:a16="http://schemas.microsoft.com/office/drawing/2014/main" id="{1F985CF1-5633-45AB-8FFD-F08E11104D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7697609" y="-1"/>
            <a:ext cx="2570353" cy="4236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B4A5D5-A976-4A2A-9872-932334BE8FE1}"/>
              </a:ext>
            </a:extLst>
          </p:cNvPr>
          <p:cNvSpPr/>
          <p:nvPr/>
        </p:nvSpPr>
        <p:spPr>
          <a:xfrm>
            <a:off x="1431639" y="2480016"/>
            <a:ext cx="36624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AE" sz="6600" b="1" dirty="0">
                <a:solidFill>
                  <a:srgbClr val="FF0000"/>
                </a:solidFill>
                <a:cs typeface="ACS  Fayrouz Bold" pitchFamily="2" charset="-78"/>
              </a:rPr>
              <a:t>خط سير الحصة</a:t>
            </a:r>
            <a:endParaRPr lang="en-US" sz="6600" b="1" dirty="0">
              <a:solidFill>
                <a:srgbClr val="FF0000"/>
              </a:solidFill>
              <a:cs typeface="ACS  Fayrouz Bold" pitchFamily="2" charset="-78"/>
            </a:endParaRPr>
          </a:p>
        </p:txBody>
      </p:sp>
      <p:pic>
        <p:nvPicPr>
          <p:cNvPr id="10" name="Picture 9" descr="82cb04a7c2df8ccbb40d34726a66d7de">
            <a:extLst>
              <a:ext uri="{FF2B5EF4-FFF2-40B4-BE49-F238E27FC236}">
                <a16:creationId xmlns:a16="http://schemas.microsoft.com/office/drawing/2014/main" id="{DF206FA6-1CAF-4AD9-8B90-D9524EA9A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09" y="3139539"/>
            <a:ext cx="2570353" cy="4236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F26A-CCC5-453D-BD50-DB2220B53FCD}"/>
              </a:ext>
            </a:extLst>
          </p:cNvPr>
          <p:cNvSpPr txBox="1"/>
          <p:nvPr/>
        </p:nvSpPr>
        <p:spPr>
          <a:xfrm rot="21156534">
            <a:off x="7689423" y="363785"/>
            <a:ext cx="23043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بطاقة الخروج من الحصة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D113F-D06C-4794-9675-E85D2D308E81}"/>
              </a:ext>
            </a:extLst>
          </p:cNvPr>
          <p:cNvSpPr txBox="1"/>
          <p:nvPr/>
        </p:nvSpPr>
        <p:spPr>
          <a:xfrm rot="795375">
            <a:off x="8119818" y="1593346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b="1" dirty="0"/>
              <a:t>تقييم ختامي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FF982-00E8-457A-A2B3-57A5096772B8}"/>
              </a:ext>
            </a:extLst>
          </p:cNvPr>
          <p:cNvSpPr txBox="1"/>
          <p:nvPr/>
        </p:nvSpPr>
        <p:spPr>
          <a:xfrm rot="21156534">
            <a:off x="8088635" y="2464828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قراءة وشرح للدرس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35424-A102-4146-A5A7-A67BE00C25A2}"/>
              </a:ext>
            </a:extLst>
          </p:cNvPr>
          <p:cNvSpPr txBox="1"/>
          <p:nvPr/>
        </p:nvSpPr>
        <p:spPr>
          <a:xfrm rot="21156534">
            <a:off x="7929078" y="3634715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التقييم القبلي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ECD4B-D3DF-4E44-B5EA-E3062737804D}"/>
              </a:ext>
            </a:extLst>
          </p:cNvPr>
          <p:cNvSpPr txBox="1"/>
          <p:nvPr/>
        </p:nvSpPr>
        <p:spPr>
          <a:xfrm rot="21156534">
            <a:off x="8119817" y="5639656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الحضور والغياب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ADD88-3F2A-4431-944E-055B99040A8E}"/>
              </a:ext>
            </a:extLst>
          </p:cNvPr>
          <p:cNvSpPr txBox="1"/>
          <p:nvPr/>
        </p:nvSpPr>
        <p:spPr>
          <a:xfrm rot="795375">
            <a:off x="8119817" y="4728750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b="1" dirty="0"/>
              <a:t>قوانين التعلم عن بعد</a:t>
            </a:r>
          </a:p>
        </p:txBody>
      </p:sp>
    </p:spTree>
    <p:extLst>
      <p:ext uri="{BB962C8B-B14F-4D97-AF65-F5344CB8AC3E}">
        <p14:creationId xmlns:p14="http://schemas.microsoft.com/office/powerpoint/2010/main" val="1119348193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bc\Pictures\مخطوطة.png">
            <a:extLst>
              <a:ext uri="{FF2B5EF4-FFF2-40B4-BE49-F238E27FC236}">
                <a16:creationId xmlns:a16="http://schemas.microsoft.com/office/drawing/2014/main" id="{E64268FC-7EBD-4144-A445-E728DEC3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5EF"/>
              </a:clrFrom>
              <a:clrTo>
                <a:srgbClr val="FAF5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0780" y="-412162"/>
            <a:ext cx="4344024" cy="8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100326-E09A-40C8-9372-6FCEEE9D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7" y="3160298"/>
            <a:ext cx="7315200" cy="77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التهيئة الحافزة </a:t>
            </a:r>
            <a:endParaRPr lang="en-US" sz="48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45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42847-49DB-4A7E-8B93-18DF11AF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71" y="1669371"/>
            <a:ext cx="6650985" cy="4424714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45"/>
          <p:cNvSpPr/>
          <p:nvPr/>
        </p:nvSpPr>
        <p:spPr>
          <a:xfrm>
            <a:off x="407770" y="5882762"/>
            <a:ext cx="1738813" cy="936103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45"/>
          <p:cNvSpPr/>
          <p:nvPr/>
        </p:nvSpPr>
        <p:spPr>
          <a:xfrm>
            <a:off x="417401" y="4949959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1"/>
          <p:cNvSpPr/>
          <p:nvPr/>
        </p:nvSpPr>
        <p:spPr>
          <a:xfrm>
            <a:off x="4092696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44"/>
          <p:cNvSpPr/>
          <p:nvPr/>
        </p:nvSpPr>
        <p:spPr>
          <a:xfrm>
            <a:off x="427033" y="4010554"/>
            <a:ext cx="1721448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"/>
          <p:cNvSpPr/>
          <p:nvPr/>
        </p:nvSpPr>
        <p:spPr>
          <a:xfrm>
            <a:off x="427032" y="3074450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10"/>
          <p:cNvSpPr/>
          <p:nvPr/>
        </p:nvSpPr>
        <p:spPr>
          <a:xfrm>
            <a:off x="437397" y="2138346"/>
            <a:ext cx="1690244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9"/>
          <p:cNvSpPr/>
          <p:nvPr/>
        </p:nvSpPr>
        <p:spPr>
          <a:xfrm>
            <a:off x="476082" y="1226477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8"/>
          <p:cNvSpPr/>
          <p:nvPr/>
        </p:nvSpPr>
        <p:spPr>
          <a:xfrm>
            <a:off x="3072029" y="122647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7"/>
          <p:cNvSpPr/>
          <p:nvPr/>
        </p:nvSpPr>
        <p:spPr>
          <a:xfrm>
            <a:off x="4987996" y="122201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6"/>
          <p:cNvSpPr/>
          <p:nvPr/>
        </p:nvSpPr>
        <p:spPr>
          <a:xfrm>
            <a:off x="6859725" y="121212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5"/>
          <p:cNvSpPr/>
          <p:nvPr/>
        </p:nvSpPr>
        <p:spPr>
          <a:xfrm>
            <a:off x="8815150" y="1212127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3"/>
          <p:cNvCxnSpPr/>
          <p:nvPr/>
        </p:nvCxnSpPr>
        <p:spPr>
          <a:xfrm>
            <a:off x="1030155" y="1202242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ماذا يوجد خلف الجدار؟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78" y="2060204"/>
            <a:ext cx="1934491" cy="47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1F6B1A-E490-490E-9F56-6AE668356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50" t="24209" r="50000" b="21097"/>
          <a:stretch/>
        </p:blipFill>
        <p:spPr>
          <a:xfrm>
            <a:off x="5115449" y="0"/>
            <a:ext cx="6030236" cy="5683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2B14A1-FCFC-484D-8AF8-6CE164050898}"/>
              </a:ext>
            </a:extLst>
          </p:cNvPr>
          <p:cNvSpPr/>
          <p:nvPr/>
        </p:nvSpPr>
        <p:spPr>
          <a:xfrm>
            <a:off x="5344683" y="2828851"/>
            <a:ext cx="5801002" cy="1200298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احذر التنمر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2502D-5BCA-4419-B4AD-73215E2D4A19}"/>
              </a:ext>
            </a:extLst>
          </p:cNvPr>
          <p:cNvSpPr/>
          <p:nvPr/>
        </p:nvSpPr>
        <p:spPr>
          <a:xfrm>
            <a:off x="5441897" y="421480"/>
            <a:ext cx="4667296" cy="1107965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</a:p>
        </p:txBody>
      </p:sp>
      <p:pic>
        <p:nvPicPr>
          <p:cNvPr id="10" name="Picture 4" descr="صور عن التنمر - رسومات عن التنمر - عبارات ارشادية مع الصور⋆ بالعربي نتعلم">
            <a:extLst>
              <a:ext uri="{FF2B5EF4-FFF2-40B4-BE49-F238E27FC236}">
                <a16:creationId xmlns:a16="http://schemas.microsoft.com/office/drawing/2014/main" id="{44B656A3-57C4-47DE-9693-2A4572DA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39" y="5152008"/>
            <a:ext cx="2265161" cy="19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حملة لا للتنمر (@la_tnamor_eg) | Twitter">
            <a:extLst>
              <a:ext uri="{FF2B5EF4-FFF2-40B4-BE49-F238E27FC236}">
                <a16:creationId xmlns:a16="http://schemas.microsoft.com/office/drawing/2014/main" id="{EC609B7C-C6FB-49BC-A4DB-E8962978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9" y="2643941"/>
            <a:ext cx="2233315" cy="190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acebook">
            <a:extLst>
              <a:ext uri="{FF2B5EF4-FFF2-40B4-BE49-F238E27FC236}">
                <a16:creationId xmlns:a16="http://schemas.microsoft.com/office/drawing/2014/main" id="{7A393E7E-E012-40F5-9723-943419AF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54" y="4411607"/>
            <a:ext cx="2630231" cy="187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حملة لا للتنمر - Home | Facebook">
            <a:extLst>
              <a:ext uri="{FF2B5EF4-FFF2-40B4-BE49-F238E27FC236}">
                <a16:creationId xmlns:a16="http://schemas.microsoft.com/office/drawing/2014/main" id="{E939E4DD-EDFC-493D-976E-0663B8A99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 b="27088"/>
          <a:stretch/>
        </p:blipFill>
        <p:spPr bwMode="auto">
          <a:xfrm>
            <a:off x="436361" y="421480"/>
            <a:ext cx="2569213" cy="18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334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23C5843-1EA8-42D5-A1EA-18C1AAF46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87068" r="36934" b="703"/>
          <a:stretch/>
        </p:blipFill>
        <p:spPr bwMode="auto">
          <a:xfrm>
            <a:off x="490330" y="328261"/>
            <a:ext cx="1706335" cy="9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7675-5936-4ED1-A368-0A955ABC9193}"/>
              </a:ext>
            </a:extLst>
          </p:cNvPr>
          <p:cNvSpPr/>
          <p:nvPr/>
        </p:nvSpPr>
        <p:spPr>
          <a:xfrm>
            <a:off x="159026" y="185529"/>
            <a:ext cx="11886179" cy="6463447"/>
          </a:xfrm>
          <a:prstGeom prst="rect">
            <a:avLst/>
          </a:prstGeom>
          <a:noFill/>
          <a:ln w="136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7259B-A17C-4378-A8D7-661173AA1816}"/>
              </a:ext>
            </a:extLst>
          </p:cNvPr>
          <p:cNvSpPr/>
          <p:nvPr/>
        </p:nvSpPr>
        <p:spPr>
          <a:xfrm>
            <a:off x="6879102" y="424070"/>
            <a:ext cx="5044403" cy="10866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Arial" panose="020B0604020202020204" pitchFamily="34" charset="0"/>
              </a:rPr>
              <a:t>سنتعلم اليوم يا أبطال عن 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F1AB60-EF7F-46C4-9E8B-4600C522DBA4}"/>
              </a:ext>
            </a:extLst>
          </p:cNvPr>
          <p:cNvSpPr/>
          <p:nvPr/>
        </p:nvSpPr>
        <p:spPr>
          <a:xfrm>
            <a:off x="1343497" y="2405724"/>
            <a:ext cx="8996373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Droid Arabic Kufi"/>
              </a:rPr>
              <a:t>يفهم معنى التنمر، و أشكاله المختلفة و كيف يمكن ايقافه.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B0933-E687-4E7B-9079-0BC0D8E09FFC}"/>
              </a:ext>
            </a:extLst>
          </p:cNvPr>
          <p:cNvSpPr/>
          <p:nvPr/>
        </p:nvSpPr>
        <p:spPr>
          <a:xfrm>
            <a:off x="1343497" y="3999788"/>
            <a:ext cx="899637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4000" dirty="0">
                <a:solidFill>
                  <a:srgbClr val="292828"/>
                </a:solidFill>
                <a:latin typeface="Droid Arabic Kufi"/>
              </a:rPr>
              <a:t>أَنْ يَفْهَمَ شُعورَهُ عِنْدَما يَكونُ هَدَفًا لِلتَّنَمُّرِ أَو شاهِدًا عَلَيْهِ</a:t>
            </a:r>
            <a:endParaRPr lang="en-US" altLang="ko-KR" sz="4000" b="1" dirty="0">
              <a:solidFill>
                <a:prstClr val="black">
                  <a:lumMod val="75000"/>
                  <a:lumOff val="25000"/>
                </a:prstClr>
              </a:solidFill>
              <a:latin typeface="Danah" panose="02040503050201020203" pitchFamily="18" charset="-78"/>
              <a:cs typeface="SC_AMEEN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04F3E2-A1FB-4A37-AF9A-23730CAB2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18" y="1868344"/>
            <a:ext cx="1435337" cy="136909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A6373E-B6A8-48CF-AFC2-E87C94397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019" y="3473156"/>
            <a:ext cx="1435337" cy="13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26454C9-AAF1-4F09-87D3-FE2B88FD8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141"/>
            <a:ext cx="12192000" cy="7101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DF051-C500-4AF2-9605-38FA5DCEC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67" y="123299"/>
            <a:ext cx="6119387" cy="4004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84798-3B94-4D6C-B90B-2397EBECA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4" r="5400" b="15692"/>
          <a:stretch/>
        </p:blipFill>
        <p:spPr>
          <a:xfrm>
            <a:off x="7226499" y="5870517"/>
            <a:ext cx="4700838" cy="729727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048EEE-F37D-43C8-8DC6-4905A18CA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855896" y="4920942"/>
            <a:ext cx="866775" cy="942209"/>
          </a:xfrm>
          <a:prstGeom prst="rect">
            <a:avLst/>
          </a:prstGeom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E715C855-4C7D-4280-AA6B-ADD5768FF80F}"/>
              </a:ext>
            </a:extLst>
          </p:cNvPr>
          <p:cNvSpPr txBox="1"/>
          <p:nvPr/>
        </p:nvSpPr>
        <p:spPr>
          <a:xfrm>
            <a:off x="6458854" y="4825153"/>
            <a:ext cx="3118064" cy="630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بطل...</a:t>
            </a: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kumimoji="0" lang="ar-AE" sz="18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FDB60-A021-4155-89AB-C76F75E4E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50" y="1417582"/>
            <a:ext cx="3867150" cy="26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35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9900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Dropl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ألوان متوسطة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481</Words>
  <Application>Microsoft Office PowerPoint</Application>
  <PresentationFormat>Widescreen</PresentationFormat>
  <Paragraphs>108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67" baseType="lpstr">
      <vt:lpstr>(AH) Manal Black</vt:lpstr>
      <vt:lpstr>Abel</vt:lpstr>
      <vt:lpstr>Aharoni</vt:lpstr>
      <vt:lpstr>Aldhabi</vt:lpstr>
      <vt:lpstr>Arial</vt:lpstr>
      <vt:lpstr>Barlow Condensed</vt:lpstr>
      <vt:lpstr>Barriecito</vt:lpstr>
      <vt:lpstr>Calibri</vt:lpstr>
      <vt:lpstr>Calibri Light</vt:lpstr>
      <vt:lpstr>Corbel</vt:lpstr>
      <vt:lpstr>Danah</vt:lpstr>
      <vt:lpstr>Denk One</vt:lpstr>
      <vt:lpstr>Droid Arabic Kufi</vt:lpstr>
      <vt:lpstr>Dubai</vt:lpstr>
      <vt:lpstr>Garamond</vt:lpstr>
      <vt:lpstr>Gill Sans MT</vt:lpstr>
      <vt:lpstr>Gochi Hand</vt:lpstr>
      <vt:lpstr>Helvetica</vt:lpstr>
      <vt:lpstr>Helvetica Light</vt:lpstr>
      <vt:lpstr>Helvetica Neue</vt:lpstr>
      <vt:lpstr>Helvetica Neue Light</vt:lpstr>
      <vt:lpstr>Helvetica Neue Medium</vt:lpstr>
      <vt:lpstr>Jua</vt:lpstr>
      <vt:lpstr>Lato</vt:lpstr>
      <vt:lpstr>Ranchers</vt:lpstr>
      <vt:lpstr>Tw Cen MT</vt:lpstr>
      <vt:lpstr>1_การออกแบบที่กำหนดเอง</vt:lpstr>
      <vt:lpstr>Office Theme</vt:lpstr>
      <vt:lpstr>1_Office Theme</vt:lpstr>
      <vt:lpstr>Basis</vt:lpstr>
      <vt:lpstr>3_Office Theme</vt:lpstr>
      <vt:lpstr>4_Office Theme</vt:lpstr>
      <vt:lpstr>5_Office Theme</vt:lpstr>
      <vt:lpstr>SlidesMania</vt:lpstr>
      <vt:lpstr>Biology Lesson by SlidesGo</vt:lpstr>
      <vt:lpstr>6_Office Theme</vt:lpstr>
      <vt:lpstr>White</vt:lpstr>
      <vt:lpstr>Droplet</vt:lpstr>
      <vt:lpstr>PowerPoint Presentation</vt:lpstr>
      <vt:lpstr>PowerPoint Presentation</vt:lpstr>
      <vt:lpstr>قواعد التعليم عن بعد</vt:lpstr>
      <vt:lpstr>PowerPoint Presentation</vt:lpstr>
      <vt:lpstr>التهيئة الحافزة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Abas</dc:creator>
  <cp:lastModifiedBy>عائشه راشد الزيودي</cp:lastModifiedBy>
  <cp:revision>20</cp:revision>
  <dcterms:created xsi:type="dcterms:W3CDTF">2021-10-02T11:38:42Z</dcterms:created>
  <dcterms:modified xsi:type="dcterms:W3CDTF">2021-10-03T16:52:48Z</dcterms:modified>
</cp:coreProperties>
</file>