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  <p:sldMasterId id="2147483701" r:id="rId5"/>
    <p:sldMasterId id="2147483714" r:id="rId6"/>
    <p:sldMasterId id="2147483727" r:id="rId7"/>
    <p:sldMasterId id="2147483742" r:id="rId8"/>
    <p:sldMasterId id="2147483754" r:id="rId9"/>
    <p:sldMasterId id="2147483766" r:id="rId10"/>
    <p:sldMasterId id="2147483778" r:id="rId11"/>
  </p:sldMasterIdLst>
  <p:notesMasterIdLst>
    <p:notesMasterId r:id="rId64"/>
  </p:notesMasterIdLst>
  <p:sldIdLst>
    <p:sldId id="259" r:id="rId12"/>
    <p:sldId id="12088" r:id="rId13"/>
    <p:sldId id="5394" r:id="rId14"/>
    <p:sldId id="263" r:id="rId15"/>
    <p:sldId id="5453" r:id="rId16"/>
    <p:sldId id="12089" r:id="rId17"/>
    <p:sldId id="335" r:id="rId18"/>
    <p:sldId id="12090" r:id="rId19"/>
    <p:sldId id="495" r:id="rId20"/>
    <p:sldId id="261" r:id="rId21"/>
    <p:sldId id="1392" r:id="rId22"/>
    <p:sldId id="362" r:id="rId23"/>
    <p:sldId id="256" r:id="rId24"/>
    <p:sldId id="279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14" r:id="rId42"/>
    <p:sldId id="305" r:id="rId43"/>
    <p:sldId id="306" r:id="rId44"/>
    <p:sldId id="307" r:id="rId45"/>
    <p:sldId id="308" r:id="rId46"/>
    <p:sldId id="311" r:id="rId47"/>
    <p:sldId id="323" r:id="rId48"/>
    <p:sldId id="5393" r:id="rId49"/>
    <p:sldId id="322" r:id="rId50"/>
    <p:sldId id="5392" r:id="rId51"/>
    <p:sldId id="320" r:id="rId52"/>
    <p:sldId id="317" r:id="rId53"/>
    <p:sldId id="12095" r:id="rId54"/>
    <p:sldId id="397" r:id="rId55"/>
    <p:sldId id="321" r:id="rId56"/>
    <p:sldId id="319" r:id="rId57"/>
    <p:sldId id="12094" r:id="rId58"/>
    <p:sldId id="12093" r:id="rId59"/>
    <p:sldId id="12092" r:id="rId60"/>
    <p:sldId id="12091" r:id="rId61"/>
    <p:sldId id="318" r:id="rId62"/>
    <p:sldId id="497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EF74-6FC6-4DE5-928E-ADDC03E9F3B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6D9D-E4C8-4C41-8222-7CD500C6B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1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74e6642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74e6642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1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8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6448-311E-4BA1-9930-7352D62F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46394-E0FB-4A4E-AF12-F78F02B14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D36F-4058-4B99-AF1E-7B0BE835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00312-74B6-44EA-B986-07B19C9A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85399-C894-4F02-9520-4DC15CB9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067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5EB2-E562-46EB-AD5D-CA7F2AFD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080FA-BDBE-40AA-9E62-C23C5CA7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D57FB-30D8-4927-B793-3E7C6388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D9BF0-B1D6-4BD4-AE76-B1922EAD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54AB3-E90A-4085-82A6-3ECB00F9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94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D973-D0F9-4B8B-B566-98D20C51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7A82-1AFB-45B5-9893-8E3011302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4C451-6D7A-4AD3-97A4-5B057D1D1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CF5BB-A78E-445B-9EF3-332505B5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0834D-F113-40DF-824C-3473B9E2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2B773-11A1-4F62-B3FE-FD44E236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30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87D3-59CE-4FC9-9D95-29ECB544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2FBCF-3341-4F4B-A9BE-DA28A1E53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F853-9A4F-4EB9-AEB5-B0CDBE58B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C04A1-B304-4EA0-8631-D1DC3CEEB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A80E2-5F96-486B-A9FC-9C024B3C3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CBD1A-608F-408B-9C5F-9D5F16BF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72146-554A-470F-A3B7-9010C6CE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329E1-5914-4395-B1C8-87B084E2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625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11E0-C8A3-4822-AE32-434EB144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4151B-AA8A-4329-B320-D2CF9159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E4086-DD50-4CF1-8A88-0228127D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E562B-4122-4F1A-92DB-31C260D0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63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837FF-86D5-40F4-9EAA-BFACC7D9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9DD76-8A18-44CA-B960-6F669CB0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3842A-6944-4D6C-974A-F9701BDF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5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1D5BD-8AA7-40A5-A981-04846D41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A9C8E-5F26-47B7-8F26-9C8E66131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DF698-9A9E-4196-A586-7D8F4696B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39695-7F4E-432C-AA51-2B3F6F24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11EE5-2A80-4B97-8DB0-2F7F728B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FE517-DCFC-4383-828B-25B3D7A2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05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9654-F933-42A5-9B5F-98F8356E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9F97B-BBB2-4092-9E9F-3AEA12672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C9D21-CD2D-46E2-964D-38E225253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02710-F14B-446F-A348-12E95479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6486A-EE17-4A94-A217-401EECD8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BD9BF-854A-4A09-86AC-2909D6CF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28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0D31-0C41-4237-9249-4C8EEDE0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319C7-9C60-43AD-AC8D-853F779E0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4D5DC-14FC-4412-B93B-A98805CF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95DC-F8FC-44E3-B94F-4178798D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EB63-8864-4E59-ACF7-D6794300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834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3D3DF-E5A5-4FE3-AF7B-059E9127B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177C7-85D2-4D11-8FF9-583AB8E14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03076-2C16-4BCD-9C9D-51ABB33A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22B82-3BD2-4BCD-B2F4-CF8F1B8B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58298-D152-43A2-A865-1D1C00D2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98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256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091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1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24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205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99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71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703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8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5F1D-7843-437B-BB21-586B75DE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14C59-C53A-48DC-A08B-A2044055A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575E-0DE7-467D-8694-3DFF5B35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F9A5-9088-4443-BF71-D67544DB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C80B-1AE5-4D7F-B395-3B64F382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1565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98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3492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1B197-500B-6449-8B38-662B97D7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9FD6FD-4F53-8542-B023-EB7DF153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6F8471-7DB4-2649-9F24-622BF937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656AE3-A114-6C42-9625-A929590D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68DA-D225-C544-8B7D-E7A6B72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485100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2F4B5-7C0C-184C-AA45-C95EEE2A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42453-6805-6845-9166-2425F1FF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653586-E832-914A-A71A-CB1FDE9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AB84D-5BD0-7249-A07F-C6188B94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4AB56C-9893-1A4C-AE5A-2EE9ECE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77960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A51E2-48BE-B343-8361-571B0D5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172DC-3148-9646-A542-6F53CB806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C9FD2E-24E9-364B-8781-1117FDF07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F30435-3378-BB4E-8EED-7934353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86C6C3-7B4C-0D45-9E7F-D94489DB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28079C-57AB-AE4F-AA2B-A9EEC24B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23442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71BC2-A70F-034C-8B9B-302FBA5F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5B72C8-EE96-D847-83B0-7917B853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7A804F-083C-C244-8CB1-B90A8B76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A17052-A103-2E4D-A982-79CE4DD4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47600-5E41-1742-BF67-1CE423A8B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BE2D5-CD85-214C-A3AF-96687C96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EF9CBB-B69C-BB4D-BF79-4C448C22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56CFB2-0399-9D46-B95B-BF5C561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263159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D674F-577A-B546-B44F-07E8E8C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4455C3-F283-0D49-9922-9932B9F6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F3367D3-5E31-4042-8DDC-F7321820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04E775-4D45-A842-B8EF-EDF8B5D9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182341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9FA576-F360-3B45-ABD7-39277932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082AAD-D454-6D48-B994-35B176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AFCF5F1-B926-A54B-9251-E7FC6AE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90577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E22C4-73B2-0949-9C0D-3725E7A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C30B1-4BFA-B341-954A-F13ABA83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A260EA-5641-ED46-943D-85BC811A7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8577A-FD0C-C94A-9F8E-D9F92B8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1922EB-EF49-AA4E-8FA3-AE902AF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2FAE31-4097-A447-B8F6-C4E869CF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40569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C90B3-145B-6547-800C-F0BB71BE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00C67BE-7D27-7446-9761-EDBD0A954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DAB1B4-4EF9-8C45-B720-6889B757B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84434F-109D-3E40-9888-2EFFA5ED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B4D4CB-AFD7-4B44-877F-6128EE3D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77FB85-0855-E441-8FC7-C85A4A0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276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7CE-8627-4BE0-8328-41AC3732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1271-3A30-46A8-94F7-48CA572C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DF3B6-D9BD-4DCB-BB65-94A88468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5B43C-D7F7-4DD0-86CD-902B4976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9CDA1-55F8-4163-AEE5-195CCAA1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665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717CD-A8E3-BF4E-86B2-E512D2C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DA6EADF-EF16-5740-AA30-1DE1319A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5AFE9B-D90B-814E-AC0C-020E22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254D-5389-5548-A16B-F9F8A20D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288B49-FE50-CC43-8BA4-9C6FCD1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354308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91C9B5-9071-1D45-BB6F-F598687C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CACEBD-4057-FB44-886A-0D4D9A5B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B18E8-A6F7-AE49-B4DC-89D2F4C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F3D2F5-B666-794D-9210-B7F46C7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78B241-C52D-4F46-8C06-1415B46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8490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33CB-7A6E-402B-87C9-CE9BA3B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22CC-CB3C-4857-AE0B-6CA19D5B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85F8-563F-462C-B843-F29167BA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FADE-5759-4FD9-8583-AB93D7A2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BD3F-284F-470B-B8BA-057A5EC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7166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E033-E055-48F8-959E-DADECBF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B3904-6299-4205-96C1-661DDE7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26B05-D072-41D0-B478-3026ADD3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E266C-7D89-45FE-A2A2-C49BCF2D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22CE3-8D05-4874-B036-BD87824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75DC-E217-45AA-8E9D-4813101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2870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20AF-5F2F-41AC-9E2B-6DB2FB4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39BDD-836A-43CD-8D02-A829C6500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A7A85-22E5-49D8-8ECD-FC084CDAF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44EFB-34F2-43F0-BCBD-786EB92C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D3437-1003-4387-9D4E-6186D30F9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557D3-CBBA-4ECA-AA6D-1BF8C026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306B7-B537-43E2-8ECC-4CAE368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93D71-B15B-412C-A758-264E93F8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410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E339-3229-4E6B-9089-B8190021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C8F26-E36D-4274-AB38-A93C17C0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6BEE1-7AF7-41CB-98C9-A2C826D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5645A-4279-45EF-AFAD-45AB3F0D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9857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DBF4B-409F-4D1F-B54F-CCB8D960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01BB5-09F7-4C16-AC8E-C231942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104F4-31E4-464C-AFFE-B0A7F08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6595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5A4B-47C8-45DA-A12B-A2E36E3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E07C-8857-46E7-9CC8-BF7973E2F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1EF6C-B025-45D1-BB18-BCC6E07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F026-C4FF-4E17-B2D1-01BE978A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B68A2-CEFC-41F6-9196-4AC02FD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5F3CB-C264-4DC1-A7CC-FACF549C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6150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81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0281-1600-4431-95A9-4629130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DDA84-0D55-4BE4-A818-D0B70CB4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48979-29FC-4791-8A21-931BF78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97D54-3D5B-4131-9439-991DCB7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0007F-E8E0-401F-B8BA-93A01B4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1293F-4F0A-4372-9E0C-50CB76BB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4770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D161-7FFE-4807-9934-80C0AB79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B5E95-7369-4A84-8C72-D9A8BEF4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0CA2-B0D7-464C-A43C-97FBFD97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39BE7-AE17-4628-8415-8B22E662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FCBA-7535-43DF-A556-DBABB3B2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31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5150B8-F1C1-49F4-9A80-5735D4AC8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0EFEC-9B9C-44F3-809C-251F68AC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6EEA-A122-498E-8561-8E5E2D96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3C86-4620-4333-A28D-C76262C6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1A5A8-4AB4-4E91-9D44-A4F8DC1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92774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1798-0EA1-442E-A11A-CA5C5BAD9ECD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5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1F9-DB8E-4FEB-A240-C94AD3F45453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85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59446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16058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742E-A1F4-4573-A186-AF489AFD0AA1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00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9DB6-5C42-4E52-81B2-32192B8D0F33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0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BB51-70E4-463C-B31D-000890B22DF3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86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26336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53599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9614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9668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8245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5321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36CEA-276B-4F7C-AF76-AB27606B29F7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18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642A-3967-4881-A033-83F2C077CB07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95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593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77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3284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94842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54920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8482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51780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2780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8724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28526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1569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799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39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E455A8-4125-48CC-9E48-AAD537E3B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0D44A38-18FE-4F54-99A9-801921DC5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D176AF-B119-412E-8445-14140633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275102-3CFA-48AC-9CCC-62768B03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8B682F-D96E-49BA-8967-CEB9543C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98843649"/>
      </p:ext>
    </p:extLst>
  </p:cSld>
  <p:clrMapOvr>
    <a:masterClrMapping/>
  </p:clrMapOvr>
  <p:transition spd="slow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C9069A-0BA6-4E6B-ACC3-DA366331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0EBD52D-7899-480B-8DDF-EF479954D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371C3A-3604-417B-99D5-16529C0E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9F01DD-1C55-45E0-A963-EC4369D2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C437FE-2912-4AA6-B271-31B1D1D9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9001664"/>
      </p:ext>
    </p:extLst>
  </p:cSld>
  <p:clrMapOvr>
    <a:masterClrMapping/>
  </p:clrMapOvr>
  <p:transition spd="slow">
    <p:push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EE42CF-C0D9-478C-809B-18C8CF44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324B49-0942-40B6-B0A4-6B8BED4FC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AA6BA-14F5-4813-A23B-3F4CD5CF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65116F-C842-4186-8EEC-A691085B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60CA66-BB27-4FEB-ABD1-3DD51767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94562876"/>
      </p:ext>
    </p:extLst>
  </p:cSld>
  <p:clrMapOvr>
    <a:masterClrMapping/>
  </p:clrMapOvr>
  <p:transition spd="slow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86FD2-211A-4E6E-9599-447D5428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38ACD9-95A6-4D4D-8F49-0AB77F6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1A6BC7-4125-4DB1-A51D-EBB10ADB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9E3331-0D09-4A14-8BE8-0951F2E3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ECBEB5-4AB7-41C2-BCDF-A9C39B5A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479BE11-62C1-4D2A-B2EF-A1C34342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5000176"/>
      </p:ext>
    </p:extLst>
  </p:cSld>
  <p:clrMapOvr>
    <a:masterClrMapping/>
  </p:clrMapOvr>
  <p:transition spd="slow"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B96A40-AED1-48EC-9B03-484C21CA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9C2D29A-BFB8-4E1F-9573-4C43AB424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2FB8F97-318A-40D2-A0DE-71C4C661E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66E86CC-5505-4D97-B696-296BB797A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ADDEE13-B511-4A18-9EEC-0FEAC9CC5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C4DC77-4517-41F0-83E7-88380BB0E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183B86A-2962-4D21-A51C-C0D05470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27EF6E2-7222-4C33-BA8F-048D66A1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93431866"/>
      </p:ext>
    </p:extLst>
  </p:cSld>
  <p:clrMapOvr>
    <a:masterClrMapping/>
  </p:clrMapOvr>
  <p:transition spd="slow">
    <p:push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D878E9-E718-4A2A-9AAA-923DAD71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BE056BF-6F8E-4318-9E74-59826C80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5844EF9-F9F2-4F9C-A3ED-FDDDCB31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70B87BB-40E9-4785-8858-51F4EE0C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08154834"/>
      </p:ext>
    </p:extLst>
  </p:cSld>
  <p:clrMapOvr>
    <a:masterClrMapping/>
  </p:clrMapOvr>
  <p:transition spd="slow">
    <p:push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F2A3F39-CE86-4549-8395-C52CDD7E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33BE5B1-F976-4CCF-8345-5E686E44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FC16D1D-7202-4944-B956-2329759A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1000217"/>
      </p:ext>
    </p:extLst>
  </p:cSld>
  <p:clrMapOvr>
    <a:masterClrMapping/>
  </p:clrMapOvr>
  <p:transition spd="slow">
    <p:push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AECC72-2DFD-4DCD-B2D6-24C87AF5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78F920-B533-47CB-B0DF-FF1874234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F521F67-3901-49B5-9FC9-E395DBB67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A12A98-2FE0-4E30-B259-1E465DE9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ACC599C-9ABE-4DD2-9D69-7BB2A984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EE86EF8-DBC6-4FD5-8FFD-AC52268F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34450468"/>
      </p:ext>
    </p:extLst>
  </p:cSld>
  <p:clrMapOvr>
    <a:masterClrMapping/>
  </p:clrMapOvr>
  <p:transition spd="slow">
    <p:push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6F3857-AD34-44CE-8978-9F4A6BA5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C09D029-39A3-4A5A-BF45-D23CF6675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27AF0F9-9EF9-4DA7-81A2-8AD7B6419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0BB28A-36A5-4C93-BA29-0859C524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A9E8E8A-DA78-44EB-9A37-96F553B0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9C4741-5D03-4623-A61D-015E89B0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45570987"/>
      </p:ext>
    </p:extLst>
  </p:cSld>
  <p:clrMapOvr>
    <a:masterClrMapping/>
  </p:clrMapOvr>
  <p:transition spd="slow">
    <p:push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63F02C-A965-485F-BDF9-1E29F926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824ACA-AB65-46F0-8295-8DF8D62A0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CBF50D-9BF2-4FEF-8CB1-1D6F426B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CAF38A-ED29-4AE2-92A8-EAB2C08D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6CC03A-0B1C-408E-A443-37995B1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9979777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2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F002B5C-394B-4D36-AD27-8B748ABF8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CCEC8B-0F77-49CA-8167-81EC9BFC5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1B9C12-8BBE-4679-88CF-299CE041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3B92F8-00F8-4045-8EFA-76F3484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9741E2-99C1-4241-B3C5-9A9C3EE8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98603054"/>
      </p:ext>
    </p:extLst>
  </p:cSld>
  <p:clrMapOvr>
    <a:masterClrMapping/>
  </p:clrMapOvr>
  <p:transition spd="slow">
    <p:push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90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88D9C5-4913-47E2-9087-F4636A80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3A23-E811-41C8-AE58-CF9BC7D2AEFD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393572-3CC6-460E-BFB3-ADA5D02D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6FCB06-5EFB-4F2C-AA7C-DCBDD8E5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8D89B-B6A2-4D67-A4DE-390AF9DE3EF9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4067950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F17D2C-CA54-4BE9-B997-A3C46F0A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5429-135D-4746-B6F3-39DD767EBE60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05F010-1B41-4C0A-A2D5-E9BFE247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737460-2E77-4572-A895-D5E1B449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7CC1-7241-4D69-B865-43269D2AFEE0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463949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957D70-1A5E-4B92-A799-6D9050EB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5708-2A34-481F-8885-4BD19B05425D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6406B2-0C08-4FB1-BF47-15C740FE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FBB5D3-EC1A-4A4F-9773-3EB1C914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FCFE-E64B-4212-A1DB-94F448341384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522941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0A5DDB0-01D0-4A90-A3BD-EDE9694B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3B56D-73EE-4C53-B228-988B50F317F9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A059B9F3-73D9-4DDD-B2D8-0606DECA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0796403-837E-4E73-B32E-79063A5E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E874-5AD9-4AC7-945F-38C02675790E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688323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0D191453-A61A-4AFC-83E9-F66CBBC9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D027-2016-4BC3-BF60-82B471497909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40D8B7D1-35E1-4B10-BB49-FC0828E8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3EFAC5B-217F-4674-9DBD-51B4122A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B479F-EE3F-40E0-ABFC-CFE25029D3E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39711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9CC9449-4164-4133-9F6E-6BC9A4DB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8C43F-6554-4273-88BD-D57691016231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4F3A86F-EBDF-4816-B175-926E76D7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C6C694-42A5-401F-BAB4-52E6C5F9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4BE88-31BF-448F-A5B0-7ECD61760E0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186218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30E9EF2-7B49-4B5C-BAD5-6DED2EEE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D8904-0143-479D-9267-4781879405A2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8D18636-8B0F-4349-A414-2461CAC7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34243F16-A118-4EEA-8E83-40E23DF8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406F0-B743-4ACB-8B59-6BCD4786CB1B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00514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FA7FE51-7459-438B-A9FC-AFC9F1D8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F851-1E76-4B94-BB4D-42B8D76A0E0B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8FAB4C2-EF0B-44FC-BE37-937BDB9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A6ED8F3-B984-4F9F-90DC-43ED29EB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E644-FB28-4E7E-A985-82C9D9575AE2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72757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5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CC21EDF-7D1F-4474-BC0A-DD01FD6F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32543-49A8-4EBA-91AA-E9EB58C9B8E0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811392F-7E8D-42B5-8DDE-C6BB6172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19EA877-435F-4242-AD63-0DA5C475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1B20-6FF6-47BA-A8C7-3015783C1DC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98292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A3E453-FC24-47F2-9A1D-60B46738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6369E-C2D5-466F-B32C-5384A5FF8D4E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12D76B-425B-4FD8-B0A8-9D4B7DC8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7FE46-C371-4CC5-9D44-20F20F29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DA2A-5113-42E1-8D1F-AD7CA9DF1972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409233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0D4128-5A07-46FA-86F7-72251950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AE3D2-C459-419F-8F28-5E34D4B30936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0E5947-D644-45E8-927D-DEBC610C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292D6-72BA-440F-A0FB-5064BD94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9748F-D15E-4941-BEA1-9EAB9D24337F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85464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7972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/>
            </a:lvl1pPr>
            <a:lvl2pPr marL="609585" indent="-152396" defTabSz="379720">
              <a:lnSpc>
                <a:spcPct val="100000"/>
              </a:lnSpc>
              <a:spcBef>
                <a:spcPts val="0"/>
              </a:spcBef>
              <a:buFontTx/>
              <a:defRPr sz="1600" b="1"/>
            </a:lvl2pPr>
            <a:lvl3pPr marL="1097253" indent="-182875" defTabSz="379720">
              <a:lnSpc>
                <a:spcPct val="100000"/>
              </a:lnSpc>
              <a:spcBef>
                <a:spcPts val="0"/>
              </a:spcBef>
              <a:buFontTx/>
              <a:defRPr sz="1600" b="1"/>
            </a:lvl3pPr>
            <a:lvl4pPr marL="1574761" indent="-203195" defTabSz="379720">
              <a:lnSpc>
                <a:spcPct val="100000"/>
              </a:lnSpc>
              <a:spcBef>
                <a:spcPts val="0"/>
              </a:spcBef>
              <a:buFontTx/>
              <a:defRPr sz="1600" b="1"/>
            </a:lvl4pPr>
            <a:lvl5pPr marL="2031949" indent="-203195" defTabSz="379720">
              <a:lnSpc>
                <a:spcPct val="100000"/>
              </a:lnSpc>
              <a:spcBef>
                <a:spcPts val="0"/>
              </a:spcBef>
              <a:buFontTx/>
              <a:defRPr sz="1600" b="1"/>
            </a:lvl5pPr>
          </a:lstStyle>
          <a:p>
            <a:r>
              <a:t>المؤلف والتاريخ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0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94" name="مستوى النص الأول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2" y="3611595"/>
            <a:ext cx="10985501" cy="952503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700" b="1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16456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405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71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 dirty="0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3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8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8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33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5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4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10" y="4935989"/>
            <a:ext cx="4368980" cy="100761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70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2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1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1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6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7" y="781401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351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351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1">
                <a:solidFill>
                  <a:srgbClr val="9A5315"/>
                </a:solidFill>
              </a:endParaRPr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4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04801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10/9/2021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14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95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90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646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0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843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57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8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387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182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44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C4AC-D66E-4CC8-88E6-ED7C0C667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43910-A291-4DFC-906A-6EAB3E2F4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EBC82-15BD-4561-8B2B-50570F8D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9D93-1C0F-47EC-AE9C-063138D3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59EA0-F71D-481A-AA0F-DD1C7B4C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1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519A-8BAB-410D-ACED-80E3D093A88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26C67-729A-4691-805A-3C0BD026C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9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5EE00-E6F8-41A0-96A8-C9F5135AB0C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87DA6-5AB1-4FA1-AD4A-7E0EBC251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106322-E262-6F49-9393-34558FD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31F37-F617-6B4A-8107-8B999BD7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1F4330-07A2-DD45-A03D-111DF324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B5-3FF5-D642-A7FF-54F031E71970}" type="datetimeFigureOut">
              <a:rPr lang="ar-KW" smtClean="0"/>
              <a:t>03/03/1443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90E2AE-A8CD-8343-8F45-B23C2AE2E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D6856-E39D-7940-BC99-80841C0A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3411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r" defTabSz="914354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r" defTabSz="9143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r" defTabSz="914354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CE826-B9C2-47D6-BC39-39E50FDB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9736F-72E2-4883-A2DA-DB4FBFF26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AA843-6A2C-46FB-AD53-ACA821AD2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498C-40FF-4B7F-891B-F2095C26FE94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7A3-6FB1-4C19-ABBB-75B66FAE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CF29-4F00-4A95-9486-8D4CF482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807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B3B39-CFAE-43FD-A04B-3D76D94F08CA}" type="uaqdatetime4">
              <a:rPr lang="ar-SA" smtClean="0"/>
              <a:pPr/>
              <a:t>03/03/43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739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2900" rtl="1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57175" indent="-257175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B24C-5210-4358-93F8-A587D85B7B77}" type="datetimeFigureOut">
              <a:rPr lang="ar-AE" smtClean="0"/>
              <a:t>03/03/1443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3C39-1E4E-4EFF-A7CE-F92EC9EB243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8360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088B4AA-C7ED-4E65-869D-D6C5DF1A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6ED85F8-2E77-4AC0-8F50-B77F8FEB0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AC024-B8E7-4F51-9F9E-59275CC80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15ED-B0EB-4543-B01A-BBC87EF05D99}" type="datetimeFigureOut">
              <a:rPr lang="ar-EG" smtClean="0"/>
              <a:t>03/03/1443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E84826-05D9-46EC-8038-2B1E98774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ADE2FC3-E4ED-4C76-A60C-6E6A6DE6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C2AE5-946A-40CC-BF6E-68A7DBA668B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365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push dir="r"/>
  </p:transition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842AF2F6-7CED-41DC-8770-E4A95F14C0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0D5F7195-FEE4-4F8F-8E2F-E84AA19EC5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447750-993A-4BF1-AE93-B57092922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4758F4-C1C6-4C8A-BF17-F5B78192EC5D}" type="datetimeFigureOut">
              <a:rPr lang="pl-PL"/>
              <a:pPr>
                <a:defRPr/>
              </a:pPr>
              <a:t>09.10.2021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8BC0EC-4671-476C-AC64-FC0D0DF2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90657D-DD84-4DEA-B018-7F6B63BFF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615140-6961-4128-931F-BDADB71E750E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76103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>
                <a:solidFill>
                  <a:srgbClr val="9A5315"/>
                </a:solidFill>
              </a:rPr>
              <a:pPr/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>
                <a:solidFill>
                  <a:srgbClr val="9A5315"/>
                </a:solidFill>
              </a:rPr>
              <a:pPr/>
              <a:t>10/9/2021</a:t>
            </a:fld>
            <a:endParaRPr 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4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597" indent="-260597" algn="l" defTabSz="685783" rtl="0" eaLnBrk="1" latinLnBrk="0" hangingPunct="1">
        <a:lnSpc>
          <a:spcPct val="100000"/>
        </a:lnSpc>
        <a:spcBef>
          <a:spcPts val="13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85" indent="-212593" algn="l" defTabSz="68578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7CF9F-0248-48EE-9008-6E5FDD33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CA3F-6281-407B-8FAC-86DD06FEA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7B65C-AA8D-4D7F-8CEB-581248812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563CF-2E15-401A-9D6E-5DBD34CA36E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70160-BDBB-441F-A250-CC4BDADD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CDF32-4A57-49FF-B67F-7AE87A22F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5254-4CC6-4ABD-AD26-4647DF51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3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5.png"/><Relationship Id="rId7" Type="http://schemas.openxmlformats.org/officeDocument/2006/relationships/image" Target="../media/image12.jp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hyperlink" Target="https://pixabay.com/en/bookshelves-rack-shelves-160438/" TargetMode="External"/><Relationship Id="rId5" Type="http://schemas.openxmlformats.org/officeDocument/2006/relationships/image" Target="../media/image10.png"/><Relationship Id="rId15" Type="http://schemas.openxmlformats.org/officeDocument/2006/relationships/image" Target="../media/image19.gif"/><Relationship Id="rId23" Type="http://schemas.openxmlformats.org/officeDocument/2006/relationships/image" Target="../media/image27.gif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gif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google.com.sa/url?sa=i&amp;rct=j&amp;q=&amp;esrc=s&amp;source=images&amp;cd=&amp;cad=rja&amp;uact=8&amp;ved=0ahUKEwjB496Ayd_OAhVG1hQKHYMnBPEQjRwIBw&amp;url=http://www.clipartof.com/portfolio/ta-images/school-books&amp;psig=AFQjCNHBpUaSbY4y1b1Fbp22RcVb0Xx_FQ&amp;ust=1472317651849827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gif"/><Relationship Id="rId5" Type="http://schemas.microsoft.com/office/2007/relationships/hdphoto" Target="../media/hdphoto7.wdp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9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99.png"/><Relationship Id="rId7" Type="http://schemas.openxmlformats.org/officeDocument/2006/relationships/slide" Target="slide18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10" Type="http://schemas.openxmlformats.org/officeDocument/2006/relationships/slide" Target="slide2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slide" Target="slide3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7.gif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hyperlink" Target="https://pixabay.com/en/balloon-yellow-party-birthday-296637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openxmlformats.org/officeDocument/2006/relationships/image" Target="../media/image10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gif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gif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4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8.gif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5.wdp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8.gif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7.png"/><Relationship Id="rId16" Type="http://schemas.openxmlformats.org/officeDocument/2006/relationships/image" Target="../media/image70.gif"/><Relationship Id="rId20" Type="http://schemas.openxmlformats.org/officeDocument/2006/relationships/image" Target="../media/image74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1.gif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5" Type="http://schemas.openxmlformats.org/officeDocument/2006/relationships/image" Target="../media/image60.png"/><Relationship Id="rId15" Type="http://schemas.openxmlformats.org/officeDocument/2006/relationships/image" Target="../media/image69.gif"/><Relationship Id="rId23" Type="http://schemas.openxmlformats.org/officeDocument/2006/relationships/image" Target="../media/image77.jpeg"/><Relationship Id="rId28" Type="http://schemas.openxmlformats.org/officeDocument/2006/relationships/image" Target="../media/image81.jpeg"/><Relationship Id="rId10" Type="http://schemas.openxmlformats.org/officeDocument/2006/relationships/image" Target="../media/image65.png"/><Relationship Id="rId19" Type="http://schemas.openxmlformats.org/officeDocument/2006/relationships/image" Target="../media/image73.png"/><Relationship Id="rId31" Type="http://schemas.openxmlformats.org/officeDocument/2006/relationships/image" Target="../media/image38.gif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gif"/><Relationship Id="rId22" Type="http://schemas.openxmlformats.org/officeDocument/2006/relationships/image" Target="../media/image76.gif"/><Relationship Id="rId27" Type="http://schemas.microsoft.com/office/2007/relationships/hdphoto" Target="../media/hdphoto6.wdp"/><Relationship Id="rId30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0"/>
            <a:ext cx="12192000" cy="4692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5A85601-D76D-4D3C-94F3-67DB2D28D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" y="11601"/>
            <a:ext cx="12192000" cy="1846599"/>
          </a:xfrm>
          <a:prstGeom prst="rect">
            <a:avLst/>
          </a:prstGeom>
        </p:spPr>
      </p:pic>
      <p:sp>
        <p:nvSpPr>
          <p:cNvPr id="134" name="Google Shape;134;p16"/>
          <p:cNvSpPr txBox="1"/>
          <p:nvPr/>
        </p:nvSpPr>
        <p:spPr>
          <a:xfrm>
            <a:off x="1790700" y="774700"/>
            <a:ext cx="1351600" cy="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1A0F8-123A-46B3-AB05-B83238A48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97" y="1562585"/>
            <a:ext cx="2921745" cy="2190136"/>
          </a:xfrm>
          <a:prstGeom prst="rect">
            <a:avLst/>
          </a:prstGeom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40609" y="380786"/>
            <a:ext cx="5776531" cy="38510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8">
            <a:alphaModFix/>
          </a:blip>
          <a:srcRect t="37439" b="31577"/>
          <a:stretch/>
        </p:blipFill>
        <p:spPr>
          <a:xfrm>
            <a:off x="3028162" y="4611190"/>
            <a:ext cx="6030567" cy="241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6;p13">
            <a:extLst>
              <a:ext uri="{FF2B5EF4-FFF2-40B4-BE49-F238E27FC236}">
                <a16:creationId xmlns:a16="http://schemas.microsoft.com/office/drawing/2014/main" id="{F711DD64-3521-490F-8C4B-ECD09E20191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221" y="3904795"/>
            <a:ext cx="4763814" cy="296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B413AB-89DA-4AE4-A1FC-F3274DCD1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3164" y="570978"/>
            <a:ext cx="2953700" cy="2555930"/>
          </a:xfrm>
          <a:prstGeom prst="rect">
            <a:avLst/>
          </a:prstGeom>
        </p:spPr>
      </p:pic>
      <p:pic>
        <p:nvPicPr>
          <p:cNvPr id="1028" name="Picture 4" descr="clock gif 2 | ObyClar's African Beauty Center">
            <a:extLst>
              <a:ext uri="{FF2B5EF4-FFF2-40B4-BE49-F238E27FC236}">
                <a16:creationId xmlns:a16="http://schemas.microsoft.com/office/drawing/2014/main" id="{FFFAF627-612C-4641-9C43-8BE9168672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25" y="1335328"/>
            <a:ext cx="2569467" cy="25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oogle Shape;67;p13">
            <a:extLst>
              <a:ext uri="{FF2B5EF4-FFF2-40B4-BE49-F238E27FC236}">
                <a16:creationId xmlns:a16="http://schemas.microsoft.com/office/drawing/2014/main" id="{A38B641F-C105-49EF-8C0C-D2CF38EB96E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951491" y="-15505"/>
            <a:ext cx="2048600" cy="92089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C4CFDD-B668-4210-A39D-7A7923A97E8C}"/>
              </a:ext>
            </a:extLst>
          </p:cNvPr>
          <p:cNvSpPr txBox="1"/>
          <p:nvPr/>
        </p:nvSpPr>
        <p:spPr>
          <a:xfrm>
            <a:off x="3017206" y="1132189"/>
            <a:ext cx="405602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مرحبا بكم في هذا اليوم الجميل الأحـد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</a:rPr>
              <a:t>4 / ربيع الاول/ 1443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</a:rPr>
              <a:t>10 / أكتوبر / 2021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aidan _ MagdySoliman" panose="020005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059C85-04B5-4F96-A12A-9D85A936BED6}"/>
              </a:ext>
            </a:extLst>
          </p:cNvPr>
          <p:cNvSpPr txBox="1"/>
          <p:nvPr/>
        </p:nvSpPr>
        <p:spPr>
          <a:xfrm>
            <a:off x="4407339" y="3710569"/>
            <a:ext cx="4962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اهداء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من معلمتكم </a:t>
            </a:r>
            <a:r>
              <a:rPr lang="ar-AE" sz="2800" b="1" dirty="0">
                <a:solidFill>
                  <a:srgbClr val="ED7D31">
                    <a:lumMod val="20000"/>
                    <a:lumOff val="80000"/>
                  </a:srgbClr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</a:rPr>
              <a:t> : جميلة الحمادي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El Maidan _ MagdySoliman" panose="020005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1480F9-CACD-4326-BA5F-70344340EF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1" r="5114" b="50000"/>
          <a:stretch/>
        </p:blipFill>
        <p:spPr>
          <a:xfrm flipH="1">
            <a:off x="8119311" y="946508"/>
            <a:ext cx="3369726" cy="5660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23E91-4DD6-43DD-9E67-F942193D86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1898">
            <a:off x="6745033" y="1371805"/>
            <a:ext cx="1854093" cy="20317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B9848B-F200-4A34-8E23-0885C1645D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25" y="1149871"/>
            <a:ext cx="1370135" cy="1501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BEF81-B096-45AB-9AB2-0D3F1E49D7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9" y="216345"/>
            <a:ext cx="1613942" cy="841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20DD-858D-40CA-B08D-4F0A6CD86E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663" y="969515"/>
            <a:ext cx="1175784" cy="881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6B157-EF64-4CAA-9FF8-7AEAB5D751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" y="1562238"/>
            <a:ext cx="2578455" cy="1441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E71D8-86AA-4DA2-AB83-B34F033D43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8" y="3164275"/>
            <a:ext cx="1908225" cy="1172288"/>
          </a:xfrm>
          <a:prstGeom prst="rect">
            <a:avLst/>
          </a:prstGeom>
        </p:spPr>
      </p:pic>
      <p:pic>
        <p:nvPicPr>
          <p:cNvPr id="19" name="videoplayback (24)">
            <a:hlinkClick r:id="" action="ppaction://media"/>
            <a:extLst>
              <a:ext uri="{FF2B5EF4-FFF2-40B4-BE49-F238E27FC236}">
                <a16:creationId xmlns:a16="http://schemas.microsoft.com/office/drawing/2014/main" id="{27AFFC84-2484-4816-92C5-B0A519857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88989" y="3330629"/>
            <a:ext cx="1241848" cy="70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7" y="2577493"/>
            <a:ext cx="1905000" cy="1905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A2A182-2D84-44F6-ACA4-809D4AEBDC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09" y="256501"/>
            <a:ext cx="5715000" cy="714375"/>
          </a:xfrm>
          <a:prstGeom prst="rect">
            <a:avLst/>
          </a:prstGeom>
        </p:spPr>
      </p:pic>
      <p:pic>
        <p:nvPicPr>
          <p:cNvPr id="1026" name="Picture 2" descr="hoppip | Cat doodle, Watercolor art face, Line art drawings">
            <a:extLst>
              <a:ext uri="{FF2B5EF4-FFF2-40B4-BE49-F238E27FC236}">
                <a16:creationId xmlns:a16="http://schemas.microsoft.com/office/drawing/2014/main" id="{1F3CDB3E-D1BE-4E6A-827B-8D760C63A4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447" y="3975448"/>
            <a:ext cx="2919353" cy="29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جائزة طالب مدرسة ابتدائية تحميل Psd ، جائزة طالب مدرسة ابتدائية ، خلفية  أطفال ، خلفية رياض الأطفال ، ش… | Award poster, Primary school, Powerpoint 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00F41A88-565A-41C4-B2DA-C9EA204D2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3803" y="1256715"/>
            <a:ext cx="8109389" cy="2970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42556-F163-4381-86B5-188629D483AD}"/>
              </a:ext>
            </a:extLst>
          </p:cNvPr>
          <p:cNvSpPr txBox="1"/>
          <p:nvPr/>
        </p:nvSpPr>
        <p:spPr>
          <a:xfrm>
            <a:off x="7543745" y="397525"/>
            <a:ext cx="2504661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ق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َ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واع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ِ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د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ُ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 الت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َّ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ع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َ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ل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ُّ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م ع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َ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ن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ْ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 ب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ُ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ع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ْ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د</a:t>
            </a:r>
            <a:r>
              <a:rPr lang="ar-SA" sz="2400" b="1" dirty="0">
                <a:solidFill>
                  <a:srgbClr val="FF0000"/>
                </a:solidFill>
                <a:latin typeface="+mj-lt"/>
                <a:ea typeface="+mj-ea"/>
              </a:rPr>
              <a:t>:</a:t>
            </a:r>
            <a:r>
              <a:rPr lang="ar-AE" sz="2400" b="1" dirty="0">
                <a:solidFill>
                  <a:srgbClr val="FF0000"/>
                </a:solidFill>
                <a:latin typeface="+mj-lt"/>
                <a:ea typeface="+mj-ea"/>
              </a:rPr>
              <a:t> </a:t>
            </a:r>
            <a:endParaRPr lang="en-US" sz="2400" b="1" dirty="0">
              <a:solidFill>
                <a:srgbClr val="FF0000"/>
              </a:solidFill>
              <a:latin typeface="+mj-lt"/>
              <a:ea typeface="+mj-ea"/>
            </a:endParaRPr>
          </a:p>
        </p:txBody>
      </p:sp>
      <p:pic>
        <p:nvPicPr>
          <p:cNvPr id="6" name="Picture 4" descr="Celebrate Mariah Carey Sticker by Expo 2020 Dubai">
            <a:extLst>
              <a:ext uri="{FF2B5EF4-FFF2-40B4-BE49-F238E27FC236}">
                <a16:creationId xmlns:a16="http://schemas.microsoft.com/office/drawing/2014/main" id="{6C580C51-93AA-426E-8E34-DF7B12678A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8" y="4388546"/>
            <a:ext cx="2943499" cy="26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4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9856" y="1028344"/>
            <a:ext cx="5475595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AE" sz="30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 panose="020B0604020202020204" pitchFamily="34" charset="0"/>
              </a:rPr>
              <a:t>أتعلم و أعمل لأنفع نفسي و من حولي ..</a:t>
            </a:r>
          </a:p>
          <a:p>
            <a:pPr algn="r" rtl="1">
              <a:defRPr/>
            </a:pPr>
            <a:r>
              <a:rPr lang="ar-AE" sz="30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 لأجعل معنى لحياتي ..</a:t>
            </a:r>
          </a:p>
          <a:p>
            <a:pPr algn="r" rtl="1">
              <a:defRPr/>
            </a:pPr>
            <a:r>
              <a:rPr lang="ar-AE" sz="3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لأصنع مجداً و </a:t>
            </a:r>
            <a:r>
              <a:rPr lang="ar-AE" sz="30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أرفع راية بلادي ..</a:t>
            </a:r>
          </a:p>
          <a:p>
            <a:pPr algn="r" rtl="1">
              <a:defRPr/>
            </a:pPr>
            <a:r>
              <a:rPr lang="ar-AE" sz="3000" b="1" dirty="0">
                <a:solidFill>
                  <a:srgbClr val="C0504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لأصنع حضارة لوطني ..</a:t>
            </a:r>
          </a:p>
          <a:p>
            <a:pPr algn="r" rtl="1">
              <a:defRPr/>
            </a:pPr>
            <a:r>
              <a:rPr lang="ar-AE" sz="30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لأترك أثراً بعد مماتي ..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23793" y="3717032"/>
            <a:ext cx="6120681" cy="25922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AE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8" descr="نتيجة بحث الصور عن ‪books clipart‬‏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8"/>
          <a:stretch/>
        </p:blipFill>
        <p:spPr bwMode="auto">
          <a:xfrm>
            <a:off x="8544272" y="3925916"/>
            <a:ext cx="1659824" cy="18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1430" y="4043680"/>
            <a:ext cx="432047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اللَّهُمَّ إِنِّي أَسْأَلُكَ </a:t>
            </a:r>
          </a:p>
          <a:p>
            <a:pPr algn="ctr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عِلْمًا نَافِعًا وَرِزْقًا طَيِّبًا وَعَمَلًا مُتَقَبَّلًا ...</a:t>
            </a:r>
          </a:p>
        </p:txBody>
      </p:sp>
      <p:pic>
        <p:nvPicPr>
          <p:cNvPr id="9" name="Picture 29">
            <a:hlinkClick r:id="" action="ppaction://noaction"/>
            <a:extLst>
              <a:ext uri="{FF2B5EF4-FFF2-40B4-BE49-F238E27FC236}">
                <a16:creationId xmlns:a16="http://schemas.microsoft.com/office/drawing/2014/main" id="{04E9B11E-3FCD-4BB2-A2FF-104FE80C5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605" y="2743200"/>
            <a:ext cx="1735555" cy="3982548"/>
          </a:xfrm>
          <a:prstGeom prst="rect">
            <a:avLst/>
          </a:prstGeom>
        </p:spPr>
      </p:pic>
      <p:pic>
        <p:nvPicPr>
          <p:cNvPr id="8" name="Picture 4" descr="Celebrate Mariah Carey Sticker by Expo 2020 Dubai">
            <a:extLst>
              <a:ext uri="{FF2B5EF4-FFF2-40B4-BE49-F238E27FC236}">
                <a16:creationId xmlns:a16="http://schemas.microsoft.com/office/drawing/2014/main" id="{54340891-5776-45DF-9EB3-C8C5A2A5B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6" y="347041"/>
            <a:ext cx="2946899" cy="26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6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classroom chalkboard banner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مجتمع المبرمجين (@Programing_Sa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23" y="348294"/>
            <a:ext cx="3001982" cy="31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B62638-BB87-4F49-A44A-D660BE970807}"/>
              </a:ext>
            </a:extLst>
          </p:cNvPr>
          <p:cNvSpPr/>
          <p:nvPr/>
        </p:nvSpPr>
        <p:spPr>
          <a:xfrm>
            <a:off x="879860" y="3883489"/>
            <a:ext cx="39837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نبدأ درسنا بمراجعة الدرس السابق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D557A-D1D1-4A07-8EE4-9E29D194F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429" y="0"/>
            <a:ext cx="6242246" cy="66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2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6" y="248671"/>
            <a:ext cx="2820074" cy="2685029"/>
          </a:xfrm>
          <a:prstGeom prst="rect">
            <a:avLst/>
          </a:prstGeom>
        </p:spPr>
      </p:pic>
      <p:sp>
        <p:nvSpPr>
          <p:cNvPr id="6" name="Smiley Face 5"/>
          <p:cNvSpPr/>
          <p:nvPr/>
        </p:nvSpPr>
        <p:spPr>
          <a:xfrm>
            <a:off x="6743700" y="342900"/>
            <a:ext cx="850900" cy="6096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2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اقلات الكرتون للأطفال خلفيات مناظر طبيعية مرسومة | Landscape background,  Cartoon drawing for kids, Cartoon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" y="-37968"/>
            <a:ext cx="12191808" cy="68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9649" y="3208157"/>
            <a:ext cx="321915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بِسْمِ اللهِ الرَّحْمن الرَّحيمِ 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0084" y="136692"/>
            <a:ext cx="743184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أَتَنافَسُ عَلى تَرْتيبِ آياتِ السّورَةِ :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550" y="1458968"/>
            <a:ext cx="1685799" cy="713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775" y="1384707"/>
            <a:ext cx="3157416" cy="83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34" y="2282888"/>
            <a:ext cx="3916703" cy="767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101" y="1432470"/>
            <a:ext cx="4696123" cy="66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04064" y="6263790"/>
            <a:ext cx="21098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صَدَقَ اللهُ الْعَظيم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49181" y="394169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54492" y="412231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307" y="522835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6" descr="أحسنت Ahsant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4" descr="Top Mark Stickers for Android &amp; iOS | Gfyca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73737"/>
            <a:ext cx="2488270" cy="21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76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29037 0.3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24388 0.399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3255 0.542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42487 0.402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0" name="صورة 9" descr="صورة تحتوي على طعام, زجاج, رسم&#10;&#10;تم إنشاء الوصف تلقائياً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97CED7-CA1E-414A-976F-5659E409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32101" y="155448"/>
            <a:ext cx="2127668" cy="28728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صورة 10" descr="صورة تحتوي على طعام, زجاج, رسم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DDC87CC1-3E12-154D-A9CD-6494AF35E5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43475" y="3831400"/>
            <a:ext cx="2126447" cy="28711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صورة 11" descr="صورة تحتوي على طعام, زجاج, رسم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80A5740C-80AF-DE4C-888F-9B2B9EC48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64774" y="275527"/>
            <a:ext cx="2126447" cy="28711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3" name="صورة 12" descr="صورة تحتوي على طعام, زجاج, رسم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1694360A-0FF9-2F48-B8AE-B6A17C272A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2829" y="374968"/>
            <a:ext cx="2126447" cy="28711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صورة 13" descr="صورة تحتوي على طعام, زجاج, رسم&#10;&#10;تم إنشاء الوصف تلقائياً">
            <a:hlinkClick r:id="rId8" action="ppaction://hlinksldjump"/>
            <a:extLst>
              <a:ext uri="{FF2B5EF4-FFF2-40B4-BE49-F238E27FC236}">
                <a16:creationId xmlns:a16="http://schemas.microsoft.com/office/drawing/2014/main" id="{D231DF33-7FC0-F141-AC43-6DBEA428A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00357" y="3711322"/>
            <a:ext cx="2126447" cy="28711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5" name="صورة 14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2F168D5A-5C2D-084E-B27D-61CE1860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77290" y="3711322"/>
            <a:ext cx="2126447" cy="28711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Rectangle 1"/>
          <p:cNvSpPr/>
          <p:nvPr/>
        </p:nvSpPr>
        <p:spPr>
          <a:xfrm>
            <a:off x="-230016" y="3073664"/>
            <a:ext cx="12591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هَيّا أَخْتَبِرُ فَهْمي لِمَعاني </a:t>
            </a:r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مفردات سورة العصر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مَعَ لُعْبَةِ الْبالونات </a:t>
            </a:r>
            <a:r>
              <a:rPr lang="ar-SA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( أختار لون البالونة بوضع المؤشر</a:t>
            </a:r>
            <a:r>
              <a:rPr lang="ar-SA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ction Button: Custom 2">
            <a:hlinkClick r:id="rId9" action="ppaction://hlinksldjump" highlightClick="1"/>
          </p:cNvPr>
          <p:cNvSpPr/>
          <p:nvPr/>
        </p:nvSpPr>
        <p:spPr>
          <a:xfrm>
            <a:off x="71272" y="6077522"/>
            <a:ext cx="1106018" cy="504952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اضغط هنا </a:t>
            </a:r>
            <a:endParaRPr lang="en-US" dirty="0"/>
          </a:p>
        </p:txBody>
      </p:sp>
      <p:sp>
        <p:nvSpPr>
          <p:cNvPr id="4" name="Action Button: Custom 3">
            <a:hlinkClick r:id="rId10" action="ppaction://hlinksldjump" highlightClick="1"/>
          </p:cNvPr>
          <p:cNvSpPr/>
          <p:nvPr/>
        </p:nvSpPr>
        <p:spPr>
          <a:xfrm>
            <a:off x="1461525" y="4205636"/>
            <a:ext cx="1557976" cy="1447800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0" name="صورة 9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2197CED7-CA1E-414A-976F-5659E4093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8244" y="2352527"/>
            <a:ext cx="3218396" cy="43455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نهاية مخطط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F479D5B-67F3-BD49-94D9-536A97EF2D91}"/>
              </a:ext>
            </a:extLst>
          </p:cNvPr>
          <p:cNvSpPr/>
          <p:nvPr/>
        </p:nvSpPr>
        <p:spPr>
          <a:xfrm>
            <a:off x="3267456" y="219456"/>
            <a:ext cx="7620000" cy="1828800"/>
          </a:xfrm>
          <a:prstGeom prst="flowChartTerminator">
            <a:avLst/>
          </a:prstGeom>
          <a:solidFill>
            <a:srgbClr val="C9BE53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خُسْرٍ؟ 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3" name="Action Button: Custom 2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5331910" y="2443820"/>
            <a:ext cx="822002" cy="90502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6173540" y="2449961"/>
            <a:ext cx="4037260" cy="905028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فَوْزٌ وَرِبْحٌ </a:t>
            </a:r>
            <a:endParaRPr lang="en-GB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5320735" y="3603867"/>
            <a:ext cx="822002" cy="912512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_answer"/>
          <p:cNvSpPr/>
          <p:nvPr/>
        </p:nvSpPr>
        <p:spPr>
          <a:xfrm>
            <a:off x="6127477" y="3588674"/>
            <a:ext cx="4083323" cy="912512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SA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هلَاكٌ وَنُقْصانٌ</a:t>
            </a:r>
            <a:endParaRPr lang="en-GB" sz="405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5416430" y="4724893"/>
            <a:ext cx="822002" cy="889365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_answer"/>
          <p:cNvSpPr/>
          <p:nvPr/>
        </p:nvSpPr>
        <p:spPr>
          <a:xfrm>
            <a:off x="6238433" y="4734871"/>
            <a:ext cx="4061267" cy="88936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النَّجاحُ في الدِّراسَةِ </a:t>
            </a:r>
            <a:endParaRPr lang="en-GB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58" y="3588674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846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2" name="صورة 11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80A5740C-80AF-DE4C-888F-9B2B9EC48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6326" y="2964247"/>
            <a:ext cx="2645370" cy="357180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6A50446-F12F-7042-8B98-3CC2E9910C56}"/>
              </a:ext>
            </a:extLst>
          </p:cNvPr>
          <p:cNvSpPr/>
          <p:nvPr/>
        </p:nvSpPr>
        <p:spPr>
          <a:xfrm>
            <a:off x="2414524" y="578431"/>
            <a:ext cx="8266176" cy="1828800"/>
          </a:xfrm>
          <a:prstGeom prst="flowChartTerminator">
            <a:avLst/>
          </a:prstGeom>
          <a:solidFill>
            <a:srgbClr val="FECC0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الصّالِحاتِ ؟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4" name="Action Button: Custom 3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4235153" y="2961455"/>
            <a:ext cx="1214671" cy="938091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5449823" y="2964246"/>
            <a:ext cx="3974832" cy="934653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الأَعْمال السّيئة</a:t>
            </a:r>
            <a:endParaRPr lang="en-GB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342853" y="4052501"/>
            <a:ext cx="1162499" cy="1018788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_answer"/>
          <p:cNvSpPr/>
          <p:nvPr/>
        </p:nvSpPr>
        <p:spPr>
          <a:xfrm>
            <a:off x="5505351" y="4066186"/>
            <a:ext cx="3885028" cy="100111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الأَعمال الْحَسَنة</a:t>
            </a:r>
            <a:endParaRPr lang="ar-SA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4353675" y="5251831"/>
            <a:ext cx="1041082" cy="913203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_answer"/>
          <p:cNvSpPr/>
          <p:nvPr/>
        </p:nvSpPr>
        <p:spPr>
          <a:xfrm>
            <a:off x="5363531" y="5253227"/>
            <a:ext cx="4071946" cy="909856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الْحَسَنَة وَالسَّيّئة</a:t>
            </a:r>
            <a:endParaRPr lang="en-GB" sz="6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7" y="379986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3" name="صورة 12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1694360A-0FF9-2F48-B8AE-B6A17C272A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7341" y="2617598"/>
            <a:ext cx="2580659" cy="348443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7E0B8D0-8A23-A444-A653-79FCDFA25264}"/>
              </a:ext>
            </a:extLst>
          </p:cNvPr>
          <p:cNvSpPr/>
          <p:nvPr/>
        </p:nvSpPr>
        <p:spPr>
          <a:xfrm>
            <a:off x="2644648" y="351536"/>
            <a:ext cx="8339328" cy="1828800"/>
          </a:xfrm>
          <a:prstGeom prst="flowChartTerminator">
            <a:avLst/>
          </a:prstGeom>
          <a:solidFill>
            <a:srgbClr val="7890C8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الصَّبْرِ ؟ 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4" name="Action Button: Custom 3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3799860" y="2634241"/>
            <a:ext cx="1153140" cy="994551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4953000" y="2617598"/>
            <a:ext cx="6845300" cy="101119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الْبُـعْـدُ عَنْ مُساعَدَةِ الآخَـرينَ </a:t>
            </a:r>
            <a:endParaRPr lang="en-GB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3899210" y="4830888"/>
            <a:ext cx="1037379" cy="967281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_answer"/>
          <p:cNvSpPr/>
          <p:nvPr/>
        </p:nvSpPr>
        <p:spPr>
          <a:xfrm>
            <a:off x="4952998" y="4830889"/>
            <a:ext cx="7010401" cy="967281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تَحَمُّل التَّعَبِ وَالْمَشَقَّةِ </a:t>
            </a:r>
            <a:endParaRPr lang="ar-SA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3877801" y="3709112"/>
            <a:ext cx="1080198" cy="939884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_answer"/>
          <p:cNvSpPr/>
          <p:nvPr/>
        </p:nvSpPr>
        <p:spPr>
          <a:xfrm>
            <a:off x="4952999" y="3717322"/>
            <a:ext cx="7010399" cy="936439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الْبُعْدُ عَنْ أَعْمالِ الْخَيْرِ </a:t>
            </a:r>
            <a:endParaRPr lang="en-GB" sz="6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57" y="379410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65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1" name="صورة 10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DDC87CC1-3E12-154D-A9CD-6494AF35E57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4275" y="2865120"/>
            <a:ext cx="2733742" cy="36911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3631DD1-EEFE-A04F-887E-D97D4E4C1F86}"/>
              </a:ext>
            </a:extLst>
          </p:cNvPr>
          <p:cNvSpPr/>
          <p:nvPr/>
        </p:nvSpPr>
        <p:spPr>
          <a:xfrm>
            <a:off x="2264469" y="338836"/>
            <a:ext cx="8622987" cy="1828800"/>
          </a:xfrm>
          <a:prstGeom prst="flowChartTerminator">
            <a:avLst/>
          </a:prstGeom>
          <a:solidFill>
            <a:srgbClr val="C8545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بِالْحَـقِّ ؟ 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4" name="Action Button: Custom 3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3194690" y="4077840"/>
            <a:ext cx="1884641" cy="762077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4324547" y="4080633"/>
            <a:ext cx="6562909" cy="75928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تَرْكُ الصَّلاةِ </a:t>
            </a:r>
            <a:endParaRPr lang="en-GB" sz="6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3151039" y="2587583"/>
            <a:ext cx="1134244" cy="111251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_answer"/>
          <p:cNvSpPr/>
          <p:nvPr/>
        </p:nvSpPr>
        <p:spPr>
          <a:xfrm>
            <a:off x="4093708" y="2587583"/>
            <a:ext cx="6904491" cy="111251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الإيمان وَالْعَمَلِ الصّالِحِ</a:t>
            </a:r>
          </a:p>
        </p:txBody>
      </p:sp>
      <p:sp>
        <p:nvSpPr>
          <p:cNvPr id="10" name="A"/>
          <p:cNvSpPr/>
          <p:nvPr/>
        </p:nvSpPr>
        <p:spPr>
          <a:xfrm>
            <a:off x="3214319" y="5049907"/>
            <a:ext cx="1007684" cy="762077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_answer"/>
          <p:cNvSpPr/>
          <p:nvPr/>
        </p:nvSpPr>
        <p:spPr>
          <a:xfrm>
            <a:off x="4222003" y="5049907"/>
            <a:ext cx="6443627" cy="75928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SA" sz="4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إيـذاءُ الْجارِ </a:t>
            </a:r>
            <a:endParaRPr lang="en-GB" sz="4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8" y="3631900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6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ITED ARAB EMIRATES NATIONAL ANTHEM - Ishy Bilady عيشي بلادي - النشيد الوطني الاماراتي.mp3">
            <a:hlinkClick r:id="" action="ppaction://media"/>
            <a:extLst>
              <a:ext uri="{FF2B5EF4-FFF2-40B4-BE49-F238E27FC236}">
                <a16:creationId xmlns:a16="http://schemas.microsoft.com/office/drawing/2014/main" id="{AB4D952E-8C0C-4F88-8BFC-D62E9DAC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94.20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0719" y="4751606"/>
            <a:ext cx="609600" cy="6096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07AF261-9C72-4BA9-83D5-A4218FA3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16" y="372871"/>
            <a:ext cx="1100448" cy="11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15A99CB-4AB0-4456-9C96-74CAA996E172}"/>
              </a:ext>
            </a:extLst>
          </p:cNvPr>
          <p:cNvGrpSpPr/>
          <p:nvPr/>
        </p:nvGrpSpPr>
        <p:grpSpPr>
          <a:xfrm>
            <a:off x="3284830" y="41581"/>
            <a:ext cx="2245255" cy="6571254"/>
            <a:chOff x="2507423" y="-1965727"/>
            <a:chExt cx="2765709" cy="8823726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C2495720-4AB8-4A2C-8134-43C12A1B5D34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endParaRPr>
            </a:p>
          </p:txBody>
        </p:sp>
        <p:pic>
          <p:nvPicPr>
            <p:cNvPr id="17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1C7D658B-799E-4678-9B13-7EECD8AE9B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D22E80AE-7A4C-4838-9EBA-4CB8F3ABC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0" b="91215" l="9961" r="89844">
                        <a14:foregroundMark x1="42969" y1="85798" x2="37793" y2="59736"/>
                        <a14:foregroundMark x1="53125" y1="90337" x2="53320" y2="89458"/>
                        <a14:foregroundMark x1="45020" y1="90630" x2="43945" y2="90630"/>
                        <a14:foregroundMark x1="33984" y1="91215" x2="34766" y2="91215"/>
                        <a14:foregroundMark x1="40234" y1="47291" x2="42578" y2="51830"/>
                        <a14:backgroundMark x1="48438" y1="33821" x2="48438" y2="33821"/>
                        <a14:backgroundMark x1="44727" y1="45388" x2="46191" y2="50366"/>
                        <a14:backgroundMark x1="48633" y1="84187" x2="48047" y2="78038"/>
                      </a14:backgroundRemoval>
                    </a14:imgEffect>
                  </a14:imgLayer>
                </a14:imgProps>
              </a:ext>
            </a:extLst>
          </a:blip>
          <a:srcRect l="25101" r="29864"/>
          <a:stretch/>
        </p:blipFill>
        <p:spPr>
          <a:xfrm>
            <a:off x="3939365" y="2312894"/>
            <a:ext cx="3141436" cy="465268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F83BC53-1B7F-4145-9573-34297D806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9795" y="5031923"/>
            <a:ext cx="1444408" cy="158091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709011B-10FD-4606-80E1-F833EB644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203" y="5244353"/>
            <a:ext cx="1259148" cy="13684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5BE167A-416B-44F9-A565-E83E7896409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730" y="5413593"/>
            <a:ext cx="1444407" cy="1444407"/>
          </a:xfrm>
          <a:prstGeom prst="rect">
            <a:avLst/>
          </a:prstGeom>
        </p:spPr>
      </p:pic>
      <p:pic>
        <p:nvPicPr>
          <p:cNvPr id="11" name="Picture 2" descr="Rainbow Circle Sticker by Expo 2020 Dubai">
            <a:extLst>
              <a:ext uri="{FF2B5EF4-FFF2-40B4-BE49-F238E27FC236}">
                <a16:creationId xmlns:a16="http://schemas.microsoft.com/office/drawing/2014/main" id="{0E6F8551-EA8E-4230-85C0-BC73C0C8A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372871"/>
            <a:ext cx="517520" cy="5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7E0B0D-4754-4FC9-A5FE-92893D668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527411" y="1035621"/>
            <a:ext cx="2391062" cy="1731281"/>
          </a:xfrm>
          <a:prstGeom prst="rect">
            <a:avLst/>
          </a:prstGeom>
        </p:spPr>
      </p:pic>
      <p:pic>
        <p:nvPicPr>
          <p:cNvPr id="13" name="Picture 10" descr="Rainbow Uae Sticker by Expo 2020 Dubai">
            <a:extLst>
              <a:ext uri="{FF2B5EF4-FFF2-40B4-BE49-F238E27FC236}">
                <a16:creationId xmlns:a16="http://schemas.microsoft.com/office/drawing/2014/main" id="{F55DDD5F-212A-4159-B3C5-CF3C86C904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88" y="919782"/>
            <a:ext cx="3702865" cy="37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elebrate Mariah Carey Sticker by Expo 2020 Dubai">
            <a:extLst>
              <a:ext uri="{FF2B5EF4-FFF2-40B4-BE49-F238E27FC236}">
                <a16:creationId xmlns:a16="http://schemas.microsoft.com/office/drawing/2014/main" id="{AB0E8640-3707-4082-9B47-EA2F3EA77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5" y="3178725"/>
            <a:ext cx="2943499" cy="26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E58352-C0F4-48E8-9DB5-4B10F8DE233D}"/>
              </a:ext>
            </a:extLst>
          </p:cNvPr>
          <p:cNvSpPr txBox="1"/>
          <p:nvPr/>
        </p:nvSpPr>
        <p:spPr>
          <a:xfrm>
            <a:off x="4093608" y="1774285"/>
            <a:ext cx="252315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السّلام الوطني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highlight>
                  <a:srgbClr val="FFFF00"/>
                </a:highlight>
                <a:latin typeface="El Maidan _ MagdySoliman" panose="02000500000000000000" pitchFamily="2" charset="-78"/>
                <a:cs typeface="Times New Roman" panose="02020603050405020304" pitchFamily="18" charset="0"/>
              </a:rPr>
              <a:t>لدولتي الحبيبة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El Maidan _ MagdySoliman" panose="020005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1854B8-7A05-4624-A0BD-2F8BEC91336A}"/>
              </a:ext>
            </a:extLst>
          </p:cNvPr>
          <p:cNvSpPr txBox="1"/>
          <p:nvPr/>
        </p:nvSpPr>
        <p:spPr>
          <a:xfrm>
            <a:off x="905609" y="5773067"/>
            <a:ext cx="2690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إعـدا المعلمة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000" b="1" dirty="0">
                <a:latin typeface="El Maidan _ MagdySoliman" panose="02000500000000000000" pitchFamily="2" charset="-78"/>
                <a:cs typeface="Times New Roman" panose="02020603050405020304" pitchFamily="18" charset="0"/>
              </a:rPr>
              <a:t>جميلة حسن الحمادي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l Maidan _ MagdySoliman" panose="02000500000000000000" pitchFamily="2" charset="-78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4" name="صورة 13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D231DF33-7FC0-F141-AC43-6DBEA428A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2465" y="2679700"/>
            <a:ext cx="2401007" cy="324186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2F0E26C-04AF-2748-9457-8364B8096795}"/>
              </a:ext>
            </a:extLst>
          </p:cNvPr>
          <p:cNvSpPr/>
          <p:nvPr/>
        </p:nvSpPr>
        <p:spPr>
          <a:xfrm>
            <a:off x="2912872" y="117348"/>
            <a:ext cx="8830171" cy="2330546"/>
          </a:xfrm>
          <a:prstGeom prst="flowChartTerminator">
            <a:avLst/>
          </a:prstGeom>
          <a:solidFill>
            <a:srgbClr val="7030A0">
              <a:tint val="66000"/>
              <a:satMod val="160000"/>
            </a:srgb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وَالْعَصْرِ ؟ 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4" name="Action Button: Custom 3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3079630" y="2845996"/>
            <a:ext cx="1073270" cy="90502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3921260" y="2852137"/>
            <a:ext cx="7623040" cy="905028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وَقْتُ الصَّباحِ </a:t>
            </a:r>
            <a:endParaRPr lang="en-GB" sz="405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3025005" y="3986620"/>
            <a:ext cx="1060505" cy="912512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_answer"/>
          <p:cNvSpPr/>
          <p:nvPr/>
        </p:nvSpPr>
        <p:spPr>
          <a:xfrm>
            <a:off x="4006577" y="3976642"/>
            <a:ext cx="7736466" cy="912512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الْوَقْت المُمْتَد مِنْ بَعْدِ الظُّهْرِ إِلى الْغُروب</a:t>
            </a:r>
            <a:endParaRPr lang="en-GB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3079630" y="5058972"/>
            <a:ext cx="926947" cy="889365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_answer"/>
          <p:cNvSpPr/>
          <p:nvPr/>
        </p:nvSpPr>
        <p:spPr>
          <a:xfrm>
            <a:off x="3901633" y="5068950"/>
            <a:ext cx="6985823" cy="88936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اللّيل الْمُظْلِم </a:t>
            </a:r>
            <a:endParaRPr lang="en-GB" sz="405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8" y="379410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897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8"/>
            <a:ext cx="12192000" cy="6840931"/>
          </a:xfrm>
          <a:prstGeom prst="rect">
            <a:avLst/>
          </a:prstGeom>
        </p:spPr>
      </p:pic>
      <p:pic>
        <p:nvPicPr>
          <p:cNvPr id="15" name="صورة 14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2F168D5A-5C2D-084E-B27D-61CE1860824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6861" y="2682272"/>
            <a:ext cx="2444744" cy="33009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9C1A8D-659F-2C41-A65B-8AD7962D11AD}"/>
              </a:ext>
            </a:extLst>
          </p:cNvPr>
          <p:cNvSpPr/>
          <p:nvPr/>
        </p:nvSpPr>
        <p:spPr>
          <a:xfrm>
            <a:off x="2243836" y="175134"/>
            <a:ext cx="8827008" cy="2348102"/>
          </a:xfrm>
          <a:prstGeom prst="flowChartTerminator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6600" b="1" dirty="0">
                <a:solidFill>
                  <a:schemeClr val="tx1"/>
                </a:solidFill>
              </a:rPr>
              <a:t>ما مَعْنى وَتَواصَوْا ؟ </a:t>
            </a:r>
            <a:endParaRPr lang="ar-KW" sz="6600" b="1" dirty="0">
              <a:solidFill>
                <a:schemeClr val="tx1"/>
              </a:solidFill>
            </a:endParaRPr>
          </a:p>
        </p:txBody>
      </p:sp>
      <p:sp>
        <p:nvSpPr>
          <p:cNvPr id="4" name="Action Button: Custom 3">
            <a:hlinkClick r:id="rId8" action="ppaction://hlinksldjump" highlightClick="1"/>
          </p:cNvPr>
          <p:cNvSpPr/>
          <p:nvPr/>
        </p:nvSpPr>
        <p:spPr>
          <a:xfrm>
            <a:off x="10887456" y="6019800"/>
            <a:ext cx="1075944" cy="678240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/>
              <a:t>عودة </a:t>
            </a:r>
            <a:endParaRPr lang="en-US" dirty="0"/>
          </a:p>
        </p:txBody>
      </p:sp>
      <p:sp>
        <p:nvSpPr>
          <p:cNvPr id="5" name="A"/>
          <p:cNvSpPr/>
          <p:nvPr/>
        </p:nvSpPr>
        <p:spPr>
          <a:xfrm>
            <a:off x="4169033" y="4812955"/>
            <a:ext cx="1129858" cy="762077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/>
          <p:cNvSpPr/>
          <p:nvPr/>
        </p:nvSpPr>
        <p:spPr>
          <a:xfrm>
            <a:off x="5298890" y="4815748"/>
            <a:ext cx="4594410" cy="75928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سَخِروا مِنْ بَعْـضِهِمْ </a:t>
            </a:r>
            <a:endParaRPr lang="en-GB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169032" y="3514331"/>
            <a:ext cx="973271" cy="111251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_answer"/>
          <p:cNvSpPr/>
          <p:nvPr/>
        </p:nvSpPr>
        <p:spPr>
          <a:xfrm>
            <a:off x="5111702" y="3514331"/>
            <a:ext cx="4781598" cy="111251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نَـصَحَ بَعْـضَهُمْ بَعْضًا .</a:t>
            </a:r>
          </a:p>
        </p:txBody>
      </p:sp>
      <p:sp>
        <p:nvSpPr>
          <p:cNvPr id="10" name="A"/>
          <p:cNvSpPr/>
          <p:nvPr/>
        </p:nvSpPr>
        <p:spPr>
          <a:xfrm>
            <a:off x="4169032" y="5761146"/>
            <a:ext cx="1332205" cy="762077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_answer"/>
          <p:cNvSpPr/>
          <p:nvPr/>
        </p:nvSpPr>
        <p:spPr>
          <a:xfrm>
            <a:off x="5295998" y="5761146"/>
            <a:ext cx="4597302" cy="759284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SA" sz="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تَشاجَـروا مَعَ بَعْضِهِمْ </a:t>
            </a:r>
            <a:endParaRPr lang="en-GB" sz="4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15" y="379410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33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557" y="2524594"/>
            <a:ext cx="8229600" cy="1143000"/>
          </a:xfrm>
        </p:spPr>
        <p:txBody>
          <a:bodyPr>
            <a:normAutofit fontScale="90000"/>
          </a:bodyPr>
          <a:lstStyle/>
          <a:p>
            <a:pPr algn="ctr" rtl="1"/>
            <a:r>
              <a:rPr lang="ar-AE" sz="6600" dirty="0">
                <a:solidFill>
                  <a:srgbClr val="FF0000"/>
                </a:solidFill>
              </a:rPr>
              <a:t>تَصْنيفُ الأعْمالِ</a:t>
            </a:r>
            <a:r>
              <a:rPr lang="en-US" sz="6600" dirty="0">
                <a:solidFill>
                  <a:srgbClr val="FF0000"/>
                </a:solidFill>
              </a:rPr>
              <a:t>  </a:t>
            </a:r>
            <a:br>
              <a:rPr lang="ar-AE" sz="6600" dirty="0">
                <a:solidFill>
                  <a:srgbClr val="FF0000"/>
                </a:solidFill>
              </a:rPr>
            </a:br>
            <a:r>
              <a:rPr lang="ar-AE" sz="6600" dirty="0">
                <a:solidFill>
                  <a:srgbClr val="FF0000"/>
                </a:solidFill>
              </a:rPr>
              <a:t>إِلى</a:t>
            </a:r>
            <a:br>
              <a:rPr lang="ar-SA" sz="6600" dirty="0">
                <a:solidFill>
                  <a:srgbClr val="FF0000"/>
                </a:solidFill>
              </a:rPr>
            </a:br>
            <a:r>
              <a:rPr lang="ar-SA" sz="6600" dirty="0">
                <a:solidFill>
                  <a:srgbClr val="FF0000"/>
                </a:solidFill>
              </a:rPr>
              <a:t>عَمَلٍ حَسَن وَعَمَلٍ سَيّء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81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14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26" y="784850"/>
            <a:ext cx="10515600" cy="1325563"/>
          </a:xfrm>
        </p:spPr>
        <p:txBody>
          <a:bodyPr>
            <a:normAutofit/>
          </a:bodyPr>
          <a:lstStyle/>
          <a:p>
            <a:r>
              <a:rPr lang="ar-AE" sz="6000" b="1" dirty="0">
                <a:solidFill>
                  <a:srgbClr val="7030A0"/>
                </a:solidFill>
              </a:rPr>
              <a:t>تَرْكُ الصَّلاةِ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6720" y="104576"/>
            <a:ext cx="8436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969" y="1351091"/>
            <a:ext cx="242406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سَيِّءٌ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13" y="2274421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24" y="803222"/>
            <a:ext cx="5715000" cy="1143000"/>
          </a:xfrm>
        </p:spPr>
        <p:txBody>
          <a:bodyPr>
            <a:normAutofit/>
          </a:bodyPr>
          <a:lstStyle/>
          <a:p>
            <a:r>
              <a:rPr lang="ar-AE" sz="6600" b="1" dirty="0">
                <a:solidFill>
                  <a:srgbClr val="FF0000"/>
                </a:solidFill>
              </a:rPr>
              <a:t>بِر الوالِدين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324" y="47668"/>
            <a:ext cx="630172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2637" y="4807944"/>
            <a:ext cx="24625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حَسَن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1" y="395406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" y="1068411"/>
            <a:ext cx="9137073" cy="57895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84849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AE" sz="6000" dirty="0">
                <a:solidFill>
                  <a:srgbClr val="00B050"/>
                </a:solidFill>
              </a:rPr>
              <a:t>عدم التَّصَدق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6568" y="104576"/>
            <a:ext cx="859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9732" y="2393974"/>
            <a:ext cx="242406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سَيِّءٌ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" y="413366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4" y="1169955"/>
            <a:ext cx="7500079" cy="56880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6453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مُساعَدَة الأخَرين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11287" y="0"/>
            <a:ext cx="859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29462" y="2836722"/>
            <a:ext cx="24625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حَسَن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93" y="4077375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2" y="1537380"/>
            <a:ext cx="6484496" cy="4844976"/>
          </a:xfrm>
        </p:spPr>
      </p:pic>
      <p:sp>
        <p:nvSpPr>
          <p:cNvPr id="5" name="Rectangle 4"/>
          <p:cNvSpPr/>
          <p:nvPr/>
        </p:nvSpPr>
        <p:spPr>
          <a:xfrm>
            <a:off x="6646888" y="1895006"/>
            <a:ext cx="5334000" cy="1905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8000" b="1" dirty="0">
                <a:solidFill>
                  <a:srgbClr val="00B0F0"/>
                </a:solidFill>
              </a:rPr>
              <a:t>الرَّحْمَة </a:t>
            </a:r>
            <a:endParaRPr lang="en-US" sz="80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2287" y="435237"/>
            <a:ext cx="859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02126" y="3695967"/>
            <a:ext cx="24625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حَسَن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26" y="3800006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86" y="2006927"/>
            <a:ext cx="6510727" cy="48510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6820" y="194122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ar-SA" sz="4800" b="1" dirty="0">
                <a:solidFill>
                  <a:srgbClr val="7030A0"/>
                </a:solidFill>
              </a:rPr>
              <a:t>الْمُحافَظَةُ </a:t>
            </a:r>
            <a:br>
              <a:rPr lang="ar-SA" sz="4800" b="1" dirty="0">
                <a:solidFill>
                  <a:srgbClr val="7030A0"/>
                </a:solidFill>
              </a:rPr>
            </a:br>
            <a:r>
              <a:rPr lang="ar-SA" sz="4800" b="1" dirty="0">
                <a:solidFill>
                  <a:srgbClr val="7030A0"/>
                </a:solidFill>
              </a:rPr>
              <a:t>عَلى الصَّلَواتِ الْخَمْس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2287" y="435237"/>
            <a:ext cx="859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0618" y="3205220"/>
            <a:ext cx="24625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حَسَن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76" y="3329406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65" y="937418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AE" sz="5400" b="1" dirty="0">
                <a:solidFill>
                  <a:schemeClr val="accent3">
                    <a:lumMod val="75000"/>
                  </a:schemeClr>
                </a:solidFill>
              </a:rPr>
              <a:t>زِيـارَة الْـمَـريض</a:t>
            </a:r>
            <a:endParaRPr lang="en-US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7139" y="195395"/>
            <a:ext cx="859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4841" y="5662384"/>
            <a:ext cx="24625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حَسَن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14" y="2829499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1F666DA-F1B7-475B-B492-81E38161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BA2A9C2-8956-4F1E-9F76-912D04E79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1" y="-155269"/>
            <a:ext cx="3637121" cy="2911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1368671" y="-128593"/>
            <a:ext cx="8094764" cy="20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5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هو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89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5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سر تفوقي وتميزي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erson wearing a mask&#10;&#10;Description automatically generated">
            <a:extLst>
              <a:ext uri="{FF2B5EF4-FFF2-40B4-BE49-F238E27FC236}">
                <a16:creationId xmlns:a16="http://schemas.microsoft.com/office/drawing/2014/main" id="{EE9E90D2-FE97-4994-A8AC-397A1BA81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5937137" y="2330449"/>
            <a:ext cx="2768489" cy="452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260569" y="2502341"/>
            <a:ext cx="2529021" cy="4355659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8038613" y="692394"/>
            <a:ext cx="4153387" cy="616560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97D5AFA-9EC5-4DD9-A6F8-2BA384953C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3913" t="5024" r="14638" b="2547"/>
          <a:stretch/>
        </p:blipFill>
        <p:spPr>
          <a:xfrm>
            <a:off x="2152224" y="2756452"/>
            <a:ext cx="3654627" cy="3601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20816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0"/>
            <a:ext cx="12192000" cy="68857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9937" y="4218482"/>
            <a:ext cx="8229600" cy="1143000"/>
          </a:xfrm>
        </p:spPr>
        <p:txBody>
          <a:bodyPr>
            <a:normAutofit/>
          </a:bodyPr>
          <a:lstStyle/>
          <a:p>
            <a:r>
              <a:rPr lang="ar-AE" sz="5400" b="1" dirty="0">
                <a:solidFill>
                  <a:srgbClr val="00B050"/>
                </a:solidFill>
              </a:rPr>
              <a:t>عُقوق الْوالِدَين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4774" y="-27710"/>
            <a:ext cx="859722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صِفَةُ هـذا الْعَمَلِ ؟ ( حَسَنٌ أَمْ سيءٌ)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1601" y="5648075"/>
            <a:ext cx="242406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عَمَلٌ سَيِّءٌ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874" y="368998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9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557" y="2524594"/>
            <a:ext cx="8229600" cy="1143000"/>
          </a:xfrm>
        </p:spPr>
        <p:txBody>
          <a:bodyPr>
            <a:normAutofit fontScale="90000"/>
          </a:bodyPr>
          <a:lstStyle/>
          <a:p>
            <a:pPr algn="ctr" rtl="1"/>
            <a:r>
              <a:rPr lang="ar-SA" sz="6600" dirty="0">
                <a:solidFill>
                  <a:srgbClr val="FF0000"/>
                </a:solidFill>
              </a:rPr>
              <a:t>أفَكِّرُ وَأُجيبُ</a:t>
            </a:r>
            <a:br>
              <a:rPr lang="ar-SA" sz="6600" dirty="0">
                <a:solidFill>
                  <a:srgbClr val="FF0000"/>
                </a:solidFill>
              </a:rPr>
            </a:br>
            <a:br>
              <a:rPr lang="ar-SA" sz="6600" dirty="0">
                <a:solidFill>
                  <a:srgbClr val="FF0000"/>
                </a:solidFill>
              </a:rPr>
            </a:br>
            <a:r>
              <a:rPr lang="ar-SA" sz="6600" dirty="0">
                <a:solidFill>
                  <a:srgbClr val="FF0000"/>
                </a:solidFill>
              </a:rPr>
              <a:t>(أَلْغازٌ) 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8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90800" y="2056975"/>
            <a:ext cx="6781800" cy="1905000"/>
          </a:xfrm>
        </p:spPr>
        <p:txBody>
          <a:bodyPr>
            <a:no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عَمَلٌ صالِحٌ يُؤْجَرُ الْمُؤْمِنُ عَلَيه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381001"/>
            <a:ext cx="5791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أَنـا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71800"/>
            <a:ext cx="4116668" cy="2403304"/>
          </a:xfrm>
          <a:prstGeom prst="rect">
            <a:avLst/>
          </a:prstGeom>
        </p:spPr>
      </p:pic>
      <p:sp>
        <p:nvSpPr>
          <p:cNvPr id="3" name="Hexagon 2"/>
          <p:cNvSpPr/>
          <p:nvPr/>
        </p:nvSpPr>
        <p:spPr>
          <a:xfrm>
            <a:off x="4267200" y="5638800"/>
            <a:ext cx="3657600" cy="8382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ز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ِ</a:t>
            </a:r>
            <a:r>
              <a:rPr lang="ar-AE" sz="3600" b="1" dirty="0" err="1">
                <a:solidFill>
                  <a:schemeClr val="accent6">
                    <a:lumMod val="75000"/>
                  </a:schemeClr>
                </a:solidFill>
                <a:cs typeface="+mj-cs"/>
              </a:rPr>
              <a:t>يار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َ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ة الم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َ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ريض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ِ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8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15" y="379410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05100" y="2057400"/>
            <a:ext cx="6781800" cy="1143000"/>
          </a:xfrm>
        </p:spPr>
        <p:txBody>
          <a:bodyPr>
            <a:noAutofit/>
          </a:bodyPr>
          <a:lstStyle/>
          <a:p>
            <a:r>
              <a:rPr lang="ar-AE" b="1" dirty="0">
                <a:solidFill>
                  <a:schemeClr val="bg1"/>
                </a:solidFill>
              </a:rPr>
              <a:t>عَمَلٌ مِنْ الأَعْمالِ الصّالِحَةِ ، يَقْتَرِبُ فيهِ الأبْناءُ مِنَ الآباءِ ، فَيَشْعُرُ الآباءُ بِالسَعادَةِ و الرِّضا 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381001"/>
            <a:ext cx="5791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أَنـا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00400"/>
            <a:ext cx="4648200" cy="25146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4229100" y="5867400"/>
            <a:ext cx="3657600" cy="8382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ب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ِ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ر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ُّ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 ال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ْ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وال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ِ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د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َ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ي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ْ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ن</a:t>
            </a: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ِ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9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15" y="379410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-6350"/>
            <a:ext cx="11857219" cy="6864350"/>
          </a:xfr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69961" y="448830"/>
            <a:ext cx="7772400" cy="694170"/>
          </a:xfrm>
        </p:spPr>
        <p:txBody>
          <a:bodyPr>
            <a:normAutofit/>
          </a:bodyPr>
          <a:lstStyle/>
          <a:p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أ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ر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ْ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س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م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 ال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ْ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و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جوه ال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ْ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م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ع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برة للت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َّ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عبير ع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ن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ِ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 الإجابات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09800" y="1143000"/>
            <a:ext cx="8538148" cy="5410200"/>
          </a:xfrm>
        </p:spPr>
        <p:txBody>
          <a:bodyPr>
            <a:normAutofit/>
          </a:bodyPr>
          <a:lstStyle/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</a:rPr>
              <a:t>1- أنا مَسْؤولٌ عَنْ نُصْح إخواني. </a:t>
            </a:r>
          </a:p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</a:rPr>
              <a:t>2- الْعَمَل الصَّالِح يُدْخِلُنا الجَنَّة. </a:t>
            </a:r>
          </a:p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</a:rPr>
              <a:t>3- الْمُؤْمِن لا يُحافَظ على الصَّلَوات الْخَمْس.</a:t>
            </a:r>
          </a:p>
        </p:txBody>
      </p:sp>
      <p:sp>
        <p:nvSpPr>
          <p:cNvPr id="11" name="Oval 10"/>
          <p:cNvSpPr/>
          <p:nvPr/>
        </p:nvSpPr>
        <p:spPr>
          <a:xfrm>
            <a:off x="1981200" y="15240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32004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81200" y="48768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1168" y="254145"/>
            <a:ext cx="29867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يستخدم المتعلم ورقة وقلم ليرسم الوجوه</a:t>
            </a:r>
          </a:p>
          <a:p>
            <a:pPr algn="ctr"/>
            <a:r>
              <a:rPr lang="ar-S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قلم سبورة خاص به للرسم على السبورة 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1981200" y="1524000"/>
            <a:ext cx="1676400" cy="1219200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981200" y="3203883"/>
            <a:ext cx="1676400" cy="1219200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1982448" y="4876800"/>
            <a:ext cx="1676400" cy="12192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26" y="380166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1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3" grpId="0" animBg="1"/>
      <p:bldP spid="10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988"/>
            <a:ext cx="12192000" cy="6831012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289685" y="922770"/>
            <a:ext cx="6400800" cy="5638800"/>
          </a:xfrm>
        </p:spPr>
        <p:txBody>
          <a:bodyPr>
            <a:normAutofit/>
          </a:bodyPr>
          <a:lstStyle/>
          <a:p>
            <a:pPr algn="r"/>
            <a:endParaRPr lang="ar-AE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</a:rPr>
              <a:t>4- الصَّبْرُ عِبادَة عَظيمَة.</a:t>
            </a:r>
          </a:p>
          <a:p>
            <a:pPr algn="r"/>
            <a:endParaRPr lang="ar-AE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ar-AE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ar-AE" sz="4000" b="1" dirty="0">
                <a:solidFill>
                  <a:schemeClr val="accent6">
                    <a:lumMod val="50000"/>
                  </a:schemeClr>
                </a:solidFill>
              </a:rPr>
              <a:t>5- الْمُؤْمِن يُؤْذي جارَهُ</a:t>
            </a:r>
          </a:p>
          <a:p>
            <a:pPr algn="r"/>
            <a:endParaRPr lang="ar-AE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ar-AE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ar-AE" sz="4000" b="1" dirty="0">
                <a:solidFill>
                  <a:schemeClr val="accent6">
                    <a:lumMod val="50000"/>
                  </a:schemeClr>
                </a:solidFill>
              </a:rPr>
              <a:t>6- لا أُحِبُّ الأعْمال الصَّالِحة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981200" y="15240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53491" y="30480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53491" y="4724400"/>
            <a:ext cx="1676400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ctrTitle"/>
          </p:nvPr>
        </p:nvSpPr>
        <p:spPr>
          <a:xfrm>
            <a:off x="3603885" y="254145"/>
            <a:ext cx="7772400" cy="694170"/>
          </a:xfrm>
        </p:spPr>
        <p:txBody>
          <a:bodyPr>
            <a:normAutofit/>
          </a:bodyPr>
          <a:lstStyle/>
          <a:p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أَرْسمُ الو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جوه الم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ع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برة للت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َّ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عبير ع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ن </a:t>
            </a:r>
            <a:r>
              <a:rPr lang="ar-AE" sz="3200" b="1" dirty="0" err="1">
                <a:solidFill>
                  <a:schemeClr val="accent6">
                    <a:lumMod val="75000"/>
                  </a:schemeClr>
                </a:solidFill>
              </a:rPr>
              <a:t>الإ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ِ</a:t>
            </a:r>
            <a:r>
              <a:rPr lang="ar-AE" sz="3200" b="1" dirty="0" err="1">
                <a:solidFill>
                  <a:schemeClr val="accent6">
                    <a:lumMod val="75000"/>
                  </a:schemeClr>
                </a:solidFill>
              </a:rPr>
              <a:t>جابات</a:t>
            </a:r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168" y="254145"/>
            <a:ext cx="29867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يستخدم المتعلم ورقة وقلم ليرسم الوجوه</a:t>
            </a:r>
          </a:p>
          <a:p>
            <a:pPr algn="ctr"/>
            <a:r>
              <a:rPr lang="ar-S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قلم سبورة خاص به للرسم على السبورة 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1981200" y="1524000"/>
            <a:ext cx="1676400" cy="1219200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1953491" y="3027639"/>
            <a:ext cx="1676400" cy="12192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1953491" y="4741889"/>
            <a:ext cx="1676400" cy="12192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الابتدائية الأولى بالربيعية - تاروت-القطيف: برنامج ابتسامتي سر جودتي في  فصلي في الابتدائية الأولى بالربيع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26" y="3801662"/>
            <a:ext cx="2994973" cy="29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0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2623"/>
          <a:stretch/>
        </p:blipFill>
        <p:spPr>
          <a:xfrm>
            <a:off x="2713220" y="1"/>
            <a:ext cx="92489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57" y="422980"/>
            <a:ext cx="3600125" cy="42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784D1-278C-4A52-89C1-6AFBC6F7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197" y="4770054"/>
            <a:ext cx="2195299" cy="216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9D4BC-1D3C-41A6-A68C-1850F098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7" y="3847597"/>
            <a:ext cx="2995172" cy="299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1ADC7-8209-49E8-A38B-5704C9AF2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07" y="384862"/>
            <a:ext cx="2566835" cy="2857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DB2AB-B9F9-4580-A5F2-E8DED1C0E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22" y="2290811"/>
            <a:ext cx="3241688" cy="4063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78692-BA35-4FE9-922B-A2B346493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431" y="1475114"/>
            <a:ext cx="3241688" cy="3241688"/>
          </a:xfrm>
          <a:prstGeom prst="rect">
            <a:avLst/>
          </a:prstGeom>
        </p:spPr>
      </p:pic>
      <p:sp>
        <p:nvSpPr>
          <p:cNvPr id="9" name="مستطيل ذو زوايا قطرية مستديرة 1">
            <a:extLst>
              <a:ext uri="{FF2B5EF4-FFF2-40B4-BE49-F238E27FC236}">
                <a16:creationId xmlns:a16="http://schemas.microsoft.com/office/drawing/2014/main" id="{54407F4B-F749-444C-A18C-29E50A5E9139}"/>
              </a:ext>
            </a:extLst>
          </p:cNvPr>
          <p:cNvSpPr/>
          <p:nvPr/>
        </p:nvSpPr>
        <p:spPr>
          <a:xfrm>
            <a:off x="3432517" y="384862"/>
            <a:ext cx="6274554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تُشاهِـدُ في الصّورة؟</a:t>
            </a:r>
          </a:p>
        </p:txBody>
      </p:sp>
    </p:spTree>
    <p:extLst>
      <p:ext uri="{BB962C8B-B14F-4D97-AF65-F5344CB8AC3E}">
        <p14:creationId xmlns:p14="http://schemas.microsoft.com/office/powerpoint/2010/main" val="276037072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1ADC7-8209-49E8-A38B-5704C9AF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6" y="620223"/>
            <a:ext cx="3403019" cy="2333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DB2AB-B9F9-4580-A5F2-E8DED1C0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6" y="3288362"/>
            <a:ext cx="2466975" cy="3119229"/>
          </a:xfrm>
          <a:prstGeom prst="rect">
            <a:avLst/>
          </a:prstGeom>
        </p:spPr>
      </p:pic>
      <p:sp>
        <p:nvSpPr>
          <p:cNvPr id="9" name="مستطيل ذو زوايا قطرية مستديرة 1">
            <a:extLst>
              <a:ext uri="{FF2B5EF4-FFF2-40B4-BE49-F238E27FC236}">
                <a16:creationId xmlns:a16="http://schemas.microsoft.com/office/drawing/2014/main" id="{54407F4B-F749-444C-A18C-29E50A5E9139}"/>
              </a:ext>
            </a:extLst>
          </p:cNvPr>
          <p:cNvSpPr/>
          <p:nvPr/>
        </p:nvSpPr>
        <p:spPr>
          <a:xfrm>
            <a:off x="4890505" y="1379348"/>
            <a:ext cx="7301495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معنى أن نقول أنّ القُرآن  هو كلامُ الله؟</a:t>
            </a:r>
          </a:p>
        </p:txBody>
      </p:sp>
      <p:sp>
        <p:nvSpPr>
          <p:cNvPr id="10" name="مستطيل ذو زوايا قطرية مستديرة 1">
            <a:extLst>
              <a:ext uri="{FF2B5EF4-FFF2-40B4-BE49-F238E27FC236}">
                <a16:creationId xmlns:a16="http://schemas.microsoft.com/office/drawing/2014/main" id="{96EB0C50-878E-4538-8C88-EBA15EC9BBBA}"/>
              </a:ext>
            </a:extLst>
          </p:cNvPr>
          <p:cNvSpPr/>
          <p:nvPr/>
        </p:nvSpPr>
        <p:spPr>
          <a:xfrm>
            <a:off x="6096000" y="161172"/>
            <a:ext cx="5913704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أتـحَـدّثُ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6EF84-9E9A-41E8-8D21-2A6A963A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40" y="139202"/>
            <a:ext cx="1682964" cy="1847850"/>
          </a:xfrm>
          <a:prstGeom prst="rect">
            <a:avLst/>
          </a:prstGeom>
        </p:spPr>
      </p:pic>
      <p:sp>
        <p:nvSpPr>
          <p:cNvPr id="12" name="مستطيل ذو زوايا قطرية مستديرة 1">
            <a:extLst>
              <a:ext uri="{FF2B5EF4-FFF2-40B4-BE49-F238E27FC236}">
                <a16:creationId xmlns:a16="http://schemas.microsoft.com/office/drawing/2014/main" id="{099EF12F-6558-44FE-A610-066072AC975F}"/>
              </a:ext>
            </a:extLst>
          </p:cNvPr>
          <p:cNvSpPr/>
          <p:nvPr/>
        </p:nvSpPr>
        <p:spPr>
          <a:xfrm>
            <a:off x="4890505" y="2760658"/>
            <a:ext cx="7301495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كيف وَصَلَ إلينا القرآن الكريم؟</a:t>
            </a:r>
          </a:p>
        </p:txBody>
      </p:sp>
      <p:sp>
        <p:nvSpPr>
          <p:cNvPr id="13" name="مستطيل ذو زوايا قطرية مستديرة 1">
            <a:extLst>
              <a:ext uri="{FF2B5EF4-FFF2-40B4-BE49-F238E27FC236}">
                <a16:creationId xmlns:a16="http://schemas.microsoft.com/office/drawing/2014/main" id="{E7F75C5B-AD86-4C54-B63E-8A0F2756AB46}"/>
              </a:ext>
            </a:extLst>
          </p:cNvPr>
          <p:cNvSpPr/>
          <p:nvPr/>
        </p:nvSpPr>
        <p:spPr>
          <a:xfrm>
            <a:off x="4708209" y="4236436"/>
            <a:ext cx="7301495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كم مرّة تقرأ القُرآن في الأسبوع؟</a:t>
            </a:r>
          </a:p>
        </p:txBody>
      </p:sp>
      <p:sp>
        <p:nvSpPr>
          <p:cNvPr id="14" name="مستطيل ذو زوايا قطرية مستديرة 1">
            <a:extLst>
              <a:ext uri="{FF2B5EF4-FFF2-40B4-BE49-F238E27FC236}">
                <a16:creationId xmlns:a16="http://schemas.microsoft.com/office/drawing/2014/main" id="{28D96EA5-1C70-4059-9639-663C25D9136F}"/>
              </a:ext>
            </a:extLst>
          </p:cNvPr>
          <p:cNvSpPr/>
          <p:nvPr/>
        </p:nvSpPr>
        <p:spPr>
          <a:xfrm>
            <a:off x="4890504" y="5712215"/>
            <a:ext cx="7301495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كم سورة تحفظُ مِـن كِتاب الله؟</a:t>
            </a:r>
          </a:p>
        </p:txBody>
      </p:sp>
    </p:spTree>
    <p:extLst>
      <p:ext uri="{BB962C8B-B14F-4D97-AF65-F5344CB8AC3E}">
        <p14:creationId xmlns:p14="http://schemas.microsoft.com/office/powerpoint/2010/main" val="297494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20088C1-310F-4A8C-9F9F-91DF54E25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95" y="316265"/>
            <a:ext cx="8778240" cy="6423102"/>
          </a:xfrm>
          <a:prstGeom prst="rect">
            <a:avLst/>
          </a:prstGeom>
        </p:spPr>
      </p:pic>
      <p:sp>
        <p:nvSpPr>
          <p:cNvPr id="4" name="مستطيل ذو زوايا قطرية مستديرة 1">
            <a:extLst>
              <a:ext uri="{FF2B5EF4-FFF2-40B4-BE49-F238E27FC236}">
                <a16:creationId xmlns:a16="http://schemas.microsoft.com/office/drawing/2014/main" id="{7B81522E-D16B-4995-92A6-925D99F1EA1C}"/>
              </a:ext>
            </a:extLst>
          </p:cNvPr>
          <p:cNvSpPr/>
          <p:nvPr/>
        </p:nvSpPr>
        <p:spPr>
          <a:xfrm>
            <a:off x="9228406" y="1975687"/>
            <a:ext cx="2743199" cy="1921064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فيديو </a:t>
            </a:r>
          </a:p>
          <a:p>
            <a:pPr algn="ctr" defTabSz="342900"/>
            <a:r>
              <a:rPr lang="ar-A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نشيد</a:t>
            </a:r>
          </a:p>
          <a:p>
            <a:pPr algn="ctr" defTabSz="342900"/>
            <a:r>
              <a:rPr lang="ar-A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ياحامل القرآن</a:t>
            </a:r>
          </a:p>
        </p:txBody>
      </p:sp>
    </p:spTree>
    <p:extLst>
      <p:ext uri="{BB962C8B-B14F-4D97-AF65-F5344CB8AC3E}">
        <p14:creationId xmlns:p14="http://schemas.microsoft.com/office/powerpoint/2010/main" val="2430139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vepik- صورة PSD-400079376 id صورة فوتوغرافية بحث - صور خلفية منزل بسيطة  وجديد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15"/>
            <a:ext cx="12192000" cy="700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3840855" y="112458"/>
            <a:ext cx="8351143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9D15BF5-D328-43A4-B90B-D1287AC5F79B}"/>
              </a:ext>
            </a:extLst>
          </p:cNvPr>
          <p:cNvSpPr/>
          <p:nvPr/>
        </p:nvSpPr>
        <p:spPr>
          <a:xfrm>
            <a:off x="4160181" y="566635"/>
            <a:ext cx="7712493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ماذا ن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قول ق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ب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ل ب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داي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ة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ك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ل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ِّ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ع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م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ل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ٍ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؟ ل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ـمـاذا ؟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026" name="Picture 2" descr="Two boys reading book on bench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 bwMode="auto">
          <a:xfrm>
            <a:off x="5813917" y="1206437"/>
            <a:ext cx="5046147" cy="332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id="{706ED3EA-4D7E-41AD-AF4E-04B9254D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87" y="4420266"/>
            <a:ext cx="5687277" cy="13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بسم الله">
            <a:hlinkClick r:id="" action="ppaction://media"/>
            <a:extLst>
              <a:ext uri="{FF2B5EF4-FFF2-40B4-BE49-F238E27FC236}">
                <a16:creationId xmlns:a16="http://schemas.microsoft.com/office/drawing/2014/main" id="{80D3741C-6345-4E2E-B23E-9150B5118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8372" y="581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2855641" y="1216033"/>
            <a:ext cx="5913704" cy="918102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 </a:t>
            </a:r>
          </a:p>
        </p:txBody>
      </p:sp>
      <p:sp>
        <p:nvSpPr>
          <p:cNvPr id="3" name="مخطط انسيابي: محطة طرفية 2"/>
          <p:cNvSpPr/>
          <p:nvPr/>
        </p:nvSpPr>
        <p:spPr>
          <a:xfrm>
            <a:off x="2855641" y="2337696"/>
            <a:ext cx="6728238" cy="91810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يستنتج المتعلم أهم الهدايات النبوية التي تتضمنها الأحاديث الشّريفة المقررّة</a:t>
            </a:r>
          </a:p>
        </p:txBody>
      </p:sp>
      <p:pic>
        <p:nvPicPr>
          <p:cNvPr id="5" name="صورة 4" descr="الاب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7814" y="3064250"/>
            <a:ext cx="903685" cy="194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  <p:pic>
        <p:nvPicPr>
          <p:cNvPr id="6" name="صورة 5" descr="الام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184" y="3108214"/>
            <a:ext cx="873919" cy="1903810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حمد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25" y="2784250"/>
            <a:ext cx="946371" cy="1903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مخطط انسيابي: محطة طرفية 2"/>
          <p:cNvSpPr/>
          <p:nvPr/>
        </p:nvSpPr>
        <p:spPr>
          <a:xfrm>
            <a:off x="2660151" y="3504448"/>
            <a:ext cx="5693746" cy="918102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يـقـرأ الحديث الشّريف قراءة جهرِيّة مُعبرة</a:t>
            </a:r>
          </a:p>
        </p:txBody>
      </p:sp>
      <p:sp>
        <p:nvSpPr>
          <p:cNvPr id="14" name="مخطط انسيابي: محطة طرفية 2"/>
          <p:cNvSpPr/>
          <p:nvPr/>
        </p:nvSpPr>
        <p:spPr>
          <a:xfrm>
            <a:off x="3307659" y="4833218"/>
            <a:ext cx="5287706" cy="756084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ar-AE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يحفظ الحديث الشّريف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ضل قراءة القرآن للأطفال و مشاركة في مسابقة واعظ">
            <a:hlinkClick r:id="" action="ppaction://media"/>
            <a:extLst>
              <a:ext uri="{FF2B5EF4-FFF2-40B4-BE49-F238E27FC236}">
                <a16:creationId xmlns:a16="http://schemas.microsoft.com/office/drawing/2014/main" id="{C2AD615D-2C21-4DE2-B0B5-F499188D9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09" y="71217"/>
            <a:ext cx="11938782" cy="67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1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C9514-E5CD-468E-B0EA-04E881EF4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5" y="128367"/>
            <a:ext cx="10374434" cy="66012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555904-B548-4031-8CDC-CC938F7C11D3}"/>
              </a:ext>
            </a:extLst>
          </p:cNvPr>
          <p:cNvSpPr/>
          <p:nvPr/>
        </p:nvSpPr>
        <p:spPr>
          <a:xfrm>
            <a:off x="10521069" y="140676"/>
            <a:ext cx="1670931" cy="224676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الرّجاء</a:t>
            </a:r>
          </a:p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حفظ الحديث </a:t>
            </a:r>
          </a:p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 </a:t>
            </a:r>
          </a:p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اسم الرّاوي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28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75549FD6-A3F3-42B6-9F30-633470DF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161375" y="295641"/>
            <a:ext cx="12030625" cy="64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383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A98B-8FE1-4A6A-B421-F3FFAD52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AE" sz="6600" dirty="0">
                <a:cs typeface="(AH) Manal Black" pitchFamily="2" charset="-78"/>
              </a:rPr>
              <a:t>المفردات 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D4680B-1809-4824-8CE3-FB775B545BCD}"/>
              </a:ext>
            </a:extLst>
          </p:cNvPr>
          <p:cNvSpPr/>
          <p:nvPr/>
        </p:nvSpPr>
        <p:spPr>
          <a:xfrm>
            <a:off x="9660834" y="1881808"/>
            <a:ext cx="2319130" cy="2107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كِـتـابُ</a:t>
            </a:r>
            <a:r>
              <a:rPr kumimoji="0" lang="ar-AE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الله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34C247-2203-4789-B556-C0ED1BB22645}"/>
              </a:ext>
            </a:extLst>
          </p:cNvPr>
          <p:cNvSpPr/>
          <p:nvPr/>
        </p:nvSpPr>
        <p:spPr>
          <a:xfrm>
            <a:off x="8328992" y="3919330"/>
            <a:ext cx="2498034" cy="2107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القُـرآنُ الكريم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53C618-BED1-4428-9F88-8B61A0872F02}"/>
              </a:ext>
            </a:extLst>
          </p:cNvPr>
          <p:cNvSpPr/>
          <p:nvPr/>
        </p:nvSpPr>
        <p:spPr>
          <a:xfrm>
            <a:off x="4135903" y="3988904"/>
            <a:ext cx="3641468" cy="2503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وهُو كلام الله عزّوجل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المنزّل على سيدنا محمد صلى الله عليه وسلم.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8233A-B80E-4B79-B290-DBE028AFC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6" y="2797712"/>
            <a:ext cx="3243353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0BC92-FF23-45B6-AF68-DA3155F4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67" y="2170891"/>
            <a:ext cx="1632946" cy="18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3D176BA-7DDA-4F15-86BA-22BE5F1C4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35" y="420930"/>
            <a:ext cx="9725466" cy="5470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824C81-0C35-4BAA-BDCF-F846806B8EBE}"/>
              </a:ext>
            </a:extLst>
          </p:cNvPr>
          <p:cNvSpPr/>
          <p:nvPr/>
        </p:nvSpPr>
        <p:spPr>
          <a:xfrm>
            <a:off x="10128738" y="909448"/>
            <a:ext cx="1916627" cy="224676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فيديوللاطفال</a:t>
            </a:r>
          </a:p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بالصور</a:t>
            </a:r>
          </a:p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عـن آداب تلاوة</a:t>
            </a:r>
          </a:p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القرآن</a:t>
            </a:r>
          </a:p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وفضل القراءة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024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3DF03-3CD0-4378-A20E-BCBD792B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6" y="267286"/>
            <a:ext cx="11535508" cy="58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8488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7DD6-42A9-4A04-B9C2-C9457F7F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71" y="0"/>
            <a:ext cx="4951829" cy="673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5468B-930A-4243-8305-0FDC6C88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87"/>
            <a:ext cx="7240171" cy="66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35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10302-89E8-4028-8175-7E74E8CE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267286"/>
            <a:ext cx="6174309" cy="635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7F541-B1F8-442C-A0D6-E68C5452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267286"/>
            <a:ext cx="5514536" cy="65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36306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AC2B-EFF1-4F0F-95DC-A2D2A1BC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4" y="-1"/>
            <a:ext cx="12192000" cy="6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87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القديمة حجر الجدار مطبوعة الطفل الخلفيات ل استوديو الصور خلفية الحجر ل  الوليد التصوير D 9998|backdrop print|backdrop framebackdrop prices -  AliExpress">
            <a:extLst>
              <a:ext uri="{FF2B5EF4-FFF2-40B4-BE49-F238E27FC236}">
                <a16:creationId xmlns:a16="http://schemas.microsoft.com/office/drawing/2014/main" id="{CEB72E24-E3AD-441B-9272-9EBEE2DAB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b="23064"/>
          <a:stretch/>
        </p:blipFill>
        <p:spPr bwMode="auto">
          <a:xfrm>
            <a:off x="21" y="1282"/>
            <a:ext cx="12191980" cy="68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8" name="Group 164">
            <a:extLst>
              <a:ext uri="{FF2B5EF4-FFF2-40B4-BE49-F238E27FC236}">
                <a16:creationId xmlns:a16="http://schemas.microsoft.com/office/drawing/2014/main" id="{AAE9AEA4-973B-4725-B79A-0D70D210C01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994149"/>
            <a:ext cx="541339" cy="755651"/>
            <a:chOff x="4224" y="2950"/>
            <a:chExt cx="526" cy="766"/>
          </a:xfrm>
        </p:grpSpPr>
        <p:sp>
          <p:nvSpPr>
            <p:cNvPr id="4110" name="Line 165">
              <a:extLst>
                <a:ext uri="{FF2B5EF4-FFF2-40B4-BE49-F238E27FC236}">
                  <a16:creationId xmlns:a16="http://schemas.microsoft.com/office/drawing/2014/main" id="{2B3CBD2F-1694-49DC-8B77-94A99504D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9" y="2950"/>
              <a:ext cx="2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1" name="Line 166">
              <a:extLst>
                <a:ext uri="{FF2B5EF4-FFF2-40B4-BE49-F238E27FC236}">
                  <a16:creationId xmlns:a16="http://schemas.microsoft.com/office/drawing/2014/main" id="{AF56BCC5-FD7D-49A2-9934-36DEE2D53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3" y="2979"/>
              <a:ext cx="34" cy="7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2" name="Freeform 167">
              <a:extLst>
                <a:ext uri="{FF2B5EF4-FFF2-40B4-BE49-F238E27FC236}">
                  <a16:creationId xmlns:a16="http://schemas.microsoft.com/office/drawing/2014/main" id="{C1181067-15E2-4A89-B702-030DA8884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" y="3035"/>
              <a:ext cx="198" cy="238"/>
            </a:xfrm>
            <a:custGeom>
              <a:avLst/>
              <a:gdLst>
                <a:gd name="T0" fmla="*/ 2147483646 w 83"/>
                <a:gd name="T1" fmla="*/ 709043941 h 108"/>
                <a:gd name="T2" fmla="*/ 2147483646 w 83"/>
                <a:gd name="T3" fmla="*/ 1562522759 h 108"/>
                <a:gd name="T4" fmla="*/ 2147483646 w 83"/>
                <a:gd name="T5" fmla="*/ 2147483646 h 108"/>
                <a:gd name="T6" fmla="*/ 1464008591 w 83"/>
                <a:gd name="T7" fmla="*/ 2147483646 h 108"/>
                <a:gd name="T8" fmla="*/ 0 w 83"/>
                <a:gd name="T9" fmla="*/ 2147483646 h 108"/>
                <a:gd name="T10" fmla="*/ 0 w 83"/>
                <a:gd name="T11" fmla="*/ 2147483646 h 108"/>
                <a:gd name="T12" fmla="*/ 2147483646 w 83"/>
                <a:gd name="T13" fmla="*/ 2147483646 h 108"/>
                <a:gd name="T14" fmla="*/ 2147483646 w 83"/>
                <a:gd name="T15" fmla="*/ 2147483646 h 108"/>
                <a:gd name="T16" fmla="*/ 2147483646 w 83"/>
                <a:gd name="T17" fmla="*/ 2147483646 h 108"/>
                <a:gd name="T18" fmla="*/ 2147483646 w 83"/>
                <a:gd name="T19" fmla="*/ 2147483646 h 108"/>
                <a:gd name="T20" fmla="*/ 2147483646 w 83"/>
                <a:gd name="T21" fmla="*/ 2147483646 h 108"/>
                <a:gd name="T22" fmla="*/ 2147483646 w 83"/>
                <a:gd name="T23" fmla="*/ 2147483646 h 108"/>
                <a:gd name="T24" fmla="*/ 2147483646 w 83"/>
                <a:gd name="T25" fmla="*/ 2147483646 h 108"/>
                <a:gd name="T26" fmla="*/ 2147483646 w 83"/>
                <a:gd name="T27" fmla="*/ 2147483646 h 108"/>
                <a:gd name="T28" fmla="*/ 2147483646 w 83"/>
                <a:gd name="T29" fmla="*/ 1562522759 h 108"/>
                <a:gd name="T30" fmla="*/ 2147483646 w 83"/>
                <a:gd name="T31" fmla="*/ 854727536 h 108"/>
                <a:gd name="T32" fmla="*/ 2147483646 w 83"/>
                <a:gd name="T33" fmla="*/ 241854368 h 108"/>
                <a:gd name="T34" fmla="*/ 2147483646 w 83"/>
                <a:gd name="T35" fmla="*/ 0 h 108"/>
                <a:gd name="T36" fmla="*/ 2147483646 w 83"/>
                <a:gd name="T37" fmla="*/ 241854368 h 108"/>
                <a:gd name="T38" fmla="*/ 2147483646 w 83"/>
                <a:gd name="T39" fmla="*/ 709043941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108"/>
                <a:gd name="T62" fmla="*/ 83 w 83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108">
                  <a:moveTo>
                    <a:pt x="28" y="9"/>
                  </a:moveTo>
                  <a:lnTo>
                    <a:pt x="17" y="20"/>
                  </a:lnTo>
                  <a:lnTo>
                    <a:pt x="8" y="34"/>
                  </a:lnTo>
                  <a:lnTo>
                    <a:pt x="3" y="47"/>
                  </a:lnTo>
                  <a:lnTo>
                    <a:pt x="0" y="61"/>
                  </a:lnTo>
                  <a:lnTo>
                    <a:pt x="0" y="75"/>
                  </a:lnTo>
                  <a:lnTo>
                    <a:pt x="6" y="89"/>
                  </a:lnTo>
                  <a:lnTo>
                    <a:pt x="11" y="97"/>
                  </a:lnTo>
                  <a:lnTo>
                    <a:pt x="22" y="106"/>
                  </a:lnTo>
                  <a:lnTo>
                    <a:pt x="39" y="108"/>
                  </a:lnTo>
                  <a:lnTo>
                    <a:pt x="55" y="106"/>
                  </a:lnTo>
                  <a:lnTo>
                    <a:pt x="72" y="95"/>
                  </a:lnTo>
                  <a:lnTo>
                    <a:pt x="80" y="78"/>
                  </a:lnTo>
                  <a:lnTo>
                    <a:pt x="83" y="47"/>
                  </a:lnTo>
                  <a:lnTo>
                    <a:pt x="75" y="20"/>
                  </a:lnTo>
                  <a:lnTo>
                    <a:pt x="66" y="11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28" y="3"/>
                  </a:lnTo>
                  <a:lnTo>
                    <a:pt x="28" y="9"/>
                  </a:lnTo>
                  <a:close/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3" name="Freeform 168">
              <a:extLst>
                <a:ext uri="{FF2B5EF4-FFF2-40B4-BE49-F238E27FC236}">
                  <a16:creationId xmlns:a16="http://schemas.microsoft.com/office/drawing/2014/main" id="{903751AF-449A-4FE9-9321-F9C27A49D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3273"/>
              <a:ext cx="71" cy="443"/>
            </a:xfrm>
            <a:custGeom>
              <a:avLst/>
              <a:gdLst>
                <a:gd name="T0" fmla="*/ 2001526861 w 30"/>
                <a:gd name="T1" fmla="*/ 0 h 200"/>
                <a:gd name="T2" fmla="*/ 2147483646 w 30"/>
                <a:gd name="T3" fmla="*/ 2147483646 h 200"/>
                <a:gd name="T4" fmla="*/ 2147483646 w 30"/>
                <a:gd name="T5" fmla="*/ 2147483646 h 200"/>
                <a:gd name="T6" fmla="*/ 2147483646 w 30"/>
                <a:gd name="T7" fmla="*/ 2147483646 h 200"/>
                <a:gd name="T8" fmla="*/ 2147483646 w 30"/>
                <a:gd name="T9" fmla="*/ 2147483646 h 200"/>
                <a:gd name="T10" fmla="*/ 2147483646 w 30"/>
                <a:gd name="T11" fmla="*/ 2147483646 h 200"/>
                <a:gd name="T12" fmla="*/ 2147483646 w 30"/>
                <a:gd name="T13" fmla="*/ 2147483646 h 200"/>
                <a:gd name="T14" fmla="*/ 2147483646 w 30"/>
                <a:gd name="T15" fmla="*/ 2147483646 h 200"/>
                <a:gd name="T16" fmla="*/ 2001526861 w 30"/>
                <a:gd name="T17" fmla="*/ 2147483646 h 200"/>
                <a:gd name="T18" fmla="*/ 0 w 30"/>
                <a:gd name="T19" fmla="*/ 2147483646 h 200"/>
                <a:gd name="T20" fmla="*/ 0 w 30"/>
                <a:gd name="T21" fmla="*/ 2147483646 h 2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00"/>
                <a:gd name="T35" fmla="*/ 30 w 30"/>
                <a:gd name="T36" fmla="*/ 200 h 2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00">
                  <a:moveTo>
                    <a:pt x="5" y="0"/>
                  </a:moveTo>
                  <a:lnTo>
                    <a:pt x="16" y="25"/>
                  </a:lnTo>
                  <a:lnTo>
                    <a:pt x="19" y="47"/>
                  </a:lnTo>
                  <a:lnTo>
                    <a:pt x="19" y="70"/>
                  </a:lnTo>
                  <a:lnTo>
                    <a:pt x="25" y="95"/>
                  </a:lnTo>
                  <a:lnTo>
                    <a:pt x="30" y="108"/>
                  </a:lnTo>
                  <a:lnTo>
                    <a:pt x="27" y="122"/>
                  </a:lnTo>
                  <a:lnTo>
                    <a:pt x="16" y="147"/>
                  </a:lnTo>
                  <a:lnTo>
                    <a:pt x="5" y="172"/>
                  </a:lnTo>
                  <a:lnTo>
                    <a:pt x="0" y="186"/>
                  </a:lnTo>
                  <a:lnTo>
                    <a:pt x="0" y="20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4" name="Freeform 169">
              <a:extLst>
                <a:ext uri="{FF2B5EF4-FFF2-40B4-BE49-F238E27FC236}">
                  <a16:creationId xmlns:a16="http://schemas.microsoft.com/office/drawing/2014/main" id="{A40DDF13-2C1B-41A3-BB77-0BCC6E357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" y="3495"/>
              <a:ext cx="264" cy="141"/>
            </a:xfrm>
            <a:custGeom>
              <a:avLst/>
              <a:gdLst>
                <a:gd name="T0" fmla="*/ 0 w 111"/>
                <a:gd name="T1" fmla="*/ 0 h 64"/>
                <a:gd name="T2" fmla="*/ 2147483646 w 111"/>
                <a:gd name="T3" fmla="*/ 848991269 h 64"/>
                <a:gd name="T4" fmla="*/ 2147483646 w 111"/>
                <a:gd name="T5" fmla="*/ 2147483646 h 64"/>
                <a:gd name="T6" fmla="*/ 2147483646 w 111"/>
                <a:gd name="T7" fmla="*/ 2147483646 h 64"/>
                <a:gd name="T8" fmla="*/ 2147483646 w 111"/>
                <a:gd name="T9" fmla="*/ 2147483646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64"/>
                <a:gd name="T17" fmla="*/ 111 w 11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64">
                  <a:moveTo>
                    <a:pt x="0" y="0"/>
                  </a:moveTo>
                  <a:lnTo>
                    <a:pt x="31" y="11"/>
                  </a:lnTo>
                  <a:lnTo>
                    <a:pt x="56" y="31"/>
                  </a:lnTo>
                  <a:lnTo>
                    <a:pt x="81" y="50"/>
                  </a:lnTo>
                  <a:lnTo>
                    <a:pt x="111" y="64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5" name="Freeform 170">
              <a:extLst>
                <a:ext uri="{FF2B5EF4-FFF2-40B4-BE49-F238E27FC236}">
                  <a16:creationId xmlns:a16="http://schemas.microsoft.com/office/drawing/2014/main" id="{79041E56-B9CD-48C5-B7C0-6D8012C93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3249"/>
              <a:ext cx="355" cy="117"/>
            </a:xfrm>
            <a:custGeom>
              <a:avLst/>
              <a:gdLst>
                <a:gd name="T0" fmla="*/ 0 w 149"/>
                <a:gd name="T1" fmla="*/ 2147483646 h 53"/>
                <a:gd name="T2" fmla="*/ 2147483646 w 149"/>
                <a:gd name="T3" fmla="*/ 2147483646 h 53"/>
                <a:gd name="T4" fmla="*/ 2147483646 w 149"/>
                <a:gd name="T5" fmla="*/ 2147483646 h 53"/>
                <a:gd name="T6" fmla="*/ 2147483646 w 149"/>
                <a:gd name="T7" fmla="*/ 2147483646 h 53"/>
                <a:gd name="T8" fmla="*/ 2147483646 w 149"/>
                <a:gd name="T9" fmla="*/ 2147483646 h 53"/>
                <a:gd name="T10" fmla="*/ 2147483646 w 149"/>
                <a:gd name="T11" fmla="*/ 2147483646 h 53"/>
                <a:gd name="T12" fmla="*/ 2147483646 w 149"/>
                <a:gd name="T13" fmla="*/ 2147483646 h 53"/>
                <a:gd name="T14" fmla="*/ 2147483646 w 149"/>
                <a:gd name="T15" fmla="*/ 0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9"/>
                <a:gd name="T25" fmla="*/ 0 h 53"/>
                <a:gd name="T26" fmla="*/ 149 w 149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9" h="53">
                  <a:moveTo>
                    <a:pt x="0" y="31"/>
                  </a:moveTo>
                  <a:lnTo>
                    <a:pt x="20" y="39"/>
                  </a:lnTo>
                  <a:lnTo>
                    <a:pt x="42" y="42"/>
                  </a:lnTo>
                  <a:lnTo>
                    <a:pt x="80" y="50"/>
                  </a:lnTo>
                  <a:lnTo>
                    <a:pt x="94" y="53"/>
                  </a:lnTo>
                  <a:lnTo>
                    <a:pt x="105" y="50"/>
                  </a:lnTo>
                  <a:lnTo>
                    <a:pt x="125" y="36"/>
                  </a:lnTo>
                  <a:lnTo>
                    <a:pt x="149" y="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6" name="Freeform 171">
              <a:extLst>
                <a:ext uri="{FF2B5EF4-FFF2-40B4-BE49-F238E27FC236}">
                  <a16:creationId xmlns:a16="http://schemas.microsoft.com/office/drawing/2014/main" id="{F3DFBBCE-EE0B-423D-B27C-A342072B0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030"/>
              <a:ext cx="124" cy="80"/>
            </a:xfrm>
            <a:custGeom>
              <a:avLst/>
              <a:gdLst>
                <a:gd name="T0" fmla="*/ 0 w 52"/>
                <a:gd name="T1" fmla="*/ 0 h 36"/>
                <a:gd name="T2" fmla="*/ 2147483646 w 52"/>
                <a:gd name="T3" fmla="*/ 1537422978 h 36"/>
                <a:gd name="T4" fmla="*/ 2147483646 w 52"/>
                <a:gd name="T5" fmla="*/ 2147483646 h 36"/>
                <a:gd name="T6" fmla="*/ 0 60000 65536"/>
                <a:gd name="T7" fmla="*/ 0 60000 65536"/>
                <a:gd name="T8" fmla="*/ 0 60000 65536"/>
                <a:gd name="T9" fmla="*/ 0 w 52"/>
                <a:gd name="T10" fmla="*/ 0 h 36"/>
                <a:gd name="T11" fmla="*/ 52 w 52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36">
                  <a:moveTo>
                    <a:pt x="0" y="0"/>
                  </a:moveTo>
                  <a:lnTo>
                    <a:pt x="28" y="16"/>
                  </a:lnTo>
                  <a:lnTo>
                    <a:pt x="52" y="36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7" name="Line 172">
              <a:extLst>
                <a:ext uri="{FF2B5EF4-FFF2-40B4-BE49-F238E27FC236}">
                  <a16:creationId xmlns:a16="http://schemas.microsoft.com/office/drawing/2014/main" id="{FA76A0DD-3D2C-47B9-8E6C-55A7942C7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9" y="2979"/>
              <a:ext cx="52" cy="8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8" name="Freeform 173">
              <a:extLst>
                <a:ext uri="{FF2B5EF4-FFF2-40B4-BE49-F238E27FC236}">
                  <a16:creationId xmlns:a16="http://schemas.microsoft.com/office/drawing/2014/main" id="{10DAEFC8-569C-4680-A933-A4A173D52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3048"/>
              <a:ext cx="86" cy="62"/>
            </a:xfrm>
            <a:custGeom>
              <a:avLst/>
              <a:gdLst>
                <a:gd name="T0" fmla="*/ 2147483646 w 36"/>
                <a:gd name="T1" fmla="*/ 0 h 28"/>
                <a:gd name="T2" fmla="*/ 2147483646 w 36"/>
                <a:gd name="T3" fmla="*/ 713755696 h 28"/>
                <a:gd name="T4" fmla="*/ 2147483646 w 36"/>
                <a:gd name="T5" fmla="*/ 1229777212 h 28"/>
                <a:gd name="T6" fmla="*/ 0 w 36"/>
                <a:gd name="T7" fmla="*/ 214748364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8"/>
                <a:gd name="T14" fmla="*/ 36 w 36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8">
                  <a:moveTo>
                    <a:pt x="36" y="0"/>
                  </a:moveTo>
                  <a:lnTo>
                    <a:pt x="28" y="8"/>
                  </a:lnTo>
                  <a:lnTo>
                    <a:pt x="20" y="14"/>
                  </a:lnTo>
                  <a:lnTo>
                    <a:pt x="0" y="28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19" name="Freeform 174">
              <a:extLst>
                <a:ext uri="{FF2B5EF4-FFF2-40B4-BE49-F238E27FC236}">
                  <a16:creationId xmlns:a16="http://schemas.microsoft.com/office/drawing/2014/main" id="{BC4E6546-F983-429C-A49A-AEBC37451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3114"/>
              <a:ext cx="34" cy="24"/>
            </a:xfrm>
            <a:custGeom>
              <a:avLst/>
              <a:gdLst>
                <a:gd name="T0" fmla="*/ 2147483646 w 14"/>
                <a:gd name="T1" fmla="*/ 0 h 11"/>
                <a:gd name="T2" fmla="*/ 2147483646 w 14"/>
                <a:gd name="T3" fmla="*/ 0 h 11"/>
                <a:gd name="T4" fmla="*/ 2147483646 w 14"/>
                <a:gd name="T5" fmla="*/ 364152589 h 11"/>
                <a:gd name="T6" fmla="*/ 2147483646 w 14"/>
                <a:gd name="T7" fmla="*/ 676686286 h 11"/>
                <a:gd name="T8" fmla="*/ 2147483646 w 14"/>
                <a:gd name="T9" fmla="*/ 676686286 h 11"/>
                <a:gd name="T10" fmla="*/ 0 w 14"/>
                <a:gd name="T11" fmla="*/ 364152589 h 11"/>
                <a:gd name="T12" fmla="*/ 2098094904 w 14"/>
                <a:gd name="T13" fmla="*/ 0 h 11"/>
                <a:gd name="T14" fmla="*/ 2147483646 w 1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6" y="0"/>
                  </a:moveTo>
                  <a:lnTo>
                    <a:pt x="12" y="0"/>
                  </a:lnTo>
                  <a:lnTo>
                    <a:pt x="14" y="6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6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20" name="Freeform 175">
              <a:extLst>
                <a:ext uri="{FF2B5EF4-FFF2-40B4-BE49-F238E27FC236}">
                  <a16:creationId xmlns:a16="http://schemas.microsoft.com/office/drawing/2014/main" id="{D92FD110-4416-479C-851A-18465A60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" y="3110"/>
              <a:ext cx="38" cy="28"/>
            </a:xfrm>
            <a:custGeom>
              <a:avLst/>
              <a:gdLst>
                <a:gd name="T0" fmla="*/ 2147483646 w 16"/>
                <a:gd name="T1" fmla="*/ 0 h 13"/>
                <a:gd name="T2" fmla="*/ 2147483646 w 16"/>
                <a:gd name="T3" fmla="*/ 0 h 13"/>
                <a:gd name="T4" fmla="*/ 2147483646 w 16"/>
                <a:gd name="T5" fmla="*/ 239791716 h 13"/>
                <a:gd name="T6" fmla="*/ 2147483646 w 16"/>
                <a:gd name="T7" fmla="*/ 516474465 h 13"/>
                <a:gd name="T8" fmla="*/ 2147483646 w 16"/>
                <a:gd name="T9" fmla="*/ 595825091 h 13"/>
                <a:gd name="T10" fmla="*/ 1306584735 w 16"/>
                <a:gd name="T11" fmla="*/ 516474465 h 13"/>
                <a:gd name="T12" fmla="*/ 0 w 16"/>
                <a:gd name="T13" fmla="*/ 239791716 h 13"/>
                <a:gd name="T14" fmla="*/ 1306584735 w 16"/>
                <a:gd name="T15" fmla="*/ 0 h 13"/>
                <a:gd name="T16" fmla="*/ 2147483646 w 16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8" y="0"/>
                  </a:moveTo>
                  <a:lnTo>
                    <a:pt x="14" y="0"/>
                  </a:lnTo>
                  <a:lnTo>
                    <a:pt x="16" y="5"/>
                  </a:lnTo>
                  <a:lnTo>
                    <a:pt x="14" y="11"/>
                  </a:lnTo>
                  <a:lnTo>
                    <a:pt x="8" y="13"/>
                  </a:lnTo>
                  <a:lnTo>
                    <a:pt x="3" y="11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21" name="Freeform 176">
              <a:extLst>
                <a:ext uri="{FF2B5EF4-FFF2-40B4-BE49-F238E27FC236}">
                  <a16:creationId xmlns:a16="http://schemas.microsoft.com/office/drawing/2014/main" id="{6F023B03-C6A7-4DBC-A824-853CACF0F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3183"/>
              <a:ext cx="112" cy="42"/>
            </a:xfrm>
            <a:custGeom>
              <a:avLst/>
              <a:gdLst>
                <a:gd name="T0" fmla="*/ 0 w 47"/>
                <a:gd name="T1" fmla="*/ 255841030 h 19"/>
                <a:gd name="T2" fmla="*/ 2147483646 w 47"/>
                <a:gd name="T3" fmla="*/ 1186354888 h 19"/>
                <a:gd name="T4" fmla="*/ 2147483646 w 47"/>
                <a:gd name="T5" fmla="*/ 1597887447 h 19"/>
                <a:gd name="T6" fmla="*/ 2147483646 w 47"/>
                <a:gd name="T7" fmla="*/ 1597887447 h 19"/>
                <a:gd name="T8" fmla="*/ 2147483646 w 47"/>
                <a:gd name="T9" fmla="*/ 1597887447 h 19"/>
                <a:gd name="T10" fmla="*/ 2147483646 w 47"/>
                <a:gd name="T11" fmla="*/ 910506255 h 19"/>
                <a:gd name="T12" fmla="*/ 2147483646 w 4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19"/>
                <a:gd name="T23" fmla="*/ 47 w 4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19">
                  <a:moveTo>
                    <a:pt x="0" y="3"/>
                  </a:moveTo>
                  <a:lnTo>
                    <a:pt x="6" y="14"/>
                  </a:lnTo>
                  <a:lnTo>
                    <a:pt x="14" y="19"/>
                  </a:lnTo>
                  <a:lnTo>
                    <a:pt x="23" y="19"/>
                  </a:lnTo>
                  <a:lnTo>
                    <a:pt x="34" y="19"/>
                  </a:lnTo>
                  <a:lnTo>
                    <a:pt x="42" y="11"/>
                  </a:lnTo>
                  <a:lnTo>
                    <a:pt x="47" y="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6E65431-32E8-4717-9046-F06FD5B36339}"/>
              </a:ext>
            </a:extLst>
          </p:cNvPr>
          <p:cNvSpPr/>
          <p:nvPr/>
        </p:nvSpPr>
        <p:spPr>
          <a:xfrm>
            <a:off x="1611313" y="6070600"/>
            <a:ext cx="9047163" cy="7556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E30AC-2A79-4BBB-A129-9DA214C6B2E8}"/>
              </a:ext>
            </a:extLst>
          </p:cNvPr>
          <p:cNvSpPr/>
          <p:nvPr/>
        </p:nvSpPr>
        <p:spPr>
          <a:xfrm>
            <a:off x="0" y="1"/>
            <a:ext cx="12192000" cy="10128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BD217B-36E4-4374-9B14-B9958FC43468}"/>
              </a:ext>
            </a:extLst>
          </p:cNvPr>
          <p:cNvSpPr/>
          <p:nvPr/>
        </p:nvSpPr>
        <p:spPr>
          <a:xfrm>
            <a:off x="0" y="5857877"/>
            <a:ext cx="12192000" cy="10128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B5349F19-0FCC-430A-8B76-6976D2F98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075" y="1437469"/>
            <a:ext cx="7435851" cy="437291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10" descr="Free Fame Cliparts Free, Download Free Clip Art, Free Clip Art on Clipart  Library">
            <a:extLst>
              <a:ext uri="{FF2B5EF4-FFF2-40B4-BE49-F238E27FC236}">
                <a16:creationId xmlns:a16="http://schemas.microsoft.com/office/drawing/2014/main" id="{14435156-450B-455D-877B-331D5413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43388" cy="26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مستطيل ذو زوايا قطرية مستديرة 36">
            <a:extLst>
              <a:ext uri="{FF2B5EF4-FFF2-40B4-BE49-F238E27FC236}">
                <a16:creationId xmlns:a16="http://schemas.microsoft.com/office/drawing/2014/main" id="{AAB70CC7-EFA6-4302-B0A4-408D1488199C}"/>
              </a:ext>
            </a:extLst>
          </p:cNvPr>
          <p:cNvSpPr/>
          <p:nvPr/>
        </p:nvSpPr>
        <p:spPr>
          <a:xfrm>
            <a:off x="8261329" y="36579"/>
            <a:ext cx="3930651" cy="946151"/>
          </a:xfrm>
          <a:custGeom>
            <a:avLst/>
            <a:gdLst>
              <a:gd name="connsiteX0" fmla="*/ 176594 w 7298646"/>
              <a:gd name="connsiteY0" fmla="*/ 0 h 1059543"/>
              <a:gd name="connsiteX1" fmla="*/ 770098 w 7298646"/>
              <a:gd name="connsiteY1" fmla="*/ 0 h 1059543"/>
              <a:gd name="connsiteX2" fmla="*/ 1506044 w 7298646"/>
              <a:gd name="connsiteY2" fmla="*/ 0 h 1059543"/>
              <a:gd name="connsiteX3" fmla="*/ 2028328 w 7298646"/>
              <a:gd name="connsiteY3" fmla="*/ 0 h 1059543"/>
              <a:gd name="connsiteX4" fmla="*/ 2550611 w 7298646"/>
              <a:gd name="connsiteY4" fmla="*/ 0 h 1059543"/>
              <a:gd name="connsiteX5" fmla="*/ 3001675 w 7298646"/>
              <a:gd name="connsiteY5" fmla="*/ 0 h 1059543"/>
              <a:gd name="connsiteX6" fmla="*/ 3595179 w 7298646"/>
              <a:gd name="connsiteY6" fmla="*/ 0 h 1059543"/>
              <a:gd name="connsiteX7" fmla="*/ 4046242 w 7298646"/>
              <a:gd name="connsiteY7" fmla="*/ 0 h 1059543"/>
              <a:gd name="connsiteX8" fmla="*/ 4426085 w 7298646"/>
              <a:gd name="connsiteY8" fmla="*/ 0 h 1059543"/>
              <a:gd name="connsiteX9" fmla="*/ 4877148 w 7298646"/>
              <a:gd name="connsiteY9" fmla="*/ 0 h 1059543"/>
              <a:gd name="connsiteX10" fmla="*/ 5328212 w 7298646"/>
              <a:gd name="connsiteY10" fmla="*/ 0 h 1059543"/>
              <a:gd name="connsiteX11" fmla="*/ 5779275 w 7298646"/>
              <a:gd name="connsiteY11" fmla="*/ 0 h 1059543"/>
              <a:gd name="connsiteX12" fmla="*/ 6372779 w 7298646"/>
              <a:gd name="connsiteY12" fmla="*/ 0 h 1059543"/>
              <a:gd name="connsiteX13" fmla="*/ 7298646 w 7298646"/>
              <a:gd name="connsiteY13" fmla="*/ 0 h 1059543"/>
              <a:gd name="connsiteX14" fmla="*/ 7298646 w 7298646"/>
              <a:gd name="connsiteY14" fmla="*/ 0 h 1059543"/>
              <a:gd name="connsiteX15" fmla="*/ 7298646 w 7298646"/>
              <a:gd name="connsiteY15" fmla="*/ 423816 h 1059543"/>
              <a:gd name="connsiteX16" fmla="*/ 7298646 w 7298646"/>
              <a:gd name="connsiteY16" fmla="*/ 882949 h 1059543"/>
              <a:gd name="connsiteX17" fmla="*/ 7122052 w 7298646"/>
              <a:gd name="connsiteY17" fmla="*/ 1059543 h 1059543"/>
              <a:gd name="connsiteX18" fmla="*/ 6386107 w 7298646"/>
              <a:gd name="connsiteY18" fmla="*/ 1059543 h 1059543"/>
              <a:gd name="connsiteX19" fmla="*/ 5792602 w 7298646"/>
              <a:gd name="connsiteY19" fmla="*/ 1059543 h 1059543"/>
              <a:gd name="connsiteX20" fmla="*/ 5127877 w 7298646"/>
              <a:gd name="connsiteY20" fmla="*/ 1059543 h 1059543"/>
              <a:gd name="connsiteX21" fmla="*/ 4748035 w 7298646"/>
              <a:gd name="connsiteY21" fmla="*/ 1059543 h 1059543"/>
              <a:gd name="connsiteX22" fmla="*/ 4225751 w 7298646"/>
              <a:gd name="connsiteY22" fmla="*/ 1059543 h 1059543"/>
              <a:gd name="connsiteX23" fmla="*/ 3774688 w 7298646"/>
              <a:gd name="connsiteY23" fmla="*/ 1059543 h 1059543"/>
              <a:gd name="connsiteX24" fmla="*/ 3394845 w 7298646"/>
              <a:gd name="connsiteY24" fmla="*/ 1059543 h 1059543"/>
              <a:gd name="connsiteX25" fmla="*/ 2730120 w 7298646"/>
              <a:gd name="connsiteY25" fmla="*/ 1059543 h 1059543"/>
              <a:gd name="connsiteX26" fmla="*/ 1994175 w 7298646"/>
              <a:gd name="connsiteY26" fmla="*/ 1059543 h 1059543"/>
              <a:gd name="connsiteX27" fmla="*/ 1400670 w 7298646"/>
              <a:gd name="connsiteY27" fmla="*/ 1059543 h 1059543"/>
              <a:gd name="connsiteX28" fmla="*/ 949607 w 7298646"/>
              <a:gd name="connsiteY28" fmla="*/ 1059543 h 1059543"/>
              <a:gd name="connsiteX29" fmla="*/ 0 w 7298646"/>
              <a:gd name="connsiteY29" fmla="*/ 1059543 h 1059543"/>
              <a:gd name="connsiteX30" fmla="*/ 0 w 7298646"/>
              <a:gd name="connsiteY30" fmla="*/ 1059543 h 1059543"/>
              <a:gd name="connsiteX31" fmla="*/ 0 w 7298646"/>
              <a:gd name="connsiteY31" fmla="*/ 609239 h 1059543"/>
              <a:gd name="connsiteX32" fmla="*/ 0 w 7298646"/>
              <a:gd name="connsiteY32" fmla="*/ 176594 h 1059543"/>
              <a:gd name="connsiteX33" fmla="*/ 176594 w 7298646"/>
              <a:gd name="connsiteY3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8646" h="1059543" fill="none" extrusionOk="0">
                <a:moveTo>
                  <a:pt x="176594" y="0"/>
                </a:moveTo>
                <a:cubicBezTo>
                  <a:pt x="336479" y="-11381"/>
                  <a:pt x="567897" y="35777"/>
                  <a:pt x="770098" y="0"/>
                </a:cubicBezTo>
                <a:cubicBezTo>
                  <a:pt x="972299" y="-35777"/>
                  <a:pt x="1202505" y="83221"/>
                  <a:pt x="1506044" y="0"/>
                </a:cubicBezTo>
                <a:cubicBezTo>
                  <a:pt x="1809583" y="-83221"/>
                  <a:pt x="1918751" y="7237"/>
                  <a:pt x="2028328" y="0"/>
                </a:cubicBezTo>
                <a:cubicBezTo>
                  <a:pt x="2137905" y="-7237"/>
                  <a:pt x="2433450" y="1625"/>
                  <a:pt x="2550611" y="0"/>
                </a:cubicBezTo>
                <a:cubicBezTo>
                  <a:pt x="2667772" y="-1625"/>
                  <a:pt x="2815704" y="22604"/>
                  <a:pt x="3001675" y="0"/>
                </a:cubicBezTo>
                <a:cubicBezTo>
                  <a:pt x="3187646" y="-22604"/>
                  <a:pt x="3326097" y="55186"/>
                  <a:pt x="3595179" y="0"/>
                </a:cubicBezTo>
                <a:cubicBezTo>
                  <a:pt x="3864261" y="-55186"/>
                  <a:pt x="3896266" y="28434"/>
                  <a:pt x="4046242" y="0"/>
                </a:cubicBezTo>
                <a:cubicBezTo>
                  <a:pt x="4196218" y="-28434"/>
                  <a:pt x="4251978" y="17394"/>
                  <a:pt x="4426085" y="0"/>
                </a:cubicBezTo>
                <a:cubicBezTo>
                  <a:pt x="4600192" y="-17394"/>
                  <a:pt x="4783647" y="3636"/>
                  <a:pt x="4877148" y="0"/>
                </a:cubicBezTo>
                <a:cubicBezTo>
                  <a:pt x="4970649" y="-3636"/>
                  <a:pt x="5104221" y="8043"/>
                  <a:pt x="5328212" y="0"/>
                </a:cubicBezTo>
                <a:cubicBezTo>
                  <a:pt x="5552203" y="-8043"/>
                  <a:pt x="5604954" y="42095"/>
                  <a:pt x="5779275" y="0"/>
                </a:cubicBezTo>
                <a:cubicBezTo>
                  <a:pt x="5953596" y="-42095"/>
                  <a:pt x="6167608" y="46288"/>
                  <a:pt x="6372779" y="0"/>
                </a:cubicBezTo>
                <a:cubicBezTo>
                  <a:pt x="6577950" y="-46288"/>
                  <a:pt x="6907293" y="81591"/>
                  <a:pt x="7298646" y="0"/>
                </a:cubicBezTo>
                <a:lnTo>
                  <a:pt x="7298646" y="0"/>
                </a:lnTo>
                <a:cubicBezTo>
                  <a:pt x="7302887" y="192809"/>
                  <a:pt x="7276193" y="327486"/>
                  <a:pt x="7298646" y="423816"/>
                </a:cubicBezTo>
                <a:cubicBezTo>
                  <a:pt x="7321099" y="520146"/>
                  <a:pt x="7267516" y="658188"/>
                  <a:pt x="7298646" y="882949"/>
                </a:cubicBezTo>
                <a:cubicBezTo>
                  <a:pt x="7308210" y="980136"/>
                  <a:pt x="7217012" y="1082470"/>
                  <a:pt x="7122052" y="1059543"/>
                </a:cubicBezTo>
                <a:cubicBezTo>
                  <a:pt x="6795646" y="1133233"/>
                  <a:pt x="6633737" y="989534"/>
                  <a:pt x="6386107" y="1059543"/>
                </a:cubicBezTo>
                <a:cubicBezTo>
                  <a:pt x="6138478" y="1129552"/>
                  <a:pt x="5923229" y="988915"/>
                  <a:pt x="5792602" y="1059543"/>
                </a:cubicBezTo>
                <a:cubicBezTo>
                  <a:pt x="5661975" y="1130171"/>
                  <a:pt x="5327418" y="1045741"/>
                  <a:pt x="5127877" y="1059543"/>
                </a:cubicBezTo>
                <a:cubicBezTo>
                  <a:pt x="4928336" y="1073345"/>
                  <a:pt x="4921694" y="1025110"/>
                  <a:pt x="4748035" y="1059543"/>
                </a:cubicBezTo>
                <a:cubicBezTo>
                  <a:pt x="4574376" y="1093976"/>
                  <a:pt x="4364207" y="1054559"/>
                  <a:pt x="4225751" y="1059543"/>
                </a:cubicBezTo>
                <a:cubicBezTo>
                  <a:pt x="4087295" y="1064527"/>
                  <a:pt x="3913631" y="1058633"/>
                  <a:pt x="3774688" y="1059543"/>
                </a:cubicBezTo>
                <a:cubicBezTo>
                  <a:pt x="3635745" y="1060453"/>
                  <a:pt x="3531951" y="1053674"/>
                  <a:pt x="3394845" y="1059543"/>
                </a:cubicBezTo>
                <a:cubicBezTo>
                  <a:pt x="3257739" y="1065412"/>
                  <a:pt x="2886894" y="987163"/>
                  <a:pt x="2730120" y="1059543"/>
                </a:cubicBezTo>
                <a:cubicBezTo>
                  <a:pt x="2573347" y="1131923"/>
                  <a:pt x="2207643" y="990958"/>
                  <a:pt x="1994175" y="1059543"/>
                </a:cubicBezTo>
                <a:cubicBezTo>
                  <a:pt x="1780708" y="1128128"/>
                  <a:pt x="1539787" y="1043532"/>
                  <a:pt x="1400670" y="1059543"/>
                </a:cubicBezTo>
                <a:cubicBezTo>
                  <a:pt x="1261553" y="1075554"/>
                  <a:pt x="1124310" y="1010319"/>
                  <a:pt x="949607" y="1059543"/>
                </a:cubicBezTo>
                <a:cubicBezTo>
                  <a:pt x="774904" y="1108767"/>
                  <a:pt x="233587" y="979274"/>
                  <a:pt x="0" y="1059543"/>
                </a:cubicBezTo>
                <a:lnTo>
                  <a:pt x="0" y="1059543"/>
                </a:lnTo>
                <a:cubicBezTo>
                  <a:pt x="-51232" y="949126"/>
                  <a:pt x="42636" y="705516"/>
                  <a:pt x="0" y="609239"/>
                </a:cubicBezTo>
                <a:cubicBezTo>
                  <a:pt x="-42636" y="512962"/>
                  <a:pt x="23821" y="364030"/>
                  <a:pt x="0" y="176594"/>
                </a:cubicBezTo>
                <a:cubicBezTo>
                  <a:pt x="-21277" y="94029"/>
                  <a:pt x="85378" y="20932"/>
                  <a:pt x="176594" y="0"/>
                </a:cubicBezTo>
                <a:close/>
              </a:path>
              <a:path w="7298646" h="1059543" stroke="0" extrusionOk="0">
                <a:moveTo>
                  <a:pt x="176594" y="0"/>
                </a:moveTo>
                <a:cubicBezTo>
                  <a:pt x="502610" y="-47811"/>
                  <a:pt x="606888" y="75037"/>
                  <a:pt x="841319" y="0"/>
                </a:cubicBezTo>
                <a:cubicBezTo>
                  <a:pt x="1075750" y="-75037"/>
                  <a:pt x="1182635" y="5333"/>
                  <a:pt x="1292382" y="0"/>
                </a:cubicBezTo>
                <a:cubicBezTo>
                  <a:pt x="1402129" y="-5333"/>
                  <a:pt x="1845450" y="48276"/>
                  <a:pt x="2028328" y="0"/>
                </a:cubicBezTo>
                <a:cubicBezTo>
                  <a:pt x="2211206" y="-48276"/>
                  <a:pt x="2402124" y="32714"/>
                  <a:pt x="2621832" y="0"/>
                </a:cubicBezTo>
                <a:cubicBezTo>
                  <a:pt x="2841540" y="-32714"/>
                  <a:pt x="2837549" y="18073"/>
                  <a:pt x="3001675" y="0"/>
                </a:cubicBezTo>
                <a:cubicBezTo>
                  <a:pt x="3165801" y="-18073"/>
                  <a:pt x="3532303" y="15335"/>
                  <a:pt x="3666399" y="0"/>
                </a:cubicBezTo>
                <a:cubicBezTo>
                  <a:pt x="3800495" y="-15335"/>
                  <a:pt x="4044357" y="35060"/>
                  <a:pt x="4188683" y="0"/>
                </a:cubicBezTo>
                <a:cubicBezTo>
                  <a:pt x="4333009" y="-35060"/>
                  <a:pt x="4531215" y="47033"/>
                  <a:pt x="4639747" y="0"/>
                </a:cubicBezTo>
                <a:cubicBezTo>
                  <a:pt x="4748279" y="-47033"/>
                  <a:pt x="5148985" y="78973"/>
                  <a:pt x="5304471" y="0"/>
                </a:cubicBezTo>
                <a:cubicBezTo>
                  <a:pt x="5459957" y="-78973"/>
                  <a:pt x="5680651" y="23200"/>
                  <a:pt x="5897976" y="0"/>
                </a:cubicBezTo>
                <a:cubicBezTo>
                  <a:pt x="6115301" y="-23200"/>
                  <a:pt x="6340997" y="26861"/>
                  <a:pt x="6562701" y="0"/>
                </a:cubicBezTo>
                <a:cubicBezTo>
                  <a:pt x="6784406" y="-26861"/>
                  <a:pt x="7045938" y="3239"/>
                  <a:pt x="7298646" y="0"/>
                </a:cubicBezTo>
                <a:lnTo>
                  <a:pt x="7298646" y="0"/>
                </a:lnTo>
                <a:cubicBezTo>
                  <a:pt x="7310072" y="204581"/>
                  <a:pt x="7272844" y="321714"/>
                  <a:pt x="7298646" y="432645"/>
                </a:cubicBezTo>
                <a:cubicBezTo>
                  <a:pt x="7324448" y="543577"/>
                  <a:pt x="7289278" y="764255"/>
                  <a:pt x="7298646" y="882949"/>
                </a:cubicBezTo>
                <a:cubicBezTo>
                  <a:pt x="7298559" y="974549"/>
                  <a:pt x="7210961" y="1046583"/>
                  <a:pt x="7122052" y="1059543"/>
                </a:cubicBezTo>
                <a:cubicBezTo>
                  <a:pt x="6869866" y="1118342"/>
                  <a:pt x="6741480" y="1008131"/>
                  <a:pt x="6599768" y="1059543"/>
                </a:cubicBezTo>
                <a:cubicBezTo>
                  <a:pt x="6458056" y="1110955"/>
                  <a:pt x="6151411" y="1051144"/>
                  <a:pt x="6006264" y="1059543"/>
                </a:cubicBezTo>
                <a:cubicBezTo>
                  <a:pt x="5861117" y="1067942"/>
                  <a:pt x="5747108" y="1036392"/>
                  <a:pt x="5626421" y="1059543"/>
                </a:cubicBezTo>
                <a:cubicBezTo>
                  <a:pt x="5505734" y="1082694"/>
                  <a:pt x="5152207" y="1029018"/>
                  <a:pt x="4890476" y="1059543"/>
                </a:cubicBezTo>
                <a:cubicBezTo>
                  <a:pt x="4628745" y="1090068"/>
                  <a:pt x="4597754" y="1011498"/>
                  <a:pt x="4368192" y="1059543"/>
                </a:cubicBezTo>
                <a:cubicBezTo>
                  <a:pt x="4138630" y="1107588"/>
                  <a:pt x="4027136" y="998801"/>
                  <a:pt x="3845908" y="1059543"/>
                </a:cubicBezTo>
                <a:cubicBezTo>
                  <a:pt x="3664680" y="1120285"/>
                  <a:pt x="3514535" y="1032932"/>
                  <a:pt x="3394845" y="1059543"/>
                </a:cubicBezTo>
                <a:cubicBezTo>
                  <a:pt x="3275155" y="1086154"/>
                  <a:pt x="3001173" y="1055595"/>
                  <a:pt x="2872561" y="1059543"/>
                </a:cubicBezTo>
                <a:cubicBezTo>
                  <a:pt x="2743949" y="1063491"/>
                  <a:pt x="2352755" y="1049105"/>
                  <a:pt x="2207836" y="1059543"/>
                </a:cubicBezTo>
                <a:cubicBezTo>
                  <a:pt x="2062918" y="1069981"/>
                  <a:pt x="1751046" y="1022767"/>
                  <a:pt x="1614332" y="1059543"/>
                </a:cubicBezTo>
                <a:cubicBezTo>
                  <a:pt x="1477618" y="1096319"/>
                  <a:pt x="1152095" y="977689"/>
                  <a:pt x="878386" y="1059543"/>
                </a:cubicBezTo>
                <a:cubicBezTo>
                  <a:pt x="604677" y="1141397"/>
                  <a:pt x="209828" y="995692"/>
                  <a:pt x="0" y="1059543"/>
                </a:cubicBezTo>
                <a:lnTo>
                  <a:pt x="0" y="1059543"/>
                </a:lnTo>
                <a:cubicBezTo>
                  <a:pt x="-24178" y="840758"/>
                  <a:pt x="30040" y="834143"/>
                  <a:pt x="0" y="609239"/>
                </a:cubicBezTo>
                <a:cubicBezTo>
                  <a:pt x="-30040" y="384335"/>
                  <a:pt x="44088" y="295634"/>
                  <a:pt x="0" y="176594"/>
                </a:cubicBezTo>
                <a:cubicBezTo>
                  <a:pt x="-3372" y="53514"/>
                  <a:pt x="79377" y="-9993"/>
                  <a:pt x="176594" y="0"/>
                </a:cubicBezTo>
                <a:close/>
              </a:path>
            </a:pathLst>
          </a:custGeom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أذكار الصباح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9" name="Picture 10" descr="Free Fame Cliparts Free, Download Free Clip Art, Free Clip Art on Clipart  Library">
            <a:extLst>
              <a:ext uri="{FF2B5EF4-FFF2-40B4-BE49-F238E27FC236}">
                <a16:creationId xmlns:a16="http://schemas.microsoft.com/office/drawing/2014/main" id="{5CF12508-1384-4B53-83C5-8822A4F5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43388" cy="26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: Diagonal Corners Snipped 33">
            <a:extLst>
              <a:ext uri="{FF2B5EF4-FFF2-40B4-BE49-F238E27FC236}">
                <a16:creationId xmlns:a16="http://schemas.microsoft.com/office/drawing/2014/main" id="{A076559D-8114-4652-895A-661F05DF36AF}"/>
              </a:ext>
            </a:extLst>
          </p:cNvPr>
          <p:cNvSpPr/>
          <p:nvPr/>
        </p:nvSpPr>
        <p:spPr>
          <a:xfrm>
            <a:off x="4243388" y="340922"/>
            <a:ext cx="3505267" cy="1012825"/>
          </a:xfrm>
          <a:prstGeom prst="snip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هيا نردد معاً دعاء اليوم...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3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25330A10-D01E-48DB-B756-0C4E6F910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1410" y="1571110"/>
            <a:ext cx="7068173" cy="39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207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6842B-74E7-447F-B92E-738D273B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1" t="19125" r="1289" b="25364"/>
          <a:stretch/>
        </p:blipFill>
        <p:spPr>
          <a:xfrm>
            <a:off x="486697" y="309715"/>
            <a:ext cx="11297264" cy="62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696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ضل قراءة القرآن">
            <a:hlinkClick r:id="" action="ppaction://media"/>
            <a:extLst>
              <a:ext uri="{FF2B5EF4-FFF2-40B4-BE49-F238E27FC236}">
                <a16:creationId xmlns:a16="http://schemas.microsoft.com/office/drawing/2014/main" id="{329CFD0C-8FBA-433F-9B2B-1F5C670499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324" y="407963"/>
            <a:ext cx="10044333" cy="64183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0A8EE7C-0237-48FE-9852-075A11D20CA2}"/>
              </a:ext>
            </a:extLst>
          </p:cNvPr>
          <p:cNvSpPr txBox="1">
            <a:spLocks/>
          </p:cNvSpPr>
          <p:nvPr/>
        </p:nvSpPr>
        <p:spPr>
          <a:xfrm>
            <a:off x="10466657" y="2138289"/>
            <a:ext cx="1725343" cy="1768456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6600" b="1" dirty="0">
                <a:solidFill>
                  <a:srgbClr val="FF0000"/>
                </a:solidFill>
              </a:rPr>
              <a:t>فيديو</a:t>
            </a:r>
          </a:p>
          <a:p>
            <a:pPr algn="ctr" rtl="1"/>
            <a:r>
              <a:rPr lang="ar-AE" sz="6600" b="1" dirty="0">
                <a:solidFill>
                  <a:srgbClr val="FF0000"/>
                </a:solidFill>
              </a:rPr>
              <a:t>فضل قراءة </a:t>
            </a:r>
          </a:p>
          <a:p>
            <a:pPr algn="ctr" rtl="1"/>
            <a:r>
              <a:rPr lang="ar-AE" sz="6600" b="1" dirty="0">
                <a:solidFill>
                  <a:srgbClr val="FF0000"/>
                </a:solidFill>
              </a:rPr>
              <a:t>القرآن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82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8CDBDCC-7878-4F56-BABD-6C50A9C16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42066-F15F-40A0-9564-3666FF52FDFA}"/>
              </a:ext>
            </a:extLst>
          </p:cNvPr>
          <p:cNvSpPr txBox="1"/>
          <p:nvPr/>
        </p:nvSpPr>
        <p:spPr>
          <a:xfrm>
            <a:off x="1435359" y="1599670"/>
            <a:ext cx="9496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  <a:sym typeface="Arial"/>
              </a:rPr>
              <a:t>فخورة بكم يا أبطالي الصغار ! 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  <a:sym typeface="Arial"/>
              </a:rPr>
              <a:t>شكراً على مجهودكم اليوم !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  <a:sym typeface="Arial"/>
            </a:endParaRPr>
          </a:p>
          <a:p>
            <a:pPr marL="0" marR="0" lvl="0" indent="0" algn="r" defTabSz="4571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  <a:sym typeface="Arial"/>
            </a:endParaRPr>
          </a:p>
        </p:txBody>
      </p:sp>
      <p:pic>
        <p:nvPicPr>
          <p:cNvPr id="11" name="Picture 10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B037DD35-07F1-495E-B8DB-0A1E40ED6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6" y="3169330"/>
            <a:ext cx="5819353" cy="35567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C1CD50-0205-40B6-8DB9-6183BA5324A1}"/>
              </a:ext>
            </a:extLst>
          </p:cNvPr>
          <p:cNvSpPr txBox="1"/>
          <p:nvPr/>
        </p:nvSpPr>
        <p:spPr>
          <a:xfrm>
            <a:off x="976057" y="4262827"/>
            <a:ext cx="478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  <a:sym typeface="Arial"/>
              </a:rPr>
              <a:t>شكراً لكل أم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  <a:sym typeface="Arial"/>
              </a:rPr>
              <a:t>عظيمة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  <a:sym typeface="Arial"/>
            </a:endParaRPr>
          </a:p>
        </p:txBody>
      </p:sp>
      <p:pic>
        <p:nvPicPr>
          <p:cNvPr id="13" name="Picture 1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283C27E9-AA42-4413-9F66-A60CAEF2E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5370823"/>
            <a:ext cx="2007908" cy="1227220"/>
          </a:xfrm>
          <a:prstGeom prst="rect">
            <a:avLst/>
          </a:prstGeom>
        </p:spPr>
      </p:pic>
      <p:pic>
        <p:nvPicPr>
          <p:cNvPr id="2" name="Picture 1" descr="Emirati Boy And Girl Clipart">
            <a:extLst>
              <a:ext uri="{FF2B5EF4-FFF2-40B4-BE49-F238E27FC236}">
                <a16:creationId xmlns:a16="http://schemas.microsoft.com/office/drawing/2014/main" id="{20096307-23F0-45B2-A595-6180B8539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9"/>
          <a:stretch/>
        </p:blipFill>
        <p:spPr bwMode="auto">
          <a:xfrm>
            <a:off x="8745141" y="3365061"/>
            <a:ext cx="4115507" cy="37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mirati Boy And Girl Clipart">
            <a:extLst>
              <a:ext uri="{FF2B5EF4-FFF2-40B4-BE49-F238E27FC236}">
                <a16:creationId xmlns:a16="http://schemas.microsoft.com/office/drawing/2014/main" id="{0BBD1D59-FCDD-4DE7-A506-AE9C33E99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2"/>
          <a:stretch/>
        </p:blipFill>
        <p:spPr bwMode="auto">
          <a:xfrm>
            <a:off x="6826794" y="4450093"/>
            <a:ext cx="3836697" cy="286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7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BA4EDE07-9647-4AAD-9AE7-15729BB83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4">
            <a:extLst>
              <a:ext uri="{FF2B5EF4-FFF2-40B4-BE49-F238E27FC236}">
                <a16:creationId xmlns:a16="http://schemas.microsoft.com/office/drawing/2014/main" id="{96DA9E01-632C-494C-8F9B-5895090A9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150848" y="4555375"/>
            <a:ext cx="3180142" cy="2302625"/>
          </a:xfrm>
          <a:prstGeom prst="rect">
            <a:avLst/>
          </a:prstGeom>
        </p:spPr>
      </p:pic>
      <p:sp>
        <p:nvSpPr>
          <p:cNvPr id="7" name="مستطيل مستدير الزوايا 1">
            <a:extLst>
              <a:ext uri="{FF2B5EF4-FFF2-40B4-BE49-F238E27FC236}">
                <a16:creationId xmlns:a16="http://schemas.microsoft.com/office/drawing/2014/main" id="{5FE11E8C-55FC-4E17-94E2-15DB066F2D82}"/>
              </a:ext>
            </a:extLst>
          </p:cNvPr>
          <p:cNvSpPr/>
          <p:nvPr/>
        </p:nvSpPr>
        <p:spPr>
          <a:xfrm>
            <a:off x="1529542" y="542026"/>
            <a:ext cx="7256649" cy="1852039"/>
          </a:xfrm>
          <a:prstGeom prst="roundRect">
            <a:avLst/>
          </a:prstGeom>
          <a:solidFill>
            <a:srgbClr val="96CBEA"/>
          </a:solidFill>
          <a:ln w="38100">
            <a:solidFill>
              <a:srgbClr val="258D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ربّ اشرح صدري، ويسر لي أمري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واحلُل عُـقدة مـن لِـسـاني يفقهو قولي</a:t>
            </a: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8" descr="Date Touch Down Sticker by Expo 2020 Dubai for iOS &amp;amp; Android | GIPHY">
            <a:extLst>
              <a:ext uri="{FF2B5EF4-FFF2-40B4-BE49-F238E27FC236}">
                <a16:creationId xmlns:a16="http://schemas.microsoft.com/office/drawing/2014/main" id="{B61ABDBE-6A06-41BA-8C87-6FAEED25B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85" y="-906642"/>
            <a:ext cx="2883704" cy="28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5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ليس الجهو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115" y="170482"/>
            <a:ext cx="11525573" cy="5954257"/>
          </a:xfrm>
          <a:prstGeom prst="rect">
            <a:avLst/>
          </a:prstGeom>
        </p:spPr>
      </p:pic>
      <p:pic>
        <p:nvPicPr>
          <p:cNvPr id="3" name="Picture 4" descr="Celebrate Mariah Carey Sticker by Expo 2020 Dubai">
            <a:extLst>
              <a:ext uri="{FF2B5EF4-FFF2-40B4-BE49-F238E27FC236}">
                <a16:creationId xmlns:a16="http://schemas.microsoft.com/office/drawing/2014/main" id="{A3F3BC76-19AA-43DF-8880-69709A81B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65" y="4393161"/>
            <a:ext cx="1779280" cy="15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ainbow Circle Sticker by Expo 2020 Dubai">
            <a:extLst>
              <a:ext uri="{FF2B5EF4-FFF2-40B4-BE49-F238E27FC236}">
                <a16:creationId xmlns:a16="http://schemas.microsoft.com/office/drawing/2014/main" id="{1F7EEA5F-2051-4333-80B8-99AAF66C5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372871"/>
            <a:ext cx="517520" cy="5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DF8F54-EE99-4A8D-A0F2-9DA00CD3E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491669" y="825559"/>
            <a:ext cx="1366989" cy="989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D93ED-D981-47AB-B8E8-F665ACBF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7" t="16815" r="27323" b="7301"/>
          <a:stretch/>
        </p:blipFill>
        <p:spPr>
          <a:xfrm>
            <a:off x="146425" y="232012"/>
            <a:ext cx="11899149" cy="64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A46F93-5C60-4751-8699-909866B1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95" y="284970"/>
            <a:ext cx="1576173" cy="15375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FC304D-730E-4600-8C85-CFEBBA28B0D0}"/>
              </a:ext>
            </a:extLst>
          </p:cNvPr>
          <p:cNvGrpSpPr/>
          <p:nvPr/>
        </p:nvGrpSpPr>
        <p:grpSpPr>
          <a:xfrm>
            <a:off x="3492407" y="477261"/>
            <a:ext cx="2702021" cy="2716513"/>
            <a:chOff x="2835650" y="1427356"/>
            <a:chExt cx="1939070" cy="2361945"/>
          </a:xfrm>
        </p:grpSpPr>
        <p:pic>
          <p:nvPicPr>
            <p:cNvPr id="8" name="Picture 7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77921050-DBD6-46B5-AFE7-1440E823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F5C62-04BF-45AF-9CD2-CA35906F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2D10C-520E-40F2-8EB7-D5105EAD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83" t="8264" r="10973" b="18592"/>
            <a:stretch/>
          </p:blipFill>
          <p:spPr>
            <a:xfrm>
              <a:off x="4050717" y="2342531"/>
              <a:ext cx="724003" cy="7874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306DE-7602-4C67-98A6-F59D7F9FD9DB}"/>
              </a:ext>
            </a:extLst>
          </p:cNvPr>
          <p:cNvGrpSpPr/>
          <p:nvPr/>
        </p:nvGrpSpPr>
        <p:grpSpPr>
          <a:xfrm>
            <a:off x="8687501" y="529985"/>
            <a:ext cx="2879109" cy="2616049"/>
            <a:chOff x="7035394" y="1467174"/>
            <a:chExt cx="1882438" cy="2328570"/>
          </a:xfrm>
        </p:grpSpPr>
        <p:pic>
          <p:nvPicPr>
            <p:cNvPr id="12" name="Picture 2" descr="Why Does Time Fly as We Get Older? | Deskarati">
              <a:extLst>
                <a:ext uri="{FF2B5EF4-FFF2-40B4-BE49-F238E27FC236}">
                  <a16:creationId xmlns:a16="http://schemas.microsoft.com/office/drawing/2014/main" id="{7A346110-AB5C-4396-87A4-3309A91895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1773EA-69C2-435D-BFFD-5426E316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879FA5-307B-4A15-B2F0-B1623A778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431" t="8922" r="8877" b="18371"/>
            <a:stretch/>
          </p:blipFill>
          <p:spPr>
            <a:xfrm>
              <a:off x="8229267" y="2342530"/>
              <a:ext cx="688565" cy="748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5B4088-4782-43E8-B72E-2A2088EDAD8C}"/>
              </a:ext>
            </a:extLst>
          </p:cNvPr>
          <p:cNvGrpSpPr/>
          <p:nvPr/>
        </p:nvGrpSpPr>
        <p:grpSpPr>
          <a:xfrm>
            <a:off x="8663139" y="3985549"/>
            <a:ext cx="3112404" cy="2655540"/>
            <a:chOff x="6939417" y="4085480"/>
            <a:chExt cx="1940056" cy="25839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90287-B57F-4108-840D-13EC0A73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1B0BFB-1D2B-4452-AA91-D15AAE12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E7C1D8-71F1-4745-8909-F2D4954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6518" y="5150158"/>
              <a:ext cx="592955" cy="6395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644B8-CDB9-4A45-BC70-8F6B5BDF774B}"/>
              </a:ext>
            </a:extLst>
          </p:cNvPr>
          <p:cNvGrpSpPr/>
          <p:nvPr/>
        </p:nvGrpSpPr>
        <p:grpSpPr>
          <a:xfrm>
            <a:off x="6137498" y="3762036"/>
            <a:ext cx="2689384" cy="2747364"/>
            <a:chOff x="4513979" y="3985799"/>
            <a:chExt cx="2129557" cy="26374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CA6308-C38B-4860-874D-6AC9DA1BFF12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356B73-0F55-4E95-9E3B-BB18A754BE6E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Thank you - Sony Global Education">
                <a:extLst>
                  <a:ext uri="{FF2B5EF4-FFF2-40B4-BE49-F238E27FC236}">
                    <a16:creationId xmlns:a16="http://schemas.microsoft.com/office/drawing/2014/main" id="{B8624211-DBB6-4E7B-88E1-E30BCDC7D3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4D846D18-66A0-4493-8346-872EC4C850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E394D774-40B7-40B4-AD8C-8055DED8B7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1F751004-BECE-4FAE-8F9D-8E21FD88045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7537B-E0C1-4567-9CEC-EA7AD99F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8B38A3-1AE4-41BB-8EB6-2096E05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66412" y="5199251"/>
              <a:ext cx="577124" cy="6180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F2F1F-899E-49EB-944E-72EA544C8DE8}"/>
              </a:ext>
            </a:extLst>
          </p:cNvPr>
          <p:cNvGrpSpPr/>
          <p:nvPr/>
        </p:nvGrpSpPr>
        <p:grpSpPr>
          <a:xfrm>
            <a:off x="485739" y="3725567"/>
            <a:ext cx="2653691" cy="2152690"/>
            <a:chOff x="294882" y="3702551"/>
            <a:chExt cx="2188600" cy="21634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D7A512-6DA0-4E62-951F-8762538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4882" y="3702551"/>
              <a:ext cx="2037647" cy="19759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D6ADB9-E321-4C77-A983-1D0C8D76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879760" y="5201956"/>
              <a:ext cx="603722" cy="6640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8D0D5-024C-4BA1-A669-75C15D22888D}"/>
              </a:ext>
            </a:extLst>
          </p:cNvPr>
          <p:cNvGrpSpPr/>
          <p:nvPr/>
        </p:nvGrpSpPr>
        <p:grpSpPr>
          <a:xfrm>
            <a:off x="3161391" y="3824218"/>
            <a:ext cx="2902537" cy="2695863"/>
            <a:chOff x="2472926" y="3991834"/>
            <a:chExt cx="2138267" cy="27445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FBD69-7112-4657-94FF-3397EBA5C42C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38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FD1AFD13-DA17-4679-9F48-851BBC34D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5D4B93-A124-442F-B6DF-0886410B1BE2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>
                <a:solidFill>
                  <a:srgbClr val="0066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Picture 6" descr="Silent Sustained Reading - Earth Science - 8A">
                <a:extLst>
                  <a:ext uri="{FF2B5EF4-FFF2-40B4-BE49-F238E27FC236}">
                    <a16:creationId xmlns:a16="http://schemas.microsoft.com/office/drawing/2014/main" id="{BE11EC04-9DCF-41AD-BC5D-95BE35F84F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584EAD0E-598D-4697-A2E4-90E806067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AA1338-6AC4-472E-A38F-E7C59919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C18E72-64B1-4E66-935A-43225C0D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3235" t="15019" r="12542" b="23591"/>
            <a:stretch/>
          </p:blipFill>
          <p:spPr>
            <a:xfrm>
              <a:off x="3934036" y="5209477"/>
              <a:ext cx="677157" cy="6640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3E79E3-9649-4779-A0F0-FD1EC9A352C4}"/>
              </a:ext>
            </a:extLst>
          </p:cNvPr>
          <p:cNvGrpSpPr/>
          <p:nvPr/>
        </p:nvGrpSpPr>
        <p:grpSpPr>
          <a:xfrm>
            <a:off x="6320379" y="477261"/>
            <a:ext cx="2342759" cy="2735935"/>
            <a:chOff x="4854886" y="1384859"/>
            <a:chExt cx="1969338" cy="23580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FF1969-BAFB-4EEE-8323-19F5521323CC}"/>
                </a:ext>
              </a:extLst>
            </p:cNvPr>
            <p:cNvGrpSpPr/>
            <p:nvPr/>
          </p:nvGrpSpPr>
          <p:grpSpPr>
            <a:xfrm>
              <a:off x="4989365" y="1384859"/>
              <a:ext cx="1453095" cy="1425345"/>
              <a:chOff x="4742814" y="1412202"/>
              <a:chExt cx="1853854" cy="1902631"/>
            </a:xfrm>
          </p:grpSpPr>
          <p:pic>
            <p:nvPicPr>
              <p:cNvPr id="46" name="Picture 6" descr="التعليم والمعرفة&quot; تحصي الطلبة الذين يواجهون مشكلات الإنترنت ...">
                <a:extLst>
                  <a:ext uri="{FF2B5EF4-FFF2-40B4-BE49-F238E27FC236}">
                    <a16:creationId xmlns:a16="http://schemas.microsoft.com/office/drawing/2014/main" id="{9BCA5899-CEB4-4C38-96E1-2F889FF06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6" r="23284"/>
              <a:stretch/>
            </p:blipFill>
            <p:spPr bwMode="auto">
              <a:xfrm>
                <a:off x="4742814" y="1412202"/>
                <a:ext cx="1853854" cy="190263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مايكروسوفت تيمز | فيديو 4 | شرح ميزة رفع اليد - YouTube">
                <a:extLst>
                  <a:ext uri="{FF2B5EF4-FFF2-40B4-BE49-F238E27FC236}">
                    <a16:creationId xmlns:a16="http://schemas.microsoft.com/office/drawing/2014/main" id="{B7D13A4B-3115-4599-8F2E-9ED2CBF16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30386" r="55207" b="19758"/>
              <a:stretch/>
            </p:blipFill>
            <p:spPr bwMode="auto">
              <a:xfrm>
                <a:off x="5637718" y="2022372"/>
                <a:ext cx="949619" cy="1012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CDF985-E21E-48D9-BC26-1D7AA8CC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854886" y="2788983"/>
              <a:ext cx="1821597" cy="95389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CE8D47-337A-4100-8B30-0EA31BAE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179746" y="2412670"/>
              <a:ext cx="644478" cy="685397"/>
            </a:xfrm>
            <a:prstGeom prst="rect">
              <a:avLst/>
            </a:prstGeom>
          </p:spPr>
        </p:pic>
      </p:grpSp>
      <p:pic>
        <p:nvPicPr>
          <p:cNvPr id="48" name="Picture 47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F25996-07E9-4B69-BBD0-CA70A6EE3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9" y="1576799"/>
            <a:ext cx="2802575" cy="22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7383C58-A9D4-4481-930C-90BFDD99F6A4}"/>
              </a:ext>
            </a:extLst>
          </p:cNvPr>
          <p:cNvSpPr/>
          <p:nvPr/>
        </p:nvSpPr>
        <p:spPr>
          <a:xfrm>
            <a:off x="-291522" y="5746873"/>
            <a:ext cx="34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(AH) Manal Black" pitchFamily="2" charset="-78"/>
              </a:rPr>
              <a:t>لا أفتح الكاميرا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89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8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704</Words>
  <Application>Microsoft Office PowerPoint</Application>
  <PresentationFormat>Widescreen</PresentationFormat>
  <Paragraphs>168</Paragraphs>
  <Slides>52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Arial</vt:lpstr>
      <vt:lpstr>Calibri</vt:lpstr>
      <vt:lpstr>Calibri Light</vt:lpstr>
      <vt:lpstr>Century Gothic</vt:lpstr>
      <vt:lpstr>Corbel</vt:lpstr>
      <vt:lpstr>Dubai</vt:lpstr>
      <vt:lpstr>El Maidan _ MagdySoliman</vt:lpstr>
      <vt:lpstr>Sakkal Majalla</vt:lpstr>
      <vt:lpstr>Segoe Print</vt:lpstr>
      <vt:lpstr>Wingdings 3</vt:lpstr>
      <vt:lpstr>Office Theme</vt:lpstr>
      <vt:lpstr>1_Office Theme</vt:lpstr>
      <vt:lpstr>ربطة</vt:lpstr>
      <vt:lpstr>6_Office Theme</vt:lpstr>
      <vt:lpstr>1_نسق Office</vt:lpstr>
      <vt:lpstr>Motyw pakietu Office</vt:lpstr>
      <vt:lpstr>2_Nature Illustration 16x9</vt:lpstr>
      <vt:lpstr>الأساس</vt:lpstr>
      <vt:lpstr>2_Office Theme</vt:lpstr>
      <vt:lpstr>3_Office Theme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تَصْنيفُ الأعْمالِ   إِلى عَمَلٍ حَسَن وَعَمَلٍ سَيّء</vt:lpstr>
      <vt:lpstr>تَرْكُ الصَّلاةِ</vt:lpstr>
      <vt:lpstr>بِر الوالِدين</vt:lpstr>
      <vt:lpstr>عدم التَّصَدق</vt:lpstr>
      <vt:lpstr>مُساعَدَة الأخَرين</vt:lpstr>
      <vt:lpstr>PowerPoint Presentation</vt:lpstr>
      <vt:lpstr>الْمُحافَظَةُ  عَلى الصَّلَواتِ الْخَمْس </vt:lpstr>
      <vt:lpstr>زِيـارَة الْـمَـريض</vt:lpstr>
      <vt:lpstr>عُقوق الْوالِدَين</vt:lpstr>
      <vt:lpstr>أفَكِّرُ وَأُجيبُ  (أَلْغازٌ)  </vt:lpstr>
      <vt:lpstr>PowerPoint Presentation</vt:lpstr>
      <vt:lpstr>PowerPoint Presentation</vt:lpstr>
      <vt:lpstr>أَرْسُمُ الْوُجوه الْمُعَبرة للتَّعبير عَنِ الإجابات </vt:lpstr>
      <vt:lpstr>أَرْسمُ الوُجوه المُعَبرة للتَّعبير عَن الإِجابات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المفردات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</dc:creator>
  <cp:lastModifiedBy>جميلة الحمادي</cp:lastModifiedBy>
  <cp:revision>38</cp:revision>
  <dcterms:created xsi:type="dcterms:W3CDTF">2021-10-05T17:46:05Z</dcterms:created>
  <dcterms:modified xsi:type="dcterms:W3CDTF">2021-10-09T13:58:22Z</dcterms:modified>
</cp:coreProperties>
</file>