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7:44:47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10096 4415 0,'0'0'125,"0"50"-110,0-25-15,0-1 16,0 26-16,24-25 16,-24 0-16,0-1 15,0 1-15,0 0 16,0-25-16,0 25 15,0-25 1,0 25 109,25 24-125,-25-24 15,0 0-15,25-25 16</inkml:trace>
  <inkml:trace contextRef="#ctx0" brushRef="#br0" timeOffset="1064.06">10492 4911 0,'25'25'125,"-25"0"-125,-25-25 15,1 25-15,24-25 16,-50 0-16,25 25 15,-24-1-15,-1-24 16,25 0 0,0 0-16,-49 0 15,49 25-15,0-25 16,1 0-16,24 0 15,-25 0-15</inkml:trace>
  <inkml:trace contextRef="#ctx0" brushRef="#br0" timeOffset="3159.18">10145 5209 0,'0'0'141,"50"0"-126,24 0-15,-24 0 16,-1 0 0,-24 0-16,0 0 15,-25 0 110,25 0-109,0 0-16,-25 0 15,24 25 1,-24-25-1,0 25 17,0-1-1,0-24-16,0 50 17,-24-50-17,-1 25-15,25-25 16,-25 0-16,0 25 15,25-25 1,-25 24-16,1-24 16,-1 0-16,25 0 15,-25 25-15,-25-25 31,50 0 157,75 0-173,-75 0-15,49 0 16,-49 0-16,25 0 78,-25 0-78,25 0 31,-25 25-15,25-25-1,-25 25 1,0 0-16,0-25 15,0 24-15,0-24 16,0 25 109,0 0-125,0-25 15,0 25-15,0-25 16</inkml:trace>
  <inkml:trace contextRef="#ctx0" brushRef="#br0" timeOffset="5735.32">10443 5556 0,'0'0'141,"0"0"-141,0 25 15,0 0 1,0-25 0,-25 25 46,25-1-62,-25 1 16,0-25-16,25 25 15,-24-25 16,24 0 219</inkml:trace>
  <inkml:trace contextRef="#ctx0" brushRef="#br0" timeOffset="6663.38">10393 6276 0,'0'0'62,"0"24"-62,0 1 16,0 0-16,0 0 15,0 0-15,25-1 16,-25 1-16,0-25 16,0 25-16,0 0 15,25 0 1,-25 24-1,25-24 1,-25 0 0,0 0-16,0-25 15,0 24-15</inkml:trace>
  <inkml:trace contextRef="#ctx0" brushRef="#br0" timeOffset="7535.42">10790 6772 0,'0'0'78,"-25"0"-62,0 0-16,-24 0 16,24 0-16,0 0 15,-24 24 1,24 1-16,-25-25 15,1 0-15,24 0 16,0 25-16,-25-25 16,50 0-16,-24 0 31,24 25 0,-25-25-31,0 0 16,0 0-16,0 0 15,25 25 1</inkml:trace>
  <inkml:trace contextRef="#ctx0" brushRef="#br0" timeOffset="9447.54">10616 7119 0,'0'0'94,"0"0"-94,0-25 15,25 25 1,0-25-1,-25 25 1,25-24 0,0 24-1,-1-25 1,-24 25-1,25 0-15,-25 0 16,25 0-16,0 0 31,-25 0 78,25 0-77,-25 0-17,0 0 1,0 0-16,0 25 15,0-1-15,0 26 16,0-25-16,0-25 16,0 49-16,0-49 15,0 25-15,0 0 16,0 0-16,0-25 15,-25 74 1,0-49-16,25-25 16,-25 25-16,0-25 15,-24 25 1,49-1 15,-25-24-15,25 0-16,-25 0 15,0 0-15,25 0 31,-24 0 16,-26 25-47,50-25 16,-25 25-16,25-25 140,0-25-124,0 25-16,50-25 15,24 25-15,-24 0 16,-25 0-16,24 0 16,-24 0-16,-25 0 62,50 0-62,-26 0 16,1 0-1,-25 0-15,25 0 16,-25 0 15,25 0-15,-25 0-1</inkml:trace>
  <inkml:trace contextRef="#ctx0" brushRef="#br0" timeOffset="12023.68">9079 1315 0,'0'0'63,"0"0"-48,49 0-15,-49 0 16,25 0-16,0 0 62,0 0-46,-25 0 0,0 24-1,24 1 1,-24-25-1,0 25-15,0 0 16,0 0-16,0 24 16,0-49-16,0 25 15,0 0-15,0 0 16,0-1-16,0-24 31,0 25-31,0 0 16,-24 25-1,-1-50-15,0 25 16,0-25-1,0 0-15,1 24 16,-26-24 0,25 25-1,0-25 1,25 25-16,0-25 281,25 0-266,0 0-15,0 0 125,0 0-125,-1 0 16,1 0-16,-25 0 15,25 0-15,-25 0 16,50 25-16,-50-25 109,49 0-109,-49 0 31,25 0-15</inkml:trace>
  <inkml:trace contextRef="#ctx0" brushRef="#br0" timeOffset="12911.73">9599 1860 0,'0'25'47,"0"0"-32,-24-25 1,-26 25-16,0 0 16,-24-1-16,0 1 15,24 0-15,-24-25 16,49 25-16,-50-25 15,51 25-15,-1-25 32,25 0-32,-25 24 15,0-24-15,0 0 16,0 0-16,1 0 15,-1 0-15,25 0 16</inkml:trace>
  <inkml:trace contextRef="#ctx0" brushRef="#br0" timeOffset="14577.83">9500 2332 0,'-49'0'63,"-75"0"-48,49 0-15,-24 0 16,25 0-16,-51 0 16,76 0-1,-1 0-15,25 0 16,1 0-1,24 0 141,24 0-140,1 0-16,0 24 16,0 1-16,24-25 15,-49 25 1,25-25-16,-25 25 15,25 0 1,-25-25-16,25 24 16,-25 1-1,0 0-15,0 0 0,25 24 16,-25-49-1,0 25-15,25 0 16,-25 0 0,0-25 140,24-50-156,1 25 15,0 1 1,-25 24 62,50-25-63,-26 25-15,-24 0 16,50 0 0,-50 0-16,25 0 15,-25 0-15,25 0 16,-1 0-1,-24 0-15,0 0 16,25 25 0,-25-25-1,0 24-15,0 1 16,0 25-16,0-50 15,0 25-15,0-25 16,0 49-16,0-49 16,0 25-1,0 0-15,0 0 16,0 0-16,0-1 15,0 1-15,-25 0 16,1 0 0,24-25-16,0 25 31,-25-25-16,25 24 1,-25 1-16,0-25 16,25 25-1,-25-25-15,25 0 16,-49 0-16,49 0 15,-25 0-15,-25 0 16,26 0-16,-1 0 16,25 0-16</inkml:trace>
  <inkml:trace contextRef="#ctx0" brushRef="#br0" timeOffset="18335.04">10840 744 0,'24'-25'78,"-24"1"-46,25 24-32,0 0 15,0-25-15,-25 25 156,25 0-156,-1 0 16,-24 0-1,0 25 1,25-1-16,-25 1 16,0-25-16,0 25 15,0 0-15,0-25 16,0 25-16,0-25 15,0 49 1,0-49 0,-25 25-16,1-25 15,24 25-15,-50 0 16,0-1-16,26 1 15,-1-25-15,-50 50 16,75-50-16,-24 25 16,-26-1-16,50-24 15,25 0 235,49 0-235,1 0-15,-26-24 16,-24 24-16,0 0 16,0 0 77,-25 0-62</inkml:trace>
  <inkml:trace contextRef="#ctx0" brushRef="#br0" timeOffset="19346.09">11311 1141 0,'0'0'16,"-25"0"-16,-24 0 15,24 0-15,-50 25 16,1 0-16,24-25 15,1 0-15,-1 24 16,0-24 0,26 0-16,-1 0 0,-25 25 62,25 0-46,1-25-16,-1 0 15,0 25-15,0 0 16,25-25-16,-49 0 15</inkml:trace>
  <inkml:trace contextRef="#ctx0" brushRef="#br0" timeOffset="21045.2">11385 1463 0,'-49'25'94,"24"0"-79,-25 0 1,50 24-16,-49-24 15,49 0-15,-25-25 16,25 50 0,-25-50-16,25 25 15,0-25-15,-25 49 16,25-24-16,0 0 15,0 0-15,0-1 16,-25-24-16,25 25 16,0 0-16,0 0 15,0-25 1,0 25 15,0-1-31,0 1 16,0-25 15,0 25-16,0-25 1,25 0 15,-25 25-31,50-25 16,-25 0-16,0 0 15,-1 0-15,1 0 16,0 0-16,-25 0 47,25 0-47,0 0 15,-1 0-15,26 0 16,-50 0-16,25 0 78,-25 0-62,0-25-16,0 25 15,0-50 1,0 50-1,0-49-15,0 49 16,-25-25 0,0 25-1,25-25 1,-25 25-1,25 0-15,-24-25 16,-1 25-16,25 0 16,-25 0 15,25 0 16,-25 0-32,25 0-15,-25 0 141</inkml:trace>
  <inkml:trace contextRef="#ctx0" brushRef="#br0" timeOffset="37127.11">29716 7169 0,'-25'0'16,"25"0"0,-25 0 15,1 0-16,24 0 1,-25 0 0,25 0-1,-25 0 16,25 0-31,-50 0 16,26 0-16,-1 0 16,25 0-16,-25 0 15,25 0 1,-25 0-1,0 0-15,25 0 16,-24 0-16,-1 0 16,0 0-16,25 0 15,-25 0-15</inkml:trace>
  <inkml:trace contextRef="#ctx0" brushRef="#br0" timeOffset="38223.18">28773 7243 0,'-49'0'63,"24"0"-48,0 0 1,25 0-16,-25 0 15,1 0-15,-1 0 16,-25 0-16,-49 0 16,49 0-16,1 0 15,-1 0-15,25 0 16,25 0-16,-49 0 109,49 0-109,-25 0 16,0 25-16,0-25 15,-49 0-15,24 0 16,-24 0-16,-1 0 15,51 0-15,-1 0 16,0 0-16</inkml:trace>
  <inkml:trace contextRef="#ctx0" brushRef="#br0" timeOffset="50095.86">28873 9351 0,'-25'0'78,"25"-24"-62,0 24-16,0-25 15,0 25 1,0-50 0,0 50 15,25-25-31,-1 25 15,-24 0 95,50 0-110,-25 0 15,-25 0 126,0 0-126,0 0-15,0 25 16,0 0-16,0 0 15,0 0-15,0-1 16,0 1 0,0 0-16,0-25 31,0 25-31,0-25 15,0 25-15,-25-25 16,0 49-16,0-49 16,1 50-16,-1-50 15,25 25-15,-50-25 16,50 24-16,-25 1 15,25-25 1,0 0 280,25 0-280,0 0 0,-25 0-16,25 0 15,0 0-15,-1 0 16,-24 0-1,50 0 126,-25 0-141,0 0 15,-1 0 1</inkml:trace>
  <inkml:trace contextRef="#ctx0" brushRef="#br0" timeOffset="50905.91">29220 9723 0,'0'0'16,"0"0"-1,-50 0-15,-24 0 16,24 0-16,-24 0 15,-1 0-15,1 25 16,49-25-16,-24 0 16,24 0-16,0 0 15,0 0-15,0 0 16,25 0-1,-24 0 1,-26 0-16,25 0 16,0 0-16,1 0 15,-1 0-15,0 0 16</inkml:trace>
  <inkml:trace contextRef="#ctx0" brushRef="#br0" timeOffset="52647.01">28749 10046 0,'0'-25'93,"24"25"-93,1 0 16,-25 0-16,25 0 16,-25 0-1,50 0-15,-26 0 16,-24 0-1,25 0 63,0 0-46,-25 0-32,25 25 15,-25 0 1,0-25-1,0 25 1,0-25 0,0 24-16,0-24 15,0 25-15,0 0 16,0 0-1,-25-25 1,0 25-16,0-25 16,25 0-16,-24 0 15,-1 0-15,25 0 16,-25 24 187,25-24-188,99 0-15,-49 0 16,-25 0-16,24 0 15,-24 0-15,-25 25 16,25-25-16,0 25 62,-25-25-46,0 25 0,0-25-16,0 25 62,0-1-46,0-24-16,0 25 15,-25-25-15,0 25 16,0 0-1,-24-25 17,24 25-17,0-1 1,0-24-16,0 25 15,1-25-15,24 25 16</inkml:trace>
  <inkml:trace contextRef="#ctx0" brushRef="#br0" timeOffset="54079.09">29691 9575 0,'25'0'15,"0"0"1,0 0 0,24 0-16,-49 0 15,25 0-15,0 0 16,-25 0-1,49 0-15,-24 0 16,-25 0-16,25 0 16,0 0 30,24 0-46,1 0 16,24 0-16,-49-25 16,0 25-16,25-25 15,-25 25-15,-1 0 16</inkml:trace>
  <inkml:trace contextRef="#ctx0" brushRef="#br0" timeOffset="55319.16">29716 9847 0,'25'0'16,"0"-24"-16,-1 24 15,1 0 17,25 0-32,-50 0 15,25 0-15,-25 0 16,49-25 187,-24 0-188,0 25-15,0 0 16,-1 0-1,1 0-15,0 0 16,0 0 0</inkml:trace>
  <inkml:trace contextRef="#ctx0" brushRef="#br0" timeOffset="57132.25">31105 9550 0,'0'0'16,"-25"0"-1,0 0 1,25 0-16,-24 0 16,24 0-16,-50 0 15,50 0 1,-74 25 77,49-25-93,-25 0 16,25 0-16,1 0 16,24 0-1,-25 0-15,25 0 16,-50 0-16,50 0 15,-25 0-15,1 0 16,-1 0 0</inkml:trace>
  <inkml:trace contextRef="#ctx0" brushRef="#br0" timeOffset="57937.31">30708 8830 0,'-25'0'47,"25"25"-47,0 0 16,0 0-16,0 0 15,0-1-15,0-24 16,0 25-16,0-25 15,0 25-15,0 0 16,0-25-16,0 25 16,0-25-16,0 49 15,25-49-15,-25 25 16,25 0-16,-25 0 15,0-25-15,0 25 16,25-25 0,-25 24-1</inkml:trace>
  <inkml:trace contextRef="#ctx0" brushRef="#br0" timeOffset="59559.4">31204 8582 0,'0'0'109,"-25"0"-109,1 50 16,-1-50-16,25 25 15,-25-25-15,25 25 16,-25-25-16,0 49 31,25-49-15,0 25-1,0 0-15,0-25 16,0 25-16,0-25 15,0 24 1,0 1 0,0 0-16,0-25 15,0 25-15,0 24 16,25-49-16,-25 25 15,0 0-15,0 0 16,0-25-16,25 50 16,-25-50-1,25 24-15,0-24 156,24 0-156,26 0 16,-50 0-16,-1 0 15,-24 0-15,25 0 16,-25-24 15,0 24-15,0-25-1,0 0 32,-25 0-31,25 25-1,-24-25-15,24 0 16,-25 25 0,25 0 15,-25-24-16,0 24 173,25 0-188,-25 0 15,0 0-15,1 0 16,24 24-16,-25 1 31</inkml:trace>
  <inkml:trace contextRef="#ctx0" brushRef="#br0" timeOffset="61695.52">30857 9922 0,'0'-25'78,"25"25"-62,0-25-16,-1 25 0,1-25 15,-25 25 1,25 0-16,25-24 15,-26 24 110,1 0-125,0 0 16,-25 0-16,25 0 15,0 0 1,-1 24 0,-24 1-1,25-25 1,-25 25 15,0 0-31,0 0 16,0-1-16,0 1 15,0 0-15,0 25 16,0-50-16,-25 49 15,25-49-15,-24 50 16,-1-25-16,0-25 16,25 25-16,-25-25 15,25 24-15,-25 1 78,1-25-62,24 0-1,-25 25-15,25-25 188,0 0-173,49 0-15,-24-25 16,0 25-16,25 0 15,-50 0-15,24 0 16,1 0 62,0 0-78,-25 0 31,25 0-15,0 0-16,0 0 15</inkml:trace>
  <inkml:trace contextRef="#ctx0" brushRef="#br0" timeOffset="64351.68">31576 9872 0,'0'-25'78,"-24"25"-47,24 0-31,0 25 15,0-25 1,0 25-16,0-25 16,0 25-16,0 0 15,0-25-15,0 24 31,0 1-15,0 0 156,24 25-157,-24-50 110,0 25-125,0-25 0,25 24 16,-25 1-1,0-25 1,25 25 187,0-50-203,-25 25 15,0-25-15,0 25 16,25-49-16,-25 49 15,0-25 1,24 0 15,1 25 125,0 0-140,-25 0-16,25 0 15,0 0 126,-25-25-126,0 25 17,0-25-32,0 25 15,0-24 1,0 24-1,0-25-15,0 0 32,-25 25-17,25-25 16,-25 25-31,25-25 32,-25 1-17,25 24 188,0 0-187,0 0-16,25 24 15,-25 1-15,0-25 16,25 25-16,-25-25 15,25 25 1,-25 0 0,24 24-1,-24-49-15,0 25 16,25-25-16,-25 25 15,25 0-15,-25-25 16,0 25 0,25-25-16,-25 24 31,0-24-16,25 50 1,-1-50 124</inkml:trace>
  <inkml:trace contextRef="#ctx0" brushRef="#br0" timeOffset="67246.84">29493 8086 0,'0'0'32,"0"25"-32,0-25 15,0 25-15,0 25 16,0-26-16,0 26 15,0 0-15,0-1 16,0-24-16,-25 25 16,25-1-16,0-24 15,0 0-15,0 24 16,0-49-16,0 50 15,0-50-15,0 25 16,0 0 0,0-1-1,0 26 1,-25-50-16,25 0 140</inkml:trace>
  <inkml:trace contextRef="#ctx0" brushRef="#br0" timeOffset="67992.88">29319 8235 0,'0'0'62,"25"0"-62,-25 0 16,25 25-16,0 0 15,-1 0-15,1-25 16,-25 24-16,25-24 15,-25 25-15,25 0 16,0-25-16,-1 25 16,-24-25-1,25 25 16,0-1 1</inkml:trace>
  <inkml:trace contextRef="#ctx0" brushRef="#br0" timeOffset="69975">29840 8210 0,'0'0'63,"0"-24"-48,0 24-15,0-25 16,0 0-16,0 0 15,-25 0-15,25 1 16,0 24 0,-25-25-16,25 0 15,0 25 1,0-25-1,0 25-15,0-25 16,-24 0 0,24 1-1,-25-1 1,25 0-1,-25 25 157,0 0-156,0 0-16,25 25 15,0-25 1,-24 25-16,24-25 15,0 24 1,0-24 46,0 25-46,0 0 0,0-25-16,0 25 15,24-25-15,1 25 16,0 0-16,0-1 15,0-24-15,-25 25 16,49-25-16,-24 0 16,0 0-16,-25 25 15,25-25-15,-25 0 16,24 0-16,-24 0 15,25 0 17,0 25 46,-25 0-63,0-25 16,0 24-15,0-24-16,0 50 16,0-50-1,0 25 1,-25 0-1,25-1 1,-25-24-16,25 25 16,-24-25-1,-1 0 94,0 0-93,0 0 0,0 0-1,25-25 16,-24 1-31,24 24 16,0-25 0,0 0-1,0 25-15,0-25 16,0 25-1,0-25-15,0 25 16,0-24 0,0-1-16,0 25 15,0-25 1,0 25-1,0-25-15,0 0 16,24 25-16,-24-24 16,25 24-16,0-25 15,-25 25-15,25 0 16</inkml:trace>
  <inkml:trace contextRef="#ctx0" brushRef="#br0" timeOffset="73501.2">29815 10344 0,'-25'49'16,"1"-24"0,24 0-1,0-25-15,0 25 16,0-25-16,0 49 15,0-49-15,0 25 16,0-25 15,0 25-31,0 0 63,0-1-48,0-24-15,0 25 16,0-25-1,0 50-15,-25-25 16</inkml:trace>
  <inkml:trace contextRef="#ctx0" brushRef="#br0" timeOffset="74351.25">29716 10517 0,'0'0'110,"25"0"-110,0 25 15,-25-25 1,24 0-1,1 25-15,-25-25 16,25 25 0,-25-25-1,25 24-15,0 1 16,-25-25-16,24 25 15,-24-25 1</inkml:trace>
  <inkml:trace contextRef="#ctx0" brushRef="#br0" timeOffset="76847.39">30138 10517 0,'0'0'47,"24"-25"-31,-24 25-1,0-24 1,0 24 15,0-25-15,0 0 15,0 25-16,0-25-15,0 25 16,0-49 0,0 49-1,0-25-15,-24 25 16,24-25-1,-25-25 1,25 50 0,0-24-16,-25-1 15,0 25 157,0 0-157,25 0 1,-24 25 15,24-25 32,0 24-63,0-24 15,0 25-15,0-25 16,0 25-16,0 0 15,0-25 1,0 25-16,0-25 16,0 24-16,0 1 15,0 0 16,0-25-15,24 25 15,-24 0-15,50-25-1,-50 0-15,25 24 16,-25-24 0,25 0-16,-1 0 46,1 25-30,-25-25 0,25 0-1,0 25 32,-25-25-31,25 25 15,-25-25-16,25 49 110,-25-24-109,0-25-16,-25 0 15,0 0 32,25 0-47,-25 0 16,25 0-16,-25 0 31,25 0-31,-25 0 16,1 0-1,-1 0 1,25-25-16,-25 25 31,25-24-15,-25-1-16,25 25 15,0-25-15,0 25 47,0-25-31,0 25 15,0-25-31,25 1 15,0 24 1,24-25-16,-24 25 16,0-25-16,0 25 15,-25 0 16</inkml:trace>
  <inkml:trace contextRef="#ctx0" brushRef="#br0" timeOffset="82430.7">29146 9103 0,'24'-24'47,"-24"-1"-31,25 25-16,-25-25 15,0 0-15,25 25 16,0-25-16,-25 25 16,0-25-1,0 1 1,25 24-16,-25-25 15,0 25 1,0-25 0,24 25-16,-24-25 15,25 0-15,-25 25 16,25-24-1,-25 24-15,0-25 16,25 0-16,0 0 16,-25 25-1,24-25 1,-24 1 15,25 24-31,-25-25 16,25 25-1,0-25 32,-25 25-47,25 0 16,-1 0-16,1 0 15,-25 0-15,25 0 16,-25 0-16,25 0 15,74-25 95,-74 25-110,49-25 15,-24 25-15,-1 0 16,1 0-16,-50-24 15,25 24 1,-25 0-16,49 0 250,1 0-235,-50 24-15,25-24 16,0 25-16,-1-25 31,-24 25 63,25 0-79,0-25-15,-25 25 16,25-25-16,-25 24 15,25 1-15,0-25 16,-25 25 0,0-25 280,0-25-280,0 0-1,0 25-15,0-24 16,0 24-16,0-25 15,0 0 1,0 25 140,0-25-140,-25 25 15,25 0 172,0 25-188,25 0 1,-25-25-1,0 25-15,24-1 16,1 26 0,-25-50 46,0 25-46,0 0-16,25-1 15,-25 1 1,0 0-1,0-25 95,0 0-95,-25 0-15,0 25 16,1-25-16,24 0 15,-25 0 1</inkml:trace>
  <inkml:trace contextRef="#ctx0" brushRef="#br0" timeOffset="84310.82">29468 10195 0,'25'0'109,"-25"25"-93,25-25-1,-1 24-15,1 1 16,-25-25 0,25 0-16,-25 0 15,25 25 1,-25-25-1,25 0 1,-1 0-16,1 0 16,0 25-16,0-25 15,-25 0-15,49 0 16,-24 0-16,0 0 15,-25 0-15,25 0 16,0 0 0,-1 0-16,26 0 15,-50 0-15,25 0 16,-25 0-16,25 0 15,-25 0 48,49 0-63,-24 0 15,0 0-15,-25 0 16,25 0 46,24 0-46,1 0-16,-25 0 16,0-25-16,-1 25 15,1-25 1,-25 0-16,0 25 15,0-24-15,25-1 16,0 0 0,-25 0 15,0 0-16,25 1-15,-1 24 16,-24-25 0,25 0 30,-25 0 64,-25 0-1,25 25-47,-24 0-46,-1-25-1</inkml:trace>
  <inkml:trace contextRef="#ctx0" brushRef="#br0" timeOffset="85494.89">30361 9947 0,'0'0'203,"25"0"-187,0 0-1,-25 0-15,24 0 16,1 0-16,-25 0 47,25 0-16,-25 0-31,25 0 16,-25 24-1,25-24 1,-1 25-1,-24-25 1,25 25 280,-25-25-280,0 25 0,0 0-1</inkml:trace>
  <inkml:trace contextRef="#ctx0" brushRef="#br0" timeOffset="90639.18">20513 4341 0,'-24'0'125,"-51"0"-109,-24 0-1,0 0-15,-25 0 0,25 0 16,-1 0-1,-48 0-15,24 0 16,-50 0-16,0 0 16,25 0-16,50 0 15,25 0-15,49 0 16,0 0-16,-24 0 78,-26 0-63,26 0-15,24 0 16,-50 25-16,-24-25 16,-50 24-16,0-24 15,-24 0-15,-1 0 16,50 0-16,-49 0 15,24 0-15,25 0 16,24 0-16,26 0 16,0 0-16,24 0 15</inkml:trace>
  <inkml:trace contextRef="#ctx0" brushRef="#br0" timeOffset="111383.37">20439 10269 0,'0'0'47,"-25"0"-32,0 0-15,25 0 16,-24 0-16,-1 0 15,0 0-15,-49 25 16,24-25-16,0 0 16,-24 0-16,0 0 15,-26 0 1,-24 0-16,25 0 15,25 0-15,-26 0 16,1 0-16,-50 0 16,25 0-16,25 0 15,-25 0-15,75 0 16,49 0-16,-25 0 62,-50 25-46,1-25-16,24 25 15,1-1-15,-51 1 16,26-25-16,0 0 16,-1 0-16,1 0 15,-1 0-15,26 0 16,-26 0-16,51 0 15,-1 0 173,-25 0-188,-49 25 15,49-25-15,-24 0 16,-100 0-16,75 0 15,-50 0-15,25 0 16,-49 0-16,98 0 16,1 0-16,24 0 15,50 0 204,0 0-219,0-25 15,0 0-15,0 1 16,0-1-16,0-25 15,0 1-15,0-1 16,0 0-16,0 1 16,0-26-16,0 26 15,0-1-15,0 0 16,0 1-16,0-1 15,0-24-15,0-1 16,0 75-16,0-74 16,0 49-16,0 0 15,0 25 1,0-49-16,0 24 15,0 25 1,0-50-16,0 26 16,0-1-16,0-50 15,0 75 1,0-24-16,0 24 15,0-25-15,0 0 16,0 0-16,0-24 16,0 24-16,0 0 15,0-25-15,25 25 16,-25 1-16,25-1 15,-25 0-15,0-25 16,25 26-16,-1-1 16,-24-25-16,0 50 15,25-49-15,-25 49 16,25-25-16,-25 25 15,25-25-15,-25 25 16,25-25 0,-25 0 15,24 25-16,1 0-15,25 0 16,-50 0-16,25 0 16,24 0-16,1-24 15,-25 24 1,24 0-16,-49 0 0,25-25 15,25 25-15,-1 0 16,-24 0-16,25 0 16,-1 0-16,-49 0 15,50 0-15,-50 0 16,25 0-16,0 0 15,-1 0-15,26 0 16,0 0-16,-1 0 16,-24 0-16,25 0 15,-1-25-15,-24 25 16,0-25-16,-25 25 15,25 0 63,24 0-62,1-25-16,-25 25 16,99 0-16,-75 0 15,1 0-15,-25-24 16,-25 24-16,24 0 15,26 0 110,0 0-109,123 0-16,-24 0 15,-25 0-15,25 0 16,-25 0-16,-25 0 16,0 0-16,-49 0 15,-50 0 1,25 0-16,0 0 140,24 0-124,1 0-16,0 0 15,-26 0-15,1 0 32,0 0-32,25 0 15,-1 0-15,1 0 16,74 0-16,-25 0 15,-25 0-15,-49 0 16,0 0 124,0 0-124,-25 0-16,0 24 16,0 1-16,25 50 15,-1-26-15,-24-49 16,0 25-1,0-25 1,0 25-16,0 0 16,0-1-16,0 26 15,0 0-15,0-26 16,0 26-16,0-50 15,0 50-15,0-1 16,0-24-16,0 0 16,0 25-16,0-26 15,0-24 1,0 50-16,0-50 15,0 25-15,25 0 32,-25-1-1,0 26-16,0 0-15,0-1 16,0 1-16,0-1 16,0 26-16,0-50 15,25 49-15,-25-49 16,0 49-16,25 1 15,-25-26-15,0 1 16,25-1-16,-25-24 16,0 0-1,0-25 1,24 25-1,-24 0 1,25 24-16,0-24 16,-25 0 342,0 25-342,0-26-16,0 1 16,0 0-16</inkml:trace>
  <inkml:trace contextRef="#ctx0" brushRef="#br0" timeOffset="139430.97">29245 5680 0,'0'0'203,"-25"0"-188,-25-25-15,26 1 0,-26-1 16,25 25-1,25 0-15,-50-25 16,50 25-16,-49 0 16,24 0 124,-25 0-140,-24 0 16,24 0-16,1 0 15,24 0-15,0 0 16,0 0-1,25 0-15,-24 0 16,-1 0-16,25 0 16,-25 0-16,25 0 15,-25 25 1,0 0 187,-24-1-188,24 1-15,0 25 16,-24-25-16,49-25 15,-25 24-15,0-24 297,25-24-282,0-1 1,0 25-16,0-25 0,0 25 16,0-25-1,0 0 1,0 50 421,0 25-437,0-25 15,0 24-15,0 1 16,0 0-16,0-1 15,0-49-15,0 50 16,25-50 62,-25 0-62,25 0-16,-25-25 15,0 25 1,24-25-1,1 0 63,-25 1-62,0-1-16,0 25 16,0-25-16,25 0 15,-25 0 1,0 25-1,25-49 219,0 49-234</inkml:trace>
  <inkml:trace contextRef="#ctx0" brushRef="#br0" timeOffset="154302.81">12998 14833 0,'0'25'141,"0"0"-126,-25 24-15,-25-24 16,25 25-16,-24-25 16,49-1-16,-25-24 15,0 50-15,25-25 16,-25-25-16,25 25 15,0-1-15,-24-24 16,24 25-16,0-25 16,0 25-1,0 0 1,0-25-1,0 25 1,0-25-16,0 49 16,0-49-16,24 25 15,26 25-15,-50-50 16,0 25-16,25-1 15,-25 26 1,49-25-16,-49 0 16,25-25-16,0 24 15,0 1 16,0 0-31,-25-25 16,24 25-16,26 0 16,-25-25-1,24 0 16,-49 0-15,25 0-16,25 0 16,-50 0-1,25 0 1,-25-25 15,0 0 0,0 25-15,-25-25-16,25 25 15,-25-25 1,0 25-16,25-24 0,-25-1 16,25 25-1,-24-25-15,-1 25 16,25-25 15,-25 0-31,25 25 109,-25-24-93,25 24 187,-49 0-188,24 0-15,0 0 16,0 0-1</inkml:trace>
  <inkml:trace contextRef="#ctx0" brushRef="#br0" timeOffset="155262.87">13841 15974 0,'-74'0'93,"-50"0"-77,0 0-16,0-25 16,49 25-16,1 0 15,49 0-15,25 0 16,-25 0 62,-49 0-63,-1 0-15,-74 0 16,50 0-16,0 0 16,49 0-16,-24 0 15,74 0-15,-25 0 16</inkml:trace>
  <inkml:trace contextRef="#ctx0" brushRef="#br0" timeOffset="156004.91">12923 16222 0,'0'0'47,"0"25"-31,0 0-16,0 0 15,0-1-15,0 26 16,0-25-16,0 0 16,0-25-16,0 49 15,0-49-15,0 25 16,0-25-1,25 25 32,-25-25-16,25 25 1,0 0-17,-25 24 1,24-24-1,1 25-15,-25-26 16</inkml:trace>
  <inkml:trace contextRef="#ctx0" brushRef="#br0" timeOffset="157439">13444 16396 0,'0'-25'16,"-25"25"0,1 0-16,-1 0 15,0 25-15,0 0 16,-24-25-1,49 25 1,-25-1 15,25-24 0,0 25-15,0-25 0,0 25-1,0 0-15,0 24 47,49-49-31,-49 25-1,25-25-15,-25 0 16,25 25-16,0-25 15,-25 25 1,25-25 0,-25 0-16,24 0 15,1 0-15,0 0 16,-25 0-1,25 0-15,0 0 32,-1-25-17,-24 25 1,25-25-16,0 25 15,-25-25 17,0 25-32,0-24 15,0-1 1,0 0-16,0 0 31,0 0-31,0 25 31,-25-24-31,25 24 16,0-25-16,-25 0 15,25 25-15,-24-25 32,-1 25 14,25 0-30,-25 0 15,25 0-31,-25 0 16,0 0 31,25 0-16,0 0 0</inkml:trace>
  <inkml:trace contextRef="#ctx0" brushRef="#br0" timeOffset="160838.19">16247 15081 0,'0'-25'16,"0"1"-1,25-1 1,-25 25 187,49 0-203,-49 0 15,25 25-15,-25-25 16,25 24 0,-25-24-16,25 50 15,-25-50 1,0 25 15,0 0-15,0-1-1,0 1 1,-25 0-1,25-25 1,-25 25-16,25-25 16,-49 49-16,49-49 15,-25 25 1,25-25 15,-25 25-31,0 0 16,0-25-1,-24 25-15,49-25 16,-25 25-1,0-1-15,25-24 16,-25 25 0,25-25 155,0 0-155,50-49 0,-25 49-16,-25 0 31,49 0 16,-49 0-47,25 0 15,-25 0 1,25 0-1,0 0 1,0 0-16,-1 24 16,1-24-16,0 0 15,0 25-15</inkml:trace>
  <inkml:trace contextRef="#ctx0" brushRef="#br0" timeOffset="162158.26">16892 15701 0,'0'-24'16,"-25"24"-1,25 0-15,-25 0 16,1 0-16,-1 0 16,-50 0-16,51 0 15,-1 0-15,-25 0 16,25 0-16,1 0 15,-26 0-15,25 0 16,0 0-16,25 0 16,-24 0-1,24 0 1,-50 0-16,25 0 15,-25 0-15,1 0 16,-1 0-16,25 0 16,-24 24-16,24-24 15,-25 0 1,50 0-16,-49 0 15,24 0-15,0 0 16,25 0-16,-25 0 218,1 25-218,-1 0 16,-25 0 0,50-25 15</inkml:trace>
  <inkml:trace contextRef="#ctx0" brushRef="#br0" timeOffset="164766.41">16718 15999 0,'0'-25'62,"0"25"-46,-49 0-16,24 0 16,-25 0-16,-24 0 15,49 0-15,0 0 16,1 0-16,-1 0 15,0 0 1,25 0-16,-25 0 16,0 0-16,0 0 15,1 0 1,-1 0-16,0 25 218,25-25-202,0 25-16,0 0 0,0-1 15,0 26-15,0-25 16,0 0-16,0-25 16,0 24 218,25-24-219,0 0 1,-1-24-16,-24 24 15,25 0 1,0 0-16,0 0 16,-25-25-16,50 25 15,-50 0 1,24 0-16,26 0 15,-50 0 1,25-25-16,-25 25 78,25 0-47,-1 25-15,-24-25-1,25 25 1,0-25 15,-25 24 0,0 1-31,0-25 16,0 25 0,0 0-16,0 0 15,0-25 1,0 24-16,0-24 15,0 25-15,0 0 16,0 0-16,0-25 16,0 25-1,-25 0 16,0-1-15,1-24 46,-1 25-46,0-25-16,-25 25 16,50-25-16,-24 25 15,-1-25 48</inkml:trace>
  <inkml:trace contextRef="#ctx0" brushRef="#br0" timeOffset="171790.81">13841 16520 0</inkml:trace>
  <inkml:trace contextRef="#ctx0" brushRef="#br0" timeOffset="175366.03">13841 16520 0,'-25'-25'296,"25"0"-296,0-24 16,25 49-16,0-50 16,0 50-1,-1-50-15,26 1 0,-50 49 16,25-25-1,-25 25-15,0-25 16,25 0 0,-1 1-1,-24 24 1,25-25-1,-25 0-15,25-25 16,25 26-16,-50-1 16,24 0-16,1 0 15,0 0-15,-25 1 16,25 24-16,0-25 15,-25 25 1,24-25 0,-24 0-1,25 25-15,-25 0 16,50-25-16,-25 25 15,24-24-15,-49-1 16,25 25-16,25-25 16,-50 0-16,49 0 15,-49 25-15,50-49 16,-50 49-1,25-25-15,-25 25 16,49-25-16,-49 0 16,25 1-1,-25-1 1,25 25-1,-25-25-15,25 25 16,-25-25-16,25 0 16,-25 1-16,24 24 15,-24-25-15,25 0 16,0-25-1,-25 50 1,0-25 0,25-24 46,0 49-62,49-25 16,-24-25-16,-1 26 15,50-1-15,-24-25 16,-26 25-1,1 25-15,-25-49 16,25 49-16,-26-25 16,-24 0 342,0 25-326,0-25-32,0 25 15,-24-24 1,24-1-16,-25 25 15,25 0 672,49 25-672,-49-25-15,25 0 16,0 24-16,0-24 16,0 0-16,-1 25 15,1-25 1,-25 0 405,0 25-421,0-25 16,0 0-16,-25 50 31,25-50-16,-24 24 1,-1 1 0,25 0-1,-25 25 1,0-26-1,25 1-15,0-25 16,0 25 0,0 0 77,0 0-77,-25-1-16,1 26 15,24-50 1,0 25-16,0-25 16,0 25-1</inkml:trace>
  <inkml:trace contextRef="#ctx0" brushRef="#br0" timeOffset="179094.24">15974 13891 0,'0'-25'140,"25"0"-124,0 0-16,0 25 15,-25-25-15,24 25 16,-24 0 93,50 0-109,24 0 16,-49 0-16,-25 0 15,50 0-15,-50 0 78,25 0-78,-25 0 16,49 0 0,-49 0 30,0 0-46,0 50 16,0-25 0,0 0-1,0-25-15,0 24 16,0-24-16,-25 25 15,1-25-15,24 25 16,-25 0-16,25-25 16,-50 49-1,25-24-15,1 0 16,-26 0-1,25 0-15,-24-1 16,-1 26-16,0-50 16,26 25-16,-1 0 15,0-1 1,0 1-16,25-25 265,0 0-249,25 0-16,-25 0 15,25 0 1,0 0-16,-1 0 62,-24 0-62,25 0 16,0 0-1,0 25 1,0-25-16,24 25 16,-24 0-1,0-25 1,-25 0-16,25 0 78,-25 25-78,24-25 78,-24 24-78,25-24 31</inkml:trace>
  <inkml:trace contextRef="#ctx0" brushRef="#br0" timeOffset="181102.34">16892 14089 0,'0'0'187,"-25"0"-187,25 25 16,-25 0-1,1-25-15,24 0 16,-50 24 93,50 1-93,0 0-1,0 0 1,0-25-16,0 25 16,0-1 30,0-24-30,0 25-16,0-25 16,25 25-1,-25-25 1,25 25-1,-25 0-15,24-25 16,1 25 0,0-25-16,-25 24 15,50 1 32,-50-25-31,24 0-16,26 0 15,-25 0-15,0 0 16,-25 0-16,49 0 15,-49 0 1,25-25-16,-25 25 16,25-24-1,-25 24 1,25-25-16,-1 0 15,-24 25 17,0-25-17,0 25 1,0-25-1,0 25 1,0-25 0,0 1-1,0 24 1,0-25-1,0 25 1,0-25 0,0 0-1,0 25 16,-24-25-31,24 25 16,-25-24 0,25 24-1,-25-25 16,0 0 32,0 25-63,25 0 15,-24 0-15,24 0 16,-25 0 171,0 0-171,-25 0-16,50 25 15,-24-25 1</inkml:trace>
  <inkml:trace contextRef="#ctx0" brushRef="#br0" timeOffset="186134.64">16024 16346 0,'0'0'125,"0"-25"-109,-25 25-1,25-24-15,-25 24 16,0-25-16,25 25 16,-24 0-16,-1-25 15,0 25 1,0-25-16,0 0 15,-24 1 1,49 24 0,-25 0-16,0 0 31,0-25-31,1 25 15,-1-25-15,-25 25 16,25-25-16,1 25 16,-1-25-16,-25-24 15,-24 24-15,24-25 16,0 50-16,1-74 15,-26 49-15,51 0 16,-26 1-16,25-1 16,0 0-16,25 25 15,-24-25 1,24 25-16,-50-49 15,25 49-15,0-25 16,25 25-16,-24 0 16,24-25-16,-50 0 31,25 0-31,0 1 15,25 24-15,-24-50 16,-1 25-16,-25-24 16,25 24-16,-24 0 15,49 0-15,-25 0 16,25 25-16,-25-25 15,-24 1 126,-26-26-126,1 25-15,24 25 16,0-49-16,1 49 16,24-25 202,-74-25-202,-100-24-16,1-1 15,124 51-15,-1-1 16,-24-25-16,74 50 15,25 0 282,25 0-297,-25 0 15,25 0 1,-25 0-16,49 0 109,-24 0-109,0 0 16,0 0-16,-25 0 15,25 0-15,-1 0 16,-24 0-16,25 0 16,0 0-16,0 0 15,0 0-15,-25 0 16,24 0-1,1 0-15,-25 0 16,25 0-16,-25 0 16,25 0-1,-25 0-15,49 0 16,-49 0-1,25 0 173,-25 0-173,0 0-15,-49 0 16,49-25-1,-25 25-15,0 0 16,0 0 0,25 0 15,-25 0-31,1 0 15,24 0-15,-25 0 16,-50 0 171,51 0-171,-1 0-16,0 0 15,0 0 1,25 0 249,0 0-265,0 0 16,0 50-1,25-50 1,-25 25 0,25 0-16,0 24 15,-1-49-15,1 25 16,-25 0-1,25 0 1,-25-25 15,25 24-31,0 1 16,-1 0-1,-24-25 1,25 25 0,0-25-16</inkml:trace>
  <inkml:trace contextRef="#ctx0" brushRef="#br0" timeOffset="189477.83">12055 14089 0,'25'0'203,"0"0"-203,-25 0 16,49 0-16,-24 0 15,0 0-15,0 0 16,24 25-16,-49-25 125,0 25-125,0-1 15,0-24-15,0 25 16,0-25 0,0 25-1,0-25 16,0 25-15,0 0-16,0-1 16,-24 1-1,-1-25-15,0 0 16,0 25-16,25-25 15,0 0 235,0 0-250,25 0 16,0 0-16,24 0 15,-24 0-15,0 0 16,0 0-16,-25 0 15,25 25 63,-25 0-62,0-25-16,0 25 78,-25-1-62,25 1-1,-25-25-15,-25 25 16,26-25-1,-1 25-15,25-25 16,-50 0-16,50 25 16</inkml:trace>
  <inkml:trace contextRef="#ctx0" brushRef="#br0" timeOffset="191086.92">12774 14188 0,'0'-25'78,"-24"25"-63,-1 25 1,25-25 0,-25 25 77,25-25-77,0 50-16,0-50 15,0 24-15,0-24 16,0 25 0,0-25-1,0 25 1,0 0-1,25-25-15,-25 25 16,49-25 0,-49 0-16,25 25 15,-25-25-15,25 0 16,0 24-16,0-24 15,24 0 1,1 0-16,-25 0 16,24 0-16,-49 0 15,25 0-15,-25 0 78,25 0-62,0 0-1,-25 0 1,0-24 15,0-1 0,0 25-31,0-25 16,-25 0 0,25 0-16,-25 25 31,25-49-16,-25 49 1,0-25-16,25 25 16,-24 0-1,24-25-15,-50 0 109,25 25-93,0 0-16,-24-25 16</inkml:trace>
  <inkml:trace contextRef="#ctx0" brushRef="#br0" timeOffset="-172003.01">15131 15081 0,'0'0'140,"0"0"-124,-50 0-16,1 0 16,-1 0-1,0 0-15,1 0 16,-1 0-16,25 0 15,-49 0-15,49 0 16,-49 0-16,49 0 16,-25 0-16,50 0 15</inkml:trace>
  <inkml:trace contextRef="#ctx0" brushRef="#br0" timeOffset="-171094.96">15081 15304 0,'-49'0'109,"-26"0"-109,1 0 16,24 0 0,-24 0-16,24 0 0,25 0 15,1 0-15,24 0 16,-25 0 93,-25 0-93,25 0-16</inkml:trace>
  <inkml:trace contextRef="#ctx0" brushRef="#br0" timeOffset="-169850.88">14957 14734 0,'0'0'31,"0"0"-16,0 25-15,0 0 16,0-25-16,0 49 16,0 1-16,-25-25 15,25-1-15,-24 1 16,24 25-16,0-25 15,0-1-15,-25 1 16,25 0-16,0 0 16,-25 0-1,25-1-15,0-24 16,0 25-16,0 0 15,-25 0-15,25-25 16,0 25-16,0-1 16,-25 26-16,25-25 15,-24 0 1,24-25-16,0 49 15,0-24-15,0 0 16,0-25 0,0 25-1,0 0 63,0 24-62,0 1-16,0-1 15,0-24-15,0 0 16,0 25-16,0-50 16,0 24-1</inkml:trace>
  <inkml:trace contextRef="#ctx0" brushRef="#br0" timeOffset="-153505.95">23316 15131 0,'25'0'93,"-25"0"-77,25 25-16,0-1 15,-25 1 1,0 25-16,25-1 0,-1-24 16,-24 0-16,25 0 15,0 25-15,-25-26 16,0 1-16,0 25 78,0-50-63,0 49-15,0-24 16,0 0-16,0 0 16,0 24-16,0-49 15,0 50-15,0-25 16,0-25-16,0 25 15</inkml:trace>
  <inkml:trace contextRef="#ctx0" brushRef="#br0" timeOffset="-152411.89">24110 15974 0,'-25'0'78,"1"0"-78,24 0 15,-25 25 1,-25-25-16,1 0 15,24 0-15,-25 0 16,25 25 0,0-25-16,-24 25 15,24-25-15,0 0 16,-49 0-16,74 0 15,-25 0-15,0 0 16,0 0 0,1 0-1,-1 0-15,0 0 16,-25 0-16,26 0 15,-1 0-15,-25 0 16,50 0-16,-49 0 16,24 0-16,0 0 15,0 0-15,-24 0 16,49 0 77</inkml:trace>
  <inkml:trace contextRef="#ctx0" brushRef="#br0" timeOffset="-150034.75">23664 16446 0,'-25'0'46,"0"0"-46,0 0 16,0 0-16,1 0 16,24 0-16,-25 24 15,25-24 1,-25 25-16,0-25 15,0 50-15,1-50 16,24 25 0,0-25-1,0 24 1,0-24-16,0 25 15,0 0-15,0-25 16,0 25-16,0-25 16,0 25-1,0-1-15,0 1 31,0-25-31,0 50 16,24-50-16,-24 25 16,0-25-16,0 49 15,25-49-15,0 50 16,-25-50-1,25 25 1,-25-1 15,25 1 0,-1-25-31,26 25 16,-50-25 0,25 0-1,-25 0 94,0 0-109,0-25 16,0 25-16,0-25 16,0 1-16,0 24 15,0-25 1,0 25 15,0-25-31,0 25 16,0-50-1,0 50 32,0-24-31,-25 24 77,0-25-77,-24 25 140,-1 0-141,25-25-15,0 25 16</inkml:trace>
  <inkml:trace contextRef="#ctx0" brushRef="#br0" timeOffset="-146790.58">27112 15280 0,'0'-25'124,"-25"25"-124,-25 0 16,25 0-16,-49 0 16,24 0-16,25 25 15,1-25-15,-26 0 16,25 0-16,0 0 15,1 0-15,24 0 16,-25 0 140,25 24-140,0-24-1,0 25-15,0 0 0,0 0 16,0-25-1,25 25-15,-25 0 16,0-1-16,0-24 16,24 25-16,-24 0 15,25-25 1,-25 25-16,0 0 15,25-1-15,-25 1 16,0 0 0,0 0-16,0-25 15,25 25-15,-25-25 16,25 0 171,-25 0-187,24 0 16,26-25 15,-50 25 47,25 0-47,0 0-31,-25 0 16,24 0-1,-24 0 1,25 25 15,0-25-15,-25 0-1,25 24-15,-25-24 16,25 25-1,-25 0-15,0-25 16,25 25 0,-25 0-1,0-1 1,24 1-1,-24 0 17,0-25-32,0 25 15,-24-25-15,-1 49 16,25-49-16,-50 25 15,50 0 1,-25 0-16,25 0 16,-25-25-1,1 24 1,-1-24-16,25 0 15,-50 25-15,1-25 16,49 0-16,-25 0 16,0 0-16</inkml:trace>
  <inkml:trace contextRef="#ctx0" brushRef="#br0" timeOffset="-145712.5">27732 16247 0,'-25'0'47,"0"0"-47,0 25 15,-24-25-15,-26 0 16,50 0-16,-24 0 15,-1 0-15,-24 0 16,-1 0-16,26 0 16,-50 0-16,24 0 15,-24 25-15,24-1 16,1-24-16,24 25 15,50-25-15,-24 0 16,-1 0 109,-25 0-110,1 0-15,-26 0 16,26 0-16,24 25 16,0-25 93,25 0-47,25 0-46,0 0-16,24 0 15</inkml:trace>
  <inkml:trace contextRef="#ctx0" brushRef="#br0" timeOffset="-143947.4">27062 16570 0,'0'0'78,"50"0"-78,-26 0 16,1 0 0,0 0-1,-25 0 1,50 0-16,-50 0 15,24 0-15,1 0 16,0 24-16,0-24 47,-25 25-16,25-25-15,-1 0-16,-24 0 62,25 25-46,-25-25-1,0 25 16,0 0-31,0-25 32,0 24-32,0-24 15,-25 25-15,1-25 16,-26 25-16,0-25 15,26 0-15,-1 0 16,0 0-16,0 0 16,25 0 15,0 0 156,0 0-171,75 0-16,-75 0 15,24 0-15,1 25 63,0 0-63,-25-25 31,25 24-16,-25-24 1,25 25-16,-1 0 31,-24-25-15,25 25 0,-25-25 30,0 25-30,0-1 0,0 1-1,-25-25 1,-24 0-1,49 25-15,-25-25 16,0 25-16,0-25 16,1 0-16,24 25 15,-50-25-15,25 24 16,0-24-16,25 0 15,-24 0 1</inkml:trace>
  <inkml:trace contextRef="#ctx0" brushRef="#br0" timeOffset="-140739.22">27856 16768 0,'0'0'0,"0"0"93,0 0-46,-25 25-47,25-25 16,0 25-16,0-25 15,0 24 1,0-24 0,0 25 15,0 0-16,0-25 1,0 25-16,0 0 31,25-1-31,-25-24 16,24 25-1,1 0 1,-25 25 0,25-50-16,-25 24 15,25-24 1,0 25-16,-25-25 15,24 25 1,1-25 46,0 0-62,0 0 16,-25 0 0,25 0-1,0 0 1,-25-25-1,0 25 1,0-49 0,0 49-1,-25-25-15,25 0 16,0 0-1,-25 0 1,25 25 0,-25-24-16,0-1 15,25 25 1,-25-25-1,25 25-15,-24-25 16,-1 0 0,25 1 15,-25 24 0,25 0-31,-25 0 156,0 0-140,25 0-1</inkml:trace>
  <inkml:trace contextRef="#ctx0" brushRef="#br0" timeOffset="-138275.08">26615 16818 0,'0'0'109,"-24"-50"-93,24 50-16,-25 0 16,25-25-16,-50 25 15,25-25-15,1 1 16,-1 24-16,0 0 15,-25-25 1,26 0-16,-1 25 16,0-25-16,-25 0 15,1-24-15,24 24 16,-25 0-16,26 0 15,-26 25-15,25-24 16,-24-26-16,-1 50 16,-25-50-16,-49 1 15,75 49-15,-50-50 16,-1 0-16,26 1 15,0 49-15,-26-50 16,26 25-16,0 1 16,-1 24-16,-49-25 15,74-25-15,-49 25 16,74 25-16,-49-24 15,49-1-15,-24 0 16,24 25 0,25 0-16,-50-25 15,25 0-15,-24 1 16,-1 24-16,25-50 15,-24 50 1,-1-25-16,25 0 16,-24 25 108,49-24-108,-50-1-16,50 0 16,-25 25-16,1-50 15,-1 50-15,25-24 16,0-1-16</inkml:trace>
  <inkml:trace contextRef="#ctx0" brushRef="#br0" timeOffset="-134650.87">23416 14412 0,'0'0'47,"24"24"-31,1-24-1,0 0-15,25 0 16,-50 0 0,49 0-16,1 25 187,-50 0-172,0 0-15,25-25 16,-25 25-16,0-1 16,24-24-16,-24 25 436,0-25-420,0 25 0,25-25-1,-50 0 484,25 0-483,-24 0 421,-1 0-437,0 0 15,25 0 422,25 0-421,-25 25-16,49-25 15,-24 0-15,0 25 16,0-25-16,-25 0 16,25 24-1,-1 1 32,1-25-16,-25 25 0,0-25-15,0 25 0,0-25 93,0 25-109,-25-1 15,25-24 17,-24 0-1,24 25-31</inkml:trace>
  <inkml:trace contextRef="#ctx0" brushRef="#br0" timeOffset="-133522.81">24061 14536 0,'0'0'32,"-25"0"-17,25 0-15,-25 0 16,25 0-1,-25 49 1,25-49 0,0 25-1,0-25-15,0 25 16,0 0-16,0-25 15,0 24-15,0-24 16,25 25 0,0 0-1,-25-25-15,25 25 16,-25-25-1,49 0-15,-24 0 16,0 0-16,0 0 16,-25 0-16,24 0 78,1 0-78,-25 0 15,25 0 1,-25 0-16,0 0 15,0-25 1,0 0 0,0 0-1,0 25 1,0-24-16,-50-1 15,50 0 1,-49 0 0,24 25-16,0 0 15,0 0-15,-24-25 16,24 25-16,0 0 15,-24-24-15,49 24 110,0 24-110,0 1 15</inkml:trace>
  <inkml:trace contextRef="#ctx0" brushRef="#br0" timeOffset="-131786.72">24581 16892 0,'25'-50'16,"-25"1"-1,25 49 1,-25-25-16,50 0 15,-26-49-15,1 74 16,0-50-16,0 1 16,0 24-16,-1 0 15,1 25-15,-25-50 16,25 26-16,-25-1 15,50-25-15,-25 25 16,-1 0-16,1-24 16,25 24-16,-50 0 15,49 0-15,-49-24 16,25 24-16,0 0 15,0-24-15,0 24 16,-25 0-16,24 0 16,26 0-16,-25-49 15,0 74 1,-25-25-1,24 25-15,-24-49 16,25 24 0,25-25-16,-25 25 15,24 1-15,-24-26 16,0 25-16,-25 25 15,25-25-15,-25 25 16,24-49-16,1 24 16,-25 0-16,25 25 15,-25-25-15,0 25 16,25-24-1,-25 24 1,25-25-16,-25 0 31,0 25-31,0-25 16,24 25-1,-24-25 32,0 0-31,25 1-1</inkml:trace>
  <inkml:trace contextRef="#ctx0" brushRef="#br0" timeOffset="-129692.59">26516 13767 0,'25'24'93,"0"-24"-93,0 0 16,24 25-16,-49-25 78,50 25-78,-50 0 16,25-25-1,-25 25 32,0-25-31,0 24-16,0 1 15,0-25-15,0 25 16,0 0-16,0 0 15,0-25-15,-25 24 16,0-24 0,-49 25-16,49-25 15,0 25-15,-49-25 16,49 25-16,0-25 15,25 0 79,50 0-47,-50 0-32,24 0-15,1 0 16,0 0-16,0 0 31,-25 0-15,25 0-16,-1 0 15,-24 0-15,25 0 47,0 25-47,-25-25 31,0 24-15,0-24-16,0 25 16,0 0-1,0-25 1,0 25-1,0-25 1,-25 49-16,0-49 16,-24 25-1,24-25-15,0 25 16,-49 0-16,74-25 15,-50 25-15,25-25 16,25 25-16,-24-1 16,24-48 77,49-1-77</inkml:trace>
  <inkml:trace contextRef="#ctx0" brushRef="#br0" timeOffset="-127907.49">27012 13940 0,'0'0'63,"0"0"-32,-25 0-15,25 25-1,0 0 1,0 0-1,-24-1 1,24 1 0,0-25-16,0 25 15,0-25 63,0 50-62,0-50-1,0 24 1,0 1 0,0-25 77,49 25-93,-49-25 16,100 0-16,-76 0 15,51 50-15,-50-50 16,-1 0 15,-24 0-15,25 0-16,-25 0 15,25 0 1,0 0-16,0 0 16,-25 0-1,24-25 1,-24 25-1,0-25 79,0 0-78,0 0-1,0 25-15,0-24 16,0 24-16,0-25 15,0 0-15,0 0 16,0 25 0,0-25 30,-24 1-30,-1 24 15,0 0-15,25 0-16,-25-25 15,0 25 1,25 0 0,-24 0 46,-26 0-46,0 0-16,50 0 15,-49 0-15,49 0 16</inkml:trace>
  <inkml:trace contextRef="#ctx0" brushRef="#br0" timeOffset="-124877.31">24234 15503 0,'-25'0'422,"25"0"-422,-24 0 15,-26 0-15,25 0 16,25 25 124,-25-25 32,25 25-125,0-25-16,0 24-31,-24 1 15,24 0 1,0-25-16,-25 25 16,25-25 124,0 25-140,25-1 16,-25 1-16,0 0 15,0 0-15,0-25 16,0 25 31,24-25 15,-24 0 16,25 0-62,0 0 46,-25 0-46,25 0 15</inkml:trace>
  <inkml:trace contextRef="#ctx0" brushRef="#br0" timeOffset="-122843.2">25524 15304 0,'0'0'141,"25"0"-141,0-24 15,-1 24-15,1 0 16,0-25-1,0 25 110,0 0-109,-25 0 15,24 0-31,1 0 16,0 0-1,-25 0 1,50 0 46,-26 0-62,-24 0 16,25 0-16,0 0 15,0-25-15,-25 25 234,0 0-234,-25 25 16,25 0-16,0-1 16,-25 1-16,0-25 15,1 50-15,24-50 16,-25 25-16,25-25 15</inkml:trace>
  <inkml:trace contextRef="#ctx0" brushRef="#br0" timeOffset="-121896.14">25574 16495 0,'-25'-25'78,"-50"25"-78,1 0 15,-25 0-15,24 0 16,1 0-16,24 0 15,1 0-15,24 0 16,25 0 187</inkml:trace>
  <inkml:trace contextRef="#ctx0" brushRef="#br0" timeOffset="-121131.1">25648 16694 0,'0'0'31,"0"0"-31,-25 0 16,-24 0-16,49 0 15,-50 0-15,-24 0 16,74 0-16,-50 0 15,25 0-15,-49 0 16,24 0-16,1 24 16,-1 1-1,-24-25-15,49 0 0,0 25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7:06.5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19968 9699 0,'-75'0'0,"26"0"15,-50 0-15,-25 0 16,-1 0-16,-23 0 16,-26 0-16,50 0 15,-50 0 1,75 0-16,-50 0 15,25 0-15,0 0 16,50 0-16,24 0 16,1 0-16,24 0 15,0 0-15,25 0 16,-50 0-16,26 0 15,-1 0-15,-50 0 16,26 0-16,-26 0 16,1 0-16,24 0 15,-24 0-15,49 0 16,-24 0-16,49 0 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9:21.9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11956 13370 0,'0'-25'78,"0"25"-63,25 0-15,-1 0 16,1 0-1,0 0-15,0 0 0,0 0 16,24 0-16,-24 0 16,0 0-16,49 0 15,-74 0-15,25 0 16,0 0-1,0 0-15,0 0 16,-25 0-16,49 0 16,-24 0-16,0 0 15,0 0-15,-1 0 16,1 0-16,0 0 15,0 0 126,24 25-141,1-25 15,-50 0-15,50 0 16,-50 0-16,24 0 125,-24 0-125,25 0 15,-25 0 17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9:34.0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30411 11286 0,'24'0'0,"1"0"15,0 0-15,0 0 16,-25 0-16,49 0 16,-24 0-1,0 0-15,25 0 16,24 0-16,-24 0 15,24 0-15,-49 0 16,24 0-16,1 0 16,-25 0-16,0 0 15,24 0-15,-24 0 16,0 0-16,24 0 15,-24 0 1,0-25-16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9:37.5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16644 13122 0,'0'0'109,"-50"0"-109,1 0 15,-1 0 1,-24 0-16,24 0 16,-24 0-16,24 0 15,25-25-15,0 25 16,1 0 77,-1 0-93,-50 0 16,-24 0-16,-50 0 16,-24 0-16,-1 0 15,50 0-15,-50 0 16,26 0-16,24 0 15,49 0-15,1 0 16,24 0-16,50 0 296,50 0-280,74 0 0,-25 0-16,25 0 15,-50 0-15,26-25 16,-51 0-16,-49 25 15,50 0 1,-25-25-16,0 25 16,-1 0-16,26 0 15,-25 0-15,0 0 16,24 0-16,1 0 15,-25 0-15,49 0 16,-24 0-16,49 0 16,-25 0-16,-24-24 15,-1 24-15,-24 0 16,0 0-16,0 0 15,-25 0 32,25-25-31,-25 25-16,49 0 15,1 0-15,-50 0 16,25 0 62,-25 0-62,24 0-16,-24 0 15,25 0 1,0 0-16,-25 0 15,25 0 1,-25 0-16,25 0 16,0 0 62,-25 0-78,24 0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9:49.0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25152 11187 0,'0'0'0,"25"-25"16,0 25-1,24-25 1,1 0-16,-1 25 15,1 0-15,0 0 16,-26 0-16,51 0 16,-75 0-16,25 0 15,-1 0-15,1 0 16,0 0-16,0 0 15,24 0-15,1 0 16,-25 0-16,0 0 16,24 0-16,26 25 15,-50-25 1,-1 0-1,-24 0-15,25 25 16,0-25-16,0 0 16,0 0-16,-1 0 15,-24 0-15,25 0 16,0 0-16,25 0 15,-1 0-15,26 25 16,-51-25-16,26 0 16,0 0-16,-26 0 15,1 0 172,0 0-187,-25 0 16,25 0 46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9:52.7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18207 11187 0,'0'-25'31,"0"25"141,-25 0-157,0 0-15,0 0 16,25-25-16,-49 0 15,24 25 188,-74-24-203,-50 24 16,0-25-16,50 0 15,-50 0-15,74 0 16,51 25-16,-1 0 218,-50 50-218,26-25 16,-1 49-16,1-49 16,-1 25-16,50-50 15,-25 25-15,25-1 141,0 1-126,-25 25-15,25-50 16,-24 25-16,24-1 15,0 1-15,0-25 16,0 25-16,0 0 16,0-25-1,0 25-15,0-1 16,0 1-16,0-25 15,0 25-15,0-25 32,0 25-17,0-25-15,0 25 16,0-1-16,0 1 15,0-25-15,0 50 16,0-25-16,0-1 16,0-24-1,0 25-15,0 0 16,0 0-16,0-25 15,0 25-15,0-25 16,0 24 0,0-24 46,24 50-46,26 0-16,-25-26 15,0 1-15,24 0 16,-24 25-16,25-26 15,-50-24-15,24 25 16,-24-25 15,50 0 47,-50 25-78,25 0 16,-25-25-16,49 0 15,-49 0-15,25 0 16,-25 0-16,50 25 16,-50-25-1,25 0-15,-1 0 16,1 0-1,-25 0 1,25 0-16,-25 0 16,25 0-16,0 0 15,-25 0-15,49 25 16,-49-25-16,25 0 15,-25 0 1,25 0-16,-25 24 16,25-24-1,0 0-15,-1 0 16,-24 25-16,25-25 15,0 0-15,-25 0 16,25 0 0,-25 0-1,25 0-15,-1 0 16,-24 0-16,25 0 15,0 0-15,0 0 16,0 0-16,-1 0 16,1 0-16,0 0 15,-25 0 1,50 0-1,-50 0-15,24 0 16,1 0-16,0-25 16,0 1-16,0 24 15,-25 0 16,24-25-15,-24 25-16,25-25 16,0 25-16,-25-25 15,25 0 1,-25 25-16,25-25 15,-25 1 1,24-1-16,-24 0 16,0 25-1,0-50-15,0 50 16,0-24-16,0-1 15,0 25 1,25-25-16,-25 0 16,0 25-16,0-25 15,0 1-15,25-1 16,-25 0-1,0 25-15,0-25 16,0 0-16,0 1 16,0 24-16,0-25 15,0 25-15,0-25 16,0 0-1,0 0 1,0 25-16,0-24 16,0 24-1,0-25 1,0 0-1,-25 25-15,25-25 16,-25 25-16,1-49 31,24 49-15,0-25-16,-25-25 15,0 50 1,25-25 0,-25 1-1,25 24-15,0-25 16,-25 0-1,25 0 1,-24 25 0,-1-25 15,25 25-31,0-24 15,-25 24-15,25-50 16,-25 50 0,0-25-1,25 0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9:00:05.5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13271 14982 0,'-25'0'15,"25"0"32,-25 0-47,0 0 16,25-25-16,-25 25 15,-24 0-15,49 0 16,-25 0-16,-25-25 16,50 25-16,-49 0 15,49 0-15,-25 0 16,25 0-16,-50 0 15,25 0-15,-49-24 16,49 24-16,-24 0 16,-1-25-16,25 25 15,0 0 1,-24 0-16,-1 0 15,-24-25-15,-1 25 16,26 0-16,-1 0 16,1 0-16,24 0 15,0 0-15,0 0 16,25 0-16,-25 0 15,25 0-15,-25 0 16,1 0 0,24 0-16,-25 25 15,25-25-15,-25 25 16,25-1-16,-50 1 15,50-25-15,-24 50 16,-1-25-16,0 24 16,-25-24-16,50 0 15,-24 0-15,24-1 16,-25 1-16,25 0 15,-25 25-15,0-26 16,25 1-16,0 25 16,0 0-16,0-26 15,-25 26 1,25-50-16,0 25 15,0 24-15,0-49 16,0 50-16,0-50 16,0 25-16,0 0 15,0-1-15,0 1 16,0-25-16,0 25 15,0 0 1,0 0 0,0-25-16,25 24 15,-25 1-15,25 0 16,-25-25-16,25 50 15,-25-50-15,25 49 16,-1 1-16,-24-50 16,25 49-16,0-24 15,-25 0-15,25-25 16,-25 25-16,25-25 15,-25 49-15,24-24 16,1 0 0,-25-25-16,25 25 31,0-25-16,-25 25-15,25-25 16,-25 0-16,24 0 16,1 24-16,0-24 15,-25 0-15,50 0 16,-50 25-16,25-25 15,-1 0-15,1 0 16,0 0-16,0 0 16,0 0-16,24 0 15,26 0-15,-51 0 16,26 25-16,0-25 15,-1 25-15,-49-25 16,25 0-16,0 0 16,-25 0-1,25 0-15,-1 0 16,1 0-16,0 0 15,0 0-15,0 0 16,-25 0-16,24 0 16,1 0-1,0 0 1,-25 0-1,50 0-15,-26-25 16,1 25-16,25-25 16,-50 25-1,25 0-15,-1 0 16,1-25-16,-25 1 15,50-1 1,-25 0-16,0 25 16,-1-25-1,1 25-15,-25-25 16,50 1-1,-50-1-15,0 0 16,25 25-16,-25-25 16,49-49-16,-49 74 15,25-50-15,25 25 16,-50 1-16,0-1 15,24 0 1,-24-25 0,0 50-16,0-24 15,0 24 1,0-25-1,0 25 1,0-25-16,0 0 16,0 0-16,0 25 15,0-24-15,0-1 16,0 0-16,-24 0 15,24 0-15,-25 1 16,25-1-16,0 25 16,-25-50-16,25 25 15,0 25-15,-25-49 16,0 49-16,25-50 15,-24 25 1,-1 0 0,25 1-16,-25 24 15,25-50 1,-25 25-16,25 0 15,-25 25 1,25-24 0,-24 24 15,24-25-31,-25 25 31,25-25 63,-25-25-94,0 26 15,25 24-15,-25-50 16,0 50-16,25-25 15,-24 25 17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9:02:15.9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23019 15999 0,'0'0'31,"25"0"-31,-25 0 16,24 0-16,26 0 15,0 0 1,-26 0-16,26 0 16,0 0-16,-26 0 15,1 0-15,25 0 16,-1 0-16,1 0 15,-25 0-15,49 0 16,1 0-16,24 0 16,-25 0-16,1 0 15,-1 0-15,-24 0 16,24 0-16,1 0 15,-26 0-15,26 0 16,-26 0-16,-24 0 16,0 0-16,0 0 15,-25 0 63,74 0-62,50 0-16,0 0 15,0 0-15,-25 0 16,50 0-16,-50 0 16,50 0-16,-50 0 15,-24 0-15,-26 0 16,-24 0-16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9:02:26.0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15180 17165 0,'0'0'94,"50"-25"-94,49 25 15,-49 0-15,24 0 16,-24 0-16,0 0 15,-26 0-15,1 0 16,0 0 78,74 0-94,0 0 15,75 0-15,-75 0 16,50 25-16,0 0 15,-50-25-15,50 24 16,-50 1-16,0-25 16,-24 25-16,-1-25 15,-24 25 1,-25-25-16,-1 0 15,-24 0-15,25 0 47,25 0-47,49 0 16,25 25-16,-25-1 15,1-24-15,48 25 16,-48 0-16,24 0 16,0-25-16,-25 25 15,0-1-15,-25-24 16,-24 0-16,24 25 15,-24-25-15,0 0 16,-1 25-16,-24-25 16,50 0-16,-26 25 15,26-25-15,24 25 16,25-25-16,-25 0 15,50 25-15,-25-1 16,0 1-16,-25-25 16,0 0-16,-49 0 15,0 0 1,-50 0-16,24 0 15,-24 0 79,50 0-78,49 0-16,-49 0 15,24 0-15,1 0 16,-1 0-16,-24 0 15,24-25-15,-24 1 16,-1 24-16,1 0 16,-25 0-16,24 0 15,-49 0-15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9:02:30.5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20687 17512 0,'0'0'219,"0"-74"-219,0 49 15,0-50-15,0 51 16,25-26-16,0 0 15,0 1-15,-1 24 16,-24-25-16,25 26 16,-25-26-16,0 25 15,25-24-15,-25 24 16,25-50-16,0 26 15,-25-1-15,0 25 16,24-24-16,1 24 16,-25 0-16,0-24 15,0 24-15,0-25 16,0 1-16,25 24 15,-25 0-15,0 0 16,0 0-16,25-24 16,-25 49-1,0-25-15,0 0 16,0 0-16,0 0 15,0 1-15,25-1 16,-25 25-16,24-50 16,-24 50-1,0-25-15,0 1 16,0-1-16,25 0 15,-25-25-15,25 1 16,-25-1-16,0 1 16,0-1-16,25 0 15,0 1-15,-1-26 16,-24 51-16,0-1 15,0-50-15,0 51 16,25-26-16,-25 0 16,0 25-16,0 1 15,0-26-15,0 0 16,0 26-16,0-26 15,0 0-15,0 1 16,-25 24-16,-24-49 16,24-1-1,-25 26-15,26-1 16,-1-24-16,-25 24 15,25 25-15,-24-49 16,24 49-16,0-25 16,-49 1-16,49 24 15,-50-74-15,51 74 16,-26-25-16,25 1 15,-24 24-15,49 0 16,-50 0-16,0-24 16,50 49-16,-49-50 15,24 50-15,0-25 16,0 0-16,1 25 15,24-24-15,-25 24 16,25-25 0,-25 0-1,25 25 1,-25-25-16,0 25 15,1 0-15,24-25 16,-50 1-16,50 24 16,-50 0-1,50-25-15,-24 25 16,-26-25-16,25-25 15,-24 50-15,24-24 16,0-1-16,-49 25 16,49-25-16,-25 0 15,25 25-15,-24 0 16,24 0-1,-25-25-15,50 25 16,-49-24-16,-1 24 16,0 0-16,26 0 15,-1 0-15,-25 0 16,50 0-16,-25 0 15,1 0-15,-1 0 16,-25 0-16,25 0 16,1 0-16,-26 0 15,50 0-15,-50 0 16,26 0-16,-51 0 15,26 0-15,-1 0 16,-24 0 0,24 0-16,-24 0 15,-1 0-15,25 0 16,1 0-16,-1 0 15,1 0-15,-1 0 16,25 0-16,0 0 16,1 0-16,-1 0 15,0 0-15,-25 24 16,1-24-16,24 0 15,-49 0-15,24 0 16,0 25-16,1-25 16,-1 0-16,-24 0 15,49 0-15,-25 0 16,1 0-16,-1 0 15,50 0-15,-25 25 16,25-25-16,-49 0 16,49 0-16,-50 0 15,0 0-15,-24 0 16,0 0-16,-26 0 15,26 0-15,0 0 16,24 0-16,0 0 16,1 0-1,-1 0-15,50 0 16,-25 0-16,1 0 15,-1 0 1,0 25-16,0-25 16,0 25-16,25-25 15,-49 24-15,-26 1 16,26-25-16,24 25 15,-50 0-15,26-25 16,-1 0-16,25 25 16,1-25-16,-1 24 15,-25-24-15,50 0 16,-25 25-1,-24 0-15,24-25 16,-25 0-16,1 25 16,-1 0-16,25-25 15,-24 24-15,-26-24 16,51 25-1,-26 25-15,50-50 16,-50 0-16,50 25 16,-24-25-1,-1 0-15,0 24 16,0-24-1,0 25 1,1-25-16,24 0 16,-25 0-16,0 50 15,0-50-15,-25 0 16,26 25-16,-26-1 15,25-24-15,0 0 16,1 25-16,-1 0 16,0-25-16,0 50 15,-24-50-15,24 24 16,0 1-16,-25 25 15,26-50-15,-1 50 16,25-50-16,-25 24 16,0 1-16,25 25 15,-25-1-15,1-24 16,24 25-16,-25-25 15,25-1-15,-25-24 16,25 25-16,0 0 16,0 0-1,0 0 1,0-25-16,0 49 15,0-24-15,0 0 16,0 0-16,0-1 16,0 1-16,0-25 15,0 25-15,0-25 16,0 25-16,0 0 15,0-25-15,0 24 16,0-24-16,0 25 16,0-25-16,0 50 15,0-50 1,0 49-16,0-24 15,0 25-15,0-1 16,25-24-16,-25 25 16,0 0-16,0-1 15,0-24-15,0 25 16,0-26-16,0 1 15,0 0-15,0 0 16,0 24-16,0-49 16,0 25-1,0 50-15,0-51 16,0 1-16,0 25 15,0-1-15,25-24 16,-25 0-16,24 25 16,-24-26-16,0 1 15,0 25-15,0-25 16,0-1-16,0-24 15,0 25-15,0-25 16,25 50-16,-25-50 16,0 25-16,0-25 15,25 49-15,-25-49 16,0 50-16,0-50 15,25 25-15,-25 0 16,0-1 0,0 1-16,25 0 15,-25 0-15,24 24 16,-24-49-16,0 50 15,0-50-15,25 25 16,0 0 0,-25-1-1,25 26 1,-25-50-16,25 25 15,-1 0-15,1 24 16,-25-24-16,25-25 16,0 50-16,0-50 15,-25 49 1,0-24-16,24 0 15,1 0-15,-25-1 16,25-24-16,-25 25 16,25-25-16,0 25 374,-25-25-358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7:07.5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19968 9922 0,'-50'0'16,"-49"0"-1,49 0-15,-24 0 16,-25 0-16,-1 0 15,-48 0-15,24 0 16,-50 0-16,25 0 16,-24 0-16,49 0 15,-50 0-15,25 25 16,50-25-16,-75 0 15,25 0-15,25 0 16,-24 0-16,73 0 16,-24 0-16,49 0 15,1 0-15,24 0 16,0 0-16,25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7:08.4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19745 9227 0,'-149'0'0,"-25"-24"16,0-1-16,-24 25 15,0-25-15,-50 25 16,49 0-16,1 0 15,-26 0-15,76 0 16,-1 0-16,50 0 16,-1 0-16,26 0 15,-1 0-15,26 0 16,-1 0-16,25 0 15,1 0-15,-1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7:09.2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20042 8706 0,'-74'0'0,"-25"0"15,24 0-15,-49 0 16,-50 0-16,1 0 15,-26 0-15,-24 0 16,-50 0-16,25 0 16,-25 0-16,75 0 15,24 0-15,50 0 16,50 0-1,24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7:10.1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18380 8806 0,'-74'49'16,"-1"-24"-16,-24-25 16,50 25-16,-26 0 15,26-1-15,-1-24 16,25 25-16,0-25 15,-24 25-15,24-25 16,-25 0-16,1 0 16,-75 25-16,74-25 15,-24 0-15,-1 0 16,26 0-16,-1 0 15,0 0-15,-24 0 16,24 0-16,-24 0 16,49 0-16,0 0 15,25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7:15.8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16991 8930 0,'-25'24'0,"-24"51"0,24-25 16,-25-26-16,50 26 15,-24 0-15,-1-1 16,0 26-16,0 24 16,25-99-16,0 49 15,0 26-15,0-50 16,0-1-16,0 26 15,0-50 1,0 25-16,0-25 16,0 25 171,25-25-187,49-25 15,-24 0-15,-25 0 16,49 0-16,-49 25 16,0 0-16,49-24 15,-24 24-15,-1 0 16,26 0-1,49 0-15,25 0 16,-25 0-16,25 0 16,-75 0-16,0 0 15,1-25-15,-50 25 16,-25 0-16,49 0 15,26 0-15,-1 0 16,25 0-16,0 0 16,1 0-16,-1 0 15,0 0-15,-49 0 16,24 0-16,1-25 15,-1 0-15,-24 25 16,-1 0-16,1 0 16,-1 0-16,-24-25 15,50 25-15,-51 0 16,1 0-16,0 0 15,-25 0 1,25 0-16,-25 0 16,25 0-1,-1 0-15,-24 0 16,25-24-1,0 24 17,50-25-17,49 0-15,0 25 16,0 0-16,49-25 15,-74 0-15,25 1 16,-49-1-16,-50 25 16,-1-25-16,-24 25 109,0-25-109,0 25 15,0-25-15,0 1 16,-24-1 0,24 0-16,-25 0 15,0-24-15,25 49 16,-25-25-1,25 25-15,-25-25 16,25 0 0,-24 25-1,-1 0-15,0-25 16,25 25-16,-25 0 15,0 0 173,25 25-188,0 50 15,-24-1-15,-1-24 16,0 24-16,0 0 15,0 26-15,1-51 16,24 1-16,-25 24 16,25-24-16,-25 24 15,25 50-15,0-74 16,0 24-16,0-49 15,0 25-15,0-50 16,0 0 202,0-50-202,25-24-16,0 49 16,-25-25-16,0 1 15,24 49-15,-24-25 141,0 25-141,0-50 15,0 25-15,0 1 16,0-1-16,0 0 15,25-25-15,-25 26 16,0-1-16,0 0 16,0 0-16,0-24 15,0 24-15,0-25 16,-25 25-1,1-24-15,-26 24 16,25-25-16,-24 1 16,24 24-16,0 0 15,25 25-15,-25-25 16,-24 1 109,-1-1-125,-49 0 15,24 0-15,-49-25 16,-25 50-16,25 0 15,-24 0-15,48 0 16,-48 0-16,24 0 16,0 0-16,49 0 15,1 0-15,24 0 16,0 0-1,26 0-15,-1 25 16,0-25-16,0 0 16,0 25-16,-49 0 15,24-25-15,1 25 16,24-25-16,0 0 15,0 0-15,25 0 141,100 0-126,24 0-15,49-25 16,1 0-16,0 0 16,-26 25-16,-73-25 15,-26 25-15,-49 0 63,25-24-32,0-1-31,0 0 15,0 25-15,24-50 16,-24 50-16,25-49 16,-50 49-16,49-25 15,-49 25 1,25-25-16,-25 0 31,0 25-31,25-49 16,-25 49-16,0-25 15,0 0-15,0 0 16,0 1-1,-25-1 1,0 0 0,-49 25-16,-1-25 15,26 25-15,-26 0 16,1 0-1,24 0-15,1 0 16,24 0-16,-25 0 16,26 0-16,-51 25 15,50-25-15,-24 0 16,-51 25-16,51 0 15,-26-1-15,26 1 16,-1-25-16,1 0 16,24 25-16,-25 0 15,25-25-15,1 0 16,24 0-16,-25 0 15,25 0 32,-50 25-31,25-1-1,-74 1-15,25 0 0,24 0 16,-74 24-16,75-24 16,-51 25-16,51-25 15,-51-25-15,51 24 16,49 1-1,-25-25 157,0 50-172,0-25 16,1 0-16,-26 24 15,25-24-15,-49 74 16,24-24-16,-24-1 15,-1 25-15,26 0 16,-1-24-16,25-1 16,-24 1-16,49-51 15,-50 26-15,50-25 16,0 0-1,0-1 126,25-24-126,0 0-15,0-24 16,24-1-16,-49 0 16,50-25-16,-50 26 15,25-1-15,-1-25 16,1 1-16,-25-1 15,0 0-15,0 1 16,0 24-16,0 0 16,0-24-16,0 24 15,0 0-15,0 25 16,0-25 46,0 0-62,0-24 16,25-1-1,0 25 1,-25 1 0,25-26-16,-1 0 15,-24 1-15,0-1 16,0 0-16,0-24 15,0 24-15,0 26 16,0-1-16,0 0 16,0 0-16,0 0 15,0 25-15,25 25 328,-25 50-328,25-1 15,0 0-15,-25-24 16,0 0-16,0 24 16,0-74-16,0 25 15,0 0-15,0 0 16,0-1-1,0-24-15,0 50 16,0 0-16,0-26 16,0 1-16,0 25 15,0-50-15,0 25 16,0-25-16,0 49 93,0 1-77,0-1-16,-25 1 16,0 49-16,0-24 15,25-75-15,-24 24 16,73-24 249,1 0-249,-1 0-16,26-24 15,-1 24-15,-24 0 16,-50 0-16,49-25 15,-24 25-15,0-25 16,-25 25-16,25 0 16,-25 0-1,25 0-15,-1 0 16,-24 0-1,25-25 1,-25 25 0,25 0-16,0 0 15,0 0-15,24 0 16,26 25-16,-50-25 15,24 0-15,-24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7:35.6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22597 12998 0,'0'0'94,"0"0"-94,50 0 15,-26 0-15,1 0 16,0 0-16,25 0 16,-50 0-1,25 0-15,-1 0 16,-24 0-16,25 0 15,0 0-15,0 0 16,0 0 0,-25 0-16,49 0 15,-24 0-15,-25 0 16,50 0-16,-50 0 15,24 0-15,-24 0 16,50 0-16,-50 0 16,25 0-16,-25 0 15,25 0-15,-1 0 16,-24 0-16,25 0 15,0 0-15,25 0 16,-1 0-16,26 0 16,-1 0-16,-24 0 15,-1 0-15,1 0 16,-1 0-16,-24 0 15,0 0-15,-25 0 16,25 0 93,49 0-109,50 0 16,-24 0-16,-1 0 15,0 0-15,-25 0 16,75 0-16,-50 0 16,-24 0-16,-1 0 15,1 0-15,-26 0 16,-24 0-16,25 0 15,-25 0-15,24 0 16,1 0-16,-25 0 16,-1 0-16,26 0 15,0 0-15,-26 0 16,1 0-16,50 0 15,-51 0-15,1 0 16,0 0-16,0 0 16,0 0-16,-25 0 15,24 0-15,26 0 109,24 0-109,1 0 16,-1 0-16,-24 0 16,24 0-16,-24 0 15,24 0-15,26 0 16,-51 0-16,26 0 15,-51 0-15,1 0 16,0 0-16,25 0 234,-1 0-218,26 0-16,-1 0 15,0 0-15,26 0 16,-26 0-16,-24 0 15,-26 0-15,1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7:45.6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14436 13271 0,'0'0'156,"0"0"-140,-24 0-16,-1 24 16,0-24-1,25 25-15,-25-25 16,25 25-16,-50 0 15,50-25 1,-24 25-16,24-25 16,-25 24-16,0 1 15,25 0 1,0-25-16,-25 25 15,25 0-15,0-25 16,-25 24 0,25 1-16,-24-25 15,24 25-15,0 0 16,0 0-16,0-1 15,-25 1-15,25 0 16,0 0 0,0-25-1,0 25-15,0-25 16,0 24-16,0 1 15,0-25-15,0 25 16,0-25-16,-25 50 16,25-50-1,0 24-15,0-24 16,0 25-1,0 0-15,0-25 16,0 25 0,0-25-1,0 25 1,0-25-16,0 24 15,0 1-15,0-25 16,0 25-16,0-25 16,0 25-1,0 0-15,0-25 16,0 24 265,0-24-281,0 25 109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7:47.1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15205 13246 0,'0'0'78,"0"0"-78,0 25 16,0-1-16,0 1 15,-25-25-15,25 50 16,-24-25-16,-1-1 15,25-24-15,0 25 16,0-25-16,0 25 16,-25 0-16,25 0 15,0-25-15,0 49 16,0-49-16,-25 25 15,25-25-15,0 25 16,0 0-16,0-1 16,0-24-1,0 50-15,0-50 16,0 50-16,-25-50 15,25 24-15,0 1 16,0 0 0,0 0-1,0 0 79,0-1-79,-24 26-15,24-50 16,0 25-16,0 0 16,0-1-16,-25-24 15,25 50-15,0-50 16,0 25-16,0 0 15,0-1-15,0-24 16,0 25 46,0-25 48,0 0 14,0 0-124,0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8:03.7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13519 16446 0,'0'0'280,"24"0"-264,26 0-16,-25-50 16,0 50-16,-1 0 15,1-25-15,-25 0 16,25 25-16,0-25 15,0 25 1,-25-24 0,24-1-16,1 25 15,-25-25-15,25 25 16,-25-50-16,0 50 15,25-24-15,0-1 16,-25 0-16,24 0 16,-24 25-16,0-25 15,25 1-15,0 24 16,-25-25-1,25 25 1,-25-25 0,25 0-1,-25 0 1,24 25-1,1-24 1,-25-1 0,25 25-1,-25-25-15,25 25 16,0-25-16,-25 0 15,24 25-15,1 0 16,0-24-16,-25 24 16,25-25-16,-25 25 15,25-25-15,-1 25 16,1-25-16,-25 25 15,50-25-15,-50 25 16,25-24-16,-25-1 16,25 25-16,-25-25 15,24 25-15,1-50 16,50 26-16,-75-1 15,24 25-15,1-50 16,25 50-16,-50-25 16,25 1-16,-1 24 15,1-25-15,0 25 16,-25-25-16,25 0 15,0 25 1,-1-25-16,-24 25 16,50-25-16,-50 1 15,50 24-15,-50-25 16,24 25-16,1-25 15,0 0-15,-25 25 16,50-25-16,-26 1 16,1-1-16,0 0 15,0 25-15,24-25 16,-24 0-16,0 25 15,0-24-15,-25 24 16,49-25 0,-24 0-16,25 0 15,-25 0 1,-25 25-1,25 0-15,-25-24 16,24 24 0,1 0-16,0-25 15,0 0 1,0 25-1,-1-50-15,1 50 16,0-24-16,0-1 16,0 25-1,-1 0-15,1-25 16,-25 25-16,50-25 15,-25 0 1,-1 25-16,-24-24 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6:36.8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10864 6499 0,'0'0'62,"0"25"-62,-74-25 16,49 24-16,-24 1 15,-1-25-15,50 0 16,-25 25-16,0-25 15,1 0-15,-1 25 16,0-25-16,0 0 16,0 0-16,1 0 15,-1 0-15,25 0 16,-50 25-16,50-25 15,-49 24 1,49-24-16,-25 0 16,25 0-16,-25 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8:06.9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16321 16321 0,'0'0'31,"0"-24"16,-24 24-31,24 0-1,-25 0 1,0 0-16,25 0 31,-25 0-15,25-25-16,-25 0 15,1 25 1,-1 0-16,0-25 16,0 0-16,0 25 15,1-24-15,-1 24 16,0-25-16,-25 0 15,26 25-15,-26-50 16,-24 26-16,74-1 16,-25 0-16,-25 25 15,25-50-15,1 50 16,-1-24-1,0-1 1,25 25-16,-25-25 16,25 25-16,-25-25 15,1 0 1,24 1-16,-50-1 15,25-25 1,25 50 0,-25-25-16,25 25 15,-24-24-15,24 24 31,-75-50 63,25 0-78,1 26-16,-1-1 15,-24 0-15,-1-25 16,51 26-1,-51-1-15,1-25 16,74 50-16,-50-50 16,50 50-16,-25-24 124,-49-26-124,-25 0 16,0-24-16,24 49 16,-24-24-16,24 24 15,26 0-15,-1 0 16,1 0-16,24 1 15,-74-26 235,-1 25-234,51 0-16,-50-24 15,24 24-15,26 0 16,-26 0-16,50 1 15,1 24-15,-1-25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8:14.2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16272 16321 0,'-75'-24'0,"26"-1"15,-26-25-15,1 25 16,24 25-16,26-49 16,-26 49-16,0-50 15,26 25-15,-26 25 16,25-24-16,0-1 15,25 25 1,-24-25 0,-1 25-16,0-25 15,25 0 1,-25 25-16,0-24 15,-24-1-15,49 25 16,-25-25-16,0 25 16,-24-25-16,24 0 15,25 25-15,-25 0 16,25 0-16,-25-24 15,0 24-15,25 0 16,-49-50 0,-1 50-1,25-25-15,-49-24 16,24 49-16,1-25 15,-26-25-15,26 25 16,-26 25-16,1-49 16,49 24-16,-49 25 15,49-25-15,0 0 16,0 25-16,25-24 15,-49-1-15,-1-25 188,-74 0-188,25 26 15,-25-1-15,0-25 16,-25 50-16,0-25 15,25-24-15,74 24 16,-24 0-16,0 0 16,49 25-16,25 0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8:17.4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13419 14560 0,'-24'0'125,"-26"0"-110,25 0 1,-24 0-16,-1 0 16,25 0-16,-25 0 15,-24 0-15,74 0 16,-50 25-16,50-25 15,-49 0 63,-26 0-62,-49 0-16,-24 0 16,-26 0-16,0 0 15,50 0-15,-25 0 16,25 0-16,0 0 15,50 0-15,24 0 16,26 0-16,-1 0 281,25-25-266,0-49 1,-25 24-16,25 26 16,0-1-16,0 0 15,0 0-15,0 0 16,0 25-16,0-49 15,0 24 1,0 0-16,0 0 16,0 25-16,0-49 15,0 49-15,0-50 16,0 25-1,25 0 1,0 1-16,-25 24 16,24-50-16,1 25 15,0 0 1,-25 25-1,25-24-15,0-1 16,-25 25-16,24-25 16,-24 25-16,50 0 15,-25 0-15,0 0 16,24-25-16,-49 25 15,25-25-15,0 25 16,0 0-16,24 0 16,26 0-16,-26 0 15,1 0-15,24-24 16,1 24-16,-1 0 15,-24 0 1,49 0-16,-74 0 16,0 0-16,-1 0 15,-24 0-15,25 0 16,-25 0-16,25 0 15,0 0-15,-25 0 16,25 0-16,24 0 16,-24 0-16,0 0 15,-25 0-15,25 0 16,-1 0-16,1 0 15,-25 24 1,50-24-16,-50 0 16,25 25-16,-1-25 15,1 0-15,-25 25 16,25 0-1,-25-25 1,50 25-16,-50-25 16,24 24-1,-24 1 1,25 0 15,-25-25-15,0 25-16,25 0 15,-25-1-15,0-24 16,0 25-16,0 0 15,25 0-15,-25-25 16,0 49-16,0-49 16,0 25-1,0-25 1,25 25-1,-25 0 1,0-25 0,0 25-1,0-25 1,0 49-1,0-49-15,25 25 16,-25 0-16,0 0 16,0-25-16,0 25 15,0-25 1,0 24 77,0 1-93,0 25 16,-25-50 0,25 25-16,-25-1 93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8:23.8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15825 14560 0,'-24'-24'15,"-1"24"16,0-25 141,0 0-172,25 0 16,-25 0-16,1 1 15,24-1 1,0 0-16,-25 0 15,25 0 1,-25-24-16,0 49 16,25-25-1,-25-25-15,25 50 16,0-25-1,0 1-15,0-1 16,0 25-16,0-25 16,0 25-16,0-50 15,0 50-15,0-24 16,0 24-16,0-25 15,0 0 1,0 25-16,0-25 16,0 0-16,0 1 15,0 24-15,0-25 16,0 0-1,0 0 1,0 0-16,0 1 16,0-1-16,0 0 15,0 25-15,25-50 16,-25 50-16,0-24 15,25-1-15,-25 0 16,0 25-16,25-25 16,0 0-16,-25 1 15,24 24-15,-24-25 16,25 0-16,0 0 15,-25 25 1,25-25-16,0 1 16,-1-1-16,1 0 15,0 0-15,0 25 16,24-49-16,-49 49 15,25-25 1,0 0-16,-25 25 16,50-25-16,-50 25 15,24-25 1,-24 25-1,25-25-15,-25 25 16,50-24-16,-25 24 16,-1 0-1,-24-25 1,50 25-1,-25-25-15,0 25 16,24 0 0,1 0-16,-25 0 15,0 0-15,-1 0 16,1 0-16,-25 0 15,25 0-15,-25 0 32,25 0-32,0 0 15,-1 0-15,26 0 16,49 25-1,-24-25-15,-26 0 16,26 0-16,-26 25 16,1-25-16,-1 24 15,-49-24-15,50 0 16,0 50 62,-26-25-63,1 25-15,0-1 16,0 1-16,0-25 16,-1-1-16,-24 1 15,25 0-15,0 49 94,-25-74-79,0 25-15,0 0 16,25 0-16,-25 0 16,0-1-16,25 1 15,-25 0 1,24 0-16,-24 0 15,0-1 1,0-24 0,0 25-16,0-25 15,0 25-15,0-25 16,0 50-16,0-50 15,0 24-15,0-24 16,0 25-16,0 0 16,25 0-1,-25-25 16,0 25-31,0-1 16,0-24 0,0 25-16,0-25 15,0 50-15,0-50 16,0 25-1,0-25 1,0 24-16,0-24 16,0 25-1,0 0 1,0-25-1,0 25-15,0 0 16,0-1-16,0 1 16,0 0-16,-25 0 15,25-25-15,0 25 16,0 0-16,-24-25 15,-1 24-15,25-24 16,0 25 0,-25 0-16,0 0 15,0-25-15,25 25 16,-24-1-16,24-24 15,-25 0 1,0 25-16,-25-25 16,1 0-16,-1 0 15,1 25-15,-1-25 16,-24 0-1,24 0-15,0 0 16,26 0-16,-51 0 16,26 0-16,24 0 15,-25 0-15,1 0 16,-1 0-16,50 0 15,-50 25-15,50-25 16,-24 0 93,-51 0-93,1 0-16,24 0 15,0 0-15,26 0 16,-26 0 0,25 0 280,-24 0-280,-26-25-16,26 0 15,24 25-15,-25 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8:34.8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15056 16966 0,'25'0'141,"50"0"-141,-26 0 15,-24 0-15,0 0 16,24 50-16,-49-50 15,50 25-15,-50-25 16,25 0-16,-25 25 16,25-1-16,0-24 15,-25 25 1,0 0-1,0 0 1,49 24-16,-49-49 16,0 25-1,0 0 1,25 0-16,-25-25 15,0 25-15,0-25 16,0 49 0,0-49-16,0 25 15,0-25-15,0 25 16,0 0-16,0-1 15,-25 1-15,0 25 16,25-25 0,-24 0-1,-1-1-15,0 1 16,0 0-16,0 0 15,25-25-15,-49 25 16,-1-25-16,0 0 16,26 0-16,-26 24 15,-49-24-15,49 0 16,-24 0-16,24 25 15,1 0-15,-26-25 16,26 0-16,-1 25 16,0-25-1,26 0-15,-1 0 16,0 0-16,0 0 15,25 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8:36.2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14337 16966 0,'0'-24'63,"25"24"-63,0 24 15,0 1-15,-1 0 16,-24-25-16,50 25 16,-25 0-1,0-1-15,-1-24 16,-24 25-16,50-25 15,-50 25-15,25-25 16,-25 25-16,25-25 16,-25 25-1,24-25-15,1 0 16,-25 24-16,25 1 15,-25-25-15,25 0 16,0 25-16,24-25 16,-49 0-16,25 25 15,-25-25-15,50 25 16,-50-1-16,24-24 15,-24 0-15,25 25 16,-25-25-16,50 50 16,-50-50-1,0 25-15,25-25 16,-1 24-1,-24 1 1,25-25 187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8:52.6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24185 17090 0,'0'-24'16,"24"24"202,-24-25-202,25-25-16,0 50 16,-25-49-16,25 24 15,24-25-15,-49 1 16,50-1-16,-50 0 15,50 1-15,-26 49 16,1-50-16,0 25 16,-25 1-16,25-1 15,0 0 1,-25 0-16,24 0 15,1 1-15,-25 24 16,25-50-16,0 25 16,0 0-1,-1 0-15,-24 1 16,25 24-16,0-50 15,0 0-15,0 50 16,-25-49-16,49-1 16,-24 25-16,-25 1 15,50-1-15,-50 0 16,25 25-16,-25-25 15,24 25-15,1-49 16,0 24-16,-25 0 16,50-25-1,-50 50 1,24-24-16,1 24 15,0-50-15,-25 50 16,25-25-16,0 0 16,-1 1-16,1-1 15,25 0 1,-50 0-16,25 0 15,-25 25-15,24-24 32,1 24-32,-25 0 15,25-25 1,-25 0 15,50 0 16,-50 25-47,49-25 15,-24 1-15,-25 24 16,74-50-16,-74 50 16,25-25-1,0 25-15,0-25 16,-25 25 93,25-25-93,24 25-16,-49-24 15,25-1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8:55.3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26119 14461 0,'25'0'15,"-25"0"1,25 0-16,-25 0 16,50 0-1,-26 0 1,1 0-1,-25 25-15,25-25 16,-25 0 0,25 0-16,0 0 15,-25 25-15,24-25 16,-24 0-1,25 0 1,-25 0 0,25 0-1,0 25 1,0-25-16,-25 0 15,49 24 1,-49-24 0,25 25-1,-25-25-15,25 0 16,0 0-16,-1 0 15,-24 0-15,25 0 16,0 0 0,0 25-16,0-25 15,24 25 1,-24-25-16,-25 0 15,50 0-15,-26 0 32,-24 0-32,25 0 0,0 0 15,-25 0 1,25 0-16,24 0 15,-49 0 1,25 0 0,0 0-1,-25 0 1,25 0-1,-25 0 1,25 0-16,-25 0 16,49 0-16,-49 0 15,25-25-15,-25 25 16,25 0-16,0 0 15,24-25 1,-49 25-16,50-25 16,-25 25-16,0-24 15,-1 24-15,1-25 16,-25 25-16,25 0 31,-25-25-31,25 25 16,0 0-1,-1 0-15,-24 0 16,25 0-16,0-25 15,25 0 1,-50 25 0,24-49-1,1 49 1,0-25 15,-25 25-15,25-25-1,-25 25-15,0-50 16,0 50-16,25-24 15,-25-1-15,0 0 16,0 25-16,0-50 16,0 26-16,0-1 15,0 0-15,24 0 16,-24 0-16,0-24 15,0 49-15,0-25 16,0 0-16,0 0 16,0 25-16,0-24 15,0 24-15,0-50 16,-24 50-1,24-50-15,-50 26 16,25-1-16,0-25 16,25 50-1,-49-25-15,49 1 16,-50 24-16,25-25 15,-24 0-15,-1 25 16,25-25-16,1 0 16,-51 1-16,50 24 15,1 0 1,24 0-16,-25 0 15,25 0-15,-50 0 16,50 0-16,-25 0 16,-24 0-16,49 0 15,-25 0-15,0-25 16,0 25 15,0 0-15,1 0-16,-26 0 15,50 0-15,-50 0 16,26 0-1,24 0-15,-50 25 16,50-1 0,-25-24-1,0 0-15,-24 25 16,24 0-16,0-25 15,25 0-15,-25 25 16,-24 0-16,49-25 16,-50 49-16,50-49 15,-25 0-15,-24 25 16,49-25-16,-50 25 15,25 0 110,1-1-125,24 1 16,0-25-16,-25 25 15,0 0-15,25 0 16,0-25-16,-25 49 16,25-49-1,-25 25-15,25 0 94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8:58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27037 17388 0,'0'0'62,"0"0"-62,0 0 31,50 0-15,-50 0 15,25 0-31,-25 0 16,49 0-16,-49 0 15,25 0-15,0 0 16,0 0-1,-25 0-15,24 0 16,1 0-16,0 0 16,25 0-16,-50 0 15,24 0-15,1 0 16,0 25-16,0-25 15,0 0-15,-1 0 16,-24 0-16,25 0 16,-25 0-16,25 25 15,0-25-15,-25 0 16,25 0-16,24 0 15,-49 0-15,50 0 16,-50 0-16,25 0 16,-25 0-1,24 0 1,-24 0-16,25 0 15,0 0-15,0 0 16,24 0-16,-49 0 16,50-25-1,-25 25-15,0 0 16,-1-25-1,1 25-15,0-25 16,0 0-16,0 25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9:02.9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23267 14709 0,'0'0'0,"25"0"15,-25 0-15,49 0 16,-49 0-1,25 0-15,0 0 0,0 0 16,24 0-16,-24 25 16,0-25-16,49 0 15,-74 0-15,25 0 16,-25 25-16,25-25 15,-25 0 1,49 25-16,-49-25 16,25 0-16,-25 0 15,50 24-15,-50-24 16,25 0-16,-1 0 15,1 0-15,-25 0 16,25 25 0,0 0-16,0-25 15,0 0-15,-1 0 16,26 25-16,-50-25 15,25 25-15,0-25 16,-1 0-16,-24 0 16,25 0-1,0 0 48,25 0-48,-1 0-15,-24 0 16,25 0-16,-26 0 15,1 0-15,0 0 16,-25 0 0,50 0 108,-26 0-108,51 0-16,-1 0 16,-49 0-16,25-25 15,-26 25-15,1-25 16,0 25-1,-25-25 1,0 25-16,0-49 16,0 49-16,0-25 15,0 0-15,0 0 16,0 0-16,0 25 15,0-24-15,0-1 16,0 25-16,0-50 16,-25 1-1,0 24-15,-24-25 16,49 50-16,-50-25 15,25-24-15,1 24 16,-1 25 0,-25-50-16,25 50 15,-24-49-15,49 49 16,-25-25-16,0 0 15,0 0-15,1 25 16,-1-25 0,25 25-16,-25 0 15,-25-24-15,26-1 16,-26 0-16,50 25 15,-25 0-15,0 0 16,1 0 0,-26 0-16,25-25 15,-24 25-15,-1 0 16,0 0-16,1 0 15,24 0-15,0 0 16,0-25-16,0 25 16,25 0-16,-24 0 15,-1 0-15,0 0 16,-49 0-16,24 0 15,25 0-15,-24-24 16,24 24 0,25 0-16,-50 0 62,25 0-46,1 0-16,-26 0 15,50 24-15,-50 26 16,1 0-16,24-26 15,-25 1-15,50 0 16,0 0-16,-24 24 16,24 1-16,-25-25 15,25 25-15,0-26 16,0 1-16,0-25 15,0 50 17,0-50-17,25 25-15,-1-25 16,1 24-1,0 1 1,0-25 0,0 0-16,-1 0 15,-24 0 1,25 0-16,0 25 15,0-25-15,-25 0 16,49 0-16,-49 0 16,25 0-16,-25 0 15,25 0 16,-25 0-15,50 0-16,-50 0 16,24 0-16,1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6:37.8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10790 7045 0,'-50'0'46,"1"0"-30,-1 0-16,1 0 16,-1 0-16,50 0 15,-25 0-15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9:06.2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25722 16470 0,'-24'0'78,"-1"0"-47,0 0-31,0 25 16,25-25-16,-25 25 15,25-25-15,-49 0 16,-1 0-16,25 0 15,-24 0-15,-26 0 16,26 0-16,-1 0 16,-24 0-16,24 0 15,1 0-15,24 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9:10.4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26045 17289 0,'25'0'15,"-25"0"1,25 25 0,-25-1-1,24 1-15,-24-25 16,0 25-16,25-25 15,-25 25 1,0 0-16,25-25 16,0 24-16,-25 1 15,25 0 1,-25-25-1,0 25-15,0 25 94,0-50-94,0 49 16,0-49-16,-75 50 15,50-50-15,-24 0 16,-1 25-16,1-25 15,24 24-15,0-24 16,0 0-16,0 0 16,25 0-16,-25 0 15,25 0-15,-49 0 16,-26 0-1,1 0 1,0 0-16,-1 0 16,1 0-16,-1 0 15,1 0-15,24 0 16,1 0-16,-1 0 15,25 0 1,1 0 93,24 0-109,0-24 16,0 24-16,0-25 15,0 0-15,0 0 16,0 25-16,0-49 16,24 24-16,-24-25 15,0 50-15,0-25 16,25-24-1,-25 49-15,25-25 16,-25 25-16,0-50 16,25 50-1,-25-25 1,25 25-1,-1-24-15,-24-1 16,25 25-16,-25 0 31,25 0-15,-25-25-1,25 25-15,0 0 16,-1 0 0,-24 0-16,25 0 78,0 0-78,0 0 15,-25 0-15,49 0 16,-49 0-16,25 0 15,-25 25 1,25 0 0,0-25-16,-25 24 15,0-24 1,25 50-16,-25-50 15,24 25 1,-24 0 0,0-1-16,25-24 15,-25 25 32,0-25-47,0 25 16,0 0-16,-25-25 15,1 25-15,24-25 16,-50 0-16,25 25 15,0-1-15,-49-24 16,24 25-16,1 0 16,-1 0-16,1-25 15,-1 0-15,25 0 16,0 0-16,-24 0 15,49 0 1,-25 0-16,0 0 16,25 0-16,-74 25 15,24-25-15,-24 0 16,-1 0-16,1 0 15,-1 0-15,1 0 16,49 0-16,0 0 16,1 24 327,24 1-312,0 0-31,24-25 16,1 25-1,-25-25 63,25 25-62,-25-25-16,0 24 15,0 1 1,0-25-16,0 25 16,0 0-16,0 0 15,0-1-15,0-24 16,0 50-16,0-25 15,0 0-15,0-25 16,-25 24-16,0-24 16,1 0-16,24 25 15,-25-25-15,0 25 16,-25-25-16,1 0 15,-26 0-15,26 0 16,-26 0-16,26 0 16,-26 0-16,26 0 15,-1 0-15,25 0 16,-49 0-16,24 0 15,50 0-15,-25 0 141,25 0-126,-49 25 1,49 24-16,-25-24 16,25-25-1,-25 50-15,25-50 16,0 25-16,0-1 15,0-24 1,0 25 0,0-25-1,0 50 1,0-50-16,0 25 15,25-25-15,-25 24 16,25 1-16,-25 25 16,25-25-16,24 24 15,-49 1 1,0-50-1,25 25 1,-25-25-16,0 25 16,0-25-16,25 24 15,0-24 188,-25-49-187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9:12.0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25822 16892 0,'24'0'234,"1"0"-218,0 0-16,0 0 15,-25 0 1,25 0-16,0 0 47,-1 0-32,-24 0 1,25 25 0,-25-25-1,25 0 1,0 25-1,-25-25 17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9:41.8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25127 4366 0,'25'0'47,"49"0"-47,-24 0 16,-50 0-16,25 24 15,0-24-15,49 25 16,-24 0-1,-50-25-15,49 50 16,-49-50-16,50 49 16,-25-49-16,-1 25 15,1 0-15,0-25 16,49 49-16,-49-24 15,0-25-15,25 25 16,-50-25 15,24 0-15,1 25-1,0-25 1,-25 0 0,25 25-16,25-1 15,-1 26-15,-24-50 16,25 25-16,-50-25 15,24 0-15,26 50 16,-25-50-16,-25 24 16,25 1-16,-25-25 15,24 25 63,1-25-62,-25 25-16,25-25 15,0 49 17,0-49-32,-25 25 15,24-25 1,-24 25-16,25 0 15,0 0-15,-25-1 16,25-24-16,0 25 16,-1 25-16,-24-50 15,25 25-15,0-1 16,-25-24 140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9:43.4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26888 4192 0,'0'-25'78,"0"25"-62,-49 0-1,49 25 1,-25-25-16,0 0 0,0 25 15,-24 0 1,24-1-16,0-24 16,-25 50-16,26-25 15,-51 0-15,26-1 16,-1 1-16,-24 0 15,49 0-15,-50 0 16,1-1-16,49 1 16,-74 0-16,74 0 15,-49-25-15,24 49 16,0-24-16,1 0 15,24 0-15,0-25 16,0 25-16,-24-1 16,24-24-16,0 50 15,-49-25 1,24 25-16,25-26 15,-24-24-15,-1 50 16,1-25 0,-26 24-1,50-24 1,1 0-16,24-25 15,-25 50-15,0-26 16,0 26-16,0-25 16,1 0-16,-1-1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9:50.8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17686 4812 0,'0'-25'46,"49"25"-46,1 0 16,0-25-16,-26 25 16,26 0-16,-25-24 15,0 24-15,24 0 16,-24 0-16,0-25 15,0 25-15,-25 0 16,24 0-16,26 0 16,-50 0-16,25 0 15,24 0-15,1 0 16,-25 0-16,24 0 15,1 0-15,-25 0 16,0 0-16,49 0 16,1 0-16,-26 25 15,-24-25-15,25 0 16,-50 0-16,74 0 125,0 0-110,-24 0-15,49 0 16,-24 0-16,-1 0 15,-24 0-15,49 0 16,-50 0-16,1 0 16,-25 0-16,0 0 218,24 24-218,-49-24 16,25 0-1,0 0-15,-25 0 16,25 0-1,24 25 17,-24 0-1,0-25-31,25 0 15,24 25-15,100 0 16,-100-25-16,0 0 16,1 25-16,-26-25 15,1 0-15,-75 0 390,-49 0-390,-1 0 0,-49 0 16,25 0-16,25 0 15,-1 0 1,-24 0-16,50 0 16,-26 0-16,25 0 15,-24 0-15,49 24 16,-74 1-16,25-25 15,-26 25-15,-24-25 16,50 0-16,0 25 16,-50 0-16,99-25 15,-25 0-15,25 0 16,1 0-16,-1 0 140,-50 0-124,-74 0-1,25 0-15,-24-50 16,-26 0-16,-24 1 16,98 49-16,26-25 15,-1 25-15,26-25 16,-1 0-16,50 25 125,0-25-125,25 1 15,0 24 1,24-25-1,1 0-15,-25 25 16,49 0-16,-24 0 16,49 0-16,-49-25 15,-1 25-15,-24 0 16,25 0-16,24-25 15,1 1 1,-51 24-16,51 0 16,24-25-16,25 0 15,-25 25-15,-24 0 16,24-50-16,-25 26 15,-49-1-15,50 25 16,-26-25-16,-24 0 16,0 25-16,49 0 15,-49 0 1,0-25-16,0 25 15,-25 0 1,24-24 0,1 24-16,25 0 15,49 0-15,25 0 16,-25 0-16,-24 0 15,24 0-15,0 0 16,-49 0-16,-1 0 16,-49 0-16,25 0 15,0 0 16,0 24 1,-25-24-32,25 25 15,-1 0 1,26 0-16,-25 0 15,24 24-15,1-49 16,-25 50-16,0-25 16,24-25-16,-49 24 15,50 1 79,-50 0-79,25-25 1,-1 50-16,1 24 16,0-74-16,0 50 0,0-1 15,-1-24 1,-24 0-16,25 0 0,-25-25 15,0 25 1,0-1 78,0 1-79,0 25-15,0-50 16,-25 25-16,1-25 15,24 24 1,-25-24-16,25 0 16,-50 0-16,25 0 15,-24 0-15,-1 0 16,-24 0-16,24 0 15,-24 0-15,49 0 16,-49 0-16,24 0 16,-24 0-16,-1 0 15,50 0-15,-24 0 16,-1 0-16,1 0 15,-1 0 1,25 0-16,-25 0 16,-24 0-16,-25 0 15,24-24-15,-49-1 16,0 25-16,25-25 15,-25 0-15,25 0 16,25 25-16,24 0 16,-25 0-16,51 0 15,24 0 79,-50 0-94,-49 0 15,-50 0-15,-25 0 16,1 0-16,49 0 16,-25 0-16,50 0 15,-1 0-15,-24 0 16,75 0-1,24-24-15,50 24 156,74 0-156,0 0 16,50-25-16,-74 0 16,24 25-16,-25 0 15,1 0-15,-26 0 16,1 0-16,-1 0 15,26 0-15,-26 0 16,-24 0-16,0 0 16,25 0-16,-26-25 15,1 25-15,0 0 16,0-25-1,24 25-15,1-24 16,0 24-16,-26 0 16,51 0-16,-50-25 15,0 25-15,-25-25 16,24 25-1,-24-25 1,0 25 0,0-25-16,25-24 15,-25 49-15,25-50 16,-25 50-16,0-50 15,0-24-15,0 49 16,0-24-16,0 24 16,25 0-16,0-49 15,-25 74 1,24-25-16,-24 0 15,25 25 17,0 0-17,0 0 1,-25 0-1,49 0-15,-49 0 16,50 0-16,0 0 16,-1 0-16,1 0 15,-1-25-15,26 25 16,-50 0-16,49 0 15,-24 0-15,49 0 16,-50 0-16,26 0 16,-25 0-16,-1 0 15,-49 0-15,25 0 31,0 0 32,24 25-63,-49-25 15,50 25-15,49 0 16,-49-1-16,-1 1 16,1 0-16,49 0 15,-74 0-15,0-1 16,49 1-1,-74 0-15,50 0 16,-50 0-16,25-25 16,-25 24-16,24 1 15,1 0-15,0 0 16,0 0-16,0-1 15,-1 1-15,1-25 16,-25 25-16,25-25 47,0 25-32,-25-25-15,25 50 16,-25-50-16,0 24 16,24-24-16,1 25 15,-25 0-15,0-25 16,25 50-16,-25-50 15,0 24-15,0 26 16,0-50-16,0 50 16,0-50-16,0 24 15,0 1-15,0 0 16,0-25-1,0 25-15,-25-25 16,25 25 0,-25-1-16,1-24 15,-26 0-15,25 0 16,0 0-16,-24 0 15,-26 0-15,26 0 16,-1 0-16,1 0 16,-1 0-16,-24 0 15,24 0-15,-24 0 16,24 0-16,0 0 15,26 0-15,-26 0 16,25 0-16,0 0 16,25 0-1,-24 25 1,-51-25-1,26 25-15,-1-25 16,-49 25-16,-25 24 16,-50 1-16,25-25 15,0 24-15,1-24 16,24 0-1,-1 0-15,1-25 16,50 0-16,24 0 16,50 0 171,-49 0-187,-1 0 15,-49 0-15,25-25 16,24 0-16,0 25 16,1-25-16,-1 1 15,-24-1-15,24 0 16,50 0-1,-25 25-15,25-25 16,-24 25-16,24-24 16,-25-1-1,25 25 1,-25-50-16,25 25 31,-25 1-31,25-1 16,-25 25-16,25-25 15,0 0-15,0 0 16,0 1-16,-25-1 15,25 0-15,0 0 16,0 25-16,0-25 16,0 25-16,0-24 15,0-1 32,0 25-47,0-25 16,0 25-16,0-25 15,0 25 79,25-25-94,50 25 15,-1 0-15,1 0 16,-1 0-16,25 0 16,-24 50-16,-51-25 15,76 0-15,-51 24 16,1 1-16,49-25 15,0 24-15,-49 1 16,99-25-16,-100 24 16,26 1-16,24-25 15,-74-1-15,24-24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7:53:52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8582 9376 0,'0'0'62,"100"0"-46,-26 0-16,0 0 16,-49 0-16,25 0 15,-25 0-15,-1 0 16,1 0-16,25 0 15,-25 0-15,0 0 16,-1 0-16,-24 0 16,25 0-16,0 0 15,-25 0-15,25 0 16,0 0-16,24 0 15,1 0-15,24 0 16,25 0-16,25 0 16,-24 0-16,-1 0 15,-50 0-15,26 0 16,-26 0-16,-24 0 15,0 0-15,-25 0 16,25 0 0,0 0-16,0 0 15,24 0-15,1 0 16,-1 0-16,1 0 15,-25 0-15,74 0 16,0 0-16,25 25 16,0-25-16,-25 0 15,-24 0-15,-26 0 16,1 0-16,-25 0 15,-25 0-15,49 0 219,150 0-219,-1 0 15,50 0-15,-49 0 16,-1 25-16,-24-25 16,-75 0-16,-49 0 15,-25 0-15</inkml:trace>
  <inkml:trace contextRef="#ctx0" brushRef="#br0" timeOffset="16662.95">9327 17413 0,'0'0'31,"24"0"-31,51 0 16,-1 0 0,1 0-16,24 0 15,25 0-15,0 0 16,-25 0-16,25 0 15,0 0-15,-49 0 16,-26 0-16,1 0 16,-25 0-16,49 0 15,25 0-15,-49 0 16,24 0-16,50-25 15,-49 25-15,49-25 16,-50 25-16,50-25 16,-25 1-16,75 24 15,-25-25-15,24 0 16,-24 25-16,-25 0 15,25 0-15,-25 0 16,-49 0-16,-26 0 16,1 0-16,-25 0 15,-1 0-15,-24 0 16,25 0 62,50-25-78,24 25 15,74 0-15,1 0 16,-50 0-16,-25 0 16,1 0-16,-26 0 15,-49 0-15,0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2:06.5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8533 9525 0,'25'0'63,"-1"0"-48,1 0-15,0 0 16,25 0-16,-26 0 15,26 0-15,0 0 16,49 0-16,-25 0 16,26 0-16,-1 0 15,50 0-15,-50 25 16,50 0-16,-50-1 15,25-24-15,0 25 16,0 0-16,-25 0 16,0-25-1,-24 0-15,24 0 0,-49 0 16,-26 0-16,1 0 171,0 0-155,25 0 0,24 0-1,-24 0-15,49 0 16,-50 0-16,51 0 15,-1 0-15,-25 0 16,1 0-16,-1 0 16,-49 0-16,0 0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2:08.3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11881 3994 0,'-24'24'63,"24"1"-48,0 25 1,-25 24-16,25-49 15,-25 25-15,25-26 16,0 1-16,0 0 16,0 0 108,0-25-124,25 25 16,24-25-16,-24 0 16,0 0-16,0 0 15,0 0-15,-1 0 16,1 0-1,25 0-15,-1 0 16,-49 0-16,25-50 16,25 50-16,-50-25 15,50-24-15,-1 24 16,26-25-16,24-24 15,-50 49-15,26-49 16,-26 49-16,51-50 16,-51 51-16,1-1 15,-1-25-15,-24 50 16,0-49-16,0 49 15,-25 0-15,49-25 16,-49 0-16,25 25 16,-25-25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7:54:48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3051 5581 0,'-25'0'250,"-24"0"-250,49 0 15,-25 25 1,25-25 46,0 25-46,0-1 0,0 1-1,0-25-15,0 25 16,0-25-1,0 25 1,0 0-16,0-25 16,0 24-1,0-24 1,0 25 15,25-25-31,-1 25 31,-24 0-31,25-25 16,-25 0 77,50 0-93,-1 0 16,26 0-16,-75 0 16,25-25-16,-25 25 15,49-50 1,-49 26-16,0-1 15,25 0-15,-25 25 16,0-25 0,0 0-16,0 25 15,0-24-15,0-1 16,0 0-1,0 0-15,-25 25 16,0-25 15,25 1-31,-24 24 16,24-25 15,-50 25 109,25 0-124,25 0 0,-25 0-16,1 25 15</inkml:trace>
  <inkml:trace contextRef="#ctx0" brushRef="#br0" timeOffset="1512.08">3448 5755 0,'0'24'47</inkml:trace>
  <inkml:trace contextRef="#ctx0" brushRef="#br0" timeOffset="3312.18">3721 5283 0,'0'-24'93,"0"-1"-93,0 0 16,25 25 0,-1-25-1,-24 25 1,25-25-1,-25 25 1,25 0-16,0 0 16,-25 0 46,25 0-46,-1 0-1,1 0 1,-25 25-1,0-25 1,0 50 0,25-50-16,-25 25 15,0-25-15,0 49 16,0-24-1,0-25-15,0 25 16,0 0-16,0-25 16,0 24-16,0 1 15,0 25-15,0-25 16,-25-1-1,0 1 1,25-25 0,-24 25-1,24-25 1,-25 25 15,0-25-31,25 25 16,-25-25-1,0 24 1,1-24-1,-1 25 1,0-25-16,25 0 16,-25 25-1,25-25 141,0 0-140,0-25-1,25 25 1,0-49 0,24 49-1,-49 0-15,25 0 16,-25 0-16,25 0 47,0 0-32,0 0-15,-25 0 16,49 0-16,-49 0 15,25 0-15,-25 0 16,25 24-16,0-24 16,-25 0-1,24 0-15,-24 0 16,50 25 46</inkml:trace>
  <inkml:trace contextRef="#ctx0" brushRef="#br0" timeOffset="4190.22">4688 5085 0,'-25'0'15,"0"25"-15,25 0 16,-24-1-16,-1 1 15,25 25-15,-50 24 16,50-74-16,0 50 16,-25-25-16,1 24 15,24-24-15,-25 25 16,0-50-16,25 49 15,-25-24-15,-24 25 16,49-26-16,-25 1 16,25 25-16,-25-50 15,25 25-15,-25-1 16,25-24 93,0-24-93</inkml:trace>
  <inkml:trace contextRef="#ctx0" brushRef="#br0" timeOffset="4896.28">4242 5085 0,'0'0'16,"0"25"-16,24-25 15,-24 25-15,0-1 16,25 1-16,0-25 16,-25 25-16,25-25 15,0 50-15,-1-26 16,-24 1-16,25-25 15,0 25-15,-25-25 16,0 25-16,25 0 16,-25-1-16,49 1 31,-24 25-16,-25-50 1,0 25-16,25-25 31,-25 24-15,25 1 15</inkml:trace>
  <inkml:trace contextRef="#ctx0" brushRef="#br0" timeOffset="6318.36">5135 5184 0,'0'0'16,"-50"0"-16,50 0 15,-25 0 1,25 0-16,-25 0 15,1 0-15,24 0 16,-25 0 0,25 0-16,-25 25 15,25 0-15,-25-25 16,25 25-1,-25-1-15,25 1 16,0-25 0,0 25-16,0 0 15,0 0-15,0-25 16,0 24-1,0 1-15,0 0 16,0-25-16,0 25 16,0-25-1,0 25 1,0-1-1,0-24-15,25 25 16,-25-25 31,25 0-47,-25 0 0,25 0 15,24-74-15,26-1 16,-50 26-16,-1 24 16,26 0-1,-25-24-15,0 24 16,-1 0-1,-24 25-15,0-25 16,0 0-16,0 25 16,0-24-1,0-1 1,0 0-16,0 25 15,0-25 1,0 25-16,0-25 16,0 1-1,0 24 1,0 0-1,-24 0 1,-1 0-16,25 0 16,-25 0-16,25 0 15,-25 0-15,0 0 16,25 24-1,0-24 1,-24 25-16,24 0 31</inkml:trace>
  <inkml:trace contextRef="#ctx0" brushRef="#br0" timeOffset="7112.4">5283 5482 0,'25'-25'31</inkml:trace>
  <inkml:trace contextRef="#ctx0" brushRef="#br0" timeOffset="9336.53">5779 5184 0,'0'0'15,"0"-25"1,0 25-16,0-24 16,0-1-16,-24 0 15,24 25 1,0-25-16,0 25 15,-25-25-15,25 1 16,0 24 0,0-25-1,-25 25 1,0-25-16,25 25 93,-25 0-77,-24 0-16,49 0 16,-25 0-1,25 25-15,-25-25 16,0 0-16,25 25 15,0-1 17,0-24-17,0 25-15,0-25 16,0 25-1,0-25 1,0 25-16,0 0 31,0-1-31,0 1 16,25-25-1,-25 0 17,25 25-32,0-25 15,0 0 1,-25 0 46,24 0-46,26 0-16,-25 0 15,0 0-15,-25 0 16,24 0-16,-24 0 16,25 0-16,-25 0 46,0-25-30,0 0 15,0 25-15,0 0 311,0 0-327,25 75 16,-25-26 0,0 1-16,0 0 15,0-26-15,0 1 16,0-25-16,0 50 15,0-50 1,0 25-16,0-25 16,0 24-16,-25 26 15,25-50 1,0 25-1,-25 24-15,25-24 16,0-25 0,0 25-16,-24 0 15,-1 0 1,25-1-16,-25 1 15,0-25-15,25 25 16,-25-25 15,25 0 188</inkml:trace>
  <inkml:trace contextRef="#ctx0" brushRef="#br0" timeOffset="10471.59">6623 5383 0,'0'0'78,"99"0"-78,0 0 15,1 0-15,-26 24 16,0-24-16,-24 0 16,-50 0-16</inkml:trace>
  <inkml:trace contextRef="#ctx0" brushRef="#br0" timeOffset="11461.65">6648 5804 0,'24'-25'125,"-24"25"-110,100 0-15,73 0 16,-73 0-16,-1 0 15,0 0-15,-49 0 16,-50 0 218,24-24-218</inkml:trace>
  <inkml:trace contextRef="#ctx0" brushRef="#br0" timeOffset="12775.73">8111 5135 0,'0'0'31,"0"0"-31,0 24 16,-25 26 0,25 0-16,-24-26 15,24 26-15,0 0 16,0-1-16,0 1 15,0-25-15,0 24 16,0-24-16,0 0 16,0 0-16,0-1 15,0 1-15,0-25 16,0 25-16,0 0 15,0 0-15,0 24 16,0-49 0,0 25-1</inkml:trace>
  <inkml:trace contextRef="#ctx0" brushRef="#br0" timeOffset="13591.77">8880 5110 0,'0'0'31,"0"49"-31,-25-24 16,0 0-16,1 25 16,24-50-16,-25 49 15,25-24-15,-25 25 16,0-26-16,25 1 15,-49 25-15,24-1 16,25-24-16,-25 0 16,0 25-16,25-26 15,0 1-15,-25 0 16</inkml:trace>
  <inkml:trace contextRef="#ctx0" brushRef="#br0" timeOffset="14343.82">8607 5110 0,'25'0'0,"-25"49"15,25-49 1,-25 50-16,25-50 16,-25 25-16,24 24 15,-24-49-15,25 50 16,0 0-16,0-26 15,0 1-15,-25 0 16,49 25 0,-49-50-1,0 24-15,0-24 16,0 25-1,0-25-15,50 50 16,-50-25 0,0-1-16,0-24 15,0 25 1,0-25-1,25 50 1,-25-50 15,0 25-15,0-25-1,0 24 1,24 1 0,1-25-16</inkml:trace>
  <inkml:trace contextRef="#ctx0" brushRef="#br0" timeOffset="15367.87">9376 5011 0,'0'0'47,"0"24"-47,0 1 15,0 0-15,0 0 16,0 24-16,0-49 15,0 50-15,25 0 16,-25-26-16,0 26 16,25 0-16,-25-26 15,0 26-15,0-25 16,0 24-16,0 1 15,0-25-15,0 24 16,0 1-16,0-25 16,0 0-16,0 24 15,0-49-15,0 25 16</inkml:trace>
  <inkml:trace contextRef="#ctx0" brushRef="#br0" timeOffset="15927.91">9823 5655 0</inkml:trace>
  <inkml:trace contextRef="#ctx0" brushRef="#br0" timeOffset="18432.05">10294 5631 0,'0'-25'78,"0"25"-63,0-25 1,0 0 0,0 25-1,0-25 1,0 25 15,0-24-31,0-1 16,25 0-1,-25 25-15,25-50 16,-25 50-1,0-49 1,0 24 0,0 0-16,0 0 15,0 25 1,0-24-1,0-1-15,0 25 16,0-50-16,0 25 16,-25 25-16,0-24 15,0 24-15,0 0 187,25 0-187,-49 0 16,-1 24-16,50-24 16,-25 0-16,1 25 15,-1-25-15,25 25 16,0-25 31,0 25 15,0 0-62,0-25 16,0 24-1,0-24-15,0 25 16,0-25-16,0 25 15,0 0 1,25-25 0,-25 25-1,24-25-15,1 24 16,0 1-16,25-25 15,-26 0 1,1 0 0,-25 25 30,25 0-46,0-25 16,-25 0 0,25 0-1,-25 25-15,24-25 16,-24 0-1,25 24 1,0 1 31,-25-25-32,0 25 1,0 0-16,0 0 31,0-25-31,0 24 16,0 1-1,0 0-15,0 0 16,0-25 15,-25 25 32,25-1-63,-25 1 15,25-25-15,-24 25 16,-1-25-1,25 25 1,-25-25 0,25 0-16,-25 0 31,0 0-31,1 0 15,24 0-15,-25 0 16,0-25-16,0 25 16,25-25-1,-25 25 32,25-25-31,-24 1-1,24 24-15,0-25 16,0 25-16,0-25 15,0 0 1,24 0 0,-24 25-16,25-24 15,-25-1 16,25 25-15,0-25 0,-25 25-16,25 0 15,-25-25-15,49 0 16,1 25-16,-50 0 15,25-24-15,-25 24 16</inkml:trace>
  <inkml:trace contextRef="#ctx0" brushRef="#br0" timeOffset="21280.21">3398 6796 0,'-49'0'16,"24"0"-16,0 0 15,-25 25-15,50-25 16,-24 25 31,24 0 15,0-25-46,0 25-1,0-25 1,0 25-1,0-1-15,0-24 16,24 25 0,-24-25-1,50 25-15,-50 0 16,25-25-16,0 25 15,-1-25-15,-24 0 16,25 24-16,0 1 16,25-25-16,-1 0 15,-49 0-15,50 0 16,-50 0-16,25 0 15,-25 0-15,24 0 16,-24 0-16,50 0 16,-50-25-16,25 1 15,-25 24-15,25-50 16,-25 25-16,0 0 15,0 1 1,0-1-16,0 0 16,0 0-16,0 0 15,0 25 1,0-25-16,0 25 15,0-24 1,-25-1-16,0 25 16,25-25-1,-25 25 1,25-25-1,-49 25 95,-1 25-95,25-25-15,-24 50 16,24-50-16,0 0 15,25 0-15</inkml:trace>
  <inkml:trace contextRef="#ctx0" brushRef="#br0" timeOffset="22456.28">3919 7069 0,'0'0'31</inkml:trace>
  <inkml:trace contextRef="#ctx0" brushRef="#br0" timeOffset="23845.36">4366 6648 0,'0'0'47,"0"24"-32,0 1-15,0 0 16,0 25 0,0-1-16,0-24 0,0 0 15,0 0-15,0 0 16,0 24-16,0-24 15,0-25-15,0 25 16,0 0-16,0-25 16,0 24-16,0 1 15,0 0-15,0-25 16,0 25-16,0 0 15,0-1-15,0 1 16,0-25-16,0 50 16,0-50-16,0 25 15,0-25-15,0 49 16,0-49-16,0 25 15</inkml:trace>
  <inkml:trace contextRef="#ctx0" brushRef="#br0" timeOffset="26022.48">4812 6970 0,'0'-49'109,"50"-26"-109,-50 75 16,25-50-1,-1 1-15,-24 24 16,0 25-16,0-25 15,0 0-15,0 1 16,0 24-16,0-25 16,0-25-1,0 25 1,0 25-16,0-24 15,0 24-15,0-25 32,0 0-1,0 25 16,-24 0-32,-1 0-15,25 0 16,-50 0 62,50 0-63,-25 25 1,25-25-16,-25 25 0,1-25 16,24 24-16,-25-24 15,25 25-15,-25 0 16,25-25-16,0 25 31,0-25-15,-25 49-16,25-49 15,-25 25 1,25 0-1,0 0-15,0-25 16,0 25 0,0-25 30,0 49-14,0-49-17,25 25 1,-25-25-1,25 25 1,0-25 0,0 0-16,24 0 15,-49 25-15,25-25 16,0 0-16,-25 0 15,50 25 48,-50-25-48,0 24-15,24 1 16,-24-25 0,0 25-1,0-25-15,25 50 16,-25-50 15,0 24 16,0-24-47,0 50 15,0-50 1,0 25-16,0-25 16,0 25-16,0-1 15,0 1-15,-49 0 16,49 0 62,-25-25-63,-25 0-15,25 0 16,0 0-16,25 0 16,-24 0-1,-1 0 1,0 0-1,25-25 1,0 25 0,0-25-1,0 0 1,0 1-16,0 24 15,0-50-15,0 25 16,0 0-16,0 25 16,0-24-16,0 24 15,0-50-15,0 50 16,0-25-16,25 0 15,-25 1 1,25-1 62,-1 25-78,1 0 16,-25 0-16</inkml:trace>
  <inkml:trace contextRef="#ctx0" brushRef="#br0" timeOffset="27719.58">3894 7069 0,'25'0'171,"-25"0"-155,25 0-16,-25 50 15,0-75 220,0 25-220,0-25-15,0 25 16,0-24-16,0-1 15,0 25 1,0-25 0,0 25 124,25 0-124,0 25-16,-25-25 15,0 25 141,0-25-125,-25 0-15,25 0 0,-25 0-1,0 0 63,0-25-62</inkml:trace>
  <inkml:trace contextRef="#ctx0" brushRef="#br0" timeOffset="28775.64">6276 6921 0,'0'0'15,"0"0"16,24 0-31,1 0 16,0 0-16,0 0 16,-25 0-16,49 0 15,-49 0 1,50 0-16,0 0 15,-26 0-15,26 0 16,0 0-16,-26 0 16,-24 0-16,25 0 62,0 0-62,25 0 16,-50 0-16,24 0 78,26 0-63</inkml:trace>
  <inkml:trace contextRef="#ctx0" brushRef="#br0" timeOffset="29535.68">6350 7218 0,'0'0'16,"0"0"0,74 0-16,-24 0 15,-25 0-15,49 0 16,-24 0-16,-1 0 15,-49 0-15,25 0 16</inkml:trace>
  <inkml:trace contextRef="#ctx0" brushRef="#br0" timeOffset="30543.74">7417 6449 0,'0'0'31,"0"25"-15,0 0-16,0 49 0,0-49 16,0 0-16,0 24 15,0 1-15,0 0 16,0-1-16,0-24 15,-25 50-15,0-26 16,25-24-16,0 0 16,0 24-16,0-24 15,0 0 1,0 25-16,0-26 15,0 1-15,0 50 16,0-51-16,0 1 16,-25 25-16,25-50 15,0 25-15</inkml:trace>
  <inkml:trace contextRef="#ctx0" brushRef="#br0" timeOffset="31231.78">7665 7218 0</inkml:trace>
  <inkml:trace contextRef="#ctx0" brushRef="#br0" timeOffset="33766.93">8210 7094 0,'0'0'78,"0"-25"-62,0 1-1,0-1-15,0 0 16,0 0-16,0 25 16,0-25-16,0 25 15,0-24-15,0-1 16,0 0-16,0 25 15,0-25-15,0 0 16,0 0 0,0 1-16,0-1 15,0 0 1,0 25-1,0-25 1,0 0-16,-24 1 16,-1-1-1,25 25-15,-25 0 16,25 0-1,-25 0 1,25 0 15,-25 0-31,1 0 16,-1 0-16,0 0 15,0 0-15,25 0 16,-50 0 46,26 25-46,24-25-16,-25 0 16,0 24-16,25 1 31,0-25-16,0 25-15,0-25 16,0 25 0,0-25-1,0 25-15,0-1 16,0-24-16,0 50 15,25-50-15,-25 25 16,25 25 0,-25-50-1,24 49 1,-24-49-16,25 25 15,-25-25-15,25 0 16,0 0-16,25 25 62,-1-25-46,1 25-16,-25-25 16,-1 0-16,1 0 15,0 24 63,-25 1-62,0-25-1,0 25-15,0-25 16,0 50-16,0-50 16,0 24-16,25-24 15,-25 25 1,0 0-16,0-25 31,0 25-15,0-25-1,0 25 1,0-1-1,0 1 1,-25-25-16,25 25 16,-25-25-1,0 0 1,1 25-16,-1 0 15,25-25 17,-25 0-32,0 0 15,0 0-15,1 0 16,24 0-16,-50 0 15,50-25 1,-25 25-16,25-25 16,-25 0-1,25 0 1,-25 25-1,25-24-15,0 24 16,0-25 0,0 25-16,0-25 15,0 0-15,25 25 16,-25-25-1,25 1 17,-25 24-17,25 0 1,0-25-16,0 25 31,-25 0-15,49-25-1,-24 25 1,0 0-1,-25 0 188,25-25-187,-25 25-16</inkml:trace>
  <inkml:trace contextRef="#ctx0" brushRef="#br0" timeOffset="35921.05">6400 7665 0,'0'0'0,"-25"0"15,25 24 1,-25 26-16,0-25 16,0 49-16,25-24 15,-49-1-15,24 1 16,25 0-16,-50-1 15,26 26-15,-1-50 16,0-1-16,-25 76 16,26-100-16,24 24 15,0-24 1,-25 0 109</inkml:trace>
  <inkml:trace contextRef="#ctx0" brushRef="#br0" timeOffset="36503.08">5978 7838 0,'25'25'15,"0"0"1,24 0-16,-49-25 16,50 49-16,-1 1 15,1-25-15,0 0 16,-50-1-16,49 1 15,-49 25 1,25-50-16,-25 25 16,25-25-16,0 24 15,-25 1 1,24 0-1,-24-25 1</inkml:trace>
  <inkml:trace contextRef="#ctx0" brushRef="#br0" timeOffset="38824.21">9029 8830 0,'0'0'31,"0"0"-31,0 25 15,0 25-15,0-50 16,0 49-16,0-24 16,0 0-16,0 0 15,0 0-15,0 24 16,0-24-16,0 0 15,0 0-15,0 0 16,0-1-16,0 26 16,0-50-16,0 25 15,0 0-15,0-1 16,0 1-16,-25 0 15,25 0 1,-25-25 0,25 0 15,-25 0-16,1 0 1,-26 0-16,0 0 16,26 0-16,-51-25 15,50 0-15,1 0 16,24 25-16,-25-24 15,25-1-15,-25 25 16,25-25 0,0 25 15,0 0 187,-25 0-202,0 0 31,-24 0-32,-50 0-15,24 0 16,-24 25-16,25-25 15,-26 25-15,-24-1 16,25-24-16,25 0 16,-26 0-16,1 0 15,25 0-15,-50 25 16,74-25-16,50 0 15,0 0 282,0 0-297,0 25 15,25 0 1,0 0-16,-25-25 0,0 49 16,0-49-1,0 50-15,0-50 0,0 25 16,-25-1-16,0 1 31,25-25-31,-49 0 16,24 25-16,0-25 15,25 0-15,-25 0 16,25 0-16,-25 0 15,1 0-15,-1 0 16,25 0 0,-25-25-16,0 0 15,-24 1-15,24-1 16,0 0-16,25 0 15,-25 0 1,25 25 15,0-24-15,0-1-16,0 0 15,0 25-15,0-50 16,0 50-16,0-49 16,0 49-16,0-25 15,0 25 1</inkml:trace>
  <inkml:trace contextRef="#ctx0" brushRef="#br0" timeOffset="39614.25">8434 9624 0,'-25'0'46,"-25"0"-46,-24 0 16,-1 0-16,26 0 16,-26 0-16,1 0 15,74 0-15,-25 0 16,25 0-16,-50 0 15</inkml:trace>
  <inkml:trace contextRef="#ctx0" brushRef="#br0" timeOffset="41143.35">6028 9575 0,'0'0'78,"0"0"-62,0 24-1,0-24 1,0 25-16,0 0 16,0 0-1,0-25 16,0 25-31,-25-1 16,0-24-16,-49 0 16,49 0-16,-25 0 15,25 0-15,25 0 16,-49 0-16,24 0 15,0 0 48,25-24-63,0 24 15,0-25-15,0 0 16,0 25-16,0-25 16,0 25 93,0 0-78,0 0-31,0 25 16,0 0-16,0-25 15,0 25-15,0-25 16,0 24-16,0 1 15,0 0 1,0-25 0,-25 0-16,25 0 15,-49 25-15,49-25 16,-25 0 31,25 0-32,-25 0-15,0 0 16,0-25-16,1 25 15,-1-50-15,0 1 16,25-1-16,-25 1 16,25-1-16,0 0 15,-25 26-15,1-51 16,24 50-16,0 1 15,-25-1-15,0-25 16,25 50 0,0-49-16,-25 49 15,25-25 1,0 25-16,-25-25 15,25 0 1,-24 25-16,24-25 16</inkml:trace>
  <inkml:trace contextRef="#ctx0" brushRef="#br0" timeOffset="41983.4">6350 9103 0,'-25'0'0,"0"0"16,1 0-16,-26 0 15,50 0-15,-25 0 16,0 0 62,-24 0-78,24 0 16,25 0-16,-50 25 31</inkml:trace>
  <inkml:trace contextRef="#ctx0" brushRef="#br0" timeOffset="42777.44">5606 9327 0,'0'24'156</inkml:trace>
  <inkml:trace contextRef="#ctx0" brushRef="#br0" timeOffset="44496.54">5035 9575 0,'-24'24'15,"24"-24"1,-50 25-16,25-25 15,-24 25-15,24-25 16,-25 0-16,25 0 16,0 0-16,-173 25 46,74 0-46,25-1 0,-50 26 16,50-50-16,-25 25 16,49 0-16,75-25 15,-24 0-15,-1 0 203,25 0-203,0-25 16,0 0 30,0 25 235,0 25-281,0-25 16,0 25-1,0-25 1,0 24-16,0 1 16,0 0-16,0-25 15,0 25 1,0-25-1,0 49-15,-50-24 16,25 25-16,-24-50 16,-26 25-16,26 0 15,-1-1-15,0 1 16,26-25-16,-1 0 78,-25 0-78,25 0 15,1-25-15,24 1 16,-25 24-16,25-25 16,-25 25-16,0 0 15,25-25 16,0 25-31,0-50 16,0 50-16,0-25 16,0 1-16,0-1 15,25 0-15,-25 25 16,50-25-1,-50 25 95</inkml:trace>
  <inkml:trace contextRef="#ctx0" brushRef="#br0" timeOffset="45272.58">3671 10319 0</inkml:trace>
  <inkml:trace contextRef="#ctx0" brushRef="#br0" timeOffset="50719.9">5407 2480 0,'50'0'31,"-50"0"-15,25 25-16,0 0 15,24 0 1,-49 0-16,25-25 16,25 49-16,-50-49 15,24 25 1,1-25-16,-25 25 15,25 0-15,-25-25 16,50 25-16,-50-1 16,24 1-16,-24-25 15,50 25-15,-50 0 16,50 0-16,-25-1 15,-1 1 1,1-25-16</inkml:trace>
  <inkml:trace contextRef="#ctx0" brushRef="#br0" timeOffset="52295.99">5978 2381 0,'0'25'15,"-25"-25"1,25 25 0,-25 0-1,25-25 1,-24 24-1,-1-24 1,0 25-16,0 25 16,0-50-1,25 25 1,-25-25-16,1 24 15,24-24 1,-25 25 0,25 0-1,-25 0 1,0-25-1,25 25 1,-25 0 0,25-25-16,-24 24 15,24-24-15,-25 50 16,0-50-16,25 25 15,0-25-15,-25 25 16</inkml:trace>
  <inkml:trace contextRef="#ctx0" brushRef="#br0" timeOffset="66239.78">15776 4539 0,'25'25'31,"-25"49"-31,0 1 15,0 74-15,0 0 16,0-1-16,0 1 16,0 50-16,0-26 15,0 26-15,0 24 47,0 744-47,0-743 16,0-26-16,0 0 15,0 1-15,0 49 16,0-74-1,24 24-15,-24-24 0,0 24 16,0 50-16,0-49 16,0-1-1,0-24-15,0-1 16,0 26-16,0-50 15,-24 24-15,-1-24 16,25-25-16,-25 0 16,0-25-16,0 0 15,1 1-15,24-51 16,-25 1-16,25-25 15,0 24-15,0-24 16</inkml:trace>
  <inkml:trace contextRef="#ctx0" brushRef="#br0" timeOffset="74486.25">17066 5407 0,'0'0'16,"0"25"-1,-25 0 1,25 0 0,0-25-16,0 49 15,0-49-15,0 25 16,0 0-16,0 25 15,0-1-15,0 1 16,0-1-16,0-24 16,0 25-1,0 0-15,0-50 16,0 24-16,0-24 15,0 25-15,0 0 16</inkml:trace>
  <inkml:trace contextRef="#ctx0" brushRef="#br0" timeOffset="76063.35">17785 5432 0,'-25'0'32,"25"0"-17,-25 0 1,1 25-1,-1-25 1,0 0-16,0 25 16,0-25-1,25 0 1,-24 25-1,-1-25-15,0 0 16,25 0 93,-25 24-93,25-24 15,0 25-15,0 0-16,0-25 15,0 25-15,0-25 16,0 25-16,0-1 15,0 1 1,0-25-16,0 25 16,0 0-16,0 0 15,0 24-15,0-49 16,0 25-16,0 0 156,50-25-141,-50-25 1,25 0 0,-1 0-16,1 25 15,-25 0 1,25 0-16,-25 0 15,25 0-15,-25 0 16,25 0 0,-1 0-16,26 0 31,-50 0-16,0 25 1,25-25-16,-25 25 16,0-25-1,0 25-15,0 0 16,0-25-16,0 25 15,0-25 1,0 24 0,0 1-1,0-25-15,0 25 16,0-25-16,0 50 15,-25-50-15,25 24 16,0-24-16,0 25 16,0-25-16,0 50 15,0-50-15,0 25 16</inkml:trace>
  <inkml:trace contextRef="#ctx0" brushRef="#br0" timeOffset="76919.39">18653 5507 0,'0'24'16,"-25"1"-1,25 0 1,0 0-16,-24 0 16,24-1-16,-25 26 15,25-25-15,-50 49 16,50-49-16,-25 25 15,25-25-15,-25-1 16,1 1-16,24 0 16,0 0-16,0-25 15,-25 25 1,0-25-1,25 24-15,0-24 16,0 25 0</inkml:trace>
  <inkml:trace contextRef="#ctx0" brushRef="#br0" timeOffset="77615.42">18380 5606 0,'0'0'15,"25"0"-15,0 25 16,-25-25-1,0 49-15,25-24 16,-25 0-16,24 0 16,1-1-1,-25 26-15,25-25 16,0 0-1,-25-25-15,0 49 16,25-49-16,0 25 16,-25-25 62</inkml:trace>
  <inkml:trace contextRef="#ctx0" brushRef="#br0" timeOffset="79829.56">19050 5432 0,'-25'0'78,"25"25"-78,0 0 16,0 0-1,0-1-15,0 26 16,0-25-16,0 0 15,0 24-15,0-24 16,0 0-16,0 0 16,0-25-16,0 24 15,0-24 1,0 25-16,0 0 15,0-25 1,0 25 109,25-25-110,-25 0-15,25-25 16,-25 25 0,25-25-1,-25 25-15,24-25 16,1 25-1,-25-24 17,0 24-17,25-25 1,-25 0-1,0 25 1,25-25 0,-25 25-1,0-25 1,25 1-16,-25 24 31,0-25-15,0 25-1,0-25-15,0 0 16,0 0-1,0 25-15,24-24 16,-24 24 31,0 0 140,0 0-187,0 24 16,0 1-16,25 25 15,0-25-15,-25 24 16,0 1-16,0-25 15,0-1-15,0 1 16,0 0-16,25 0 16,-25-25-1,0 25-15,25-25 16,-25 25-1,0-25-15,24 24 94,-24-24-47,0-24-47</inkml:trace>
  <inkml:trace contextRef="#ctx0" brushRef="#br0" timeOffset="82175.7">19621 5556 0,'0'0'156,"0"0"-125,0-25 47,24 25-62,1 0 108,-25 0-108,25 0 46,0 0 16,0 0-62,-1-24 15,-24 24 0,25 0-31,0 0 16,-25 0-16,25 0 16,0 0-1,-1 0 32,1 0-47,-25 0 16,50 0-16,-50 0 31,0 24-31,0-24 15,0 25-15,0 0 16,0 0-16,0-25 16,0 25-16,0-1 15,0-24-15,0 25 16,0-25-16,0 25 15,-25-25 1,0 25 0,25 0-1,-25-25 1,25 24-16,-24-24 15,-1 0 17,25 25-17,-25-25 1,0 0 77,0 0-93,1 0 16,24 0 0,-50 25-16,50-25 15,-25 25 16,25-25 1,-25 0 92,1 0-108,24 0 187,49 0-203,-24 0 15,0 0-15,-25 0 94,25 25-94,-1-25 47,-24 0-47,25 25 31,0-1-31,0-24 62,-25 25-30,25-25 61,-25 0-62</inkml:trace>
  <inkml:trace contextRef="#ctx0" brushRef="#br0" timeOffset="83447.77">20910 5581 0,'0'0'62,"25"0"-46,0 0-16,25 0 15,-1 0-15,-24 0 16,-25 0-16,50 0 93,-50-25-93,49 25 16,-49 0-16,25 0 16,-25 0-1,25 0 94,0 0-109,-1 0 16,-24 0-16</inkml:trace>
  <inkml:trace contextRef="#ctx0" brushRef="#br0" timeOffset="84687.84">21034 5928 0,'0'0'93,"0"0"-93,25 0 32,0 0-32,-25 0 15,50 0-15,-50 0 16,24 0-16,-24 0 15,25 0 32,-25 0-31,25 0-16,0 0 15,24 0 1,-24 0-16,0 0 16,-25 0 15,25 0 234</inkml:trace>
  <inkml:trace contextRef="#ctx0" brushRef="#br0" timeOffset="88519.06">21779 5259 0,'0'0'47,"0"0"-31,24-25-16,1 25 31,0 0-15,0 0-16,0 0 15,24 0-15,26 0 16,-26 0-16,-24 0 15,0 0-15,-25 0 63,25 0-63,-25 0 15,24 0 1,1 0 0,-25 25-1,0-25 1,0 24-16,0 1 15,0-25-15,-25 25 16,25-25 0,-24 25 15,-1-25 0,0 25-15,0-25-1,0 0 1,25 0-16,0 0 203,50 0-203,24 0 15,50 49-15,-74-24 16,24 0-16,-24-25 15,-50 25 32,0-1-31,0-24-16,0 25 15,-25 0-15,25 0 16,-25-25-16,1 25 16,-1-25-16,25 24 15,-50 1 1,25-25 31,1 0-47,-1 25 15,0-25 1,-25 25-16,50-25 15,-24 0-15,24 0 16,-25 0 0</inkml:trace>
  <inkml:trace contextRef="#ctx0" brushRef="#br0" timeOffset="90370.16">23118 5110 0,'0'-25'94,"-25"25"-94,-24 0 31,24 0-15,0 0-16,25 0 62,-25 0-46,0 0 0,1 25-1,-1-25 1,0 25-1,25-25 79,-25 24-94,25 1 16,0-25-16,0 25 15,0 0-15,0 0 16,0 24-16,0-24 15,0 0 1,0 0-16,0-25 16,0 24-1,0 1-15,0-25 31,0 25-31,0-25 16,0 25-16,0-25 16,0 25-16,0-25 109,25-25-94,-25 25-15,0-50 16,0 25-16,25 1 16,-25-1-16,25 25 15,-1-25-15,-24 25 63,50 0-48,0 0-15,-26 0 16,1 0-16,0 0 15,25 0-15,-50 0 78,0 25-78,0 0 16,0-1 0,0-24-16,24 50 0,-24 0 15,0-1-15,0 26 16,0-26-16,0-24 15,0 25-15,0-26 16,-49 26-16,49-25 16,-25 0-16,0-25 15,25 25-15,-25-25 16,25 24-16</inkml:trace>
  <inkml:trace contextRef="#ctx0" brushRef="#br0" timeOffset="91272.22">23887 5110 0,'0'0'15,"-50"0"1,50 25-16,-25-1 16,25 1-16,-24 0 15,24 0-15,0-25 16,0 25-16,0-1 15,0 1-15,0 25 16,-25-25-16,0-1 16,25 26-16,0-25 15,-25 49-15,25-49 16,-25 0-16,1 24 15,24-24-15,0 0 16,-25 25-16,0-26 16,25 1-16,0 0 15</inkml:trace>
  <inkml:trace contextRef="#ctx0" brushRef="#br0" timeOffset="91967.26">23515 5184 0,'25'25'16,"-25"0"-16,0-25 15,24 25-15,-24 24 16,25-24-16,0 0 15,-25 0-15,25-1 16,0 1-16,-25 0 16,49 0-16,-49 0 15,0-25-15,25 24 16,49 76-16,-49-100 15,-25 24-15,25 1 16,25 25-16,-50-25 16,25-1-16,-25-24 15,24 25 126</inkml:trace>
  <inkml:trace contextRef="#ctx0" brushRef="#br0" timeOffset="93660.35">24259 5060 0,'0'0'78,"25"25"-62,0-25-1,-25 0-15,24 25 63,1-25-48,0 0 1,0 25 93,-25-1-93,0 1-1,0-25 1,-25 25 0,25 0-16,-25-25 15,0 0 1,1 25-16,-1-25 15,25 0 1,-25 24 0,25-24 249,0 25-265,50-25 15,-1 0-15,-24 25 16,0-25-16,0 0 16,-1 25-16,-24-25 93,0 25-77,0-25-1,0 24-15,0 1 16,0-25 0,-24 25-16,24-25 15,-25 25 1,0 0-16,25-25 15,-25 0 1,25 0-16,-25 24 16,1-24-1</inkml:trace>
  <inkml:trace contextRef="#ctx0" brushRef="#br0" timeOffset="95373.45">25152 4887 0,'0'0'16,"-25"0"-1,-24 24 1,49-24 0,-25 25-16,0-25 15,25 25 1,0-25-16,-25 50 15,25-50-15,-25 49 16,1-49 0,24 25-16,-25 0 15,25 0 1,0-25-16,-25 49 15,25-24-15,-25-25 16,25 50-16,0-26 16,-25 26-16,25-25 15,0-25 1,0 25-16,0-1 15,0-24 17,0 25-17,0-25 16,0 25-31,0-25 63,0 25-48,25-25 1,-25 0 0,25 0 15,0 0-31,0 0 15,-25 0-15,24 0 16,1 0 0,-25 0 15,25-25-31,-25 25 15,0-25-15,0 0 16,25-24 0,0 24-1,-25 0 16,0 25-15,0-25 0,0 1-1,0-1 1,0 25 15,0-25-15,0 0-1,0 0 1,0 1 15,0 24-15,0-25-1,-25 25-15,0-25 31,25 25 94,-25 0-125,25 0 31,0 25 16</inkml:trace>
  <inkml:trace contextRef="#ctx0" brushRef="#br0" timeOffset="123031.03">17785 7169 0,'-50'24'47,"26"-24"-32,-1 25-15,-25 0 16,1-25-16,-1 50 15,0-26-15,1 1 16,-1 25-16,0-25 16,50-1-16,-49 1 15,24 0 1,25-25-16,-25 25 15,25-25 1,0 25-16,-25-1 16,25 1-16,0-25 15,0 25 1,0-25-16,0 25 15,0 0-15,0-1 16,0-24 0,0 25-16,0 0 15,0 0-15,0 0 16,0-1-16,0 1 15,25 0-15,-25-25 16,50 25 0,-50 0-1,25-1-15,-25-24 16,49 25-16,-24 0 15,0-25-15,0 0 16,-1 0-16,26 0 78,-50-25-62,0 0-16,0-24 15,25 24 1,-25 0-16,0 0 15,0 1-15,0 24 16,0-25-16,0 0 16,0 0-1,-50 0 1,50 1-16,-25 24 15,1 0-15,-1-25 16,25 0-16,-50 0 16,25 0-1,1 25 94,24 0-109,-25 0 16</inkml:trace>
  <inkml:trace contextRef="#ctx0" brushRef="#br0" timeOffset="124855.14">18182 7441 0,'25'0'63,"-1"0"-63,1 0 15,50 0-15,-26 0 16,-24 0-16,0 0 16,-25 0-16,25 0 62,24 25-46,-49-25-1,25 0 1,0 25-16,-25 0 47,0-25-32,0 25-15,0-25 16,0 24-1,0 1 1,0 0-16,0-25 16,-25 25-1,0 0-15,0-1 16,25-24-1,-24 0-15,24 0 16,-25 0 15,25 25-31,-25-25 16,25 25 233,0-25-233,50 0-16,-1 0 16,-24 25-16,0-25 15,0 25 48,0-25-48,-25 24 32,0 1-31,0 0-1,24-25 1,-24 25-16,0-25 15,0 25-15,0-25 16,-24 24-16,-1 1 16,25-25-1,-25 25 1,25-25-16,-25 25 15,-25 0-15,26-25 16,-26 25-16,50-1 16,-50-24-1,50 0 1,-24 0 62,24 25-78</inkml:trace>
  <inkml:trace contextRef="#ctx0" brushRef="#br0" timeOffset="126356.22">19199 7466 0,'0'0'16,"-25"0"-16,0 0 15,0 25-15,1-25 16,-1 25 0,25-25-16,-25 25 15,25-1 1,-25-24-1,0 25-15,25-25 16,-24 50 0,24-1-1,0-49-15,0 25 31,0-25 1,0 25-32,0 0 15,0-25 1,24 25-1,-24-25 1,25 0-16,0 0 16,-25 0-1,25 24 32,0-24-47,-1 0 16,1 0-1,-25 0 1,25 0-16,0-24 15,-25 24 1,25-25-16,-1 0 16,1 25-16,0-25 15,0 25-15,-25-49 16,0 49-1,0-25 1,0 25-16,0-25 16,0 0-16,0 25 15,0-25-15,0 25 16,0-24 15,-25 24-31,25-25 16,-25 0-1,25 25-15</inkml:trace>
  <inkml:trace contextRef="#ctx0" brushRef="#br0" timeOffset="127615.29">20365 7590 0,'0'0'125,"0"0"-109,49 0-16,26 0 15,-51 0-15,1 0 16,-25 0-16,75 0 78,-51 0-62,26 0-1,-25 0-15,0 0 16,-25 0-1,25 0-15,-25 0 16,24 0-16,-24 0 16,25 0-1</inkml:trace>
  <inkml:trace contextRef="#ctx0" brushRef="#br0" timeOffset="128535.35">20315 7863 0,'25'0'16,"24"0"46,51 25-46,-26-25-16,-24 0 15,24 0-15,-24 0 16,-50 0-16,25 0 156</inkml:trace>
  <inkml:trace contextRef="#ctx0" brushRef="#br0" timeOffset="136237.79">22374 7094 0,'25'0'46,"-25"0"-46,0 0 16,0 25-16,24 25 16,-24-50-1,0 49 1,0-24-16,25 0 15,-25 24-15,0-24 16,0 0-16,25 49 16,-25-49-16,0 0 15,0 0-15,25 0 16,-25 24-1,0-24-15,0-25 16,0 50-16,0-50 16,0 49-16,0-49 15</inkml:trace>
  <inkml:trace contextRef="#ctx0" brushRef="#br0" timeOffset="140007">23019 6945 0,'0'0'62,"25"-24"-46,-1-1-16,-24 25 16,25-50-16,0 50 15,-25-25-15,25 25 16,-25-49-16,49-1 15,-24 25 1,25 0-16,-25-24 16,-1 24-16,-24 0 15,25 25 1,0-25-16,-25 25 15,0-24-15,25 24 125,24 0-125,-49 0 16,50 0 46,-50 0-46,25 0-16,0 0 15,-1 49 1,1-49 0,-25 25-16,25 0 15,-25 0 1,25-1-1,-25 1-15,0 0 16,0-25-16,0 25 16,0 0-16,0-25 15,0 24-15,0 1 16,0 0-1,0-25 1,-25 25-16,25 0 31,-25 0-15,25-1 15,0-24-31,-25 25 16,1 0-1,24 0 1,-25-25-16,25 25 15,-25-1 1,0 1 15,25-25 0,-25 25-31,25 0 16,-24-25 0,24 25-1,-25-25 16,0 24 1,25 1 155,-25-25-187,25 0 15,0 0 266,0 0-265,0 0-16,50 0 15,-25 0-15,-1 0 16,1 0-16,0-25 16,0 25 30,-25 0-30,49 0-16,-49 0 94,25 0-63,-25 0 0,25 25-31,0-25 16,-25 0-1,25 0 48,-25 25-63,24-25 31,-24 0 125,25 0-31,0 0-110,-25 0-15,25 25 94,-25-25-1,25 0-93</inkml:trace>
  <inkml:trace contextRef="#ctx0" brushRef="#br0" timeOffset="142870.17">24755 6697 0,'-25'0'62,"-24"0"-62,-51 0 16,51 25-16,-1 0 15,1 0-15,24-1 16,0-24-16,0 50 15,25-50-15,0 25 16,-25-25-16,1 50 16,24-50-16,0 24 15,0 1 1,0 0-16,0 0 15,0-25-15,0 49 16,0-49-16,0 25 16,0-25-16,0 25 15,0 0-15,0 0 16,0-1-16,0 1 15,0 0-15,0 25 16,0-50-16,0 49 16,24-24-16,-24 0 15,0 24-15,0-49 16,25 25-1,-25-25 1,25 25 0,0 0-1,-25-25 48,25 0-48,24 0 1,-24-25-16,0 0 15,0 25-15,24-49 16,-49 49-16,0-25 16,25 0-16,-25 0 15,0 0-15,0 1 16,0-1-16,0 25 15,0-25-15,0 0 16,0 25 0,0-25-16,0 25 15,0-24-15,0-1 16,0 25-1,0-25 32,0 25-47,0 0 31,-25 0-31,0 0 16,1 0-16,-1 0 16,0 0-16,0 0 15,25 0 1,-25 0-16,1 0 15,24 0 1,-25 0 0,0 25-1,0-25 1,25 25-16,-25-25 15,1 49 1,24-49 0,0 25-16</inkml:trace>
  <inkml:trace contextRef="#ctx0" brushRef="#br0" timeOffset="144055.23">25028 7193 0,'0'0'16,"0"0"-16,-50 0 16,26 25-1,-1-25-15,25 25 16,-25-25-16,25 25 15,0 0-15,0-1 16,0-24-16,0 25 16,-25 0-16,25 0 15,0-25-15,0 25 16,0-1-16,0-24 15,0 25-15,0-25 16,0 25-16,0 0 31,0-25-31,0 25 16,0-1-1,25 1 1,-25-25-16,25 0 16,-25 0-16,49 0 15,-49 0 1,25 0-16,0-25 15,0 25-15,0-49 16,-1 24-16,1-25 16,25 1-16,-50-1 15,49 1-15,-49 24 16,25-50-16,-25 51 15,0-26-15,0 25 16,0 25-16,0-25 16,0 25-1,0-24 79,-25 24-94,1 0 15,-1 24 1,-25 1-16,1-25 16,24 25-1,25-25-15,-25 25 16,0-25-16,-24 49 15,24-49-15,0 25 16</inkml:trace>
  <inkml:trace contextRef="#ctx0" brushRef="#br0" timeOffset="145527.31">20985 8359 0,'-25'0'0,"0"25"16,-24 49-16,-1 26 15,25-51-15,-24 26 16,-26 49-16,1 0 16,49-50-16,-50 50 15,26-74-15,-1 49 16,1-49-16,24-1 15,0-24-15</inkml:trace>
  <inkml:trace contextRef="#ctx0" brushRef="#br0" timeOffset="146071.34">20315 8582 0,'25'25'0,"0"50"15,-1-51 1,1 26-16,0 24 15,0-24-15,24 0 16,-49-1-16,100 51 16,-51-51-16,26 50 15,-26-24-15,26 24 16,-26-74-16,-24 49 15,0-74 126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6:38.9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10889 5209 0,'-25'0'125,"-148"0"-125,-1-25 15,1 0-15,-1 1 16,0-1-16,1 0 16,-1 0-16,25 0 15,25 1-15,0-1 16,50 0-16,-1 25 15,26-25-15,-26 0 16,26 25-16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3:28.1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3225 7590 0,'99'0'46,"99"50"-30,50-25-16,25-1 16,25 26-16,-25-50 15,24 0-15,-24 0 16,-74 0-16,-51 0 15,-73 0-15,-50 0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3:29.7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7094 7888 0,'25'0'31,"74"0"-16,50 0 1,-25 0-16,-50 0 16,26 0-16,-26 0 15,-24 0-15,24 0 16,-49 0-16,0 0 15,-1 0-15,1 0 16,0 0-16,0 0 16,25 0-16,-50 0 15,24 0-15,1 0 16,-25 0-16,50 0 93,24-25-77,1 0 0,-51 25-16,51 0 0,24 0 15,25 0-15,-74 0 16,-1-25-16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3:36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9649 10220 0,'-25'0'15,"25"0"1,-25 0-16,25 0 15,-24 0 1,-1 0 0,0 0-16,0 0 15,0 0-15,-74 0 16,25 0-16,-1 0 15,-24 0-15,0 0 16,-75 0-16,1 0 16,-26 0-16,-74 0 15,0 0-15,50 0 16,-25 0-16,50 0 15,-1 0 1,125 0-16,-50 0 16,74 0-16,25 0 15,1 0-15,24 0 16,-25 0-16,0 0 15,0 0-15,-24 0 16,-100 0-16,50 0 16,-75 0-16,50 0 15,-99 0-15,24 0 16,26 0-16,-51 0 15,51 0-15,-1 0 16,50 0-16,25 0 16,24 0-16,75 0 15,-24 0-15,24 0 78,-50 0-78,-24 0 16,-75 0-16,25 0 15,49 0 1,-49 0-16,-24 0 16,24 0-16,-1 0 15,1 0-15,25 0 16,0 0-16,49 0 15,1 0-15,24 0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3:55.5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16942 8483 0,'0'0'0,"24"0"31,1 0-31,-25 0 15,25 0-15,-25 0 16,25 0 0,0 0-1,-1 0-15,1 0 16,0 0-16,49 0 15,-24 0-15,74 0 16,-50 0-16,1 0 16,24 0-16,-49 0 15,-1 0-15,1 0 16,-25 0-1,0 0-15,-1 0 16,-24 0-16,50 0 16,0 0-16,24 0 15,0 0-15,-24 0 16,49 0-16,-24 0 15,24 0-15,0 0 16,50 0-16,-25 0 16,0 0-16,0 0 15,-25 0-15,0 0 16,-24 0-16,-26 0 15,-24 0-15,0 0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4:28.4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19968 1761 0,'0'0'16,"0"-25"-1,-25 25 16,0 0-15,25 0-16,-25 0 16,1 0-1,-1 0-15,25 0 16,-25-24-16,-25-1 15,26 25-15,-26-25 16,25 25-16,-49-50 16,-1 50-16,-49-25 15,25 25-15,25-24 16,-1 24-16,26 0 15,24-25-15,0 25 16,0 0-16,0 0 62,1 0-46,-1 0-16,25 0 16,-50 25-16,50-1 15,-25-24-15,25 25 16,-49 0-1,24 0 1,0 0 15,25 0-15,0-25-16,-25 49 15,25-49-15,-24 50 16,24-25-16,0 24 16,0-24-16,0 25 15,0-1-15,0-24 16,0 25-16,0-1 15,0-24-15,0 0 16,0 24-16,0-24 16,0 0-16,0 25 15,0-26-15,0 1 16,0 0-16,0 25 15,0-26-15,0 1 16,0 25-16,0-25 16,0-1-16,0 51 15,0-50-15,0 24 16,0-24-16,0 25 15,0-25 1,0-1-16,0 1 0,0 0 16,0 25-1,0-26-15,0 1 16,0 25-16,0-1 15,0 1-15,0 0 16,0-26-16,0 51 16,0-26-16,0-24 15,0 25-15,0-1 16,0-24-16,24 25 15,-24-25-15,0 24 16,25-24-16,-25 25 109,25-50-109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4:30.6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19893 1836 0,'0'0'0,"25"49"16,-25-24-1,0 0 1,0-25-16,0 25 15,0-25 1,0 24 0,0 1-1,0-25-15,0 25 16,0-25-16,0 25 15,0-25-15,0 25 16,0-1-16,0 1 16,0 0-16,0 0 15,0 0-15,0-1 16,0 1-16,0-25 15,0 50-15,0-50 16,0 25-16,0-1 16,0 1-16,0 0 15,0 0-15,0 0 16,0-1-16,0-24 15,0 50-15,0-25 16,0 24-16,0 1 16,0 0-16,0-25 15,0 24-15,0 1 16,0 24-16,0-24 15,0-1-15,0 1 16,0 0-16,0-1 16,0-24-1,0 0-15,0 0 16,0-25-16,0 24 15,0 1-15,0-25 16,0 25-16,0-25 16,25 25-16,-25-25 15,0 25 1,0-1 171,0 26-187,-50-50 16,-24 25-1,0 0-15,24-1 16,-24 1-16,24 0 15,-49 25-15,49-26 16,-49-24-16,74 25 16,-49-25-16,-1 0 15,50 0-15,1 25 16,-26-25 62,-24 0-63,-1 0-15,-24 0 16,25 0-16,-1 0 16,1 0-16,-1 0 15,-24 0-15,25 0 16,24 0-16,25 0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4:34.1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20315 1265 0,'0'50'0,"0"-1"16,-25-24-16,25 0 15,0 24-15,-25-24 16,25 25-16,0-1 16,0-24-1,-24 25-15,24 24 16,-25-49-16,25 25 15,0-1-15,0 1 16,0 0-16,-25-26 16,25 26-16,0-25 15,0 0-15,0 24 16,-25-24-16,25 0 15,0 24-15,0-24 16,0 0-16,0 25 16,0-1-16,-25 1 15,25-25-15,0 49 16,0-49-16,0 24 15,0 1-15,0 0 16,0-1-16,0-24 16,-24 25-16,24-1 15,0 1-15,0 0 16,0-1-16,0-24 15,0 49-15,0-49 16,0 25 0,0-1-16,0 1 15,0-50-15,0 50 16,0-26-16,0-24 15,0 50-15,0-50 16,0 25-16,0-25 31,0 25 125,49-25-156,1 0 16,-1 0-16,-24 0 15,25 0-15,-25 0 16,-1 0 0,-24 0-16,25 0 15,-25 0-15,25 0 16,-25 0-1,25 0-15,0 0 16,-25 0-16,24 0 16,-24 0-1,25 0-15,0 0 16,-25 0-16,50 0 15,-1 0-15,1 0 16,24 0-16,-24 0 16,-50 0-16,25 0 15,0 0 16,-25 0-31,24 0 16,-24 0 31,25 0-47,0 0 15,0 0-15,24 0 16,75 0 0,0 0-16,25 0 15,-25 0-15,-25 0 16,-24 0-16,-25 0 15,-50 0-15,49 0 234,-49-25-218,0 0 0,0 0-16,0-24 15,0 24-15,0 0 16,0-25-16,0 1 15,0-26-15,0 26 16,0-26-16,0 26 16,0-26-16,0 1 15,0 24-15,0-24 16,0 24-16,0 25 15,0-24-15,0-26 16,0 26-16,0-1 16,0 1-16,0-1 15,0 0-15,0 1 16,0 24-16,0-49 15,0 74-15,-25-50 16,25 25-16,-24 25 16,24-25-16,0 1 15,0-1-15,0-25 16,-25 25-16,0-24 15,25-1-15,0 25 16,0 1 0,-25-1-16,0 0 15,25 0-15,-25 0 16,1-49-1,-26 49 1,25 0-16,25 0 31,-25 1 0,25 24-15,-24 0-16,-26-25 16,50 25-16,-50 0 15,1 0-15,-1 0 16,25 0-16,-49 0 15,49 0-15,-49 0 16,-1 0-16,26 0 16,-26 0-16,26 0 15,24 0-15,25 0 16,-25 0-1,-24 0 141,-51 0-156,-49 0 16,25 0-16,-24-25 16,48 0-16,-48 0 15,73 25-15,26 0 16,-51 0-16,76-24 15,48-1 219,1 25-234,0-25 16,25 25-16,-26 0 16,1 0-16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4:36.7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19124 2059 0,'0'0'78,"50"25"-78,-25-25 16,0 24-16,24 1 15,-24 0-15,-25-25 16,50 25-16,-26 24 16,1-49-16,-25 25 15,50 0-15,-25 0 16,-1 0-16,26-1 15,-25-24-15,0 50 16,24-25-16,-49-25 16,25 0-16,0 25 15,-25-25-15,25 49 16,0-49-16,-1 25 15,1 0-15,0 0 16,0-25-16,0 49 16,24-24-1,-24 0-15,0-25 16,49 50-16,-24-26 15,-1 1-15,1 25 16,-25-50 0,0 25-16,24-1 15,-49-24-15,50 25 16,-25 0-1,-1 0-15,1 0 16,0-25-16,25 49 16,-50-49-16,24 25 15,1-25-15,0 25 16,25 0-16,-26-1 15,1 1-15,0-25 16,25 25-16,-25 0 16,-1-25-16,1 25 15,25-1-15,-50-24 16,25 0-16,-1 25 31,1-25-15,25 25-16,-25-25 15,-1 0-15,1 25 16,-25-25-16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4:39.0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16718 6400 0,'25'0'16,"50"0"-16,-1 0 16,25 0-16,0 0 15,-24 0-15,-1 0 16,-49 0-16,25 0 15,-1 0-15,26 0 16,-1 0-16,1 0 16,49 0-16,0 0 15,49 0-15,1 24 16,-1-24-16,-49 0 15,-24 0-15,-1 0 16,-25 0 0,-24 0-16,0 0 15,-26 0-15,1 0 16,0 0 140,0 0-156,74 0 15,-25 0-15,1 0 16,-1 0-16,1 0 16,-26 0-16,1 0 15,24 0-15,-24 0 16,0 0-16,-1 0 15,-49 0-15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4:42.5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21903 6077 0,'0'0'78,"74"0"-63,-24 0-15,-1 0 16,-24 0-16,25 0 15,-50 0-15,24 0 16,-24 0 0,25 0-16,0 0 15,-25 0-15,25 0 16,24 0-16,-49 0 15,25 0-15,-25 0 16,25 0 0,0 0-16,24 0 15,-24 0-15,0 0 16,25 0-16,-50 0 15,24 0 1,1 0-16,0 0 16,25-25-16,-26 25 15,26 0-15,0-24 16,49 24-16,0 0 15,-24 0-15,24 0 16,0 0-16,0 0 16,-24 0-16,24 0 15,-25 0-15,1 0 16,-1 0-16,-24 0 15,24 0-15,1 0 16,-26 0-16,26 0 16,-26 0-16,26 0 15,-1 0-15,-24 0 16,24 0-16,0 0 15,26 0-15,-26 0 16,0 0-16,26 0 16,-26 0-16,1 0 15,-51 0-15,26 0 16,-25 0-16,-25 0 15,25-25 282,24 25-297,50 0 15,1 0 1,-1 0-16,25 0 16,-50 0-16,1 0 15,-26 0-15,1 0 16,-25 0-16,24 0 15,-49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6:40.6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9575 2009 0,'0'-25'63,"-75"25"-48,1 0-15,-1 0 16,1 0-16,0 0 15,-1 0-15,1 0 16,-1 25 0,50 0-16,1-25 15,-51 25-15,75 0 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4:46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25722 8434 0,'-24'0'0,"-1"0"16,0 0-16,0 0 15,0 24-15,1-24 78,-26 0-62,-49 0-1,0 0-15,24 0 16,-24 0-16,-50 0 16,25 0-16,-25 0 15,50 0-15,-25 0 16,0 0-16,25 0 15,0 0-15,-1 0 16,26 0-16,-50 0 16,0 0-16,25 0 15,-50 0-15,-25 0 16,50 0-16,-25 0 15,25 0-15,0 25 16,25 0-16,49-25 16,-24 0-16,0 0 15,24 0-15,25 0 16,-24 0-16,-1 0 15,50 0-15,-50 0 16,50 0-16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4:48.2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22051 10046 0,'0'0'16,"50"25"-16,-25 24 16,24 1-16,1-25 15,0 49-15,24-24 16,0 49-16,-24-74 15,-25 24-15,24-24 16,-49 25-16,0-25 16,25-1-16,-25 26 15,25-25-15,-25 24 16,0 1-1,0 24-15,0-24 16,-50 0-16,26 24 16,-51 25-16,-24 1 15,0-26-15,24 50 16,1-50-16,0-24 15,-26 24-15,51-24 16,-26-25-16,-24 24 16,0-24-16,24 0 15,1-25-15,0 0 16,49 0-16,0 0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4:49.1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21258 10616 0,'0'25'0,"49"25"16,1-1-16,24-24 16,-49 25-16,0-25 15,49 24-15,-49-24 16,25 25-1,-1-26-15,-24 1 16,0 0-16,0 0 16,24 0-16,-24-25 15,50 49-15,-51-24 16,26-25-16,0 50 15,-1-50-15,-49 0 16,25 25-16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4:51.0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12378 9847 0,'0'0'16,"24"0"-1,1 25-15,-25-25 16,50 75-16,-25-26 16,-1 1-16,51 24 15,-50 1-15,24-26 16,-49-24-16,25 25 15,-25-1-15,25 1 16,0 0-16,-25 24 16,0-49-16,24 0 15,1 24-15,-25-49 16,0 25-1,0 0-15,0 0 16,-25-1 0,1 1-1,-1 0-15,-25-25 0,1 50 16,-26-26-1,1 1-15,-50 0 16,-25 25-16,-25-26 16,1 1-16,98-25 15,-24 25-15,-50 0 16,75 0-16,-1-25 15,26 0-15,-1 0 16,50 24-16,-25-24 47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4:51.8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11733 9699 0,'24'74'16,"26"-49"-16,-25 24 16,49 26-16,-49-26 15,0-24-15,0 50 16,-1-26-16,26 1 15,-25 49-15,0-99 16,-25 50-16,49-1 16,-24-24-16,0 0 15,25 49-15,-50-49 16,24 0-16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00:21.7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12378 10592 0,'0'-25'172,"-25"25"-172,25 0 15,-25 0-15,0 0 16,0 0 0,1 0-16,24 0 0,-25 0 46,0 0-30,0 0 0,0 0-16,0 0 15,1 0-15,-26 0 16,0 25-16,1-25 15,-1 0-15,25 24 16,-24-24-16,49 0 16,-75 25 218,-24-25-219,-124 25-15,74-25 16,-25 0-16,26 0 15,48 0-15,51 0 16,-1 0-16,50 0 437,0 0-437,75 0 15,-1 0-15,0 0 0,-24 0 16,-25 0-16,0 0 16,-1 0-16,26 0 93,0 0-77,-25 0-16,24 0 15,-49 0-15,25 0 16,25 0-16,-50 0 16,24 0-16,1 0 93,0 0-93,25 0 16,-1 0-16,-24 0 15,0 0-15,-25 0 16,25 0 0,-1 0-1,-24 0 1,25 0 46,25 0-46,24 0-16,-49 0 15,0 0-15,0 0 16,-1 0-16,1 0 140,-25 0-140,25 0 16,0 0 0,0 0 46,-25 0-46,24 0-16,1 0 15,0 0 48,-25 0-32,25 0 16,0 0-32,-25 25 1,24-25 46,-24 0-46,50 25-16,-50-1 93,0-24 79,0 0-172,-25 0 16,0 0-16,25 0 15,-49 0 1,24 0-16,0 0 15,0 0-15,-49 0 16,49 0-16,0 0 16,-24 0-16,49 0 15,-25 0-15,0 0 16,0 0-16,25 0 15,-24 0-15,-1 0 16,0 0-16,25-24 16,-25 24-1,0 0-15,1 0 16,24 0-1,-25 0 1,25 0 0,-25 0-16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00:25.8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13395 10492 0,'-25'0'0,"25"0"16,-25 0 78,0 25-94,25-25 62,-25 50-62,25-50 0,-24 25 16,-1-25-16,25 24 15,-25 1 1,25-25-1,-50 25-15,50 0 16,-25 0 0,1-1 93,-26 1-109,25 25 15,0-50-15,1 25 16,-1-1-16,0-24 16,0 25-16,0 0 15,25-25 94,-24 0-93,-51 50 0,1-1-1,-1-24-15,51 0 16,-26 0-16,50-25 15,-25 0 157,-49 49-172,-50-24 16,49-25-16,1 25 15,24-25 1,-24 0-16,49 0 15,0 0-15,0 25 952,1 0-952,-26-1 16,25 1-16,0 0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00:29.1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13767 11137 0,'0'-25'202,"-25"1"-139,0-1-48,-25 25 79,-24-25-78,24 25-16,26 0 15,-26-25-15,25 25 16,0-25-16,1 25 15,-26 0 266,-49 0-281,-1 0 16,1 0-16,25 0 16,-1 0-16,51 0 15,-1 0-15,25 0 187,-25 0-171,0 25-16,0 50 16,25-75-1,-24 49-15,24-49 16,0 25-1,0 0-15,0 0 16,0 0-16,0-1 16,0 1-16,0-25 15,0 25-15,0 0 16,0 0-16,24-25 15,-24 49 1,25-49-16,0 25 16,0-25 15,0 0-16,-1 0-15,1 0 16,25 0-16,-25 0 16,-1 0-16,-24 0 15,50 0-15,-50 0 63,50 0-63,-26 0 15,26 0-15,-50 0 16,50 0-1,-50 0-15,25 0 16,-25 0-16,49 0 16,-49 0-1,25 0-15,-25 0 16,25 0-1,0 0 17,-1-25-32,1 0 15,0 25 1,-25 0-1,50-24-15,-26-1 16,26-25 140,-25 25-140,0 25-16,-25-24 31,0 24-31,0-25 15,0 0-15,0 25 32,0-25-1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7:58:44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12477 3497 0,'0'0'0,"0"25"15,0-25-15,0 50 16,0-25-16,-25-1 16,0 26-1,25-50-15,-25 50 16,1-25-16,-1 24 15,0-24-15,25 25 16,-50-1-16,26-24 16,24 0-16,0-25 15,0 25-15,-25-25 16,25 49-1,0-49-15,-25 25 16,25-25-16,-25 50 16,25-26-1,-25 1 1,25-25-1,0 25-15,-25-25 32,1 25-17,24-25 1,-25 25-1,25-1-15,-25-24 16,25 0 15,-25 25-31,0-25 16,1 0-16,24 25 15</inkml:trace>
  <inkml:trace contextRef="#ctx0" brushRef="#br0" timeOffset="2150.12">11509 3621 0,'0'0'0,"25"25"15,0-25 1,0 50-16,0-50 16,-1 25-1,-24-25 1,25 25-16,0-1 15,0-24-15,-25 0 16,25 25-16,-25-25 16,24 25-1,-24-25 1,25 25-1,0 0 1,-25-25 0,50 24-1,-50-24 16,24 25-31,1 0 16,0-25-16,25 25 16,-50 0-16,24-25 15,1 0-15,-25 0 16,25 24-16,-25-24 15,50 0 1,-50 0-16,24 25 16,26 0-16,-50-25 93,50 0-77,-50 25-16,25 0 203,-25-25-172,24 0-31,1 24 15,0-24 375,0 25-390,0 0 16,24 0-16,-49 0 16,25-25-16,0 24 15</inkml:trace>
  <inkml:trace contextRef="#ctx0" brushRef="#br0" timeOffset="16257.92">3150 5482 0,'50'0'188,"-1"0"-188,-49 0 15,25 0-15,0 0 16,-25 0-16,25 0 15,-25 0-15,25 0 47,-25 25-31,0-1-16,0 1 15,24 25-15,-24-50 16,0 25-16,0-1 16,0-24-16,0 25 15,0-25-15,0 25 16,0 0-16,0-25 15,0 25-15,0-1 16,0 1-16,-24 0 16,24-25-16,-25 25 15,25 0-15,-25-25 16,0 25-1,0-25-15,25 24 16,-24 1 0,-1-25-16,25 0 62,0 0 63,25 0-94,-25-25-31,24 25 16,26-49-16,-25 49 15,0-25-15,-25 0 16,24 25-1,1 0-15,0-25 16,0 25-16,0-25 16,-25 1-16,49 24 15,-49-25-15,25 25 94,-25-25-94,50 0 15,-50 0 1,49 25-16,-49-24 16,25-1-1,-25 25-15,0-25 16,25 25-1,-25-25 141,0 0 0,-25 25-156,0 25 16,0 0-16,1 0 16,-26 0-1,50-1-15,-25-24 16,25 25-1,0-25 1,0 25 31,0 0-32,0 0-15,0-25 16,0 24-16,0 1 31,0-25-31,0 25 31,0-25 32,0 25-63,0 0 15,0 0 1,0-25-16,25 24 16,0 1-1,0-25-15,-1 0 16,-24 0-1,25 0-15,0 0 0,25 0 16,-1 0 0,-24 0-16,0 0 15</inkml:trace>
  <inkml:trace contextRef="#ctx0" brushRef="#br0" timeOffset="17159.98">4167 5556 0,'0'50'32,"0"-25"-17,25-25-15,0 24 16,24-24-16,-24 0 15,25 0-15,-25 0 16,-1 0-16,-24 0 62,50 0-46,0 0-16,-26 0 16,1 25-1,0-25 1,-25 0-16,50 0 15,-50 0-15,24 0 16,-24 0-16,25 0 16</inkml:trace>
  <inkml:trace contextRef="#ctx0" brushRef="#br0" timeOffset="18088.03">4266 5904 0,'25'0'47,"0"0"-31,49 0-16,1-25 15,-50 25-15,-1-25 16,1 25 31,0 0 124,25 0-155,-26 0-16,1 0 15,0 0-15,-25 0 78</inkml:trace>
  <inkml:trace contextRef="#ctx0" brushRef="#br0" timeOffset="22456.28">5184 5060 0,'0'0'141,"25"0"-126,0 0-15,0 0 16,-1 0-16,-24 0 31,25 0-15,0-25-16,0 25 15,-25 0 1,25 0 62,-1 0-63,1 0 63,-25 0-62,25 0 0,-25 25-1,0-25 1,0 50-16,0-50 15,-25 25-15,25-25 16,-25 24-16,1-24 16,-1 0-16,25 25 15,-25-25 1,0 25-16,25-25 15,-25 0-15,25 25 16,-24-25 0,-1 25-1,0-1 1,25-24-1,-25 0 1,25 0 156,50 0-157,-25 0-15,-1 0 16,-24 0-1,25 0-15,0 25 78,0 0-78,0 0 16,-25-25 62,24 49-47,-24-49-15,0 25-1,-24 0 1,24 0 0,-50-25-16,25 25 31,0-25-16,25 0-15,-24 24 16,24-24 0,-25 0-1,0 0 32,25 0-47,-25 0 16,0 25-16</inkml:trace>
  <inkml:trace contextRef="#ctx0" brushRef="#br0" timeOffset="23512.34">6350 4961 0,'-25'0'15,"25"0"17,0 0-17,-25 25-15,25 0 16,-24-1-16,-1 1 15,25 0-15,-25-25 16,0 50 0,0-50-16,1 49 15,-1 1-15,25-50 16,-25 25-16,0-1 15,25 1-15,-25 0 16,1 0-16,24-25 16,-25 25-1,25-1-15,-25 26 47,0-50-31,25 0 108</inkml:trace>
  <inkml:trace contextRef="#ctx0" brushRef="#br0" timeOffset="24312.39">6028 4961 0,'0'0'0,"0"0"16,0 25-16,0 0 16,0-1-1,24-24-15,1 50 16,-25-50-1,0 25 1,25 0-16,0 24 16,-25-49-1,25 25-15,-25 0 16,24 0-16,1-25 15,-25 24 1,25 26 0,-25-50-16,25 25 15,-25 0-15,25-25 16,-25 24 77,0-24-77</inkml:trace>
  <inkml:trace contextRef="#ctx0" brushRef="#br0" timeOffset="25070.43">6697 4812 0,'0'25'0,"0"0"15,0-25-15,0 49 16,0 1 0,0-25-16,-49 24 15,49 1-15,0 0 16,0-26-16,-25 26 15,25-25-15,0-25 16,0 25-16,0-1 16,0-24-16,0 25 15,0 0-15,0 0 16,-25-25-16,25 25 15</inkml:trace>
  <inkml:trace contextRef="#ctx0" brushRef="#br0" timeOffset="26619.52">6995 5035 0,'0'0'62,"0"0"-62,-25 25 16,0 0-1,25-25 1,-24 25-16,-1 0 15,25-25 1,0 24 0,-25-24-16,25 25 15,0 0-15,0 0 16,0-25-1,0 25 1,0-1-16,0-24 31,0 25 16,0-25-47,0 25 31,0 0-15,25-25-1,0 0 1,-25 0-16,24 0 16,1 0-16,0 0 15,0 0 1,0 0-1,-1 0 1,1-25 0,0 25-16,-25-25 15,25 25-15,-25-25 16,25 1-16,-25 24 47,0-25 31,0 0-78,0 25 15,0-25 1,0 25-1,0-25 1,-25 25 0,25-49 15,-25 49-16,0-25 17,25 25-1,-25 0 16,25 0-32,-24 0-15,-1 0 16,0 0-16,25 0 15,-25-25-15,25 25 125,-25 0-125,1 0 16</inkml:trace>
  <inkml:trace contextRef="#ctx0" brushRef="#br0" timeOffset="29023.66">7367 5705 0,'-50'0'187,"1"0"-187,-26 0 16,-24 0-16,0 0 16,25 0-16,-1 0 15,1 0-15,49 0 16,-25 0 109,1 0-110,-100 0-15,74 0 16,26 0-16,24 0 15,0 0-15,25 0 16,-25-25 0,25 25 30,-49 0-30,-26 0-16,51 0 16,-1 0-16,-25 0 15,25 0-15,-74 0 16,50-25-16,-26 25 15,25 0-15,1-24 16,24 24-16,0 0 16,0 0 140,-24 0-156,-26 0 15,26 0-15,49-25 16,-25 25-16,25 0 15,-50 0-15,-24 0 16,74 0-16,-25 0 296,-49 0-280,24 0-16,1 0 16,24 0-16,0 0 15,0 0-15,0 0 16,-49 0-16,74 0 15</inkml:trace>
  <inkml:trace contextRef="#ctx0" brushRef="#br0" timeOffset="33679.92">6474 5953 0,'0'0'188,"-25"0"-157,25 0-16,-25 0 32,25 0-47,-24 0 16,-1 0-1,25 0 1,-25 0-16,25 0 16,-25 0-1,0 0-15,25 0 16,-24 0-16,24 0 15,-25 0-15,25 0 16,-25 0 0,0 0-1,25 0-15,-25 0 16,1 0 140,24 0-109,0 0-32,24 0-15,-24 25 16,0 0-1,25-25-15,0 49 0,-25-49 16,0 25-16,0-25 16,25 50-1,-25-50-15,0 25 16,0-25-16,0 24 15,25-24-15,-25 25 16,0 0 0,0-25-16,0 25 15,24-25 1,1 25-16,-25-25 281,25 0-281,-25-25 15,25 0 1,0 0-1,-25 25 1,24 0-16,-24 0 16,50 0-16,-25-25 15,0 1-15,-1 24 16,1 0 31,-25 0-47,25 0 15,0 0-15,0 0 16,-1 0-16,1 24 31,0-24-15,0 25 30,0 0-30,-25-25 0,0 25-1,0 0 1,0-1-16,0-24 15,0 25-15,0 0 32,0 0-17,-25-25-15,25 25 16,-25-25-1,25 24-15,-25-24 16,25 25-16,-25 0 16,1 0-16,24-25 15,-25 25-15,0-1 16,0 1-16</inkml:trace>
  <inkml:trace contextRef="#ctx0" brushRef="#br0" timeOffset="38061.17">14312 6722 0,'-49'0'16,"24"0"-16,0 25 15,-49 0-15,49-25 16,0 0-16,-49 24 16,-1-24-16,1 0 15,-1 0-15,-24 0 16,0 0-16,-50 0 15,25 0 1,25 0-16,24 0 0,1 0 16,24 0-1,26 0-15,-1 0 16,0 0-1,-25 0-15,1 0 16,-26-24-16,-24-1 16,50 25-16,-26 0 15,-24 0-15,25 0 16,-1 0-16,26 0 15,24 0-15,25 0 16,-25 0-16,0 0 47,-25 0-16,-123 0-31,49 25 16,0-25-16,-25 24 15,75-24 1,-100 25-16,50 0 0,0 0 15,25-25-15,24 0 16,26 0 0,-1 0-16,50 0 15,-25 25 48,-74-25-48,25 25-15,-26-25 16,-48 24-16,73-24 15,1 0-15,24 0 16,25 0-16,1 0 31,24 25 78,-50 25-93,50-50 0,0 49-16,-25 1 15,0 24-15,0-24 16,25 0-16,-24 24 15,-1 0-15,0 1 16,25-1-16,-25 1 16,25-26-16,0 1 15,0 24-15,0 1 16,0-1-16,0 1 15,0-1-15,0-24 16,0-1-16,0 1 16,0 24-16,0-24 15,25 24-15,-25-24 16,0-25-16,0 49 15,0-24-15,0-1 16,0-24-16,0 0 16,0 0-16,0-1 15,0 1-15,0 0 16,0 0-16,0-25 15,0 49 1,0-49 0,0 25-1,0-25 1,0 25-16,0 0 15,0 0-15,0-25 16,25 49-16,-25-49 16,0 25-1,0-25-15,0 25 63</inkml:trace>
  <inkml:trace contextRef="#ctx0" brushRef="#br0" timeOffset="42821.44">14387 6722 0,'0'25'16,"0"-25"0,25 25-16,-25-25 15,0 24-15,0 1 16,24 0-16,-24 0 15,0 25-15,0-26 16,0 26-16,0 0 16,0-1-16,0 1 15,0 49-15,0-25 16,0 26-16,0-1 15,0 50-15,0-50 16,0-25-16,0 1 16,0-1-16,0 1 15,0-1-15,0-24 16,0 49-16,0-74 15,0 24-15,0-24 16,0 25-16,0-1 16,-24-24-16,24 49 15,-25-24-15,0 0 16,0-26-1,25 1-15,0 0 16,0 0 0,0 0-16,0-25 15,-25 24-15,25 1 16,-25 0-1,25 0 1,0-25 0,0 25-1,0-1 79,0 26-94,-24-25 15,24 0 1,-25 0-16,25-25 16,0 49 920,0 1-936,0-1 15,0 26-15,0-1 16,0 75-16,25-50 16,-25-24-16,0-26 15,0 1 1,0-1-16,0-49 15,0 25-15,0-25 172,-50 0-156,25 0-1,-24 0-15,24 0 16,0 0-16,0 0 15,0 0-15,1 0 16,-26 0-16,25 0 16,-24 0-16,-1 0 15,0 0 1,1 0-16,-50 0 15,49 0-15,0 0 16,-24 0-16,-25 0 16,24 0-16,26 0 15,-26 0-15,1 0 16,-1 0-16,51 0 15,-1 0-15,0 0 16,0 0 78,0 0-94,1 0 15,-51 0 1,50 0-16,1 0 0,-1 0 15,25 0-15,-50 0 16,25 0-16,-24 0 16,-1 0-16,25 0 31,1 0-31,24 0 15,-25 0-15,0 25 16,-25 0-16,1-25 16,-1 25-16,50-25 15,-49 0-15,-1 24 16,0-24-16,1 0 15,-1 25-15,50-25 16,-50 0-16,-24 25 16,24-25-16,26 0 15,-1 25-15,-50-25 16,26 0-16,24 0 15,0 25-15,-24-25 16,24 0-16,-25 0 16,1 0-16,-1 0 15,0 0-15,-24 0 16,0 0-16,-1 0 15,-24 0-15,24 0 16,-24 0-16,-25-50 16,75 50-16,-75 0 15,49-25 1,50 0-16,-24 1 15,24 24-15,25 0 110,-25-25-95,25-25-15,-49-24 16,49 49-16,0 25 15,-25-25-15,0-49 16,25 49-16,-50-49 16,50 49-16,-24 0 15,24 25 1,0-25-16,0 25 15,0-25 1,0 25-16,0-24 16,0-1 108,-25 25-108,0 0 62,0 0-62,0 0-16,25 0 15,-24-25-15,-1 25 16,0-50-16,0 50 15,25-24 63,0-1-78,0 0 16,0 25 0,0-25-1,0 0 1,0 1-16,0 24 15</inkml:trace>
  <inkml:trace contextRef="#ctx0" brushRef="#br0" timeOffset="44106.52">4341 7987 0,'49'0'0,"-24"0"16,0 0-16,0 0 15,24 0-15,-24 0 16,0 0-16,49 0 15,-49 0-15,25 0 16,-25 0-16,-1 0 16,1 0-16,-25 0 15,25 0-15,0 0 16</inkml:trace>
  <inkml:trace contextRef="#ctx0" brushRef="#br0" timeOffset="44687.55">4366 8409 0,'0'0'0,"24"0"16,-24 0-16,25 0 16,0 0-1,-25 0-15,25 0 16,0 0-16,-1 0 15,-24 0-15,25 0 16,-25 0-16,25 0 16,0 0-16,-25 0 15,25 0 1</inkml:trace>
  <inkml:trace contextRef="#ctx0" brushRef="#br0" timeOffset="46151.63">5804 7541 0,'0'0'15,"-49"0"1,49 0-16,-50 49 16,25-24-16,0 25 15,1-50-15,-1 24 16,0 26-16,0-50 15,25 50-15,-25-1 16,1-24-16,24 0 16,-25-25-1,0 49-15,25-49 16,0 25-16,-25-25 15,25 25-15,0 0 16,0-25 0,0 25-16,0 0 15,0-1-15,0-24 16,0 25-1,0-25 1,0 50 0,25-50-1,-25 25 16,25-25-15,0 24 0,-1 1-16,26-25 15,-25 0 63,0 0-78,-25 0 16,24 0-16,1 0 15,0 0 1,-25 0 0,0-25-1,0 1 1,0-1-16,0 25 15,0-25 1,0 0-16,0 25 31,0-25-31,0 25 16,0-24-1,0 24 1,0-25 0,0 0-1,-25 0 79,0 0-79,-24 25-15,49 0 16,-25 0-16,25 0 16,-25 0-16,0 0 15,25 0-15,-24 0 16,24 0-16,-25 0 15,25 0 1</inkml:trace>
  <inkml:trace contextRef="#ctx0" brushRef="#br0" timeOffset="48703.78">2853 8062 0,'24'0'0,"1"0"16,0 0-1,0 0-15,0 0 16,-25 0-16,24 0 15,26 0 1,-25 0 0,0 0-16,-1 0 15,1 0-15,25 0 16,-50 0-16,25 24 93,-1-24-93,1 0 16,-25 25 46,50 0-62,-50 0 16,0 24 0,0-24-1,0 0-15,0 25 16,0-50-16,-25 49 15,0-24 1,0 25-16,25-50 16,-24 24-16,-1-24 15,25 0 1,-50 25-16,50-25 15,-25 0-15,25 0 16,-24 25-16,24-25 16,0-25 171,74 0-187,-24-24 15,-26 49-15,1-25 16,0 0-16,0 25 16,24-25-1,-49 1-15,25 24 16,-25-25-1,25 25 1,-25-25-16,25 0 16,0 25-16,-25-25 15,24 25-15,-24-24 16,25 24-16,0-50 15,0 50 1,-25-25 46,49 0-62,-49 25 16,25-24-16,-50 24 187,-24 24-171,24-24-16,0 50 15,0-50-15,1 25 16,-1-25-16,25 25 16,0-1-1,-25 1-15,25 0 16,0-25-1,0 25 1,0-25 0,0 25-16,0-1 31,0 1 47,0 0-31,0 0-1,50-25-30,-50 0-16,24 0 16,1 0-1,0 25-15,-25-25 78,25 0-78</inkml:trace>
  <inkml:trace contextRef="#ctx0" brushRef="#br0" timeOffset="57481.28">12402 10319 0,'0'25'94,"0"-25"-79,0 24-15,0 1 16,0 0-1,0-25 1,0 25 0,0-25-1,0 25 1,0-1-1,0 1 1,0-25-16,0 25 16,0 0-16,0-25 15,0 25 1,0-25-1,0 24 79,0 1-78,0 0-16,0-25 15,0 25 1,0-25-16,0 25 15,0-1-15,0-24 16,0 25-16,0-25 16,0 25-16,0-25 15,0 25 1,0 0 62,-24-1-78,24 1 15,-50 50 1,50-75 0</inkml:trace>
  <inkml:trace contextRef="#ctx0" brushRef="#br0" timeOffset="59255.38">10815 10393 0,'0'0'124,"0"0"-124,-25 50 16,25-50 0,0 25-1,0-1-15,0 1 16,-25-25-16,25 25 15,-25 0 1,25 0 0,0-25-1,0 24 1,0 1-1,0-25 1,0 25-16,0-25 16,0 25-16,0-25 15,0 25 1,0-1-16,0-24 15,0 25 1,0-25 31,0 25-32,0 0-15,0-25 16,0 25 0,0-25-1,0 24 1,25-24-1,-25 25 1,25 0 0,-25-25-1,25 0 1,0 0 15,-1 25-15,-24-25-1,25 0 1,0 25-1,-25-25 1</inkml:trace>
  <inkml:trace contextRef="#ctx0" brushRef="#br0" timeOffset="62327.56">1984 12378 0,'75'-25'0,"-26"25"31,-24 0-15,0 0-1,0 0-15,24 0 16,26 0-16,-50 0 15,-1 0-15,1 0 16,0 25-16,0-25 47,0 49-32,-1-49-15,1 25 16,0-25 0,-25 25 15,0 0-31,0-25 15,0 24 17,0-24-32,0 25 0,0-25 15,0 50 1,0-50-16,0 25 15,-25 24-15,0-49 16,1 50-16,-26-25 16,50-1-16,-50 1 15,1 0-15,49-25 16,-50 25-16,50 0 15,-25-25-15,25 0 16,0 0 187,25-25-188,25 0-15,-1 0 16,1 0-16,-25 1 16,0-1-16,-25 25 15,24-25-15,-24 25 16,25-25-1,-25 0-15,25 25 16,0-24-16,-25-1 16,25 0-16,-25 25 31,24-25-31,1 25 15,0-49 1,0 49-16,-25-25 16,25 25-16,-25-25 15,25 0 1,-25 25-16,24-25 31,1 25-31,-25-24 16,25-1-16,0 25 15,-25 0 141,-50 0-156,25 25 16,1-1-16,-51 1 15,75 0-15,-50 0 16,1 0-16,49-25 16,-25 24-16,25-24 15,0 25 1,-25 0-1,25-25-15,0 25 16,0-25-16,0 25 16,0-1-16,0-24 15,0 50 1,-25-25-16,25-25 15,0 25 1,0-25 0,0 24 30,0 1-30,0-25-16,0 25 16,25-25-16,0 0 15,0 25-15,24-25 16,-49 0-16,25 0 15,0 0-15,0 0 16,0 0-16,0 25 16,-1-25-16,1 0 15,0 0 32,-25 0-31,25 0-1</inkml:trace>
  <inkml:trace contextRef="#ctx0" brushRef="#br0" timeOffset="63031.6">2902 12650 0,'25'0'16,"25"0"-16,-26 0 15,26 0-15,0 0 16,-1 0-16,26 0 15,-51 0-15,1 0 16,-25-24-16,25 24 109,-25 0-93,50-25-1,-50 25 1,24 0-16,-24 0 16,25 0-16,-25 0 46</inkml:trace>
  <inkml:trace contextRef="#ctx0" brushRef="#br0" timeOffset="64855.7">3597 12427 0,'0'-25'31,"49"1"0,-49 24-31,50-25 16,-50 25-16,50 0 15,-50 0 1,24-25-16,1 25 15,0 0 1,0-25-16,-25 25 16,25 0-1,-1 0-15,1 0 63,-25 0-48,25 0 1,0 0 31,-25 0-32,25 25 1,-25 0-1,0 0-15,0-1 16,0-24-16,0 50 16,0-50-16,0 25 15,0 24-15,0-49 16,-25 25-1,25 0-15,-25-25 16,0 25-16,0-25 16,1 25-1,-1-1-15,-25-24 16,25 50-16,1-50 15,-1 0-15,0 25 16,25-25-16,-25 25 16,25-25 264,0-25-264,25 25-16,-25 0 16,25-25-1,0 25 1,-1 0-16,26 0 0,-50 0 15,50 0 1,-50 0-16,24 0 16,-24 0 46,25 0-46,0 0 15,0 25 0,0 0 0,-25-1 125</inkml:trace>
  <inkml:trace contextRef="#ctx0" brushRef="#br0" timeOffset="66023.77">4142 12005 0,'0'0'31,"0"25"-15,25-25-16,-25 25 15,25-25-15,-25 50 16,25-26 0,-25 1-1,25-25-15,-25 25 16,24 0-1,-24 0 1,0-25-16,0 25 16,0-25-16,0 24 15,0-24 1,0 25-16,0 0 15,0 0-15,25-25 16,-25 25-16,25-1 16,-25 1-16,0-25 15,0 25-15,0 0 16,0-25-16,0 25 15,0-25 1,0 24-16,0 1 16,0-25-16,-25 25 15,25 0 1,0 0-16,0-25 15,0 24-15,-25 1 16,25 0-16,0 0 16,-24-25-16,24 25 15,-25-1-15,25 1 16,0 0-16,0 0 15,-25 0-15,0-1 16,25-24-16,0 50 16,-25-50-1,25 25 110,-24-25-109</inkml:trace>
  <inkml:trace contextRef="#ctx0" brushRef="#br0" timeOffset="67342.85">1860 12080 0,'0'25'47,"0"-25"-47,0 24 15,-24-24-15,24 25 16,-25 0-16,25-25 15,0 25-15,-25 0 16,0 0-16,25-1 16,-25-24-16,25 25 15,0 0-15,0-25 16,-24 25-1,24-25-15,0 25 16,0-1 0,-25 26-16,25-50 15,0 25-15,0 24 16,-25-24-16,25 0 15,0 0-15,0 0 16,0-1-16,0-24 16,0 25-16,0 0 15,0-25-15,0 25 16,0 0-16,0-1 15,0-24-15,0 25 16,0 0-16,0 0 16,25 0-16,0-25 15,-1 49-15,-24-24 16,50 0-16,-50 24 15,50 1-15,-26-25 16,-24-25-16,25 49 16,25-49-16,-25 25 15,24 0-15,-49-25 16,25 0 93,-25-25-93</inkml:trace>
  <inkml:trace contextRef="#ctx0" brushRef="#br0" timeOffset="68398.9">4589 12526 0,'-25'0'47,"25"0"-32,50 0-15,-1 0 16,-24 0-16,0 0 15,0 0 1,-25 0-16,24 0 16,1 0-1,0 0-15,-25 0 16,25 0 46,0 0-46,0 0-16,24 0 15,-49 0 1</inkml:trace>
  <inkml:trace contextRef="#ctx0" brushRef="#br0" timeOffset="69310.95">4415 12898 0,'50'0'78,"-1"0"-62,1-24-16,0 24 15,-26 0-15,26 0 16,0 0-16,-1-25 16,1 25-16,-50 0 15,25-25-15</inkml:trace>
  <inkml:trace contextRef="#ctx0" brushRef="#br0" timeOffset="74063.23">5457 11906 0,'0'0'31,"0"25"-31,-25 0 15,25 0-15,0-1 16,0 1-16,0 0 16,0 0-16,0 0 15,0-1-15,0-24 16,0 25-16,0 0 15,0 0-15,0 0 16,0 0 0,0-25-16,0 24 15,0 1-15,0 0 16,0 0-16,0-25 15,0 25-15,0-1 16</inkml:trace>
  <inkml:trace contextRef="#ctx0" brushRef="#br0" timeOffset="76134.35">5804 11881 0,'0'0'47,"0"0"-47,25 50 15,-25-25-15,0 0 16,0-1-16,0 1 16,0 25-16,0-25 15,0-1-15,0-24 16,0 25-16,0 0 15,0-25 1,0 25 15,0 0-31,0 0 16,0-25-1,0 24 141,25 1-156,0-50 16,0 25 0,-1-24-16,26-1 15,0 0-15,-1 25 16,-24-25-16,25 0 15,-26 25 1,1 0-16,-25 0 156,25 0-156,25-25 16,-50 25 62,0-24-63,0-1 1,0 25-16,0-25 15,0 25-15,0-25 32,0 0-32,0 25 31,0-24 0,0 24 0,-25-25-31,25 25 31,0-25-15,0 0 0,0 25 186,0 25-186,0-25-16,0 25 16,0 0-16,0-1 15,0-24-15,0 25 16,0 0-16,0-25 15,0 50-15,0-50 16,-25 49-16,25-49 16,0 25-1,0 0-15,0 0 16,0-25-16,0 25 15,0-25-15,0 24 16,0-24 0,0 25-16,0 0 15,0 25-15,0-50 16,0 24-16,0 1 15</inkml:trace>
  <inkml:trace contextRef="#ctx0" brushRef="#br0" timeOffset="77095.39">6945 11881 0,'0'0'46,"0"0"-46,0 25 16,0-25-16,0 25 16,0 0-16,-24 0 15,24-25-15,-25 49 16,25-49-16,-25 50 15,0-50-15,25 25 16,-25-25-16,25 49 16,-25-24-16,1 0 15,24 0-15,0 0 16,-25-1-16,0 1 15,25 0 1,0-25-16,-25 50 16,0-26-16</inkml:trace>
  <inkml:trace contextRef="#ctx0" brushRef="#br0" timeOffset="77975.45">6672 11981 0,'0'0'78,"0"24"-78,0 1 15,25-25 1,-25 50-16,25-50 16,-25 49-1,25-49-15,0 25 16,-25-25-1,0 25 1,24-25 0,-24 25-1,25 0 1,-25-25-1,25 0 1,0 25-16,-25-25 16,50 49-1,-26-49 1,-24 0-1,25 0 63,0 0-62,-25 0 0,25 0-1,-25 0 32</inkml:trace>
  <inkml:trace contextRef="#ctx0" brushRef="#br0" timeOffset="79847.56">7565 11931 0,'0'0'78,"0"-25"-31,0 25-31,0-49-16,0 49 15,25-25 1,0 25 15,0 0-15,24-25-1,-49 25-15,25 0 16,-25 0-16,25-25 16,0 25 30,0 0-30,-25 0-16,24 0 16,1 0-16,0 25 15,-25 0 16,25-25 1,-25 25-17,0-1 1,0-24-1,0 25 1,0 0-16,0 0 16,0 0-16,0-1 0,-25 1 15,0-25 1,0 25-16,1 0 15,-26-25-15,50 25 16,-25-25-16,0 24 16,1-24-16,-1 25 15,0 0-15,0-25 16,0 25-16,1-25 15,-1 25-15,0-25 16,25 25-16,-25-25 16,0 0-16,1 24 15,24-24 1,-25 0-1,25 0 173,0 0-188,49-49 15,-49 24 1,25 25-1,0 0 32,-25 0-31,50 0-1,-26 0-15,26 0 16,-50 0-16,50 0 16,-50 0-16,24 0 15,26 0 172</inkml:trace>
  <inkml:trace contextRef="#ctx0" brushRef="#br0" timeOffset="83932.8">7789 12650 0,'0'0'78,"-25"0"-78,0 0 16,-25 0-1,26 0-15,-26 25 16,0-25-16,1 25 15,24-25 1,-25 25-16,1-25 0,-1 0 16,1 0-1,-1 25-15,-49-25 16,-50 0-16,50 0 15,-50 0-15,25 0 16,25 0-16,-25 0 16,49 0-16,1 0 15,-1 0-15,51 0 16,-51 0 202,-98 0-218,-51 0 16,-24 0-16,25 0 15,49 0-15,-24 0 16,-25 0-16,74 0 16,25 0-16,74 0 15,50 24 126,0 1-141,124-25 15,-49 25-15,-1-25 16,0 25-16,-24-25 15,-25 0-15,0 0 16,24 0-16,-49 0 16,25 0-1,0 0-15,0 0 16,-25 0-16,25 0 15,-1 0 1,1 0-16,50 0 16,-26 0-16,1 0 15,24 0-15,-24 0 16,-1 0-16,-49 0 15,25 0 282,-25 0-297,25 0 31</inkml:trace>
  <inkml:trace contextRef="#ctx0" brushRef="#br0" timeOffset="85471.88">6226 13122 0,'25'0'0,"0"0"16,-1 0 0,1 0-16,25 0 0,49 0 15,0 0-15,0 0 16,50 0-16,-74 0 15,-1 0-15,-24 0 16,-25 0 0,-25 0 296,0 24-297,-25 1 1,-25 0-16,1 0 15,-1 0-15,-25 0 16,1 24-16,24-49 16,1 50-16,24-25 15,0-25-15,0 0 16,25 24-16,-24-24 15,24 25-15,-25 0 16,0 0-16,0 0 16,0-1-16,25 26 15,-49-25-15,49 0 16,-50-1-16,50 1 15,0 0-15,-25 0 16,25-25 15</inkml:trace>
  <inkml:trace contextRef="#ctx0" brushRef="#br0" timeOffset="113871.51">1513 14684 0,'0'0'62,"50"-49"-46,-1 49-16,26-25 15,-26 0-15,1 0 16,0 25-16,-1 0 16,1 0-16,-1-24 15,1 24-15,-25 0 16,0 0-16,24 0 78,-24 0-63,0 0-15,0 0 16,-25 24 0,0-24 15,0 25-16,0 0-15,0 0 16,0 0-16,0-1 16,0 1-16,0 0 15,0 0-15,-25 24 16,-25-24-16,50 0 15,-25-25-15,1 25 16,-26 24-16,-49-24 16,74 0-16,-49 25 15,-26-26-15,51 26 16,-1-50-16,0 25 15,50-25 1,25-25 109,25 0-125,0-24 15,-1 24-15,-24 0 16,25 0-16,-50 25 16,49-25-16,-24 1 15,0 24-15,49-50 16,-74 25-16,25 25 15,0-25-15,0 25 16,-1-49-16,1 49 16,0-50-16,-25 50 15,25-25-15,0 1 16,-1-1-16,-24 25 15,25-25 1,0 25-16,-25-25 218,25 25-202,0-25 0,-1 25-16,-48 0 483,-1 25-483,0-25 16,25 25-16,-25 0 15,25 0 1,0-25 0,0 24-1,0 1-15,0 0 16,-25 0-1,1 24 1,24-49 0,0 25-16,0-25 15,0 50 1,0-50 15,0 25-15,0-25-1,0 24 63,0 1-62,24-25-1,1 25-15,25-25 16,-25 0-16,-1 0 16,-24 0 46,25 0-46,0 0-16,0 0 15,-25 0 1,25 0-16,24 0 31</inkml:trace>
  <inkml:trace contextRef="#ctx0" brushRef="#br0" timeOffset="114594.55">2604 14709 0,'50'0'47,"-25"0"-32,-25 0-15,25 0 16,0 0-1,-1 0 1,1 0 0,25 0-16,-25 0 15,-1 0-15,1 0 16,-25 0 46</inkml:trace>
  <inkml:trace contextRef="#ctx0" brushRef="#br0" timeOffset="116365.65">3076 14536 0,'49'-25'0,"-24"25"15,25-25 1,-25 0-16,-25 25 0,24 0 16,1 0-16,-25 0 15,25-25-15,-25 25 47,25 0 15,0 0-62,-1 0 16,-24 0 0,25 25-1,0-25 16,-25 25 1,0 0-17,0-25-15,0 25 16,0-1-16,0 1 15,0-25-15,0 25 16,0 25-16,-25-26 16,25 1-16,-25-25 15,1 50 1,24-50-16,0 25 15,-25-25 1,0 49-16,0-49 16,25 25-16,-49 0 15,49-25-15,-25 25 16,25-25-1,0 0 235,0 0-234,0 0-1,49-25 1,-24 25-16,25-25 15,-25 25 17,-25 0-1,49 0-31,1 0 15,-50 0-15,25 0 16,-1 0-16,1 0 16,-25 0 46,50 0-31,-50 0 0,0 25-15,0 0 0,25-25 77</inkml:trace>
  <inkml:trace contextRef="#ctx0" brushRef="#br0" timeOffset="117390.71">4316 14660 0,'25'0'31,"49"0"-31,-24-25 16,24 25-16,-74 0 15,25 0-15,-25 0 16,50 0 46,-1 0-46,-49 0-16,25 0 31,0 0 16</inkml:trace>
  <inkml:trace contextRef="#ctx0" brushRef="#br0" timeOffset="118561.78">4415 14932 0,'25'0'93,"49"0"-77,-24 0-16,0 0 16,-26 0-16,1 0 15,0 0 313,25 0-328,-1 0 15,-49 0-15,25 0 16</inkml:trace>
  <inkml:trace contextRef="#ctx0" brushRef="#br0" timeOffset="125256.16">5457 14461 0,'0'0'31,"0"0"-31,0 0 16,0 50-16,0-1 15,0 26-15,0-26 16,0 1-16,0 49 15,0-74-15,0 0 16,0 24-16,-25-49 16,25 25-16,0 0 15,0 0 157,25-25-157,25-25-15,-1 0 16,1 0-16,-1-24 16,1 49-16,-25-25 15,0 25 32,-1 0-31,1 0-16,25 0 15,-25 0 1,0 0-1,-25 0-15,24 0 16,-24 0 0,25 0-1,-25 0-15,25 0 16,0 0 93,-25-25-93,25 25-1,-25-25-15,24 25 16,1 0-1,-25-24 17,0-1-17,0 25-15,0-25 31,0 0-15,0 0 0,0 25-16,0-24 31,0-1-31,0 0 31,-25 0-31,25 25 16,0-25-1,0 1 1,-24 24-1,24 0 3152,0 0-3073,0 24-79,0 1 1,0-25-16,0 25 16,0 0-1,0-25 16,0 25-15,0-1 156,0-24-157,0 25-15,0 0 31,0-25-31,0 25 16,24 0 156,-24-1-157,25 1-15,-25 0 16,0 0-16,0 0 15,25-1-15,-25-24 32,0 25 30,0 0-46,0-25 62,25 25-47,0-25 406</inkml:trace>
  <inkml:trace contextRef="#ctx0" brushRef="#br0" timeOffset="128143.32">2133 16148 0,'25'0'32,"25"0"-32,-26 0 0,1 0 15,50 0-15,-26-25 16,-24 25-16,0 0 15,0 0-15,-1 0 16,1 0 0,0 0 62,0 0-78,-25 0 15,25 25 1,-1 0-1,-24-1 17,0 1-17,0-25-15,0 50 16,0-50-16,0 49 15,0-24-15,-24 0 16,-1 0-16,-25 0 16,25-25-1,1 25-15,24-25 16,-25 24-16,-25 1 15,25-25 1,1 0-16,24 25 16,-25 0-16,0-25 15,0 0-15,25 0 125,0-25-109,25 0-16,-25 0 15,25 1-15,0-1 16,24-25-16,-49 50 15,50-50-15,-1 50 16,1-49-16,-25 24 16,24 0-1,-24 0-15,0 25 0,-25-24 16,50-1-16,-50 25 15,25-25 1,-1 25 0,-24-25-16,25 0 15,-25 25 1,25-24-16,0 24 15,0-25-15,-25 0 16,24 25 0,-24-25-16,25 25 15,0 0 1,-25-25-1,0 25 173,-25 50-173,25-50 1,-25 25-16,1 0 15,-1 24 1,0-49-16,25 25 16,0 0-16,0 0 15,-25-25-15,0 49 16,1-24-1,24 0-15,0 0 16,0-1-16,0-24 16,0 25-16,0-25 15,0 25 1,0-25-16,0 25 15,0 0-15,0-25 16,0 25-16,0-1 16,0 1-16,0-25 15,0 25 1,0 0-1,24 0 32,1-25-31,0 0-1,0 0-15,0 0 16,24 0-16,-49 0 16,25 0-16,-25 0 15,25 0-15,0 0 16,-1 0-16,1-25 15,0 25 126,-25 0-79</inkml:trace>
  <inkml:trace contextRef="#ctx0" brushRef="#br0" timeOffset="129719.4">3497 16222 0,'75'0'0,"-1"0"15,-49 0-15,25 0 16,-25 0-16,-1 0 15,26 0-15,-25 0 16,24 0-16,1 0 16,-25 0-16,24-25 15,-24 25-15</inkml:trace>
  <inkml:trace contextRef="#ctx0" brushRef="#br0" timeOffset="130459.46">3671 16669 0,'0'-25'16,"25"25"-1,49-25-15,-49 25 16,0 0-16,0 0 16,-25 0-16,25 0 15,-1-25 1,-24 25-16,25 0 15,0 0 17,0-24-32,-25 24 46,25-25-46,-1 25 16,1 0 0,-25 0-16,50 0 15</inkml:trace>
  <inkml:trace contextRef="#ctx0" brushRef="#br0" timeOffset="132038.54">4961 15900 0,'0'0'94,"-25"0"-94,0 25 16,25-1-16,-24-24 15,24 25 1,-25-25-16,25 25 0,0 0 15,-25-25-15,25 25 32,0-1-32,-25 1 15,25 0-15,0-25 16,0 25-1,-25 0-15,25-1 16,-25-24 0,25 25-16,0 0 15,0 0 1,0-25-16,0 25 15,0-1-15,0-24 16,0 25-16,0-25 16,0 25 15,25 0-16,-25-25 1,25 25 0,0-25-1,0 0-15,24 0 16,-49 0-16,50 0 15,-25 0 1,-25 0 0,49 0-1,-49 0-15,25 0 16,-25-25-1,25 0 1,-25 25 15,0-25-15,0 25-1,0-25 1,0 1 15,0-1-15,-25 0-1,25 0 1,-25 25 15,1 0-15,24 0-1,-25 0 1,0 0-16,0 0 16,0 0-1,25 0-15,-49 0 16,49 0-16,-50 0 15,50 0 63,-25 25-62</inkml:trace>
  <inkml:trace contextRef="#ctx0" brushRef="#br0" timeOffset="133711.64">3398 15230 0,'0'0'0,"25"-25"78,25 25-62,-26 0 62,-24 0 15,25 0-77,-25 25 15,0 0 16,0-25-32,0 25 1,0-25-16,0 49 16,0-49-1,-25 25-15,1 0 16,-51 0-16,75-25 15,-25 25-15,1-1 16,-1-24-16,0 25 16,25-25-1,-25 25-15,25-25 219,50 0-204,-1 0-15,-24 0 16,0 0-16,-25 0 62,25 0-46,0 0 15,-1 0 0</inkml:trace>
  <inkml:trace contextRef="#ctx0" brushRef="#br0" timeOffset="135432.74">5507 15429 0,'0'-25'78,"0"25"-62,0-25-1,0 25-15,0-25 16,24 0-16,-24 0 31,25 25 47,-25 0-78,25 0 31,0 0 0,-25 0-31,25 0 16,-25 0 0,0 25 15,0 0-16,0-25-15,0 25 16,0-25-16,0 25 16,0-25-1,0 25 1,0-1-16,0-24 15,0 25-15,0-25 16,-25 25-16,0 0 16,25-25-1,-25 0-15,25 0 16,-25 25-16,1-25 15,24 24 1,-25-24 0,25 0 202,49 0-218,26 0 16,-26 0-1,-24 0-15,0 0 156,0 0-156,0-24 125,-25 24-109,0-25-16</inkml:trace>
  <inkml:trace contextRef="#ctx0" brushRef="#br0" timeOffset="140839.04">12477 16495 0,'49'0'46,"1"0"-30,0 0-16,-26 0 16,1 0-16,-25 0 15,25 0 79,0 0-79,-25 50 1,0-50-16,0 25 16,25-1-16,-25 1 15,0-25 1,0 50-1,0-50 1,-25 25 0,0-25-16,25 24 15,-25 1 1,-24-25-16,24 25 15,-25-25 1,25 25-16,1-25 16,-26 25-1,75-50 141,-25 0-156,49 0 16,-24 0-16,25-24 15,-1 49-15,-24 0 16,0-25 0,-25 25-16,25-25 15,0 0-15,-25 25 16,24-24-1,1 24 1,0-25 0,-25 25-16,25-25 15,0 25 1,-1-25-16,-24 25 15,25-25 1,-25 1 15,0 24 203,0 24-234,0-24 16,0 25-1,0 0-15,0 0 16,0-25-16,0 25 16,0-1-16,0 1 15,0-25-15,-25 25 16,25-25-16,0 50 15,0-50 1,0 24 0,0-24-16,0 25 15,0 0 1,0-25 46,0 25-46,25-25-1,-25 0-15,25 0 16,25 0-16,-26 0 16,26 0-16,24 0 15,-49 0-15,-25 0 16,25 0-16,0 0 15,-25 0 1</inkml:trace>
  <inkml:trace contextRef="#ctx0" brushRef="#br0" timeOffset="141631.1">13320 16594 0,'0'0'0,"25"0"16,-25 0-16,25 0 15,24 0-15,-24 0 16,50 0-16,-51 0 15,26-24-15,-25 24 16,-25 0-16,25 0 16</inkml:trace>
  <inkml:trace contextRef="#ctx0" brushRef="#br0" timeOffset="142407.14">13419 16842 0,'25'0'16,"0"0"-16,-25 0 16,25 0-16,0 0 15,-25 0-15,24 0 78,51 0-78,-50 0 16,-1 0-16</inkml:trace>
  <inkml:trace contextRef="#ctx0" brushRef="#br0" timeOffset="144838.28">14337 16346 0,'0'-25'16,"0"25"15,-25 0-31,25 0 15,-49 0-15,49 0 16,-25 0-16,25 25 16,-25-25-16,0 0 15,-24 50-15,49-25 16,-50-25-16,25 49 15,0-49-15,25 25 16,-49 0-16,49 0 16,-25-25-1,25 25 1,0-25-16,0 24 15,0 1 1,0-25-16,-25 25 16,25-25-16,0 25 15,0 0-15,0-25 16,0 24-16,0-24 15,0 25-15,0 0 16,0 0 0,0-25 46,0 25-62,25-25 16,0 24-1,0-24 1,-25 0-16,49 0 47,1 0-32,-25 0-15,-1 0 16,1 0-1,0 0-15,-25 0 16,25 0-16,-25-24 31,0 24 0,0-25-15,0 25 0,0-25-16,0 0 31,0 25-31,0-25 15,0 25 1,0-24 0,0 24-1,-25-25 1,25 0-1,-25 25-15,25-25 63,-25 25-48,25 0 1,-24 0 0,24 0-1,-25 0-15,0 0 16,25 0-1,-25 0 204,-24 0-204</inkml:trace>
  <inkml:trace contextRef="#ctx0" brushRef="#br0" timeOffset="146751.38">8930 11435 0,'24'149'0,"1"-75"15,0 50-15,-25-25 16,0 50-16,0-25 15,0-24-15,25 48 16,-25 1-16,25-50 16,0 25-16,-25-24 15,0-1-15,24 25 16,-24 0-16,0-25 15,0 25-15,0 0 16,0-25-16,25 100 16,0-75-16,0 25 15,0 24-15,-1 1 16,1-25-16,-25-25 15,0 25-15,0-25 16,25 24-16,-25 1 16,0-49-16,0-1 15,0 50 1,0-50-16,0 0 15,0-49-15,0-1 16,0-24-16,0 0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7:18.4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11609 3423 0,'-25'-25'78,"0"25"-62,0 0-16,-24 0 15,24 0-15,0 0 16,0 0-16,25 0 15,-25 0-15,1 0 16,24 0 0,-25 0-16,25 0 15,-25 0 1,0 25-16,25-25 31,-25 25 63,-24-25-79,24 0-15,0 25 16,0-25-16,-24 24 15,24-24 1,25 0 0,-25 25 498,25-25-498,25 0 0,24 0-16,-24 0 15,-25 0-15,25 0 16,0 0 140,25 0-156,-50 0 15,24 0 1,-24 0-16,25 0 16,0 0-16,-25 0 15,25 0-15,-25 0 16,25 0 31,-1 0-16,1 0-31,-25 0 15,50 0-15,-50 0 468,-25 0-468,-49-25 16,24 1-16,25 24 16,0-25-16,1 25 15,-1 0-15,0 0 16,0 0-16,0 0 15,25 0-15,-25 0 78,25 0-62,-24 0 0,-1 0-16,25 0 15,-25 0-15,25 0 16,-25 0-1,0 0 1,25 0 358,25 0-358,25 0-16,-1 0 16,-24 0-16,0 0 15,-25 0-15,25 0 16,-25 0-1,25 0 1,0 0 0,-25 0-16,24 0 15,-24 0-15,25 0 31,0 0 32,0 0-63,0 0 15,-1 0 1,-24 0-16,25 0 16,-25 0-16,25 0 15,0 0-15,-25 0 16,25 0-16,-25 0 15,24 0 48,-24 0-48,25 0 1,0 0 0,-25-25 186,0 25-155,0-25-31,-25 25-1,25-25 1,-25 25-16,25 0 16,-24 0-16,-1 0 15,0 0-15,25 0 16,-25 0-16,0 0 15,1 0 1,24 0 0,-25 0-16,25 0 0,-25 0 15,0 0 1,25 0-16,-25 0 15,25 0-15,-49 0 16,49 0-16,-25 0 16,-50 0-16,51 0 15,-1 0-15,-25 0 16,25 0-16,1 0 15,-1 0-15,0 0 16,0 0-16,25 0 499,0 0-467,0 25 248,0 0-264,0-25 0,0 25 15,0 0 109,25-25-77,-25 0-48,50 0 1,-26 0-16,26 0 0,0 0 15,-26 0 1,1 0-16,-25 0 16,25 0-16,0 0 15,0 0-15,24 0 16,-49 0-16,50 0 15,-25 0-15,0 0 16,-1 0-16,-24 0 78,50 0-62,-25 0 186,-25 0-202,25 0 16,-1 0-16,-24 0 16,25 0-1,-25 0-15,25-25 16,0 25-16,-25 0 15,0 0 734,-25 0-749,0 0 16,0 0-16,-24 0 15,-26 0 1,51 0-16,-1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6:41.7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11559 1017 0,'-25'0'0,"25"25"110,-25-25-110,-24 49 15,-1-24-15,1 0 16,-1 0-16,25-25 15,-49 49-15,74-49 16,-25 25-16,25-25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7:30.4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3870 5234 0,'0'0'63,"-25"0"30,25 0-61,-50-25-1,25 25 0,1 0-15,-1-25-16,0 0 15,0 25-15,25 0 16,-50 0-16,50-24 15,-24 24-15,-1 0 16,0 0 0,25 0-1,-25 0 1,25 0-16,-25 0 15,1 0-15,24 0 16,-25-25-16,0 25 16,0 0-16,0 0 15,25 0-15,-24 0 16,-1-25-1,0 25 1,25 0-16,-25 0 16,0 0 30,25 0-30,-24 0-16,-1 0 16,0 0-16,25 0 15,-25 0-15,-24 0 16,24 0-16,0 0 15,25 0 1,-25 0 218,0 0-234,1 25 16,24 0-16,-25-25 15,25 24 1,-25 1-1,0 25 1,25-25 78,0-25-79,-25 49-15,25-49 16,0 25-16,0-25 15,0 50 1,0-50 0,0 24-16,-24 1 15,24 0 1,0-25-1,0 25-15,0-25 16,0 25-16,0-1 16,0 1-16,0-25 15,0 50-15,0-50 16,0 25-16,0-1 15,0 1-15,0-25 16,0 25-16,0-25 16,0 50-16,0-50 15,24 24-15,-24 1 16,25 25-16,-25-50 15,25 25-15,-25 24 16,25-24 0,0 25-16,-25-25 15,24-1-15,1-24 16,-25 25-16,0-25 15,25 25 1,-25-25 0,25 25-16,0 0 31,-25-25-31,24 24 15,-24-24-15,25 25 16,-25-25 15,25 25-31,0-25 16,0 0-16,-25 25 15,24-25-15,1 0 16,0 0-16,0 0 16,0 25-16,-25-25 15,49 24-15,-49-24 16,25 0-16,25 0 15,-26 0-15,1 0 16,0 0-16,0 0 16,24 0-16,-24 0 15,-25 0-15,25 0 16,0 0-16,-25 0 15,25 0-15,-25 0 16,49 0-16,-24 0 16,-25 0-16,25 0 15,0 0 1,-25 0 62,25 0-63,24 0-15,-49 0 16,25-24-16,0 24 16,-25-25-16,25 25 15,-25-25-15,0 25 16,0-25-16,24 0 15,-24 1 1,0-1-16,0 25 16,0-25-16,0 25 15,0-25 1,0 25-16,0-25 15,0 1 1,0 24 0,0-25-16,0 0 31,0 0-16,0 25-15,0-25 16,0 25-16,0-24 16,0 24-1,0-25-15,0 0 16,0 25-16,0-25 15,0-25-15,0 50 16,0-24-16,0-1 16,0 25-16,0-25 15,0 25-15,0-25 16,0 25-16,0-25 15,0 1-15,0 24 16,0-25-16,0 25 16,0-25-1,0 0-15,0 25 16,0-25 15,0 1-15,0-1-16,-24 25 31,24-25-16,-25 0 1,25 0 0,-25 1-16,25 24 15,-25-25-15,25 0 16,0 25-1,-25-25 1,25 25 0,0-25-1,-24 1-15,24 24 78,-25 0-62,25 0-1,-25 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7:41.4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4614 4242 0,'-25'0'16,"25"0"0,-50 0-16,50 0 31,0 24-31,0 1 15,0-25 1,0 25-16,0 0 16,0 0-16,0-1 15,0 1-15,0 25 16,0-25-16,0 24 15,0-24-15,0 0 16,0 0-16,0 24 16,0 26-16,0-1 15,0 1-15,0-26 16,0 26-16,0-26 15,0 1-15,0-1 16,0 26-16,0-26 16,0 1-16,0 24 15,0-24-15,0 0 16,0-1-16,0 1 15,0-25-15,0 24 16,0-24-16,0-25 16,0 50-16,0-50 15,0 24 1,0-24-1,0 25 1,0 25 0,0-25-1,0 49-15,25 1 16,-25-26-16,50 50 15,-26-49-15,1 49 16,-25-49-16,0-1 16,50-24-16,-25 50 15,-25-75-15,0 24 16,24 1-1,1 25 48,50-1-48,-75 1-15,49 24 16,-24 1-16,25-50 16,-50 24-16,25-49 15,-25 25-15,24-25 94,1 0-94,0 0 15,25 0-15,-1 0 16,1 0-16,24 0 16,-24 0-16,49 0 15,75 0-15,-26 0 16,26 0-16,-75 0 15,1-25-15,24 25 16,-50 0-16,-49 0 16,-25 0-16,25 0 15,-1 0-15,26 0 78,74-24-78,74 24 16,26 0-16,-1 0 15,-74 0 1,24 0-16,-24-50 16,-25 25-16,-25 25 15,-49 0-15,-25 0 16,25 0-16,-26-25 31,1 0-15,-25 25-16,25-24 15,0-1 1,0 0-1,-1 25-15,1 0 16,-25-25 0,25 0 30,-25 25-30,25-24 0,-25-1-1,25 0-15,-25-25 0,24 50 16,1-49-16,-25-1 15,25 1 1,0-1-16,-25 0 16,0 1-16,0-26 15,0 26-15,0-26 16,0 1-16,0 0 15,0-1-15,0 1 16,0 24-16,-25-24 16,25 24-16,-25 0 15,25 1-15,-25-1 16,25 1-16,-24-1 15,24 0-15,-25-24 16,0 49-16,0-49 16,25 24-16,-25-24 15,25 74-15,-24-50 16,24 1-16,-25 24 15,25-25-15,-25-24 16,0 24-16,0-24 16,1 24-16,-1-24 15,0 24-15,-25 25 16,25-49-16,-24 49 15,24-25 1,-25 26-16,26-1 16,-26 0-16,25 0 15,-24 0-15,24 25 16,25 0-16,-50 0 15,25 0-15,1-24 16,-26 24-16,0 0 16,-24 0-16,0 0 15,-1 0-15,1 0 16,-25 0-16,24 0 15,-24 0-15,24 0 16,-24 0-16,50 0 16,-51 0-16,51 0 15,-26 0-15,1 0 16,0 0-16,-1 0 15,26 0-15,-26 0 16,1 0-16,24 0 16,1 0-16,-1 0 15,0 0-15,25 0 16,-24 0-1,24 0-15,-25 0 16,26 0-16,-26 0 16,0 0-16,1 0 15,-1 0-15,25 0 16,25 0-16,-24 0 171,-26 0-155,-99 0-16,50 0 16,-50 24-16,25 1 15,0-25 1,50 0-16,24 25 15,0-25-15,26 0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8:05.7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2456 9128 0,'24'0'218,"51"0"-218,-26 0 16,-24 0-16,25 0 15,-25 0-15,24 25 16,1-25-16,0 0 16,24 0-16,-49 0 15,24 0-15,-24 25 16,25-25 62,24 0-78,25 0 15,25 0-15,0 0 16,-24 0 0,-1 0-16,50 0 15,-50 0-15,25 0 16,0 0-16,0 0 15,-50 0-15,26 0 16,-26 0-16,-24 0 16,-26 0-16,1 0 15,25 0-15,-25 0 16,24 0-16,1 0 15,0 0-15,-26 0 16,1 0-16,25 0 16,-25 0-16,-1 0 15,-24 0-15,25 0 16,25 0-1,24 0-15,-24 0 16,24 0-16,1 0 16,-26 0-16,26 0 15,-51 0-15,51 0 16,-26 0-1,1 0-15,0 0 0,-1 0 16,26-25-16,-26 25 16,1 0-1,-25 0-15,49 0 0,-49-25 16,0 25-1,-25 0-15,25-25 16,-1 25-16,1 0 16,0-24-16,0-1 15,-25 25-15,49-25 16,-24 0-16,-25 0 15,25 25 17,-25-25-17,50 1-15,-26-1 16,1 25-1,0-25 63,0 0-62,24-24 0,-24 24-16,0 0 0,25 0 15,-26-24-15,26 24 16,-25-25-1,24 1-15,-24 24 16,0-50-16,0 75 16,-25-24-16,0 24 15,25-25 1,-25 0-16,0 0 15,0 0-15,0 1 16,0-1-16,0 25 16,0-50-16,0 25 15,0 1-15,0-26 16,0 0-16,0 1 15,0-1-15,0 25 16,0-24-16,0 24 16,0 0-16,0-25 15,0 26-15,0-1 16,0-25-16,0 25 15,0-24-15,-25-26 16,25 51-16,-25-26 16,25 0-16,0 26 15,-25 24-15,25-50 16,0 50-1,0-25 1,-25 25 0,1-25-1,24 1 16,-25 24-15,25-25 0,-25 25-1,-25-25-15,26 0 16,-1 25-16,0 0 15,0 0-15,-24 0 16,-26 0-16,26-25 16,-1 25-16,-24-24 15,-1 24-15,26-25 16,49 25-16,-50 0 15,50 0-15,-25 0 16,25 0-16,-49 0 16,-1 0-16,-24 0 15,24 0-15,-25 0 16,-24 0-1,0 0-15,-25 0 16,0 0-16,25 0 16,-50 0-16,50 0 15,0 0-15,-26 0 16,51 0-16,0 0 15,-1 0-15,26 0 16,24 0-16,-25 0 16,50 0-16,-25 0 15,1 0 1,-1 0-16,-99 0 15,25 0-15,-25 0 16,-50 0-16,0 0 16,1 0-16,-1 0 15,50 0-15,-25 0 16,50 0-16,25 0 15,24 0-15,0 0 16,50 0 156,-49 0-157,-1 0-15,25 49 16,-49-24-16,49 0 15,0 0-15,0 0 16,1-1-16,-26 26 16,25 0-16,25-26 15,-25 26 1,1-50-16,24 25 0,0-25 93,0 49-77,0 1 0,0 0-16,0-1 0,49 1 15,-49-25-15,50 49 16,-50-74-16,0 25 15,25 49-15,-25-74 16,0 25-16,24 0 16,-24 0-16,0 49 15,0-24-15,0-25 16,0 24-16,0 26 15,0-51-15,25 1 16,-25 25-16,0-25 16,0-1-16,0 1 15,0 25-15,0-1 16,0-24-16,0 25 15,0-1-15,0-24 16,0 0-16,0 0 16,0 0-16,0-1 31,0-24-16,0 25-15,0 0 16,0-25-16,0 50 187,0-1-171,0 1-16,0-25 15,0 0-15,0 24 16,0-49-16,0 25 16,0-25-16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8:17.5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12576 3274 0,'-25'0'110,"25"25"-95,-25 0 1,1-25-16,-26 25 15,50-25 1,-25 0 15,25 24-31,-25-24 16,1 25-1,24-25-15,-25 25 16,-25 0-16,25-25 16,-24 0-1,49 25-15,-25-25 16,-25 24-16,50 1 15,-25-25-15,1 0 16,24 25 0,-25-25 77,0 50-93,0-50 16,25 0-1,-25 24-15,25 1 16,0-25 62,-49 25-62,24 25-1,-25-25-15,50-1 16,-49 26-16,49-25 15,-25 0-15,0-25 16,0 24-16,25 1 16,-24 0-1,-1 0 126,0 0-126,25-1 1,-25-24-1,0 25-15,1 0 0,-1 0 16,-25 0-16,50-25 16,-25 49-1,1-49-15,-1 25 16,25 0-16,0-25 452,0-25-436,25 25-1,-25 0-15,24-25 16,1 25-16,0-25 16,0 1-16,-25 24 15,49-25-15,-49 25 16,25 0-16,-25-25 15,25 0-15,0 25 16,-25-25 0,25 25-1,-1-24 1,1-1-1,-25 25-15,25-25 16,0 0 0,0 25-1,-25-25-15,24 25 16,-24-24-1,25 24-15,0-50 16,0 25 0,0 0-16,-25 25 15,24-24-15,-24 24 16,25-25-16,0 0 15,0 25 1,-25-25-16,25 25 16,-1-25-1,-24 25 1,25-25-1,-25 25-15,25-24 16,-25 24 0,25-25-1,0 25 1,-25 0-1,25-25 1,-1 0 0,1 25-1,-25-25 1,25 25-16,25-24 15,-50-1-15,24 25 16,1-25-16,-25 25 16,25-25-1,0 0-15,0 25 16,-25-24-1,24 24 1,-24-25 0,0 0 342,0 25-342,0 25-16,-24-25 16,-1 25-1,25-25-15,-25 24 16,0 1-16,0-25 15,-24 25-15,49-25 16,-50 25-16,25 0 16,1-1-16,-1 1 15,-25 0-15,25 0 16,0 0-16,-24-1 15,49-24-15,-50 25 16,50 0 0,-25-25-16,1 25 31,-1-25-31,0 25 15,-25 0-15,26-25 16,-1 24-16,0-24 16,25 25-16,-25-25 15,0 25-15,1-25 16,-1 25-16,0 0 15,-25-1-15,26 1 16,-1-25-16,0 25 16,-25 25-1,26-50-15,-1 24 16,0-24-1,25 25-15,-25 0 16,25-25 0,0 0 233,50-25-249,99-24 16,-75 24-1,-24-25-15,-1 50 16,1 0-16,-25-25 16,24 1-16,-24 24 15,49-25-15,-49 25 16,25-25-16,-1 0 15,-49 25-15,25 0 16,0-25-16,0 25 16,-25 0-16,25-24 15,0-1-15,-25 25 16,24-25-16,-24 25 15,25 0-15,-25-25 16,25 25-16,0-25 16,0 25-1,-1-25 79,-24 1-94,0-1 15,25 25 1,-25-25-16,25 25 16,0-50-16,-25 50 15,25-49 1,-25 24-1,24 0-15,1 0 16,-25 1 0,25 24-1,0-25 16,-25 0 313,-25 25-344,-25 0 15,26 25-15,-26 0 16,0-1-16,26 1 15,-51 25-15,50-50 16,1 49-16,-26-49 16,0 75-1,1-50-15,-1 24 16,0-24-16,1 25 15,-1-25-15,25-1 16,1 1-16,-1-25 16,-25 25-16,1 0 15,49 0-15,-50-1 16,0 1-16,26 0 15,-1 0-15,0 24 16,-49-24-16,24 25 16,0-1-16,1-24 15,24 0-15,0 0 16,25-25 202,0 0-202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8:19.2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12378 4366 0,'0'0'62,"24"0"-46,-24 0-16,25 0 15,-25 0-15,25 0 16,0 0-16,0 0 16,-1 0-16,1 0 15,-25 0 1,25 0 0,-25 0-16,25 0 15,-25 0-15,25 0 16,-1 0-16,1 0 15,-25 0-15,25 0 16,0 0-16,-25 0 16,25 0-16,24-25 15,-49 0 79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8:38.3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12278 10368 0,'25'0'16,"-25"0"31,0 0-47,-25-24 15,25 24 1,-24 0 62,-1 0-62,0 0-16,25 0 15,-25 0-15,0 0 16,0 0-16,1 0 15,24 0-15,-50 0 16,50 0 0,-50 0 46,1 0-46,-26 0-16,26 0 15,-1 0-15,25 0 16,-49 0-16,49 0 15,0 0-15,1 0 16,-1 24-16,25-24 16,-25 0-1,0 0 16,0 25-15,-24 0-16,-1-25 16,1 25-16,-1 0 15,0-1-15,26-24 16,-1 0-16,0 25 15,-25 0 110,1 0-109,49-25-16,-50 25 15,25-25 1,0 0-16,25 24 31,-24-24-31,24 0 312,24 25-296,26-25-1,0 25-15,-26-25 16,76 0-16,-26 25 16,-24-25-16,-1 0 15,-24 0-15,0 0 16,0 0 93,24 0-93,26 0-1,-26 0-15,-24 0 16,0 0-16,0 0 15,0 0 1,24 0-16,-49 0 16,25 0-16,0 0 15,0 0-15,-1 0 16,1 0-16,-25 0 15,25 0-15,0 0 16,0 0 0,-25 0-16,24 0 15,-24 0-15,25 0 16,-25 0-16,25 0 15,0 0 79,24 0-94,-24 0 16,-25 0-1,25 0 1,0 0-1,-25 0-15,25 0 16,-25 0 0,25 0-1,-1-25 141,-48 0-140,24 25-1,-50-25-15,-49 1 16,74 24-16,0 0 16,-25 0-16,26 0 15,-26 0-15,0-25 16,1 25-1,24-25-15,-25 25 16,26 0 0,-26 0-16,50 0 15,-50 0-15,26 0 16,-1 0-16,-25 0 15,1 0-15,-1 0 16,25 0-16,-24 0 16,49 0-16,-25 0 15,25 0-15,-25 0 16,25 0-16,-25 0 15,0 0-15,25 0 16,-24 0-16,24 0 16,-50 0-16,50 0 15,25 0 157,99 0-157,-25 0-15,50 0 16,-50 0-16,-25 0 16,-24 0-16,0 0 15,24 0-15,-24 0 16,-26 0-16,1 0 15,25 0-15,-50 0 16,25 0-16,-25 0 109,0 0 63,-75 0-172,1 0 15,-1 0-15,26 0 16,-26 0-16,1 0 16,-25 0-16,24 0 15,1 0-15,0 0 16,-1 0-16,50 0 15,1 0-15,-1 0 16,0 0-16,0 0 16,25 0-1,-25 0-15,0 0 31,25 0 188,0 0-219,75 0 15,-25 0-15,-1 0 16,50 0-16,-24 0 16,-1 0-16,25 0 15,1 0-15,-26 0 16,0 0-16,-24 0 15,0 0-15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8:41.7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4341 12427 0,'-50'0'141,"-49"0"-126,49 0-15,-24 0 16,0 0-16,-1 0 15,26 0-15,-51 0 16,26 0-16,-25 0 16,24 0-16,-49 0 15,75 0-15,-1 0 16,25 0-16,0 0 15,1 25 48,-26 0-48,-24 0-15,49-1 16,-50-24-16,1 25 16,-25 25-16,49-50 15,-24 25-15,-26-25 16,26 24-16,24-24 15,26 0-15,-1 0 125,-25 25-109,-49-25-16,-50 0 15,0 0-15,-49 25 16,49-25 0,25 0-16,50 0 15,49 0-15,0 0 16,50 0 109,24 0-125,1 0 15,0 0-15,-1 0 16,26 0-16,-50 0 15,24 0-15,50-25 16,-24 25-16,24-25 16,-25 25-16,1 0 15,-1 0-15,-24 0 16,49 0-16,25 0 15,-25 0-15,25 0 16,50 0 0,24 0-16,50 0 15,-74 0-15,25 0 16,-26 0-16,-74-24 15,-24 24-15,-75 0 16,0 0 187,-75 0-188,1 0-15,-25 0 16,-50 0 0,25 0-16,49 0 15,-24 0-15,25 0 16,49 24-16,0-24 15,25 0-15,-25 0 16,1 0 0,-1 0-16,-25 0 15,1 0-15,-51 0 16,26 0-16,-50 0 15,0 0-15,0 0 16,49 0-16,-24 0 16,74 0-16,25 0 15,50 0 157,0 0-157,24-24-15,-49 24 16,24-25-16,-24 25 16,0 0-16,0 0 15,0 0-15,0 0 16,49 0-16,-24 0 15,-1 0-15,26-25 16,-51 25-16,26 0 16,-50 0-1,25 0-15,-25 0 31,25-25-31,-1 25 16,26 0-16,-25 0 16,0-25-1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48:52.0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5209 11237 0,'0'49'0,"0"26"16,0-1-16,-25 0 15,25 1 1,-25-1-16,25-24 16,-24 24-16,24-49 15,0 0-15,0 24 16,0-24-16,0 0 15,0 25-15,0-1 16,0 1-16,0-25 16,0 24-16,0 26 15,0-26-15,0 1 16,0 24-16,0-49 15,0 50-15,0-1 16,0-24-16,0-1 16,0 1-16,0-1 15,0 26-15,0-26 16,0 1-16,-25-25 15,25 49-15,0-24 16,0-1-16,0 1 16,0 25-16,0-1 15,0-24-15,0 24 16,0-24-16,0-1 15,0-24 1,0 49-16,0 1 0,0-1 16,0 1-1,0-1-15,0-24 16,0-26-16,0 1 15,-25-25-15,25 0 203,74 0-203,1 0 16,24 0-16,0 0 16,-24 0-1,24 0-15,25 0 0,0 0 16,0-25-1,-74 25-15,49-24 16,-50 24-16,26 0 16,-26 0-16,-49 0 15,25 0-15,-25 0 63,50-25-48,-1 25-15,1 0 16,49-25-16,-24 25 15,24-25-15,-25 0 16,1 25-16,24-24 16,-25 24-16,-24 0 15,24 0-15,-24-25 16,-25 0-1,0 25-15,-1-25 16,1 0-16,25 1 16,24-1-16,-24 0 15,-25 25-15,49-25 16,0-24-1,1 24-15,-1 0 16,1 25-16,-51 0 16,1-25-16,0 0 15,0 25 79,25-24-79,-50 24-15,24-25 16,-24 25 15,25-25-31,0 25 16,49-50-16,-49 50 15,25-24-15,-1-26 16,1 50-16,0-50 16,-1 26-16,-24 24 15,0-25-15,-25 25 31,25-25-15,-25 0 0,24 25-16,-24-25 15,0 25 1,0-49-16,0 49 15,0-25-15,0-25 16,25 25-16,0-24 16,-25-1-16,25 1 15,-25-1-15,25 0 16,-25 1-16,24-1 15,-24 25-15,25-49 16,-25 24-16,0-24 16,25 24-16,-25-24 15,0 49-15,0-24 16,25-1-16,-25 25 15,25-49-15,-25 74 16,0-50-16,0 0 16,0-24-16,0 49 15,0-24-15,0 24 16,0 0-1,0 25-15,0-50 16,0 50-16,0-49 16,0 24-1,0 0-15,-25-24 16,25 24-16,0 0 15,-25-25-15,25 1 16,-25 24-16,25 0 16,-25 0-16,25 1 15,-24-26-15,24 50 16,-25-50-16,-25 26 15,25-26-15,1 50 16,24-25-16,-25 0 16,0 0-16,0 25 15,0 0-15,1 0 16,-1 0-16,-25 0 15,1 0-15,-1 0 16,-24 0-16,-1 0 16,1 0-16,-26 0 15,26 0-15,-75 0 16,25 0-1,-49 0-15,-1 0 16,0 0-16,1 0 16,-1 0-16,75 0 15,24 0-15,51 0 16,-1 0-16,0 0 78,-49 0-63,-50 25 1,-75 25-16,1 0 0,-50-26 16,0 1-16,0 25 15,24-25-15,1-1 16,49 1-16,75 0 15,25-25-15,49 0 16,25 0 249,25 0-249,0 0-16,49 0 15,-49 0-15,-25 0 16,25 0-16,-1 0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2:40.6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2059 17165 0,'0'0'78,"25"-25"-47,-1 25-15,-24 0-16,25 0 15,25 0-15,-50 0 16,49 0-16,-24 0 16,25 0-16,-1 0 15,1 0-15,0 0 16,24-25-1,0 25-15,1 0 16,-1 0-16,1 0 16,-1 0-16,1 0 15,-1 0-15,0 0 16,50 0-16,-49 0 15,-1 0-15,25 0 16,-24 0-16,-1 0 16,-24 0-16,0 0 15,-1 0-15,26 0 16,-26 0-16,1 0 15,24 0-15,-24 0 16,49 0-16,-25 0 16,1 0-16,49 0 15,-75 0-15,26 0 16,-50 0-16,24 0 15,-24 0-15,-25 0 16,25 0-16,0 0 16,-25 0-1,24 0-15,26 0 16,-50 0 15,50 0 31,-50-25-62,25 25 16,-1 0-16,1 0 16,-25 0-1,25-24-15,-25 24 16,50 0-16,-1 0 15,-24 0-15,0 0 16,-25 0-16,25 0 16,-50 0 202,-25 0-218,-24 0 16,49 0-16,-25 0 15,-24 0-15,24 0 16,-24 0-16,-1 0 15,-24 0-15,0 0 16,0 0-16,24 0 16,1 0-16,0 0 15,24 0-15,0 0 16,1 0-16,-26 0 15,51 0-15,24 0 16,-50 0-16,0 0 16,26 0-16,-26 0 15,0 0-15,25 0 16,-24 0-1,-1 0-15,25 0 16,-24 0-16,-26 0 16,26 0-16,-50 0 15,24 0-15,1 0 16,-1 0-16,1 0 15,0 0-15,24 0 16,-24 0-16,24 0 16,-25 0-16,1 0 15,49 0-15,-24 0 16,24 0-16,25 0 15,-50 0 63,-49 0-62,0 0-16,-25 0 16,0 0-16,25 0 15,-50 0-15,0 0 16,25 0-1,-25 0-15,50 0 16,0 0-16,24 0 16,50 0-16,25 0 15,0 0 94,75 0-109,-1 0 16,1 0-16,-26 0 16,50 0-16,-24 0 15,-1 0-15,25 0 16,1 0-16,-1 0 15,50 0-15,-25 0 16,25 0-16,-50 0 16,0 0-16,0 0 15,25 0-15,0 0 16,25 0-1,25 0-15,-50 0 16,25 0-16,24 24 16,1 1-16,-75-25 15,25 25-15,-74-25 16,-50 25-16,49-25 93,1 0-93,49 0 16,75 0-16,-1 0 16,1 0-16,49 0 15,25 0-15,-49 0 16,-26 0-16,-73 0 15,-26 0-15,-49 0 16,-25 0 171,-25 0-171,-49 0-16,-1 0 15,1 0-15,-75 0 16,50 0-16,0 0 16,-50 0-16,25 0 15,-25 0-15,-25 0 16,25 0-16,1 0 15,-1 0-15,25 0 16,-25 0-16,-25 0 16,50 0-16,-49 0 15,24 0 1,25 0-16,25 0 15,24 0-15,1 0 16,24 0-16,50 0 16,-25 0-16,1 0 78,-1 0-78,0 0 15,-25 0-15,-24 25 16,-1-25-16,26 0 15,-1 24-15,1-24 16,-26 25-16,50-25 16,1 0-16,-26 25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02:22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16545 2356 0,'0'0'125,"-25"25"-125,25-25 16,-25 50-1,25-50-15,-25 49 16,25-24-16,0 25 16,0-1-16,0 1 15,0-25-15,0 25 16,0-26-16,0 1 15,-24 25-15,24-25 16,0-1-16,0 26 16,0 0-16,0-26 15,0 26 1,0 0-16,0-1 15,0-24-15,0 25 16,0 24-16,0 0 16,0 1-16,0-1 15,0 1-15,0-26 16,0 51-16,0-1 15,0 0-15,0 25 16,0 0-16,0-25 16,0 25-16,0 0 15,0-25-15,0 50 16,0 0-16,0-74 15,0 24-15,0 0 16,0-25-16,0 26 16,0-1-16,0 25 15,0-25-15,0 0 16,0 50-16,0-74 15,0 24-15,0 0 16,0-25-16,0 26 16,0-1-16,0 0 15,0 50 1,0 25-16,0-50 15,0 49-15,0 1 16,0-25-16,0-25 16,0 24-16,0-24 15,0 25-15,0 25 16,0 24-16,0-24 15,0 0-15,0 24 16,0-49-16,0 25 16,0-50-16,0 49 15,0 1-15,0-50 16,0 50-16,0-1 15,0 26-15,0-26 16,0 50-16,0-99 16,0 25-16,0-25 15,0-24-15,0 48 16,0-73-16,0-1 15,0 25-15,0-49 16,0 24-16,0 1 16,0 49-16,0-50 15,0 26 1,0-26-16,0-24 15,0 24-15,0-24 16,0-1-16,0 26 16,0-1-16,0 0 15,0 1-15,0 24 16,0 0-16,0 50 15,0-50-15,0 25 16,0 25-16,0-50 16,0 75-16,0 0 15,0-1-15,0 26 16,0-26-16,0 1 15,0 0-15,0-1 16,0-49-16,0 25 16,0-25-16,0-49 15,0-1-15,0-24 16,0-26-16,0 1 15,0 0-15,0 0 16,0 0-16,0-25 16,0 49-16,0-24 15,0 0 1,0 24-16,0 1 15,0-25-15,0 24 16,0 1-16,0-25 16,0 0-1,0-25-15,0 24 16,0-24-16,0 50 15,0-25 1,0 0-16,0-1 16,0 1-1,0 0 1,0 50-16,0-26 15,0 26-15,0 24 16,24 0-16,-24 25 16,0-25-16,0-24 15,0-26-15,0 26 16,0-51-1,0 1-15,0 0 0</inkml:trace>
  <inkml:trace contextRef="#ctx0" brushRef="#br0" timeOffset="6598.37">2257 5655 0,'0'0'62,"-25"0"-46,25 0-16,0 25 16,0 0-1,0-25 1,0 25-16,0-25 15,0 49-15,0-49 16,0 25-16,0-25 16,0 50-16,0-50 31,0 25-31,0-25 15,0 25 1,0-1-16,0-24 16,0 25-16,0 25 15,0-50-15,0 49 16,0-49-16,0 25 15,0 25 1,0-50-16,0 25 31,50-25 156,24-25-171,1-25-16,49 1 16,-75 49-16,1-25 15,25 25-15,-26-50 16,-24 50-16,-25-25 15,25-24 219,-25 24-234,0 0 16,0 0-16,0-24 16,0 49-16,0-50 15,0 50-15,0-25 16,0-24-16,0 49 15,0-25 1,0 25 156,0 25-157,0-1-15,0 26 16,0 0-16,0-1 15,0-24-15,0 25 16,0-1-16,0-24 16,0 0-16,0 0 15,0-25-15,0 49 16,0-49-1,0 25 1,0-25-16,0 25 16,25 0-16,-25 24 15,0-49 1,0 25-16,0 25 15,24-25-15,-24 24 16,25 26-16,-25-51 16,0 26-16,0 0 15,0-26-15,0-24 16,25 25 46,-25-50-46,0-49-16,0 49 15,25-24-15,-25 24 16,25 0-16,-25 0 16</inkml:trace>
  <inkml:trace contextRef="#ctx0" brushRef="#br0" timeOffset="8705.49">3249 5755 0,'0'0'187,"0"0"-187,0 24 16,0 1 30,0 0-30,0-25-16,0 25 16,0 0-16,0 0 15,0-25-15,0 24 16,25-24-16,-25 25 47,0-25-32,0 25 1,0 0-16,0-25 15,25 25 17,-25-1-17,25 1 1,-25 0-1,25-25 1,-25 25 0,24 0-16,1-25 15,-25 0 79,25 0-63,49 0-31,-24-25 16,-50 0-16,25 25 15,0-25-15,-25 25 16,0-25-16,24 1 15,-24 24 17,0-25-17,0 0 1,0 0-1,0 0 1,-24 1 0,24-1-1,-25 25 1,25-25-16,0 0 31,-25 25-31,25-25 16,-25 25-1,0-25-15,1 1 16,-1-1-1,25 25 1,-25-25 0,25 0 15,-50 25 94,1 0-110,24 0-15,-25 0 16,1 0-1,49 0-15,-25 0 16</inkml:trace>
  <inkml:trace contextRef="#ctx0" brushRef="#br0" timeOffset="11117.63">4018 5407 0,'0'0'31,"25"25"-15,0 25 0,-25-50-16,0 49 15,25-49-15,-25 50 16,0 0-16,25-1 15,-1-24-15,-24 0 16,25 24-16,-25-49 16,0 25-16,0 0 15,0 25-15,0-50 16,0 25-16,25 24 15,0-24-15,-25 25 16,0-26-16,0 26 16,0-25-16,0 24 15,0-49-15,0 25 16,25 0-16,-1 0 15,-24-25 1,0 25 93,0-50-78,0 0-15,0-49-16,0 49 16,-24-25-16,-1 1 15,25-1-15,0 25 16,0 0-16,0-24 16,0-1-16,0 25 15,0-24-15,0 24 16,0 0-16,0 0 15,0-24-15,0 49 16,0-50-16,0 50 16,0-25-16,0-24 15,0 24-15,0 0 16,0 0-16,0 25 15,0-25-15,0 1 16,0-1 0,0 0 15,25 0-16,-25 25 17,24-25 155,-24 25-172,25 0 17,-25 0-32,25 0 62,0 0 16,24 0-78,-24 25 78,0-25-62,-25 25-16</inkml:trace>
  <inkml:trace contextRef="#ctx0" brushRef="#br0" timeOffset="12431.71">5035 5779 0,'0'0'93,"25"0"-93,0 0 16,-25 0-16,25 0 16,0 0 77,-25 0-93,24 0 16,-24 0-1,50 0-15,-50 0 16,50 0-16,-26 0 16,-24 0-1,25 0 79,-25 0-63,25 0-15,25 0-16,-26 0 15,-24 0 1</inkml:trace>
  <inkml:trace contextRef="#ctx0" brushRef="#br0" timeOffset="13624.77">4911 6052 0,'25'0'16,"-25"0"0,50 0-16,-25 0 15,-1 0-15,26 0 16,-25 0-16,0 0 15,-1 0-15,1 0 94,0 0-63,-25 0-31,25 0 16,-25 0-1,25 0-15,-25 0 16,24 0 46,1 0-46,0 0 0,-25 0 77</inkml:trace>
  <inkml:trace contextRef="#ctx0" brushRef="#br0" timeOffset="16109.92">6028 5928 0,'24'-24'63,"1"-1"-63,0 25 15,0-25-15,-25 25 16,25-25-16,-1 0 15,1 0-15,0 1 16,25-26 0,-50 50-16,49-50 15,-49 1-15,25 49 16,-25-25-16,0 0 15,25 0-15,-25 25 16,0-24-16,25-1 16,-25 0-1,0 25-15,0-25 16,0 0-1,0 1-15,0 24 16,0-25-16,0 0 16,0 0-16,0 25 15,-25-25-15,0 1 16,25-1-16,0 25 15,-50 0 48,1-50-48,-1 50-15,1 0 0,24 0 16,-25 0 0,1 0-16,49 0 15,-50 0-15,50 25 63,-25-25-48,25 25-15,-25 49 16,25-74-16,-24 25 15,24 0-15,0 0 16,0-25-16,0 24 16,0-24-16,0 25 15,0 0 1,0-25-1,0 50 1,24-26-16,1-24 16,50 50-16,-75-50 15,24 25-15,26-25 16,-50 0-16,50 25 78,-26-1-78,1 1 15,25 0-15,-50-25 16,25 25 0,-1-25-1,-24 49 1,0-24-16,0 0 15,0 0 1,0-25-16,0 25 16,0-25-1,0 25-15,0-1 16,0-24-16,0 50 15,0-25-15,-24 0 16,-26-1 0,50-24-16,-25 25 31,25-25-16,-25 0 1,1 0 0,-1 0-16,25 0 15,-50 0-15,1 0 16,-1 0-16,25 0 15,0 0-15,1-25 16,-1 1-16,0 24 16,0-25-16,25 25 15,0-25 1,0 0-1,0 25-15,0-25 16,0 25-16,0-24 16,0-1-1,0 0-15,25 25 16,0-25-16,0 0 15,-1 25-15,1-25 16,0 25 0,0-24-16,24-1 15,-24 25 1,0 0 46,0 0-62,-25 0 16,25 25-16,-1-25 15</inkml:trace>
  <inkml:trace contextRef="#ctx0" brushRef="#br0" timeOffset="17201.98">7342 5358 0,'0'0'94,"0"25"-79,-25 24-15,1-24 16,24 0-16,-25 24 15,25-49-15,0 25 16,0 0 0,-25 0-16,25-25 0,-25 25 15,25-1 1,0 1-16,-25-25 15,1 50-15,-1-25 16,25-1-16,0-24 31,0 25-15,-25-25 124</inkml:trace>
  <inkml:trace contextRef="#ctx0" brushRef="#br0" timeOffset="17872.02">7094 5457 0,'0'0'16,"25"25"-16,-25 0 15,0-25-15,25 24 16,-25-24-16,0 25 15,25 0-15,-1 0 16,1 24-16,0-24 16,-25 0-16,25 0 15,0 0-15,-25-1 16,24 1-16,-24-25 15,0 25 1,25 0 46</inkml:trace>
  <inkml:trace contextRef="#ctx0" brushRef="#br0" timeOffset="19664.12">8384 5482 0,'0'-25'62,"0"25"-46,0-50-1,74 50 1,-74 0 171,25 0-171,-25 0-1,0 50 79,0-50-94,0 25 15,0-25-15,0 25 16,0-1-16,0-24 16,-25 25-16,1-25 15,24 25-15,-25 0 16,0-25-16,0 0 15,0 25-15,25-25 16,-74 24-16,74 1 16,-50-25-1,1 50 1,49-50-16,-25 25 15,25-25 1,0 0 296,25 24-312,0-24 16,-25 25-16,24-25 15,1 0-15,-25 0 16,25 0-16,25 0 15,-26 0-15,1 25 16,0 0-16,0-25 16,-25 0 202,0 0-202</inkml:trace>
  <inkml:trace contextRef="#ctx0" brushRef="#br0" timeOffset="21480.22">9376 5159 0,'-25'0'16,"1"0"-16,-1 25 16,0-25-16,-25 0 15,50 0-15,-49 0 16,24 0-16,0 25 15,0-25-15,-49 0 94,49 25-78,0-25-1,-24 0-15,49 0 16,-25 0 124,25 25-140,0 24 16,0-24-16,0 0 15,-25 24-15,25-49 16,0 50-16,0-25 16,0-25-16,0 25 15,0-1-15,0-24 16,0 25-16,0-25 31,0 0 125,0-25-156,50-24 16,-50 49-16,49-50 15,-49 50-15,25-25 16,-25 25-16,25 0 15,0 0-15,0 0 16,-1 0-16,-24 0 16,25 0-16,0 0 15,0 0 32,-25 0-31,49 0-1,-49 0-15,0 0 31,0 25-15,0 0-16,0 0 16,0 0-1,0-1 1,0-24-16,0 25 15,0-25-15,0 25 16,0 0-16,0 0 16,0-1-1,-24-24 1,-1 25-16,0 0 15</inkml:trace>
  <inkml:trace contextRef="#ctx0" brushRef="#br0" timeOffset="24351.39">8086 5383 0,'50'-25'62,"49"25"-62,-74 0 16,0 0-1,0 0 219,-1 0-234,26 0 16,-25 0 93</inkml:trace>
  <inkml:trace contextRef="#ctx0" brushRef="#br0" timeOffset="26887.53">2902 7268 0,'0'0'78,"0"0"-62,0 25-16,0-1 15,25 1-15,-25 0 16,0 0-16,0 0 16,0-1-16,0 1 15,0 0-15,0-25 63,0 25-48,0-25 1,0 25 15,0-1 109,0 1-124,0 0-16,0 25 16,0-26-16,0 26 15,25-50-15,-25 25 203,25-25-187,-1 0-1,1 0 1,-25-25-1,25 0 1,0 25 0,-25-25-1,25 25 1,-25-24-1,24 24-15,1-25 16,-25 0 0,25 25-1,-25-25 32,0 0-47,0 1 16,0 24-16,0-25 15,0 25-15,0-25 16,25 0-16,-25 0 15,0 25 1,0-24 0,0-1-1,0 25 1,0-25 46,0 0-46,0 0-1,0 25-15,0 0 94,0 25-78,0 50-16,0-26 15,0-24-15,0 0 16,0 24-16,0-24 15,0 0-15,0-25 16,0 25-16,0-25 16,0 25-1,-25-1-15,25-24 16,0 25-1,0 0 1,0 0 31,0-25-16,0 25-31,25-25 16,-25 49-16,0-49 15,0 25-15,0 25 16,0-26-16,25 26 15,-25-25 1,24-25 0</inkml:trace>
  <inkml:trace contextRef="#ctx0" brushRef="#br0" timeOffset="28183.6">3671 7541 0,'0'0'16,"-25"0"-1,25 0-15,-25 24 16,1-24 0,24 25-1,-25 0-15,25 0 16,0-25-1,0 25-15,-25-1 16,25 1-16,0-25 16,0 25-16,0-25 15,0 25 1,0 0-1,0-1 1,0-24 0,25 25-1,-25 0-15,25-25 16,-1 0-1,-24 0-15,25 0 16,25 0-16,-50 0 16,50 0-16,-26 0 15,1 0-15,0-25 16,25-24-16,-50 49 15,24-25-15,1 0 16,-25 25 0,0-25-1,25 0 1,-25 1-16,0 24 15,0-25-15,0 25 16,0-25 0,0 0-16,0 0 15,0 25 1,0-24-16,0 24 31,0 0 0,-50 0-15,50 0-16,-24 0 15,-26 0-15,50 0 16,-50 0-16,50 0 16</inkml:trace>
  <inkml:trace contextRef="#ctx0" brushRef="#br0" timeOffset="30088.72">4366 7342 0,'0'0'15,"0"0"-15,24 25 16,-24 0-16,25 0 16,-25 24-16,0-49 15,25 50-15,-25-50 16,0 49-16,25-24 15,-25 0-15,0 25 16,25-50 0,-25 24-16,0 1 15,0 0 1,0-25-16,0 25 15,24 0 1,-24-1 0,0-24-16,0 25 15,0 0-15,0 0 16,0-25-16,0 25 15,-24-25 141,24 0-124,-25 0-17,25-25-15,0 0 16,0 0-16,-25 0 15,25 1-15,0 24 16,-25-25 0,25 0-16,0 0 15,0 25 1,0-25-16,-25 1 15,25 24-15,0-25 16,0 25 0,0-25-16,0 0 15,0 25 1,0-25-1,0 25-15,0-24 16,0 24 31,0-50-32,25 50-15,0-25 16,0 0-16,0 25 16,-1-24-16,-24 24 15,25-25 16,0 0-15,-25 25 0,25-25-1,-25 25 157,49 0-157,-49 0 1</inkml:trace>
  <inkml:trace contextRef="#ctx0" brushRef="#br0" timeOffset="31002.77">5159 7466 0,'0'0'62,"50"0"-46,0 0-16,-26 0 15,1 0-15,0 0 16,0 0-16,-25 0 15,25 0 32,24 0-31,-24 0-16,0 0 15</inkml:trace>
  <inkml:trace contextRef="#ctx0" brushRef="#br0" timeOffset="31984.82">5110 7863 0,'0'0'0,"0"0"16,25 0-16,74 0 109,-25 0-93,1 0-16,-51 0 15,26 0-15,0 0 16,-26 0-16,1 0 15</inkml:trace>
  <inkml:trace contextRef="#ctx0" brushRef="#br0" timeOffset="33935.94">6251 7317 0,'0'0'63,"0"-49"-48,25 49 1,-1-25 15,-24 25-31,100-74 62,-76 74-15,1 0-31,0 0-16,-25 0 15,25 0 48,0 0-63,-1 0 15,-24 0 1,25 0 0,-25 24 30,0 1-46,0 0 16,0 0-16,25 0 16,-25-1-16,0 1 15,0 0-15,0 0 16,0-25-1,0 25-15,0-25 16,0 24 0,0 1-16,-25 0 31,25 0-31,-25-25 15,25 25-15,-24-25 16,-1 0-16,25 24 16,-25-24-16,0 25 15,0 0-15,-24-25 16,49 0-1,-50 25 1,25 0 15,1-25-15,24 0-16,-25 0 15,0 0-15,99 0 266,26 0-266,-1 0 15,0 0-15,-74 0 16,0 0 31,-25 0 93</inkml:trace>
  <inkml:trace contextRef="#ctx0" brushRef="#br0" timeOffset="35240.01">7243 7243 0,'-25'0'15,"0"0"-15,-24 0 16,24 0-16,25 0 15,-50 0-15,50 0 32,-24 25-17,24-25-15,-25 25 16,0-25-1,25 24-15,-25-24 16,25 25 0,0 0-16,0 25 15,-25-50-15,25 24 16,0-24-16,0 25 15,0 0 1,0-25-16,0 25 16,0-25-1,0 25 1,0-25-1,25 0 1,0 0 0,0 0-16,24 24 15,-49-24-15,25 0 16,0 0-16,-25 0 47,25 0-47,-25 0 15,25 0-15,-1-24 16,1-26-1,0 25 1,-25 0 0,0 1-16,0-1 15,0 25-15,0-25 16,0 25-1,0-25 1,0 0 0,0 25-16,0-24 15,0 24 1,-25-25-16,25 25 15,0-25 1,-25 0 46,25 25-46,-49 0-16,49 0 16,-25 0-16,0 0 15</inkml:trace>
  <inkml:trace contextRef="#ctx0" brushRef="#br0" timeOffset="36479.08">7838 7317 0,'-25'0'0,"25"0"16,-24 0-1,-1 25 1,0-25 0,25 25-1,0-25-15,0 25 16,0 0-16,0-25 15,0 24-15,0-24 16,0 25-16,0-25 16,0 25-1,0 0 1,0-25-1,0 25-15,0-25 16,0 24-16,0 1 16,0 0-1,25-25 1,0 0-1,-1 0-15,-24 25 16,25-25 0,0 0 15,-25 0-31,25 0 15,0 0-15,24-25 16,-24 25 0,0-25-16,-25 25 15,25-25 1,-25 25-1,0-24 1,0-1-16,0 0 16,0-25-1,0 50-15,0-24 16,0-1-16,0 25 15,0-25-15,0 0 16,0 25-16,0-25 31,-25 1-15,25 24 15,-25 0-15,0 0-16,25 0 15,-25 0-15,25 0 16,-24 0-16,24 0 15,-50 0 1,50 0-16,-25 0 16,25 0-1,-25 0-15,1 0 16,24 0-16</inkml:trace>
  <inkml:trace contextRef="#ctx0" brushRef="#br0" timeOffset="37864.15">4217 8334 0,'-50'-24'63,"25"24"-63,1 0 15,-26 0-15,25 0 16,0 0-16,-24 0 15,-26 0-15,51-25 16,-51 0-16,50 25 16,-24 0-16,-26-25 15,50 25-15,1 0 16,-1 0-16,-25 0 15,1 0 1,-1 0-16,0 0 125,-24 0-125,-25-25 15,49 25-15,25 0 16,-49 0-16,24-24 16,26 24-16,-1 0 15,0 0-15</inkml:trace>
  <inkml:trace contextRef="#ctx0" brushRef="#br0" timeOffset="39663.25">3125 8558 0,'0'0'16,"0"24"-16,0 1 16,0 0-16,0 25 15,0-26 1,0 1-16,0 0 0,0 0 15,0 0 1,0-25 202,0 24-202,25-24-16,0 50 16,0-50-16,-25 25 15,25-25 1,24 0-1,-49 0-15,50 0 16,-1 0 0,-24-25-16,25 0 15,-50 25 16,25-25-31,-25 1 16,24 24 0,-24-25-16,25 25 15,0-25-15,-25 0 16,0 25 124,0-25-140,0 25 31,0-24-15,0-1 31,0 25 156,0 25-188,0 24 1,0-24-16,0 0 0,0 24 15,0-24-15,0 0 16,0 0-16,0-25 16,0 25-1,0-1 1,0-24 46,0 25-46</inkml:trace>
  <inkml:trace contextRef="#ctx0" brushRef="#br0" timeOffset="40807.33">3944 8756 0,'-25'0'16,"-24"25"-1,49-25 1,-25 25-16,0-25 78,25 24-78,-25 1 15,25 0 1,0 0-16,0-25 16,0 25-16,0-1 15,0-24 32,0 25-16,0-25-31,25 0 16,0 0-16,24 0 15,-49 0-15,25 0 16,-25 0 0,25 0-1,-25 0-15,25 0 16,0 0-16,-1 0 15,-24 0 1,0-49 0,0 49-1,0-50-15,0 50 16,0-25-16,0 25 15,0-25-15,0 25 16,0-24-16,0-1 31,0 25-15,0-25-16,0 0 31,0 25 0,-24-25-15,-1 25-1,25 0 48,-25 0-32</inkml:trace>
  <inkml:trace contextRef="#ctx0" brushRef="#br0" timeOffset="42239.41">6672 8062 0,'0'0'31,"25"0"-31,0 0 16,25 0-16,-26 0 15,1 0-15,0 0 16,50 0-16,-51 0 16,1 0-16,0 0 15,25 0-15,-1 0 16,50 0-16,-49 0 15,24 0-15,1 0 16,-26 0-16,-49 0 16,25 0-16,25 0 140,-1 0-140,-24 0 16,25 0-16,74 0 15,-50 0-15,-24 0 16,-50 0-16</inkml:trace>
  <inkml:trace contextRef="#ctx0" brushRef="#br0" timeOffset="44144.52">7218 8334 0,'0'0'62,"0"25"-46,0-25-16,0 25 16,0-25-16,0 25 15,0-25-15,0 25 16,0-1 15,0-24 0,0 25 32,0-25-63,0 25 15,0 0-15,0 0 16,0-25-16,0 24 15,0 1-15,0 0 16,0-25 140,25 0-156,0-25 16,24 0-16,1-24 15,0 49-15,-50-25 16,24 25 31,1-25-32,0 25-15,-25 0 16,25 0 31,-25-25 62,25 25-94,-25-24 1,0-1-16,0 25 16,0-25-16,0 25 15,0-25-15,0 25 16,0-25 15,0 25 141,0 50-157,-25 24-15,25-49 16,0-25-16,0 50 15,0-50 1,0 25 15,0-25-15,0 24-16,0 1 15,-25-25-15,25 25 16,0 0 0</inkml:trace>
  <inkml:trace contextRef="#ctx0" brushRef="#br0" timeOffset="45405.59">7913 8434 0,'-25'0'16,"25"0"-1,-50 0-15,50 0 16,0 24 15,-25 1-15,25 0-1,0 0-15,0-25 16,-24 49-16,24-49 16,-25 50-16,25-50 15,0 25 1,0-25 46,0 25-31,0-1-15,25-24 15,-1 0-15,26 0-1,-25 0-15,-25 0 16,25 0-16,-1 0 16,-24 0 15,0-24-16,0-1-15,0 25 16,0-25-16,0 0 16,0 25-16,0-25 15,0 1 1,0-1-1,0 25-15,0-25 16,-24 25-16,24-50 16,-25 50 15,25-24-16,-25 24 1,25 0 0,-25 0-1,0 0 1,25 0-1,-24 0-15,24 0 16,-50 0-16,50 0 16,-25 0-16,-49 24 15,49-24-15,-25 50 16</inkml:trace>
  <inkml:trace contextRef="#ctx0" brushRef="#br0" timeOffset="47351.7">4018 10046 0,'0'-25'16,"0"25"-1,25 0-15,0 25 0,0-25 16,-25 25-1,0 0-15,25-1 16,-25-24-16,0 50 16,24-25-16,-24 0 15,0-1 1,25 1-16,-25 0 15,0 0-15,25 24 16,0-24 0,-25 0-16,0-25 15,0 25-15,25 0 16,-25-1-16,0 26 15,0-25-15,0 0 16,24 24-16,-24 1 16,0-25-16,0-1 15,0-24 16,25 25 63,-25-25 0,0-25-94,0 1 15,0-1-15,0-50 16,0 51-16,0-26 15,-25-24-15,25 49 16,0 0-16,0 0 16,0-24-16,0 24 15,0 0-15,0 0 16,0 25-16,0-25 15,0 1 1,0 24-16,0-25 16,0 25-16,0-25 15,0 0-15,0 25 16,0-25-1,0 25-15,0-24 16,0-1-16,0 0 16,0 25-1,0-25-15,0 25 31,0-25-31,0 0 16,25 1 0,-25 24-1,50 0 32,-1 0-47,-24 0 16,25 0-16,-1 0 15,1 0-15,-25 0 16</inkml:trace>
  <inkml:trace contextRef="#ctx0" brushRef="#br0" timeOffset="48143.75">4961 10244 0,'74'-24'0,"-24"-1"16,0 25-16,24-50 15,-24 25-15,-26 25 16</inkml:trace>
  <inkml:trace contextRef="#ctx0" brushRef="#br0" timeOffset="48859.78">5035 10443 0,'75'0'0,"-26"0"15,1 0-15,0 0 16,-1 0-16,1 0 15,-50 0 1</inkml:trace>
  <inkml:trace contextRef="#ctx0" brushRef="#br0" timeOffset="50863.9">7020 9971 0,'0'-24'62,"0"24"-62,0-25 16,-50 0-16,25 25 16,1 0-16,-1 0 15,0-25 1,25 25-16,-25 0 47,0 0-32,-24 0-15,49 0 16,-25 0-16,25 0 15,-25 0-15,25 0 16,-25 0 0,0 0-16,25 0 15,-24 0 157,24 25-157,0-25 1,0 50-16,0-26 16,0 1-16,0 25 15,0 24-15,0-49 16,0 0-16,0 0 15,0-25-15,0 25 16,0-1 0,0-24-1,0 25-15,0-25 16,0 25 124,0-25-124,49-25-1,-49 0-15,50 1 16,-25-1-16,24 25 16,-24 0 46,0 0-46,0 0-16,-25 0 31,25 0-16,-25 0 1,24 25 0,1-1 30,-25-24 17,0 25-63,0-25 15,0 25 1,0 0 0,0-25-16,0 25 15,0-1-15,0 1 16,0 0-16,0-25 15,0 25-15,-25-25 16,25 25 0,-24-1 218,-26-24-219,0 0-15</inkml:trace>
  <inkml:trace contextRef="#ctx0" brushRef="#br0" timeOffset="55608.18">2084 11410 0,'74'0'0,"0"0"0,-24 0 15,24 0 1,50 0-16,-24 0 16,-26 0-16,50 0 15,25 0-15,-25 0 16,25 0-16,-50 0 15,25 0-15,25 0 16,-50 0-16,50 0 16,49 0-16,-24-25 15,24 1-15,50-26 16,75 25-16,-100 0 15,50 25-15,-25 0 16,-49 0-16,-26 0 16,-74 0-16,1 0 15,-1 0-15,0-24 16,-49 24-16,24 0 15,0 0-15,26 0 16,-26 0-16,25 0 16,-24 0-16,49 0 15,25 0-15,24 0 16,26 0-16,-26 0 15,51 0 1,48 0-16,-73 24 16,-1 1-16,-24 0 15,-75-25-15,-24 25 16,-26-25-16,-24 0 15,0 0 1,-25 0 0,25 0-16,24 0 15,-24 0-15,0 0 16,-25 0 124</inkml:trace>
  <inkml:trace contextRef="#ctx0" brushRef="#br0" timeOffset="58337.33">1736 13097 0,'0'0'31,"0"25"-16,0 24 1,0-49-16,0 50 0,25 0 16,-25-26-16,0 26 15,25 24-15,-25-74 16,0 50-16,0-25 15,0-25 1,0 49-16,25-49 16,0 50-16,-25-25 15,0 0-15,24-1 16,-24 1-16,0 0 15,0-25-15,25 50 16,-25-26 0,0-24-16,0 50 15,0-50-15,0 25 16,0 0-16,0-1 15,0 1-15,0-25 16,0 25-16,0-25 218,0 0-218,0-25 16,0 0-16,0 1 16,0-1-16,0 25 15,-25-25-15,25 0 16,0 0-1,0 25-15,0-24 16,0-1-16,0 25 16,0-25-1,0 25-15,0-25 16,0 25-16,0-25 15,0 1-15,0 24 16,0-25-16,0 25 16,0-50-16,0 50 15,0-25 1,0 1-16,0-1 15,0 0 1,0 25-16,0-25 16,0 0-16,0 1 15,0 24-15,0-50 16,0 25-16,0 0 15,0 1-15,0 24 16,50-50 0,-25 25-16,-25 0 15,49 25-15,-24-25 16,25 25-16,-25-24 15,-1 24-15,1 0 16,-25 0-16,25 0 31,-25 0-15,50 0-16,-26 0 15,1 0-15,25 0 16,-25 0-16</inkml:trace>
  <inkml:trace contextRef="#ctx0" brushRef="#br0" timeOffset="59175.38">2580 13593 0,'24'0'16,"1"0"-16,50 0 15,-26 0-15,-24 0 16,0 0-16,0 0 16,-25 0-16,49 0 15,-49 0-15,50 0 16,-50 0-16,50-25 15,-26 25-15,51 0 16,-50 0-16,-25 0 16</inkml:trace>
  <inkml:trace contextRef="#ctx0" brushRef="#br0" timeOffset="60007.43">2753 13866 0,'0'0'47,"25"0"0,25 0-31,-1 0-16,-24 0 15,50 0-15,-26 0 16,26 0-16,-75 0 15,24 0 63,-24 0 0</inkml:trace>
  <inkml:trace contextRef="#ctx0" brushRef="#br0" timeOffset="64061.66">4142 13246 0,'50'-50'47,"0"0"-47,-26 50 15,-24-24-15,25 24 16,0-50-16,0 50 15,-25-25 1,25 25-16,-25-25 16,24 1-16,-24-1 15,25 0-15,-25 0 16,25 0-16,-25 1 15,0-1-15,0 25 16,0-50-16,0 25 16,0 1-16,0-1 15,0 0-15,0 0 78,-25 25-62,0 0-16,1 0 15,-1 0-15,25 0 16,-25 0-16,0 0 16,25 0-16,-25 0 15,1 0-15,-1 0 31,25 0-15,-25 25 0,25 0-16,-25-25 15,0 49 1,25-24-1,0-25 1,0 50 0,0-50-1,0 25-15,0-25 63,0 24-63,0 1 15,0-25 1,0 25-16,0-25 15,0 25 1,0 0-16,25-25 16,-25 24-16,25-24 15,-25 25-15,25-25 16,-25 25 46,74 0-62,-49 0 16,-25-1-1,50-24-15,-50 25 16,24 0 62,-24 0-62,0-25-16,0 25 15,0-25-15,0 49 16,0-49-16,0 50 15,0-50-15,0 25 16,-49 0-16,49-1 16,-25-24-16,25 0 15,-25 0 1,25 0-16,-49 0 15,49 0 1,-25 0-16,25 0 16,-25 0-16,0 0 15,0 0-15,-24 0 16,49-24-1,-25 24-15,-25-50 16,26 50-16,-1-25 16,0 25-16,25-25 31,0 1-31,0 24 15,0-25 17,0 25-17,25-25 1,0 25-1,-25 0-15,24 0 16,1 0-16,-25 0 16,50-25-1,-50 25 1,25 0-1,-1 0-15,1 0 16,-25 0 15,25 0-31,-25 0 16,25 0-1,-25 0-15,49 0 16,-49 0 0</inkml:trace>
  <inkml:trace contextRef="#ctx0" brushRef="#br0" timeOffset="64958.71">5159 12650 0,'0'25'16,"0"25"-1,-24-25-15,-1 24 0,25 1 16,0-25-1,-25 24-15,0-49 0,0 50 16,25-25 0,0-1-1,0-24-15,-24 25 16,24 0-16,0 0 15,-25 24-15,0 1 16,25-25 0,0-25 15,0 25 94</inkml:trace>
  <inkml:trace contextRef="#ctx0" brushRef="#br0" timeOffset="65518.74">4911 12923 0,'25'25'15,"-25"-25"-15,25 25 16,-25 0-1,25-1-15,0-24 16,-25 50 0,24-50-16,1 50 15,-25-50-15,25 49 16,-25-49-16,25 25 15,0 0-15,-25 0 16</inkml:trace>
  <inkml:trace contextRef="#ctx0" brushRef="#br0" timeOffset="67159.84">5829 12700 0,'0'0'16,"0"-25"-1,0 0 1,0 1 0,0 24-16,0-25 15,0 25 32,50 0-31,-50 0-16,25 0 15,-25 0-15,24 0 109,1 0-109,-25 0 16,0 0 0,25 25-16,-25-1 15,0-24 1,25 25-16,-25-25 15,0 25 1,0-25 0,0 25-16,0 0 15,0-25 1,0 24-1,0 1-15,0 0 16,-25-25-16,0 50 16,0-50-1,1 24-15,-1-24 16,0 0-16,0 25 15,25-25-15,-25 25 16,0-25-16,1 0 16,-1 0-16,25 25 15,-25-25-15,0 0 16,-24 25-16,49-25 15,-25 24-15,0-24 32,0 0-32,50 0 202,-25 0-202,25 0 32,-25 0-32,49 0 46,-24 0-30,0 25 0,0 0-16,-25-25 31,49 0-31,-49 25 15,50-25-15,-50 0 32</inkml:trace>
  <inkml:trace contextRef="#ctx0" brushRef="#br0" timeOffset="69110.95">6697 12601 0,'0'-25'78,"-49"-25"-78,-26 50 16,75 0-1,-25 0-15,1-24 16,-1 24 0,0 0-1,25 0 1,-25 0 15,0 0-15,25 0-16,-24 0 15,24 24 1,-25-24-1,25 0 1,-25 25 0,25 0 15,0-25-16,0 25 17,0-25-32,0 25 15,0-1-15,0-24 16,0 25-16,0-25 15,0 25 1,0 0-16,0 0 16,0-1-16,0-24 15,0 50-15,0-50 16,0 50-16,0-50 15,25 24 48,-25-24-63,0 25 15,0-25 1,0 25 15,0 0 47,0-50-31,25 25-31,24 0-16,26 0 15,-1 0-15,-24 0 16,-50 0 46,24 0-46,1 0 62,-25 0-78,25 0 15,-25 0 1,0 25 15,0 0-15,0-1-16,0-24 15,0 25 1,0 0-16,0-25 16,0 25-16,0-25 15,0 25-15,0-1 16,0 1-1,0-25-15,-50 25 16,50-25-16,-49 25 16,-1-25-1,25 0-15,1 0 16,-26 0-16,50 0 15,-25 0 79,25 0-63,-25 0-31</inkml:trace>
  <inkml:trace contextRef="#ctx0" brushRef="#br0" timeOffset="70468.03">7392 13692 0,'-25'0'32,"0"0"-17,-24 0-15,24 0 16,-25 0-16,1 0 15,-1 0-15,-49 0 16,24-25 0,-24 1-16,25 24 15,24-25-15,-24 25 16,24 0-16,0 0 15,1 0-15,49 0 16,-50 0-16,1 0 16,-1 0-16,0 0 15,1 0-15,-1 0 16,-24 0-16,-1 0 15,1 0-15,0 0 16,-1 0-16,-24 0 16,49 0-16,25 0 15,1 0-15,-1 0 63,-25 0-48,-123 0-15,-1 0 16,50 0-16,-25 0 15,25 0-15,-50 0 16,75 0 0,-50 0-16,75 0 15,49 0-15,0 0 16,25 0 46,-24 0-46,-1 0-1</inkml:trace>
  <inkml:trace contextRef="#ctx0" brushRef="#br0" timeOffset="72481.14">5184 13965 0,'-25'0'78,"25"25"-63,0 49-15,0-49 16,0 0-16,-49 24 16,49-24-16,0 0 15,-25-25-15,25 25 16,0-25-16,0 25 15,0-1 1,0-24-16,0 25 16,0-25-16,0 25 15,0 0-15,-25 0 16,25-25-16,0 25 15,0-1-15,0-24 16,0 0 109,25 0-125,0 0 15,49-24 1,-24 24-16,24 0 0,-24 0 16,-25-25-16,-1 25 15,-24-25-15,25 25 16,0-25-1,0 25 1,-25 0-16,25 0 16,-1-25-16,-24 0 31,25 25-16,-25-24 17,0 24 30,0-25-62,0 0 16,0 0-16,0 0 31,0 1-31,0 24 15,0-25 1,0 25 0,0-25 62,0 25-63,0-25 1,-25 0 15,25 25 125,0 25-140,0 25-16,0-50 15,0 25-15,0 24 16,-24-49-16,24 25 15,0-25-15,0 50 16,0-50-16,0 24 16,0 1-16,0 0 15,0 0-15,0 0 16,0 0-16,0-25 15,0 49 1,0-49-16,0 25 16,0 0-16,0 0 15,0-25-15,0 24 16,0-24-16,0 25 109</inkml:trace>
  <inkml:trace contextRef="#ctx0" brushRef="#br0" timeOffset="73718.2">6028 14064 0,'-25'0'62,"-25"25"-62,25 0 16,-24 0-16,-1 24 16,25-49-16,0 25 15,25 0-15,-24 0 16,24-25-1,0 24 1,0-24 15,0 25-31,0-25 16,0 25-1,0 0-15,0 0 16,0 0 0,24-1-1,-24-24 16,0 25-31,50-25 16,0 25-16,-25-25 16,-1 0-16,26 0 15,-25 0-15,0 0 16,-25 0-1,24 0-15,-24-25 16,0 0-16,0-24 16,25 24-1,-25 0 1,0 25-16,0-25 15,0-24-15,0 49 16,0-50-16,0 50 16,0-25-1,0 0-15,0 1 16,0-1 31,0 25-1,-49-25 1,24 0 47,0 25-79,0 0-15</inkml:trace>
  <inkml:trace contextRef="#ctx0" brushRef="#br0" timeOffset="75447.31">8260 13519 0,'74'0'15,"1"0"-15,-26 0 16,1 0-16,-25 0 15,24 0-15,-49 0 16,25 0-16,25 0 16,24-25-1,-49 25-15,49 0 16,-49 0-16,0-25 15</inkml:trace>
  <inkml:trace contextRef="#ctx0" brushRef="#br0" timeOffset="76167.35">8434 13940 0,'0'-25'31,"49"25"-15,50 0-16,-24 0 15,-50 0-15,24 0 16,1 0-16,-25 0 16,-1 0 62,1 0-63</inkml:trace>
  <inkml:trace contextRef="#ctx0" brushRef="#br0" timeOffset="78064.45">9971 13122 0,'0'-25'31,"-24"25"-15,-1 0-16,0 0 15,-25 0-15,26 0 16,-26 0-16,25 0 15,-24 0-15,24 0 16,0 0-16,0 0 16,0 0-1,25 0 157,-24 0-157,24 25-15,0-1 16,0 26-16,0 0 16,0-25-16,0 24 15,0-24-15,0-25 16,0 25-16,0 0 15,0-1-15,0-24 16,0 25 0,0 0-1,0-25 1,0 25-16,0-25 15,0 0 141,49-25-140,-49 0-16,25 0 16,0 1-16,-25-1 15,25 0-15,24 25 16,-24 0-16,25-25 15,24 25-15,0 0 16,1 0-16,-50 0 16,0 0-1,-25 0 48,24 0-32,-24 0-16,25 50 1,-25-50 0,0 25-16,0-1 15,0 1-15,0 0 16,0-25-16,0 50 15,0-26-15,0 1 16,0 25-16,0-1 16,0-24-16,0 25 15,0-25-15,-25 24 16,1-24-1,24 0-15,-25 0 47,25-1-31,-25-24-16,0 0 15,25 0-15,-25 0 16,0 25 0,1-25 171</inkml:trace>
  <inkml:trace contextRef="#ctx0" brushRef="#br0" timeOffset="82847.73">4638 2555 0,'-24'25'0,"-1"-1"16,0 1-16,25 0 15,0 0 1,-25-25-1,0 50 1,25-50-16,-24 24 16,-1 1-16,0 0 15,-25 49-15,50-74 16,-49 50-1,49-50-15,-25 25 16,25-25 0,0 25-1,-25-25 1,0 24-16,1 1 15,-1 0 1,0 0-16,25-25 16,-25 25-16,0-25 15,1 24-15,-1 1 16,-25 0-16,50 0 15,-49-25-15,24 25 16,0-1 31,25-24-32,-25 50 1,0-50-16,1 25 16,-51 0-16,75-1 0,-25-24 15,-24 50-15,24-25 16,-50 24-1,75-49-15,-24 0 16,-1 25-16</inkml:trace>
  <inkml:trace contextRef="#ctx0" brushRef="#br0" timeOffset="83919.79">3919 3175 0,'25'0'16,"-25"0"-1,50 25 1,-50-25-16,24 25 16,-24-1-16,50 1 15,-50 0-15,25-25 16,0 25-16,-1 0 15,-24-1-15,25-24 16,0 25-16,0-25 16,0 25-16,-1 0 15,-24-25 1,50 25-16,-25-1 0,0-24 15,-25 25-15,24 0 16,1 0 0</inkml:trace>
  <inkml:trace contextRef="#ctx0" brushRef="#br0" timeOffset="84567.83">4415 3349 0</inkml:trace>
  <inkml:trace contextRef="#ctx0" brushRef="#br0" timeOffset="85142.86">4093 3522 0</inkml:trace>
  <inkml:trace contextRef="#ctx0" brushRef="#br0" timeOffset="93071.32">16694 3497 0,'24'25'0,"-24"-25"15,50 0 110,0 0-125,-26 0 16,1 0-16,0 0 15,-25 0-15,25 0 16,0 0-16,-1 0 47,51 0-32,-50-25-15,24 1 16,1 24-16,-50-25 16,25 25-16,-1 0 15,1-25-15,-25 25 16,25-25-16,-25 25 15,25-25-15,0 25 16,-1-24 15,-24 24 32,50-25-63,0 25 15,-26-25 1,1 0-1,-25 25 1,25-25-16,0 25 16,-25-24-16,25-1 15,-25 25 1,0-25-1,25 25-15,-25-25 16,24 25-16,1-25 16,-25 1-1,25 24-15,-25-25 16,25 0 93,0 0-93,-25 0-1,0 25 1,24-24-16,-24-1 15,0 25-15,25-25 16,-25 25-16,0-50 16,25 50-16,-25-24 15,0 24-15,0-25 16,0 0-16,0 25 15,0-25 1,0 25-16,-25-25 31,25 25-31,0-24 16,-25-1-16,25 0 15,0 25-15,-49-50 16,49 50-16,-25-25 31,25 1-31,-50 24 16,26-25-16,-26 0 15,25 0-15,-25-24 16,26 49 46,-1 0-30,-74 0-17,49-25-15,0 25 16,26 0-16,-26 0 15,0 0-15,-24 0 16,0 0-16,49 0 16,0 0 93,-25 0-109,50 49 15,-24-24-15,-1 25 16,25-25-16,0 24 16,0-24-16,-25 25 15,25-25-15,0-1 16,0 1-16,0 0 31,0-25-31,0 25 16,0 0-1,0-1 1,0-24-16,0 25 15,0-25-15,25 25 16,-25-25 0,25 25-1</inkml:trace>
  <inkml:trace contextRef="#ctx0" brushRef="#br0" timeOffset="102662.87">21357 3522 0,'0'-25'140,"-25"25"-124,0 0 15,25-24-31,-25 24 15,25 0-15,-24-25 16,-1 0-16,0 25 16,0 0-16,0 0 15,25-25 1,-24 25-1,-1-25 1,-25 25-16,50 0 16,-25-24 77,1 24-77,-51-50-1,-24 0-15,25 26 16,24-1-16,-25 0 16,1 0-16,24 25 15,26 0-15,-26-25 16,25 25-16,0-24 15,25 24 48,0-25-63,-24 0 109,24 0-109,-25 0 16,0 1 46,25 24-46,-25-25-1,25 25 1,-25-50 483,-49 1-483,0 24-16,24 25 15,25 0-15,0-25 16</inkml:trace>
  <inkml:trace contextRef="#ctx0" brushRef="#br0" timeOffset="103929.93">20910 2704 0,'0'0'16,"-49"49"-1,49-49 1,-25 25-16,0 0 16,0 0-16,25-25 15,-24 25-15,24-1 16,-25-24-1,0 25 1,25 0 0,-25 0-16,25-25 15,-25 25 1,0-1-16,1 1 62,-26-25-46,0 0-16,-24 50 15,24-25-15,-24-1 16,49 1-16,-24 0 16,24-25-16,0 0 15,0 50 126,-24-26-141,-51 26 15,51-25 1,-1 0-16,-24 24 15,74-49-15,-25 0 16,0 25 15</inkml:trace>
  <inkml:trace contextRef="#ctx0" brushRef="#br0" timeOffset="111031.35">17810 5531 0,'0'-49'156,"0"49"-140,25-50-16,-25 50 15,0-49 1,0 24-16,0 0 16,0 25-16,0-25 15,0 0-15,24 1 16,-24-1 46,0 0-46,0 0-16,0 25 15,0-25-15,0 25 125,-24 0-109,-51 0-1,26 0-15,-1 0 16,0 25-16,50-25 16,-24 0 124,-1 25-140,0 0 16,25-25-16,0 25 15,0-25-15,0 24 16,0 1-1,0-25-15,0 25 32,0 0 30,0 0-62,0-25 16,25 24-16,-25-24 15,25 0 1,-1 0-1,1 25-15,-25-25 16,25 0 0,-25 0 30,25 50-30,0-50 0,-25 25-16,24-25 15,-24 24 1,25 1-1,-25-25-15,0 25 16,25-25 0,0 25-16,-25 0 15,0-1 1,0-24-16,25 50 15,-25-50 1,0 25 0,0-25-16,24 49 15,-24-49 1,0 25-16,0-25 15,0 25-15,0 0 16,0-25 62,-24 25-78,-26-25 16,0 0-1,1 25-15,-1-25 16,50 0 46,-49 0-46,24-25-1,0 25 1,25-50-16,-25 50 31,25-25-31,-25 25 16,25-25-1,0 1 1,0 24 0,0-25-1,0 25-15,0-25 16,0 0-16,0 0 15,25 25-15,0-49 16,0 49-16,-25-25 16,25 0-16,24 25 15,-49 0-15,25-25 16,0 25 15</inkml:trace>
  <inkml:trace contextRef="#ctx0" brushRef="#br0" timeOffset="113323.48">18306 5308 0,'49'0'78,"-24"0"-78,-25 0 16,25 0 31,25 0-32,-26 0-15,1 0 16,0 0-16,-25 0 16,25 25-1,0-25-15,-25 50 16,25-26-1,-1 26 1,-24-25 0,0-25-16,0 25 15,0-1-15,0 1 16,0-25-16,0 25 15,0 0-15,0-25 16,-24 25-16,24 24 16,-25-49-1,25 50-15,-25-50 16,0 0 31,0 25-47,0-25 15,25 0 1,-24 24-16,24-73 156,49 49-141,26-50-15,-50 25 16,24 25-16,-49-24 16,25-1-1,0 25-15,0-25 16,-25 25-16,49-50 15,-49 50-15,25-24 16,-25-1-16,50 25 16,-50-25-16,24 25 15,-24-50 1,25 50-16,-25-24 15,25 24-15,-25-25 16,25 0-16,-25 0 16,25 25-16,-1-25 15,-24 1 1,0 24-1,0-25-15,25 25 16,-25 0 171,0 25-171,-25-25-16,1 24 15,-1 1-15,0 0 16,0 25-16,0-50 16,25 49-16,0-49 15,-24 25-15,24-25 16,0 25-16,0 0 15,0-25-15,-25 49 16,25-49 0,0 25-1,0 0-15,0 0 47,-25-1-16,25-24 32,0 25-48,0 0-15,0-25 16,0 25-1,0-25 17,25 25-17,0-25-15,-25 0 16,24 0-1,1 0-15,0 0 16,25 0-16,-1 0 16,26 0-16,-26 0 15,26 0-15,-51 0 16,1 0-1</inkml:trace>
  <inkml:trace contextRef="#ctx0" brushRef="#br0" timeOffset="116025.63">19521 5482 0,'0'0'31,"0"0"-31,25 0 16,0 25-16,0-25 15,0 0-15,-1 0 16,26 0-16,0 0 16,-26 0-16,1 0 15,0 0-15,-25 0 16,25 0-16,-25 0 15,49 0-15,1 0 16,0 0-16,-26 0 16,26 0-16,-25 0 15,-25 0-15</inkml:trace>
  <inkml:trace contextRef="#ctx0" brushRef="#br0" timeOffset="116791.68">19720 5308 0,'25'50'0,"-25"-25"32,0-1-32,0-24 15,0 25-15,24 0 16,-24 0-16,25 24 15,-25-49 1,0 50-16,0-50 16,25 25-16,-25 0 15,0-1-15,0-24 16,0 25-16,0-25 156</inkml:trace>
  <inkml:trace contextRef="#ctx0" brushRef="#br0" timeOffset="118561.78">20513 5184 0,'0'0'31,"0"0"-15,0 0-16,25 0 15,-25 0 1,50 0 0,-25 0-16,-1 0 15,26 0-15,0 0 16,-25 25-16,-1-25 15,-24 0-15,25 0 16,0 25-16,0-25 31,-25 25-15,25-25-16,-1 24 15,-24 1-15,25-25 16,-25 25 0,0-25-16,0 25 15,0 0-15,0-25 16,0 24-16,0-24 15,0 25 1,0 0 0,0 0-1,-25-25 1,1 25-1,-1-25 1,0 24 0,25-24-16,-25 0 15,-24 0-15,24 25 16,-25 0-1,50-25 1,-25 0-16,25 25 16,0-25 280,0 0-280,0 0 15,25 0-31,-25 25 15,0-1-15,0 1 16,0-25-16,0 25 16,0 0-16,0-25 15,0 25-15,0-25 16,0 24 15,0 1-15,0 0-16,-25-25 15,0 25-15,1 0 16,-1-25-16,0 25 15,-49-1-15,49-24 16,0 25 0,0 0-16</inkml:trace>
  <inkml:trace contextRef="#ctx0" brushRef="#br0" timeOffset="120380.88">21307 5383 0,'0'-25'47,"0"25"-31,25 0-16,0-25 15,0 0-15,-1 25 16,26-25 0,-50 25-16,25 0 15,24 0 79,-24 0-79,0 0-15,0 0 16,0 25-16,-25 0 16,24-25-1,1 25 1,-25-25-1,0 25 1,0-1-16,0-24 16,0 25-16,0-25 15,0 25-15,0 25 16,0-50-16,0 49 15,0-24-15,0 0 16,-25 0 0,1-25-16,-1 24 15,0 1 1,0-25-16,-24 25 15,24 0-15,-25 0 16,-24-1-16,24 1 16,25 0-16,-24-25 15,49 0-15,-25 25 16,0-25-1,25 0 188,25-25-172,0 25 1,0 0-17,-1 0-15,1 0 16,0 0-16,0 25 15,-25-25-15,25 0 16,-25 25-16,24-25 16,1 0-16,0 0 15,-25 25 1,25-1 15,0-24 0,-1 25-15,-24-25-1,25 25 1</inkml:trace>
  <inkml:trace contextRef="#ctx0" brushRef="#br0" timeOffset="121374.93">22423 5556 0,'0'0'62,"25"0"-62,-25 0 16,25 0-16,0 0 31,0 0-31,-1 0 16,1 0-16,0 0 15,0 0-15,0 0 47,-25 0-47,24 0 16,1 0-16,0 0 15,-25 0-15,50 25 16</inkml:trace>
  <inkml:trace contextRef="#ctx0" brushRef="#br0" timeOffset="122503">22523 5804 0,'-25'0'31,"25"0"-15,25 0 0,-25 0 15,24 0-31,26 0 15,-25 0-15,0 0 16,24 0-16,-49 0 16,25 0-1,25 0 204,-25 0-204,24 0-15,-24 0 16</inkml:trace>
  <inkml:trace contextRef="#ctx0" brushRef="#br0" timeOffset="124527.12">23688 5184 0,'0'0'15,"0"25"1,0 0-1,0 0 1,25 24-16,-25-24 16,25 25-16,-25-26 15,0 1-15,25 25 16,-25-25-16,25 24 15,-25 1-15,0-25 16,0-1-16,0 26 16,0-25-16,0-25 15,0 25-15</inkml:trace>
  <inkml:trace contextRef="#ctx0" brushRef="#br0" timeOffset="126534.23">24532 5011 0,'0'0'15,"-25"0"1,25 0-16,-25 0 0,-24 24 16,-1 1-16,25-25 15,0 0-15,-24 25 16,24-25-16,0 25 15,0-25 1,25 25 187,0-1-188,0 1-15,0 0 16,0 0-16,0 24 16,0-49-16,0 50 15,0-25-15,0 0 16,0-25-16,0 24 15,0-24-15,0 50 94,0-50-78,0 25-16,0 0 15,0-25-15,25 24 16,-25-24 109,25-24-110,0 24-15,0-50 16,-25 50-16,24-50 15,-24 50 79,50-24-94,0 24 16,-50 0-1,24-25-15,26 25 94,-25 0-79,0 0-15,-25 25 16,24-25-16,-24 24 16,0 1-1,0-25 1,0 25-1,25-25-15,-25 25 16,25-25 0,-25 25-16,0-1 15,0-24-15,0 25 16,0 0-16,0 0 15,0-25 17,0 25-32,0-1 31,-25 1-16,25-25-15,-25 25 16,25-25 0,-49 0-16,24 25 15,0 0 1,0-1-1,25-24 173,-24 0-188,-1 0 0</inkml:trace>
  <inkml:trace contextRef="#ctx0" brushRef="#br0" timeOffset="135590.75">19720 6697 0,'74'-49'78,"50"49"-78,-99 0 15,25 0-15,-26-25 16,1 25 171</inkml:trace>
  <inkml:trace contextRef="#ctx0" brushRef="#br0" timeOffset="137334.84">20464 6251 0,'49'-25'78,"26"25"-78,-26 0 16,1 0-16,-25 0 15,0 0-15,0 0 16,-1 0 46,-24 0-62,25 0 31,0 0 1,-25 0-17,25 0-15,-25 25 31,0-25-15,0 25 0,0-1-16,0-24 15,0 25 1,0-25-16,0 25 15,0 0-15,0-25 16,0 25-16,0-1 16,0 1-16,0-25 15,-25 25-15,0-25 16,25 25-1,-25-25-15,25 25 16,-24-1-16,-1-24 16,0 0-16,0 25 15,25 0 266,0-25-265,25 0-1,0 25 32,0 0-31,-1-25-1,-24 24 1,25-24-16,0 25 15,-25-25 1,0 25-16,0 0 109,0 24-109,-25-24 16,0 25-16,-24-50 15,49 25-15,-50 0 16,50-25-16,-25 0 16,25 0 77</inkml:trace>
  <inkml:trace contextRef="#ctx0" brushRef="#br0" timeOffset="138855.94">21307 6400 0,'0'-25'47,"25"25"-32,-25-25-15,25 25 16,0 0-16,-25-25 15,24 25-15,1 0 16,0 0-16,49-25 16,-49 25-16,0-24 15,0 24 79,-25 0-79,25 0 1,-25 24 0,0 1-1,0 0 1,0-25-16,0 50 15,0-50-15,0 24 16,0-24-16,0 50 16,-25 0-16,0-50 15,25 24-15,-50 1 16,50 0-16,-24 0 15,-1 0 1,0-25-16,0 24 16,25 1-16,-49-25 15,49 25 16,-25-25 1,25-25 139,49 25-171,1-25 16,0 1-16,-50 24 93,24 0-77,-24 0 0,25 0-16,0 0 31,0 0-16,-25 24 1,25 1 0</inkml:trace>
  <inkml:trace contextRef="#ctx0" brushRef="#br0" timeOffset="139887">23564 6424 0,'0'-24'47,"100"24"-31,-26 0-16,25 0 15,-49 0-15,-50 0 16,50 0 46</inkml:trace>
  <inkml:trace contextRef="#ctx0" brushRef="#br0" timeOffset="141871.1">24135 6152 0,'25'-50'78,"0"25"-78,-1 25 15,1 0 1,-25 0 77,50 0-93,-25 0 16,-1 0-16,1 0 16,0 25-16,-25-25 15,25 25 48,-25 0-63,0-25 15,0 24 1,0-24-16,0 25 15,0-25 1,0 25 0,0 0-16,0-25 15,0 25 1,-25-25-16,0 24 0,25-24 31,-25 25 31,25-25 16,-24 0 0,24 0-62,49 0 0,1 0-16,-25 0 15,24 0-15,1 0 16,-50 0 62,0 25-47,0 0-15,0-25-1,-25 25 1,0-1-1,25-24-15,-49 25 16,49-25 0,-25 0-16,25 25 15,-50 0 1,25-25-1,1 25 1,-1-1 15</inkml:trace>
  <inkml:trace contextRef="#ctx0" brushRef="#br0" timeOffset="143511.2">24879 6127 0,'0'-25'31,"0"0"-15,0 0-1,0 25 1,25-24-1,0 24 48,0 0-48,-1 0-15,1 0 78,-25 0-62,25 24 0,-25-24-1,0 25 1,0-25-1,0 25 1,0 0-16,0 0 16,0-25-1,0 24-15,0 1 16,0-25-1,0 25-15,0-25 16,0 25-16,0-25 16,0 25-16,-25-1 15,25 1 1,-25 0-16,25-25 15,-24 25 1,24-25 0,-25 0-1,0 25-15,0-25 31,25 24-31,-50 1 16,26 0-16,-26 0 16,50-25-1,-25 25 1,-24 24 155,49-24-155,0 0-16,24-25 0,26 0 16,-25 0-16,0-25 15,-1 25 48,-24 0-32,25 0 47,-25 25-47</inkml:trace>
  <inkml:trace contextRef="#ctx0" brushRef="#br0" timeOffset="146862.4">18728 8359 0,'0'-25'16,"0"25"0,0-24-16,0-1 15,24 0-15,1 25 16,-25-25-16,25 0 15,-25 1 1,50-1-16,-50 0 16,24 0-1,-24 0-15,25 25 16,-25-49-16,0 49 15,0-25 1,25 0 0,-25 0-16,0 25 15,25-49-15,-25 49 16,0-25-16,0 25 15,0-25 126,-25 25-63,-25 25-78,50 0 15,-24-25-15,24 0 16,-50 24 62,50 1-78,-25-25 156,25 25-140,-25-25-16,1 25 15,-1 0 63,25-25-62,0 25 15,0-1-15,0 1-16,25 0 31,-1 0-16,-24-25 1,25 25 0,-25-25-1,50 24-15,-25 1 16,-1-25-1,-24 0 1,25 0 0,-25 0-1,25 0-15,0 25 16,0-25-1,-25 25 1,24 0 0,1 24-1,-25-49 1,0 25-1,25-25 1,-25 25 124,0 0-140,-25-25 16,0 0 0,1 0-1,24 0-15,-25 0 125,-25 0-125,50 0 16,-49 0-16,49 0 124,-25 0-108,25 0 0,-50 0 62,50 0-47,0-25 0,0 25-15,0-25-1,0 25 1,0-25-1,0 0 1,0 1-16,50 24 16,-50 0-1,25-25 1,-1 0-1,-24 25 1,25-25 0,-25 25-16</inkml:trace>
  <inkml:trace contextRef="#ctx0" brushRef="#br0" timeOffset="149214.53">19422 8037 0,'25'0'46,"0"0"-46,-1 0 16,1 0-16,-25 0 16,50 0 30,-50 0-30,25 0-16,-25 0 16,25 0-1,-25 0 1,24 25 15,1-1 0,-25-24-15,0 25-1,0-25-15,0 25 16,0-25-16,0 25 16,0 0-1,0-25-15,0 24 16,-25 1-1,25 0 1,-24-25-16,24 25 16,-25-25-1,25 25 16,0-25 188,0-25-204,0 0 1,25 0 0,-1 25-16,1-49 15,-25 49-15,25-25 16,0 0 31,-25 0-32,74-24 1,-74 49-1,25-25 1,0 25 0,-25-25-1,0 0 16,0 25 47,0-25-62,0 25 171,-25 0-171,25 0-1,0 25 1,-25 0 0,25-25-1,0 25 1,0-25-1,0 25 17,0-1-1,0-24-31,0 25 15,0-25 1,0 25 0,0-25-1,0 25 1,0 0-1,0-25 1,25 24 15,0-24 94,24 0-109,1 0-16,-25 0 15,0 0-15,-1 0 16</inkml:trace>
  <inkml:trace contextRef="#ctx0" brushRef="#br0" timeOffset="150444.6">21109 7987 0,'0'0'31,"49"-25"-15,1 25-16,-25 0 16,0 0-16,-25 0 15,49 0 157,1 0-172,-50 0 15,25 0-15</inkml:trace>
  <inkml:trace contextRef="#ctx0" brushRef="#br0" timeOffset="151338.65">21059 8235 0,'0'25'15,"25"-25"-15,0 0 16,0 0-16,24 0 16,-49 0-16,50 0 78,-25 0-63,-25 0-15,24 0 16,1 0-1,0 0 1,0 0 0,0 0-16,-1 0 15,1 0-15</inkml:trace>
  <inkml:trace contextRef="#ctx0" brushRef="#br0" timeOffset="152582.72">22101 8111 0,'0'0'63,"25"0"-48,0 0-15,-1 0 16,1 0-16,0 0 93,25 0-93,-1 0 16,-49 0-16,25 0 16,0 0-1,0 0 1,-25 0-16,24 0 15,-24 0-15</inkml:trace>
  <inkml:trace contextRef="#ctx0" brushRef="#br0" timeOffset="157310.99">22969 7789 0,'0'-25'0,"0"25"47,0 0-31,0 25-16,0-1 15,0-24-15,0 25 16,0 0-16,25 0 15,-25 24-15,0-24 16,0 0-16,25 25 16,-25-50-16,0 25 15,0-1-15,0 1 16,0 0-1,0-25-15,0 25 16,0 0 0,0-25-16,0 24 15,0-24 1,25 50-16,-25-50 31,0 25-15,0 0-16,0-1 15,0-24-15</inkml:trace>
  <inkml:trace contextRef="#ctx0" brushRef="#br0" timeOffset="160183.16">23465 7739 0,'0'0'78,"50"0"-78,-1 0 16,26 0-16,-1 0 15,-49 0-15,0 0 16,24 0-16,-49 0 16,25 0-16,0 0 15,0 0 562,-25 0-577,0 25 16,-25 24-16,0-24 16,25 25-16,-25-25 15,25-1-15,0-24 16,-24 25-16,-1 0 15,25 0 1,-25 25 15,0-50-15,25 24-16,0 1 15,0-25 1,0 25 0,-25-25-16,25 50 31,-24-26-16</inkml:trace>
  <inkml:trace contextRef="#ctx0" brushRef="#br0" timeOffset="163190.31">18678 9773 0,'0'0'46,"50"0"-30,-50 0-16,49-25 16,-49 25-16,25 0 15,-25 0 1,25-25-16,-25 25 15,25 0-15,-1 0 16,1 0-16,0 0 16,0 0-1,-25 0 1,25 0-1,-25 0-15,49 0 16,-49 0 0,50 0-1,-50 25 48,25-25-48,-25 25-15,0-25 16,0 25-16,0 0 15,0-25 1,0 24-16,0-24 16,0 25-16,0-25 15,0 25-15,0 0 16,0-25-16,0 25 15,0-25-15,0 24 16,-25 1 0,0 0 124,25-25-140,-50 25 16,26-25-16,24 25 15,-50-25-15,25 0 16,0 25-16,-24-1 15,49-24 110,-25 0-94,25-24 16,0 24-31,0-25-16,0 0 15,50 0-15,-50 0 16,24 25-16,1-25 16,0 1-16,-25 24 15,25-25-15,24 0 16,-49 25-16,25-25 15,0 25 1,25-25 0,-50 1 15,24 24-16,-24-25-15,50 0 16,0 25-16,-26 0 16,1-25-16,-25 25 15,50-25-15,-50 1 16,25 24-1,-25-25-15,24 25 16,-24-25-16,50 0 16,-50 25-16,25 0 15,0-25-15,-1 25 16,-24-49-1,0 49-15,25-25 16,-25 0-16,25 0 16,-25 25 124,-25 0-124,-24 0-16,24 0 15,0 25-15,0-25 16,0 25-16,1 0 15,24-25-15,-50 25 16,50-25-16,-25 24 16,25 1-16,-25-25 15,1 25 1,24-25-16,0 25 15,0 0-15,-25-25 16,25 24-16,0-24 16,0 25-1,0 0-15,0 0 0,0-25 16,0 25-16,0-25 31,0 24-15,0 1-16,0-25 15,0 25-15,0-25 16,0 25-16,0 0 15,0-25 1,0 24 0,0 1-1,0 0 16,25-25 1,-1 0 30,26 0-62,-25 0 16,24 0-1,26 0-15,-1 0 16,-24 0-16,24 0 0</inkml:trace>
  <inkml:trace contextRef="#ctx0" brushRef="#br0" timeOffset="164142.37">20414 9748 0,'0'25'31,"0"0"-31,25-25 16,25 0-1,-1 0-15,-49 0 0,25 0 31,-25 0-15,25 0-16,0 0 16,24 0-16,26 0 15,-26 0-15,-24 0 16,25 0-16,-25 0 31,-25 0-15,49 0-1,-24 0 1,0 0-16,0 25 15</inkml:trace>
  <inkml:trace contextRef="#ctx0" brushRef="#br0" timeOffset="164806.41">20414 10120 0,'0'0'15,"25"0"1,0 0-1,24 0-15,1 0 16,0 0-16,-26 0 16,1 0-16,-25 0 15,50 0 48,-25 0-48,-25 0 1</inkml:trace>
  <inkml:trace contextRef="#ctx0" brushRef="#br0" timeOffset="165860.47">21654 9550 0,'25'0'15,"-25"0"-15,25 25 16,0-25-16,25 0 16,-26 24-1,26-24-15,-50 0 16,25 0 31,24 0-32,1 0-15,-25 0 16,0 0-16,-25 0 15,24 0-15,1 0 16,-25 0 0,25 0-16,-25 0 15,50 0-15,-50 0 16,24 0-16</inkml:trace>
  <inkml:trace contextRef="#ctx0" brushRef="#br0" timeOffset="166598.51">22473 9079 0,'0'0'16,"0"24"-1,0-24-15,0 50 0,0 0 16,0-1-16,0 1 15,0-1-15,0 26 16,0-26-16,0 1 16,0 0-16,0-1 15,0 1-15,0-1 16,0 1-16,0-25 15,0 0-15,0-25 16,0 49 0,0-49 15,0 25-16,0-25 1</inkml:trace>
  <inkml:trace contextRef="#ctx0" brushRef="#br0" timeOffset="168126.61">22870 9277 0,'25'25'16,"24"-25"-1,-49-25-15,50 25 16,-25-25-1,0 0 1,-1 25 0,1 0 93,0-24-109,25-1 15,-26 25-15,-24 0 16,50-25-16,-25 0 16,0 25-16,-25 0 15,24 0-15,-24 0 219,0 0-204,0 25-15,-24 25 16,24-50-16,-25 24 15,0 51-15,0-50 16,-24 24-16,49 1 16,-25-50-16,25 49 15,-25 1-15,0 0 16,0-26-16,1 26 15,-1-50-15,25 50 16,-25-26 0,25 1-1,0-25-15,0 25 16,0 0-16,-25 0 15,25 24-15,0-49 16,-25 25-16,25 0 16,0-25 155,0-25-171</inkml:trace>
  <inkml:trace contextRef="#ctx0" brushRef="#br0" timeOffset="169566.69">23664 10294 0,'0'0'15,"-25"0"1,0 0 31,25 0-47,-25 0 15,0 0 1,1 0-16,-26 0 15,25 0-15,0 0 16,-24 25-16,24-25 16,25 0-16,-25 0 15,0 25-15,-24-25 16,-1 0-1,25 0-15,-24 0 16,-1 0-16,25 24 16,-24-24 77,-26 25-93,-24 0 16,74-25-16,-24 0 15,-26 25-15,1-25 16,49 0-16,-25 25 16,1-25-16,24 0 15,25 0 63,-50 0-62,1 0-16,49 0 15,-50 0 173,50 0-173</inkml:trace>
  <inkml:trace contextRef="#ctx0" brushRef="#br0" timeOffset="171734.81">22796 11038 0,'0'0'0,"24"0"16,-24-25-16,25 25 16,0-49-16,0 49 15,49-50-15,-74 50 16,50-25-16,-25 0 15,-1 25-15,-24-24 63,0 24-48,25-50 1,-25 25-16,0 0 16,0 1-16,0 24 15,0-50-15,0 50 16,0-25-16,0 25 15,0-25 48,0 1-48,0 24-15,-49 0 16,24 0-16,25 0 16,-50 0-16,50 0 15,-25 0-15,25 0 31,-24 0-31,-1 0 16,25 0 0,-25 0-1,25 0 1,-25 0-16,0 24 15,25-24 1,0 25 0,-24-25-16,24 25 31,0 0-31,0-25 31,0 25-15,0-25-1,0 24 1,0 1-16,24 0 15,-24-25 1,25 25-16,0-25 16,0 25 15,0-25-16,-1 24-15,1-24 16,0 0-16,0 25 16,-25 0-16,25-25 46,-25 25-30,24-25-16,-24 25 16,25-1-1,0-24 1,-25 25-1,0-25 17,0 25-32,0-25 15,0 50 48,0-50-48,0 49-15,-50-49 16,50 0-16,-24 0 15,-26 25-15,25-25 16,0 0-16,-24 0 16,49 0-16,-25 0 15,25 0 1,-25 0-16,0 0 15,25 0-15,-24 0 16,-1 0-16,25-25 31,-25 25-31,25-25 31,0 1-15,0 24 0,0-25-16,0-25 15,50 25-15,-50 1 16,24 24-16,26-50 15,-50 50 1,50 0-16,-50 0 16,24-25-16,-24 25 15,50 0 79,-25 0-79</inkml:trace>
  <inkml:trace contextRef="#ctx0" brushRef="#br0" timeOffset="-197842.49">17587 12303 0,'0'0'15,"49"25"1,-49 0-1,25 0-15,49-25 16,-49 24 0,0-24-1,0 25-15,24 0 16,1-25-16,24 25 15,1-25-15,-1 0 16,1 25-16,73-1 16,51-24-16,24 0 15,25 25-15,25-25 16,0 0-16,-50 0 15,50 0-15,-50 0 16,-24 0-16,-26 0 16,-49 0-16,25-25 15,-25 1-15,-25-1 16,100 25-16,24-25 15,0 0-15,25 25 16,-24 0-16,24 0 16,-50 0-16,1 0 15,-51 0-15,1-25 16,-50 1-16,25-1 15,0 25-15,25-50 16,-50 25-16,75 25 16,-25 0-1,-25-24-15,25-76 16,-50 75-16,25-24 15,0 24-15,25-25 16,25 26-16,-26-26 16,26 50-16,0-25 15,-26 0-15,-73 1 16,-26-1-16,-49 25 15,25-25 17</inkml:trace>
  <inkml:trace contextRef="#ctx0" brushRef="#br0" timeOffset="-193154.22">17363 13246 0,'-25'25'16,"25"-25"62,25 0-63,-25 0 1,25 0-1,-25 0 1,50 0 0,-50 0-16,24 0 15,-24 0-15,50 0 16,-25 0-16,0 0 15,0 0-15,-1 0 16,1 0-16,0 24 156,-25-24-156,0 25 16,0 0-1,0-25-15,0 25 16,0-25-16,0 25 15,0-1-15,0-24 16,0 25 0,0 0-1,0 0-15,-25 0 16,0-1-16,1 1 15,24-25-15,-25 25 16,0 0-16,0-25 31,0 0 94,25 0-109,-25 0-16,25 0 124,25-25-108,25 0-16,0 0 16,-26 1-16,1 24 15,-25-25-15,50 0 16,-25 0-16,-1 25 31,-24-25-31,25 25 16,-25-24-1,50-1 16,-50 25-15,25-25 0,-25 25-1,24-25 1,1 0-1,-25 25-15,25-24 16,-25 24-16,50-25 16,-50 0-16,24 25 15,-24 0 141,-24 0-125,-1 0-31,25 0 16,-25 25-16,0-25 16,0 25-16,1-1 15,-1-24-15,25 25 16,-25-25-16,25 25 15,0 0-15,-25 24 16,25-49 15,-25 25 0,25-25 1,0 25-17,0-25 1,0 25-1,0 0-15,0-25 32,0 24-17,0 1 32,0 0-31,25-25-16,0 0 15,0 0 1,0 25-1,-1-25 1,-24 0 0,25 0-16,0 0 15,-25 25-15</inkml:trace>
  <inkml:trace contextRef="#ctx0" brushRef="#br0" timeOffset="-191906.15">18504 13395 0,'0'0'125,"25"0"-109,0 0-16,25 0 15,-50 0-15,24 0 78,1 0-62,0 24-16,0-24 15,0 0 1,-25 0-16,49 0 16,-49 0-16,25 0 15,0 0-15,0 0 109,24 0-109,-49 0 16</inkml:trace>
  <inkml:trace contextRef="#ctx0" brushRef="#br0" timeOffset="-191114.1">18777 13246 0,'0'0'31,"0"0"-15,0 0-16,0 49 16,0-49-16,0 25 15,0 25-15,-25-50 16,25 49-16,0-49 15,0 25-15,0-25 16,0 25-16,0-25 16,0 25-1,0 0-15,0-25 16</inkml:trace>
  <inkml:trace contextRef="#ctx0" brushRef="#br0" timeOffset="-188809.97">19273 13171 0,'25'0'62,"-25"0"-62,0 25 16,0 0 0,0 0-16,0 0 15,0 24-15,0-49 16,0 50-16,0-25 15,0-1-15,0-24 16,0 25 0,0-25-16,0 25 15,0-25 16,0 50 79,0-50-95,25 24 172,0-24-155,-1 0-17,-24-24-15,25-1 16,0 25-16,-25 0 15,25-25-15,0 25 16,-1-50 15,1 50 16,-25-24-47,25 24 31,0-25 0,-25 0-15,25 25 0,-25-25 30,0 25-14,0-25-17,0 25 1,0-24-16,0-1 15,0 0-15,0 25 16,0-25 0,0 0-1,0 25-15,0-25 16,0 25 233,0 25-233,0 0-16,0 0 16,0 0-16,0 0 15,-25-1-15,25 1 16,0-25-16,0 25 15,0-25-15,0 25 16,0-25-16,0 25 16,0-1-1,0-24 16,0 25-31,0-25 16,0 25-16,0 0 16,0-25-1,0 25-15,0-25 31,0 24-31,0-24 16,0 25 0,0 0-1,0-25 1</inkml:trace>
  <inkml:trace contextRef="#ctx0" brushRef="#br0" timeOffset="-187858.91">19993 13395 0,'0'-25'63,"49"25"-63,-49 0 15,25 0-15,25 0 16,-26 0 0,1 0-16,25 0 0,-50 0 15,25 0 1,24 0 93,1-25-93,-1 25-16,-24 0 15,0 0-15,0 0 16,-25 0-16</inkml:trace>
  <inkml:trace contextRef="#ctx0" brushRef="#br0" timeOffset="-186897.86">20042 13692 0,'75'0'62,"-1"0"-46,0 0-16,-49 0 16,25 0-16,-1-25 15,-24 25-15</inkml:trace>
  <inkml:trace contextRef="#ctx0" brushRef="#br0" timeOffset="-180092.47">21431 12750 0,'25'-25'16,"-25"25"15,0 0-31,25 49 15,-25-24 1,0 0-16,0 0 16,0 24-1,25 1-15,-1 0 16,-24 24-16,25-24 15,-25-26-15,25 76 16,-25-75-16,25 24 16,-25 1-16,25-1 15,-1 1-15,-24-25 16,0-25-1,0 0 63,0 0-62,0-25-16,0 0 16,0-24-16</inkml:trace>
  <inkml:trace contextRef="#ctx0" brushRef="#br0" timeOffset="-178130.36">22151 12700 0,'0'-25'15,"0"25"1,0 0-16,-25 0 15,-25 0-15,25 0 16,1 0-16,-1 0 16,25 0-16,-50 25 62,25-25-62,1 0 16,-1 25-16,0 0 15,0-25 1,25 24-1,-25-24 1,25 0 15,-24 25-31,24-25 47,0 25-31,0 0-1,0-25-15,0 25 16,0-25-16,0 49 15,0-49-15,24 25 16,-24-25 0,0 25-16,25 0 31,-25-1-31,25-24 15,-25 50 1,25-50 0,-25 0 124,0 0-124,25-25-16,-25 0 15,24 1-15,-24-1 16,25 25 46,0 0-46,0 0-16,0 0 93,-25 0-77,24 0 0,1 0-1,-25 25 1,0-25-16,25 24 15,-25 26-15,25-25 16,-25 0-16,0-1 16,0 1-16,0-25 15,0 25 1,0-25-1,0 25-15,0-25 16,0 50 0,-25-50-16,25 24 15,-25-24-15,25 25 16,-49 0-16,49-25 15,-25 0-15,25 25 16,-25-25 62</inkml:trace>
  <inkml:trace contextRef="#ctx0" brushRef="#br0" timeOffset="-176882.29">22746 13643 0,'0'0'15,"-25"0"-15,0 0 16,0 0-16,1 0 16,-1 0-16,0 0 15,-25 0-15,26 0 16,-1 0-16,-25 0 15,1 0-15,-1 0 16,25 0-16,-24 0 16,-1 24-16,0-24 15,26 0-15,-51 0 16,1 25-16,74-25 15,-50 0-15,25 25 16,25-25-16,-24 0 16,-26 0 93,-24 25-109,24-25 15,-25 0 1,51 0-16,-1 0 16,-25 25-16,25-25 15,25 0 1,-24 0-16</inkml:trace>
  <inkml:trace contextRef="#ctx0" brushRef="#br0" timeOffset="-175002.18">22151 14511 0,'0'0'15,"0"-25"-15,0 25 16,0-25-16,0 0 16,0 25-16,0-24 15,0 24 16,0-25-31,0 0 0,0 0 16,24 0 0,-24 0-16,0 25 15,25-49-15,-25-1 16,0 25-1,0-24-15,0 24 16,0-49-16,0 24 16,0 25-16,25 25 15,-25-25-15,-50 1 125,26 24-109,-1 0-16,-25 0 15,25 0-15,1 0 16,-26 0-16,50 0 15,-50 0-15,50 0 16,-24 0 0,24 0-16,-25 24 31,25-24-16,0 25-15,0-25 16,0 25-16,0 0 16,0-25-1,0 25-15,0-25 16,0 24-1,0-24-15,0 25 16,0 0-16,0 0 16,0 0-1,25-25 1,-1 24-16,1-24 15,25 0 1,-1 0-16,1 0 16,0 25-16,-26-25 15,1 0-15,0 25 16,-25-25 15,25 0-31,0 0 16,-25 0-1,24 25-15,-24-25 16,25 25-1,-25-1 17,0-24-17,25 25-15,-25-25 16,0 25-16,0 0 15,0-25 1,0 25-16,0 0 16,0-1-16,0 26 15,-25-50-15,25 25 16,-49-25-1,24 25-15,0-25 16,25 0-16,-50 0 16,50 0-16,-24 0 15,24 0-15,-25 0 16,25 0-16,-25 0 15,0 0-15,0 0 32,25 0-32,-24-25 15,-1 25 16,25-25-15,0 0-16,0 0 16,0 1-16,0-26 15,0 0-15,0 50 16,0-25-16,0 1 15,25-1-15,-25 0 16,24 0-16,1 0 16,-25 25-16,25-24 15,-25 24 1,25 0 109,-25 0-125</inkml:trace>
  <inkml:trace contextRef="#ctx0" brushRef="#br0" timeOffset="-168842.83">20017 2108 0,'25'0'109,"-25"0"-93,25 25-16,0-25 15,-25 25-15,25-25 16,-25 25-16,24 0 16,1-1-16,-25 1 15,0-25-15,0 25 16,0-25-16,0 25 15,0-25-15,25 25 16,-25-1-16,0 1 16,0-25-1,0 25 1,0 0-16,0-25 15,0 25 1,0-25-16,0 24 16,0 1-16,0-25 15,0 50-15,0-25 16,-25-1-1,25 1 1,-49 25 0,49-50 15,-25 25-31,25 0 15,0-25-15,-25 24 16</inkml:trace>
  <inkml:trace contextRef="#ctx0" brushRef="#br0" timeOffset="-167169.74">18083 2257 0,'0'0'93,"-25"0"-93,25 0 16,0 25-16,-25-25 16,25 25-16,0 24 15,0-49-15,0 50 16,0-50-1,0 25-15,0-25 16,0 25-16,0-25 16,0 24-16,0 1 15,0-25-15,0 25 16,0-25-16,0 25 15,0 0 1,0-25-16,0 24 16,0-24-1,0 25 1,0-25-16,0 25 93,50-25-77,-1 25-16,-49-25 16,25 0-1,0 0-15,0 0 16,-1 25-1,1-25-15,0 0 16,0 0 0,-25 0-16</inkml:trace>
  <inkml:trace contextRef="#ctx0" brushRef="#br0" timeOffset="-162834.48">21034 3175 0</inkml:trace>
  <inkml:trace contextRef="#ctx0" brushRef="#br0" timeOffset="-162266.45">20712 3621 0</inkml:trace>
  <inkml:trace contextRef="#ctx0" brushRef="#br0" timeOffset="-156971.15">18777 14287 0,'25'-24'62,"-25"-1"-62,25 25 94,0 0-78,-1 0-16,1 0 15,0 0 1,0 0-16,-25-25 15,25 25 1</inkml:trace>
  <inkml:trace contextRef="#ctx0" brushRef="#br0" timeOffset="-155087.04">19397 14163 0,'25'0'31,"-25"0"-31,25 0 16,-25 25-16,0-25 15,0 25-15,0-25 16,25 50-16,-25-50 16,0 24-1,0-24 79,24 50-47,-24-50-32,0 25 1,0-25 15,0 25 78,0 0-109,0-25 16,0 24-16,0-24 15,25 25 173,0-25-173,0-25-15,-25 1 16,25 24-16,-25-25 15,25 0-15,-1 0 16,-24 25-16,25-25 16,-25 25-16,0-25 140,0 1-46,0 24-94,0-25 15,0 25 1,0-25-16,0 25 15,0 0 95,25 25-95,-25 0 1,0-25-16,25 49 15,-25-49 1,0 25 0,25 25-1,-25-50 1,0 25-1,0-1 1,24-24 0</inkml:trace>
  <inkml:trace contextRef="#ctx0" brushRef="#br0" timeOffset="-154045.98">20489 15032 0,'0'-25'31,"24"25"-15,51 0-16,-50 0 15,-1 0-15,26 0 16,-50 0-16,25 0 15,-25 0 17,25 0-32,0-25 15,-25 25-15</inkml:trace>
  <inkml:trace contextRef="#ctx0" brushRef="#br0" timeOffset="-152394.89">21134 14684 0,'0'25'15,"0"-25"1,0 25-16,0-25 15,0 25-15,0 0 16,0-1-16,0 1 16,0 0-16,0-25 15,0 25-15,0-25 16,0 25-1,0-1 188,0-24 0,24-24-187,1 24-1,0 0 16,0-25 1,0 0-1,-25 0-16,0 25 32,0-25-31,0 1 15,24-1 47,1 50 109,-25-25-187,0 24 31,0 1-31,0-25 0,0 25 16,0 0 0</inkml:trace>
  <inkml:trace contextRef="#ctx0" brushRef="#br0" timeOffset="-150306.78">18107 16768 0,'25'0'31,"50"0"-31,-26 0 16,50-50-16,-24 50 15,-1 0-15,26 0 16,-76 0-16,-24 0 15,25 0-15,0 0 47,0 0-47,0 25 16,-25-25-16,24 25 15,1 0-15,0 24 16,0-24 0,-25-25-1,0 25 1,0-25-16,25 25 15,-25 0-15,0-25 16,0 24 0,0-24-1,0 50-15,-25-50 16,0 25-16,0-25 15,25 0-15,-49 0 16,49 0-16,-25 25 16,0-25 171,25-25-172,50 0-15,-26-25 16,51 26-16,-26-26 16,1 25-16,0-24 15,74-1-15,-50 25 16,-24-24-16,-1 49 15,-49-25 1,25 0 0,-25 25 62,0 0 46,-25 25-108,0 0-16,-24 24 16,49-49-16,-50 75 15,25-26-15,-24-24 16,49 0-1,0-25 1,-25 25-16,25-25 16,0 24-1,0-24 1,0 25-16,0 0 15,0-25-15,0 25 16,-25 0 0,25-1-1,0-24-15,0 25 16,0-25-16,0 25 15,0 0 32,0-25 31,99 0-62,-49 0-16,24 0 15,-24 0-15,0 0 16,-26 0 0,1 0-16,-25-25 93</inkml:trace>
  <inkml:trace contextRef="#ctx0" brushRef="#br0" timeOffset="-149432.72">20166 16694 0,'0'0'47,"25"0"-47,-25 0 15,50 0-15,-26 0 16,1 0-16,0 0 15,-25 0 1,25 0 0,24 0-16,1 0 15,0 0-15,-1 0 16,1 0-16,-25 0 15,-1 0-15,-24 0 47,25 0-31</inkml:trace>
  <inkml:trace contextRef="#ctx0" brushRef="#br0" timeOffset="-148778.68">20191 17016 0,'0'0'31,"25"0"-31,24 0 16,-24 0-1,0 0 1,-25 0-16,25 0 15,24-25-15,-24 25 16,25-25-16,-1 1 16,-49 24-16</inkml:trace>
  <inkml:trace contextRef="#ctx0" brushRef="#br0" timeOffset="-145355.48">21258 16297 0,'0'0'0,"24"0"15,1 0 1,0 0-16,25 0 15,-1 0-15,-24 0 16,0 0-16,-25 0 16,25 0-16,-25 0 15,49 0 32,1 0-31,-1 0-16,-24 0 15,0-25-15,0 25 16</inkml:trace>
  <inkml:trace contextRef="#ctx0" brushRef="#br0" timeOffset="-144584.45">22051 15925 0,'0'0'15,"25"0"-15,-25 49 16,0-49-16,25 25 15,-25 0-15,0-25 16,25 49-16,-25-24 16,0 0-16,0 0 15,0 0-15,0 24 16,0-24-16,0-25 15,0 25-15,0 0 16,0-25-16,0 24 16,0-24-1,0 25 1,0-25-16,0 25 15</inkml:trace>
  <inkml:trace contextRef="#ctx0" brushRef="#br0" timeOffset="-142927.34">22324 15875 0,'50'-25'78,"-50"25"-63,25 0-15,-25 0 16,24 0-1,1 0-15,-25-25 16,25 25-16,-25 0 16,25 0 93,-25 0-109,25 0 31,-1 0 16,-24 0-47,50 0 93,-50 0 110,0 0-156,0 25-16,0 0-15,0 25-1,0-50 1,0 24 0,0-24-16,0 25 15,0 0 1,0 0-16,0-25 15,0 49-15,0-49 16,-25 25-16,25 0 16,0 0-1,0 0-15,0-1 16,0-24-1,-25 25-15,25-25 94,0 25-94,0 0 16,0-25-1,0 25 16</inkml:trace>
  <inkml:trace contextRef="#ctx0" brushRef="#br0" timeOffset="-141419.28">23192 16669 0,'-24'0'172,"-51"0"-156,1 0-16,24 0 15,1 0-15,-26 0 16,-74 0-16,50-25 15,49 25-15,1-25 16,24 0 46,-25 25-62,-49-24 16,-25-1-16,0 25 16,0-25-1,-49 0-15,-26 0 16,25 1-16,26 24 15,-1 0-15,50 0 16,49 0-16,50 0 328,0 0-313,25 0-15,0 0 16,-25 0-16</inkml:trace>
  <inkml:trace contextRef="#ctx0" brushRef="#br0" timeOffset="-139035.12">21903 17264 0,'24'0'0,"-24"0"32,25-25-1,-25 0-31,25 25 15,-25-24-15,0-1 16,0 0-16,0 25 16,25-25-1,-25-24-15,0 24 16,0 0-16,0 25 15,0-50-15,25 26 16,-25-1-16,0 25 16,0-25-16,0 25 15,0-25 1,0 25 77,-25-49-77,-25 24-16,1 0 16,24 0-16,0 25 15,0 0-15,25 0 16,-49-25-16,49 25 78,-50 0-78,25 50 15,0-50-15,25 0 16,-25 25-16,25-25 16,-24 25-1,24-1-15,0-24 16,0 25-16,0-25 15,0 25-15,0 0 16,0-25-16,0 25 16,0-1-16,0 1 15,0-25-15,0 25 16,24-25-16,-24 25 15,25-25-15,0 0 16,0 25 0,-25-25-1,25 24 32,24-24-31,1 0-1,-25 0-15,-25 25 16,25-25-16,-1 0 78,1 25-63,-25-25 1,25 25-16,0-25 16,-25 25-16,25 24 15,-1-24 1,-24-25-1,0 25-15,0-25 16,0 25-16,0-25 16,0 24-1,0 1 1,0-25-1,0 25-15,0 0 94,-49 0-94,-1-1 16,25-24-16,-24 25 15,24-25-15,-25 25 16,26-25-16,-1 0 15,0 0-15,25 0 16,-25 0 15,25 0-15,-25 0-16,0 0 15,-24 0-15,49-25 16,-25 25-16,25-25 16,0-24-1,0 49-15,0-50 16,0 50-16,0-25 15,0 1-15,0-1 16,0 25-16,25-25 16,0 25-1,-25-25-15,24 0 16,1 25-16,0 0 15,0 0-15,0 0 63,24 0-48,1 0-15,-50 0 16,25 0-16,24 0 16,-49 0 171,25 0-187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6:54.1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19050 9475 0,'0'-24'125,"0"-1"-110,-74 25-15,49 0 16,-74-50-16,49 50 15,0-25-15,26 25 16,-1 0-16,25 0 16,-25 0-1,0 0 1,0 0 31,25 0-32,-24 0-15,-1 0 16,25 0-16,-25 0 16,-25 0-16,50 0 15,-25 0 328,-49 0-343,0 0 16,-1 0-16,1 0 16,49 0-1,-25 0-15,26 0 16,-1 0-16,0 0 15,25 0-15,0 25 203,74-25-187,26 0-16,-26 25 15,25 0 1,-49-25-16,-1 0 0,-24 0 16,25 0-16,-50 0 15,25 0 1,0 0-16,-1 0 15,-24 0-15,25 0 78,25 0-62,-1 0-16,1 0 16,49 0-1,-74 0-15,25 0 16,-26 0-16,51 0 15,-26 0-15,-24 0 16,0 0-16,-25 0 296,-50 0-280,-24 0-16,24 0 16,-24 0-16,24 0 15,-24 0-15,49 0 16,0 0-16,-24 0 15,24 0-15,0 0 110,0 0-95,25 0-15,-24 0 16,-1 0-16,25 0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3:00.7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2034 4465 0,'0'-25'172,"50"25"-172,24 0 15,0 0 1,-49 0-16,-25 0 16,50 0-16,-50 0 15,25 0-15,-1 0 16,1 0-16,-25 0 15,25 0-15,-25 0 16,25 0 0,0 0-16,-1 0 15,1 0-15,25 0 16,24 0-16,1 0 15,-1 0-15,1 0 16,-26-25-16,26 25 16,-1-25-16,-24 1 15,49 24-15,-50 0 16,26 0-1,-50 0-15,24-25 16,1 25-16,-25 0 16,-1 0-16,-24 0 15,25 0-15,-25 0 16,50 0-16,-1 0 15,26 0-15,24 0 16,-24 0-16,24 0 16,-25 0-16,1 0 15,-1 0-15,-24-25 16,-1 25-16,-24 0 15,49-25-15,-49 25 16,-25 0-16,50 0 16,-25 0-16,24-25 15,1 25-15,-1 0 16,26 0-16,-26 0 15,26 0-15,-1 0 16,26 0-16,-1 0 16,-25 0-16,75 0 15,-75-24-15,1-1 16,-26 25-16,1 0 15,-25-25 1,24 25-16,-24 0 31,0 0 47,0 0 172,24 0-235,26 0-15,-1 0 16,26 0-16,-1 0 16,-25 0-16,1 0 15,-1 0-15,0 0 16,1 0-16,-50 0 15,-1 0-15,26 0 250,-50 0-250,50-25 16,-1 0-16,-24-24 15,0 24-15,0 0 16,49-49-16,-74 74 15,25-25-15,0-25 16,24 26-16,-24-51 16,0 75-16,0-49 15,-25 24-15,0 0 16,25-25-16,-25 25 15,24-24-15,-24 24 16,0 0-16,0 0 16,0-24-16,0 24 15,0 0-15,0-24 16,0 24-1,0-25-15,0 1 0,0-1 16,0 0 0,0 50-16,-24-49 15,-1-26-15,25 75 16,0-49-16,0-1 15,-25 1-15,0-1 16,25 25-16,0-24 16,-25-1-16,1 0 15,-1 1-15,25-1 16,-25 25-16,0-49 15,0 49-15,0-49 16,1 24-16,-1-24 16,0-1-16,-25 50 15,50-49-15,-24 24 16,-1 1-16,0-1 15,0-24-15,0 49 16,1 0-16,-1-49 16,-25 24-16,50 25 15,-49 0-15,49 1 16,-25 24-1,0-25-15,0 25 16,0-25-16,1 0 16,-51 25-16,75 0 15,-74-25-15,24 1 16,-24-1-16,-50 0 15,74 25-15,-49-25 16,24 0-16,-49 1 16,100 24-16,-51 0 15,1-25-15,-50 0 16,74 25-16,-24 0 15,-1 0-15,26 0 16,-26 0-16,1 0 16,49 0-16,-25 0 15,1 0-15,-1 0 16,1 0-16,-1 0 15,0 0-15,-24 0 16,24 0-16,-24 0 16,0 0-16,24 0 15,0 0-15,-24 0 16,24 0-1,-24 0-15,24 0 16,-24 0-16,0 0 16,24 0-16,-25 0 15,26 0-15,24 0 16,-49 0-16,49 0 15,0 0-15,-25 0 16,26 0-16,-1 0 16,-25 0-16,25 0 15,-24 0-15,-1 0 16,50 25-16,-25-25 15,25 0-15,-24 0 47,24 0-31,-50 25-16,0-1 15,26-24-15,-26 25 16,0 0-16,1 0 16,-1-25-16,-24 49 15,49-24-15,-25-25 16,1 25-16,24 0 15,0-25 1,0 25 0,25-1-1,-25-24-15,25 0 16,-24 25-16,24-25 16,-25 25-16,0-25 15,25 25 1,-25 0-16,0 24 15,25-49-15,0 25 16,-24 25-16,24-50 16,-25 49-16,0-49 15,25 25-15,0 0 16,-50 25-16,50-50 15,0 24-15,0 26 16,0-25-16,0 0 16,0 49-16,0-49 15,0 0-15,0-1 16,0 26-16,0-25 15,0 0-15,0 24 16,0-24 0,0 0-16,0 49 0,0-49 15,0 0 1,0 24-16,0 1 15,0-25-15,0 25 16,0-26-16,0 26 16,0-25-16,0 24 15,50 26-15,-50-50 16,0-1-16,0 26 15,0-25-15,25 0 16,-25-1-16,0 1 16,25 0-16,-25 25 15,0-26 1,0 1-16,24 0 15,1 0 1,-25 0-16,0-1 16,0 1-16,0 0 15,0 0 1,0 0-16,0-1 0,0 26 15,0-25-15,25 0 16,-25 49-16,0-49 16,0 0-16,0 0 15,0 24 1,0-24-16,25 25 15,-25-26-15,0 1 16,0 0-16,0 0 16,0 0-16,0-1 15,0-24-15,0 50 16,0-25-1,0 0-15,0-1 16,0 1-16,0 0 16,0-25-16,0 25 15,0 0-15,25-1 16,-25-24-16,0 25 15,0-25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3:12.8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2729 2778 0,'0'-25'140,"49"25"-124,1 0-1,-1 0-15,1 0 16,-25 0-16,24 0 15,-24 0-15,-25 0 16,25 0-16,0 0 265,24 0-249,1 0-16,0-24 15,-1 24-15,-24 0 16,-25 0-16,25-25 218,-25 25-202,0-25 0,0 25-1,0-25-15,0 25 16,0-25-16,0 0 15,0 25 1,0-24 0,0 24-1,0-25 63,0 0-62,0 0-1,0 25 1,-25-25-16,0 25 16,25-24-1,-25 24 1,25 0 62,-49 0-78,-26 0 15,26 0-15,-1 0 16,25 0-16,-24 0 16,49 0-16,-25 0 15,25 0-15,-25 24 141,0-24-141,25 25 15,0-25 1,0 25-16,0 0 15,25 0-15,-25-25 16,25 24 0,-25 1-1,25-25-15,0 25 16,-1-25-1,1 0 17,0 0-32,0 0 15,0 0-15,24 0 16,-49-25-16,50 25 15,-25-25-15,-25 25 16,24-24-16,1-1 16,-25 25-1,25-25 1,-25 0-1,25 0-15,-25 25 16,0-24 0,0 24 93,0 0-109,-25 0 15,0 0-15,0 0 16,1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3:17.7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2530 13047 0,'0'0'16,"-50"0"0,1 0-16,24 0 15,-25 0-15,26 0 16,24 0-16,-50 0 15,50 0-15,-25 0 16,25 0-16,-49 0 16,49 0-16,-25 0 15,-25 0-15,25 0 16,1 0-16,-26 0 15,25 0-15,0 0 16,-24 0-16,-1 0 16,1-25-1,-1 25-15,-24 0 0,49 0 16,25 0-1,-25-24 17,0 24 61,0 0-93,0 0 16,-24 24-16,-26-24 15,26 0-15,49 0 16,-50 25-16,25 0 16,25-25 46,0 25-46,0-25-1,0 25 1,0-25-16,0 49 15,0-49 1,0 25 0,0-25-16,0 25 15,25 0 1,-25-25-16,0 25 15,25-1-15,-25 1 16,25 0-16,-25 0 16,0 24-16,0-24 15,0 50-15,25-51 16,-25 26-16,0 0 15,0-26-15,0 26 16,0 0-16,0-26 16,0 1-16,0-25 15,0 25-15,0-25 16,0 25-16,0-25 15,0 49-15,0-24 16,0 0-16,24 49 16,-24-74-16,0 50 15,0-25-15,0 24 16,0-24-1,0 25-15,0-1 16,0 1-16,0 0 16,0-25-16,0 24 15,0-49-15,0 25 141,50-25-126,0 0-15,-26 0 16,26 0-16,25-25 15,-26 0-15,-24 25 16,25 0-16,-1-49 16,-49 49-16,50-50 15,-1 25-15,-49 0 16,50 25-1,0-24-15,-1 24 16,-24-25-16,25 25 16,-50 0-1,49 0 48,-49-25-63,25 0 31,0 25 0,0-25-31,-25 25 16,24-24-1,1-1-15,0 0 16,-25 25-1,0-25-15,25 0 16,0 1-16,-25 24 16,0-25-16,0 0 15,0 0-15,24 25 16,-24-49-1,0 24-15,0 0 16,0 0-16,0 25 16,0-49-16,25 24 15,0 0-15,-25-25 16,0 26-16,0-1 15,0 0-15,25 0 16,-25 0-16,0 1 16,0-1-16,0 0 15,0 0-15,0 0 16,0 1-16,0-1 15,0 0-15,0 0 16,-25-49-16,25 74 16,-25-25-16,25-25 15,0 50-15,0-49 16,-25 24-1,25 0-15,0 25 16,0-25-16,0 0 16,-24 1 93,24 48 0,0 1-93,0 25-16,0-1 15,0 26-15,0-25 16,0-1-16,-25-24 15,25 0-15,0 0 16,0 24-16,0-49 16,0 25-16,0-25 15,0 50-15,0-50 16,0 24-1,-25 1 1,0 0 31,25-25-32,-25 0 1,25 0-16,-24 0 16,-1 0-16,0 0 15,-25 0-15,26 0 16,-1 0-16,-50 0 15,51 0-15,-26 0 16,0 0-16,26 25 16,-1-25-16,-25 25 15,50-25-15,-25 0 16,25 0-1,-49 0 95,49 24-95,-25-24-15,25 0 125,0 0-109,50 0-16,-1-24 15,-24 24-15,25-25 16,-1 0-16,1 25 15,-1-25-15,-49 0 16,25 25-16,-25-24 16,0-1-1,0 0-15,0 0 16,0 0-1,0 1-15,0-1 16,0 0-16,0 0 16,0 0-16,0 25 15,0-24-15,0 24 16,0-25-1,0 25 63,0-25-62,0 0 0,-49 25-16,-1 0 15,50 0-15,-50 0 16,50 0-16,-24 0 15,24 0-15,-50 0 16,25 25-16,0 25 16,1-1-16,-1 1 15,0 49 1,0-49-16,25-26 15,-25 26-15,25 24 16,-24-24-16,-1 0 16,25-1-16,0 1 15,0-1-15,0 1 16,0-25-16,0-25 15,0 25-15,0-25 47,0 24 0,0-24-31,0 0-16,25 0 15,24 0-15,-24 0 16,25-24-16,-1-1 15,-24 0-15,49 25 16,-74-25-16,50 0 16,-25 25-1,-25-24 1,0 24-1,49-50-15,-49 25 16,25 0 0,0 25-1,-25-24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3:26.0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7541 11609 0,'24'0'31,"-24"0"-31,25 24 16,-25 1-16,25 50 16,-25-1-16,25 0 15,-25 50 1,25 0-16,-1 1 15,26 23-15,0 1 16,-26 25-16,-24-75 16,25 50-16,-25-50 15,0 25-15,0-25 16,0-24-16,0-1 15,25 1-15,-25-26 16,0 1-16,0 24 16,0-24-16,0-1 15,0 1-15,0 0 16,0-1-16,0 26 15,0-1-15,0-49 16,0 49-16,0-24 16,0 24-16,0-24 15,0 24-15,0-24 16,0 0-16,0-1 15,0 1-15,-25-1 16,0-24-16,25 25 16,0-25-16,-24 24 15,-1 1 1,0-1-16,0-49 15,25 50-15,-49 0 16,24-1-16,0-49 16,0 25-16,25-25 15,-25 0-15,25 25 16,-24-25-16,-1 0 15,0 0-15,0 25 16,0-25-16,-49 0 16,24 0-16,-24 24 15,24 1-15,-49-25 16,-25 0-16,50 0 15,-50 0-15,0 0 16,-50 0-16,-24 0 16,-26 0-16,1 0 15,25 0-15,24 0 16,0 0-16,26 0 15,24 0-15,49 0 16,-24 0-16,0 0 16,24 0-16,26 0 15,-51 0 1,26 0-16,-25 0 15,0 0-15,24 0 16,-24 0-16,-25 0 16,74-25-16,-24 25 15,24-24-15,1 24 16,-26 0-16,75 0 15,-25-25 173,25 0-173,0-25 1,0-24-16,-24 24 15,24-24-15,-25 0 16,0-1-16,0-49 16,-24 25-16,24-25 15,0 25-15,0-25 16,0 24-16,1 26 15,24 24-15,-25 1 16,25 24-16,-25-25 16,25 26-16,0-1 15,0 0-15,0 0 16,0 25-16,0-25 15,0 25-15,0-24 32,0-1-17,0 0-15,0-49 16,0 24-16,0 25 15,0-24-15,0-26 16,0 50-16,0 1 16,0-26-16,0-25 15,0 51 1,0-1-16,0-25 15,0 1-15,0-1 16,0 0-16,0 1 16,0-50-16,25-1 15,-25 26-15,49-25 16,-49 24-16,25-24 15,25 50-15,-50-1 16,0-25-16,25 51 16,24-26-16,-49 0 15,25 1-15,0 24 16,-25 0-16,25-24 15,-1 49-15,-24-25 16,0 0-16,25 25 16,-25-25-16,25 25 15,0-25 1,-25 1-16,25 24 15,0 0-15,-1 0 16,1-25 0,0 25-16,0 0 15,24 0 1,1-25-16,0 25 15,-26 0-15,51 0 16,-1 0-16,1 0 16,-1 0-16,25 0 15,-24 0-15,24 0 16,0 0-16,0 0 15,25 0-15,-49 0 16,-1 0-16,1 0 16,-26 0-16,1 25 15,24-25-15,25 25 16,-24-25-16,-1 0 15,1 24-15,49-24 16,25 0-16,-1 0 16,-48 0-16,24 0 15,24 0-15,-73 0 16,-1 0-16,1 0 15,-26 0-15,26-24 16,-26-1-16,1 0 16,0 25-16,24 0 15,-24-50 1,-50 50-16,24 0 15,1 0-15,0 0 172,0 0-172,0 0 16,-25 0-1,49 0-15,1 0 16,24 0-16,1 0 15,-1 0-15,0 0 16,-24 0-16,0 0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4:03.1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9302 14585 0,'25'0'62,"-1"0"-62,1 0 16,0 0-16,0 0 15,0 0-15,-1 25 16,1-25-16,0 0 16,0 0-1,0 0-15,-1 0 16,1 0-16,0 0 15,-25 0-15,25 0 16,0 0-16,-25 0 16,24 0-16,1 0 15,0 0-15,0 0 16,0 0-16,-1 0 15,51 0-15,-1 0 16,1 0-16,-26 0 16,1 0-16,0 0 15,24 0-15,0 0 16,1 0-16,-26-25 15,26 25-15,-26-25 16,-24 25-16,0 0 16,0 0-16,-50 0 421,-49 0-421,24 0 15,0 0-15,1 0 16,-26 0-16,26 0 16,-26 0-16,51 0 15,-26 0-15,25 0 16,25 0-16,-25 0 171,-49 0-155,-1 0-16,1 0 16,0 0-16,-26 0 15,51 0-15,24 0 16,-49 0-16,98 0 281,1 0-266,25 0 1,24 0-16,25 0 16,1 25-16,-26-25 15,1 0-15,-26 0 16,26 0-16,-51 0 15,-24 0-15,25 0 16,25 0 62,-25 0-78,49 0 16,-24 0-16,49 0 15,-25 0-15,25 0 16,1 0-16,-1 0 15,-25 0-15,1 0 16,-26 0-16,-49 0 140,-25 0-124,-24 0-16,-1 0 16,25 0-16,-24 0 15,-1 0-15,1 0 16,-26 0-16,50 0 15,-49 0-15,49 0 16,-49 0-16,74 0 16,-25 0-16,-25 0 15,50 0-15,-24 0 16,-1 0-16,0 0 15,-25 0-15,-24 0 16,0 0-16,-1 0 16,1 0-16,-26 0 15,26 0-15,0 0 16,-1 0-16,26 0 15,-1 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08:08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17959 2505 0,'0'0'31,"0"0"-31,24 0 32,1 0-17,-25 25-15,50-25 16,-50 0-1,49 25-15,-49-25 16,25 0 0,0 0 30,25 25-46,-1-25 16,-24 24-16,0-24 16,24 25-16,1-25 15,-50 0-15,25 0 16,0 0-16,-25 0 15,24 0 63,26 25-78,25-25 16,-26 0-16,26 25 16,-51-25-16,26 0 15,-50 0-15,25 0 16,-25 0 77,49 0-77,26 0-16,-1 0 16,1 0-16,-51 0 15,1 0-15,0 0 16</inkml:trace>
  <inkml:trace contextRef="#ctx0" brushRef="#br0" timeOffset="3032.17">27657 2381 0,'0'0'250,"-49"0"-235,24 0-15,0 0 16,0 0-16,25 0 15,-49 25 79,-1-25-94,0 0 16,26 0-16,-26 0 15,25 0-15,-24 0 16,24 0-16,25 0 15,-25 0-15,25 0 16,-50 0 78,1 0-94,-1 0 15,0 0-15,1 0 16,24 0-16,25 0 15,-25 0 1,0 0 0,25 0 77,-24 0 48,24 0-141,-25 0 15,0 0-15,0 0 16,25 0-16</inkml:trace>
  <inkml:trace contextRef="#ctx0" brushRef="#br0" timeOffset="27987.6">11931 3473 0,'-25'-25'312,"50"0"-297,-25 25-15,25 0 16,-25 0-16,25 0 16,-1-25-16,1 25 31,-25 0 265,25 0-280,-25 25 15,0-25 0,0 25-31,0 0 47,0-25-47,0 24 16,0-24-1,0 25-15,0 0 16,0 0-16,-25 0 15,0-1 1,25-24-16,-24 25 16,24 0-1,-25-25 1,0 25-1,25-25 1,-25 25-16,0 0 16,25-1-1,-24-24-15,24 25 16,-25-25-16,25 25 15,-25 0 1,25-25-16,-25 25 31,25-25 141,25-50-172,0 25 15,0 0-15,-1 1 16,26-1-16,-25 0 16,24 25-16,-24-50 15,0 50-15,0-25 16,0 1-16,-1 24 15,-24-25 1,25 0 0,0 25-1,-25 0-15,25-25 16,-25 25-1,25-25 1,-25 25 0,25-24-16,-1-1 15,26 25 16,-50-25-15,25 0 0,-25 25 280,0 25-280,-25 0-16,0 0 15,0-1 1,25-24-1,-24 25 1,-1 0 15,25-25-15,-25 25 15,25 0 16,0-1-32,-25-24 1,25 25 0,-25-25-16,25 25 15,-25 0 1,25-25-1,0 25 141,0-25-140,0 25 0,0-25-16,0 24 62,25 1-62,0-25 31,-25 0-31,25 0 16,0 0-16,0 0 15,-25 0-15,24 0 16,1 0-16,0 0 16</inkml:trace>
  <inkml:trace contextRef="#ctx0" brushRef="#br0" timeOffset="29375.68">12675 4068 0,'0'0'94,"-25"0"-94,1 0 16,-51 0-16,50 0 15,1 0-15,-26 0 16,25 0-16,0 0 15,1 0-15,24 0 16,-25 0-16,25 0 16,-25 0-16,0-25 15,-24 25-15,49 0 16,-25 0-16,-50 0 15,50 0-15,1 0 16,-1 0-16,0 0 16,0 0-1,0 0-15,1 0 16,-1 0-1,25 0 1,-25 0-16,0 0 16,25 0-1,-25 0 1,1 0-1,-1 0 1,-25 0-16,25 0 16,1 0-16,-1 0 15,0 0-15,0 0 16</inkml:trace>
  <inkml:trace contextRef="#ctx0" brushRef="#br0" timeOffset="31414.79">11807 4440 0,'0'0'15,"0"-50"1,25 50 0,49-24-16,-49 24 15,0 0 1,0 0-1,24 0 110,26 0-125,-51 0 16,1 0-16,-25 0 15,25 0-15,-25 0 16,25 0 0,0 0 15,-25 24-16,25-24 1,-25 25 15,0-25-31,0 25 16,0-25-16,0 25 15,-25 0-15,25-1 16,-25 1-16,-25-25 16,25 25-16,1 0 15,-26-25-15,50 0 16,-50 25-16,50-25 15,-24 0 1,24 0-16,-25 24 16,0-24-16,25 0 15,0 0 204,0 0-204,25 0-15,24 0 16,1 25-1,-50-25-15,25 0 16,0 0 0,-25 0-1,24 25-15,-24 0 31,25-25-31,-25 25 16,25-25 0,0 24 30,-25-24 32,0 25-62,0 0 0,0 50-16,-25-75 15,0 24-15,0-24 16,1 25-1,-26-25 110,25 0-125,0 0 0,1 0 16,-26 25-16,50-25 15</inkml:trace>
  <inkml:trace contextRef="#ctx0" brushRef="#br0" timeOffset="33367.9">12750 4539 0,'0'0'47,"0"0"-32,-25 0-15,0 0 16,0 0-16,25 0 31,-25 25 0,1-25 16,24 25-31,0-25-1,0 25-15,0-1 16,0-24-16,-25 25 16,25-25-16,0 25 15,0 0 1,0-25 31,0 25-16,0-25-31,0 24 15,25-24 1,-1 25-16,-24-25 16,25 25-16,-25-25 15,25 0-15,-25 0 16,50 0-16,-50 0 15,24 0-15,26 0 16,-25 0-16,0 0 16,24 0-1,-24 0-15,0 0 16,-25 0-16,25 0 15,-25 0-15,24-25 16,1 25 0,-25 0-16,25-25 15,-25 25 1,0-24 15,0 24-31,0-50 47,0 50-32,-25-25 1,25 0 0,-25 25-16,25-24 15,-24-1 1,-1 0 15,25 0 47,-25 25-62,-49 0-16,49-25 15,25 25 1,-25 0-16,-25 0 109,50 0-93,-24 0-16,-26 0 15,25 0 1</inkml:trace>
  <inkml:trace contextRef="#ctx0" brushRef="#br0" timeOffset="34595.97">13816 3919 0,'25'0'62,"49"0"-62,1 0 16,-26 0-16,1 0 15,0 0-15,-26 0 16,-24 0-16,50 0 125,-25 0-110,0 0-15,-1 0 16,-24 0 0,25 0-16</inkml:trace>
  <inkml:trace contextRef="#ctx0" brushRef="#br0" timeOffset="35791.04">13717 4316 0,'25'0'16,"-25"0"-1,25 0-15,-25 0 16,24 0 0,1 0-16,-25 0 15,25 0-15,0 0 16,-25 0-16,49 0 15,-49 0-15,50 0 188,-25 0-188,-25 0 15,25 0 1,-1 0-16,-24 0 15,25 0-15,0 0 16,0 0-16,-25 0 16,25 0-1</inkml:trace>
  <inkml:trace contextRef="#ctx0" brushRef="#br0" timeOffset="37159.11">15032 4142 0,'24'0'94,"51"0"-94,-1 0 15,1 0-15,-26 0 16,26 0-16,-50 0 15,-25 0-15,24 0 16,1 0 62,50 0-62,-26 0-16,26 0 15,-26 0-15,-24 0 16,0 0-16,0 0 15,-1 0-15,-24-24 16,25 24 140,25 0-140,49 0-16,-49 0 15,-26 0-15</inkml:trace>
  <inkml:trace contextRef="#ctx0" brushRef="#br0" timeOffset="39455.25">15304 3522 0,'0'-25'94,"0"25"-79,0-49-15,0 49 16,0-25 0,25 25-1,0-25 1,0 25-1,0 0 1,24-25-16,-24 25 109,-25 0-109,50 25 94,-25-25-79,-1 25 1,-24-25 0,0 25-16,25 24 15,-25-24 1,0-25-1,0 25 1,0-25-16,0 25 16,0 0-1,0-25 1,0 24-1,0-24-15,0 25 16,0-25-16,-25 50 16,1-25-1,-26 0 1,50-25-16,-25 0 15,0 24-15,1-24 16,-1 25 0,25-25-1,-25 0-15,0 0 16,25 0-1,-25 0-15,25 0 406,25 0-390,0 0-16,0 0 15,-25 0 1,25 0-16,-25 0 16,24 0-16,1 0 15,0 0-15,-25 0 16,25 0-16,0 0 15,-1 0 95,-24 0-110,25 0 31,0 0-16,-25 0 17,0 0 202</inkml:trace>
  <inkml:trace contextRef="#ctx0" brushRef="#br0" timeOffset="42311.42">15280 4589 0,'0'0'47,"0"0"-31,24 0-16,1 0 15,-25 0-15,25 0 16,0 0-16,25 0 16,-50 0-16,24 0 15,1 0 1,0 0-16,-25 0 15,25 0-15,-25 0 16,25 0-16,-1 0 16,1 0-16,-25 0 15,25 0 1,-25 0-1,25 0 79,0 0-78,-1 0-1,-24 0-15,25 0 31,-25 0 266,-25 25-297,25-25 15,-24 24-15,-1 1 16,0-25-16,25 25 31,-25-25-31,0 25 31,25-25-15,-24 25 0,24-1-1,-25-24 1,0 25-1,25-25 17,-25 25-17,25 0 32,-25 0-47,25-25 16,-24 25-16,-1-1 15,25-24-15,-25 25 16</inkml:trace>
  <inkml:trace contextRef="#ctx0" brushRef="#br0" timeOffset="47929.74">19720 3448 0,'-25'0'63,"50"49"-63,-25 26 15,25-26-15,24 51 16,-49 24-1,0-50-15,0 50 16,0 25-16,0-50 16,0 50-16,25-25 15,0 50-15,0-25 16,-25-75-16,0 0 15,0 1-15,0-26 16,0 1-16,0-25 16,0 24-16,0-24 15,0 25-15,0-1 16,0 1-16,0 0 15,0 24-15,0-49 16,0 0-16,0-1 16,0 1-16,0 0 15</inkml:trace>
  <inkml:trace contextRef="#ctx0" brushRef="#br0" timeOffset="49886.85">20960 3448 0,'25'0'140,"0"-25"-124,49 25-16,-24 0 15,-1-25-15,-24 25 16,0 0-16,0 0 16,-25 0-16,49 0 15,-49 0-15,25 0 16,0 0 93,24-25-109,26 1 16,-75 24-16,25 0 280,-25 0-264,-50 49-16,25-24 16,-24 25-16,49-50 15,-25 24-15,0 1 16,25-25-16,0 25 15,0-25-15,0 25 16,0 0-16,0-25 16,0 24-1,-25-24-15,25 25 16,0 0 31,-25 0-16,1 0-31,24 0 15,0-25-15,0 24 16,0-24 0,-25 50 77,0 24-77,25-49-16,0-25 15,0 25-15</inkml:trace>
  <inkml:trace contextRef="#ctx0" brushRef="#br0" timeOffset="50999.91">21828 4018 0,'0'25'16,"0"-25"-1,-49 0-15,24 0 16,-25 25-1,25-25-15,-24 25 16,-1 0-16,25-25 16,-24 0-16,24 0 15,0 0-15,-25 0 16,26 0-16,-26 0 93,-49 0-93,24 0 16,1 0-16,49 0 16,0 0-16,1 0 15,24 0-15,-25 0 141,-25 0-141,1 0 15,-51 24 1,76-24-16,-1 25 15,-25-25-15,25 0 16,25 0-16,-25 0 16</inkml:trace>
  <inkml:trace contextRef="#ctx0" brushRef="#br0" timeOffset="52743.01">20985 4514 0,'25'-24'93,"-25"-1"-77,49-25-16,-49 50 16,25-49-16,0 49 15,-25-25-15,25 25 16,-1-25-1,1 0 1,-25 25 0,25 0-16,0 0 15,0 0 1,-1 0-16,-24 0 15,25 0-15,0 0 16,0 0 46,-25 0-62,25 0 16,-1 0 0,1 25-16,-25 0 15,0-25 1,0 49-1,0-49-15,25 25 16,-25 0-16,0 0 16,0 0-1,0-1-15,-25-24 16,25 25-1,-25-25-15,1 25 16,-1 0-16,0-25 16,-25 25-16,26-25 15,-1 24-15,-25-24 16,-24 50-16,49-25 15,0-25-15,0 25 16,1-25-16,-1 24 16,0 1-16,25-25 15,0 0 250,74 0-249,1 0-16,-26-25 16,26 25-16,-50 0 15,-1 0-15,1-24 16,-25 24-1,25 0 1,0 0-16,0 0 16,-25 0-1,24 0-15,1 0 16,0 0-1,-25 0 1,50 0 0</inkml:trace>
  <inkml:trace contextRef="#ctx0" brushRef="#br0" timeOffset="53730.07">22671 3994 0,'0'0'62,"0"0"-62,100-25 16,-1 0-16,-49 25 15,-26 0 1,1 0-16,0-25 15,-25 25 1,25 0-16,0 0 16,-25 0-16,24 0 15,-24 0 1,25 0-16</inkml:trace>
  <inkml:trace contextRef="#ctx0" brushRef="#br0" timeOffset="54703.12">22771 4291 0,'0'0'47,"49"0"-47,26 0 15,-26 0-15,26 0 16,-1-49-16,-49 49 16,25-25-16,-26 25 156,26 0-141,-25 0 1,24 0-16,-24-25 15,0 25 1,25-25-16,-50 25 16</inkml:trace>
  <inkml:trace contextRef="#ctx0" brushRef="#br0" timeOffset="62375.56">24061 3349 0,'0'-25'78,"49"0"-78,-24 25 15,0 0-15,-25 0 78,49 0-62,-24 0 31,0 25-32,-25 0 79,0 24-94,-50 1 0,26-50 15,-26 25 1,25-1-16,0-24 16,-24 0-16,49 25 15,-25-25-15,25 25 16,-25-25-16,0 0 15,25 0 188,25 0-203,0 0 63,25 0-63,-26 0 15,1 0-15,0 50 78,-25-50-62,0 24-16,0-24 15,0 25 1,0 0-16,0 0 16,0-25-16,0 50 15,0-50-15,-25 24 16,25 1-16,-25 0 15,1 0-15,-1-25 16,25 0-16,-50 25 16,50-25-1,-25 0 1,1 24-16</inkml:trace>
  <inkml:trace contextRef="#ctx0" brushRef="#br0" timeOffset="63678.64">24730 3497 0,'-25'0'62,"-24"0"-62,-1 0 16,25 25-16,-24-25 15,49 25-15,-25 0 16,-25-25-1,50 25 110,0-25-125,0 24 16,0 1-1,0-25 1,0 25-16,25-25 16,-25 0-1,25 0-15,0 0 16,-25 0-1,25 0 1,-25 0-16,24 0 16,1 0-16,25 0 15,-50 0-15,25 0 16,-25 0-16,49 0 47,-49 0-32,25 0-15,-25-25 16,25 0-16,-25 25 15,49-24 1,-49 24 0,0-25 46,0 0-62,0 25 16,0-25-16,-24 25 15,-1 0 16,25 0 32,-50 0-48,25 0-15,1 0 16</inkml:trace>
  <inkml:trace contextRef="#ctx0" brushRef="#br0" timeOffset="64967.71">25078 4093 0,'-25'-25'62,"-50"25"-46,1 0-16,24 0 15,25 0-15,-24 0 16,-26 0-16,1 0 15,24 0-15,-24 0 16,24 0-16,-24 0 16,49 0-16,-24 0 15,49 0 1,-25 0-1,0 0 1,0 0 234,-49 0-250,24 0 15,25 0-15,-24 0 16,49 0 15</inkml:trace>
  <inkml:trace contextRef="#ctx0" brushRef="#br0" timeOffset="67839.88">24333 4514 0,'0'-24'16,"0"24"-1,0-50-15,25 50 16,0-25 0,0 25 15,-25 0-16,25 0 1,-1 0-16,1 0 16,0 0-16,0 0 15,0 0-15,24 0 16,-49 0-1,25 0-15,0 0 63,24 0-48,-49 0-15,25 0 16,-25 25 15,0 0-31,0-25 16,0 25-16,0-25 15,0 49-15,-25-24 16,1 0 0,24-25-16,-50 0 15,0 25-15,50-25 16,-49 0-16,49 0 15,-50 24-15,50-24 16,-49 25-16,24-25 16,25 0-16,-25 0 15,0 50-15,0-50 16,25 0 15,-24 25-31,-1-25 16,74 0 93,-24-25-94,0-25-15,0 25 16,0 1-16,-1-1 16,1 0-16,-25 0 15,25 0-15,0 1 16,0-1-16,-25 25 15,49-25-15,-49 25 16,25-25 0,0 0-16,0 25 15,-1-24 1,1 24-1,25-25 1,-50 25-16,25-25 16,-25 25 30,24 0-30,1 0-16,0 0 16,-25-25-16,25 25 15,0-25-15,-25 25 265,-25 25-249,0-25-16,25 25 16,-25-25-16,0 25 15,25 0-15,-24-25 16,-1 24-16,0-24 15,25 50 1,0-50-16,0 25 31,-25-25-31,25 49 31,0-49-15,-25 50 0,25-50 15,0 25 31,-24-25-46,24 25-1,24-1 173,51-24-173,-26 0 1,-24 0-16,0 0 15,-25 0 1,25 0 0,-25-24 62,50-1 171,-50 25-249,49-25 16</inkml:trace>
  <inkml:trace contextRef="#ctx0" brushRef="#br0" timeOffset="69615.98">24433 4440 0,'49'0'31,"26"0"-15,-51 0-16,1 0 15,0 0-15,-25 0 16,25 0-16,-25 0 218,25 0-202,-25 0 93,0 0-93,0 0-1,-25 25-15,25-25 16,-25 0 0,25 0 15,-50 25-31,26-25 15,-26 0-15,25 24 16,0-24-16,1 0 16,24 0-16,-25 0 15,25 0 360,0 25-344,0-25-31,0 0 15,49 0-15,-49 0 16,25 0 0,-25 0 62</inkml:trace>
  <inkml:trace contextRef="#ctx0" brushRef="#br0" timeOffset="70952.05">24482 4390 0,'25'0'15,"-25"0"-15,25 0 16,0 0-1,-25 0 1,24 0 0,-24 0-16,25 0 15,-25 0-15,50 0 109,-50 25-93,25-25 0,-25 25-1,0-25 1,0 25-1,0-25-15,24 25 16,-24-1 78,0-24-79,0 25 1,-24-25-1,24 25 1,-25-25-16,0 0 16,0 0-16,0 0 15,1 0-15,-26 0 16,50 0-16,-25 0 15,25 0-15,-25 0 16,25 0 0,-49 0-16,49 0 15,-50 0-15,50 0 16,-25 0-16,25 0 15</inkml:trace>
  <inkml:trace contextRef="#ctx0" brushRef="#br0" timeOffset="119347.82">10319 6623 0,'0'-25'109,"25"0"-109,49 25 16,-49 0-16,0-25 15,-1 25-15,1 0 16,0 0-16,-25 0 16,25 0-1,-25 0 250,-50 25-265,25 0 16,-24 0-16,-1 24 16,1-24-16,-1 25 15,25-25-15,0-1 16,25-24-1,-24 50-15,-1-50 32,25 25-17,-25 0-15,25 0 16,0-25-1,-25 24-15,0-24 16,25 25-16,0 0 16,-24-25-16,24 25 15,-25 0-15,0-1 16</inkml:trace>
  <inkml:trace contextRef="#ctx0" brushRef="#br0" timeOffset="120580.89">10046 6598 0,'0'25'31,"25"-25"-31,0 0 16,-1 0-16,1-25 16,0 25-16,0 0 140,24 0-140,-24 0 16,0 0-16,-25 0 15,50 0-15,-26 0 16,1 0-16,-25 0 15,25-25 1</inkml:trace>
  <inkml:trace contextRef="#ctx0" brushRef="#br0" timeOffset="122768.02">10815 6573 0,'25'0'16,"-25"0"-16,49 0 47,-24 25-32,0-25-15,0 25 16,24-25-16,-49 0 16,25 0 30,-25 25-30,0-1 0,25 1-1,0 0 1,-25-25-1,0 25-15,0-25 16,0 25-16,0-25 16,0 24-16,24 1 15,-24 0 1,0-25-1,0 25-15,0 0 16,-24-25-16,-1 49 16,0-49-16,25 25 15,-25-25-15,0 25 16,25-25-16,-24 25 15,24 0-15,-50-25 16,50 24-16,-25-24 16,25 0-16,-25 0 15,25 0-15,-24 0 16,-1 25-16,25-25 140,25-25-140,49-24 16,0-1-1,50-24-15,1-1 16,-1 1-16,-100 49 16,51-25-16,-50 26 15,-1-1-15,-24 25 16,0-25-16,25 0 15,-25 25 1,0-25 234,0 25-250,-49 50 15,49-25-15,-25-25 16,-25 49-16,50-24 15,-25 25-15,1-25 16,-26 24-16,50-24 16,-25 0-16,0 25 15,25-50 1,0 24-1,0 1 1,0-25 31,0 25-47,0 0 31,0 0-15,0-25-1,25 24 1,0-24-1,-25 0 17,25 0-32,24 0 15,-49 0-15,50 0 16,0 0-16,-1 0 15,26-24-15,-26-1 16,50 25-16,-74-25 16,0 0-16,25 25 15</inkml:trace>
  <inkml:trace contextRef="#ctx0" brushRef="#br0" timeOffset="123799.08">12824 6623 0,'25'0'47,"49"-25"-47,-24 0 16,-25 25-16,-1 0 15,-24 0-15,25 0 16,-25 0-16,50 0 15,-50 0-15,49 0 16,1 0-16,-50 0 16,25 0-16</inkml:trace>
  <inkml:trace contextRef="#ctx0" brushRef="#br0" timeOffset="124503.12">12799 6896 0,'0'0'0,"0"0"32,50 0-17,24 0 1,-49 0-16,49 0 15,-49 0-15,-25 0 16,50 0-16,-25 0 16,-1 0-16,26 0 15,0 0-15,-25 0 16,24-25-16,-49 25 15,25 0-15,-25 0 16</inkml:trace>
  <inkml:trace contextRef="#ctx0" brushRef="#br0" timeOffset="127225.27">14461 6127 0,'-25'25'110,"25"-25"-110,-49 49 15,24-24-15,0 0 16,-25 0-16,50-25 15,-24 24-15,-1 1 16,0 0-16,0 0 16,-24 0-16,49 24 15,-25-49-15,0 25 16,25 0-16,-25-25 15,25 25 1,0-25-16,-25 24 16,25-24-16,0 25 15,-24 0-15,-1 0 16,25 0-1,0-25-15,0 24 16,0-24 0,0 25-16,-25 0 15,25 0-15,0-25 16,0 25-16,0-25 15,0 49-15,0-49 16,0 25 0,0-25-16,0 25 15,0 0 1,0-25 15,25 25-31,0-25 16,-1 0-16,26 0 15,0 0-15,-26 0 16,26 0-16,-25-25 15,24-25-15,-24 25 16,0 0-16,25 1 16,-50-1-16,49 0 15,-49 25-15,50-25 16,-50-24-1,0 49-15,0-50 16,0 25-16,0 0 16,0 25-1,0-24 1,0-1 31,0 0-47,-25 25 15,0 0 1,1 0-16,-1 0 15,0 0-15,25 0 16,-25 0-16,0 0 16,-24 0-16,49 0 15,-25 0 1,25 0-16,-25 25 15,0-25 1,-24 25-16,49-25 16,-25 24-16,25 1 15,-25-25-15,0 25 16,0-25-16</inkml:trace>
  <inkml:trace contextRef="#ctx0" brushRef="#br0" timeOffset="128663.35">14957 6548 0,'-25'0'0,"1"0"15,-1 0-15,0 0 16,0 25-16,25 0 15,-25-25 1,1 25-16,24-25 31,0 25-15,0-1-1,0 1 1,0-25 0,0 25-16,0-25 15,0 25 1,0 0-1,0-25 1,0 24 0,24 26-1,-24-25-15,25-25 47,0 0-16,0 0-15,-25 0-16,49-25 15,-24 25 1,0-25-16,0 0 16,0 25-16,-25-24 15,24-1-15,-24 25 63,25-25-63,-25 0 31,0 0-16,0 25 17,0-24 30,0 24-31,0-25-15,-25 0-1,25 25 17,-24 0-1,24 0-31,-25 0 62,0-25-62,0 25 16,25 0 15</inkml:trace>
  <inkml:trace contextRef="#ctx0" brushRef="#br0" timeOffset="131174.5">10542 8483 0,'25'-25'78,"0"1"-78,49 24 16,0 0-16,-74 0 15,50 0-15,0 0 16,-26 0-16,-24 0 78,50 0-63,-50 0-15,50 0 16,-50 0 0,0 0-16,0 24 15,0 1-15,0 0 16,0-25-16,0 50 15,0-50 1,0 49-16,0 1 16,0-50-16,0 25 15,-50 24-15,50-49 16,-25 25-1,0 0-15,1-25 16,24 0 0,-25 0-16,25 25 15,0-25 141,49-100-156,1 51 16,0-1-16,-1 1 15,-24 24 1,0 0-16,0-25 16,24 26-16,-24-51 15,0 50-15,0-24 16,24 24-16,-49 0 15,25 0-15,-25 1 16,25 24 0,-25-25 15,0 25 125,0 0-156,-25 49 15,0-49 1,1 50-16,-1-50 16,0 50-16,0-26 15,0 1-15,25 0 16,-25 25-16,25-26 15,0-24 1,-24 25 0,24-25-16,0 25 15,0-25 1,0 25-1,0 0-15,0-25 16,24 49 0,1-49-1,-25 25 1,25-25-16,-25 25 15,0-25 1,25 25 0,-25-1-16,25 1 15,0-25 63,49 0-62,-74 0-16,25 0 15,24 0-15,-24 0 16,0 0-16</inkml:trace>
  <inkml:trace contextRef="#ctx0" brushRef="#br0" timeOffset="132054.54">12526 8434 0,'50'0'31,"49"0"-31,-24 0 16,-26 0-16,1 0 15,-25 0 1,-1 0 78</inkml:trace>
  <inkml:trace contextRef="#ctx0" brushRef="#br0" timeOffset="132791.59">12601 8781 0,'0'0'62,"49"0"-62,26 0 16,-1-25-16,-24 0 15,-25 25-15</inkml:trace>
  <inkml:trace contextRef="#ctx0" brushRef="#br0" timeOffset="134267.67">14486 7590 0,'-25'-25'93,"25"25"-77,-25 0-16,1 25 15,-26-25-15,0 25 16,25 0-16,-24-25 16,-1 25-16,50-1 15,-25-24-15,1 25 16,24-25-16,-25 25 15,25 0-15,0-25 16,-50 25-16,50 24 16,0-49-16,0 50 15,0-1-15,0-49 16,0 50-16,0 25 15,0-26-15,0-24 16,0 25-16,0-26 16,0 1-16,0 25 15,25-25 16,-25-25 32,50 0-48,-1 24-15,1-24 16,-25 0-16,-1 0 16,-24 0-16,25 0 15,25 0-15,-50-24 16,25-1-1,0 25-15,-25-25 16,0 0-16,0 0 16,0 1-16,24-1 15,-24 0-15,0 0 16,0-24-16,0 49 15,0-25 1,0 25-16,0-25 16,-24 0-1,-1 0 1,-25 25-16,0-25 15,1 25-15,-1 0 16,1 0-16,49 0 16,-50 0-1,25 0 48,25 0-48,-25 0-15,1 25 16,24 0-1</inkml:trace>
  <inkml:trace contextRef="#ctx0" brushRef="#br0" timeOffset="135444.74">14833 7987 0,'0'50'62,"-49"-25"-46,49-1-1,0-24-15,0 25 16,-25-25-16,25 25 16,0 0-16,0-25 15,0 25 1,0-25-1,0 24-15,0 1 16,0-25-16,0 25 16,0 0-1,0 0 1,25-1-1,-1-24-15,1 0 16,-25 0 0,50 0-1,-50 0 1,49 0-16,-49 0 15,25-24 1,-25-1-16,0 25 16,25-25-16,-25 0 15,25 0-15,-25 1 16,0 24-1,0-25 1,0 0-16,25 25 16,-25-25-1,0 25-15,0-25 16,0 25-1,0-24 1,0-1 0,0 25 77,0-50-93,0 50 16,0 0-1,-50 0-15,50-25 16</inkml:trace>
  <inkml:trace contextRef="#ctx0" brushRef="#br0" timeOffset="136730.81">15379 8607 0,'-25'0'0,"0"0"15,-24 0-15,24 0 16,-25 0-16,25 0 15,-49 0-15,24 0 16,-24 0-16,24 0 16,26 0-16,-26 0 15,-24 0-15,24 0 16,25 0-16,0 0 15,-74 0-15,50 0 16,-51 0-16,1 0 16,49 0-16,1 0 15,-1 0-15,50 0 16,-25 0-1,-49 0 282,24 0-297,1 0 15,-1 0-15,25 0 16</inkml:trace>
  <inkml:trace contextRef="#ctx0" brushRef="#br0" timeOffset="139174.96">14362 8830 0,'0'0'62,"0"0"-62,50 0 16,-50 0-16,49-24 16,-24 24-16,0-25 15,0 25 16,24 0-31,-24 0 16,25-25-16,-50 25 16,24 0-16,1 0 15,-25 0 63,25 0-62,-25 0 265,0 25-281,0-25 15,-25 25-15,25-1 16,-25-24-16,25 25 15,-24 0-15,-1 0 16,25 0-16,-25-25 16,25 24-1,-25 1-15,0 0 16,1-25-16,-1 25 15,25 0-15,-25-25 16,25 25 0,-25-1-1,25 1 16,0 0 110,0 0 545,-25 24-670,25-49-16,-24 25 15,24-25 1</inkml:trace>
  <inkml:trace contextRef="#ctx0" brushRef="#br0" timeOffset="181422.37">16073 8558 0,'0'0'78,"50"0"-78,-25 0 16,24 0-16,-24 0 15,0 0-15,25 0 16,-50 0-16,24 0 15,1 0-15,0 0 16,0 0-16</inkml:trace>
  <inkml:trace contextRef="#ctx0" brushRef="#br0" timeOffset="182095.41">16049 8905 0,'0'-25'31,"24"25"-31,-24 0 16,25 0-16,0 0 15,0 0-15,-25 0 16,25 0-16,-25 0 16,24 0-1</inkml:trace>
  <inkml:trace contextRef="#ctx0" brushRef="#br0" timeOffset="184350.54">16892 8731 0,'25'0'16,"0"-25"62,-1 25-78,-24-24 15,25-1 17,0 25-17,-25-25 1,0 25-16,0-25 15,0 25 1,0-25-16,0 1 16,0 24-16,0-25 15,0 0-15,0-25 16,0 1-16,0 49 15,0-50-15,0 25 16,0-24-16,0 49 16,0-50-1,0 50 1,-25-25-1,0 25 126,-74 0-141,25 0 15,24 0-15,25 0 16,1 0-16,24 0 62,-25 0-62,0 0 16,0 0-16,25 0 16,0 25-1,-25 0-15,25 0 16,0 0-1,0-1 1,0-24-16,0 25 16,0 0-1,0 0-15,0-25 16,0 25-16,0-1 15,0 1-15,50 0 16,-50 0-16,50 0 16,-26-25-16,1 24 15,25 1 1,-25 0-16,-1-25 15,1 0-15,0 25 16,-25-25-16,25 0 16,-25 0 46,25 25-46,-1-1-16,1-24 15,-25 25-15,50-25 16,-50 25-16,25 0 31,-25 0-31,24 24 16,-24-24-1,0-25-15,25 50 16,0-1-16,-25-24 15,0 0-15,0-25 16,0 25-16,0-25 16,0 25-16,0-1 15,-50 26 1,50-50-16,-24 25 15,24-25-15,-50 49 16,50-49 0,-25 0-16,0 0 15,1 0-15,-1 0 16,25 0-16,-25 0 15,0 0-15,25 0 16,-25 0-16,1-24 16,-1 24-1,0-25-15,0 25 16,25-25-1,0 0 1,-25-24-16,25 49 16,0-25-1,0-25-15,0 50 16,0-50-16,0 26 15,0-1-15,0 0 16,0 25-16,0-50 16,0 50-16,0-24 15,25 24-15,0-25 16,-25 25 93,25 0-93,-25 0-1,25 0-15</inkml:trace>
  <inkml:trace contextRef="#ctx0" brushRef="#br0" timeOffset="186536.66">17735 7987 0,'0'25'93,"-24"0"-77,24 0-16,0-1 0,-25 26 16,25-25-1,0 24 1,0-49-16,-25 50 15,25-50 17,0 25-17,0-25 1,0 25 155,0-25-155,0 0 0,50 0-16,-50-25 15,24 25 1,26-25-16,-50 0 15,25 25 1,0-25 0,-1 25-1,-24-24 1,25-1-1,0 25 1,0-25 0,-25 25-1,25 0-15,-1 0 203,-24-25-203,0 0 16,0 25-1,0-24 1,0 24-1,0-25-15,0 0 188,0 50-157,0 0-31,0-1 15,0 26-15,0-25 16,0 0-16,0-25 16,0 24-16,0-24 15,0 25-15,0 0 16,0-25-16,0 25 15,0-25 1</inkml:trace>
  <inkml:trace contextRef="#ctx0" brushRef="#br0" timeOffset="187598.73">18405 8558 0,'0'0'78,"-25"0"-62,25 0-16,-25 0 15,1 0-15,-1 0 16,0 0-16,25 0 16,-25 0-1,0 0 32,-24 0-47,-1 24 16,25-24-16,-24 0 15,-1 0-15,-49 0 16,25 0-16,-1 0 15,1 0-15,-1 25 16,51-25-16</inkml:trace>
  <inkml:trace contextRef="#ctx0" brushRef="#br0" timeOffset="189220.81">17884 8855 0,'50'0'0,"-1"-25"15,1 25 1,0 0-16,-26 0 0,1-24 15,-25 24 1,25 0 31,25 0-32,-26 0-15,1 0 16,-25 0 0,25 0 233,0 0-233,-25 0-1,0 24 1,0 1 0,0-25-16,0 25 15,0 0-15,-25 0 16,25 24-1,-25-24-15,25 0 16,-49 0-16,49-25 16,-25 25-16,25-1 15,-25-24-15,25 25 16,-25-25-16,25 25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15:18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20464 10517 0,'49'0'250,"1"0"-234,-25 0-16,0 0 15,-1 0-15,1 0 16,0 0-16,0 0 15,0 0-15,0-25 16,-25 25-16,24 0 250,51 0-235,-1 0-15,-24 0 16,-25 0-16,-1 0 15,-24 0-15</inkml:trace>
  <inkml:trace contextRef="#ctx0" brushRef="#br0" timeOffset="1936.11">22151 10542 0,'0'0'171,"24"-25"-155,26 25-16,-25 0 15,0 0-15,-1 0 16,1 0-16,-25 0 16,25 0-16,25 0 187,-1 0-172,-24 0-15,25 0 16,-26 0-16,-24 0 16,50 0-16,-50 0 15,25 0-15,-25 0 16,25 0-16,24 0 171,26 0-155,-50 0-16,-25 0 16,24 0-16,-24 0 15</inkml:trace>
  <inkml:trace contextRef="#ctx0" brushRef="#br0" timeOffset="24432.39">12477 11410 0,'0'-25'218,"0"25"-202,0 0-1,49-24-15,-49 24 16,25 0-16,-25-25 15,25 25 1,0 0 78,0 0-79,-1 0-15,1 0 16,0 0-16,-25 0 15,25 0-15,0 0 16,-25 0 0,24 0 46,-24 0-46,25 0-1,-25 0 1,0 25-1,0-25 1,0 24 0,0 1 15,0-25-16,0 25 1,0-25 0,0 25-16,0-25 15,0 25-15,0-1 16,-25 1-16,25 0 15,-24 0-15,-1-25 16,25 49-16,-25-49 16,0 25-16,25-25 15,-25 25-15,25 0 16,-24-25-16,24 0 15,-25 0 17,0 25-17,25-25-15,-25 0 16,25 24-16,-25 1 15,1-25-15,-26 25 16,50-25-16,-25 25 16,0 0-1,1-25-15,24 24 16,-25-24 15,0 0 172,25 0-78,25 0-110,0 25-15,24-25 16,-49 0-16,25 0 15,0 25-15,0 0 156,-1-25-140,1 25 0,-25-25-1,25 24 126</inkml:trace>
  <inkml:trace contextRef="#ctx0" brushRef="#br0" timeOffset="27002.54">13568 11336 0,'0'0'63,"0"25"-63,0-25 15,0 24 1,0 1-16,0 0 15,25 49-15,-25-74 16,0 25-16,0 25 16,0-50-16,25 25 15,-25-1-15,0-24 16,25 25 46,-25-25 79,0-25-141,0 1 15,0-26 1,0 50-16,0-50 15,0 50-15,0-24 16,0-1-16,0 25 16,0-50-16,24 25 15,-24 1 1,25-26-16,-25 50 15,0-25-15,25 0 16,-25 1-16,0 24 16,0-25-1,25 0 126,0 25-126,-1 25 1,-24-25-16,0 25 15,50-1-15,-50 1 16,25 0 0,-25 0-1,0-25-15,0 25 16,0-1-1,0 1-15,0 0 16,0-25-16,25 25 16,-25 0-16,0-25 15,0 24-15,0-24 16,0 25-1,0-25 1,0 0 140,0 0-140,0 0-16,0-25 15,0 1-15,0-1 16,0 25-16,0-25 15,0 25-15,0-25 16,0 0-16,0 1 16,0 24-16,0-25 15,0 0-15,0 25 16,0-25-16,0 25 15,0-49-15,0 49 16,0-25-16,0 0 16,0 0-1,0 25 16,24-25 79,-24 25-95,25 0-15,0 0 16,-25 0-16,25 0 15,-25 25 1,0 0 0,0-25-1,25 25-15,-25-25 16,0 25-1,0-1-15,0-24 16,0 25 0,0-25-1,0 25 1,0-25-1,0 25-15,0 0 16,0-25-16,0 24 16,0-24-16,0 25 31,0 0-16,0 0 282</inkml:trace>
  <inkml:trace contextRef="#ctx0" brushRef="#br0" timeOffset="29703.69">14635 12303 0,'0'0'16,"-25"0"0,-25 0-16,26 0 15,-1 0 1,25 0-16,-25 0 15,0 0-15,0 0 16,1 0-16,24 0 16,-50 0 15,0 0-16,-24 0-15,24 0 16,-24 0-16,24 0 16,-24 0-16,-1 0 15,26-25-15,49 25 16,-25 0-16,-25 0 78,-24 0-63,-75 0-15,-74 0 16,49-24-16,50 24 16,-74 0-16,49-25 15,50 25 1,-25 0-16,74 0 15,50 0-15,-49 0 94,-26 0-94,-49 0 16,0 0-16,25 0 15,-25 0-15,49 0 16,1 0-16,49 0 15,0 0-15</inkml:trace>
  <inkml:trace contextRef="#ctx0" brushRef="#br0" timeOffset="32911.87">12626 12576 0,'-25'0'171,"25"0"-171,-25 0 16,25 0-16,-25 0 16,0 0 46,25 0-46,-49 0 498,24 0-498,-25 0-16,26 0 16,-1 0-16,0 0 15,0 0 1,25 0 280,0 25-296,0 0 16,0-1-16,0 1 15,25-25-15,-25 25 16,0 0-16,0 0 16,25-1-1,-25 1 1,0-25-1,25 25-15,-25 0 16,0-25 0,0 25-16,24-25 15,-24 24-15,0-24 16,0 25-1,0 0 219,25-50-218,0 25-16,0-25 16,24 1-16,-24 24 15,0-25-15,0 25 63,0 0-48,-25 0 63,24 0-78,-24 0 31,25 0-15,-25 0 0,0 25-1,0-1 1,0 1-1,0-25-15,0 50 16,0-25 0,0-1-1,0-24-15,0 25 16,0-25-1,-25 25-15,1-25 16,24 25 0,-25 0-16,-25-25 15,50 24 1,-25-24-1,1 0-15,24 0 16,-25 25-16,0-25 16,0 0-1,25 0-15</inkml:trace>
  <inkml:trace contextRef="#ctx0" brushRef="#br0" timeOffset="34175.94">13519 12799 0,'0'-25'140,"-25"25"-124,25 0-1,-50 0-15,25 25 16,1-25-16,-1 0 16,0 25-16,0 0 93,25-25-77,0 25-1,25 24 17,-25-49-17,25 25 1,0 0-1,-25-25 1,49 25-16,-49-25 16,25 0-16,0 0 15,-25 24-15,25-24 16,-1 25-1,1-25 1,0 0 0,0 0-16,-25 0 15,25 0 1</inkml:trace>
  <inkml:trace contextRef="#ctx0" brushRef="#br0" timeOffset="36704.08">13841 12750 0,'0'0'31,"25"0"0,-25 0-31,25 0 16,-25 0-16,0 24 16,24 1-16,-24 0 15,0 0-15,0 0 16,0-1-16,25 1 15,-25 25-15,25-1 16,-25-49-16,0 25 16,0 0-16,0 0 15,0-25-15,0 25 16,0-1-16,0-24 31,0 0 125,0-24-140,0-1-16,0-25 15,0 1-15,0 49 16,0-25-16,0 25 15,0-25-15,0 25 16,0-25-16,0 0 16,0 1-1,25-1-15,-25 25 16,0-25-1,0 25-15,0-25 16,0 0-16,0 1 16,25 24-16,-25-25 15,24 25 1,-24-25 46,0 0-62,25 25 31,-25-25-15,25 25 15,0 0-15,-25 0-1,25 50-15,-25-50 16,0 50-16,0-26 16,0 1-16,0-25 15,0 25-15,0 0 16,0 0-1,0-25 1,0 24-16,24-24 16,-24 25-16,0 0 15,0 0-15,0-25 16,0 25-16,0-25 15,0 49-15,0-49 16,0 25-16,0-25 16,0 25-16,0-25 187,0-50-172,0 25-15,0 1 16,0-26-16,0 50 16,-24-50-16,24 50 15,0-24-15,0 24 16,0-25-16,0 25 15,0-25-15,0 0 16,0 25-16,0-25 16,0 25-16,0-24 15,0-1-15,0 25 16,0-25-1,0 25 1,0-25-16,0 25 16,0-25-16,0 1 15,0 24 16,0-25 1,0 25-32,0-25 15,24 25 48,-24 0-63,25 25 15,-25-25-15,25 0 16,0 25-16,24-1 15,-49-24 1,25 25 0,-25-25-1,0 25 1,25 0-16,-25-25 15,25 25-15,-25-25 16,0 24 0,0-24-1,0 25-15,0 0 16,0-25-1,0 25-15,0-25 16,0 25-16,0-1 16,0-24-1,0 25 1,0-25-1,0 25 1,0-25 0,0 25-1,0 0 1,0-25 15,0 24 0</inkml:trace>
  <inkml:trace contextRef="#ctx0" brushRef="#br0" timeOffset="49155.81">15205 12278 0,'25'-24'109,"25"24"-109,74 0 31,-75 0-31,-24 0 16,0 0-16,0 0 15,0 0 94,99 0-93,-50 0-16,25 0 16,-49 0-16,-1 0 15,-24 0-15</inkml:trace>
  <inkml:trace contextRef="#ctx0" brushRef="#br0" timeOffset="50391.88">15329 12526 0,'0'0'31,"50"0"-15,-25 0-16,0 0 15,24 0-15,-24 0 16,0 0-16,-25 0 16,25 0-16,24 0 78,1 0-78,-50 0 15,49 0 1,-49 0-16,25 0 15,-25 0 1,50 0-16,-50 0 0,25 0 16,-25 0-1,49 0 63,-24 0-62,0 0-16</inkml:trace>
  <inkml:trace contextRef="#ctx0" brushRef="#br0" timeOffset="59826.42">16892 12402 0,'74'0'156,"-24"0"-156,-25 0 15,24 0-15,1 0 16,-25 0-16,0 0 15,-1 0-15,1 0 16,0 0-16,-25 0 16,50 0-16,-50 0 15,24 0 1,-24 0-1,25 0-15,0 0 0,0 0 16,24 0 0,-24 0-16,25 0 15,0 0-15,-1 0 16,-24 0-16,0 0 15,-25 0-15,25 0 16,-25 0 0,49 0-16,1 0 15,-25 0-15,49 0 16,-49 0-16,24 0 15,-24 0-15,0 0 16,0 0 0,-25 0-16,25 0 15,-1 0-15</inkml:trace>
  <inkml:trace contextRef="#ctx0" brushRef="#br0" timeOffset="61831.53">17016 12799 0,'0'0'94,"0"-25"-94,0 1 16,0-1-1,50 25-15,-50 0 16,24 0-16,1-25 15,0 25 157,-25 0-172,25 0 31,0 0 0,-1 25-15,-24-25 0,0 25 30,0-1-46,0 1 32,0-25-32,0 50 15,0-50 1,-24 25-16,24-25 15,-50 49-15,25-49 16,25 25 0,-25-25-16,1 25 15,-1-25 1,25 25-1,-25-25-15,0 24 16,0-24 0,25 25-1,-24 0 1,-1-25-1,0 25-15,25-25 266,50-25-266,-50 25 15,24 0 32,1 0-31,-25 0-16,25 0 15,25 0 32,-26 0-31,1 0-1,-25 25 1,25-25 77</inkml:trace>
  <inkml:trace contextRef="#ctx0" brushRef="#br0" timeOffset="64184.67">17487 13047 0,'0'-25'78,"0"1"-62,0-1-16,25 0 16,0 0-1,-25 0-15,0 25 16,25-24-1,-25 24 79,0-25-78,0 0-1,0 25-15,0-25 16,0 25-1,0-49-15,-25 49 16,25-25-16,0 25 16,-25-50-1,0 50 1,25-25 31,-25 25 77,25 0-124,-24 0 63,24 0-63,-25 0 31,0 25-15,25 0-1,0 0-15,0-25 16,0 49-16,0-49 15,0 25-15,0 0 16,0 0 0,0-25-1,0 25 32,25-25-16,-25 24-31,25 1 16,-25-25-1,24 25 32,-24-25-31,25 0-16,25 25 15,-25 0 1,0-25-16,-1 24 47,-24-24-32,0 25 1,25 0 0,-25-25-1,0 25 48,0-25-48,25 25-15,-25-25 78,0 24-62,-50 1-16,26-25 15,-1 25 1,0-25-16,25 0 16,-50 25-16,25-25 62,1 0-46,-1 0-1,0 0-15,25-25 31,0 0 16,0 25-47,0-25 16,0 25-1,0-49-15,0 24 16,25 0 46,0 25-46,-25-49 46,49 49 63,-24 0-125,-25 0 16,25 0-1</inkml:trace>
  <inkml:trace contextRef="#ctx0" brushRef="#br0" timeOffset="65023.71">17785 13072 0</inkml:trace>
  <inkml:trace contextRef="#ctx0" brushRef="#br0" timeOffset="70152">18256 12700 0,'-25'0'16,"1"0"-16,24 0 15,-25 0-15,0 0 16,25 0-16,-25 0 78,25 0 109,-25 0-171,1 50 249,24-50-249,-25 0 436,0 0-452,0 0 16,25 0-16,-25 0 15,25 0 547,0 24-547,0-24 1,0 25-16,0-25 16,0 25-1,0 0 16,0 0-15,25-25 0,-25 24-1,0 1-15,25 0 16,-25-25 15,0 25-31,0 0 16,0-25-1,0 24 94,0-24-93,0 25-16,0 0 16,0-25-1,25 25 94,-25-25-93,0 0 0,25-25 15,-1 0-16,-24 25 1,25 0-16,-25 0 16,25 0-1,0 0 1,-25 0-16,25 0 15,-1-25-15,1 25 188,0 0-173,0 25 1,-25 0 15,0-25 0,25 25-15,-25-25 15,0 25-31,0-1 16,0-24-1,0 25 1,-25 0-16,25 0 15,-25-25 1,25 25-16,-25-25 16,0 0-1,1 0 16,-1 25-15,0-25 15,25 0 219,25 0-203</inkml:trace>
  <inkml:trace contextRef="#ctx0" brushRef="#br0" timeOffset="76224.35">17214 11733 0,'25'0'78,"0"0"-62,0 0-16,24 0 16,1 0-16,0 24 15,-26-24-15,26 25 16,-25 0-16,0-25 15,-25 0 1,25 0-16,24 25 47,-24 0-47,0-1 15,0-24 1,-1 25 0,1 0 108,0 0-108,25 0 0,-1-25-16</inkml:trace>
  <inkml:trace contextRef="#ctx0" brushRef="#br0" timeOffset="77641.43">17735 11559 0,'-24'0'78,"24"50"-63,-25-50-15,25 24 16,0 1-16,-25-25 16,25 25-16,0-25 15,0 25-15,-25 0 16,25-25-16,0 24 15,-25 1-15,1 0 32,24-25-17,0 25-15,-25-25 16,25 25-1,0-1-15,-25 1 16,0 0 0,25 0-1,-25 0 313,25-1-297</inkml:trace>
  <inkml:trace contextRef="#ctx0" brushRef="#br0" timeOffset="85060.86">12998 15429 0,'0'-25'109,"-50"25"-93,50 25-16,-50-1 15,50 26 1,-49-25-16,24 24 16,0-24-16,0 25 15,1-25-15,-1-25 16,25 24-16,-25 1 15,0 0 63,25 0-62,-25 0-16,25-1 16,0 26-16,-24-25 15,-1 0-15,0 49 16,25-74-16,0 25 15</inkml:trace>
  <inkml:trace contextRef="#ctx0" brushRef="#br0" timeOffset="86176.92">12477 15553 0,'0'0'110,"0"24"-95,25-24-15,-1 25 16,-24-25-16,50 50 15,-25-50-15,-25 25 16,25-25 0,-1 24-1,-24 1 1,0 0-16,25-25 15,-25 25 1,25 0 0,-25-25-1,25 24-15,0-24 16,-1 25-16,1 0 15,0-25-15,-25 25 16,50-25 0,-50 25 46,24-1-62,1-24 16,0 25-1,-25-25 1,25 25-1</inkml:trace>
  <inkml:trace contextRef="#ctx0" brushRef="#br0" timeOffset="87215.98">13791 15453 0,'0'0'78,"50"0"-47,-50 0-15,25 0-16,24 0 15,1 0 1,-25 0-16,49 0 16,-24 0-16,-25 0 15,-1 0-15,1 0 16,0 0-16,0 0 15,-25 0 1,25 0-16,-1 0 16,1 0-16,0 0 15,0 25-15,0-25 16,0 25-16,-25-25 15,24 0 1,-24 25 0,25-25-16,-25 0 15</inkml:trace>
  <inkml:trace contextRef="#ctx0" brushRef="#br0" timeOffset="88400.05">13841 15900 0,'0'0'0,"25"0"16,0 0 0,-25 0-16,24 0 15,1 0-15,0 0 16,0 0-16,-25 0 15,49 0-15,-24 0 16,0 0-16,49 0 16,-74 0-16,25 0 15,0 0-15,0 0 16,0 0-16,-25 0 15,24 0-15,1 0 16,0 0-16,0 0 16,0 0-16,0 0 15,-25 0 32,49 0-31,-24 0-16,0 0 15,-25 0-15,49 0 16,-24 0-1,-25 0-15</inkml:trace>
  <inkml:trace contextRef="#ctx0" brushRef="#br0" timeOffset="93479.34">15553 14833 0,'0'0'31,"0"-49"-16,0 49 1,49-25-16,1 0 16,-25 25-16,-25 0 15,24 0-15,1-25 16,0 0-16,0 25 15,0 0-15,-1 0 16,-24 0 62,50 0-62,-25 0-1,0 0-15,-25 25 0,49-25 31,-49 25-15,25-25 0,-25 25-1,0 0 1,0-25-1,0 24-15,0-24 16,0 50-16,0-50 16,0 25-16,0-25 15,0 49-15,-25-49 16,0 25-16,25 0 15,-24 0-15,-1-25 16,0 25-16,0-1 16,0-24-16,-24 25 15,49-25-15,-25 25 16,0 0-16,0-25 15,25 25-15,-49-25 16,24 24-16,0 1 16,-24-25-16,49 25 15,-25 0 16,0-25 172,25-25-187,25 25-16,-25-25 15,25 25 1,-1-25-16,26 1 16,-25 24-16,49 0 15,-49 0-15,25-25 16,-26 25 46,51 0-46,-50 0-16,-1 0 15,-24 0-15,25 0 16,-25 0-16,25 0 16,-25 0 15,25 0-31,0 0 15,-25 25-15</inkml:trace>
  <inkml:trace contextRef="#ctx0" brushRef="#br0" timeOffset="94315.39">17016 14436 0,'0'0'15,"-25"0"1,0 25-16,1 0 15,-1 25-15,25-26 16,-25 26-16,0 0 16,0-1-16,25 1 15,-49 24-15,24-24 16,25-1-1,-25 1-15,-24 24 16,49-49-16,-25 25 16,0-25-16,25-1 15,0 26-15,-25-25 16,0 0-16,25-25 140</inkml:trace>
  <inkml:trace contextRef="#ctx0" brushRef="#br0" timeOffset="95023.43">16545 14759 0,'0'0'16,"0"0"0,25 0-1,-1 0-15,1 25 0,0-25 16,0 24-1,24 1-15,-49 0 16,25-25-16,0 50 16,25-26-1,-50 1-15,49 0 16,-24 0-16,0 0 15,0-25-15,-1 24 16,-24-24 0,25 25-1,0 0 1,0-25-1,-25 0 63,25 0-62,-25 0 0,49 0-16</inkml:trace>
  <inkml:trace contextRef="#ctx0" brushRef="#br0" timeOffset="97407.57">17537 14536 0,'-25'0'15,"25"-25"17,0 25-1,25 0 0,25 0-15,-26 0-16,1 0 15,0-25 1,0 25-1,24 0-15,-24 0 16,0 0-16,0 0 16,0-25-16,-1 25 15,1 0 32,0 0-31,0 25-16,0-25 15,24 25-15,-49 0 16,25-25-16,-25 0 15,25 0 1,0 24 0,-1 1-1,-24-25 1,0 25-1,0 0-15,0 0 16,0-1-16,0 1 16,0 0-16,0 25 15,0-50 1,-24 49-16,-1-24 15,25 0 1,-25 0-16,0-1 16,25-24-1,-25 0 1,25 25 93,-24-25 31,-1 25-140,25 0 32,-25-25-17,25 0-15,-25 25 16,0-25-16,1 0 15,-1 24-15,0-24 16,25 0-16,-25 25 16,0-25 46,1-25-46,24 25 62,-25-24 140,25 24-202,25-25-16,24 25 15,1 0-15,-50 0 16,49 0 31,-49 0-32,25 0 1,25 0-16,-50 0 15,49 0 63,-24 0-78,-25 0 16,25 0 31,0 0-32,24 0-15,-49 0 16</inkml:trace>
  <inkml:trace contextRef="#ctx0" brushRef="#br0" timeOffset="99315.68">18604 14908 0,'0'-25'109,"0"0"-93,0 0-16,49-24 16,-49 24-16,25 0 15,0-25-15,-25 26 16,0-26-16,0 50 15,0-50-15,0 26 16,0-26 0,0 50-16,0-25 15,0 25-15,0-25 16,0 1-1,0 24-15,0-50 16,0 50-16,0-25 16,-50 25-1,50 0 1,-25 0-1,1 0-15,-26 0 16,25 0 0,25 0-16,-25 0 15,0 0-15,25 0 16,-24 25-16,24 0 15,0 0 1,-25-25-16,0 49 16,25-24-16,-25 0 15,0 0-15,25-1 16,0-24-16,-24 50 15,24-25 1,0-25 0,0 25-16,0-25 31,0 24-16,0 1-15,0 0 16,0-25 0,49 25-16,-24 0 15,0-1-15,0-24 16,-1 0-16,51 0 15,-50 25-15,24 0 16,1-25-16,0 0 16,-1 25-16,-24-25 15,0 25-15,-25-25 63,25 24-48,-25 1-15,24 0 16,-24-25-16,0 25 15,0-25-15,0 49 16,0-49 0,0 50-16,0-50 15,0 25-15,0 0 16,0-1-16,0 1 15,0-25 1,-24 25-16,-1 0 16,-25-25-1,25 0 1,-24 0-16,-1 0 15,25 0-15,1 0 16,-26 0-16,25 0 16,-25-25-16,26 25 15,-1-25-15,0 0 16,25 25-1,0-24 1,0 24 0,0-25-16,0 0 15,0 0-15,0 25 16,0-25-16,0 1 15,0-26 1,25 50 0,49-25-16,-49 0 15,25 1-15,-50 24 16,25 0-16,-25 0 15,24 0-15,-24 0 16,25 0-16,0 0 16,-25 0-16</inkml:trace>
  <inkml:trace contextRef="#ctx0" brushRef="#br0" timeOffset="100118.72">19422 15106 0,'0'0'140,"0"0"-140,25 0 16,0 0 30</inkml:trace>
  <inkml:trace contextRef="#ctx0" brushRef="#br0" timeOffset="102030.83">20216 14412 0,'0'-25'0,"-25"25"15,-25 0 1,1 0-16,24 0 0,-25 0 15,1 25-15,24-25 16,0 0-16,0 0 16,1 0-16,24 0 15,-25 24 172,25 1-187,0 0 16,0 49-16,0-24 16,0-25-16,0 24 15,0 26-15,0-75 16,25 25-16,-25-1 15,0 26 17,24-25-32,-24 0 15,25-50 172,-25-25-187,50 1 16,-50 24-16,25 0 16,-1 25 46,26 0-62,0 0 16,-50 0-16,49 0 15,-49 0-15,25 0 16,-25 0-16,25 25 15,0-25 1,-25 25 0,24-25-16,-24 24 15,25 1 1,-25-25 15,0 25-15,0 0-16,0 0 15,0-25 1,0 24-16,0-24 15,0 25-15,0 0 32,0 0-17,0-25 1,0 25-16,-49-1 15,49-24 1,-25 0-16,-25 25 31,25-25-15,25 25-16,-24-25 0,-1 0 15</inkml:trace>
  <inkml:trace contextRef="#ctx0" brushRef="#br0" timeOffset="103671.92">20910 15478 0,'-24'0'16,"-1"0"-16,0 0 15,25 0-15,-50 0 16,26 0-16,-1 25 15,0-25-15,0 0 16,-25 25-16,50-25 16,-24 0-1,-26 25-15,25-25 16,0 0-16,-49 0 15,24 0-15,-24 0 16,49 0-16,-24 0 16,24 0-16,0 0 15,0 0-15,0 0 16,-24 0-16,-50 0 15,-1 0-15,-24 0 16,25 0-16,-25 0 16,50 0-16,-1 0 15,-24 0-15,49 0 16,50 0-16,-24 0 15,-1 0 1,0 0-16,-25 0 16,1 0-16,-26 0 15,26 0-15,24 0 16,-25 0-16,50 0 15,-24 0 1,-26 0-16,0 0 16,1 0-16,-26 0 15,1 0-15,-1 0 16,-24 0-16,50 0 15,-26 0-15,26 0 16,24 0 0,0 0-16,0 0 0,0 0 15,-24 0-15,-1 0 16,-24 0-16,-1 0 15,-24 0-15,25 0 16,-50 0-16,24 0 16,-24 24-16,25-24 15,-25 25-15,0-25 16,50 0-16,-25 0 15,24 0 1,1 0-16,49 0 16,25 0-1,-50 0 16,1 0-31,-50 25 16,-50-25-16,25 0 16,24 0-16,-48 0 15,48 0-15,1 0 16,25 0-16,-25 0 15,99 0-15</inkml:trace>
  <inkml:trace contextRef="#ctx0" brushRef="#br0" timeOffset="106001.06">18951 15925 0,'-25'0'16,"0"0"31,-24 0-32,-26 0-15,26 0 16,24 0-16,0 0 16,-25 0-16,26 0 15,-1 0-15,0 0 16,0 0-16,-25 0 15,50 0 1,-49 0 140,-1 0-140,50 0-16,-49 0 15,24 0-15,25 0 16,-25 0-1,25 0 141,0 0-140,25 24 0,0 1-16,-1 0 15,-24-25-15,25 50 16,0-1-16,-25-49 15,0 25-15,0 25 16,25-50-16,-25 49 16,0-24-16,0 0 15,0-25-15,25 25 16,-25-1-16,0 1 15,0-25-15,0 25 16,0-25 124,24-25-124,1-24-16,-25 24 16,25 0-16,-25 0 15,50 0-15,-50 1 16,25 24-1,-1 0 32,26 0-47,0 0 16,-26 0-16,1 24 15,0-24-15,0 0 16,0 0 31,-25 0-32,24 25 1,-24-25 0,0 25-16,0 0 15,25 0-15,-25-1 16,0 1-16,0-25 15,0 25-15,0 0 16,0-25-16,0 25 16,0 0 15,0-1-16,-25-24 1,1 25 0,-1-25-16,-25 25 15,25 0-15,-24 0 16,24-25-16,0 24 15,0-24 95</inkml:trace>
  <inkml:trace contextRef="#ctx0" brushRef="#br0" timeOffset="107568.15">21605 15280 0,'25'-25'109,"24"25"-109,1 0 16,-50 0-16,50 0 15,-26 0-15,1 0 16,25 0-16,-25 0 16,24 0-16,-24 0 15,0 0-15,0 0 16,-1 0 46,26 0-62,0 0 16,-26 0-16,-24 0 15,25 0-15</inkml:trace>
  <inkml:trace contextRef="#ctx0" brushRef="#br0" timeOffset="108609.21">21630 15652 0,'0'0'15,"24"0"-15,1 0 16,0 0-16,-25 0 16,25 0-1,0 0-15,-25 0 63,25 0-63,49 0 15,0 0-15,-49 0 16,0 0-16,0 0 15,-25 0-15,25 0 16,-1 0-16,1 0 16,-25 0-16,25 0 15,0 0-15,-25 0 78,25 0-62,-1 0 0,1 0-1</inkml:trace>
  <inkml:trace contextRef="#ctx0" brushRef="#br0" timeOffset="128655.35">22994 14883 0,'0'0'78,"25"25"-63,0 24 1,-25-49-16,0 25 15,0 25-15,0-50 16,24 24-16,-24 1 16,0 0-16,0 0 15,0 0-15,25 24 16,-25-49-16,0 25 15,0 0-15,0 24 16,0-49 0,0 25-16,0-25 15,25 25 1,-25 0-16,0 0 15,0-25 1,25 25-16,-25-1 16</inkml:trace>
  <inkml:trace contextRef="#ctx0" brushRef="#br0" timeOffset="129839.42">23416 14808 0,'0'0'31,"0"0"-15,0 50-16,0-25 15,0 0 1,24 24-16,-24-49 31,0 25-31,25 0 0,-25 0 31,0-1-31,0 1 16,0-25 0,25 25-16,-25-25 46,0 25-46,0 24 16,0-24 0,25 0-16,-25 0 15,25 24-15,-25-49 16,0 25-1,0-25-15,0 25 16</inkml:trace>
  <inkml:trace contextRef="#ctx0" brushRef="#br0" timeOffset="130639.47">23862 15205 0,'0'0'172</inkml:trace>
  <inkml:trace contextRef="#ctx0" brushRef="#br0" timeOffset="132951.6">24333 14759 0,'0'0'78,"0"25"-78,0-1 15,0 26-15,0 0 16,0-26-16,0 1 16,0 25-16,0-25 15,0-1-15,0-24 16,0 25-16,0-25 15,0 25-15,0-25 16,0 25-16,0 0 16,0-25-16,0 24 15,0-24 1,25 25 155,0-25-155,0 0 0,0 0-16,-25 0 0,24 0 15,1-25-15,0 25 16,-25 0-1,25 0-15,0 0 16,-25 0-16,24 0 16,-24 0 46,25-24-46,25-1-16,-25 25 15,-1-25 1,-24 25-16,25-25 15,0 0-15,-25 25 16,0-24 0,0 24-1,0-25-15,0 0 16,0 25-1,0-25 63,-25 0-62,25 1 0,-25-1-1,25 0 1,0 0-1,0 25 1,0 0 218,0 25-234,0 0 16,0-25-1,0 25 1,0-1-16,0 26 15,0-50 1,25 50-16,-25-50 16,25 24-1,-25 1 1,0 0-16,0-25 15,0 25-15,0 0 16,25-1 0,-25-24-1,0 25 1,0-25-16,0 25 15,0-25 1,0 25 0,25 0-1,-1-1 1,-24 1 15,25 0-15,-25-25-1,25 25 1,-25 0-1,25-25 95</inkml:trace>
  <inkml:trace contextRef="#ctx0" brushRef="#br0" timeOffset="136302.79">25722 14932 0,'0'0'32,"0"0"-17,25 0-15,0 25 16,-25 0-16,0-25 15,0 25-15,0 24 16,25-24-16,-25 0 16,0 0-1,25 0-15,-25-1 16,0 1-16,0-25 15,0 25-15,24 0 16,-24 0 0,0-25-16,0 24 15,25-24 16,-25 0 125,0 0-140,0-24-16,0-1 16,0 25-16,0-25 15,0 25 1,0-25-1,0 0 1,0 25-16,0-24 16,0-1-16,0 0 15,0 0 1,25 0-16,-25 25 15,0-24-15,0-26 16,0 50-16,0-50 16,25 50-16,0-24 15,-25-1-15,0 0 16,49 25 140,-24 0-141,0 0 1,0 0-16,-25 25 16,25-25-16,-1 25 15,-24-25 1,25 24-16,-25-24 15,25 25 1,-25 0 0,0 0-16,0-25 15,25 25-15,-25-1 16,0 1-16,25-25 15,-25 25 1,0 0-16,0-25 16,0 25-1,0-1 1,0 1-1,0-25-15,0 25 16,0-25-16,0 0 250,0 0-235,0-50-15,-25 26 16,25-1-16,0 0 15,0 0-15,0 25 16,0-25-16,-25 1 16,25-1-1,0 0-15,0 0 16,0 0-1,0 25 1,-25-24-16,25 24 31,0-25-15,0 0-1,0 25-15,0-25 16,0 25-16,0-49 16,0 49-16,0-25 15,0 25 1,0-25-16,25 0 15,-25 25 1,0-25 0,25 25-1,-25-24 157,25 24-172,-1 0 15,-24 0-15,25 0 16,0 0 0,0 0-16,-25 24 15,25 1 1,-25-25-1,49 25 1,-49 0 0,0 0-1,25-1 1,-25 1-16,0-25 15,25 25-15,-25-25 16,0 25 0,0-25-16,0 25 15,0-1 1,0-24-1,0 25 1,0-25 15,0 25-15,0 0-1,0-25 1,0 25-16,25-25 16,-25 24-1,0-24 1,0 25-16,0 0 15,0-25 1,0 25-16,0-25 16,0 25-16,0-1 31,0-24-16,0 25 1,0-25 0,0 25-16,0-25 15,24 50 1,-24-50 15,25 24 265,-25-24-202,25 0-94</inkml:trace>
  <inkml:trace contextRef="#ctx0" brushRef="#br0" timeOffset="145363.31">23912 15280 0,'0'-25'78,"0"0"-62,0 25 77,0 0-93,25 0 16,-1 0-1,1 0 1,-25 0 0,0 25 202,0-25-187,0 25-31,0-25 297,0 0-266,-25 0-16,1 0 1,24 0 234,0 0-235,0 0 1,0 24-1,0 1 1,0-25-16,0 25 140,-25-25-93,25-25-16,0 25 63,0-25-78,0 25-16,0-24 15,0 24-15,0-25 16,0 0-16,0 25 15,0-25 1,0 25 46,0-25-46,0 25 15,25 0 16,-25 0-31,24 0 15,1 0-31,-25 25 31,0-25 0,25 25-31,-25 0 16,0-25-1,0 25 1,0-1 0,0-24 124,0 0-124,0 0-16,-25 0 140,25 0-124,0 0-1,0-24 16,0 24 63,0 0-63,0 0-31,25 0 16,-25 0 15,25 0 0,0 0-15,-25 0 15,0 24-31,0 1 31,0-25-15,0 25-1,0-25 79,-25 0-78,25 0 15,0 0 0,-25-50 0,25 50 0,0-24-31,0 24 16,0-25 0,0 0-16,0 25 15,0-25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5:02.4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27707 2307 0,'0'0'328,"-25"0"-328,-25 0 15,1 0-15,-1 0 16,-24 0-16,24 0 15,-24 0-15,-1 0 16,51 0-16,-51 0 16,50 0-16,-24 0 15,49 0-15,-25 0 16,0 0 171,-74 0-171,-50 0-16,0 0 15,-24 0-15,-1 0 16,0 0-16,50 0 15,-25 0-15,100 0 16,24 0-16,25 0 281,25 0-266,74 0-15,-49 0 16,24 0-16,-24 0 16,-1 0-16,1 0 15,-50 0-15,25 0 16,0 0-16,-1 0 15,-24 0-15,25 0 16,25 0-16,-25 0 16,-1 0-1,26 0-15,0 0 16,-50 0-16,49 0 15,1 0-15,-1 0 16,51 0-16,-26 0 16,0 0-16,1 0 15,-1 0-15,-24 0 16,24 0-16,-74 0 140,25 0-140,-25 0 16,25 0-16,0 0 15,-25 0-15,25 0 16,-25 0 15,24 0-31,1 0 16,-25 0-16,25 0 15,-25 0-15,25 0 16,0 0-16,-1 0 16,-24 0-16,25 0 15,0 0 1,0 0 15,-25 0-31,25 0 16,-25 0-1,24 0 1,1 0-1,-25 0 1,25 0-16,-25 0 16,25 0-16,0 0 46,-25 0-14,24 0-1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5:04.5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19621 2679 0,'0'-25'171,"0"0"-155,-75 0 0,1 1-16,-1 24 0,26 0 15,-26 0-15,26 0 16,49 0-16,-25 0 15,0 0-15,-25 0 188,-49 0-173,-74 0-15,-1 0 16,-49 24-16,49-24 15,50 0-15,-25 0 16,50 0-16,49 0 16,26 0-16,-1 0 249,25 0-218,0 0-31,25 0 16,-25 0 0,24 0-1,1 0 1,-25 0-1,25 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5:15.2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21754 3522 0,'0'0'234,"-25"0"-219,-50 0-15,51 0 16,-1 0-16,-25 0 16,1 0-16,24 0 15,0 0-15,25 0 16,-25 0 31,0 0-47,1 0 15,-51 0-15,50 0 16,25 0-16,-49 0 15,24 0 1,0 0-16,25 0 16,-25 0-16,25 0 15,-24 0-15,-1 0 16,0 0 109,0 25-125,0-25 15,1 25-15,-1-25 16,25 0-16,-25 25 15,0-25 1,25 0 249,25 0-265,49 0 16,-24 0-16,0 0 15,-1 0-15,1 0 16,-1 0-16,-49 0 16,50 0-16,-50 0 46,25 0-30,0 24-16,-1-24 16,1 0-16,0 25 15,0-25 1,-25 25-16,25-25 15,-1 0 1,1 0 0,0 0-16,0 0 15,-25 25 1,25-25 46,-25 0-62,24 0 16,-24 0 187,-24 0-188,-26 25-15,25 0 16,-24-25-16,-1 24 15,25-24-15,-49 50 16,74-50-16,-25 0 16,0 25-16,0 0 15,-49-25 1,49 0-16,0 24 15,-24-24-15,49 25 16,-50-25-16,50 0 16,-25 0-1,25 0 1,-24 0-1,-1 25-15,0-25 16,25 25-16,-25-25 187,50 0-171,49 0-1,26-25-15,-51 25 16,-24-25-16,0 25 16,24-25-16,-49 25 15,50-24-15,-50 24 31,25-25-31,0 25 16,-1 0-16,-24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7:00.6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20737 4341 0,'0'0'63,"-50"0"-63,25 0 15,-24 0-15,-26 0 16,26 0-16,-26 0 16,-24 0-16,0 0 15,-25 0-15,-75 0 16,1 0-1,24 0-15,-24 0 16,24 0-16,-24 0 16,24 0-16,1 0 15,-26 0-15,50 0 16,50 0-16,25 0 15,24 0-15,0 0 16,26 0 46,-1 0-46,-50 0-16,-49 49 16,50-24-16,-25 0 15,24 0-15,26-25 16,24 25-16,0-25 15,0 0 126,-24-25-141,-1 0 15,25-49-15,-24-1 16,-26 1-16,50 24 16,-24 1-16,24-1 15,-25 0-15,26-49 16,-1 74-16,0 1 15,25-26-15,-25 0 16,0 1-16,25-1 16,0 0-16,0 26 15,0-51-15,0 50 16,0-24-16,0-1 15,0 1-15,0-1 16,0 0-16,0 1 16,0 24-16,0-49 15,50 24 1,-50 0-16,0 26 15,50-26-15,-50 25 16,49-24-16,-24 24 16,25 0-16,-1 0 15,1-24-15,24 24 16,1-25-16,-26 0 15,1 50-15,74-49 16,-25-1-16,75 1 16,49-1-16,-25 25 15,75 0-15,-49 1 16,-1-51-16,0 50 15,-49 1-15,-26-1 16,-73 25-16,24 0 16,-24 0-16,-26-25 15,1 25-15,24 0 16,-24 0-16,24 0 15,1-25-15,24 25 16,25 0-16,0 0 16,74 0-16,-24 0 15,24 0 1,26 0-16,-76 0 15,1 0-15,-99 0 16,-1 0-16,-24 0 31,-25 50-15,0-1-16,25 26 15,-25-26-15,25 26 16,-25-1-16,0 1 16,25-75-16,-25 49 15,0 1-15,25 24 16,-1-24-16,-24 0 15,0-1-15,25 26 16,-25-51-16,0 26 16,0-25-16,0 49 15,0-49-15,0 0 16,0 24-16,0-24 15,0 25-15,0-25 16,0 24-16,0 1 16,0-25-16,0-1 15,0 1 1,0 0-16,0 25 15,0-50-15,0 24 16,0 1-16,0 0 16,0 0-16,0-25 15,0 25-15,0 0 16,0-25-16,0 24 15,0 1-15,-49 0 16,49 0-16,-25 24 16,-25-24-16,25 25 15,-74 24-15,25-24 16,-1-25-16,-49 24 15,25-24-15,-50 25 16,25-50-16,25 24 16,25-24-16,-1 25 15,-24-25-15,49 25 16,1-25-16,-1 0 15,25 0-15,-24 25 16,-1-25-16,25 0 16,-24 0-16,49 0 15,-50 0 1,50 0-16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5:17.1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21654 4564 0,'-24'0'32,"-1"0"-32,0 0 15,-25 0-15,50 0 16,-24 0-16,-1 0 15,0 0-15,-25 0 16,26 0-16,-1 0 16,0 0-16,-25 0 15,26 0-15,24 0 16,-25 25-1,0-25 32,-25 0-31,-24 25-16,24-25 15,26 0-15,-1 0 16,25 0 156,74-25-157,1 25-15,24-50 16,-74 50-1,24 0-15,1-25 16,-25 1-16,-1 24 16,-24 0-16,25-25 15,0 25-15,25 0 16,-50 0-16,24 0 15,1 0-15,0 0 47,0 0-31,-25 0-1,25 0-15,-25 0 16,24 0-16,1 0 140,-25-25-124,0 0 0,-25 25-16,1 0 15,24 0-15,-50 0 16,0 0-16,50 0 15,-49 0-15,24-25 16,0 25-16,25 0 16,-25 0-16,25 0 15,-49 0-15,49 0 16,-25 0-16,0 0 15,0 0-15,-24 25 16,24-25-16,0 25 16,-24-25-1,49 0-15,-25 25 281,25 0-281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5:32.0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24929 3572 0,'0'-25'187,"0"0"-171,-25 25-1,-25-25-15,25 1 16,1 24 77,-1-25-77,0 25-16,-49 0 16,-1-25-16,26 25 15,-1-25-15,0 0 16,26 25-16,-1 0 15,0 0-15,-49 0 219,-50 0-204,49 0-15,26 0 16,-51 25-16,26 0 16,74-25-16,-25 0 62,25 25-46,-25 0-16,0 49 15,25-49 1,0 0-16,0-1 31,0-24 63,0 25-94,0 0 15,25 0-15,-25-25 16,25 25-1,25 0-15,-50-25 16,25 0-16,-1 0 16,1 0-16,0 24 15,0-24-15,-25 0 16,25 0 46,-1 0-62,1 0 16,0 25-16,0-25 31,-25 0-31,25 0 31,-25 0-31,24 0 16,1 0-16,0 0 15,25 0-15,-26 0 16,1 0-16,-25 0 16,25 0-1,-25 0 1,50 0-16,-50 0 15,49-25-15,1 25 16,-25-24 0,-1-1-1,1 25 1,-25 0-1,50-25-15,-50 25 16,49-25 0,-24 25 124,-25 0-124,25 0-16,0 0 15,-25 0 1,25 0 46,-25 25-46,0-25 249,-25 0-234,0-25-15,25 25-1,-50 0 1,50 0 0,-24 0-1,24 0-15,-25 0 16,0 0-1,25 0 1,-25 0-16,25 0 16,-25 0-16,25 0 15,-24 0-15,-1 0 16,25 0-16,-25 0 15,25 0 1,-25 0 0,0 0-16,1 0 15,24 0 1,-25 0 155,0 0-155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5:37.3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25102 4415 0,'0'-25'78,"-24"25"-62,24-24-16,-50 24 16,50-25-1,-25 25 16,0 0-15,1-25-16,24 25 31,-25 0-31,0 0 16,0 0-16,25 0 15,-25-25 1,0 25-16,1 0 16,24 0-1,-25 0 94,-25 0-93,-49 0-16,25 0 16,-1 0-16,1 0 15,-1 0-15,51 0 16,-1 0-16,25 0 15,-25 0 188,25 25-187,0 0-1,0-25-15,0 49 16,0-49-16,0 25 16,0-25-16,0 25 15,0 0-15,0 0 16,0-25-1,0 24 1,0 1-16,0-25 16,0 25-1,0-25-15,0 25 16,0-25-1,0 25 1,0-1-16,0-24 16,25 25-16,-25-25 15,25 50 1,-1-50 31,-24 25-32,25-25 1,-25 24-16,50 1 15,-25-25 1,-1 0 46,-24 25-62,50-25 16,-25 0-16,-25 0 0,49 0 16,-49 0-1,25 0-15,-25 0 16,25 0-16,0 0 15,-25 0-15,25 0 16,-1 0-16,1 0 16,0 0-1,-25 0-15,25-25 16,0 25-16,-25 0 15,49-25 1,-49 1 0,25 24-16,25-25 15,-50 25 1,49-25-16,-49 25 15,25-25 1,0 25 0,0-25-1,-25 1 16,25 24-31,-25-25 32,0 25-17,0-25-15,0 0 16,0 25-1,0-25-15,0 25 16,0-24 0,0 24-16,0-25 15,0 0-15,0 25 16,0-25-16,0 25 15,0-49-15,0 49 32,0-25-17,-25 0-15,0 0 16,25 25-1,-25 0-15,0 0 16,1 0 0,-1 0-16,0 0 15,0 0-15,0 0 16,0 0-16,1 0 15,-1 0-15,0 0 16,-25 0-16,26 0 16,-1 0-1,25 0-15,-25 0 16,0 0-16,0 0 15,1-25-15,24 25 141,-50 25-126,25 0-15,0 0 16,25 0-16,-24-1 16,-1 1-16,25 0 15,0 0-15,-25 0 16,25-25-16,0 24 15,0-24 1,0 25-16,0 0 0,0-25 16,0 25-1,0-25-15,0 25 16,0-25-16,0 49 16,0-49-16,0 25 15,0-25-15,50 50 16,-50-1-1,0-49-15,24 25 16,-24 0 0,0-25-16,25 25 15,0-25 1,-25 0-1,50 0-15,24 0 16,-49 0-16,0 0 16,-1 0-16,1 0 15,0 0 1,25 0-16,-50 0 15,49 0 1,-49 0 0,50-25-16,-50 25 31,25-25-16,0 0 1,-1 0-16,-24 25 16,0-24-16,25 24 15,-25-25-15,0 0 16,0 25-16,0-25 15,25-24-15,-25 49 16,0-25 0,0 25-16,0-25 15,0 0 1,0 25-1,0-25-15,0 1 16,0-1 0,-25 25-16,25-25 15,-49 25 1,49 0-1,-25-25-15,0 0 16,0 25-16,0 0 16,0 0-1,25 0-15,-24 0 16,24 0-1,-25 0 1,25 0-16,-50 0 16,25 0-16,1 0 15,-1 0-15,25 0 16,-25 0-16,0 0 15,25 0-15,-25 25 16,1 0 0,24 0-1,-25 0-15,25-1 16,0-24-1,0 50-15,0-25 16,0 0-16,0-1 16,0 1-16,0 0 15,0 0 1,0 0-1,25-25-15,-1 24 16,-24-24-16,25 0 16,50 0-16,-26 0 15,26 0-15,-26 0 16,-24 0-1,25-24-15,-50 24 16,49-50-16,-49 50 16,0-25-16,25 25 15,-25-25-15,25 1 16,-25-1-16,0 25 15,0-25 1,0 0 0,0 25-1,0-25 1,0 25-1,-25-24 1,25 24-16,-25-25 16,25 0-16,-49 25 15,49 0 1,-25 0-16,25 0 15,-25 0-15,0 0 16,0 0-16,25 0 16,-24 0-16,-1 0 15,-25 0-15,50 25 16,-25-25-1,-24 25-15,24-1 16,-25 26-16,26-25 16,-1 0-16,25-25 15,-25 49-15,0-24 16,25 0 77,0-25-77,0 49 0,25-49-1,25 25 1,-50-25-16,49 25 15,-24-25-15,-25 0 16,50 0 15,-50-25-15,24 25-1,1-25-15,-25 25 16,25-49 0,-25 24-16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5:42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10740 8880 0,'0'0'78,"50"0"-62,-50 0-16,25 0 15,0 0-15,49 0 16,-74 0-16,25 0 15,-25 0 1,25 0-16,-1 0 0,1 0 16,-25 0-16,25 0 15,0 0 1,-25 0 31,25 0-47,-1 0 15,1 0-15,0 0 16,0 0-16,0 0 15,-25 0 1,25 0 0,-25 0-16,49 0 15,-49 0 1,25-25-16,-25 25 15,25-25-15,0 25 16,-1-24 0,1 24-1,0-50-15,25 25 16,-50 25-16,24-25 15,1 25-15,-25-49 32,0 49-32,25-25 15,-25 0 1,25-24-16,-25 24 15,0 25-15,0-75 16,0 51-16,0-26 16,0 25-16,0-24 15,0 24-15,0 0 16,0 0-16,0 0 15,0 1-15,0-1 16,0 0 0,0 25-16,0-25 31,0 0-16,-25 1 79,0-1-94,0 25 16,1 0-16,24 0 15,-25-25 1,0 25-16,25 0 15,-25 0-15,-24-25 16,24 0 0,0 25-1,-25 0 48,1-25-63,-1 25 15,25 0-15,-24 0 16,49 0-16,-50 0 15,25 0-15,0-24 16,1 24-16,24 0 16,-25 0-16,0 0 15,-25 0 63,26 0-62,-1 0-16,-25 24 15,25-24-15,1 25 16,-1 0-16,0 0 16,25-25-16,-25 25 15,25 0 1,0-25-16,0 24 15,-25-24-15,25 25 16,0-25-16,0 25 16,0 0-16,0 24 15,0-24-15,0 0 16,0 25-16,0-26 15,-24 1-15,24 25 16,0-25-16,0-1 16,0 1-16,0 25 15,0-25-15,0-1 16,0-24-16,0 25 15,0-25 48,24 25-63,-24 0 15,0 0-15,25-25 16,-25 49-16,25-49 16,0 25-16,-25-25 15,25 25-15,-25 0 16,24-25-1,1 0-15,0 24 16,-25-24-16,50 0 16,-26 0-16,1 0 15,0 0-15,0 0 16,0 0-16,49 0 15,-24 0-15,-1 0 16,26 25-16,-1-25 16,-24 0-16,24 0 15,-49 0-15,-25 0 16,25 0 62,0 0-47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5:53.1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19968 7094 0,'49'0'47,"-24"-25"-47,25 1 16,-50 24-16,25 0 31,24 0 94,1 0-125,-50 0 15,25 0-15,-1 0 78,1 0-78,0 0 16,0 0-1,0 0-15,-1 0 16,-24 24 0,0 1-16,0 0 15,25 0-15,-25 24 16,0-24-16,0-25 15,0 50-15,0-50 16,0 25-16,0-25 16,0 24-1,0 1-15,0 0 16,-25-25-1,25 25-15,-49 0 16,49-1-16,-50 1 16,50 0-16,-25-25 15,25 25-15,-24 0 16,-1-25-1,0 24 204,25 1-204,-50 0-15,50-25 16,-24 0 0,-1 25-1,0-25-15,25 25 31,-25-1 157,0-24-173,-24 25-15,49-25 31,0 0 172,25 0-203,-25 0 16,24 0-16,-24 0 15,50 0 1,-50 0-16,25 0 16,-25 0-16,25 0 15,-1 0-15,-24 0 16,25 0-16,-25 25 15,25 0 17,0-25-17,0 25-15,-25-25 31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5:54.0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21779 6871 0,'-25'0'31,"0"0"-31,0 50 16,0-26-1,0 26-15,1 0 0,-26 24 16,50-49-1,-50 49-15,50-49 16,-49 25-16,24-26 16,0 26-16,25-25 15,-25 0-15,25 24 16,-24 1-16,-1-50 15,25 25-15,0-1 16,-25 26-16,25-50 31,-25 25-31,25 0 16,0-1-16,-25 1 15,1-25 63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5:54.7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21233 6995 0,'25'0'0,"-1"25"15,1 0-15,0-1 16,25 26-1,-26-25-15,1 0 16,0 24-16,25-24 16,-50 25-16,49-1 15,-24-24-15,-25 25 16,50-26-16,-26 26 15,1-25 1,-25 0-16,25-25 16,0 24 124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5:56.6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22721 6697 0,'0'25'63,"50"-25"15,-25 25-63,-1-25 1,1 25-16,0-25 0,-25 24 16,25 1-16,-25-25 15,25 25-15,-1-25 16,-24 50-1,0-50-15,25 25 16,-25-25 0,0 24-1,25 1 16,-25 0-15,0-25 0,0 25-1,0 0 16,-25-1-31,25-24 16,-25 25-16,1 0 16,-26 0-16,25 0 15,0-25-15,-24 0 16,49 24-1,-25-24-15,25 25 16,-25-25 78,25 0 30,50 0-108,-25 0 0,-1 0-1,1 25 1,0-25-16,0 25 15,-25 0-15,25-25 16,-1 24-16,1-24 16,-25 25-1,0 0 1,25 0-1,-25-25 1,25 49-16,-25-49 16,0 50-16,0-50 15,0 25-15,0 0 16,0-1-16,0 1 15,0-25-15,0 25 16,0 0-16,0-25 16,-25 25-1,25-25 16,-50 24-31,26-24 16,24 0-16,-50 0 16,25 25-16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5:58.6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24011 6747 0,'-25'0'16,"0"25"15,1-25-15,-1 24-16,0-24 15,-25 25-15,50-25 16,-25 25 0,1 0-1,-1-25-15,25 25 16,-50 24-1,50-24 1,0 0 0,-25-25-1,25 25 1,0-25-1,0 25-15,0-1 16,0-24-16,0 25 16,0-25-16,0 50 15,25-1 1,-25-24-16,25 25 15,0-50-15,-25 25 16,25-1 0,-25 1-1,24-25 1,1 0-16,-25 0 15,25 0-15,0 0 16,0 0 0,-25 0-16,25 0 15,-25 0-15,24 0 16,1 0-16,0 0 15,0 0-15,0 0 16,-1 0-16,1-25 16,0 25-16,0-24 15,0-1 1,-25 25-1,0-25 1,24 25 0,-24-25-16,0 25 15,0-49-15,0 49 16,0-25-1,0 0-15,0 25 16,0-25-16,0-24 16,0 49-16,0-25 15,0-25-15,0 50 16,0-25-16,0 1 15,0-1-15,0 25 16,0-50 0,-24 25 15,-1 0-16,25 25 1,-25 0-16,25 0 16,-50 0-16,50 0 15,-49 0 1,49 0-16,-25 0 15,25 0-15,-25 0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6:01.2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24606 7937 0,'0'-24'62,"0"24"-46,0 0-16,-49 0 15,49 0-15,-25 0 16,0 0-16,0 0 16,-24 0-16,-26 0 15,26 0-15,-1 0 16,-24 0-16,-1 0 15,26 0-15,-26 0 16,50 0-16,1 0 16,-1 0-1,0 0-15,-50 0 16,26 0-16,-1 0 15,-24 0-15,49 0 16,-49 0-16,-26 0 16,26 0-16,-25 24 15,0 1-15,-1-25 16,1 0-16,25 0 15,-1 25-15,51-25 110,-51 0-95,-24 0-15,-124 0 16,49 0-16,-24 0 15,-26 0-15,-24 0 16,75 0 0,-1 0-16,75 0 0,24 25 15,51 0 1,-1-25 93,-25 0-109,1 0 16,-75 25-16,-25-25 15,-25 0-15,0 0 16,75 0-16,-50 0 15,75 0-15,0 0 16,49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37:05.7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20489 10170 0,'0'0'16,"-25"0"-16,0 0 15,0 0-15,0 0 16,1 0-16,-51 0 16,26 0-16,-26 0 15,1 25-15,-1 0 16,1-25-16,0 24 15,-75-24-15,50 0 16,-26 25-16,-23 0 16,48-25-16,1 0 15,0 0-15,-50 0 16,50 0-16,0 0 15,-50 0-15,50 0 16,-1 0-16,26 0 16,0 0-16,-26 0 15,51 0-15,-1 0 16,-24 0-16,-1 0 15,1 0-15,-25 0 16,24 0-16,1 0 16,-1 0-16,1 0 15,49 0 1,0 0-16,1 25 265,-26 0-265,-173 24 16,124-24-16,-125 0 15,1-25 1,0 0-16,-25 0 15,25 0-15,123 0 16,26 0-16,49 0 16,50 0 233,49 0-233,-24-25-16,24 0 15,-24 25-15,24 0 16,-24-49-16,-25 24 16,0 25 30,-25-25-30,0 0-16,0 0 16,0 1-16,24-1 15,-24-25-15,0 1 16,0 24-16,25-25 15,-25 25-15,0 0 16,0-24-16,0 24 16,0 25-16,0-25 15,25-49-15,-25 74 16,0-50-16,0 25 15,0 1-15,25-1 16,0-50-16,-25 51 16,24-26-16,1 0 15,0 1 1,0-1-16,0 25 15,-1-24-15,1-26 16,25 26-16,-50-1 16,25 1-16,-25 24 15,25-25-15,-25 25 16,24 0-16,-24 25 15,25-24-15,-25-1 16,25-25 62,0 25-62,49-24-16,-49-1 15,25 25-15,-1 1 16,1-26-16,49 25 15,-74 0-15,74-49 16,-49 74-16,-26-25 16,1 25-16,0-25 15,25 25 48,24 0-63,25 0 15,0-49-15,1 24 16,24 0-16,25-24 15,-50 24-15,50 0 16,-50 0-16,-25 25 16,1 0-16,-26 0 15,-49-25-15,25 25 78,49 0-62,1-24-16,24 24 15,-24-25 1,24 25-16,74-25 0,-49 25 16,0 0-16,-49 0 15,49 0 1,-50 0-16,-49 0 15,-25-25-15,25 25 110,25 0-110,-1 0 15,-24 0-15,25 0 16,-50 0-16,24 0 15,26 25 63,-25 0-62,0 49 0,24-24-16,-24-25 0,0 24 31,-25-49-16,25 50-15,-1-25 16,-24-1-16,0 1 16,25 25-16,25-1 15,-50 1-15,49 49 16,-24-49-16,-25-25 15,25 49-15,0-49 16,0 49-16,-25-24 16,0 0-16,49-1 15,-24 1-15,-25 24 16,0 1-16,0-26 15,0-24-15,25 25 16,-25-1-16,0-49 16,0 50-16,0-50 15,0 25-15,0-25 16,0 24-16,0-24 15,0 50 110,0-25-125,0 0 16,0 24-16,0 1 15,0-25-15,0 24 16,0 26-16,-25-1 16,0-49-16,0 25 15,25-1-15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6:03.3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21605 8558 0,'0'0'16,"25"-25"-16,24 25 16,1-25-16,0 25 15,-1 0-15,1-25 16,-25 25-16,-1 0 15,-24 0-15,25 0 16,0 0-16,-25 0 16,25 0-16,49 0 15,-49 0-15,25 0 16,-1 0-16,-24 0 15,0 0-15,0 0 16,-25 0-16,24 0 16,-24 0-16,50 0 15,-25 0-15,-25 0 16,25 0-16,-1 0 15,-24 0-15,0 0 359,-24 25-343,-1 0-16,0 24 15,0 1-15,0-50 16,25 25-16,-49 0 16,49-1-16,-25 1 15,0-25 1,25 25-1,-25-25-15,25 25 16,-49 0-16,49-1 16,-25-24-1,25 25-15,-25 0 16,25-25-16,-25 25 15,25-25-15,-24 25 16,24-25-16,0 49 16,-25-24-16,0 0 15,25 0 1,0 0-1,-25-25 1,25 24 0,0-24-1,0 25 1,-25 0-16,25 0 15,-24-25 1,24 49 0,0-49-1,-25 25 1,0 0-1,25 0 1,0 24 109,0-24-125,-25 0 15,25 0-15,0-25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6:39.4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25871 7367 0,'0'0'62,"50"0"-62,-25 0 16,0 0-16,24 0 16,-24 0-16,0 0 15,0 0-15,-25 0 16,49 0-16,-49 0 15,25 0-15,0 0 16,0 0-16,-25 0 62,49 0-46,1 0-16,-1 0 16,-24 0-16,0 0 15,0 0-15,0 0 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6:40.5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25747 7888 0,'0'0'156,"50"25"-141,-1-25-15,-24 0 16,0 0-16,-25 0 16,25 0-16,-25 0 109,50 0-109,-26 24 15,26-24-15,0 0 16,-50 0-16,24 0 16,51 0-16,-75 0 15,25 0-15,-25 0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6:43.6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27211 7565 0,'0'0'94,"25"-24"-79,-1 24-15,1-25 16,0 25-1,-25-25-15,25 0 16,0 25-16,-25-25 16,24 1-16,-24-1 15,0 25-15,0-50 16,0 25-16,0 25 15,25-49-15,-25 24 16,0 0 0,0 0-16,0 25 15,0-49 1,0 49-1,-25-50-15,1 25 16,-1 1-16,25-1 16,-25 25-16,0-50 15,0 50-15,25-25 16,-24 25 155,-1 0-171,-25 0 16,25 0-16,-49 25 16,24 0-16,1 0 15,-1 0-15,25-25 31,0 24-15,25-24 15,0 25-15,0 0-1,0 0-15,0 0 16,0-1-16,0-24 16,0 25-16,0 0 15,0 0-15,0 0 16,50-1-16,-50 1 15,50 0-15,-50 0 16,49 0-16,-24-1 16,0-24-16,0 25 15,-25 0-15,49-25 16,-49 0-16,25 25 15,0-25-15,0 25 16,-25-1-16,25-24 16,-1 25-16,1-25 15,-25 25-15,25-25 78,0 25-78,-25-25 16,0 25-16,0-25 15,25 24-15,-25-24 16,0 25-16,0 0 16,0-25-16,0 25 15,0 0-15,0-1 16,0 26-16,0-25 15,0-25-15,0 25 16,0-1-16,0-24 16,0 25-16,0-25 15,0 50-15,0-50 31,0 50-15,-25-50 0,25 24-1,-25 1 1,0 0-1,0-25 1,-24 25 0,49-25-16,-50 25 15,50-25-15,-49 0 16,24 0-16,0 24 15,25-24-15,-25 25 16,25-25 15,-50 0-15,50 0 62,-24 0-78,24 0 15,-25 0-15,-25 0 16,50-25 0,-25 25-16,1-24 15,24-1 16,0 25-31,0-25 16,0 25-16,0-25 16,0 0-1,0 1-15,0 24 16,0-25-1,0 25-15,0-50 16,0 50-16,0-25 16,0 0-1,0 1 1,24 24-1,-24-25 1,0 25 0,25-25-16,-25 0 15,25 25 1,0-25-1,0 25 1,-25 0 0,24-24-1,1 24 16,-25 0-31,25 0 16,-25 0-16,25 0 16,-25 0-16,25 0 15,0-25-15,-25 25 312,24 0-312,26 0 16,-25 0-16,0 0 15,24-25-15,1 0 16,-25 25-16,-25 0 16,24-25-1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6:44.8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27781 7913 0,'0'-25'32,"25"25"-1,0 0 125,0 0-156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6:51.8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29021 6995 0,'0'0'109,"0"0"-93,-24 0-1,24 0-15,-25 0 16,0 0-16,-25 0 16,50 0-16,-24 0 15,-1 0-15,0 0 16,0 0-16,0 0 15,1 0 1,24 0 0,-50 25-1,25-25-15,25 25 16,-49-25-1,49 24 1,-25 1-16,25-25 16,-25 25-1,0-25 16,25 25 141,0-25-156,-25 49-16,25-24 15,0 0-15,0 25 16,0-50-16,0 24 15,0 26-15,-24-25 16,24 0-16,0-25 16,0 49-16,0-49 15,0 25 1,0-25-16,0 25 15,0 0-15,0-25 16,0 24 0,0-24-1,0 25 1,0 0-1,0 0 1,0-25 0,0 25 171,24-25-172,1 0-15,-25-25 16,50 0-16,-25 25 16,24-25-1,-24 0 1,0 25-1,-25-24 48,25 24-48,-25 0-15,24 0 16,1 0 0,25 24 15,-50-24-16,25 25 17,-25-25-17,24 50 1,-24-50-1,0 25 1,0-25-16,0 49 16,0-49-1,0 25 1,0-25-16,0 25 15,0 0-15,0-1 16,0-24-16,0 25 16,0-25-1,0 25 1,0 0 62,0 0-78,0-25 15,0 24-15,0 1 16,0-25-16,-24 25 16,-1 0-16,0 0 15,0 24 1,25-49-16,-25 25 15,25 0 1,-24-25 218,-1 25-234,25 0 16,0-1-16,-25 1 15,25-25-15,-25 25 16,0 0-1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7:20.9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5333 12402 0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9:02.6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20216 10641 0,'0'0'172,"49"0"-157,-49 0-15,50 0 16,0 0-16,-26 0 16,1 0-16,0 0 15,0 0-15,24 0 109,-24 0-109,25 0 16,-25 25-16,-1-25 16,1 0-16,-25 0 15,25 0-15,-25 0 16,25 0-1,0 0 32,0 0-31,-25 0-16,49 0 15,-24 0-15,0 0 16,24 0-16,-49 0 16,25 25-16,-25-25 124,25 0-124,0 0 16,0 0-16,-1 0 16,1 0-16,0 0 15,-25 0-15,25 0 16,0 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9:05.3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22051 10567 0,'0'0'140,"0"0"-140,25 0 16,0 0-16,0 0 15,0 0-15,24 0 16,-49 0-16,25 0 15,-25 0 17,74 0 14,-24 0-46,-25 0 16,49 0-16,-49 0 16,0 0-1,0 0-15,-25 0 16,49 0-16,-49 0 15,25 0 1,-25 0 0,50 0 46,-26 0-62,26 0 16,0 0-16,-25 0 15,-1 0-15,1 0 16,-25 0-16,25 0 15,0 0-15,-25 0 16,25 0 0,-1 0-16,1 0 15,25 0-15,-50 0 16,25 0-1,-25 0-15,24 0 16,-24 0-16,25 0 16,0 0-1,-25 0-15,25 0 16,-25 0-16,25 0 62,-1 0-46,-24 0-16,25 0 187,25 0-171,-50 0-1,25 0 1,-25 0 15,24 0-15,1 0-16,0 0 15,-25 0 250,25 0-233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4T08:59:20.4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11881 11609 0,'0'0'156,"50"0"-140,-25 0-16,24 0 15,1 0-15,0 0 16,-26 0-16,26 0 16,0 0-16,-50 0 15,25 0-15,-1-25 16,26 0-1,0 25 1,24-25-16,25 0 16,-24 1-16,-1 24 15,-24 0-15,49 0 16,-50-25-16,26 25 15,-1 0-15,-74-25 16,25 25-16,0 0 125,0 0-125,24 0 15,-24 0-15,0 0 16,0 0-16,-25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326E-16BD-4B45-88D2-2698F2E2D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85F4C-60A2-4747-9F36-BBBB09249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5707-EE8D-489E-B0A4-D490A641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3BA3-9F06-47A3-B5E8-F260EFFB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2D03-0C7D-4864-855C-2E5F2F8D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8B2B-E2CF-4400-A17F-CC2582D7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285DE-9363-44EA-A88F-4A200EE8A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BEA44-010C-4049-90E2-4BA3D931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94DB-8ED4-4E61-AF8D-8FEF0BFC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CF7F4-8E91-4CC0-87FD-4331FDE4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3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B2EC1-D1F8-4481-BB17-EE584B01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0F5CD-C536-4B8F-A91C-C9F50573C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71B60-C885-4EC1-B6CE-83B00803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866F1-8DCE-4360-A868-0E7F6B80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716B2-93DC-4D9E-9CE2-23692DFE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F03-D0D2-4F57-B729-883A101C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F127-130D-4958-902B-C44D3333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6E7D5-74E3-4EFF-B045-679F42AC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D9EEC-4B4D-40B4-AA17-288F9FF1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A461D-91F1-4348-B2E4-C1A4308D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7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DAAC-7722-452C-B988-90D9F66D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AD70C-225F-48F6-9B3B-7A5A43E87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4CB96-6406-414A-B99A-A86FF05F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E0A48-BB3C-4A37-82DD-6B79F12F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ED9B8-E658-4EC1-A112-DB91287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7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6520-B5D0-4A4D-A73B-DF82B157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BBB7-EE44-4D9C-B81D-D993B88DE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550A6-96C3-4E05-A820-F0F4E6C38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77813-1A85-4830-A973-C46A0410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72552-2506-4CA9-80B2-C7E62CF7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2E1C8-8368-4BEF-A7F4-9BCDFF4B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5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0AE5-B082-41FA-8C2E-1D5068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2B425-8763-448F-A95B-E8DFCDBB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8D4A1-67C8-46AF-BE9B-BDA11FA1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9140A-C3F1-48DD-A033-DE7D2950A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1331B-77AF-42A7-89E7-E056694C0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3BA25-19DB-4E29-80F6-12AD6EDF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599A5-06C1-43F6-94CE-DBBBA5EE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6B1FF5-0DF6-4067-9DDE-86E91F6C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A3F1-1367-4F8B-A7A3-A4F3FAF7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B5864-C028-417B-97CB-D4576B89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329CA-F163-4A17-B02B-AA5C8B38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62216-0CD6-4840-9287-B3FE138C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AC330-2F9F-4EDF-B915-68E994BA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6A32D-F4D3-4C71-83D0-0DA6EF73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3FEAD-3CF5-4A08-B106-EA1110D7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FF6A-4909-4EDE-9CEE-5453A85E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738B-AE3D-4741-A863-3A06FC99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FD305-D2F1-4D9E-8E9E-5A68CFB85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C6C38-EFB2-4202-882A-8EC20B01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19C16-0CB7-4167-9FB9-34B89FBC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3AAD9-BCA6-4012-8C02-29C2D733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8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3682-699F-4E63-8A1E-31AFB275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61D2E1-5127-4629-BA82-738FF572C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D31E7-3604-49EF-AB86-3FF1573FD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EEF3E-F9BB-463E-9B97-CEE4B18D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22C10-53B3-4B97-B7C8-DAC5B4EF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94D21-AB55-4E1F-85EB-6C311E06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44626-34F5-413C-BA00-E68EB4A4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12105-BDC4-408B-B787-0341B1F94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6A9EA-D135-4048-B6A7-DF44592A0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2094-4CD9-4FC0-A447-720FFC9CBB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EF063-8391-4B80-A097-182CB44D5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0071C-6D93-4ED3-9472-D4E21ECE8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7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emf"/><Relationship Id="rId21" Type="http://schemas.openxmlformats.org/officeDocument/2006/relationships/image" Target="../media/image11.emf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emf"/><Relationship Id="rId50" Type="http://schemas.openxmlformats.org/officeDocument/2006/relationships/customXml" Target="../ink/ink24.xml"/><Relationship Id="rId55" Type="http://schemas.openxmlformats.org/officeDocument/2006/relationships/image" Target="../media/image28.emf"/><Relationship Id="rId63" Type="http://schemas.openxmlformats.org/officeDocument/2006/relationships/image" Target="../media/image32.emf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6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emf"/><Relationship Id="rId40" Type="http://schemas.openxmlformats.org/officeDocument/2006/relationships/customXml" Target="../ink/ink19.xml"/><Relationship Id="rId45" Type="http://schemas.openxmlformats.org/officeDocument/2006/relationships/image" Target="../media/image23.emf"/><Relationship Id="rId53" Type="http://schemas.openxmlformats.org/officeDocument/2006/relationships/image" Target="../media/image27.emf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emf"/><Relationship Id="rId57" Type="http://schemas.openxmlformats.org/officeDocument/2006/relationships/image" Target="../media/image29.emf"/><Relationship Id="rId61" Type="http://schemas.openxmlformats.org/officeDocument/2006/relationships/image" Target="../media/image31.emf"/><Relationship Id="rId10" Type="http://schemas.openxmlformats.org/officeDocument/2006/relationships/customXml" Target="../ink/ink4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3.emf"/><Relationship Id="rId4" Type="http://schemas.openxmlformats.org/officeDocument/2006/relationships/customXml" Target="../ink/ink1.xml"/><Relationship Id="rId9" Type="http://schemas.openxmlformats.org/officeDocument/2006/relationships/image" Target="../media/image5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emf"/><Relationship Id="rId30" Type="http://schemas.openxmlformats.org/officeDocument/2006/relationships/customXml" Target="../ink/ink14.xml"/><Relationship Id="rId35" Type="http://schemas.openxmlformats.org/officeDocument/2006/relationships/image" Target="../media/image18.emf"/><Relationship Id="rId43" Type="http://schemas.openxmlformats.org/officeDocument/2006/relationships/image" Target="../media/image22.emf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8" Type="http://schemas.openxmlformats.org/officeDocument/2006/relationships/customXml" Target="../ink/ink3.xml"/><Relationship Id="rId51" Type="http://schemas.openxmlformats.org/officeDocument/2006/relationships/image" Target="../media/image26.emf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0.emf"/><Relationship Id="rId67" Type="http://schemas.openxmlformats.org/officeDocument/2006/relationships/image" Target="../media/image34.emf"/><Relationship Id="rId20" Type="http://schemas.openxmlformats.org/officeDocument/2006/relationships/customXml" Target="../ink/ink9.xml"/><Relationship Id="rId41" Type="http://schemas.openxmlformats.org/officeDocument/2006/relationships/image" Target="../media/image21.emf"/><Relationship Id="rId54" Type="http://schemas.openxmlformats.org/officeDocument/2006/relationships/customXml" Target="../ink/ink26.xml"/><Relationship Id="rId62" Type="http://schemas.openxmlformats.org/officeDocument/2006/relationships/customXml" Target="../ink/ink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customXml" Target="../ink/ink34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customXml" Target="../ink/ink36.xml"/><Relationship Id="rId7" Type="http://schemas.openxmlformats.org/officeDocument/2006/relationships/customXml" Target="../ink/ink3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customXml" Target="../ink/ink37.xml"/><Relationship Id="rId4" Type="http://schemas.openxmlformats.org/officeDocument/2006/relationships/image" Target="../media/image6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customXml" Target="../ink/ink44.xml"/><Relationship Id="rId18" Type="http://schemas.openxmlformats.org/officeDocument/2006/relationships/image" Target="../media/image49.emf"/><Relationship Id="rId26" Type="http://schemas.openxmlformats.org/officeDocument/2006/relationships/image" Target="../media/image53.emf"/><Relationship Id="rId3" Type="http://schemas.openxmlformats.org/officeDocument/2006/relationships/customXml" Target="../ink/ink39.xml"/><Relationship Id="rId21" Type="http://schemas.openxmlformats.org/officeDocument/2006/relationships/customXml" Target="../ink/ink48.xml"/><Relationship Id="rId34" Type="http://schemas.openxmlformats.org/officeDocument/2006/relationships/image" Target="../media/image57.emf"/><Relationship Id="rId7" Type="http://schemas.openxmlformats.org/officeDocument/2006/relationships/customXml" Target="../ink/ink41.xml"/><Relationship Id="rId12" Type="http://schemas.openxmlformats.org/officeDocument/2006/relationships/image" Target="../media/image46.emf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2" Type="http://schemas.openxmlformats.org/officeDocument/2006/relationships/image" Target="../media/image42.png"/><Relationship Id="rId16" Type="http://schemas.openxmlformats.org/officeDocument/2006/relationships/image" Target="../media/image48.emf"/><Relationship Id="rId20" Type="http://schemas.openxmlformats.org/officeDocument/2006/relationships/image" Target="../media/image50.emf"/><Relationship Id="rId29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customXml" Target="../ink/ink43.xml"/><Relationship Id="rId24" Type="http://schemas.openxmlformats.org/officeDocument/2006/relationships/image" Target="../media/image52.emf"/><Relationship Id="rId32" Type="http://schemas.openxmlformats.org/officeDocument/2006/relationships/image" Target="../media/image56.emf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54.emf"/><Relationship Id="rId10" Type="http://schemas.openxmlformats.org/officeDocument/2006/relationships/image" Target="../media/image45.emf"/><Relationship Id="rId19" Type="http://schemas.openxmlformats.org/officeDocument/2006/relationships/customXml" Target="../ink/ink47.xml"/><Relationship Id="rId31" Type="http://schemas.openxmlformats.org/officeDocument/2006/relationships/customXml" Target="../ink/ink53.xml"/><Relationship Id="rId4" Type="http://schemas.openxmlformats.org/officeDocument/2006/relationships/image" Target="../media/image810.emf"/><Relationship Id="rId9" Type="http://schemas.openxmlformats.org/officeDocument/2006/relationships/customXml" Target="../ink/ink42.xml"/><Relationship Id="rId14" Type="http://schemas.openxmlformats.org/officeDocument/2006/relationships/image" Target="../media/image47.emf"/><Relationship Id="rId22" Type="http://schemas.openxmlformats.org/officeDocument/2006/relationships/image" Target="../media/image51.emf"/><Relationship Id="rId27" Type="http://schemas.openxmlformats.org/officeDocument/2006/relationships/customXml" Target="../ink/ink51.xml"/><Relationship Id="rId30" Type="http://schemas.openxmlformats.org/officeDocument/2006/relationships/image" Target="../media/image5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customXml" Target="../ink/ink60.xml"/><Relationship Id="rId18" Type="http://schemas.openxmlformats.org/officeDocument/2006/relationships/image" Target="../media/image62.emf"/><Relationship Id="rId26" Type="http://schemas.openxmlformats.org/officeDocument/2006/relationships/image" Target="../media/image66.emf"/><Relationship Id="rId3" Type="http://schemas.openxmlformats.org/officeDocument/2006/relationships/customXml" Target="../ink/ink55.xml"/><Relationship Id="rId21" Type="http://schemas.openxmlformats.org/officeDocument/2006/relationships/customXml" Target="../ink/ink64.xml"/><Relationship Id="rId7" Type="http://schemas.openxmlformats.org/officeDocument/2006/relationships/customXml" Target="../ink/ink57.xml"/><Relationship Id="rId12" Type="http://schemas.openxmlformats.org/officeDocument/2006/relationships/image" Target="../media/image59.emf"/><Relationship Id="rId17" Type="http://schemas.openxmlformats.org/officeDocument/2006/relationships/customXml" Target="../ink/ink62.xml"/><Relationship Id="rId25" Type="http://schemas.openxmlformats.org/officeDocument/2006/relationships/customXml" Target="../ink/ink66.xml"/><Relationship Id="rId2" Type="http://schemas.openxmlformats.org/officeDocument/2006/relationships/image" Target="../media/image58.png"/><Relationship Id="rId16" Type="http://schemas.openxmlformats.org/officeDocument/2006/relationships/image" Target="../media/image61.emf"/><Relationship Id="rId20" Type="http://schemas.openxmlformats.org/officeDocument/2006/relationships/image" Target="../media/image63.emf"/><Relationship Id="rId29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emf"/><Relationship Id="rId11" Type="http://schemas.openxmlformats.org/officeDocument/2006/relationships/customXml" Target="../ink/ink59.xml"/><Relationship Id="rId24" Type="http://schemas.openxmlformats.org/officeDocument/2006/relationships/image" Target="../media/image65.emf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23" Type="http://schemas.openxmlformats.org/officeDocument/2006/relationships/customXml" Target="../ink/ink65.xml"/><Relationship Id="rId28" Type="http://schemas.openxmlformats.org/officeDocument/2006/relationships/image" Target="../media/image67.emf"/><Relationship Id="rId10" Type="http://schemas.openxmlformats.org/officeDocument/2006/relationships/image" Target="../media/image130.emf"/><Relationship Id="rId19" Type="http://schemas.openxmlformats.org/officeDocument/2006/relationships/customXml" Target="../ink/ink63.xml"/><Relationship Id="rId4" Type="http://schemas.openxmlformats.org/officeDocument/2006/relationships/image" Target="../media/image109.emf"/><Relationship Id="rId9" Type="http://schemas.openxmlformats.org/officeDocument/2006/relationships/customXml" Target="../ink/ink58.xml"/><Relationship Id="rId14" Type="http://schemas.openxmlformats.org/officeDocument/2006/relationships/image" Target="../media/image60.emf"/><Relationship Id="rId22" Type="http://schemas.openxmlformats.org/officeDocument/2006/relationships/image" Target="../media/image64.emf"/><Relationship Id="rId27" Type="http://schemas.openxmlformats.org/officeDocument/2006/relationships/customXml" Target="../ink/ink67.xml"/><Relationship Id="rId30" Type="http://schemas.openxmlformats.org/officeDocument/2006/relationships/image" Target="../media/image6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customXml" Target="../ink/ink74.xml"/><Relationship Id="rId3" Type="http://schemas.openxmlformats.org/officeDocument/2006/relationships/customXml" Target="../ink/ink69.xml"/><Relationship Id="rId7" Type="http://schemas.openxmlformats.org/officeDocument/2006/relationships/customXml" Target="../ink/ink71.xml"/><Relationship Id="rId12" Type="http://schemas.openxmlformats.org/officeDocument/2006/relationships/image" Target="../media/image73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73.xml"/><Relationship Id="rId5" Type="http://schemas.openxmlformats.org/officeDocument/2006/relationships/customXml" Target="../ink/ink70.xml"/><Relationship Id="rId10" Type="http://schemas.openxmlformats.org/officeDocument/2006/relationships/image" Target="../media/image72.emf"/><Relationship Id="rId4" Type="http://schemas.openxmlformats.org/officeDocument/2006/relationships/image" Target="../media/image150.emf"/><Relationship Id="rId9" Type="http://schemas.openxmlformats.org/officeDocument/2006/relationships/customXml" Target="../ink/ink72.xml"/><Relationship Id="rId14" Type="http://schemas.openxmlformats.org/officeDocument/2006/relationships/image" Target="../media/image74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emf"/><Relationship Id="rId18" Type="http://schemas.openxmlformats.org/officeDocument/2006/relationships/customXml" Target="../ink/ink82.xml"/><Relationship Id="rId26" Type="http://schemas.openxmlformats.org/officeDocument/2006/relationships/customXml" Target="../ink/ink86.xml"/><Relationship Id="rId39" Type="http://schemas.openxmlformats.org/officeDocument/2006/relationships/image" Target="../media/image92.emf"/><Relationship Id="rId21" Type="http://schemas.openxmlformats.org/officeDocument/2006/relationships/image" Target="../media/image83.emf"/><Relationship Id="rId34" Type="http://schemas.openxmlformats.org/officeDocument/2006/relationships/customXml" Target="../ink/ink90.xml"/><Relationship Id="rId42" Type="http://schemas.openxmlformats.org/officeDocument/2006/relationships/customXml" Target="../ink/ink94.xml"/><Relationship Id="rId47" Type="http://schemas.openxmlformats.org/officeDocument/2006/relationships/image" Target="../media/image96.emf"/><Relationship Id="rId50" Type="http://schemas.openxmlformats.org/officeDocument/2006/relationships/customXml" Target="../ink/ink98.xml"/><Relationship Id="rId55" Type="http://schemas.openxmlformats.org/officeDocument/2006/relationships/image" Target="../media/image100.emf"/><Relationship Id="rId63" Type="http://schemas.openxmlformats.org/officeDocument/2006/relationships/image" Target="../media/image104.emf"/><Relationship Id="rId68" Type="http://schemas.openxmlformats.org/officeDocument/2006/relationships/customXml" Target="../ink/ink107.xml"/><Relationship Id="rId7" Type="http://schemas.openxmlformats.org/officeDocument/2006/relationships/image" Target="../media/image190.emf"/><Relationship Id="rId71" Type="http://schemas.openxmlformats.org/officeDocument/2006/relationships/image" Target="../media/image108.emf"/><Relationship Id="rId2" Type="http://schemas.openxmlformats.org/officeDocument/2006/relationships/image" Target="../media/image75.png"/><Relationship Id="rId16" Type="http://schemas.openxmlformats.org/officeDocument/2006/relationships/customXml" Target="../ink/ink81.xml"/><Relationship Id="rId29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11" Type="http://schemas.openxmlformats.org/officeDocument/2006/relationships/image" Target="../media/image78.emf"/><Relationship Id="rId24" Type="http://schemas.openxmlformats.org/officeDocument/2006/relationships/customXml" Target="../ink/ink85.xml"/><Relationship Id="rId32" Type="http://schemas.openxmlformats.org/officeDocument/2006/relationships/customXml" Target="../ink/ink89.xml"/><Relationship Id="rId37" Type="http://schemas.openxmlformats.org/officeDocument/2006/relationships/image" Target="../media/image91.emf"/><Relationship Id="rId40" Type="http://schemas.openxmlformats.org/officeDocument/2006/relationships/customXml" Target="../ink/ink93.xml"/><Relationship Id="rId45" Type="http://schemas.openxmlformats.org/officeDocument/2006/relationships/image" Target="../media/image95.emf"/><Relationship Id="rId53" Type="http://schemas.openxmlformats.org/officeDocument/2006/relationships/image" Target="../media/image99.emf"/><Relationship Id="rId58" Type="http://schemas.openxmlformats.org/officeDocument/2006/relationships/customXml" Target="../ink/ink102.xml"/><Relationship Id="rId66" Type="http://schemas.openxmlformats.org/officeDocument/2006/relationships/customXml" Target="../ink/ink106.xml"/><Relationship Id="rId5" Type="http://schemas.openxmlformats.org/officeDocument/2006/relationships/image" Target="../media/image180.emf"/><Relationship Id="rId15" Type="http://schemas.openxmlformats.org/officeDocument/2006/relationships/image" Target="../media/image80.emf"/><Relationship Id="rId23" Type="http://schemas.openxmlformats.org/officeDocument/2006/relationships/image" Target="../media/image84.emf"/><Relationship Id="rId28" Type="http://schemas.openxmlformats.org/officeDocument/2006/relationships/customXml" Target="../ink/ink87.xml"/><Relationship Id="rId36" Type="http://schemas.openxmlformats.org/officeDocument/2006/relationships/customXml" Target="../ink/ink91.xml"/><Relationship Id="rId49" Type="http://schemas.openxmlformats.org/officeDocument/2006/relationships/image" Target="../media/image97.emf"/><Relationship Id="rId57" Type="http://schemas.openxmlformats.org/officeDocument/2006/relationships/image" Target="../media/image101.emf"/><Relationship Id="rId61" Type="http://schemas.openxmlformats.org/officeDocument/2006/relationships/image" Target="../media/image103.emf"/><Relationship Id="rId10" Type="http://schemas.openxmlformats.org/officeDocument/2006/relationships/customXml" Target="../ink/ink78.xml"/><Relationship Id="rId19" Type="http://schemas.openxmlformats.org/officeDocument/2006/relationships/image" Target="../media/image82.emf"/><Relationship Id="rId31" Type="http://schemas.openxmlformats.org/officeDocument/2006/relationships/image" Target="../media/image88.emf"/><Relationship Id="rId44" Type="http://schemas.openxmlformats.org/officeDocument/2006/relationships/customXml" Target="../ink/ink95.xml"/><Relationship Id="rId52" Type="http://schemas.openxmlformats.org/officeDocument/2006/relationships/customXml" Target="../ink/ink99.xml"/><Relationship Id="rId60" Type="http://schemas.openxmlformats.org/officeDocument/2006/relationships/customXml" Target="../ink/ink103.xml"/><Relationship Id="rId65" Type="http://schemas.openxmlformats.org/officeDocument/2006/relationships/image" Target="../media/image105.emf"/><Relationship Id="rId4" Type="http://schemas.openxmlformats.org/officeDocument/2006/relationships/customXml" Target="../ink/ink75.xml"/><Relationship Id="rId9" Type="http://schemas.openxmlformats.org/officeDocument/2006/relationships/image" Target="../media/image77.emf"/><Relationship Id="rId14" Type="http://schemas.openxmlformats.org/officeDocument/2006/relationships/customXml" Target="../ink/ink80.xml"/><Relationship Id="rId22" Type="http://schemas.openxmlformats.org/officeDocument/2006/relationships/customXml" Target="../ink/ink84.xml"/><Relationship Id="rId27" Type="http://schemas.openxmlformats.org/officeDocument/2006/relationships/image" Target="../media/image86.emf"/><Relationship Id="rId30" Type="http://schemas.openxmlformats.org/officeDocument/2006/relationships/customXml" Target="../ink/ink88.xml"/><Relationship Id="rId35" Type="http://schemas.openxmlformats.org/officeDocument/2006/relationships/image" Target="../media/image90.emf"/><Relationship Id="rId43" Type="http://schemas.openxmlformats.org/officeDocument/2006/relationships/image" Target="../media/image94.emf"/><Relationship Id="rId48" Type="http://schemas.openxmlformats.org/officeDocument/2006/relationships/customXml" Target="../ink/ink97.xml"/><Relationship Id="rId56" Type="http://schemas.openxmlformats.org/officeDocument/2006/relationships/customXml" Target="../ink/ink101.xml"/><Relationship Id="rId64" Type="http://schemas.openxmlformats.org/officeDocument/2006/relationships/customXml" Target="../ink/ink105.xml"/><Relationship Id="rId69" Type="http://schemas.openxmlformats.org/officeDocument/2006/relationships/image" Target="../media/image107.emf"/><Relationship Id="rId8" Type="http://schemas.openxmlformats.org/officeDocument/2006/relationships/customXml" Target="../ink/ink77.xml"/><Relationship Id="rId51" Type="http://schemas.openxmlformats.org/officeDocument/2006/relationships/image" Target="../media/image98.emf"/><Relationship Id="rId3" Type="http://schemas.openxmlformats.org/officeDocument/2006/relationships/image" Target="../media/image76.png"/><Relationship Id="rId12" Type="http://schemas.openxmlformats.org/officeDocument/2006/relationships/customXml" Target="../ink/ink79.xml"/><Relationship Id="rId17" Type="http://schemas.openxmlformats.org/officeDocument/2006/relationships/image" Target="../media/image81.emf"/><Relationship Id="rId25" Type="http://schemas.openxmlformats.org/officeDocument/2006/relationships/image" Target="../media/image85.emf"/><Relationship Id="rId33" Type="http://schemas.openxmlformats.org/officeDocument/2006/relationships/image" Target="../media/image89.emf"/><Relationship Id="rId38" Type="http://schemas.openxmlformats.org/officeDocument/2006/relationships/customXml" Target="../ink/ink92.xml"/><Relationship Id="rId46" Type="http://schemas.openxmlformats.org/officeDocument/2006/relationships/customXml" Target="../ink/ink96.xml"/><Relationship Id="rId59" Type="http://schemas.openxmlformats.org/officeDocument/2006/relationships/image" Target="../media/image102.emf"/><Relationship Id="rId67" Type="http://schemas.openxmlformats.org/officeDocument/2006/relationships/image" Target="../media/image106.emf"/><Relationship Id="rId20" Type="http://schemas.openxmlformats.org/officeDocument/2006/relationships/customXml" Target="../ink/ink83.xml"/><Relationship Id="rId41" Type="http://schemas.openxmlformats.org/officeDocument/2006/relationships/image" Target="../media/image93.emf"/><Relationship Id="rId54" Type="http://schemas.openxmlformats.org/officeDocument/2006/relationships/customXml" Target="../ink/ink100.xml"/><Relationship Id="rId62" Type="http://schemas.openxmlformats.org/officeDocument/2006/relationships/customXml" Target="../ink/ink104.xml"/><Relationship Id="rId70" Type="http://schemas.openxmlformats.org/officeDocument/2006/relationships/customXml" Target="../ink/ink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F30C455-45F9-409B-8F3F-A84291851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0" t="16158" r="9139" b="60880"/>
          <a:stretch/>
        </p:blipFill>
        <p:spPr>
          <a:xfrm>
            <a:off x="4412105" y="0"/>
            <a:ext cx="7779895" cy="157396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AC4F4F4-4ADA-47C0-9477-EA119FEC6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7" t="25562" r="29181" b="20423"/>
          <a:stretch/>
        </p:blipFill>
        <p:spPr>
          <a:xfrm>
            <a:off x="4412104" y="1577714"/>
            <a:ext cx="7779895" cy="3702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18AD836F-053E-4C5A-AA45-89E09329D258}"/>
                  </a:ext>
                </a:extLst>
              </p14:cNvPr>
              <p14:cNvContentPartPr/>
              <p14:nvPr/>
            </p14:nvContentPartPr>
            <p14:xfrm>
              <a:off x="3170160" y="241200"/>
              <a:ext cx="8331480" cy="59295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18AD836F-053E-4C5A-AA45-89E09329D2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0800" y="231840"/>
                <a:ext cx="8350200" cy="59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D0E6B603-07F9-44FB-A83A-96ED9B2D5E5C}"/>
                  </a:ext>
                </a:extLst>
              </p14:cNvPr>
              <p14:cNvContentPartPr/>
              <p14:nvPr/>
            </p14:nvContentPartPr>
            <p14:xfrm>
              <a:off x="3705840" y="2339640"/>
              <a:ext cx="205560" cy="6264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D0E6B603-07F9-44FB-A83A-96ED9B2D5E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0000" y="2276280"/>
                <a:ext cx="236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1EE38B1-8D12-41E5-BCD8-C27BA53D6038}"/>
                  </a:ext>
                </a:extLst>
              </p14:cNvPr>
              <p14:cNvContentPartPr/>
              <p14:nvPr/>
            </p14:nvContentPartPr>
            <p14:xfrm>
              <a:off x="3786120" y="2536200"/>
              <a:ext cx="98640" cy="36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1EE38B1-8D12-41E5-BCD8-C27BA53D60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0280" y="2472840"/>
                <a:ext cx="129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BF173B06-B93B-4062-89EF-B139C3CD55C8}"/>
                  </a:ext>
                </a:extLst>
              </p14:cNvPr>
              <p14:cNvContentPartPr/>
              <p14:nvPr/>
            </p14:nvContentPartPr>
            <p14:xfrm>
              <a:off x="3214800" y="1767960"/>
              <a:ext cx="705600" cy="10764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BF173B06-B93B-4062-89EF-B139C3CD55C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8960" y="1704600"/>
                <a:ext cx="7369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B47C2981-87DE-4ABC-925E-ED7196C4F53E}"/>
                  </a:ext>
                </a:extLst>
              </p14:cNvPr>
              <p14:cNvContentPartPr/>
              <p14:nvPr/>
            </p14:nvContentPartPr>
            <p14:xfrm>
              <a:off x="3187800" y="714240"/>
              <a:ext cx="259560" cy="3636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B47C2981-87DE-4ABC-925E-ED7196C4F5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1960" y="650880"/>
                <a:ext cx="290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3473CF77-603C-4389-9D62-66716CBA6490}"/>
                  </a:ext>
                </a:extLst>
              </p14:cNvPr>
              <p14:cNvContentPartPr/>
              <p14:nvPr/>
            </p14:nvContentPartPr>
            <p14:xfrm>
              <a:off x="4027320" y="366120"/>
              <a:ext cx="134280" cy="80640"/>
            </p14:xfrm>
          </p:contentPart>
        </mc:Choice>
        <mc:Fallback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3473CF77-603C-4389-9D62-66716CBA64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11480" y="302760"/>
                <a:ext cx="165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A9F3B877-71D4-4C39-9A4D-25A0AD3D2A0F}"/>
                  </a:ext>
                </a:extLst>
              </p14:cNvPr>
              <p14:cNvContentPartPr/>
              <p14:nvPr/>
            </p14:nvContentPartPr>
            <p14:xfrm>
              <a:off x="6491880" y="3366360"/>
              <a:ext cx="411120" cy="4500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A9F3B877-71D4-4C39-9A4D-25A0AD3D2A0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76040" y="3303000"/>
                <a:ext cx="4424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C55D9C68-66C5-41D9-9889-54EB03ED1ADF}"/>
                  </a:ext>
                </a:extLst>
              </p14:cNvPr>
              <p14:cNvContentPartPr/>
              <p14:nvPr/>
            </p14:nvContentPartPr>
            <p14:xfrm>
              <a:off x="6063120" y="767880"/>
              <a:ext cx="1795320" cy="84888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C55D9C68-66C5-41D9-9889-54EB03ED1AD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47280" y="704520"/>
                <a:ext cx="1826640" cy="9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4199AD2C-DCA1-46D3-8DDC-BC0C73D76ED7}"/>
                  </a:ext>
                </a:extLst>
              </p14:cNvPr>
              <p14:cNvContentPartPr/>
              <p14:nvPr/>
            </p14:nvContentPartPr>
            <p14:xfrm>
              <a:off x="5616720" y="2919960"/>
              <a:ext cx="1759680" cy="83988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4199AD2C-DCA1-46D3-8DDC-BC0C73D76E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00880" y="2856600"/>
                <a:ext cx="1791000" cy="9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9FB1847B-4B59-41E8-AA15-7A4762AB34D5}"/>
                  </a:ext>
                </a:extLst>
              </p14:cNvPr>
              <p14:cNvContentPartPr/>
              <p14:nvPr/>
            </p14:nvContentPartPr>
            <p14:xfrm>
              <a:off x="6331320" y="3491640"/>
              <a:ext cx="857520" cy="36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9FB1847B-4B59-41E8-AA15-7A4762AB34D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15480" y="3428280"/>
                <a:ext cx="8888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D2AA141A-6A0A-4375-A168-CAA359D92744}"/>
                  </a:ext>
                </a:extLst>
              </p14:cNvPr>
              <p14:cNvContentPartPr/>
              <p14:nvPr/>
            </p14:nvContentPartPr>
            <p14:xfrm>
              <a:off x="6215040" y="3571920"/>
              <a:ext cx="973800" cy="936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D2AA141A-6A0A-4375-A168-CAA359D9274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99200" y="3508560"/>
                <a:ext cx="10051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C5E0DF59-F8C8-43BF-B76A-E56FD4A234A5}"/>
                  </a:ext>
                </a:extLst>
              </p14:cNvPr>
              <p14:cNvContentPartPr/>
              <p14:nvPr/>
            </p14:nvContentPartPr>
            <p14:xfrm>
              <a:off x="6179400" y="3295080"/>
              <a:ext cx="929160" cy="2700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C5E0DF59-F8C8-43BF-B76A-E56FD4A234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63560" y="3231720"/>
                <a:ext cx="9604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1F5EC39A-9A1A-4325-9330-AC5290E306C2}"/>
                  </a:ext>
                </a:extLst>
              </p14:cNvPr>
              <p14:cNvContentPartPr/>
              <p14:nvPr/>
            </p14:nvContentPartPr>
            <p14:xfrm>
              <a:off x="6295320" y="3134160"/>
              <a:ext cx="920160" cy="360"/>
            </p14:xfrm>
          </p:contentPart>
        </mc:Choice>
        <mc:Fallback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1F5EC39A-9A1A-4325-9330-AC5290E306C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79480" y="3070800"/>
                <a:ext cx="951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D3E95701-AE22-4860-86DB-6D1D5816B752}"/>
                  </a:ext>
                </a:extLst>
              </p14:cNvPr>
              <p14:cNvContentPartPr/>
              <p14:nvPr/>
            </p14:nvContentPartPr>
            <p14:xfrm>
              <a:off x="6107760" y="3170160"/>
              <a:ext cx="509400" cy="80640"/>
            </p14:xfrm>
          </p:contentPart>
        </mc:Choice>
        <mc:Fallback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D3E95701-AE22-4860-86DB-6D1D5816B75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1920" y="3106800"/>
                <a:ext cx="540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659C7249-3B33-4B9E-A9DD-76474D3D6DF1}"/>
                  </a:ext>
                </a:extLst>
              </p14:cNvPr>
              <p14:cNvContentPartPr/>
              <p14:nvPr/>
            </p14:nvContentPartPr>
            <p14:xfrm>
              <a:off x="5982840" y="3053880"/>
              <a:ext cx="1402200" cy="572040"/>
            </p14:xfrm>
          </p:contentPart>
        </mc:Choice>
        <mc:Fallback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659C7249-3B33-4B9E-A9DD-76474D3D6DF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67000" y="2990520"/>
                <a:ext cx="143352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E0F28E68-43F3-4E2D-B02B-A1D794A5D996}"/>
                  </a:ext>
                </a:extLst>
              </p14:cNvPr>
              <p14:cNvContentPartPr/>
              <p14:nvPr/>
            </p14:nvContentPartPr>
            <p14:xfrm>
              <a:off x="8134920" y="4679280"/>
              <a:ext cx="1545120" cy="360"/>
            </p14:xfrm>
          </p:contentPart>
        </mc:Choice>
        <mc:Fallback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E0F28E68-43F3-4E2D-B02B-A1D794A5D99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19080" y="4615920"/>
                <a:ext cx="15764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DAA5D1F2-70EC-48FB-813D-72124E48D0D3}"/>
                  </a:ext>
                </a:extLst>
              </p14:cNvPr>
              <p14:cNvContentPartPr/>
              <p14:nvPr/>
            </p14:nvContentPartPr>
            <p14:xfrm>
              <a:off x="5072040" y="4777560"/>
              <a:ext cx="125280" cy="330480"/>
            </p14:xfrm>
          </p:contentPart>
        </mc:Choice>
        <mc:Fallback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DAA5D1F2-70EC-48FB-813D-72124E48D0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56200" y="4714200"/>
                <a:ext cx="1566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7B81F69-D21A-444E-BFBE-1566559FD583}"/>
                  </a:ext>
                </a:extLst>
              </p14:cNvPr>
              <p14:cNvContentPartPr/>
              <p14:nvPr/>
            </p14:nvContentPartPr>
            <p14:xfrm>
              <a:off x="5402520" y="4768560"/>
              <a:ext cx="71640" cy="33948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7B81F69-D21A-444E-BFBE-1566559FD58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86680" y="4705200"/>
                <a:ext cx="10296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8BDEA7E6-0147-463D-94C1-AB57B465994D}"/>
                  </a:ext>
                </a:extLst>
              </p14:cNvPr>
              <p14:cNvContentPartPr/>
              <p14:nvPr/>
            </p14:nvContentPartPr>
            <p14:xfrm>
              <a:off x="4866840" y="5277600"/>
              <a:ext cx="830520" cy="64332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8BDEA7E6-0147-463D-94C1-AB57B46599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51000" y="5214240"/>
                <a:ext cx="861840" cy="7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EB0574B9-299B-4778-8919-9EE89007CF81}"/>
                  </a:ext>
                </a:extLst>
              </p14:cNvPr>
              <p14:cNvContentPartPr/>
              <p14:nvPr/>
            </p14:nvContentPartPr>
            <p14:xfrm>
              <a:off x="4857840" y="5268600"/>
              <a:ext cx="1018080" cy="60732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EB0574B9-299B-4778-8919-9EE89007CF8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2000" y="5205240"/>
                <a:ext cx="104940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E7E2C12F-DC48-4E30-BD49-5D088050AFBC}"/>
                  </a:ext>
                </a:extLst>
              </p14:cNvPr>
              <p14:cNvContentPartPr/>
              <p14:nvPr/>
            </p14:nvContentPartPr>
            <p14:xfrm>
              <a:off x="4813200" y="5420160"/>
              <a:ext cx="1045080" cy="45576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E7E2C12F-DC48-4E30-BD49-5D088050AFB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97360" y="5356800"/>
                <a:ext cx="107640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5F3DCAD1-512A-4CD5-99EF-3E3521E46FA1}"/>
                  </a:ext>
                </a:extLst>
              </p14:cNvPr>
              <p14:cNvContentPartPr/>
              <p14:nvPr/>
            </p14:nvContentPartPr>
            <p14:xfrm>
              <a:off x="4161240" y="4956120"/>
              <a:ext cx="669960" cy="29484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5F3DCAD1-512A-4CD5-99EF-3E3521E46FA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45400" y="4892760"/>
                <a:ext cx="70128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DCB46DAF-C902-4D72-AD77-2142AB6C4561}"/>
                  </a:ext>
                </a:extLst>
              </p14:cNvPr>
              <p14:cNvContentPartPr/>
              <p14:nvPr/>
            </p14:nvContentPartPr>
            <p14:xfrm>
              <a:off x="5607720" y="4705920"/>
              <a:ext cx="687960" cy="56304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DCB46DAF-C902-4D72-AD77-2142AB6C456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91880" y="4642560"/>
                <a:ext cx="71928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9B187D5C-82EF-4B90-AA18-89FE5D612BC2}"/>
                  </a:ext>
                </a:extLst>
              </p14:cNvPr>
              <p14:cNvContentPartPr/>
              <p14:nvPr/>
            </p14:nvContentPartPr>
            <p14:xfrm>
              <a:off x="5205960" y="6107760"/>
              <a:ext cx="375480" cy="30420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9B187D5C-82EF-4B90-AA18-89FE5D612BC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0120" y="6044400"/>
                <a:ext cx="40680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7EA6107A-4AA4-4D00-84AF-162397605C85}"/>
                  </a:ext>
                </a:extLst>
              </p14:cNvPr>
              <p14:cNvContentPartPr/>
              <p14:nvPr/>
            </p14:nvContentPartPr>
            <p14:xfrm>
              <a:off x="5161320" y="6099120"/>
              <a:ext cx="268200" cy="19656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7EA6107A-4AA4-4D00-84AF-162397605C8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145480" y="6035760"/>
                <a:ext cx="2995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06137466-FDFE-469D-920D-7B6FDF4A8D6C}"/>
                  </a:ext>
                </a:extLst>
              </p14:cNvPr>
              <p14:cNvContentPartPr/>
              <p14:nvPr/>
            </p14:nvContentPartPr>
            <p14:xfrm>
              <a:off x="8706600" y="5491800"/>
              <a:ext cx="571680" cy="66096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06137466-FDFE-469D-920D-7B6FDF4A8D6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90760" y="5428440"/>
                <a:ext cx="60300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14C316B9-5772-4E60-95C8-5402E6D45E20}"/>
                  </a:ext>
                </a:extLst>
              </p14:cNvPr>
              <p14:cNvContentPartPr/>
              <p14:nvPr/>
            </p14:nvContentPartPr>
            <p14:xfrm>
              <a:off x="9402840" y="4857840"/>
              <a:ext cx="589680" cy="41112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14C316B9-5772-4E60-95C8-5402E6D45E2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387000" y="4794480"/>
                <a:ext cx="62100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68FF7AC7-AEAC-4123-8211-1DCB9E7B4313}"/>
                  </a:ext>
                </a:extLst>
              </p14:cNvPr>
              <p14:cNvContentPartPr/>
              <p14:nvPr/>
            </p14:nvContentPartPr>
            <p14:xfrm>
              <a:off x="9733320" y="6241680"/>
              <a:ext cx="384480" cy="3636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68FF7AC7-AEAC-4123-8211-1DCB9E7B431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17480" y="6178320"/>
                <a:ext cx="415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683EAA9D-A9AD-486A-8205-F75FFB695E6C}"/>
                  </a:ext>
                </a:extLst>
              </p14:cNvPr>
              <p14:cNvContentPartPr/>
              <p14:nvPr/>
            </p14:nvContentPartPr>
            <p14:xfrm>
              <a:off x="8286840" y="5045400"/>
              <a:ext cx="625320" cy="321840"/>
            </p14:xfrm>
          </p:contentPart>
        </mc:Choice>
        <mc:Fallback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683EAA9D-A9AD-486A-8205-F75FFB695E6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271000" y="4982040"/>
                <a:ext cx="6566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58FE2DCA-6475-4907-B4CB-F9202238C2C7}"/>
                  </a:ext>
                </a:extLst>
              </p14:cNvPr>
              <p14:cNvContentPartPr/>
              <p14:nvPr/>
            </p14:nvContentPartPr>
            <p14:xfrm>
              <a:off x="9019080" y="5929200"/>
              <a:ext cx="241200" cy="18360"/>
            </p14:xfrm>
          </p:contentPart>
        </mc:Choice>
        <mc:Fallback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58FE2DCA-6475-4907-B4CB-F9202238C2C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003240" y="5865840"/>
                <a:ext cx="272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1EFD0529-6D34-4DD6-8C29-883C6102EB90}"/>
                  </a:ext>
                </a:extLst>
              </p14:cNvPr>
              <p14:cNvContentPartPr/>
              <p14:nvPr/>
            </p14:nvContentPartPr>
            <p14:xfrm>
              <a:off x="8492040" y="6215040"/>
              <a:ext cx="947160" cy="53604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1EFD0529-6D34-4DD6-8C29-883C6102EB9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476200" y="6151680"/>
                <a:ext cx="97848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0A0FD5A9-D19D-4A74-9B22-F74AC28D4061}"/>
                  </a:ext>
                </a:extLst>
              </p14:cNvPr>
              <p14:cNvContentPartPr/>
              <p14:nvPr/>
            </p14:nvContentPartPr>
            <p14:xfrm>
              <a:off x="9295920" y="6081120"/>
              <a:ext cx="89640" cy="18360"/>
            </p14:xfrm>
          </p:contentPart>
        </mc:Choice>
        <mc:Fallback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0A0FD5A9-D19D-4A74-9B22-F74AC28D406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280080" y="6017760"/>
                <a:ext cx="12096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754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9A8D32F-9F2E-4B3E-8B33-77A7362AF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1" t="19657" r="25000" b="52351"/>
          <a:stretch/>
        </p:blipFill>
        <p:spPr>
          <a:xfrm>
            <a:off x="1827866" y="119922"/>
            <a:ext cx="10329157" cy="25183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69BA1C04-F231-4FDE-8224-6CCC92607C46}"/>
                  </a:ext>
                </a:extLst>
              </p14:cNvPr>
              <p14:cNvContentPartPr/>
              <p14:nvPr/>
            </p14:nvContentPartPr>
            <p14:xfrm>
              <a:off x="9045720" y="1571760"/>
              <a:ext cx="509400" cy="330480"/>
            </p14:xfrm>
          </p:contentPart>
        </mc:Choice>
        <mc:Fallback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69BA1C04-F231-4FDE-8224-6CCC92607C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9880" y="1508400"/>
                <a:ext cx="5407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29E30C9A-EAB4-4BE2-BB1F-0009A93348EF}"/>
                  </a:ext>
                </a:extLst>
              </p14:cNvPr>
              <p14:cNvContentPartPr/>
              <p14:nvPr/>
            </p14:nvContentPartPr>
            <p14:xfrm>
              <a:off x="9019080" y="1500120"/>
              <a:ext cx="660960" cy="402120"/>
            </p14:xfrm>
          </p:contentPart>
        </mc:Choice>
        <mc:Fallback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29E30C9A-EAB4-4BE2-BB1F-0009A93348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240" y="1436760"/>
                <a:ext cx="69228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DEE607E0-0848-4579-B117-22258B3E2847}"/>
                  </a:ext>
                </a:extLst>
              </p14:cNvPr>
              <p14:cNvContentPartPr/>
              <p14:nvPr/>
            </p14:nvContentPartPr>
            <p14:xfrm>
              <a:off x="6170400" y="1544760"/>
              <a:ext cx="1277280" cy="47376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DEE607E0-0848-4579-B117-22258B3E28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4560" y="1481400"/>
                <a:ext cx="1308600" cy="6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07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0EE37EA-A79D-47A1-BF0D-660EA09C0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34" t="15940" r="25738" b="11675"/>
          <a:stretch/>
        </p:blipFill>
        <p:spPr>
          <a:xfrm>
            <a:off x="2428407" y="0"/>
            <a:ext cx="9763593" cy="63243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2D7F68DF-7D56-44D9-B88F-75013C2F205F}"/>
                  </a:ext>
                </a:extLst>
              </p14:cNvPr>
              <p14:cNvContentPartPr/>
              <p14:nvPr/>
            </p14:nvContentPartPr>
            <p14:xfrm>
              <a:off x="3089520" y="3375360"/>
              <a:ext cx="1822320" cy="289368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2D7F68DF-7D56-44D9-B88F-75013C2F20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0160" y="3366000"/>
                <a:ext cx="1841040" cy="29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FAA164E3-30D0-4562-BAD4-80B49D598C37}"/>
                  </a:ext>
                </a:extLst>
              </p14:cNvPr>
              <p14:cNvContentPartPr/>
              <p14:nvPr/>
            </p14:nvContentPartPr>
            <p14:xfrm>
              <a:off x="3071880" y="3429000"/>
              <a:ext cx="1009440" cy="54000"/>
            </p14:xfrm>
          </p:contentPart>
        </mc:Choice>
        <mc:Fallback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FAA164E3-30D0-4562-BAD4-80B49D598C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6040" y="3365640"/>
                <a:ext cx="10407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65E841BE-FEF5-41B9-81AA-C0E223421FC9}"/>
                  </a:ext>
                </a:extLst>
              </p14:cNvPr>
              <p14:cNvContentPartPr/>
              <p14:nvPr/>
            </p14:nvContentPartPr>
            <p14:xfrm>
              <a:off x="4250520" y="1321560"/>
              <a:ext cx="446760" cy="25056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65E841BE-FEF5-41B9-81AA-C0E223421F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4680" y="1258200"/>
                <a:ext cx="478080" cy="3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172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1DAB9D7-4D8E-40F0-A8CD-807B1C29A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4" t="55084" r="25861" b="29389"/>
          <a:stretch/>
        </p:blipFill>
        <p:spPr>
          <a:xfrm>
            <a:off x="749509" y="164892"/>
            <a:ext cx="11137692" cy="15295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092B9FD8-7514-486C-A5F7-0B593665ED02}"/>
                  </a:ext>
                </a:extLst>
              </p14:cNvPr>
              <p14:cNvContentPartPr/>
              <p14:nvPr/>
            </p14:nvContentPartPr>
            <p14:xfrm>
              <a:off x="1062720" y="857160"/>
              <a:ext cx="8028000" cy="32061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092B9FD8-7514-486C-A5F7-0B593665ED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360" y="847800"/>
                <a:ext cx="8046720" cy="32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853E1FFF-6AE6-470F-B282-3DD0C5FC25A3}"/>
                  </a:ext>
                </a:extLst>
              </p14:cNvPr>
              <p14:cNvContentPartPr/>
              <p14:nvPr/>
            </p14:nvContentPartPr>
            <p14:xfrm>
              <a:off x="1161000" y="2732400"/>
              <a:ext cx="866520" cy="54000"/>
            </p14:xfrm>
          </p:contentPart>
        </mc:Choice>
        <mc:Fallback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853E1FFF-6AE6-470F-B282-3DD0C5FC25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5160" y="2669040"/>
                <a:ext cx="897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38A61AA4-1EAC-4D82-ADB2-DDDAC4A2CEFE}"/>
                  </a:ext>
                </a:extLst>
              </p14:cNvPr>
              <p14:cNvContentPartPr/>
              <p14:nvPr/>
            </p14:nvContentPartPr>
            <p14:xfrm>
              <a:off x="2553840" y="2812680"/>
              <a:ext cx="589680" cy="2736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38A61AA4-1EAC-4D82-ADB2-DDDAC4A2C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8000" y="2749320"/>
                <a:ext cx="6210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76926EAD-D7C7-48D9-BE58-871D6A4FDAA4}"/>
                  </a:ext>
                </a:extLst>
              </p14:cNvPr>
              <p14:cNvContentPartPr/>
              <p14:nvPr/>
            </p14:nvContentPartPr>
            <p14:xfrm>
              <a:off x="1143000" y="3679200"/>
              <a:ext cx="2331000" cy="36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76926EAD-D7C7-48D9-BE58-871D6A4FDA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7160" y="3615840"/>
                <a:ext cx="23623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5251D9AD-F88D-470E-AD8F-B2C32989ECB2}"/>
                  </a:ext>
                </a:extLst>
              </p14:cNvPr>
              <p14:cNvContentPartPr/>
              <p14:nvPr/>
            </p14:nvContentPartPr>
            <p14:xfrm>
              <a:off x="6099120" y="3053880"/>
              <a:ext cx="893160" cy="36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5251D9AD-F88D-470E-AD8F-B2C32989EC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3280" y="2990520"/>
                <a:ext cx="924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6244BD5F-7EDB-45D9-84B2-0554F92F0EA5}"/>
                  </a:ext>
                </a:extLst>
              </p14:cNvPr>
              <p14:cNvContentPartPr/>
              <p14:nvPr/>
            </p14:nvContentPartPr>
            <p14:xfrm>
              <a:off x="6742080" y="553680"/>
              <a:ext cx="446760" cy="78624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6244BD5F-7EDB-45D9-84B2-0554F92F0EA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26240" y="490320"/>
                <a:ext cx="478080" cy="9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DA8C2916-086D-4034-90AB-2DDD6C2A068D}"/>
                  </a:ext>
                </a:extLst>
              </p14:cNvPr>
              <p14:cNvContentPartPr/>
              <p14:nvPr/>
            </p14:nvContentPartPr>
            <p14:xfrm>
              <a:off x="6572160" y="660960"/>
              <a:ext cx="607680" cy="660960"/>
            </p14:xfrm>
          </p:contentPart>
        </mc:Choice>
        <mc:Fallback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DA8C2916-086D-4034-90AB-2DDD6C2A06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56320" y="597600"/>
                <a:ext cx="63900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2F68A228-2847-401A-BAE8-FAA6CD52605B}"/>
                  </a:ext>
                </a:extLst>
              </p14:cNvPr>
              <p14:cNvContentPartPr/>
              <p14:nvPr/>
            </p14:nvContentPartPr>
            <p14:xfrm>
              <a:off x="7108200" y="455400"/>
              <a:ext cx="750240" cy="79524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2F68A228-2847-401A-BAE8-FAA6CD52605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92360" y="392040"/>
                <a:ext cx="78156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9F69AF6D-87BA-46AC-BE42-369AED75F5E9}"/>
                  </a:ext>
                </a:extLst>
              </p14:cNvPr>
              <p14:cNvContentPartPr/>
              <p14:nvPr/>
            </p14:nvContentPartPr>
            <p14:xfrm>
              <a:off x="6884640" y="741240"/>
              <a:ext cx="696960" cy="45576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9F69AF6D-87BA-46AC-BE42-369AED75F5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68800" y="677880"/>
                <a:ext cx="7282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4C78407-47EE-46A3-8532-55F2DA9DCA11}"/>
                  </a:ext>
                </a:extLst>
              </p14:cNvPr>
              <p14:cNvContentPartPr/>
              <p14:nvPr/>
            </p14:nvContentPartPr>
            <p14:xfrm>
              <a:off x="6018480" y="2304000"/>
              <a:ext cx="1063080" cy="900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4C78407-47EE-46A3-8532-55F2DA9DCA1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02640" y="2240640"/>
                <a:ext cx="10944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445A1918-80A1-4DC5-B4B9-52B2F8A90B90}"/>
                  </a:ext>
                </a:extLst>
              </p14:cNvPr>
              <p14:cNvContentPartPr/>
              <p14:nvPr/>
            </p14:nvContentPartPr>
            <p14:xfrm>
              <a:off x="7885080" y="2161080"/>
              <a:ext cx="1428840" cy="2700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445A1918-80A1-4DC5-B4B9-52B2F8A90B9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69240" y="2097720"/>
                <a:ext cx="14601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8F982341-8E92-472F-BFED-7446D342049B}"/>
                  </a:ext>
                </a:extLst>
              </p14:cNvPr>
              <p14:cNvContentPartPr/>
              <p14:nvPr/>
            </p14:nvContentPartPr>
            <p14:xfrm>
              <a:off x="8027640" y="3036240"/>
              <a:ext cx="1232640" cy="2700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8F982341-8E92-472F-BFED-7446D342049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11800" y="2972880"/>
                <a:ext cx="12639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C4341D66-5BFC-4102-B2BA-F3377C782F90}"/>
                  </a:ext>
                </a:extLst>
              </p14:cNvPr>
              <p14:cNvContentPartPr/>
              <p14:nvPr/>
            </p14:nvContentPartPr>
            <p14:xfrm>
              <a:off x="7679520" y="3616560"/>
              <a:ext cx="455760" cy="63432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C4341D66-5BFC-4102-B2BA-F3377C782F9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63680" y="3553200"/>
                <a:ext cx="48708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CB7A75DC-FBA0-4ECF-80BA-384EDE0B9781}"/>
                  </a:ext>
                </a:extLst>
              </p14:cNvPr>
              <p14:cNvContentPartPr/>
              <p14:nvPr/>
            </p14:nvContentPartPr>
            <p14:xfrm>
              <a:off x="7652880" y="3821760"/>
              <a:ext cx="303840" cy="223920"/>
            </p14:xfrm>
          </p:contentPart>
        </mc:Choice>
        <mc:Fallback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CB7A75DC-FBA0-4ECF-80BA-384EDE0B978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37040" y="3758400"/>
                <a:ext cx="3351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2D0391FF-216E-4E72-B216-E0CA20DB49A7}"/>
                  </a:ext>
                </a:extLst>
              </p14:cNvPr>
              <p14:cNvContentPartPr/>
              <p14:nvPr/>
            </p14:nvContentPartPr>
            <p14:xfrm>
              <a:off x="4053960" y="3544920"/>
              <a:ext cx="554040" cy="455760"/>
            </p14:xfrm>
          </p:contentPart>
        </mc:Choice>
        <mc:Fallback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2D0391FF-216E-4E72-B216-E0CA20DB49A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38120" y="3481560"/>
                <a:ext cx="58536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71F01822-128C-4864-AC1E-D0D3D4BBDCB1}"/>
                  </a:ext>
                </a:extLst>
              </p14:cNvPr>
              <p14:cNvContentPartPr/>
              <p14:nvPr/>
            </p14:nvContentPartPr>
            <p14:xfrm>
              <a:off x="4223880" y="3491640"/>
              <a:ext cx="196560" cy="303840"/>
            </p14:xfrm>
          </p:contentPart>
        </mc:Choice>
        <mc:Fallback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71F01822-128C-4864-AC1E-D0D3D4BBDCB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08040" y="3428280"/>
                <a:ext cx="227880" cy="4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125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55DF6BC-9E98-418F-943F-F4AC7C4F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5" t="20095" r="29057" b="5115"/>
          <a:stretch/>
        </p:blipFill>
        <p:spPr>
          <a:xfrm>
            <a:off x="3377345" y="-1"/>
            <a:ext cx="8814655" cy="57862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C4E1F45A-7D62-4E2F-85CE-80DCDE45893A}"/>
                  </a:ext>
                </a:extLst>
              </p14:cNvPr>
              <p14:cNvContentPartPr/>
              <p14:nvPr/>
            </p14:nvContentPartPr>
            <p14:xfrm>
              <a:off x="3875400" y="3804120"/>
              <a:ext cx="581040" cy="6264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C4E1F45A-7D62-4E2F-85CE-80DCDE4589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560" y="3740760"/>
                <a:ext cx="6123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65569F96-AF4C-4309-BED6-72B7E1F232FC}"/>
                  </a:ext>
                </a:extLst>
              </p14:cNvPr>
              <p14:cNvContentPartPr/>
              <p14:nvPr/>
            </p14:nvContentPartPr>
            <p14:xfrm>
              <a:off x="4277160" y="3777120"/>
              <a:ext cx="545400" cy="29520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65569F96-AF4C-4309-BED6-72B7E1F232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1320" y="3713760"/>
                <a:ext cx="5767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247487D1-26CC-4BCA-BC6B-0ECA9D57A8BE}"/>
                  </a:ext>
                </a:extLst>
              </p14:cNvPr>
              <p14:cNvContentPartPr/>
              <p14:nvPr/>
            </p14:nvContentPartPr>
            <p14:xfrm>
              <a:off x="4590000" y="3955680"/>
              <a:ext cx="366480" cy="16128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247487D1-26CC-4BCA-BC6B-0ECA9D57A8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4160" y="3892320"/>
                <a:ext cx="39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99777EBC-0E57-405B-A416-E3AE1C75A626}"/>
                  </a:ext>
                </a:extLst>
              </p14:cNvPr>
              <p14:cNvContentPartPr/>
              <p14:nvPr/>
            </p14:nvContentPartPr>
            <p14:xfrm>
              <a:off x="544680" y="1258920"/>
              <a:ext cx="4652640" cy="48045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99777EBC-0E57-405B-A416-E3AE1C75A6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320" y="1249560"/>
                <a:ext cx="4671360" cy="48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1E9B76DA-F017-4A03-80F4-0773C9D40E3A}"/>
                  </a:ext>
                </a:extLst>
              </p14:cNvPr>
              <p14:cNvContentPartPr/>
              <p14:nvPr/>
            </p14:nvContentPartPr>
            <p14:xfrm>
              <a:off x="3920040" y="1214280"/>
              <a:ext cx="259560" cy="5400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1E9B76DA-F017-4A03-80F4-0773C9D40E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04200" y="1150920"/>
                <a:ext cx="2908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FC6DBA32-0487-4FCA-AEBF-2E25158C4F1A}"/>
                  </a:ext>
                </a:extLst>
              </p14:cNvPr>
              <p14:cNvContentPartPr/>
              <p14:nvPr/>
            </p14:nvContentPartPr>
            <p14:xfrm>
              <a:off x="1027080" y="1830600"/>
              <a:ext cx="419760" cy="43776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FC6DBA32-0487-4FCA-AEBF-2E25158C4F1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1240" y="1767240"/>
                <a:ext cx="45108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0CAB4EA9-8705-4B7A-9311-C64130F88E37}"/>
                  </a:ext>
                </a:extLst>
              </p14:cNvPr>
              <p14:cNvContentPartPr/>
              <p14:nvPr/>
            </p14:nvContentPartPr>
            <p14:xfrm>
              <a:off x="1616400" y="1482480"/>
              <a:ext cx="1411200" cy="1027080"/>
            </p14:xfrm>
          </p:contentPart>
        </mc:Choice>
        <mc:Fallback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0CAB4EA9-8705-4B7A-9311-C64130F88E3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00560" y="1419120"/>
                <a:ext cx="1442520" cy="11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EDBF5805-BF43-4CAE-B1D8-CA5173632A0B}"/>
                  </a:ext>
                </a:extLst>
              </p14:cNvPr>
              <p14:cNvContentPartPr/>
              <p14:nvPr/>
            </p14:nvContentPartPr>
            <p14:xfrm>
              <a:off x="839520" y="2571840"/>
              <a:ext cx="1643400" cy="73260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EDBF5805-BF43-4CAE-B1D8-CA5173632A0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3680" y="2508480"/>
                <a:ext cx="167472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E1E29BCE-730B-4B07-B57D-B6B8EA594E30}"/>
                  </a:ext>
                </a:extLst>
              </p14:cNvPr>
              <p14:cNvContentPartPr/>
              <p14:nvPr/>
            </p14:nvContentPartPr>
            <p14:xfrm>
              <a:off x="4062960" y="1178640"/>
              <a:ext cx="473760" cy="33984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E1E29BCE-730B-4B07-B57D-B6B8EA594E3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7120" y="1115280"/>
                <a:ext cx="50508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B5078A15-00D4-4A75-9571-98622EE76A50}"/>
                  </a:ext>
                </a:extLst>
              </p14:cNvPr>
              <p14:cNvContentPartPr/>
              <p14:nvPr/>
            </p14:nvContentPartPr>
            <p14:xfrm>
              <a:off x="4456080" y="1553760"/>
              <a:ext cx="151920" cy="1836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B5078A15-00D4-4A75-9571-98622EE76A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40240" y="1490400"/>
                <a:ext cx="183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4F78A35F-3390-449A-BC91-18E7AD2C19E8}"/>
                  </a:ext>
                </a:extLst>
              </p14:cNvPr>
              <p14:cNvContentPartPr/>
              <p14:nvPr/>
            </p14:nvContentPartPr>
            <p14:xfrm>
              <a:off x="3947040" y="3723840"/>
              <a:ext cx="482400" cy="12528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4F78A35F-3390-449A-BC91-18E7AD2C19E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31200" y="3660480"/>
                <a:ext cx="5137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8AA4F7B6-A07A-406B-A329-99631A18089D}"/>
                  </a:ext>
                </a:extLst>
              </p14:cNvPr>
              <p14:cNvContentPartPr/>
              <p14:nvPr/>
            </p14:nvContentPartPr>
            <p14:xfrm>
              <a:off x="500040" y="4473720"/>
              <a:ext cx="1063080" cy="9864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8AA4F7B6-A07A-406B-A329-99631A18089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4200" y="4410360"/>
                <a:ext cx="10944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537D8CE2-2DB6-4287-8F5D-ED2A29ECE938}"/>
                  </a:ext>
                </a:extLst>
              </p14:cNvPr>
              <p14:cNvContentPartPr/>
              <p14:nvPr/>
            </p14:nvContentPartPr>
            <p14:xfrm>
              <a:off x="1553760" y="4000320"/>
              <a:ext cx="1616760" cy="106308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537D8CE2-2DB6-4287-8F5D-ED2A29ECE93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37920" y="3936960"/>
                <a:ext cx="164808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3695908A-D548-42D1-B68F-2B000AB19CD2}"/>
                  </a:ext>
                </a:extLst>
              </p14:cNvPr>
              <p14:cNvContentPartPr/>
              <p14:nvPr/>
            </p14:nvContentPartPr>
            <p14:xfrm>
              <a:off x="348120" y="6143760"/>
              <a:ext cx="1715040" cy="71640"/>
            </p14:xfrm>
          </p:contentPart>
        </mc:Choice>
        <mc:Fallback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3695908A-D548-42D1-B68F-2B000AB19CD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2280" y="6080400"/>
                <a:ext cx="1746360" cy="1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791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544BE69-5152-4F80-8007-93D85FEFE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1" t="43276" r="29672" b="44915"/>
          <a:stretch/>
        </p:blipFill>
        <p:spPr>
          <a:xfrm>
            <a:off x="187123" y="254832"/>
            <a:ext cx="11700078" cy="12291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BFA2B7BE-4D5F-4A89-BEDE-273115479BA4}"/>
                  </a:ext>
                </a:extLst>
              </p14:cNvPr>
              <p14:cNvContentPartPr/>
              <p14:nvPr/>
            </p14:nvContentPartPr>
            <p14:xfrm>
              <a:off x="624960" y="758880"/>
              <a:ext cx="8688960" cy="554580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BFA2B7BE-4D5F-4A89-BEDE-273115479B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600" y="749520"/>
                <a:ext cx="8707680" cy="55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899D752F-3C17-405A-A0C2-EF72A983B96E}"/>
                  </a:ext>
                </a:extLst>
              </p14:cNvPr>
              <p14:cNvContentPartPr/>
              <p14:nvPr/>
            </p14:nvContentPartPr>
            <p14:xfrm>
              <a:off x="732240" y="455400"/>
              <a:ext cx="1812960" cy="1152360"/>
            </p14:xfrm>
          </p:contentPart>
        </mc:Choice>
        <mc:Fallback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899D752F-3C17-405A-A0C2-EF72A983B9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400" y="392040"/>
                <a:ext cx="1844280" cy="12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3C3C8D92-5D01-494D-A2AF-7AD44DBD0495}"/>
                  </a:ext>
                </a:extLst>
              </p14:cNvPr>
              <p14:cNvContentPartPr/>
              <p14:nvPr/>
            </p14:nvContentPartPr>
            <p14:xfrm>
              <a:off x="982440" y="884160"/>
              <a:ext cx="214560" cy="11628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3C3C8D92-5D01-494D-A2AF-7AD44DBD04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6600" y="820800"/>
                <a:ext cx="2458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EDEA31E-22A7-4B6B-A2C5-F6AFCA7D4E65}"/>
                  </a:ext>
                </a:extLst>
              </p14:cNvPr>
              <p14:cNvContentPartPr/>
              <p14:nvPr/>
            </p14:nvContentPartPr>
            <p14:xfrm>
              <a:off x="482040" y="4679280"/>
              <a:ext cx="438120" cy="53604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EDEA31E-22A7-4B6B-A2C5-F6AFCA7D4E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6200" y="4615920"/>
                <a:ext cx="4694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8DA545FE-F1B5-4F78-BDAE-A6D2C8397E3A}"/>
                  </a:ext>
                </a:extLst>
              </p14:cNvPr>
              <p14:cNvContentPartPr/>
              <p14:nvPr/>
            </p14:nvContentPartPr>
            <p14:xfrm>
              <a:off x="1187640" y="4179240"/>
              <a:ext cx="1643400" cy="129492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8DA545FE-F1B5-4F78-BDAE-A6D2C8397E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71800" y="4115880"/>
                <a:ext cx="1674720" cy="14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3C02FB53-2DAB-49F6-B003-2D1229200F01}"/>
                  </a:ext>
                </a:extLst>
              </p14:cNvPr>
              <p14:cNvContentPartPr/>
              <p14:nvPr/>
            </p14:nvContentPartPr>
            <p14:xfrm>
              <a:off x="3348720" y="5241600"/>
              <a:ext cx="660960" cy="1836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3C02FB53-2DAB-49F6-B003-2D1229200F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32880" y="5178240"/>
                <a:ext cx="69228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787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CA59138-6518-48AF-8321-674666F49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4" t="26218" r="26230" b="57599"/>
          <a:stretch/>
        </p:blipFill>
        <p:spPr>
          <a:xfrm>
            <a:off x="4167265" y="134911"/>
            <a:ext cx="7854846" cy="11092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7C563B7-0E31-4A38-AC66-E2FA0B742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0" t="62302" r="25861" b="18891"/>
          <a:stretch/>
        </p:blipFill>
        <p:spPr>
          <a:xfrm>
            <a:off x="3792511" y="2968054"/>
            <a:ext cx="8229600" cy="12891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2F941DCD-AF3C-4BD3-B472-01AFEF86FA4B}"/>
                  </a:ext>
                </a:extLst>
              </p14:cNvPr>
              <p14:cNvContentPartPr/>
              <p14:nvPr/>
            </p14:nvContentPartPr>
            <p14:xfrm>
              <a:off x="3616560" y="857160"/>
              <a:ext cx="6340320" cy="247392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2F941DCD-AF3C-4BD3-B472-01AFEF86FA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7200" y="847800"/>
                <a:ext cx="6359040" cy="24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D9B55A45-C6A4-4620-B444-0099C84D5790}"/>
                  </a:ext>
                </a:extLst>
              </p14:cNvPr>
              <p14:cNvContentPartPr/>
              <p14:nvPr/>
            </p14:nvContentPartPr>
            <p14:xfrm>
              <a:off x="4187880" y="3777120"/>
              <a:ext cx="5367240" cy="219708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D9B55A45-C6A4-4620-B444-0099C84D57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8520" y="3767760"/>
                <a:ext cx="5385960" cy="22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4603B45-8924-4283-BF77-F16BDAFB1C30}"/>
                  </a:ext>
                </a:extLst>
              </p14:cNvPr>
              <p14:cNvContentPartPr/>
              <p14:nvPr/>
            </p14:nvContentPartPr>
            <p14:xfrm>
              <a:off x="9277920" y="830520"/>
              <a:ext cx="696960" cy="36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4603B45-8924-4283-BF77-F16BDAFB1C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62080" y="767160"/>
                <a:ext cx="7282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D8A30E4C-9BA7-410B-85B3-03628EEFDD88}"/>
                  </a:ext>
                </a:extLst>
              </p14:cNvPr>
              <p14:cNvContentPartPr/>
              <p14:nvPr/>
            </p14:nvContentPartPr>
            <p14:xfrm>
              <a:off x="6411600" y="928800"/>
              <a:ext cx="652320" cy="3600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D8A30E4C-9BA7-410B-85B3-03628EEFDD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95760" y="865440"/>
                <a:ext cx="6836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CE5026D1-3AB9-4FB8-A786-01F9EE456057}"/>
                  </a:ext>
                </a:extLst>
              </p14:cNvPr>
              <p14:cNvContentPartPr/>
              <p14:nvPr/>
            </p14:nvContentPartPr>
            <p14:xfrm>
              <a:off x="7536600" y="1267920"/>
              <a:ext cx="295200" cy="16128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CE5026D1-3AB9-4FB8-A786-01F9EE45605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20760" y="1204560"/>
                <a:ext cx="3265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C1F28B86-304C-4BB8-8D6C-B445A1624065}"/>
                  </a:ext>
                </a:extLst>
              </p14:cNvPr>
              <p14:cNvContentPartPr/>
              <p14:nvPr/>
            </p14:nvContentPartPr>
            <p14:xfrm>
              <a:off x="7554600" y="1580400"/>
              <a:ext cx="250200" cy="81000"/>
            </p14:xfrm>
          </p:contentPart>
        </mc:Choice>
        <mc:Fallback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C1F28B86-304C-4BB8-8D6C-B445A16240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38760" y="1517040"/>
                <a:ext cx="2815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9C69DC42-DA21-437F-8394-5681A59ED966}"/>
                  </a:ext>
                </a:extLst>
              </p14:cNvPr>
              <p14:cNvContentPartPr/>
              <p14:nvPr/>
            </p14:nvContentPartPr>
            <p14:xfrm>
              <a:off x="8572320" y="1214280"/>
              <a:ext cx="402480" cy="15228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9C69DC42-DA21-437F-8394-5681A59ED9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56480" y="1150920"/>
                <a:ext cx="4338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B29A7ACB-9907-40C1-9A40-F884457B935E}"/>
                  </a:ext>
                </a:extLst>
              </p14:cNvPr>
              <p14:cNvContentPartPr/>
              <p14:nvPr/>
            </p14:nvContentPartPr>
            <p14:xfrm>
              <a:off x="8733240" y="1535760"/>
              <a:ext cx="303840" cy="21492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B29A7ACB-9907-40C1-9A40-F884457B93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17400" y="1472400"/>
                <a:ext cx="3351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1F0C4B58-50D0-4444-B9C8-E2AED816AD16}"/>
                  </a:ext>
                </a:extLst>
              </p14:cNvPr>
              <p14:cNvContentPartPr/>
              <p14:nvPr/>
            </p14:nvContentPartPr>
            <p14:xfrm>
              <a:off x="3813120" y="2848680"/>
              <a:ext cx="357480" cy="34848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1F0C4B58-50D0-4444-B9C8-E2AED816AD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97280" y="2785320"/>
                <a:ext cx="3888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94B4F8DA-284B-4D11-A71C-FDD933922A18}"/>
                  </a:ext>
                </a:extLst>
              </p14:cNvPr>
              <p14:cNvContentPartPr/>
              <p14:nvPr/>
            </p14:nvContentPartPr>
            <p14:xfrm>
              <a:off x="7188480" y="2536200"/>
              <a:ext cx="160920" cy="26820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94B4F8DA-284B-4D11-A71C-FDD933922A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72640" y="2472840"/>
                <a:ext cx="1922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394586CA-26ED-4919-8CE9-303935B55797}"/>
                  </a:ext>
                </a:extLst>
              </p14:cNvPr>
              <p14:cNvContentPartPr/>
              <p14:nvPr/>
            </p14:nvContentPartPr>
            <p14:xfrm>
              <a:off x="7652880" y="2473560"/>
              <a:ext cx="187920" cy="303840"/>
            </p14:xfrm>
          </p:contentPart>
        </mc:Choice>
        <mc:Fallback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394586CA-26ED-4919-8CE9-303935B5579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37040" y="2410200"/>
                <a:ext cx="21924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181DA243-4652-4210-89C9-E1610D09A4A6}"/>
                  </a:ext>
                </a:extLst>
              </p14:cNvPr>
              <p14:cNvContentPartPr/>
              <p14:nvPr/>
            </p14:nvContentPartPr>
            <p14:xfrm>
              <a:off x="7643880" y="2518200"/>
              <a:ext cx="178920" cy="20556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181DA243-4652-4210-89C9-E1610D09A4A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28040" y="2454840"/>
                <a:ext cx="2102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0A55DDA2-DC5D-4478-843A-1E86DE4FAA2D}"/>
                  </a:ext>
                </a:extLst>
              </p14:cNvPr>
              <p14:cNvContentPartPr/>
              <p14:nvPr/>
            </p14:nvContentPartPr>
            <p14:xfrm>
              <a:off x="8179560" y="2410920"/>
              <a:ext cx="107640" cy="366480"/>
            </p14:xfrm>
          </p:contentPart>
        </mc:Choice>
        <mc:Fallback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0A55DDA2-DC5D-4478-843A-1E86DE4FAA2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63720" y="2347560"/>
                <a:ext cx="1389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B6238502-01A1-4E0C-B08A-5C9EB9D25ECD}"/>
                  </a:ext>
                </a:extLst>
              </p14:cNvPr>
              <p14:cNvContentPartPr/>
              <p14:nvPr/>
            </p14:nvContentPartPr>
            <p14:xfrm>
              <a:off x="8527680" y="2428920"/>
              <a:ext cx="187920" cy="214560"/>
            </p14:xfrm>
          </p:contentPart>
        </mc:Choice>
        <mc:Fallback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B6238502-01A1-4E0C-B08A-5C9EB9D25EC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11840" y="2365560"/>
                <a:ext cx="2192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B9F9D865-64E8-483B-896F-A2D496615C1F}"/>
                  </a:ext>
                </a:extLst>
              </p14:cNvPr>
              <p14:cNvContentPartPr/>
              <p14:nvPr/>
            </p14:nvContentPartPr>
            <p14:xfrm>
              <a:off x="7143840" y="2848680"/>
              <a:ext cx="1714680" cy="54000"/>
            </p14:xfrm>
          </p:contentPart>
        </mc:Choice>
        <mc:Fallback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B9F9D865-64E8-483B-896F-A2D496615C1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28000" y="2785320"/>
                <a:ext cx="1746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B47D3ED2-3197-4667-ADAA-1F2A13DD1E71}"/>
                  </a:ext>
                </a:extLst>
              </p14:cNvPr>
              <p14:cNvContentPartPr/>
              <p14:nvPr/>
            </p14:nvContentPartPr>
            <p14:xfrm>
              <a:off x="7777800" y="3053880"/>
              <a:ext cx="294840" cy="339840"/>
            </p14:xfrm>
          </p:contentPart>
        </mc:Choice>
        <mc:Fallback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B47D3ED2-3197-4667-ADAA-1F2A13DD1E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61960" y="2990520"/>
                <a:ext cx="32616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804E087E-8808-4E3E-8DEC-903C0A1E9047}"/>
                  </a:ext>
                </a:extLst>
              </p14:cNvPr>
              <p14:cNvContentPartPr/>
              <p14:nvPr/>
            </p14:nvContentPartPr>
            <p14:xfrm>
              <a:off x="9313560" y="2652120"/>
              <a:ext cx="214920" cy="360"/>
            </p14:xfrm>
          </p:contentPart>
        </mc:Choice>
        <mc:Fallback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804E087E-8808-4E3E-8DEC-903C0A1E904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97720" y="2588760"/>
                <a:ext cx="246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41053E92-C0BA-4E4D-B4F4-D3C258F62661}"/>
                  </a:ext>
                </a:extLst>
              </p14:cNvPr>
              <p14:cNvContentPartPr/>
              <p14:nvPr/>
            </p14:nvContentPartPr>
            <p14:xfrm>
              <a:off x="9268920" y="2839680"/>
              <a:ext cx="170280" cy="1800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41053E92-C0BA-4E4D-B4F4-D3C258F6266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253080" y="2776320"/>
                <a:ext cx="201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F607846A-492E-4972-B01B-1A174561501F}"/>
                  </a:ext>
                </a:extLst>
              </p14:cNvPr>
              <p14:cNvContentPartPr/>
              <p14:nvPr/>
            </p14:nvContentPartPr>
            <p14:xfrm>
              <a:off x="9662040" y="2500200"/>
              <a:ext cx="205560" cy="46476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F607846A-492E-4972-B01B-1A174561501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46200" y="2436840"/>
                <a:ext cx="23688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F0FE6AF7-3B09-4DE4-B15C-8A24A97A8A4C}"/>
                  </a:ext>
                </a:extLst>
              </p14:cNvPr>
              <p14:cNvContentPartPr/>
              <p14:nvPr/>
            </p14:nvContentPartPr>
            <p14:xfrm>
              <a:off x="10001160" y="2839680"/>
              <a:ext cx="27360" cy="936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F0FE6AF7-3B09-4DE4-B15C-8A24A97A8A4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985320" y="2776320"/>
                <a:ext cx="586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A262D3E6-8E49-4B18-BDEC-1C36753ED806}"/>
                  </a:ext>
                </a:extLst>
              </p14:cNvPr>
              <p14:cNvContentPartPr/>
              <p14:nvPr/>
            </p14:nvContentPartPr>
            <p14:xfrm>
              <a:off x="10260360" y="2518200"/>
              <a:ext cx="187560" cy="46476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A262D3E6-8E49-4B18-BDEC-1C36753ED80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244520" y="2454840"/>
                <a:ext cx="21888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FA6B46C6-96FA-4010-9140-57B5270EB495}"/>
                  </a:ext>
                </a:extLst>
              </p14:cNvPr>
              <p14:cNvContentPartPr/>
              <p14:nvPr/>
            </p14:nvContentPartPr>
            <p14:xfrm>
              <a:off x="1919880" y="4464720"/>
              <a:ext cx="360" cy="36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FA6B46C6-96FA-4010-9140-57B5270EB49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04040" y="440136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04FCF3E4-2C77-484E-AEAF-989215798AB8}"/>
                  </a:ext>
                </a:extLst>
              </p14:cNvPr>
              <p14:cNvContentPartPr/>
              <p14:nvPr/>
            </p14:nvContentPartPr>
            <p14:xfrm>
              <a:off x="7277760" y="3830760"/>
              <a:ext cx="330840" cy="1836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04FCF3E4-2C77-484E-AEAF-989215798AB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61920" y="3767400"/>
                <a:ext cx="362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FF90A8FB-06DA-4D1C-A7DF-ABE672D19359}"/>
                  </a:ext>
                </a:extLst>
              </p14:cNvPr>
              <p14:cNvContentPartPr/>
              <p14:nvPr/>
            </p14:nvContentPartPr>
            <p14:xfrm>
              <a:off x="7938360" y="3804120"/>
              <a:ext cx="482760" cy="36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FF90A8FB-06DA-4D1C-A7DF-ABE672D1935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22520" y="3740760"/>
                <a:ext cx="514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83226B8E-E170-408B-A626-AB42BFE754CC}"/>
                  </a:ext>
                </a:extLst>
              </p14:cNvPr>
              <p14:cNvContentPartPr/>
              <p14:nvPr/>
            </p14:nvContentPartPr>
            <p14:xfrm>
              <a:off x="4277160" y="4116600"/>
              <a:ext cx="491760" cy="6300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83226B8E-E170-408B-A626-AB42BFE754C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61320" y="4053240"/>
                <a:ext cx="523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A274824E-E21C-4593-B13F-9B357392C9DE}"/>
                  </a:ext>
                </a:extLst>
              </p14:cNvPr>
              <p14:cNvContentPartPr/>
              <p14:nvPr/>
            </p14:nvContentPartPr>
            <p14:xfrm>
              <a:off x="4304160" y="4804200"/>
              <a:ext cx="303840" cy="936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A274824E-E21C-4593-B13F-9B357392C9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88320" y="4740840"/>
                <a:ext cx="335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A4364ACC-86B8-47C6-8E25-DAFBF1D9908E}"/>
                  </a:ext>
                </a:extLst>
              </p14:cNvPr>
              <p14:cNvContentPartPr/>
              <p14:nvPr/>
            </p14:nvContentPartPr>
            <p14:xfrm>
              <a:off x="10947960" y="4053960"/>
              <a:ext cx="294840" cy="936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A4364ACC-86B8-47C6-8E25-DAFBF1D9908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932120" y="3990600"/>
                <a:ext cx="326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EBFC7297-0BE9-4F15-BE80-44A6880DFC26}"/>
                  </a:ext>
                </a:extLst>
              </p14:cNvPr>
              <p14:cNvContentPartPr/>
              <p14:nvPr/>
            </p14:nvContentPartPr>
            <p14:xfrm>
              <a:off x="5295240" y="4670280"/>
              <a:ext cx="696960" cy="5400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EBFC7297-0BE9-4F15-BE80-44A6880DFC2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79400" y="4606920"/>
                <a:ext cx="7282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DF351B27-6962-4DAF-ABFE-834F0DA40613}"/>
                  </a:ext>
                </a:extLst>
              </p14:cNvPr>
              <p14:cNvContentPartPr/>
              <p14:nvPr/>
            </p14:nvContentPartPr>
            <p14:xfrm>
              <a:off x="9054720" y="4000320"/>
              <a:ext cx="509400" cy="27360"/>
            </p14:xfrm>
          </p:contentPart>
        </mc:Choice>
        <mc:Fallback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DF351B27-6962-4DAF-ABFE-834F0DA4061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38880" y="3936960"/>
                <a:ext cx="540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77C281DC-7A5E-45CD-B1C0-95713EAEB098}"/>
                  </a:ext>
                </a:extLst>
              </p14:cNvPr>
              <p14:cNvContentPartPr/>
              <p14:nvPr/>
            </p14:nvContentPartPr>
            <p14:xfrm>
              <a:off x="6099120" y="3955680"/>
              <a:ext cx="527040" cy="473760"/>
            </p14:xfrm>
          </p:contentPart>
        </mc:Choice>
        <mc:Fallback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77C281DC-7A5E-45CD-B1C0-95713EAEB09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83280" y="3892320"/>
                <a:ext cx="55836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71AB0D08-C028-4924-896F-E43DB5A981D9}"/>
                  </a:ext>
                </a:extLst>
              </p14:cNvPr>
              <p14:cNvContentPartPr/>
              <p14:nvPr/>
            </p14:nvContentPartPr>
            <p14:xfrm>
              <a:off x="4232520" y="5348880"/>
              <a:ext cx="643320" cy="55404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71AB0D08-C028-4924-896F-E43DB5A981D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16680" y="5285520"/>
                <a:ext cx="67464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88E42AA6-9D9C-43D5-91A9-16C95562243B}"/>
                  </a:ext>
                </a:extLst>
              </p14:cNvPr>
              <p14:cNvContentPartPr/>
              <p14:nvPr/>
            </p14:nvContentPartPr>
            <p14:xfrm>
              <a:off x="8286840" y="5759640"/>
              <a:ext cx="937800" cy="360"/>
            </p14:xfrm>
          </p:contentPart>
        </mc:Choice>
        <mc:Fallback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88E42AA6-9D9C-43D5-91A9-16C95562243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271000" y="5696280"/>
                <a:ext cx="969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D96E13C5-A439-45DA-A864-6FEE8F90CFDC}"/>
                  </a:ext>
                </a:extLst>
              </p14:cNvPr>
              <p14:cNvContentPartPr/>
              <p14:nvPr/>
            </p14:nvContentPartPr>
            <p14:xfrm>
              <a:off x="5464800" y="6170400"/>
              <a:ext cx="1973880" cy="178920"/>
            </p14:xfrm>
          </p:contentPart>
        </mc:Choice>
        <mc:Fallback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D96E13C5-A439-45DA-A864-6FEE8F90CFD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48960" y="6107040"/>
                <a:ext cx="2005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91AF6ADE-158E-42D2-A76B-74FD36D94362}"/>
                  </a:ext>
                </a:extLst>
              </p14:cNvPr>
              <p14:cNvContentPartPr/>
              <p14:nvPr/>
            </p14:nvContentPartPr>
            <p14:xfrm>
              <a:off x="5304240" y="4866840"/>
              <a:ext cx="2322000" cy="1437840"/>
            </p14:xfrm>
          </p:contentPart>
        </mc:Choice>
        <mc:Fallback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91AF6ADE-158E-42D2-A76B-74FD36D9436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88400" y="4803480"/>
                <a:ext cx="2353320" cy="15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512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0</Words>
  <Application>Microsoft Office PowerPoint</Application>
  <PresentationFormat>شاشة عريضة</PresentationFormat>
  <Paragraphs>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Ayman Mohammad Okashah</dc:creator>
  <cp:lastModifiedBy>Admin</cp:lastModifiedBy>
  <cp:revision>10</cp:revision>
  <dcterms:created xsi:type="dcterms:W3CDTF">2020-04-04T13:37:43Z</dcterms:created>
  <dcterms:modified xsi:type="dcterms:W3CDTF">2020-10-05T03:20:19Z</dcterms:modified>
</cp:coreProperties>
</file>