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8" r:id="rId7"/>
    <p:sldId id="261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GeDTTkhdxdBNglfyF/MBA==" hashData="+B+1MQK/H6o880YNsN7wmv3luwuWVDgqVdTTAsuX9qKCYJdRyswfa3ESB7pUm77T8lhC2vYhmjAXOWwX3Z40Rg=="/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C797"/>
    <a:srgbClr val="171318"/>
    <a:srgbClr val="749D7A"/>
    <a:srgbClr val="A6B5BC"/>
    <a:srgbClr val="D1D8DE"/>
    <a:srgbClr val="4679A7"/>
    <a:srgbClr val="51A81F"/>
    <a:srgbClr val="27510F"/>
    <a:srgbClr val="EBD397"/>
    <a:srgbClr val="DF3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76" autoAdjust="0"/>
    <p:restoredTop sz="94937" autoAdjust="0"/>
  </p:normalViewPr>
  <p:slideViewPr>
    <p:cSldViewPr snapToGrid="0">
      <p:cViewPr varScale="1">
        <p:scale>
          <a:sx n="108" d="100"/>
          <a:sy n="108" d="100"/>
        </p:scale>
        <p:origin x="1140" y="108"/>
      </p:cViewPr>
      <p:guideLst>
        <p:guide orient="horz" pos="2232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5A43-E134-46A5-9C9F-A14783A0F4D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BF4C2-D5F6-4354-8FCA-6D688649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5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93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</a:t>
            </a:r>
            <a:r>
              <a:rPr lang="ar-AE" baseline="0" dirty="0"/>
              <a:t> شخير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04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ضحكعلى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78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95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اصوات</a:t>
            </a:r>
            <a:r>
              <a:rPr lang="ar-AE" baseline="0" dirty="0"/>
              <a:t> الحيوانات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72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</a:t>
            </a:r>
            <a:r>
              <a:rPr lang="ar-AE" baseline="0" dirty="0"/>
              <a:t> شخير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80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اصوات</a:t>
            </a:r>
            <a:r>
              <a:rPr lang="ar-AE" baseline="0" dirty="0"/>
              <a:t> الحيوانات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14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الم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70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</a:t>
            </a:r>
            <a:r>
              <a:rPr lang="ar-AE" baseline="0" dirty="0"/>
              <a:t> شخير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13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</a:t>
            </a:r>
            <a:r>
              <a:rPr lang="ar-AE" baseline="0" dirty="0"/>
              <a:t> شخير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06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9.png"/><Relationship Id="rId1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17" Type="http://schemas.openxmlformats.org/officeDocument/2006/relationships/image" Target="../media/image13.png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7.png"/><Relationship Id="rId5" Type="http://schemas.microsoft.com/office/2007/relationships/media" Target="../media/media5.mp3"/><Relationship Id="rId1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Confetti">
            <a:fgClr>
              <a:srgbClr val="EBD397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51"/>
          <a:stretch/>
        </p:blipFill>
        <p:spPr>
          <a:xfrm>
            <a:off x="546517" y="0"/>
            <a:ext cx="8860954" cy="2898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99" r="15582"/>
          <a:stretch/>
        </p:blipFill>
        <p:spPr>
          <a:xfrm>
            <a:off x="4711752" y="4367552"/>
            <a:ext cx="7480248" cy="2355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447675"/>
            <a:ext cx="8858250" cy="5962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8867" y="3308888"/>
            <a:ext cx="350288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5400" b="1" i="0" dirty="0">
                <a:ln>
                  <a:solidFill>
                    <a:srgbClr val="A53706"/>
                  </a:solidFill>
                </a:ln>
                <a:solidFill>
                  <a:srgbClr val="DF311A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أوشي الأرنب</a:t>
            </a:r>
            <a:endParaRPr lang="en-US" sz="5400" b="1" i="0" dirty="0">
              <a:ln>
                <a:solidFill>
                  <a:srgbClr val="A53706"/>
                </a:solidFill>
              </a:ln>
              <a:solidFill>
                <a:srgbClr val="DF311A"/>
              </a:solidFill>
              <a:effectLst/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r>
              <a:rPr lang="ar-AE" sz="5400" b="1" i="0" dirty="0">
                <a:ln>
                  <a:solidFill>
                    <a:srgbClr val="A53706"/>
                  </a:solidFill>
                </a:ln>
                <a:solidFill>
                  <a:srgbClr val="DF311A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الأكول</a:t>
            </a:r>
            <a:endParaRPr lang="en-US" sz="5400" b="1" dirty="0">
              <a:ln>
                <a:solidFill>
                  <a:srgbClr val="A53706"/>
                </a:solidFill>
              </a:ln>
              <a:solidFill>
                <a:srgbClr val="DF311A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2731" y="2320349"/>
            <a:ext cx="40751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6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الدرس الأول</a:t>
            </a:r>
            <a:endParaRPr lang="en-US" sz="6600" b="1" dirty="0">
              <a:ln>
                <a:solidFill>
                  <a:srgbClr val="27510F"/>
                </a:solidFill>
              </a:ln>
              <a:solidFill>
                <a:srgbClr val="51A81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793" y="6092908"/>
            <a:ext cx="59346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i="0" dirty="0">
                <a:ln>
                  <a:solidFill>
                    <a:srgbClr val="171318"/>
                  </a:solidFill>
                </a:ln>
                <a:solidFill>
                  <a:srgbClr val="90C797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إعداد المعلمة : وضحة القايدي</a:t>
            </a:r>
            <a:endParaRPr lang="en-US" sz="4000" b="1" dirty="0">
              <a:ln>
                <a:solidFill>
                  <a:srgbClr val="171318"/>
                </a:solidFill>
              </a:ln>
              <a:solidFill>
                <a:srgbClr val="90C79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5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rot="5400000">
            <a:off x="7076166" y="2739055"/>
            <a:ext cx="4118945" cy="4118945"/>
            <a:chOff x="2435586" y="2208792"/>
            <a:chExt cx="4118945" cy="4118945"/>
          </a:xfrm>
        </p:grpSpPr>
        <p:grpSp>
          <p:nvGrpSpPr>
            <p:cNvPr id="3" name="Group 2"/>
            <p:cNvGrpSpPr/>
            <p:nvPr/>
          </p:nvGrpSpPr>
          <p:grpSpPr>
            <a:xfrm>
              <a:off x="2435586" y="2208792"/>
              <a:ext cx="4118945" cy="4118945"/>
              <a:chOff x="3787661" y="2420734"/>
              <a:chExt cx="4118945" cy="411894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7661" y="2420734"/>
                <a:ext cx="4118945" cy="4118945"/>
              </a:xfrm>
              <a:prstGeom prst="rect">
                <a:avLst/>
              </a:prstGeom>
            </p:spPr>
          </p:pic>
          <p:sp>
            <p:nvSpPr>
              <p:cNvPr id="5" name="Freeform 4"/>
              <p:cNvSpPr/>
              <p:nvPr/>
            </p:nvSpPr>
            <p:spPr>
              <a:xfrm>
                <a:off x="4456640" y="4856205"/>
                <a:ext cx="663227" cy="889687"/>
              </a:xfrm>
              <a:custGeom>
                <a:avLst/>
                <a:gdLst>
                  <a:gd name="connsiteX0" fmla="*/ 288355 w 663227"/>
                  <a:gd name="connsiteY0" fmla="*/ 889687 h 889687"/>
                  <a:gd name="connsiteX1" fmla="*/ 288355 w 663227"/>
                  <a:gd name="connsiteY1" fmla="*/ 889687 h 889687"/>
                  <a:gd name="connsiteX2" fmla="*/ 144192 w 663227"/>
                  <a:gd name="connsiteY2" fmla="*/ 807309 h 889687"/>
                  <a:gd name="connsiteX3" fmla="*/ 127717 w 663227"/>
                  <a:gd name="connsiteY3" fmla="*/ 782595 h 889687"/>
                  <a:gd name="connsiteX4" fmla="*/ 115360 w 663227"/>
                  <a:gd name="connsiteY4" fmla="*/ 774357 h 889687"/>
                  <a:gd name="connsiteX5" fmla="*/ 98884 w 663227"/>
                  <a:gd name="connsiteY5" fmla="*/ 749644 h 889687"/>
                  <a:gd name="connsiteX6" fmla="*/ 82409 w 663227"/>
                  <a:gd name="connsiteY6" fmla="*/ 720811 h 889687"/>
                  <a:gd name="connsiteX7" fmla="*/ 53576 w 663227"/>
                  <a:gd name="connsiteY7" fmla="*/ 691979 h 889687"/>
                  <a:gd name="connsiteX8" fmla="*/ 32982 w 663227"/>
                  <a:gd name="connsiteY8" fmla="*/ 663146 h 889687"/>
                  <a:gd name="connsiteX9" fmla="*/ 8268 w 663227"/>
                  <a:gd name="connsiteY9" fmla="*/ 630195 h 889687"/>
                  <a:gd name="connsiteX10" fmla="*/ 4149 w 663227"/>
                  <a:gd name="connsiteY10" fmla="*/ 580768 h 889687"/>
                  <a:gd name="connsiteX11" fmla="*/ 65933 w 663227"/>
                  <a:gd name="connsiteY11" fmla="*/ 584887 h 889687"/>
                  <a:gd name="connsiteX12" fmla="*/ 94765 w 663227"/>
                  <a:gd name="connsiteY12" fmla="*/ 593125 h 889687"/>
                  <a:gd name="connsiteX13" fmla="*/ 119479 w 663227"/>
                  <a:gd name="connsiteY13" fmla="*/ 605481 h 889687"/>
                  <a:gd name="connsiteX14" fmla="*/ 119479 w 663227"/>
                  <a:gd name="connsiteY14" fmla="*/ 387179 h 889687"/>
                  <a:gd name="connsiteX15" fmla="*/ 144192 w 663227"/>
                  <a:gd name="connsiteY15" fmla="*/ 350109 h 889687"/>
                  <a:gd name="connsiteX16" fmla="*/ 156549 w 663227"/>
                  <a:gd name="connsiteY16" fmla="*/ 341871 h 889687"/>
                  <a:gd name="connsiteX17" fmla="*/ 168906 w 663227"/>
                  <a:gd name="connsiteY17" fmla="*/ 337752 h 889687"/>
                  <a:gd name="connsiteX18" fmla="*/ 197738 w 663227"/>
                  <a:gd name="connsiteY18" fmla="*/ 313038 h 889687"/>
                  <a:gd name="connsiteX19" fmla="*/ 205976 w 663227"/>
                  <a:gd name="connsiteY19" fmla="*/ 300681 h 889687"/>
                  <a:gd name="connsiteX20" fmla="*/ 210095 w 663227"/>
                  <a:gd name="connsiteY20" fmla="*/ 313038 h 889687"/>
                  <a:gd name="connsiteX21" fmla="*/ 214214 w 663227"/>
                  <a:gd name="connsiteY21" fmla="*/ 337752 h 889687"/>
                  <a:gd name="connsiteX22" fmla="*/ 222452 w 663227"/>
                  <a:gd name="connsiteY22" fmla="*/ 354227 h 889687"/>
                  <a:gd name="connsiteX23" fmla="*/ 226571 w 663227"/>
                  <a:gd name="connsiteY23" fmla="*/ 370703 h 889687"/>
                  <a:gd name="connsiteX24" fmla="*/ 230690 w 663227"/>
                  <a:gd name="connsiteY24" fmla="*/ 383060 h 889687"/>
                  <a:gd name="connsiteX25" fmla="*/ 234809 w 663227"/>
                  <a:gd name="connsiteY25" fmla="*/ 354227 h 889687"/>
                  <a:gd name="connsiteX26" fmla="*/ 238928 w 663227"/>
                  <a:gd name="connsiteY26" fmla="*/ 341871 h 889687"/>
                  <a:gd name="connsiteX27" fmla="*/ 271879 w 663227"/>
                  <a:gd name="connsiteY27" fmla="*/ 284206 h 889687"/>
                  <a:gd name="connsiteX28" fmla="*/ 284236 w 663227"/>
                  <a:gd name="connsiteY28" fmla="*/ 271849 h 889687"/>
                  <a:gd name="connsiteX29" fmla="*/ 317187 w 663227"/>
                  <a:gd name="connsiteY29" fmla="*/ 226541 h 889687"/>
                  <a:gd name="connsiteX30" fmla="*/ 333663 w 663227"/>
                  <a:gd name="connsiteY30" fmla="*/ 205946 h 889687"/>
                  <a:gd name="connsiteX31" fmla="*/ 350138 w 663227"/>
                  <a:gd name="connsiteY31" fmla="*/ 193590 h 889687"/>
                  <a:gd name="connsiteX32" fmla="*/ 378971 w 663227"/>
                  <a:gd name="connsiteY32" fmla="*/ 156519 h 889687"/>
                  <a:gd name="connsiteX33" fmla="*/ 391328 w 663227"/>
                  <a:gd name="connsiteY33" fmla="*/ 148281 h 889687"/>
                  <a:gd name="connsiteX34" fmla="*/ 403684 w 663227"/>
                  <a:gd name="connsiteY34" fmla="*/ 135925 h 889687"/>
                  <a:gd name="connsiteX35" fmla="*/ 420160 w 663227"/>
                  <a:gd name="connsiteY35" fmla="*/ 127687 h 889687"/>
                  <a:gd name="connsiteX36" fmla="*/ 432517 w 663227"/>
                  <a:gd name="connsiteY36" fmla="*/ 115330 h 889687"/>
                  <a:gd name="connsiteX37" fmla="*/ 448992 w 663227"/>
                  <a:gd name="connsiteY37" fmla="*/ 102973 h 889687"/>
                  <a:gd name="connsiteX38" fmla="*/ 473706 w 663227"/>
                  <a:gd name="connsiteY38" fmla="*/ 82379 h 889687"/>
                  <a:gd name="connsiteX39" fmla="*/ 506657 w 663227"/>
                  <a:gd name="connsiteY39" fmla="*/ 57665 h 889687"/>
                  <a:gd name="connsiteX40" fmla="*/ 510776 w 663227"/>
                  <a:gd name="connsiteY40" fmla="*/ 45309 h 889687"/>
                  <a:gd name="connsiteX41" fmla="*/ 531371 w 663227"/>
                  <a:gd name="connsiteY41" fmla="*/ 41190 h 889687"/>
                  <a:gd name="connsiteX42" fmla="*/ 560203 w 663227"/>
                  <a:gd name="connsiteY42" fmla="*/ 20595 h 889687"/>
                  <a:gd name="connsiteX43" fmla="*/ 580798 w 663227"/>
                  <a:gd name="connsiteY43" fmla="*/ 8238 h 889687"/>
                  <a:gd name="connsiteX44" fmla="*/ 593155 w 663227"/>
                  <a:gd name="connsiteY44" fmla="*/ 0 h 889687"/>
                  <a:gd name="connsiteX45" fmla="*/ 593155 w 663227"/>
                  <a:gd name="connsiteY45" fmla="*/ 107092 h 889687"/>
                  <a:gd name="connsiteX46" fmla="*/ 597274 w 663227"/>
                  <a:gd name="connsiteY46" fmla="*/ 222422 h 889687"/>
                  <a:gd name="connsiteX47" fmla="*/ 609630 w 663227"/>
                  <a:gd name="connsiteY47" fmla="*/ 243017 h 889687"/>
                  <a:gd name="connsiteX48" fmla="*/ 613749 w 663227"/>
                  <a:gd name="connsiteY48" fmla="*/ 259492 h 889687"/>
                  <a:gd name="connsiteX49" fmla="*/ 630225 w 663227"/>
                  <a:gd name="connsiteY49" fmla="*/ 296563 h 889687"/>
                  <a:gd name="connsiteX50" fmla="*/ 634344 w 663227"/>
                  <a:gd name="connsiteY50" fmla="*/ 317157 h 889687"/>
                  <a:gd name="connsiteX51" fmla="*/ 646701 w 663227"/>
                  <a:gd name="connsiteY51" fmla="*/ 350109 h 889687"/>
                  <a:gd name="connsiteX52" fmla="*/ 654938 w 663227"/>
                  <a:gd name="connsiteY52" fmla="*/ 362465 h 889687"/>
                  <a:gd name="connsiteX53" fmla="*/ 663176 w 663227"/>
                  <a:gd name="connsiteY53" fmla="*/ 399536 h 889687"/>
                  <a:gd name="connsiteX54" fmla="*/ 659057 w 663227"/>
                  <a:gd name="connsiteY54" fmla="*/ 518984 h 889687"/>
                  <a:gd name="connsiteX55" fmla="*/ 646701 w 663227"/>
                  <a:gd name="connsiteY55" fmla="*/ 531341 h 889687"/>
                  <a:gd name="connsiteX56" fmla="*/ 638463 w 663227"/>
                  <a:gd name="connsiteY56" fmla="*/ 547817 h 889687"/>
                  <a:gd name="connsiteX57" fmla="*/ 609630 w 663227"/>
                  <a:gd name="connsiteY57" fmla="*/ 556054 h 889687"/>
                  <a:gd name="connsiteX58" fmla="*/ 597274 w 663227"/>
                  <a:gd name="connsiteY58" fmla="*/ 560173 h 889687"/>
                  <a:gd name="connsiteX59" fmla="*/ 568441 w 663227"/>
                  <a:gd name="connsiteY59" fmla="*/ 576649 h 889687"/>
                  <a:gd name="connsiteX60" fmla="*/ 551965 w 663227"/>
                  <a:gd name="connsiteY60" fmla="*/ 580768 h 889687"/>
                  <a:gd name="connsiteX61" fmla="*/ 510776 w 663227"/>
                  <a:gd name="connsiteY61" fmla="*/ 601363 h 889687"/>
                  <a:gd name="connsiteX62" fmla="*/ 494301 w 663227"/>
                  <a:gd name="connsiteY62" fmla="*/ 609600 h 889687"/>
                  <a:gd name="connsiteX63" fmla="*/ 469587 w 663227"/>
                  <a:gd name="connsiteY63" fmla="*/ 626076 h 889687"/>
                  <a:gd name="connsiteX64" fmla="*/ 465468 w 663227"/>
                  <a:gd name="connsiteY64" fmla="*/ 638433 h 889687"/>
                  <a:gd name="connsiteX65" fmla="*/ 453111 w 663227"/>
                  <a:gd name="connsiteY65" fmla="*/ 642552 h 889687"/>
                  <a:gd name="connsiteX66" fmla="*/ 440755 w 663227"/>
                  <a:gd name="connsiteY66" fmla="*/ 650790 h 889687"/>
                  <a:gd name="connsiteX67" fmla="*/ 432517 w 663227"/>
                  <a:gd name="connsiteY67" fmla="*/ 671384 h 889687"/>
                  <a:gd name="connsiteX68" fmla="*/ 416041 w 663227"/>
                  <a:gd name="connsiteY68" fmla="*/ 696098 h 889687"/>
                  <a:gd name="connsiteX69" fmla="*/ 395446 w 663227"/>
                  <a:gd name="connsiteY69" fmla="*/ 724930 h 889687"/>
                  <a:gd name="connsiteX70" fmla="*/ 383090 w 663227"/>
                  <a:gd name="connsiteY70" fmla="*/ 737287 h 889687"/>
                  <a:gd name="connsiteX71" fmla="*/ 370733 w 663227"/>
                  <a:gd name="connsiteY71" fmla="*/ 766119 h 889687"/>
                  <a:gd name="connsiteX72" fmla="*/ 354257 w 663227"/>
                  <a:gd name="connsiteY72" fmla="*/ 790833 h 889687"/>
                  <a:gd name="connsiteX73" fmla="*/ 346019 w 663227"/>
                  <a:gd name="connsiteY73" fmla="*/ 803190 h 889687"/>
                  <a:gd name="connsiteX74" fmla="*/ 333663 w 663227"/>
                  <a:gd name="connsiteY74" fmla="*/ 827903 h 889687"/>
                  <a:gd name="connsiteX75" fmla="*/ 317187 w 663227"/>
                  <a:gd name="connsiteY75" fmla="*/ 856736 h 889687"/>
                  <a:gd name="connsiteX76" fmla="*/ 288355 w 663227"/>
                  <a:gd name="connsiteY76" fmla="*/ 889687 h 88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663227" h="889687">
                    <a:moveTo>
                      <a:pt x="288355" y="889687"/>
                    </a:moveTo>
                    <a:lnTo>
                      <a:pt x="288355" y="889687"/>
                    </a:lnTo>
                    <a:cubicBezTo>
                      <a:pt x="240301" y="862228"/>
                      <a:pt x="191541" y="835968"/>
                      <a:pt x="144192" y="807309"/>
                    </a:cubicBezTo>
                    <a:cubicBezTo>
                      <a:pt x="116506" y="790552"/>
                      <a:pt x="142817" y="801469"/>
                      <a:pt x="127717" y="782595"/>
                    </a:cubicBezTo>
                    <a:cubicBezTo>
                      <a:pt x="124624" y="778729"/>
                      <a:pt x="119479" y="777103"/>
                      <a:pt x="115360" y="774357"/>
                    </a:cubicBezTo>
                    <a:cubicBezTo>
                      <a:pt x="108121" y="752640"/>
                      <a:pt x="116026" y="770213"/>
                      <a:pt x="98884" y="749644"/>
                    </a:cubicBezTo>
                    <a:cubicBezTo>
                      <a:pt x="84837" y="732788"/>
                      <a:pt x="95840" y="740958"/>
                      <a:pt x="82409" y="720811"/>
                    </a:cubicBezTo>
                    <a:cubicBezTo>
                      <a:pt x="68713" y="700266"/>
                      <a:pt x="69941" y="702889"/>
                      <a:pt x="53576" y="691979"/>
                    </a:cubicBezTo>
                    <a:cubicBezTo>
                      <a:pt x="37706" y="660238"/>
                      <a:pt x="54449" y="689383"/>
                      <a:pt x="32982" y="663146"/>
                    </a:cubicBezTo>
                    <a:cubicBezTo>
                      <a:pt x="24288" y="652520"/>
                      <a:pt x="8268" y="630195"/>
                      <a:pt x="8268" y="630195"/>
                    </a:cubicBezTo>
                    <a:cubicBezTo>
                      <a:pt x="-2611" y="597558"/>
                      <a:pt x="-1398" y="614046"/>
                      <a:pt x="4149" y="580768"/>
                    </a:cubicBezTo>
                    <a:cubicBezTo>
                      <a:pt x="24744" y="582141"/>
                      <a:pt x="45406" y="582726"/>
                      <a:pt x="65933" y="584887"/>
                    </a:cubicBezTo>
                    <a:cubicBezTo>
                      <a:pt x="69277" y="585239"/>
                      <a:pt x="90339" y="590912"/>
                      <a:pt x="94765" y="593125"/>
                    </a:cubicBezTo>
                    <a:cubicBezTo>
                      <a:pt x="126692" y="609089"/>
                      <a:pt x="88430" y="595134"/>
                      <a:pt x="119479" y="605481"/>
                    </a:cubicBezTo>
                    <a:cubicBezTo>
                      <a:pt x="106863" y="517169"/>
                      <a:pt x="112307" y="566465"/>
                      <a:pt x="119479" y="387179"/>
                    </a:cubicBezTo>
                    <a:cubicBezTo>
                      <a:pt x="120243" y="368073"/>
                      <a:pt x="129386" y="363064"/>
                      <a:pt x="144192" y="350109"/>
                    </a:cubicBezTo>
                    <a:cubicBezTo>
                      <a:pt x="147918" y="346849"/>
                      <a:pt x="152121" y="344085"/>
                      <a:pt x="156549" y="341871"/>
                    </a:cubicBezTo>
                    <a:cubicBezTo>
                      <a:pt x="160432" y="339929"/>
                      <a:pt x="164787" y="339125"/>
                      <a:pt x="168906" y="337752"/>
                    </a:cubicBezTo>
                    <a:cubicBezTo>
                      <a:pt x="181029" y="328659"/>
                      <a:pt x="188175" y="324514"/>
                      <a:pt x="197738" y="313038"/>
                    </a:cubicBezTo>
                    <a:cubicBezTo>
                      <a:pt x="200907" y="309235"/>
                      <a:pt x="203230" y="304800"/>
                      <a:pt x="205976" y="300681"/>
                    </a:cubicBezTo>
                    <a:cubicBezTo>
                      <a:pt x="207349" y="304800"/>
                      <a:pt x="209153" y="308800"/>
                      <a:pt x="210095" y="313038"/>
                    </a:cubicBezTo>
                    <a:cubicBezTo>
                      <a:pt x="211907" y="321191"/>
                      <a:pt x="211814" y="329753"/>
                      <a:pt x="214214" y="337752"/>
                    </a:cubicBezTo>
                    <a:cubicBezTo>
                      <a:pt x="215978" y="343633"/>
                      <a:pt x="219706" y="348735"/>
                      <a:pt x="222452" y="354227"/>
                    </a:cubicBezTo>
                    <a:cubicBezTo>
                      <a:pt x="223825" y="359719"/>
                      <a:pt x="225016" y="365260"/>
                      <a:pt x="226571" y="370703"/>
                    </a:cubicBezTo>
                    <a:cubicBezTo>
                      <a:pt x="227764" y="374878"/>
                      <a:pt x="228748" y="386943"/>
                      <a:pt x="230690" y="383060"/>
                    </a:cubicBezTo>
                    <a:cubicBezTo>
                      <a:pt x="235032" y="374376"/>
                      <a:pt x="232905" y="363747"/>
                      <a:pt x="234809" y="354227"/>
                    </a:cubicBezTo>
                    <a:cubicBezTo>
                      <a:pt x="235660" y="349970"/>
                      <a:pt x="237218" y="345861"/>
                      <a:pt x="238928" y="341871"/>
                    </a:cubicBezTo>
                    <a:cubicBezTo>
                      <a:pt x="245134" y="327390"/>
                      <a:pt x="267973" y="288112"/>
                      <a:pt x="271879" y="284206"/>
                    </a:cubicBezTo>
                    <a:cubicBezTo>
                      <a:pt x="275998" y="280087"/>
                      <a:pt x="280637" y="276429"/>
                      <a:pt x="284236" y="271849"/>
                    </a:cubicBezTo>
                    <a:cubicBezTo>
                      <a:pt x="295773" y="257165"/>
                      <a:pt x="305982" y="241481"/>
                      <a:pt x="317187" y="226541"/>
                    </a:cubicBezTo>
                    <a:cubicBezTo>
                      <a:pt x="322462" y="219508"/>
                      <a:pt x="326630" y="211221"/>
                      <a:pt x="333663" y="205946"/>
                    </a:cubicBezTo>
                    <a:lnTo>
                      <a:pt x="350138" y="193590"/>
                    </a:lnTo>
                    <a:cubicBezTo>
                      <a:pt x="361620" y="176368"/>
                      <a:pt x="364453" y="168618"/>
                      <a:pt x="378971" y="156519"/>
                    </a:cubicBezTo>
                    <a:cubicBezTo>
                      <a:pt x="382774" y="153350"/>
                      <a:pt x="387525" y="151450"/>
                      <a:pt x="391328" y="148281"/>
                    </a:cubicBezTo>
                    <a:cubicBezTo>
                      <a:pt x="395803" y="144552"/>
                      <a:pt x="398944" y="139310"/>
                      <a:pt x="403684" y="135925"/>
                    </a:cubicBezTo>
                    <a:cubicBezTo>
                      <a:pt x="408681" y="132356"/>
                      <a:pt x="415163" y="131256"/>
                      <a:pt x="420160" y="127687"/>
                    </a:cubicBezTo>
                    <a:cubicBezTo>
                      <a:pt x="424900" y="124301"/>
                      <a:pt x="428094" y="119121"/>
                      <a:pt x="432517" y="115330"/>
                    </a:cubicBezTo>
                    <a:cubicBezTo>
                      <a:pt x="437729" y="110862"/>
                      <a:pt x="443780" y="107440"/>
                      <a:pt x="448992" y="102973"/>
                    </a:cubicBezTo>
                    <a:cubicBezTo>
                      <a:pt x="476737" y="79192"/>
                      <a:pt x="446400" y="100583"/>
                      <a:pt x="473706" y="82379"/>
                    </a:cubicBezTo>
                    <a:cubicBezTo>
                      <a:pt x="495754" y="49307"/>
                      <a:pt x="461328" y="96518"/>
                      <a:pt x="506657" y="57665"/>
                    </a:cubicBezTo>
                    <a:cubicBezTo>
                      <a:pt x="509953" y="54840"/>
                      <a:pt x="507164" y="47717"/>
                      <a:pt x="510776" y="45309"/>
                    </a:cubicBezTo>
                    <a:cubicBezTo>
                      <a:pt x="516601" y="41426"/>
                      <a:pt x="524506" y="42563"/>
                      <a:pt x="531371" y="41190"/>
                    </a:cubicBezTo>
                    <a:cubicBezTo>
                      <a:pt x="540982" y="34325"/>
                      <a:pt x="550376" y="27147"/>
                      <a:pt x="560203" y="20595"/>
                    </a:cubicBezTo>
                    <a:cubicBezTo>
                      <a:pt x="566864" y="16154"/>
                      <a:pt x="574009" y="12481"/>
                      <a:pt x="580798" y="8238"/>
                    </a:cubicBezTo>
                    <a:cubicBezTo>
                      <a:pt x="584996" y="5614"/>
                      <a:pt x="589036" y="2746"/>
                      <a:pt x="593155" y="0"/>
                    </a:cubicBezTo>
                    <a:cubicBezTo>
                      <a:pt x="603172" y="60101"/>
                      <a:pt x="593155" y="-10844"/>
                      <a:pt x="593155" y="107092"/>
                    </a:cubicBezTo>
                    <a:cubicBezTo>
                      <a:pt x="593155" y="145560"/>
                      <a:pt x="592645" y="184234"/>
                      <a:pt x="597274" y="222422"/>
                    </a:cubicBezTo>
                    <a:cubicBezTo>
                      <a:pt x="598237" y="230370"/>
                      <a:pt x="605511" y="236152"/>
                      <a:pt x="609630" y="243017"/>
                    </a:cubicBezTo>
                    <a:cubicBezTo>
                      <a:pt x="611003" y="248509"/>
                      <a:pt x="611519" y="254289"/>
                      <a:pt x="613749" y="259492"/>
                    </a:cubicBezTo>
                    <a:cubicBezTo>
                      <a:pt x="626692" y="289691"/>
                      <a:pt x="620618" y="248529"/>
                      <a:pt x="630225" y="296563"/>
                    </a:cubicBezTo>
                    <a:cubicBezTo>
                      <a:pt x="631598" y="303428"/>
                      <a:pt x="632646" y="310365"/>
                      <a:pt x="634344" y="317157"/>
                    </a:cubicBezTo>
                    <a:cubicBezTo>
                      <a:pt x="636127" y="324287"/>
                      <a:pt x="644811" y="346329"/>
                      <a:pt x="646701" y="350109"/>
                    </a:cubicBezTo>
                    <a:cubicBezTo>
                      <a:pt x="648915" y="354536"/>
                      <a:pt x="652192" y="358346"/>
                      <a:pt x="654938" y="362465"/>
                    </a:cubicBezTo>
                    <a:cubicBezTo>
                      <a:pt x="656527" y="368819"/>
                      <a:pt x="663176" y="394307"/>
                      <a:pt x="663176" y="399536"/>
                    </a:cubicBezTo>
                    <a:cubicBezTo>
                      <a:pt x="663176" y="439376"/>
                      <a:pt x="663998" y="479452"/>
                      <a:pt x="659057" y="518984"/>
                    </a:cubicBezTo>
                    <a:cubicBezTo>
                      <a:pt x="658335" y="524764"/>
                      <a:pt x="650087" y="526601"/>
                      <a:pt x="646701" y="531341"/>
                    </a:cubicBezTo>
                    <a:cubicBezTo>
                      <a:pt x="643132" y="536338"/>
                      <a:pt x="642805" y="543475"/>
                      <a:pt x="638463" y="547817"/>
                    </a:cubicBezTo>
                    <a:cubicBezTo>
                      <a:pt x="636486" y="549794"/>
                      <a:pt x="609782" y="556011"/>
                      <a:pt x="609630" y="556054"/>
                    </a:cubicBezTo>
                    <a:cubicBezTo>
                      <a:pt x="605456" y="557247"/>
                      <a:pt x="601157" y="558231"/>
                      <a:pt x="597274" y="560173"/>
                    </a:cubicBezTo>
                    <a:cubicBezTo>
                      <a:pt x="573377" y="572122"/>
                      <a:pt x="597321" y="565819"/>
                      <a:pt x="568441" y="576649"/>
                    </a:cubicBezTo>
                    <a:cubicBezTo>
                      <a:pt x="563140" y="578637"/>
                      <a:pt x="557457" y="579395"/>
                      <a:pt x="551965" y="580768"/>
                    </a:cubicBezTo>
                    <a:lnTo>
                      <a:pt x="510776" y="601363"/>
                    </a:lnTo>
                    <a:cubicBezTo>
                      <a:pt x="505284" y="604109"/>
                      <a:pt x="499410" y="606194"/>
                      <a:pt x="494301" y="609600"/>
                    </a:cubicBezTo>
                    <a:lnTo>
                      <a:pt x="469587" y="626076"/>
                    </a:lnTo>
                    <a:cubicBezTo>
                      <a:pt x="468214" y="630195"/>
                      <a:pt x="468538" y="635363"/>
                      <a:pt x="465468" y="638433"/>
                    </a:cubicBezTo>
                    <a:cubicBezTo>
                      <a:pt x="462398" y="641503"/>
                      <a:pt x="456994" y="640610"/>
                      <a:pt x="453111" y="642552"/>
                    </a:cubicBezTo>
                    <a:cubicBezTo>
                      <a:pt x="448683" y="644766"/>
                      <a:pt x="444874" y="648044"/>
                      <a:pt x="440755" y="650790"/>
                    </a:cubicBezTo>
                    <a:cubicBezTo>
                      <a:pt x="438009" y="657655"/>
                      <a:pt x="436057" y="664893"/>
                      <a:pt x="432517" y="671384"/>
                    </a:cubicBezTo>
                    <a:cubicBezTo>
                      <a:pt x="427776" y="680076"/>
                      <a:pt x="421533" y="687860"/>
                      <a:pt x="416041" y="696098"/>
                    </a:cubicBezTo>
                    <a:cubicBezTo>
                      <a:pt x="409524" y="705874"/>
                      <a:pt x="403106" y="715993"/>
                      <a:pt x="395446" y="724930"/>
                    </a:cubicBezTo>
                    <a:cubicBezTo>
                      <a:pt x="391655" y="729353"/>
                      <a:pt x="387209" y="733168"/>
                      <a:pt x="383090" y="737287"/>
                    </a:cubicBezTo>
                    <a:cubicBezTo>
                      <a:pt x="378829" y="750071"/>
                      <a:pt x="378369" y="753393"/>
                      <a:pt x="370733" y="766119"/>
                    </a:cubicBezTo>
                    <a:cubicBezTo>
                      <a:pt x="365639" y="774609"/>
                      <a:pt x="359749" y="782595"/>
                      <a:pt x="354257" y="790833"/>
                    </a:cubicBezTo>
                    <a:lnTo>
                      <a:pt x="346019" y="803190"/>
                    </a:lnTo>
                    <a:cubicBezTo>
                      <a:pt x="335670" y="834243"/>
                      <a:pt x="349630" y="795970"/>
                      <a:pt x="333663" y="827903"/>
                    </a:cubicBezTo>
                    <a:cubicBezTo>
                      <a:pt x="317938" y="859353"/>
                      <a:pt x="347067" y="816896"/>
                      <a:pt x="317187" y="856736"/>
                    </a:cubicBezTo>
                    <a:cubicBezTo>
                      <a:pt x="308515" y="882752"/>
                      <a:pt x="293160" y="884195"/>
                      <a:pt x="288355" y="889687"/>
                    </a:cubicBezTo>
                    <a:close/>
                  </a:path>
                </a:pathLst>
              </a:custGeom>
              <a:solidFill>
                <a:schemeClr val="tx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4667460" y="3331029"/>
              <a:ext cx="457200" cy="723481"/>
            </a:xfrm>
            <a:prstGeom prst="ellipse">
              <a:avLst/>
            </a:prstGeom>
            <a:solidFill>
              <a:srgbClr val="D1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623223">
              <a:off x="4238541" y="3423093"/>
              <a:ext cx="193502" cy="409006"/>
            </a:xfrm>
            <a:prstGeom prst="ellipse">
              <a:avLst/>
            </a:prstGeom>
            <a:solidFill>
              <a:srgbClr val="A6B5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93" t="24243" r="31161" b="65360"/>
            <a:stretch/>
          </p:blipFill>
          <p:spPr>
            <a:xfrm rot="828033">
              <a:off x="4244214" y="3061384"/>
              <a:ext cx="829552" cy="82670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94466" y="196441"/>
            <a:ext cx="71000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 بجانبه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ربع حبات من الـ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ناناس.</a:t>
            </a:r>
            <a:endParaRPr lang="en-US" sz="4500" b="1" dirty="0">
              <a:ln>
                <a:solidFill>
                  <a:srgbClr val="27510F"/>
                </a:solidFill>
              </a:ln>
              <a:solidFill>
                <a:srgbClr val="51A81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96" y="4506724"/>
            <a:ext cx="1298231" cy="23501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94" y="2156563"/>
            <a:ext cx="1298231" cy="2350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12" y="2545532"/>
            <a:ext cx="1298231" cy="23501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315" y="4485544"/>
            <a:ext cx="1298231" cy="2350161"/>
          </a:xfrm>
          <a:prstGeom prst="rect">
            <a:avLst/>
          </a:prstGeom>
        </p:spPr>
      </p:pic>
      <p:pic>
        <p:nvPicPr>
          <p:cNvPr id="18" name="Picture 2" descr="ÙØªÙØ¬Ø© Ø¨Ø­Ø« Ø§ÙØµÙØ± Ø¹Ù âªcat Png clipartâ¬â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88066" y="587776"/>
            <a:ext cx="3700268" cy="37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307" y="2733625"/>
            <a:ext cx="3111179" cy="20371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53915" y="3889303"/>
            <a:ext cx="2260315" cy="287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4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1112 L 0.41601 -0.0159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20" y="-13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35534 0.0467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33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41549 0.0143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81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rot="5400000">
            <a:off x="7076166" y="2739055"/>
            <a:ext cx="4118945" cy="4118945"/>
            <a:chOff x="2435586" y="2208792"/>
            <a:chExt cx="4118945" cy="4118945"/>
          </a:xfrm>
        </p:grpSpPr>
        <p:grpSp>
          <p:nvGrpSpPr>
            <p:cNvPr id="3" name="Group 2"/>
            <p:cNvGrpSpPr/>
            <p:nvPr/>
          </p:nvGrpSpPr>
          <p:grpSpPr>
            <a:xfrm>
              <a:off x="2435586" y="2208792"/>
              <a:ext cx="4118945" cy="4118945"/>
              <a:chOff x="3787661" y="2420734"/>
              <a:chExt cx="4118945" cy="411894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7661" y="2420734"/>
                <a:ext cx="4118945" cy="4118945"/>
              </a:xfrm>
              <a:prstGeom prst="rect">
                <a:avLst/>
              </a:prstGeom>
            </p:spPr>
          </p:pic>
          <p:sp>
            <p:nvSpPr>
              <p:cNvPr id="5" name="Freeform 4"/>
              <p:cNvSpPr/>
              <p:nvPr/>
            </p:nvSpPr>
            <p:spPr>
              <a:xfrm>
                <a:off x="4456640" y="4856205"/>
                <a:ext cx="663227" cy="889687"/>
              </a:xfrm>
              <a:custGeom>
                <a:avLst/>
                <a:gdLst>
                  <a:gd name="connsiteX0" fmla="*/ 288355 w 663227"/>
                  <a:gd name="connsiteY0" fmla="*/ 889687 h 889687"/>
                  <a:gd name="connsiteX1" fmla="*/ 288355 w 663227"/>
                  <a:gd name="connsiteY1" fmla="*/ 889687 h 889687"/>
                  <a:gd name="connsiteX2" fmla="*/ 144192 w 663227"/>
                  <a:gd name="connsiteY2" fmla="*/ 807309 h 889687"/>
                  <a:gd name="connsiteX3" fmla="*/ 127717 w 663227"/>
                  <a:gd name="connsiteY3" fmla="*/ 782595 h 889687"/>
                  <a:gd name="connsiteX4" fmla="*/ 115360 w 663227"/>
                  <a:gd name="connsiteY4" fmla="*/ 774357 h 889687"/>
                  <a:gd name="connsiteX5" fmla="*/ 98884 w 663227"/>
                  <a:gd name="connsiteY5" fmla="*/ 749644 h 889687"/>
                  <a:gd name="connsiteX6" fmla="*/ 82409 w 663227"/>
                  <a:gd name="connsiteY6" fmla="*/ 720811 h 889687"/>
                  <a:gd name="connsiteX7" fmla="*/ 53576 w 663227"/>
                  <a:gd name="connsiteY7" fmla="*/ 691979 h 889687"/>
                  <a:gd name="connsiteX8" fmla="*/ 32982 w 663227"/>
                  <a:gd name="connsiteY8" fmla="*/ 663146 h 889687"/>
                  <a:gd name="connsiteX9" fmla="*/ 8268 w 663227"/>
                  <a:gd name="connsiteY9" fmla="*/ 630195 h 889687"/>
                  <a:gd name="connsiteX10" fmla="*/ 4149 w 663227"/>
                  <a:gd name="connsiteY10" fmla="*/ 580768 h 889687"/>
                  <a:gd name="connsiteX11" fmla="*/ 65933 w 663227"/>
                  <a:gd name="connsiteY11" fmla="*/ 584887 h 889687"/>
                  <a:gd name="connsiteX12" fmla="*/ 94765 w 663227"/>
                  <a:gd name="connsiteY12" fmla="*/ 593125 h 889687"/>
                  <a:gd name="connsiteX13" fmla="*/ 119479 w 663227"/>
                  <a:gd name="connsiteY13" fmla="*/ 605481 h 889687"/>
                  <a:gd name="connsiteX14" fmla="*/ 119479 w 663227"/>
                  <a:gd name="connsiteY14" fmla="*/ 387179 h 889687"/>
                  <a:gd name="connsiteX15" fmla="*/ 144192 w 663227"/>
                  <a:gd name="connsiteY15" fmla="*/ 350109 h 889687"/>
                  <a:gd name="connsiteX16" fmla="*/ 156549 w 663227"/>
                  <a:gd name="connsiteY16" fmla="*/ 341871 h 889687"/>
                  <a:gd name="connsiteX17" fmla="*/ 168906 w 663227"/>
                  <a:gd name="connsiteY17" fmla="*/ 337752 h 889687"/>
                  <a:gd name="connsiteX18" fmla="*/ 197738 w 663227"/>
                  <a:gd name="connsiteY18" fmla="*/ 313038 h 889687"/>
                  <a:gd name="connsiteX19" fmla="*/ 205976 w 663227"/>
                  <a:gd name="connsiteY19" fmla="*/ 300681 h 889687"/>
                  <a:gd name="connsiteX20" fmla="*/ 210095 w 663227"/>
                  <a:gd name="connsiteY20" fmla="*/ 313038 h 889687"/>
                  <a:gd name="connsiteX21" fmla="*/ 214214 w 663227"/>
                  <a:gd name="connsiteY21" fmla="*/ 337752 h 889687"/>
                  <a:gd name="connsiteX22" fmla="*/ 222452 w 663227"/>
                  <a:gd name="connsiteY22" fmla="*/ 354227 h 889687"/>
                  <a:gd name="connsiteX23" fmla="*/ 226571 w 663227"/>
                  <a:gd name="connsiteY23" fmla="*/ 370703 h 889687"/>
                  <a:gd name="connsiteX24" fmla="*/ 230690 w 663227"/>
                  <a:gd name="connsiteY24" fmla="*/ 383060 h 889687"/>
                  <a:gd name="connsiteX25" fmla="*/ 234809 w 663227"/>
                  <a:gd name="connsiteY25" fmla="*/ 354227 h 889687"/>
                  <a:gd name="connsiteX26" fmla="*/ 238928 w 663227"/>
                  <a:gd name="connsiteY26" fmla="*/ 341871 h 889687"/>
                  <a:gd name="connsiteX27" fmla="*/ 271879 w 663227"/>
                  <a:gd name="connsiteY27" fmla="*/ 284206 h 889687"/>
                  <a:gd name="connsiteX28" fmla="*/ 284236 w 663227"/>
                  <a:gd name="connsiteY28" fmla="*/ 271849 h 889687"/>
                  <a:gd name="connsiteX29" fmla="*/ 317187 w 663227"/>
                  <a:gd name="connsiteY29" fmla="*/ 226541 h 889687"/>
                  <a:gd name="connsiteX30" fmla="*/ 333663 w 663227"/>
                  <a:gd name="connsiteY30" fmla="*/ 205946 h 889687"/>
                  <a:gd name="connsiteX31" fmla="*/ 350138 w 663227"/>
                  <a:gd name="connsiteY31" fmla="*/ 193590 h 889687"/>
                  <a:gd name="connsiteX32" fmla="*/ 378971 w 663227"/>
                  <a:gd name="connsiteY32" fmla="*/ 156519 h 889687"/>
                  <a:gd name="connsiteX33" fmla="*/ 391328 w 663227"/>
                  <a:gd name="connsiteY33" fmla="*/ 148281 h 889687"/>
                  <a:gd name="connsiteX34" fmla="*/ 403684 w 663227"/>
                  <a:gd name="connsiteY34" fmla="*/ 135925 h 889687"/>
                  <a:gd name="connsiteX35" fmla="*/ 420160 w 663227"/>
                  <a:gd name="connsiteY35" fmla="*/ 127687 h 889687"/>
                  <a:gd name="connsiteX36" fmla="*/ 432517 w 663227"/>
                  <a:gd name="connsiteY36" fmla="*/ 115330 h 889687"/>
                  <a:gd name="connsiteX37" fmla="*/ 448992 w 663227"/>
                  <a:gd name="connsiteY37" fmla="*/ 102973 h 889687"/>
                  <a:gd name="connsiteX38" fmla="*/ 473706 w 663227"/>
                  <a:gd name="connsiteY38" fmla="*/ 82379 h 889687"/>
                  <a:gd name="connsiteX39" fmla="*/ 506657 w 663227"/>
                  <a:gd name="connsiteY39" fmla="*/ 57665 h 889687"/>
                  <a:gd name="connsiteX40" fmla="*/ 510776 w 663227"/>
                  <a:gd name="connsiteY40" fmla="*/ 45309 h 889687"/>
                  <a:gd name="connsiteX41" fmla="*/ 531371 w 663227"/>
                  <a:gd name="connsiteY41" fmla="*/ 41190 h 889687"/>
                  <a:gd name="connsiteX42" fmla="*/ 560203 w 663227"/>
                  <a:gd name="connsiteY42" fmla="*/ 20595 h 889687"/>
                  <a:gd name="connsiteX43" fmla="*/ 580798 w 663227"/>
                  <a:gd name="connsiteY43" fmla="*/ 8238 h 889687"/>
                  <a:gd name="connsiteX44" fmla="*/ 593155 w 663227"/>
                  <a:gd name="connsiteY44" fmla="*/ 0 h 889687"/>
                  <a:gd name="connsiteX45" fmla="*/ 593155 w 663227"/>
                  <a:gd name="connsiteY45" fmla="*/ 107092 h 889687"/>
                  <a:gd name="connsiteX46" fmla="*/ 597274 w 663227"/>
                  <a:gd name="connsiteY46" fmla="*/ 222422 h 889687"/>
                  <a:gd name="connsiteX47" fmla="*/ 609630 w 663227"/>
                  <a:gd name="connsiteY47" fmla="*/ 243017 h 889687"/>
                  <a:gd name="connsiteX48" fmla="*/ 613749 w 663227"/>
                  <a:gd name="connsiteY48" fmla="*/ 259492 h 889687"/>
                  <a:gd name="connsiteX49" fmla="*/ 630225 w 663227"/>
                  <a:gd name="connsiteY49" fmla="*/ 296563 h 889687"/>
                  <a:gd name="connsiteX50" fmla="*/ 634344 w 663227"/>
                  <a:gd name="connsiteY50" fmla="*/ 317157 h 889687"/>
                  <a:gd name="connsiteX51" fmla="*/ 646701 w 663227"/>
                  <a:gd name="connsiteY51" fmla="*/ 350109 h 889687"/>
                  <a:gd name="connsiteX52" fmla="*/ 654938 w 663227"/>
                  <a:gd name="connsiteY52" fmla="*/ 362465 h 889687"/>
                  <a:gd name="connsiteX53" fmla="*/ 663176 w 663227"/>
                  <a:gd name="connsiteY53" fmla="*/ 399536 h 889687"/>
                  <a:gd name="connsiteX54" fmla="*/ 659057 w 663227"/>
                  <a:gd name="connsiteY54" fmla="*/ 518984 h 889687"/>
                  <a:gd name="connsiteX55" fmla="*/ 646701 w 663227"/>
                  <a:gd name="connsiteY55" fmla="*/ 531341 h 889687"/>
                  <a:gd name="connsiteX56" fmla="*/ 638463 w 663227"/>
                  <a:gd name="connsiteY56" fmla="*/ 547817 h 889687"/>
                  <a:gd name="connsiteX57" fmla="*/ 609630 w 663227"/>
                  <a:gd name="connsiteY57" fmla="*/ 556054 h 889687"/>
                  <a:gd name="connsiteX58" fmla="*/ 597274 w 663227"/>
                  <a:gd name="connsiteY58" fmla="*/ 560173 h 889687"/>
                  <a:gd name="connsiteX59" fmla="*/ 568441 w 663227"/>
                  <a:gd name="connsiteY59" fmla="*/ 576649 h 889687"/>
                  <a:gd name="connsiteX60" fmla="*/ 551965 w 663227"/>
                  <a:gd name="connsiteY60" fmla="*/ 580768 h 889687"/>
                  <a:gd name="connsiteX61" fmla="*/ 510776 w 663227"/>
                  <a:gd name="connsiteY61" fmla="*/ 601363 h 889687"/>
                  <a:gd name="connsiteX62" fmla="*/ 494301 w 663227"/>
                  <a:gd name="connsiteY62" fmla="*/ 609600 h 889687"/>
                  <a:gd name="connsiteX63" fmla="*/ 469587 w 663227"/>
                  <a:gd name="connsiteY63" fmla="*/ 626076 h 889687"/>
                  <a:gd name="connsiteX64" fmla="*/ 465468 w 663227"/>
                  <a:gd name="connsiteY64" fmla="*/ 638433 h 889687"/>
                  <a:gd name="connsiteX65" fmla="*/ 453111 w 663227"/>
                  <a:gd name="connsiteY65" fmla="*/ 642552 h 889687"/>
                  <a:gd name="connsiteX66" fmla="*/ 440755 w 663227"/>
                  <a:gd name="connsiteY66" fmla="*/ 650790 h 889687"/>
                  <a:gd name="connsiteX67" fmla="*/ 432517 w 663227"/>
                  <a:gd name="connsiteY67" fmla="*/ 671384 h 889687"/>
                  <a:gd name="connsiteX68" fmla="*/ 416041 w 663227"/>
                  <a:gd name="connsiteY68" fmla="*/ 696098 h 889687"/>
                  <a:gd name="connsiteX69" fmla="*/ 395446 w 663227"/>
                  <a:gd name="connsiteY69" fmla="*/ 724930 h 889687"/>
                  <a:gd name="connsiteX70" fmla="*/ 383090 w 663227"/>
                  <a:gd name="connsiteY70" fmla="*/ 737287 h 889687"/>
                  <a:gd name="connsiteX71" fmla="*/ 370733 w 663227"/>
                  <a:gd name="connsiteY71" fmla="*/ 766119 h 889687"/>
                  <a:gd name="connsiteX72" fmla="*/ 354257 w 663227"/>
                  <a:gd name="connsiteY72" fmla="*/ 790833 h 889687"/>
                  <a:gd name="connsiteX73" fmla="*/ 346019 w 663227"/>
                  <a:gd name="connsiteY73" fmla="*/ 803190 h 889687"/>
                  <a:gd name="connsiteX74" fmla="*/ 333663 w 663227"/>
                  <a:gd name="connsiteY74" fmla="*/ 827903 h 889687"/>
                  <a:gd name="connsiteX75" fmla="*/ 317187 w 663227"/>
                  <a:gd name="connsiteY75" fmla="*/ 856736 h 889687"/>
                  <a:gd name="connsiteX76" fmla="*/ 288355 w 663227"/>
                  <a:gd name="connsiteY76" fmla="*/ 889687 h 88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663227" h="889687">
                    <a:moveTo>
                      <a:pt x="288355" y="889687"/>
                    </a:moveTo>
                    <a:lnTo>
                      <a:pt x="288355" y="889687"/>
                    </a:lnTo>
                    <a:cubicBezTo>
                      <a:pt x="240301" y="862228"/>
                      <a:pt x="191541" y="835968"/>
                      <a:pt x="144192" y="807309"/>
                    </a:cubicBezTo>
                    <a:cubicBezTo>
                      <a:pt x="116506" y="790552"/>
                      <a:pt x="142817" y="801469"/>
                      <a:pt x="127717" y="782595"/>
                    </a:cubicBezTo>
                    <a:cubicBezTo>
                      <a:pt x="124624" y="778729"/>
                      <a:pt x="119479" y="777103"/>
                      <a:pt x="115360" y="774357"/>
                    </a:cubicBezTo>
                    <a:cubicBezTo>
                      <a:pt x="108121" y="752640"/>
                      <a:pt x="116026" y="770213"/>
                      <a:pt x="98884" y="749644"/>
                    </a:cubicBezTo>
                    <a:cubicBezTo>
                      <a:pt x="84837" y="732788"/>
                      <a:pt x="95840" y="740958"/>
                      <a:pt x="82409" y="720811"/>
                    </a:cubicBezTo>
                    <a:cubicBezTo>
                      <a:pt x="68713" y="700266"/>
                      <a:pt x="69941" y="702889"/>
                      <a:pt x="53576" y="691979"/>
                    </a:cubicBezTo>
                    <a:cubicBezTo>
                      <a:pt x="37706" y="660238"/>
                      <a:pt x="54449" y="689383"/>
                      <a:pt x="32982" y="663146"/>
                    </a:cubicBezTo>
                    <a:cubicBezTo>
                      <a:pt x="24288" y="652520"/>
                      <a:pt x="8268" y="630195"/>
                      <a:pt x="8268" y="630195"/>
                    </a:cubicBezTo>
                    <a:cubicBezTo>
                      <a:pt x="-2611" y="597558"/>
                      <a:pt x="-1398" y="614046"/>
                      <a:pt x="4149" y="580768"/>
                    </a:cubicBezTo>
                    <a:cubicBezTo>
                      <a:pt x="24744" y="582141"/>
                      <a:pt x="45406" y="582726"/>
                      <a:pt x="65933" y="584887"/>
                    </a:cubicBezTo>
                    <a:cubicBezTo>
                      <a:pt x="69277" y="585239"/>
                      <a:pt x="90339" y="590912"/>
                      <a:pt x="94765" y="593125"/>
                    </a:cubicBezTo>
                    <a:cubicBezTo>
                      <a:pt x="126692" y="609089"/>
                      <a:pt x="88430" y="595134"/>
                      <a:pt x="119479" y="605481"/>
                    </a:cubicBezTo>
                    <a:cubicBezTo>
                      <a:pt x="106863" y="517169"/>
                      <a:pt x="112307" y="566465"/>
                      <a:pt x="119479" y="387179"/>
                    </a:cubicBezTo>
                    <a:cubicBezTo>
                      <a:pt x="120243" y="368073"/>
                      <a:pt x="129386" y="363064"/>
                      <a:pt x="144192" y="350109"/>
                    </a:cubicBezTo>
                    <a:cubicBezTo>
                      <a:pt x="147918" y="346849"/>
                      <a:pt x="152121" y="344085"/>
                      <a:pt x="156549" y="341871"/>
                    </a:cubicBezTo>
                    <a:cubicBezTo>
                      <a:pt x="160432" y="339929"/>
                      <a:pt x="164787" y="339125"/>
                      <a:pt x="168906" y="337752"/>
                    </a:cubicBezTo>
                    <a:cubicBezTo>
                      <a:pt x="181029" y="328659"/>
                      <a:pt x="188175" y="324514"/>
                      <a:pt x="197738" y="313038"/>
                    </a:cubicBezTo>
                    <a:cubicBezTo>
                      <a:pt x="200907" y="309235"/>
                      <a:pt x="203230" y="304800"/>
                      <a:pt x="205976" y="300681"/>
                    </a:cubicBezTo>
                    <a:cubicBezTo>
                      <a:pt x="207349" y="304800"/>
                      <a:pt x="209153" y="308800"/>
                      <a:pt x="210095" y="313038"/>
                    </a:cubicBezTo>
                    <a:cubicBezTo>
                      <a:pt x="211907" y="321191"/>
                      <a:pt x="211814" y="329753"/>
                      <a:pt x="214214" y="337752"/>
                    </a:cubicBezTo>
                    <a:cubicBezTo>
                      <a:pt x="215978" y="343633"/>
                      <a:pt x="219706" y="348735"/>
                      <a:pt x="222452" y="354227"/>
                    </a:cubicBezTo>
                    <a:cubicBezTo>
                      <a:pt x="223825" y="359719"/>
                      <a:pt x="225016" y="365260"/>
                      <a:pt x="226571" y="370703"/>
                    </a:cubicBezTo>
                    <a:cubicBezTo>
                      <a:pt x="227764" y="374878"/>
                      <a:pt x="228748" y="386943"/>
                      <a:pt x="230690" y="383060"/>
                    </a:cubicBezTo>
                    <a:cubicBezTo>
                      <a:pt x="235032" y="374376"/>
                      <a:pt x="232905" y="363747"/>
                      <a:pt x="234809" y="354227"/>
                    </a:cubicBezTo>
                    <a:cubicBezTo>
                      <a:pt x="235660" y="349970"/>
                      <a:pt x="237218" y="345861"/>
                      <a:pt x="238928" y="341871"/>
                    </a:cubicBezTo>
                    <a:cubicBezTo>
                      <a:pt x="245134" y="327390"/>
                      <a:pt x="267973" y="288112"/>
                      <a:pt x="271879" y="284206"/>
                    </a:cubicBezTo>
                    <a:cubicBezTo>
                      <a:pt x="275998" y="280087"/>
                      <a:pt x="280637" y="276429"/>
                      <a:pt x="284236" y="271849"/>
                    </a:cubicBezTo>
                    <a:cubicBezTo>
                      <a:pt x="295773" y="257165"/>
                      <a:pt x="305982" y="241481"/>
                      <a:pt x="317187" y="226541"/>
                    </a:cubicBezTo>
                    <a:cubicBezTo>
                      <a:pt x="322462" y="219508"/>
                      <a:pt x="326630" y="211221"/>
                      <a:pt x="333663" y="205946"/>
                    </a:cubicBezTo>
                    <a:lnTo>
                      <a:pt x="350138" y="193590"/>
                    </a:lnTo>
                    <a:cubicBezTo>
                      <a:pt x="361620" y="176368"/>
                      <a:pt x="364453" y="168618"/>
                      <a:pt x="378971" y="156519"/>
                    </a:cubicBezTo>
                    <a:cubicBezTo>
                      <a:pt x="382774" y="153350"/>
                      <a:pt x="387525" y="151450"/>
                      <a:pt x="391328" y="148281"/>
                    </a:cubicBezTo>
                    <a:cubicBezTo>
                      <a:pt x="395803" y="144552"/>
                      <a:pt x="398944" y="139310"/>
                      <a:pt x="403684" y="135925"/>
                    </a:cubicBezTo>
                    <a:cubicBezTo>
                      <a:pt x="408681" y="132356"/>
                      <a:pt x="415163" y="131256"/>
                      <a:pt x="420160" y="127687"/>
                    </a:cubicBezTo>
                    <a:cubicBezTo>
                      <a:pt x="424900" y="124301"/>
                      <a:pt x="428094" y="119121"/>
                      <a:pt x="432517" y="115330"/>
                    </a:cubicBezTo>
                    <a:cubicBezTo>
                      <a:pt x="437729" y="110862"/>
                      <a:pt x="443780" y="107440"/>
                      <a:pt x="448992" y="102973"/>
                    </a:cubicBezTo>
                    <a:cubicBezTo>
                      <a:pt x="476737" y="79192"/>
                      <a:pt x="446400" y="100583"/>
                      <a:pt x="473706" y="82379"/>
                    </a:cubicBezTo>
                    <a:cubicBezTo>
                      <a:pt x="495754" y="49307"/>
                      <a:pt x="461328" y="96518"/>
                      <a:pt x="506657" y="57665"/>
                    </a:cubicBezTo>
                    <a:cubicBezTo>
                      <a:pt x="509953" y="54840"/>
                      <a:pt x="507164" y="47717"/>
                      <a:pt x="510776" y="45309"/>
                    </a:cubicBezTo>
                    <a:cubicBezTo>
                      <a:pt x="516601" y="41426"/>
                      <a:pt x="524506" y="42563"/>
                      <a:pt x="531371" y="41190"/>
                    </a:cubicBezTo>
                    <a:cubicBezTo>
                      <a:pt x="540982" y="34325"/>
                      <a:pt x="550376" y="27147"/>
                      <a:pt x="560203" y="20595"/>
                    </a:cubicBezTo>
                    <a:cubicBezTo>
                      <a:pt x="566864" y="16154"/>
                      <a:pt x="574009" y="12481"/>
                      <a:pt x="580798" y="8238"/>
                    </a:cubicBezTo>
                    <a:cubicBezTo>
                      <a:pt x="584996" y="5614"/>
                      <a:pt x="589036" y="2746"/>
                      <a:pt x="593155" y="0"/>
                    </a:cubicBezTo>
                    <a:cubicBezTo>
                      <a:pt x="603172" y="60101"/>
                      <a:pt x="593155" y="-10844"/>
                      <a:pt x="593155" y="107092"/>
                    </a:cubicBezTo>
                    <a:cubicBezTo>
                      <a:pt x="593155" y="145560"/>
                      <a:pt x="592645" y="184234"/>
                      <a:pt x="597274" y="222422"/>
                    </a:cubicBezTo>
                    <a:cubicBezTo>
                      <a:pt x="598237" y="230370"/>
                      <a:pt x="605511" y="236152"/>
                      <a:pt x="609630" y="243017"/>
                    </a:cubicBezTo>
                    <a:cubicBezTo>
                      <a:pt x="611003" y="248509"/>
                      <a:pt x="611519" y="254289"/>
                      <a:pt x="613749" y="259492"/>
                    </a:cubicBezTo>
                    <a:cubicBezTo>
                      <a:pt x="626692" y="289691"/>
                      <a:pt x="620618" y="248529"/>
                      <a:pt x="630225" y="296563"/>
                    </a:cubicBezTo>
                    <a:cubicBezTo>
                      <a:pt x="631598" y="303428"/>
                      <a:pt x="632646" y="310365"/>
                      <a:pt x="634344" y="317157"/>
                    </a:cubicBezTo>
                    <a:cubicBezTo>
                      <a:pt x="636127" y="324287"/>
                      <a:pt x="644811" y="346329"/>
                      <a:pt x="646701" y="350109"/>
                    </a:cubicBezTo>
                    <a:cubicBezTo>
                      <a:pt x="648915" y="354536"/>
                      <a:pt x="652192" y="358346"/>
                      <a:pt x="654938" y="362465"/>
                    </a:cubicBezTo>
                    <a:cubicBezTo>
                      <a:pt x="656527" y="368819"/>
                      <a:pt x="663176" y="394307"/>
                      <a:pt x="663176" y="399536"/>
                    </a:cubicBezTo>
                    <a:cubicBezTo>
                      <a:pt x="663176" y="439376"/>
                      <a:pt x="663998" y="479452"/>
                      <a:pt x="659057" y="518984"/>
                    </a:cubicBezTo>
                    <a:cubicBezTo>
                      <a:pt x="658335" y="524764"/>
                      <a:pt x="650087" y="526601"/>
                      <a:pt x="646701" y="531341"/>
                    </a:cubicBezTo>
                    <a:cubicBezTo>
                      <a:pt x="643132" y="536338"/>
                      <a:pt x="642805" y="543475"/>
                      <a:pt x="638463" y="547817"/>
                    </a:cubicBezTo>
                    <a:cubicBezTo>
                      <a:pt x="636486" y="549794"/>
                      <a:pt x="609782" y="556011"/>
                      <a:pt x="609630" y="556054"/>
                    </a:cubicBezTo>
                    <a:cubicBezTo>
                      <a:pt x="605456" y="557247"/>
                      <a:pt x="601157" y="558231"/>
                      <a:pt x="597274" y="560173"/>
                    </a:cubicBezTo>
                    <a:cubicBezTo>
                      <a:pt x="573377" y="572122"/>
                      <a:pt x="597321" y="565819"/>
                      <a:pt x="568441" y="576649"/>
                    </a:cubicBezTo>
                    <a:cubicBezTo>
                      <a:pt x="563140" y="578637"/>
                      <a:pt x="557457" y="579395"/>
                      <a:pt x="551965" y="580768"/>
                    </a:cubicBezTo>
                    <a:lnTo>
                      <a:pt x="510776" y="601363"/>
                    </a:lnTo>
                    <a:cubicBezTo>
                      <a:pt x="505284" y="604109"/>
                      <a:pt x="499410" y="606194"/>
                      <a:pt x="494301" y="609600"/>
                    </a:cubicBezTo>
                    <a:lnTo>
                      <a:pt x="469587" y="626076"/>
                    </a:lnTo>
                    <a:cubicBezTo>
                      <a:pt x="468214" y="630195"/>
                      <a:pt x="468538" y="635363"/>
                      <a:pt x="465468" y="638433"/>
                    </a:cubicBezTo>
                    <a:cubicBezTo>
                      <a:pt x="462398" y="641503"/>
                      <a:pt x="456994" y="640610"/>
                      <a:pt x="453111" y="642552"/>
                    </a:cubicBezTo>
                    <a:cubicBezTo>
                      <a:pt x="448683" y="644766"/>
                      <a:pt x="444874" y="648044"/>
                      <a:pt x="440755" y="650790"/>
                    </a:cubicBezTo>
                    <a:cubicBezTo>
                      <a:pt x="438009" y="657655"/>
                      <a:pt x="436057" y="664893"/>
                      <a:pt x="432517" y="671384"/>
                    </a:cubicBezTo>
                    <a:cubicBezTo>
                      <a:pt x="427776" y="680076"/>
                      <a:pt x="421533" y="687860"/>
                      <a:pt x="416041" y="696098"/>
                    </a:cubicBezTo>
                    <a:cubicBezTo>
                      <a:pt x="409524" y="705874"/>
                      <a:pt x="403106" y="715993"/>
                      <a:pt x="395446" y="724930"/>
                    </a:cubicBezTo>
                    <a:cubicBezTo>
                      <a:pt x="391655" y="729353"/>
                      <a:pt x="387209" y="733168"/>
                      <a:pt x="383090" y="737287"/>
                    </a:cubicBezTo>
                    <a:cubicBezTo>
                      <a:pt x="378829" y="750071"/>
                      <a:pt x="378369" y="753393"/>
                      <a:pt x="370733" y="766119"/>
                    </a:cubicBezTo>
                    <a:cubicBezTo>
                      <a:pt x="365639" y="774609"/>
                      <a:pt x="359749" y="782595"/>
                      <a:pt x="354257" y="790833"/>
                    </a:cubicBezTo>
                    <a:lnTo>
                      <a:pt x="346019" y="803190"/>
                    </a:lnTo>
                    <a:cubicBezTo>
                      <a:pt x="335670" y="834243"/>
                      <a:pt x="349630" y="795970"/>
                      <a:pt x="333663" y="827903"/>
                    </a:cubicBezTo>
                    <a:cubicBezTo>
                      <a:pt x="317938" y="859353"/>
                      <a:pt x="347067" y="816896"/>
                      <a:pt x="317187" y="856736"/>
                    </a:cubicBezTo>
                    <a:cubicBezTo>
                      <a:pt x="308515" y="882752"/>
                      <a:pt x="293160" y="884195"/>
                      <a:pt x="288355" y="889687"/>
                    </a:cubicBezTo>
                    <a:close/>
                  </a:path>
                </a:pathLst>
              </a:custGeom>
              <a:solidFill>
                <a:schemeClr val="tx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4667460" y="3331029"/>
              <a:ext cx="457200" cy="723481"/>
            </a:xfrm>
            <a:prstGeom prst="ellipse">
              <a:avLst/>
            </a:prstGeom>
            <a:solidFill>
              <a:srgbClr val="D1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623223">
              <a:off x="4238541" y="3423093"/>
              <a:ext cx="193502" cy="409006"/>
            </a:xfrm>
            <a:prstGeom prst="ellipse">
              <a:avLst/>
            </a:prstGeom>
            <a:solidFill>
              <a:srgbClr val="A6B5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93" t="24243" r="31161" b="65360"/>
            <a:stretch/>
          </p:blipFill>
          <p:spPr>
            <a:xfrm rot="828033">
              <a:off x="4244214" y="3061384"/>
              <a:ext cx="829552" cy="82670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t="77288" r="22972" b="3141"/>
          <a:stretch/>
        </p:blipFill>
        <p:spPr>
          <a:xfrm>
            <a:off x="613480" y="-72950"/>
            <a:ext cx="11041240" cy="24932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53191" y="45896"/>
            <a:ext cx="1005435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س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لوه باندهاش : «هل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كلت الـ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ناناس بقشره ؟</a:t>
            </a:r>
          </a:p>
          <a:p>
            <a:pPr algn="ctr" rtl="1"/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كم حبة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كلت ؟»</a:t>
            </a:r>
            <a:endParaRPr lang="en-US" sz="4500" b="1" dirty="0">
              <a:ln>
                <a:solidFill>
                  <a:srgbClr val="27510F"/>
                </a:solidFill>
              </a:ln>
              <a:solidFill>
                <a:srgbClr val="51A81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96" y="4506724"/>
            <a:ext cx="1298231" cy="23501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94" y="2156563"/>
            <a:ext cx="1298231" cy="2350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12" y="2545532"/>
            <a:ext cx="1298231" cy="23501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315" y="4485544"/>
            <a:ext cx="1298231" cy="2350161"/>
          </a:xfrm>
          <a:prstGeom prst="rect">
            <a:avLst/>
          </a:prstGeom>
        </p:spPr>
      </p:pic>
      <p:pic>
        <p:nvPicPr>
          <p:cNvPr id="18" name="Picture 2" descr="ÙØªÙØ¬Ø© Ø¨Ø­Ø« Ø§ÙØµÙØ± Ø¹Ù âªcat Png clipartâ¬â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9255" y="767318"/>
            <a:ext cx="3700268" cy="37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59" y="2915441"/>
            <a:ext cx="3111179" cy="20371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151" y="3956323"/>
            <a:ext cx="2260315" cy="287938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8318" y="843225"/>
            <a:ext cx="94929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13800" b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؟</a:t>
            </a:r>
            <a:endParaRPr lang="en-US" sz="138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34605" y="1959878"/>
            <a:ext cx="94929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13800" b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؟</a:t>
            </a:r>
            <a:endParaRPr lang="en-US" sz="138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3371" y="3662802"/>
            <a:ext cx="94929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13800" b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؟</a:t>
            </a:r>
            <a:endParaRPr lang="en-US" sz="138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77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4" r="36778"/>
          <a:stretch/>
        </p:blipFill>
        <p:spPr>
          <a:xfrm>
            <a:off x="1" y="-47319"/>
            <a:ext cx="12192000" cy="69053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708022" y="0"/>
            <a:ext cx="11127784" cy="18642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1147" y="307153"/>
            <a:ext cx="1053846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صرخ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وشي «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نا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كره الـ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ناناس . .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كره الـ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ناناس»</a:t>
            </a:r>
            <a:endParaRPr lang="en-US" sz="4500" b="1" dirty="0">
              <a:ln>
                <a:solidFill>
                  <a:srgbClr val="27510F"/>
                </a:solidFill>
              </a:ln>
              <a:solidFill>
                <a:srgbClr val="51A81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53524" y="1063694"/>
            <a:ext cx="7098589" cy="5789372"/>
            <a:chOff x="2435586" y="2208792"/>
            <a:chExt cx="4118945" cy="3359274"/>
          </a:xfrm>
        </p:grpSpPr>
        <p:grpSp>
          <p:nvGrpSpPr>
            <p:cNvPr id="3" name="Group 2"/>
            <p:cNvGrpSpPr/>
            <p:nvPr/>
          </p:nvGrpSpPr>
          <p:grpSpPr>
            <a:xfrm>
              <a:off x="2435586" y="2208792"/>
              <a:ext cx="4118945" cy="3359274"/>
              <a:chOff x="3787661" y="2420734"/>
              <a:chExt cx="4118945" cy="335927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443"/>
              <a:stretch/>
            </p:blipFill>
            <p:spPr>
              <a:xfrm>
                <a:off x="3787661" y="2420734"/>
                <a:ext cx="4118945" cy="3359274"/>
              </a:xfrm>
              <a:prstGeom prst="rect">
                <a:avLst/>
              </a:prstGeom>
            </p:spPr>
          </p:pic>
          <p:sp>
            <p:nvSpPr>
              <p:cNvPr id="5" name="Freeform 4"/>
              <p:cNvSpPr/>
              <p:nvPr/>
            </p:nvSpPr>
            <p:spPr>
              <a:xfrm>
                <a:off x="4456640" y="4856205"/>
                <a:ext cx="663227" cy="889687"/>
              </a:xfrm>
              <a:custGeom>
                <a:avLst/>
                <a:gdLst>
                  <a:gd name="connsiteX0" fmla="*/ 288355 w 663227"/>
                  <a:gd name="connsiteY0" fmla="*/ 889687 h 889687"/>
                  <a:gd name="connsiteX1" fmla="*/ 288355 w 663227"/>
                  <a:gd name="connsiteY1" fmla="*/ 889687 h 889687"/>
                  <a:gd name="connsiteX2" fmla="*/ 144192 w 663227"/>
                  <a:gd name="connsiteY2" fmla="*/ 807309 h 889687"/>
                  <a:gd name="connsiteX3" fmla="*/ 127717 w 663227"/>
                  <a:gd name="connsiteY3" fmla="*/ 782595 h 889687"/>
                  <a:gd name="connsiteX4" fmla="*/ 115360 w 663227"/>
                  <a:gd name="connsiteY4" fmla="*/ 774357 h 889687"/>
                  <a:gd name="connsiteX5" fmla="*/ 98884 w 663227"/>
                  <a:gd name="connsiteY5" fmla="*/ 749644 h 889687"/>
                  <a:gd name="connsiteX6" fmla="*/ 82409 w 663227"/>
                  <a:gd name="connsiteY6" fmla="*/ 720811 h 889687"/>
                  <a:gd name="connsiteX7" fmla="*/ 53576 w 663227"/>
                  <a:gd name="connsiteY7" fmla="*/ 691979 h 889687"/>
                  <a:gd name="connsiteX8" fmla="*/ 32982 w 663227"/>
                  <a:gd name="connsiteY8" fmla="*/ 663146 h 889687"/>
                  <a:gd name="connsiteX9" fmla="*/ 8268 w 663227"/>
                  <a:gd name="connsiteY9" fmla="*/ 630195 h 889687"/>
                  <a:gd name="connsiteX10" fmla="*/ 4149 w 663227"/>
                  <a:gd name="connsiteY10" fmla="*/ 580768 h 889687"/>
                  <a:gd name="connsiteX11" fmla="*/ 65933 w 663227"/>
                  <a:gd name="connsiteY11" fmla="*/ 584887 h 889687"/>
                  <a:gd name="connsiteX12" fmla="*/ 94765 w 663227"/>
                  <a:gd name="connsiteY12" fmla="*/ 593125 h 889687"/>
                  <a:gd name="connsiteX13" fmla="*/ 119479 w 663227"/>
                  <a:gd name="connsiteY13" fmla="*/ 605481 h 889687"/>
                  <a:gd name="connsiteX14" fmla="*/ 119479 w 663227"/>
                  <a:gd name="connsiteY14" fmla="*/ 387179 h 889687"/>
                  <a:gd name="connsiteX15" fmla="*/ 144192 w 663227"/>
                  <a:gd name="connsiteY15" fmla="*/ 350109 h 889687"/>
                  <a:gd name="connsiteX16" fmla="*/ 156549 w 663227"/>
                  <a:gd name="connsiteY16" fmla="*/ 341871 h 889687"/>
                  <a:gd name="connsiteX17" fmla="*/ 168906 w 663227"/>
                  <a:gd name="connsiteY17" fmla="*/ 337752 h 889687"/>
                  <a:gd name="connsiteX18" fmla="*/ 197738 w 663227"/>
                  <a:gd name="connsiteY18" fmla="*/ 313038 h 889687"/>
                  <a:gd name="connsiteX19" fmla="*/ 205976 w 663227"/>
                  <a:gd name="connsiteY19" fmla="*/ 300681 h 889687"/>
                  <a:gd name="connsiteX20" fmla="*/ 210095 w 663227"/>
                  <a:gd name="connsiteY20" fmla="*/ 313038 h 889687"/>
                  <a:gd name="connsiteX21" fmla="*/ 214214 w 663227"/>
                  <a:gd name="connsiteY21" fmla="*/ 337752 h 889687"/>
                  <a:gd name="connsiteX22" fmla="*/ 222452 w 663227"/>
                  <a:gd name="connsiteY22" fmla="*/ 354227 h 889687"/>
                  <a:gd name="connsiteX23" fmla="*/ 226571 w 663227"/>
                  <a:gd name="connsiteY23" fmla="*/ 370703 h 889687"/>
                  <a:gd name="connsiteX24" fmla="*/ 230690 w 663227"/>
                  <a:gd name="connsiteY24" fmla="*/ 383060 h 889687"/>
                  <a:gd name="connsiteX25" fmla="*/ 234809 w 663227"/>
                  <a:gd name="connsiteY25" fmla="*/ 354227 h 889687"/>
                  <a:gd name="connsiteX26" fmla="*/ 238928 w 663227"/>
                  <a:gd name="connsiteY26" fmla="*/ 341871 h 889687"/>
                  <a:gd name="connsiteX27" fmla="*/ 271879 w 663227"/>
                  <a:gd name="connsiteY27" fmla="*/ 284206 h 889687"/>
                  <a:gd name="connsiteX28" fmla="*/ 284236 w 663227"/>
                  <a:gd name="connsiteY28" fmla="*/ 271849 h 889687"/>
                  <a:gd name="connsiteX29" fmla="*/ 317187 w 663227"/>
                  <a:gd name="connsiteY29" fmla="*/ 226541 h 889687"/>
                  <a:gd name="connsiteX30" fmla="*/ 333663 w 663227"/>
                  <a:gd name="connsiteY30" fmla="*/ 205946 h 889687"/>
                  <a:gd name="connsiteX31" fmla="*/ 350138 w 663227"/>
                  <a:gd name="connsiteY31" fmla="*/ 193590 h 889687"/>
                  <a:gd name="connsiteX32" fmla="*/ 378971 w 663227"/>
                  <a:gd name="connsiteY32" fmla="*/ 156519 h 889687"/>
                  <a:gd name="connsiteX33" fmla="*/ 391328 w 663227"/>
                  <a:gd name="connsiteY33" fmla="*/ 148281 h 889687"/>
                  <a:gd name="connsiteX34" fmla="*/ 403684 w 663227"/>
                  <a:gd name="connsiteY34" fmla="*/ 135925 h 889687"/>
                  <a:gd name="connsiteX35" fmla="*/ 420160 w 663227"/>
                  <a:gd name="connsiteY35" fmla="*/ 127687 h 889687"/>
                  <a:gd name="connsiteX36" fmla="*/ 432517 w 663227"/>
                  <a:gd name="connsiteY36" fmla="*/ 115330 h 889687"/>
                  <a:gd name="connsiteX37" fmla="*/ 448992 w 663227"/>
                  <a:gd name="connsiteY37" fmla="*/ 102973 h 889687"/>
                  <a:gd name="connsiteX38" fmla="*/ 473706 w 663227"/>
                  <a:gd name="connsiteY38" fmla="*/ 82379 h 889687"/>
                  <a:gd name="connsiteX39" fmla="*/ 506657 w 663227"/>
                  <a:gd name="connsiteY39" fmla="*/ 57665 h 889687"/>
                  <a:gd name="connsiteX40" fmla="*/ 510776 w 663227"/>
                  <a:gd name="connsiteY40" fmla="*/ 45309 h 889687"/>
                  <a:gd name="connsiteX41" fmla="*/ 531371 w 663227"/>
                  <a:gd name="connsiteY41" fmla="*/ 41190 h 889687"/>
                  <a:gd name="connsiteX42" fmla="*/ 560203 w 663227"/>
                  <a:gd name="connsiteY42" fmla="*/ 20595 h 889687"/>
                  <a:gd name="connsiteX43" fmla="*/ 580798 w 663227"/>
                  <a:gd name="connsiteY43" fmla="*/ 8238 h 889687"/>
                  <a:gd name="connsiteX44" fmla="*/ 593155 w 663227"/>
                  <a:gd name="connsiteY44" fmla="*/ 0 h 889687"/>
                  <a:gd name="connsiteX45" fmla="*/ 593155 w 663227"/>
                  <a:gd name="connsiteY45" fmla="*/ 107092 h 889687"/>
                  <a:gd name="connsiteX46" fmla="*/ 597274 w 663227"/>
                  <a:gd name="connsiteY46" fmla="*/ 222422 h 889687"/>
                  <a:gd name="connsiteX47" fmla="*/ 609630 w 663227"/>
                  <a:gd name="connsiteY47" fmla="*/ 243017 h 889687"/>
                  <a:gd name="connsiteX48" fmla="*/ 613749 w 663227"/>
                  <a:gd name="connsiteY48" fmla="*/ 259492 h 889687"/>
                  <a:gd name="connsiteX49" fmla="*/ 630225 w 663227"/>
                  <a:gd name="connsiteY49" fmla="*/ 296563 h 889687"/>
                  <a:gd name="connsiteX50" fmla="*/ 634344 w 663227"/>
                  <a:gd name="connsiteY50" fmla="*/ 317157 h 889687"/>
                  <a:gd name="connsiteX51" fmla="*/ 646701 w 663227"/>
                  <a:gd name="connsiteY51" fmla="*/ 350109 h 889687"/>
                  <a:gd name="connsiteX52" fmla="*/ 654938 w 663227"/>
                  <a:gd name="connsiteY52" fmla="*/ 362465 h 889687"/>
                  <a:gd name="connsiteX53" fmla="*/ 663176 w 663227"/>
                  <a:gd name="connsiteY53" fmla="*/ 399536 h 889687"/>
                  <a:gd name="connsiteX54" fmla="*/ 659057 w 663227"/>
                  <a:gd name="connsiteY54" fmla="*/ 518984 h 889687"/>
                  <a:gd name="connsiteX55" fmla="*/ 646701 w 663227"/>
                  <a:gd name="connsiteY55" fmla="*/ 531341 h 889687"/>
                  <a:gd name="connsiteX56" fmla="*/ 638463 w 663227"/>
                  <a:gd name="connsiteY56" fmla="*/ 547817 h 889687"/>
                  <a:gd name="connsiteX57" fmla="*/ 609630 w 663227"/>
                  <a:gd name="connsiteY57" fmla="*/ 556054 h 889687"/>
                  <a:gd name="connsiteX58" fmla="*/ 597274 w 663227"/>
                  <a:gd name="connsiteY58" fmla="*/ 560173 h 889687"/>
                  <a:gd name="connsiteX59" fmla="*/ 568441 w 663227"/>
                  <a:gd name="connsiteY59" fmla="*/ 576649 h 889687"/>
                  <a:gd name="connsiteX60" fmla="*/ 551965 w 663227"/>
                  <a:gd name="connsiteY60" fmla="*/ 580768 h 889687"/>
                  <a:gd name="connsiteX61" fmla="*/ 510776 w 663227"/>
                  <a:gd name="connsiteY61" fmla="*/ 601363 h 889687"/>
                  <a:gd name="connsiteX62" fmla="*/ 494301 w 663227"/>
                  <a:gd name="connsiteY62" fmla="*/ 609600 h 889687"/>
                  <a:gd name="connsiteX63" fmla="*/ 469587 w 663227"/>
                  <a:gd name="connsiteY63" fmla="*/ 626076 h 889687"/>
                  <a:gd name="connsiteX64" fmla="*/ 465468 w 663227"/>
                  <a:gd name="connsiteY64" fmla="*/ 638433 h 889687"/>
                  <a:gd name="connsiteX65" fmla="*/ 453111 w 663227"/>
                  <a:gd name="connsiteY65" fmla="*/ 642552 h 889687"/>
                  <a:gd name="connsiteX66" fmla="*/ 440755 w 663227"/>
                  <a:gd name="connsiteY66" fmla="*/ 650790 h 889687"/>
                  <a:gd name="connsiteX67" fmla="*/ 432517 w 663227"/>
                  <a:gd name="connsiteY67" fmla="*/ 671384 h 889687"/>
                  <a:gd name="connsiteX68" fmla="*/ 416041 w 663227"/>
                  <a:gd name="connsiteY68" fmla="*/ 696098 h 889687"/>
                  <a:gd name="connsiteX69" fmla="*/ 395446 w 663227"/>
                  <a:gd name="connsiteY69" fmla="*/ 724930 h 889687"/>
                  <a:gd name="connsiteX70" fmla="*/ 383090 w 663227"/>
                  <a:gd name="connsiteY70" fmla="*/ 737287 h 889687"/>
                  <a:gd name="connsiteX71" fmla="*/ 370733 w 663227"/>
                  <a:gd name="connsiteY71" fmla="*/ 766119 h 889687"/>
                  <a:gd name="connsiteX72" fmla="*/ 354257 w 663227"/>
                  <a:gd name="connsiteY72" fmla="*/ 790833 h 889687"/>
                  <a:gd name="connsiteX73" fmla="*/ 346019 w 663227"/>
                  <a:gd name="connsiteY73" fmla="*/ 803190 h 889687"/>
                  <a:gd name="connsiteX74" fmla="*/ 333663 w 663227"/>
                  <a:gd name="connsiteY74" fmla="*/ 827903 h 889687"/>
                  <a:gd name="connsiteX75" fmla="*/ 317187 w 663227"/>
                  <a:gd name="connsiteY75" fmla="*/ 856736 h 889687"/>
                  <a:gd name="connsiteX76" fmla="*/ 288355 w 663227"/>
                  <a:gd name="connsiteY76" fmla="*/ 889687 h 88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663227" h="889687">
                    <a:moveTo>
                      <a:pt x="288355" y="889687"/>
                    </a:moveTo>
                    <a:lnTo>
                      <a:pt x="288355" y="889687"/>
                    </a:lnTo>
                    <a:cubicBezTo>
                      <a:pt x="240301" y="862228"/>
                      <a:pt x="191541" y="835968"/>
                      <a:pt x="144192" y="807309"/>
                    </a:cubicBezTo>
                    <a:cubicBezTo>
                      <a:pt x="116506" y="790552"/>
                      <a:pt x="142817" y="801469"/>
                      <a:pt x="127717" y="782595"/>
                    </a:cubicBezTo>
                    <a:cubicBezTo>
                      <a:pt x="124624" y="778729"/>
                      <a:pt x="119479" y="777103"/>
                      <a:pt x="115360" y="774357"/>
                    </a:cubicBezTo>
                    <a:cubicBezTo>
                      <a:pt x="108121" y="752640"/>
                      <a:pt x="116026" y="770213"/>
                      <a:pt x="98884" y="749644"/>
                    </a:cubicBezTo>
                    <a:cubicBezTo>
                      <a:pt x="84837" y="732788"/>
                      <a:pt x="95840" y="740958"/>
                      <a:pt x="82409" y="720811"/>
                    </a:cubicBezTo>
                    <a:cubicBezTo>
                      <a:pt x="68713" y="700266"/>
                      <a:pt x="69941" y="702889"/>
                      <a:pt x="53576" y="691979"/>
                    </a:cubicBezTo>
                    <a:cubicBezTo>
                      <a:pt x="37706" y="660238"/>
                      <a:pt x="54449" y="689383"/>
                      <a:pt x="32982" y="663146"/>
                    </a:cubicBezTo>
                    <a:cubicBezTo>
                      <a:pt x="24288" y="652520"/>
                      <a:pt x="8268" y="630195"/>
                      <a:pt x="8268" y="630195"/>
                    </a:cubicBezTo>
                    <a:cubicBezTo>
                      <a:pt x="-2611" y="597558"/>
                      <a:pt x="-1398" y="614046"/>
                      <a:pt x="4149" y="580768"/>
                    </a:cubicBezTo>
                    <a:cubicBezTo>
                      <a:pt x="24744" y="582141"/>
                      <a:pt x="45406" y="582726"/>
                      <a:pt x="65933" y="584887"/>
                    </a:cubicBezTo>
                    <a:cubicBezTo>
                      <a:pt x="69277" y="585239"/>
                      <a:pt x="90339" y="590912"/>
                      <a:pt x="94765" y="593125"/>
                    </a:cubicBezTo>
                    <a:cubicBezTo>
                      <a:pt x="126692" y="609089"/>
                      <a:pt x="88430" y="595134"/>
                      <a:pt x="119479" y="605481"/>
                    </a:cubicBezTo>
                    <a:cubicBezTo>
                      <a:pt x="106863" y="517169"/>
                      <a:pt x="112307" y="566465"/>
                      <a:pt x="119479" y="387179"/>
                    </a:cubicBezTo>
                    <a:cubicBezTo>
                      <a:pt x="120243" y="368073"/>
                      <a:pt x="129386" y="363064"/>
                      <a:pt x="144192" y="350109"/>
                    </a:cubicBezTo>
                    <a:cubicBezTo>
                      <a:pt x="147918" y="346849"/>
                      <a:pt x="152121" y="344085"/>
                      <a:pt x="156549" y="341871"/>
                    </a:cubicBezTo>
                    <a:cubicBezTo>
                      <a:pt x="160432" y="339929"/>
                      <a:pt x="164787" y="339125"/>
                      <a:pt x="168906" y="337752"/>
                    </a:cubicBezTo>
                    <a:cubicBezTo>
                      <a:pt x="181029" y="328659"/>
                      <a:pt x="188175" y="324514"/>
                      <a:pt x="197738" y="313038"/>
                    </a:cubicBezTo>
                    <a:cubicBezTo>
                      <a:pt x="200907" y="309235"/>
                      <a:pt x="203230" y="304800"/>
                      <a:pt x="205976" y="300681"/>
                    </a:cubicBezTo>
                    <a:cubicBezTo>
                      <a:pt x="207349" y="304800"/>
                      <a:pt x="209153" y="308800"/>
                      <a:pt x="210095" y="313038"/>
                    </a:cubicBezTo>
                    <a:cubicBezTo>
                      <a:pt x="211907" y="321191"/>
                      <a:pt x="211814" y="329753"/>
                      <a:pt x="214214" y="337752"/>
                    </a:cubicBezTo>
                    <a:cubicBezTo>
                      <a:pt x="215978" y="343633"/>
                      <a:pt x="219706" y="348735"/>
                      <a:pt x="222452" y="354227"/>
                    </a:cubicBezTo>
                    <a:cubicBezTo>
                      <a:pt x="223825" y="359719"/>
                      <a:pt x="225016" y="365260"/>
                      <a:pt x="226571" y="370703"/>
                    </a:cubicBezTo>
                    <a:cubicBezTo>
                      <a:pt x="227764" y="374878"/>
                      <a:pt x="228748" y="386943"/>
                      <a:pt x="230690" y="383060"/>
                    </a:cubicBezTo>
                    <a:cubicBezTo>
                      <a:pt x="235032" y="374376"/>
                      <a:pt x="232905" y="363747"/>
                      <a:pt x="234809" y="354227"/>
                    </a:cubicBezTo>
                    <a:cubicBezTo>
                      <a:pt x="235660" y="349970"/>
                      <a:pt x="237218" y="345861"/>
                      <a:pt x="238928" y="341871"/>
                    </a:cubicBezTo>
                    <a:cubicBezTo>
                      <a:pt x="245134" y="327390"/>
                      <a:pt x="267973" y="288112"/>
                      <a:pt x="271879" y="284206"/>
                    </a:cubicBezTo>
                    <a:cubicBezTo>
                      <a:pt x="275998" y="280087"/>
                      <a:pt x="280637" y="276429"/>
                      <a:pt x="284236" y="271849"/>
                    </a:cubicBezTo>
                    <a:cubicBezTo>
                      <a:pt x="295773" y="257165"/>
                      <a:pt x="305982" y="241481"/>
                      <a:pt x="317187" y="226541"/>
                    </a:cubicBezTo>
                    <a:cubicBezTo>
                      <a:pt x="322462" y="219508"/>
                      <a:pt x="326630" y="211221"/>
                      <a:pt x="333663" y="205946"/>
                    </a:cubicBezTo>
                    <a:lnTo>
                      <a:pt x="350138" y="193590"/>
                    </a:lnTo>
                    <a:cubicBezTo>
                      <a:pt x="361620" y="176368"/>
                      <a:pt x="364453" y="168618"/>
                      <a:pt x="378971" y="156519"/>
                    </a:cubicBezTo>
                    <a:cubicBezTo>
                      <a:pt x="382774" y="153350"/>
                      <a:pt x="387525" y="151450"/>
                      <a:pt x="391328" y="148281"/>
                    </a:cubicBezTo>
                    <a:cubicBezTo>
                      <a:pt x="395803" y="144552"/>
                      <a:pt x="398944" y="139310"/>
                      <a:pt x="403684" y="135925"/>
                    </a:cubicBezTo>
                    <a:cubicBezTo>
                      <a:pt x="408681" y="132356"/>
                      <a:pt x="415163" y="131256"/>
                      <a:pt x="420160" y="127687"/>
                    </a:cubicBezTo>
                    <a:cubicBezTo>
                      <a:pt x="424900" y="124301"/>
                      <a:pt x="428094" y="119121"/>
                      <a:pt x="432517" y="115330"/>
                    </a:cubicBezTo>
                    <a:cubicBezTo>
                      <a:pt x="437729" y="110862"/>
                      <a:pt x="443780" y="107440"/>
                      <a:pt x="448992" y="102973"/>
                    </a:cubicBezTo>
                    <a:cubicBezTo>
                      <a:pt x="476737" y="79192"/>
                      <a:pt x="446400" y="100583"/>
                      <a:pt x="473706" y="82379"/>
                    </a:cubicBezTo>
                    <a:cubicBezTo>
                      <a:pt x="495754" y="49307"/>
                      <a:pt x="461328" y="96518"/>
                      <a:pt x="506657" y="57665"/>
                    </a:cubicBezTo>
                    <a:cubicBezTo>
                      <a:pt x="509953" y="54840"/>
                      <a:pt x="507164" y="47717"/>
                      <a:pt x="510776" y="45309"/>
                    </a:cubicBezTo>
                    <a:cubicBezTo>
                      <a:pt x="516601" y="41426"/>
                      <a:pt x="524506" y="42563"/>
                      <a:pt x="531371" y="41190"/>
                    </a:cubicBezTo>
                    <a:cubicBezTo>
                      <a:pt x="540982" y="34325"/>
                      <a:pt x="550376" y="27147"/>
                      <a:pt x="560203" y="20595"/>
                    </a:cubicBezTo>
                    <a:cubicBezTo>
                      <a:pt x="566864" y="16154"/>
                      <a:pt x="574009" y="12481"/>
                      <a:pt x="580798" y="8238"/>
                    </a:cubicBezTo>
                    <a:cubicBezTo>
                      <a:pt x="584996" y="5614"/>
                      <a:pt x="589036" y="2746"/>
                      <a:pt x="593155" y="0"/>
                    </a:cubicBezTo>
                    <a:cubicBezTo>
                      <a:pt x="603172" y="60101"/>
                      <a:pt x="593155" y="-10844"/>
                      <a:pt x="593155" y="107092"/>
                    </a:cubicBezTo>
                    <a:cubicBezTo>
                      <a:pt x="593155" y="145560"/>
                      <a:pt x="592645" y="184234"/>
                      <a:pt x="597274" y="222422"/>
                    </a:cubicBezTo>
                    <a:cubicBezTo>
                      <a:pt x="598237" y="230370"/>
                      <a:pt x="605511" y="236152"/>
                      <a:pt x="609630" y="243017"/>
                    </a:cubicBezTo>
                    <a:cubicBezTo>
                      <a:pt x="611003" y="248509"/>
                      <a:pt x="611519" y="254289"/>
                      <a:pt x="613749" y="259492"/>
                    </a:cubicBezTo>
                    <a:cubicBezTo>
                      <a:pt x="626692" y="289691"/>
                      <a:pt x="620618" y="248529"/>
                      <a:pt x="630225" y="296563"/>
                    </a:cubicBezTo>
                    <a:cubicBezTo>
                      <a:pt x="631598" y="303428"/>
                      <a:pt x="632646" y="310365"/>
                      <a:pt x="634344" y="317157"/>
                    </a:cubicBezTo>
                    <a:cubicBezTo>
                      <a:pt x="636127" y="324287"/>
                      <a:pt x="644811" y="346329"/>
                      <a:pt x="646701" y="350109"/>
                    </a:cubicBezTo>
                    <a:cubicBezTo>
                      <a:pt x="648915" y="354536"/>
                      <a:pt x="652192" y="358346"/>
                      <a:pt x="654938" y="362465"/>
                    </a:cubicBezTo>
                    <a:cubicBezTo>
                      <a:pt x="656527" y="368819"/>
                      <a:pt x="663176" y="394307"/>
                      <a:pt x="663176" y="399536"/>
                    </a:cubicBezTo>
                    <a:cubicBezTo>
                      <a:pt x="663176" y="439376"/>
                      <a:pt x="663998" y="479452"/>
                      <a:pt x="659057" y="518984"/>
                    </a:cubicBezTo>
                    <a:cubicBezTo>
                      <a:pt x="658335" y="524764"/>
                      <a:pt x="650087" y="526601"/>
                      <a:pt x="646701" y="531341"/>
                    </a:cubicBezTo>
                    <a:cubicBezTo>
                      <a:pt x="643132" y="536338"/>
                      <a:pt x="642805" y="543475"/>
                      <a:pt x="638463" y="547817"/>
                    </a:cubicBezTo>
                    <a:cubicBezTo>
                      <a:pt x="636486" y="549794"/>
                      <a:pt x="609782" y="556011"/>
                      <a:pt x="609630" y="556054"/>
                    </a:cubicBezTo>
                    <a:cubicBezTo>
                      <a:pt x="605456" y="557247"/>
                      <a:pt x="601157" y="558231"/>
                      <a:pt x="597274" y="560173"/>
                    </a:cubicBezTo>
                    <a:cubicBezTo>
                      <a:pt x="573377" y="572122"/>
                      <a:pt x="597321" y="565819"/>
                      <a:pt x="568441" y="576649"/>
                    </a:cubicBezTo>
                    <a:cubicBezTo>
                      <a:pt x="563140" y="578637"/>
                      <a:pt x="557457" y="579395"/>
                      <a:pt x="551965" y="580768"/>
                    </a:cubicBezTo>
                    <a:lnTo>
                      <a:pt x="510776" y="601363"/>
                    </a:lnTo>
                    <a:cubicBezTo>
                      <a:pt x="505284" y="604109"/>
                      <a:pt x="499410" y="606194"/>
                      <a:pt x="494301" y="609600"/>
                    </a:cubicBezTo>
                    <a:lnTo>
                      <a:pt x="469587" y="626076"/>
                    </a:lnTo>
                    <a:cubicBezTo>
                      <a:pt x="468214" y="630195"/>
                      <a:pt x="468538" y="635363"/>
                      <a:pt x="465468" y="638433"/>
                    </a:cubicBezTo>
                    <a:cubicBezTo>
                      <a:pt x="462398" y="641503"/>
                      <a:pt x="456994" y="640610"/>
                      <a:pt x="453111" y="642552"/>
                    </a:cubicBezTo>
                    <a:cubicBezTo>
                      <a:pt x="448683" y="644766"/>
                      <a:pt x="444874" y="648044"/>
                      <a:pt x="440755" y="650790"/>
                    </a:cubicBezTo>
                    <a:cubicBezTo>
                      <a:pt x="438009" y="657655"/>
                      <a:pt x="436057" y="664893"/>
                      <a:pt x="432517" y="671384"/>
                    </a:cubicBezTo>
                    <a:cubicBezTo>
                      <a:pt x="427776" y="680076"/>
                      <a:pt x="421533" y="687860"/>
                      <a:pt x="416041" y="696098"/>
                    </a:cubicBezTo>
                    <a:cubicBezTo>
                      <a:pt x="409524" y="705874"/>
                      <a:pt x="403106" y="715993"/>
                      <a:pt x="395446" y="724930"/>
                    </a:cubicBezTo>
                    <a:cubicBezTo>
                      <a:pt x="391655" y="729353"/>
                      <a:pt x="387209" y="733168"/>
                      <a:pt x="383090" y="737287"/>
                    </a:cubicBezTo>
                    <a:cubicBezTo>
                      <a:pt x="378829" y="750071"/>
                      <a:pt x="378369" y="753393"/>
                      <a:pt x="370733" y="766119"/>
                    </a:cubicBezTo>
                    <a:cubicBezTo>
                      <a:pt x="365639" y="774609"/>
                      <a:pt x="359749" y="782595"/>
                      <a:pt x="354257" y="790833"/>
                    </a:cubicBezTo>
                    <a:lnTo>
                      <a:pt x="346019" y="803190"/>
                    </a:lnTo>
                    <a:cubicBezTo>
                      <a:pt x="335670" y="834243"/>
                      <a:pt x="349630" y="795970"/>
                      <a:pt x="333663" y="827903"/>
                    </a:cubicBezTo>
                    <a:cubicBezTo>
                      <a:pt x="317938" y="859353"/>
                      <a:pt x="347067" y="816896"/>
                      <a:pt x="317187" y="856736"/>
                    </a:cubicBezTo>
                    <a:cubicBezTo>
                      <a:pt x="308515" y="882752"/>
                      <a:pt x="293160" y="884195"/>
                      <a:pt x="288355" y="889687"/>
                    </a:cubicBezTo>
                    <a:close/>
                  </a:path>
                </a:pathLst>
              </a:custGeom>
              <a:solidFill>
                <a:schemeClr val="tx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4667460" y="3331029"/>
              <a:ext cx="457200" cy="723481"/>
            </a:xfrm>
            <a:prstGeom prst="ellipse">
              <a:avLst/>
            </a:prstGeom>
            <a:solidFill>
              <a:srgbClr val="D1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623223">
              <a:off x="4238541" y="3423093"/>
              <a:ext cx="193502" cy="409006"/>
            </a:xfrm>
            <a:prstGeom prst="ellipse">
              <a:avLst/>
            </a:prstGeom>
            <a:solidFill>
              <a:srgbClr val="A6B5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9" t="11381" r="74464" b="82133"/>
            <a:stretch/>
          </p:blipFill>
          <p:spPr>
            <a:xfrm>
              <a:off x="4140192" y="3203097"/>
              <a:ext cx="1054535" cy="685332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58" y="1420730"/>
            <a:ext cx="2544854" cy="46068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58" y="3211602"/>
            <a:ext cx="2735268" cy="273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79331" y="2466227"/>
            <a:ext cx="4118945" cy="4118945"/>
            <a:chOff x="3787661" y="2420734"/>
            <a:chExt cx="4118945" cy="41189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661" y="2420734"/>
              <a:ext cx="4118945" cy="4118945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4456639" y="4856206"/>
              <a:ext cx="663227" cy="889687"/>
            </a:xfrm>
            <a:custGeom>
              <a:avLst/>
              <a:gdLst>
                <a:gd name="connsiteX0" fmla="*/ 288355 w 663227"/>
                <a:gd name="connsiteY0" fmla="*/ 889687 h 889687"/>
                <a:gd name="connsiteX1" fmla="*/ 288355 w 663227"/>
                <a:gd name="connsiteY1" fmla="*/ 889687 h 889687"/>
                <a:gd name="connsiteX2" fmla="*/ 144192 w 663227"/>
                <a:gd name="connsiteY2" fmla="*/ 807309 h 889687"/>
                <a:gd name="connsiteX3" fmla="*/ 127717 w 663227"/>
                <a:gd name="connsiteY3" fmla="*/ 782595 h 889687"/>
                <a:gd name="connsiteX4" fmla="*/ 115360 w 663227"/>
                <a:gd name="connsiteY4" fmla="*/ 774357 h 889687"/>
                <a:gd name="connsiteX5" fmla="*/ 98884 w 663227"/>
                <a:gd name="connsiteY5" fmla="*/ 749644 h 889687"/>
                <a:gd name="connsiteX6" fmla="*/ 82409 w 663227"/>
                <a:gd name="connsiteY6" fmla="*/ 720811 h 889687"/>
                <a:gd name="connsiteX7" fmla="*/ 53576 w 663227"/>
                <a:gd name="connsiteY7" fmla="*/ 691979 h 889687"/>
                <a:gd name="connsiteX8" fmla="*/ 32982 w 663227"/>
                <a:gd name="connsiteY8" fmla="*/ 663146 h 889687"/>
                <a:gd name="connsiteX9" fmla="*/ 8268 w 663227"/>
                <a:gd name="connsiteY9" fmla="*/ 630195 h 889687"/>
                <a:gd name="connsiteX10" fmla="*/ 4149 w 663227"/>
                <a:gd name="connsiteY10" fmla="*/ 580768 h 889687"/>
                <a:gd name="connsiteX11" fmla="*/ 65933 w 663227"/>
                <a:gd name="connsiteY11" fmla="*/ 584887 h 889687"/>
                <a:gd name="connsiteX12" fmla="*/ 94765 w 663227"/>
                <a:gd name="connsiteY12" fmla="*/ 593125 h 889687"/>
                <a:gd name="connsiteX13" fmla="*/ 119479 w 663227"/>
                <a:gd name="connsiteY13" fmla="*/ 605481 h 889687"/>
                <a:gd name="connsiteX14" fmla="*/ 119479 w 663227"/>
                <a:gd name="connsiteY14" fmla="*/ 387179 h 889687"/>
                <a:gd name="connsiteX15" fmla="*/ 144192 w 663227"/>
                <a:gd name="connsiteY15" fmla="*/ 350109 h 889687"/>
                <a:gd name="connsiteX16" fmla="*/ 156549 w 663227"/>
                <a:gd name="connsiteY16" fmla="*/ 341871 h 889687"/>
                <a:gd name="connsiteX17" fmla="*/ 168906 w 663227"/>
                <a:gd name="connsiteY17" fmla="*/ 337752 h 889687"/>
                <a:gd name="connsiteX18" fmla="*/ 197738 w 663227"/>
                <a:gd name="connsiteY18" fmla="*/ 313038 h 889687"/>
                <a:gd name="connsiteX19" fmla="*/ 205976 w 663227"/>
                <a:gd name="connsiteY19" fmla="*/ 300681 h 889687"/>
                <a:gd name="connsiteX20" fmla="*/ 210095 w 663227"/>
                <a:gd name="connsiteY20" fmla="*/ 313038 h 889687"/>
                <a:gd name="connsiteX21" fmla="*/ 214214 w 663227"/>
                <a:gd name="connsiteY21" fmla="*/ 337752 h 889687"/>
                <a:gd name="connsiteX22" fmla="*/ 222452 w 663227"/>
                <a:gd name="connsiteY22" fmla="*/ 354227 h 889687"/>
                <a:gd name="connsiteX23" fmla="*/ 226571 w 663227"/>
                <a:gd name="connsiteY23" fmla="*/ 370703 h 889687"/>
                <a:gd name="connsiteX24" fmla="*/ 230690 w 663227"/>
                <a:gd name="connsiteY24" fmla="*/ 383060 h 889687"/>
                <a:gd name="connsiteX25" fmla="*/ 234809 w 663227"/>
                <a:gd name="connsiteY25" fmla="*/ 354227 h 889687"/>
                <a:gd name="connsiteX26" fmla="*/ 238928 w 663227"/>
                <a:gd name="connsiteY26" fmla="*/ 341871 h 889687"/>
                <a:gd name="connsiteX27" fmla="*/ 271879 w 663227"/>
                <a:gd name="connsiteY27" fmla="*/ 284206 h 889687"/>
                <a:gd name="connsiteX28" fmla="*/ 284236 w 663227"/>
                <a:gd name="connsiteY28" fmla="*/ 271849 h 889687"/>
                <a:gd name="connsiteX29" fmla="*/ 317187 w 663227"/>
                <a:gd name="connsiteY29" fmla="*/ 226541 h 889687"/>
                <a:gd name="connsiteX30" fmla="*/ 333663 w 663227"/>
                <a:gd name="connsiteY30" fmla="*/ 205946 h 889687"/>
                <a:gd name="connsiteX31" fmla="*/ 350138 w 663227"/>
                <a:gd name="connsiteY31" fmla="*/ 193590 h 889687"/>
                <a:gd name="connsiteX32" fmla="*/ 378971 w 663227"/>
                <a:gd name="connsiteY32" fmla="*/ 156519 h 889687"/>
                <a:gd name="connsiteX33" fmla="*/ 391328 w 663227"/>
                <a:gd name="connsiteY33" fmla="*/ 148281 h 889687"/>
                <a:gd name="connsiteX34" fmla="*/ 403684 w 663227"/>
                <a:gd name="connsiteY34" fmla="*/ 135925 h 889687"/>
                <a:gd name="connsiteX35" fmla="*/ 420160 w 663227"/>
                <a:gd name="connsiteY35" fmla="*/ 127687 h 889687"/>
                <a:gd name="connsiteX36" fmla="*/ 432517 w 663227"/>
                <a:gd name="connsiteY36" fmla="*/ 115330 h 889687"/>
                <a:gd name="connsiteX37" fmla="*/ 448992 w 663227"/>
                <a:gd name="connsiteY37" fmla="*/ 102973 h 889687"/>
                <a:gd name="connsiteX38" fmla="*/ 473706 w 663227"/>
                <a:gd name="connsiteY38" fmla="*/ 82379 h 889687"/>
                <a:gd name="connsiteX39" fmla="*/ 506657 w 663227"/>
                <a:gd name="connsiteY39" fmla="*/ 57665 h 889687"/>
                <a:gd name="connsiteX40" fmla="*/ 510776 w 663227"/>
                <a:gd name="connsiteY40" fmla="*/ 45309 h 889687"/>
                <a:gd name="connsiteX41" fmla="*/ 531371 w 663227"/>
                <a:gd name="connsiteY41" fmla="*/ 41190 h 889687"/>
                <a:gd name="connsiteX42" fmla="*/ 560203 w 663227"/>
                <a:gd name="connsiteY42" fmla="*/ 20595 h 889687"/>
                <a:gd name="connsiteX43" fmla="*/ 580798 w 663227"/>
                <a:gd name="connsiteY43" fmla="*/ 8238 h 889687"/>
                <a:gd name="connsiteX44" fmla="*/ 593155 w 663227"/>
                <a:gd name="connsiteY44" fmla="*/ 0 h 889687"/>
                <a:gd name="connsiteX45" fmla="*/ 593155 w 663227"/>
                <a:gd name="connsiteY45" fmla="*/ 107092 h 889687"/>
                <a:gd name="connsiteX46" fmla="*/ 597274 w 663227"/>
                <a:gd name="connsiteY46" fmla="*/ 222422 h 889687"/>
                <a:gd name="connsiteX47" fmla="*/ 609630 w 663227"/>
                <a:gd name="connsiteY47" fmla="*/ 243017 h 889687"/>
                <a:gd name="connsiteX48" fmla="*/ 613749 w 663227"/>
                <a:gd name="connsiteY48" fmla="*/ 259492 h 889687"/>
                <a:gd name="connsiteX49" fmla="*/ 630225 w 663227"/>
                <a:gd name="connsiteY49" fmla="*/ 296563 h 889687"/>
                <a:gd name="connsiteX50" fmla="*/ 634344 w 663227"/>
                <a:gd name="connsiteY50" fmla="*/ 317157 h 889687"/>
                <a:gd name="connsiteX51" fmla="*/ 646701 w 663227"/>
                <a:gd name="connsiteY51" fmla="*/ 350109 h 889687"/>
                <a:gd name="connsiteX52" fmla="*/ 654938 w 663227"/>
                <a:gd name="connsiteY52" fmla="*/ 362465 h 889687"/>
                <a:gd name="connsiteX53" fmla="*/ 663176 w 663227"/>
                <a:gd name="connsiteY53" fmla="*/ 399536 h 889687"/>
                <a:gd name="connsiteX54" fmla="*/ 659057 w 663227"/>
                <a:gd name="connsiteY54" fmla="*/ 518984 h 889687"/>
                <a:gd name="connsiteX55" fmla="*/ 646701 w 663227"/>
                <a:gd name="connsiteY55" fmla="*/ 531341 h 889687"/>
                <a:gd name="connsiteX56" fmla="*/ 638463 w 663227"/>
                <a:gd name="connsiteY56" fmla="*/ 547817 h 889687"/>
                <a:gd name="connsiteX57" fmla="*/ 609630 w 663227"/>
                <a:gd name="connsiteY57" fmla="*/ 556054 h 889687"/>
                <a:gd name="connsiteX58" fmla="*/ 597274 w 663227"/>
                <a:gd name="connsiteY58" fmla="*/ 560173 h 889687"/>
                <a:gd name="connsiteX59" fmla="*/ 568441 w 663227"/>
                <a:gd name="connsiteY59" fmla="*/ 576649 h 889687"/>
                <a:gd name="connsiteX60" fmla="*/ 551965 w 663227"/>
                <a:gd name="connsiteY60" fmla="*/ 580768 h 889687"/>
                <a:gd name="connsiteX61" fmla="*/ 510776 w 663227"/>
                <a:gd name="connsiteY61" fmla="*/ 601363 h 889687"/>
                <a:gd name="connsiteX62" fmla="*/ 494301 w 663227"/>
                <a:gd name="connsiteY62" fmla="*/ 609600 h 889687"/>
                <a:gd name="connsiteX63" fmla="*/ 469587 w 663227"/>
                <a:gd name="connsiteY63" fmla="*/ 626076 h 889687"/>
                <a:gd name="connsiteX64" fmla="*/ 465468 w 663227"/>
                <a:gd name="connsiteY64" fmla="*/ 638433 h 889687"/>
                <a:gd name="connsiteX65" fmla="*/ 453111 w 663227"/>
                <a:gd name="connsiteY65" fmla="*/ 642552 h 889687"/>
                <a:gd name="connsiteX66" fmla="*/ 440755 w 663227"/>
                <a:gd name="connsiteY66" fmla="*/ 650790 h 889687"/>
                <a:gd name="connsiteX67" fmla="*/ 432517 w 663227"/>
                <a:gd name="connsiteY67" fmla="*/ 671384 h 889687"/>
                <a:gd name="connsiteX68" fmla="*/ 416041 w 663227"/>
                <a:gd name="connsiteY68" fmla="*/ 696098 h 889687"/>
                <a:gd name="connsiteX69" fmla="*/ 395446 w 663227"/>
                <a:gd name="connsiteY69" fmla="*/ 724930 h 889687"/>
                <a:gd name="connsiteX70" fmla="*/ 383090 w 663227"/>
                <a:gd name="connsiteY70" fmla="*/ 737287 h 889687"/>
                <a:gd name="connsiteX71" fmla="*/ 370733 w 663227"/>
                <a:gd name="connsiteY71" fmla="*/ 766119 h 889687"/>
                <a:gd name="connsiteX72" fmla="*/ 354257 w 663227"/>
                <a:gd name="connsiteY72" fmla="*/ 790833 h 889687"/>
                <a:gd name="connsiteX73" fmla="*/ 346019 w 663227"/>
                <a:gd name="connsiteY73" fmla="*/ 803190 h 889687"/>
                <a:gd name="connsiteX74" fmla="*/ 333663 w 663227"/>
                <a:gd name="connsiteY74" fmla="*/ 827903 h 889687"/>
                <a:gd name="connsiteX75" fmla="*/ 317187 w 663227"/>
                <a:gd name="connsiteY75" fmla="*/ 856736 h 889687"/>
                <a:gd name="connsiteX76" fmla="*/ 288355 w 663227"/>
                <a:gd name="connsiteY76" fmla="*/ 889687 h 88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63227" h="889687">
                  <a:moveTo>
                    <a:pt x="288355" y="889687"/>
                  </a:moveTo>
                  <a:lnTo>
                    <a:pt x="288355" y="889687"/>
                  </a:lnTo>
                  <a:cubicBezTo>
                    <a:pt x="240301" y="862228"/>
                    <a:pt x="191541" y="835968"/>
                    <a:pt x="144192" y="807309"/>
                  </a:cubicBezTo>
                  <a:cubicBezTo>
                    <a:pt x="116506" y="790552"/>
                    <a:pt x="142817" y="801469"/>
                    <a:pt x="127717" y="782595"/>
                  </a:cubicBezTo>
                  <a:cubicBezTo>
                    <a:pt x="124624" y="778729"/>
                    <a:pt x="119479" y="777103"/>
                    <a:pt x="115360" y="774357"/>
                  </a:cubicBezTo>
                  <a:cubicBezTo>
                    <a:pt x="108121" y="752640"/>
                    <a:pt x="116026" y="770213"/>
                    <a:pt x="98884" y="749644"/>
                  </a:cubicBezTo>
                  <a:cubicBezTo>
                    <a:pt x="84837" y="732788"/>
                    <a:pt x="95840" y="740958"/>
                    <a:pt x="82409" y="720811"/>
                  </a:cubicBezTo>
                  <a:cubicBezTo>
                    <a:pt x="68713" y="700266"/>
                    <a:pt x="69941" y="702889"/>
                    <a:pt x="53576" y="691979"/>
                  </a:cubicBezTo>
                  <a:cubicBezTo>
                    <a:pt x="37706" y="660238"/>
                    <a:pt x="54449" y="689383"/>
                    <a:pt x="32982" y="663146"/>
                  </a:cubicBezTo>
                  <a:cubicBezTo>
                    <a:pt x="24288" y="652520"/>
                    <a:pt x="8268" y="630195"/>
                    <a:pt x="8268" y="630195"/>
                  </a:cubicBezTo>
                  <a:cubicBezTo>
                    <a:pt x="-2611" y="597558"/>
                    <a:pt x="-1398" y="614046"/>
                    <a:pt x="4149" y="580768"/>
                  </a:cubicBezTo>
                  <a:cubicBezTo>
                    <a:pt x="24744" y="582141"/>
                    <a:pt x="45406" y="582726"/>
                    <a:pt x="65933" y="584887"/>
                  </a:cubicBezTo>
                  <a:cubicBezTo>
                    <a:pt x="69277" y="585239"/>
                    <a:pt x="90339" y="590912"/>
                    <a:pt x="94765" y="593125"/>
                  </a:cubicBezTo>
                  <a:cubicBezTo>
                    <a:pt x="126692" y="609089"/>
                    <a:pt x="88430" y="595134"/>
                    <a:pt x="119479" y="605481"/>
                  </a:cubicBezTo>
                  <a:cubicBezTo>
                    <a:pt x="106863" y="517169"/>
                    <a:pt x="112307" y="566465"/>
                    <a:pt x="119479" y="387179"/>
                  </a:cubicBezTo>
                  <a:cubicBezTo>
                    <a:pt x="120243" y="368073"/>
                    <a:pt x="129386" y="363064"/>
                    <a:pt x="144192" y="350109"/>
                  </a:cubicBezTo>
                  <a:cubicBezTo>
                    <a:pt x="147918" y="346849"/>
                    <a:pt x="152121" y="344085"/>
                    <a:pt x="156549" y="341871"/>
                  </a:cubicBezTo>
                  <a:cubicBezTo>
                    <a:pt x="160432" y="339929"/>
                    <a:pt x="164787" y="339125"/>
                    <a:pt x="168906" y="337752"/>
                  </a:cubicBezTo>
                  <a:cubicBezTo>
                    <a:pt x="181029" y="328659"/>
                    <a:pt x="188175" y="324514"/>
                    <a:pt x="197738" y="313038"/>
                  </a:cubicBezTo>
                  <a:cubicBezTo>
                    <a:pt x="200907" y="309235"/>
                    <a:pt x="203230" y="304800"/>
                    <a:pt x="205976" y="300681"/>
                  </a:cubicBezTo>
                  <a:cubicBezTo>
                    <a:pt x="207349" y="304800"/>
                    <a:pt x="209153" y="308800"/>
                    <a:pt x="210095" y="313038"/>
                  </a:cubicBezTo>
                  <a:cubicBezTo>
                    <a:pt x="211907" y="321191"/>
                    <a:pt x="211814" y="329753"/>
                    <a:pt x="214214" y="337752"/>
                  </a:cubicBezTo>
                  <a:cubicBezTo>
                    <a:pt x="215978" y="343633"/>
                    <a:pt x="219706" y="348735"/>
                    <a:pt x="222452" y="354227"/>
                  </a:cubicBezTo>
                  <a:cubicBezTo>
                    <a:pt x="223825" y="359719"/>
                    <a:pt x="225016" y="365260"/>
                    <a:pt x="226571" y="370703"/>
                  </a:cubicBezTo>
                  <a:cubicBezTo>
                    <a:pt x="227764" y="374878"/>
                    <a:pt x="228748" y="386943"/>
                    <a:pt x="230690" y="383060"/>
                  </a:cubicBezTo>
                  <a:cubicBezTo>
                    <a:pt x="235032" y="374376"/>
                    <a:pt x="232905" y="363747"/>
                    <a:pt x="234809" y="354227"/>
                  </a:cubicBezTo>
                  <a:cubicBezTo>
                    <a:pt x="235660" y="349970"/>
                    <a:pt x="237218" y="345861"/>
                    <a:pt x="238928" y="341871"/>
                  </a:cubicBezTo>
                  <a:cubicBezTo>
                    <a:pt x="245134" y="327390"/>
                    <a:pt x="267973" y="288112"/>
                    <a:pt x="271879" y="284206"/>
                  </a:cubicBezTo>
                  <a:cubicBezTo>
                    <a:pt x="275998" y="280087"/>
                    <a:pt x="280637" y="276429"/>
                    <a:pt x="284236" y="271849"/>
                  </a:cubicBezTo>
                  <a:cubicBezTo>
                    <a:pt x="295773" y="257165"/>
                    <a:pt x="305982" y="241481"/>
                    <a:pt x="317187" y="226541"/>
                  </a:cubicBezTo>
                  <a:cubicBezTo>
                    <a:pt x="322462" y="219508"/>
                    <a:pt x="326630" y="211221"/>
                    <a:pt x="333663" y="205946"/>
                  </a:cubicBezTo>
                  <a:lnTo>
                    <a:pt x="350138" y="193590"/>
                  </a:lnTo>
                  <a:cubicBezTo>
                    <a:pt x="361620" y="176368"/>
                    <a:pt x="364453" y="168618"/>
                    <a:pt x="378971" y="156519"/>
                  </a:cubicBezTo>
                  <a:cubicBezTo>
                    <a:pt x="382774" y="153350"/>
                    <a:pt x="387525" y="151450"/>
                    <a:pt x="391328" y="148281"/>
                  </a:cubicBezTo>
                  <a:cubicBezTo>
                    <a:pt x="395803" y="144552"/>
                    <a:pt x="398944" y="139310"/>
                    <a:pt x="403684" y="135925"/>
                  </a:cubicBezTo>
                  <a:cubicBezTo>
                    <a:pt x="408681" y="132356"/>
                    <a:pt x="415163" y="131256"/>
                    <a:pt x="420160" y="127687"/>
                  </a:cubicBezTo>
                  <a:cubicBezTo>
                    <a:pt x="424900" y="124301"/>
                    <a:pt x="428094" y="119121"/>
                    <a:pt x="432517" y="115330"/>
                  </a:cubicBezTo>
                  <a:cubicBezTo>
                    <a:pt x="437729" y="110862"/>
                    <a:pt x="443780" y="107440"/>
                    <a:pt x="448992" y="102973"/>
                  </a:cubicBezTo>
                  <a:cubicBezTo>
                    <a:pt x="476737" y="79192"/>
                    <a:pt x="446400" y="100583"/>
                    <a:pt x="473706" y="82379"/>
                  </a:cubicBezTo>
                  <a:cubicBezTo>
                    <a:pt x="495754" y="49307"/>
                    <a:pt x="461328" y="96518"/>
                    <a:pt x="506657" y="57665"/>
                  </a:cubicBezTo>
                  <a:cubicBezTo>
                    <a:pt x="509953" y="54840"/>
                    <a:pt x="507164" y="47717"/>
                    <a:pt x="510776" y="45309"/>
                  </a:cubicBezTo>
                  <a:cubicBezTo>
                    <a:pt x="516601" y="41426"/>
                    <a:pt x="524506" y="42563"/>
                    <a:pt x="531371" y="41190"/>
                  </a:cubicBezTo>
                  <a:cubicBezTo>
                    <a:pt x="540982" y="34325"/>
                    <a:pt x="550376" y="27147"/>
                    <a:pt x="560203" y="20595"/>
                  </a:cubicBezTo>
                  <a:cubicBezTo>
                    <a:pt x="566864" y="16154"/>
                    <a:pt x="574009" y="12481"/>
                    <a:pt x="580798" y="8238"/>
                  </a:cubicBezTo>
                  <a:cubicBezTo>
                    <a:pt x="584996" y="5614"/>
                    <a:pt x="589036" y="2746"/>
                    <a:pt x="593155" y="0"/>
                  </a:cubicBezTo>
                  <a:cubicBezTo>
                    <a:pt x="603172" y="60101"/>
                    <a:pt x="593155" y="-10844"/>
                    <a:pt x="593155" y="107092"/>
                  </a:cubicBezTo>
                  <a:cubicBezTo>
                    <a:pt x="593155" y="145560"/>
                    <a:pt x="592645" y="184234"/>
                    <a:pt x="597274" y="222422"/>
                  </a:cubicBezTo>
                  <a:cubicBezTo>
                    <a:pt x="598237" y="230370"/>
                    <a:pt x="605511" y="236152"/>
                    <a:pt x="609630" y="243017"/>
                  </a:cubicBezTo>
                  <a:cubicBezTo>
                    <a:pt x="611003" y="248509"/>
                    <a:pt x="611519" y="254289"/>
                    <a:pt x="613749" y="259492"/>
                  </a:cubicBezTo>
                  <a:cubicBezTo>
                    <a:pt x="626692" y="289691"/>
                    <a:pt x="620618" y="248529"/>
                    <a:pt x="630225" y="296563"/>
                  </a:cubicBezTo>
                  <a:cubicBezTo>
                    <a:pt x="631598" y="303428"/>
                    <a:pt x="632646" y="310365"/>
                    <a:pt x="634344" y="317157"/>
                  </a:cubicBezTo>
                  <a:cubicBezTo>
                    <a:pt x="636127" y="324287"/>
                    <a:pt x="644811" y="346329"/>
                    <a:pt x="646701" y="350109"/>
                  </a:cubicBezTo>
                  <a:cubicBezTo>
                    <a:pt x="648915" y="354536"/>
                    <a:pt x="652192" y="358346"/>
                    <a:pt x="654938" y="362465"/>
                  </a:cubicBezTo>
                  <a:cubicBezTo>
                    <a:pt x="656527" y="368819"/>
                    <a:pt x="663176" y="394307"/>
                    <a:pt x="663176" y="399536"/>
                  </a:cubicBezTo>
                  <a:cubicBezTo>
                    <a:pt x="663176" y="439376"/>
                    <a:pt x="663998" y="479452"/>
                    <a:pt x="659057" y="518984"/>
                  </a:cubicBezTo>
                  <a:cubicBezTo>
                    <a:pt x="658335" y="524764"/>
                    <a:pt x="650087" y="526601"/>
                    <a:pt x="646701" y="531341"/>
                  </a:cubicBezTo>
                  <a:cubicBezTo>
                    <a:pt x="643132" y="536338"/>
                    <a:pt x="642805" y="543475"/>
                    <a:pt x="638463" y="547817"/>
                  </a:cubicBezTo>
                  <a:cubicBezTo>
                    <a:pt x="636486" y="549794"/>
                    <a:pt x="609782" y="556011"/>
                    <a:pt x="609630" y="556054"/>
                  </a:cubicBezTo>
                  <a:cubicBezTo>
                    <a:pt x="605456" y="557247"/>
                    <a:pt x="601157" y="558231"/>
                    <a:pt x="597274" y="560173"/>
                  </a:cubicBezTo>
                  <a:cubicBezTo>
                    <a:pt x="573377" y="572122"/>
                    <a:pt x="597321" y="565819"/>
                    <a:pt x="568441" y="576649"/>
                  </a:cubicBezTo>
                  <a:cubicBezTo>
                    <a:pt x="563140" y="578637"/>
                    <a:pt x="557457" y="579395"/>
                    <a:pt x="551965" y="580768"/>
                  </a:cubicBezTo>
                  <a:lnTo>
                    <a:pt x="510776" y="601363"/>
                  </a:lnTo>
                  <a:cubicBezTo>
                    <a:pt x="505284" y="604109"/>
                    <a:pt x="499410" y="606194"/>
                    <a:pt x="494301" y="609600"/>
                  </a:cubicBezTo>
                  <a:lnTo>
                    <a:pt x="469587" y="626076"/>
                  </a:lnTo>
                  <a:cubicBezTo>
                    <a:pt x="468214" y="630195"/>
                    <a:pt x="468538" y="635363"/>
                    <a:pt x="465468" y="638433"/>
                  </a:cubicBezTo>
                  <a:cubicBezTo>
                    <a:pt x="462398" y="641503"/>
                    <a:pt x="456994" y="640610"/>
                    <a:pt x="453111" y="642552"/>
                  </a:cubicBezTo>
                  <a:cubicBezTo>
                    <a:pt x="448683" y="644766"/>
                    <a:pt x="444874" y="648044"/>
                    <a:pt x="440755" y="650790"/>
                  </a:cubicBezTo>
                  <a:cubicBezTo>
                    <a:pt x="438009" y="657655"/>
                    <a:pt x="436057" y="664893"/>
                    <a:pt x="432517" y="671384"/>
                  </a:cubicBezTo>
                  <a:cubicBezTo>
                    <a:pt x="427776" y="680076"/>
                    <a:pt x="421533" y="687860"/>
                    <a:pt x="416041" y="696098"/>
                  </a:cubicBezTo>
                  <a:cubicBezTo>
                    <a:pt x="409524" y="705874"/>
                    <a:pt x="403106" y="715993"/>
                    <a:pt x="395446" y="724930"/>
                  </a:cubicBezTo>
                  <a:cubicBezTo>
                    <a:pt x="391655" y="729353"/>
                    <a:pt x="387209" y="733168"/>
                    <a:pt x="383090" y="737287"/>
                  </a:cubicBezTo>
                  <a:cubicBezTo>
                    <a:pt x="378829" y="750071"/>
                    <a:pt x="378369" y="753393"/>
                    <a:pt x="370733" y="766119"/>
                  </a:cubicBezTo>
                  <a:cubicBezTo>
                    <a:pt x="365639" y="774609"/>
                    <a:pt x="359749" y="782595"/>
                    <a:pt x="354257" y="790833"/>
                  </a:cubicBezTo>
                  <a:lnTo>
                    <a:pt x="346019" y="803190"/>
                  </a:lnTo>
                  <a:cubicBezTo>
                    <a:pt x="335670" y="834243"/>
                    <a:pt x="349630" y="795970"/>
                    <a:pt x="333663" y="827903"/>
                  </a:cubicBezTo>
                  <a:cubicBezTo>
                    <a:pt x="317938" y="859353"/>
                    <a:pt x="347067" y="816896"/>
                    <a:pt x="317187" y="856736"/>
                  </a:cubicBezTo>
                  <a:cubicBezTo>
                    <a:pt x="308515" y="882752"/>
                    <a:pt x="293160" y="884195"/>
                    <a:pt x="288355" y="8896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t="77288" r="22972" b="3141"/>
          <a:stretch/>
        </p:blipFill>
        <p:spPr>
          <a:xfrm>
            <a:off x="613480" y="-72950"/>
            <a:ext cx="11041240" cy="24932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13099" y="254690"/>
            <a:ext cx="911820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ضحك الجميع على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وشي ال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ـأ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كول ، وذهبوا.</a:t>
            </a:r>
            <a:endParaRPr lang="en-US" sz="4500" b="1" dirty="0">
              <a:ln>
                <a:solidFill>
                  <a:srgbClr val="27510F"/>
                </a:solidFill>
              </a:ln>
              <a:solidFill>
                <a:srgbClr val="51A81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8" name="Picture 2" descr="ÙØªÙØ¬Ø© Ø¨Ø­Ø« Ø§ÙØµÙØ± Ø¹Ù âªcat Png clipartâ¬â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9255" y="767318"/>
            <a:ext cx="3700268" cy="37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59" y="2915441"/>
            <a:ext cx="3111179" cy="20371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151" y="3956323"/>
            <a:ext cx="2260315" cy="2879382"/>
          </a:xfrm>
          <a:prstGeom prst="rect">
            <a:avLst/>
          </a:prstGeom>
        </p:spPr>
      </p:pic>
      <p:pic>
        <p:nvPicPr>
          <p:cNvPr id="19" name="FUNNY LAUGH SOUND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99795" y="438311"/>
            <a:ext cx="1240519" cy="124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1.17487 0.3819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37" y="1909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1.16589 0.0076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94" y="37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99961 0.1898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74" y="949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83672 -0.008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3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42447" r="1102" b="3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27885" b="55389"/>
          <a:stretch/>
        </p:blipFill>
        <p:spPr>
          <a:xfrm>
            <a:off x="5054708" y="4780547"/>
            <a:ext cx="5829300" cy="6898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9412" y="0"/>
            <a:ext cx="11957337" cy="20032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770" y="257659"/>
            <a:ext cx="120670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tabLst>
                <a:tab pos="1604963" algn="l"/>
              </a:tabLst>
            </a:pPr>
            <a:r>
              <a:rPr lang="ar-AE" sz="44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بعد قليل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4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خذ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4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وشي يحفر في الـ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4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رض، ليخرج كيس البازلا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ء</a:t>
            </a:r>
            <a:endParaRPr lang="en-US" sz="4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 rot="10800000">
            <a:off x="5783525" y="4120193"/>
            <a:ext cx="4118945" cy="1683475"/>
            <a:chOff x="3787662" y="4856205"/>
            <a:chExt cx="4118945" cy="16834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63" b="-1"/>
            <a:stretch/>
          </p:blipFill>
          <p:spPr>
            <a:xfrm>
              <a:off x="3787662" y="5125346"/>
              <a:ext cx="4118945" cy="1414334"/>
            </a:xfrm>
            <a:prstGeom prst="rect">
              <a:avLst/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4456640" y="4856205"/>
              <a:ext cx="663227" cy="889687"/>
            </a:xfrm>
            <a:custGeom>
              <a:avLst/>
              <a:gdLst>
                <a:gd name="connsiteX0" fmla="*/ 288355 w 663227"/>
                <a:gd name="connsiteY0" fmla="*/ 889687 h 889687"/>
                <a:gd name="connsiteX1" fmla="*/ 288355 w 663227"/>
                <a:gd name="connsiteY1" fmla="*/ 889687 h 889687"/>
                <a:gd name="connsiteX2" fmla="*/ 144192 w 663227"/>
                <a:gd name="connsiteY2" fmla="*/ 807309 h 889687"/>
                <a:gd name="connsiteX3" fmla="*/ 127717 w 663227"/>
                <a:gd name="connsiteY3" fmla="*/ 782595 h 889687"/>
                <a:gd name="connsiteX4" fmla="*/ 115360 w 663227"/>
                <a:gd name="connsiteY4" fmla="*/ 774357 h 889687"/>
                <a:gd name="connsiteX5" fmla="*/ 98884 w 663227"/>
                <a:gd name="connsiteY5" fmla="*/ 749644 h 889687"/>
                <a:gd name="connsiteX6" fmla="*/ 82409 w 663227"/>
                <a:gd name="connsiteY6" fmla="*/ 720811 h 889687"/>
                <a:gd name="connsiteX7" fmla="*/ 53576 w 663227"/>
                <a:gd name="connsiteY7" fmla="*/ 691979 h 889687"/>
                <a:gd name="connsiteX8" fmla="*/ 32982 w 663227"/>
                <a:gd name="connsiteY8" fmla="*/ 663146 h 889687"/>
                <a:gd name="connsiteX9" fmla="*/ 8268 w 663227"/>
                <a:gd name="connsiteY9" fmla="*/ 630195 h 889687"/>
                <a:gd name="connsiteX10" fmla="*/ 4149 w 663227"/>
                <a:gd name="connsiteY10" fmla="*/ 580768 h 889687"/>
                <a:gd name="connsiteX11" fmla="*/ 65933 w 663227"/>
                <a:gd name="connsiteY11" fmla="*/ 584887 h 889687"/>
                <a:gd name="connsiteX12" fmla="*/ 94765 w 663227"/>
                <a:gd name="connsiteY12" fmla="*/ 593125 h 889687"/>
                <a:gd name="connsiteX13" fmla="*/ 119479 w 663227"/>
                <a:gd name="connsiteY13" fmla="*/ 605481 h 889687"/>
                <a:gd name="connsiteX14" fmla="*/ 119479 w 663227"/>
                <a:gd name="connsiteY14" fmla="*/ 387179 h 889687"/>
                <a:gd name="connsiteX15" fmla="*/ 144192 w 663227"/>
                <a:gd name="connsiteY15" fmla="*/ 350109 h 889687"/>
                <a:gd name="connsiteX16" fmla="*/ 156549 w 663227"/>
                <a:gd name="connsiteY16" fmla="*/ 341871 h 889687"/>
                <a:gd name="connsiteX17" fmla="*/ 168906 w 663227"/>
                <a:gd name="connsiteY17" fmla="*/ 337752 h 889687"/>
                <a:gd name="connsiteX18" fmla="*/ 197738 w 663227"/>
                <a:gd name="connsiteY18" fmla="*/ 313038 h 889687"/>
                <a:gd name="connsiteX19" fmla="*/ 205976 w 663227"/>
                <a:gd name="connsiteY19" fmla="*/ 300681 h 889687"/>
                <a:gd name="connsiteX20" fmla="*/ 210095 w 663227"/>
                <a:gd name="connsiteY20" fmla="*/ 313038 h 889687"/>
                <a:gd name="connsiteX21" fmla="*/ 214214 w 663227"/>
                <a:gd name="connsiteY21" fmla="*/ 337752 h 889687"/>
                <a:gd name="connsiteX22" fmla="*/ 222452 w 663227"/>
                <a:gd name="connsiteY22" fmla="*/ 354227 h 889687"/>
                <a:gd name="connsiteX23" fmla="*/ 226571 w 663227"/>
                <a:gd name="connsiteY23" fmla="*/ 370703 h 889687"/>
                <a:gd name="connsiteX24" fmla="*/ 230690 w 663227"/>
                <a:gd name="connsiteY24" fmla="*/ 383060 h 889687"/>
                <a:gd name="connsiteX25" fmla="*/ 234809 w 663227"/>
                <a:gd name="connsiteY25" fmla="*/ 354227 h 889687"/>
                <a:gd name="connsiteX26" fmla="*/ 238928 w 663227"/>
                <a:gd name="connsiteY26" fmla="*/ 341871 h 889687"/>
                <a:gd name="connsiteX27" fmla="*/ 271879 w 663227"/>
                <a:gd name="connsiteY27" fmla="*/ 284206 h 889687"/>
                <a:gd name="connsiteX28" fmla="*/ 284236 w 663227"/>
                <a:gd name="connsiteY28" fmla="*/ 271849 h 889687"/>
                <a:gd name="connsiteX29" fmla="*/ 317187 w 663227"/>
                <a:gd name="connsiteY29" fmla="*/ 226541 h 889687"/>
                <a:gd name="connsiteX30" fmla="*/ 333663 w 663227"/>
                <a:gd name="connsiteY30" fmla="*/ 205946 h 889687"/>
                <a:gd name="connsiteX31" fmla="*/ 350138 w 663227"/>
                <a:gd name="connsiteY31" fmla="*/ 193590 h 889687"/>
                <a:gd name="connsiteX32" fmla="*/ 378971 w 663227"/>
                <a:gd name="connsiteY32" fmla="*/ 156519 h 889687"/>
                <a:gd name="connsiteX33" fmla="*/ 391328 w 663227"/>
                <a:gd name="connsiteY33" fmla="*/ 148281 h 889687"/>
                <a:gd name="connsiteX34" fmla="*/ 403684 w 663227"/>
                <a:gd name="connsiteY34" fmla="*/ 135925 h 889687"/>
                <a:gd name="connsiteX35" fmla="*/ 420160 w 663227"/>
                <a:gd name="connsiteY35" fmla="*/ 127687 h 889687"/>
                <a:gd name="connsiteX36" fmla="*/ 432517 w 663227"/>
                <a:gd name="connsiteY36" fmla="*/ 115330 h 889687"/>
                <a:gd name="connsiteX37" fmla="*/ 448992 w 663227"/>
                <a:gd name="connsiteY37" fmla="*/ 102973 h 889687"/>
                <a:gd name="connsiteX38" fmla="*/ 473706 w 663227"/>
                <a:gd name="connsiteY38" fmla="*/ 82379 h 889687"/>
                <a:gd name="connsiteX39" fmla="*/ 506657 w 663227"/>
                <a:gd name="connsiteY39" fmla="*/ 57665 h 889687"/>
                <a:gd name="connsiteX40" fmla="*/ 510776 w 663227"/>
                <a:gd name="connsiteY40" fmla="*/ 45309 h 889687"/>
                <a:gd name="connsiteX41" fmla="*/ 531371 w 663227"/>
                <a:gd name="connsiteY41" fmla="*/ 41190 h 889687"/>
                <a:gd name="connsiteX42" fmla="*/ 560203 w 663227"/>
                <a:gd name="connsiteY42" fmla="*/ 20595 h 889687"/>
                <a:gd name="connsiteX43" fmla="*/ 580798 w 663227"/>
                <a:gd name="connsiteY43" fmla="*/ 8238 h 889687"/>
                <a:gd name="connsiteX44" fmla="*/ 593155 w 663227"/>
                <a:gd name="connsiteY44" fmla="*/ 0 h 889687"/>
                <a:gd name="connsiteX45" fmla="*/ 593155 w 663227"/>
                <a:gd name="connsiteY45" fmla="*/ 107092 h 889687"/>
                <a:gd name="connsiteX46" fmla="*/ 597274 w 663227"/>
                <a:gd name="connsiteY46" fmla="*/ 222422 h 889687"/>
                <a:gd name="connsiteX47" fmla="*/ 609630 w 663227"/>
                <a:gd name="connsiteY47" fmla="*/ 243017 h 889687"/>
                <a:gd name="connsiteX48" fmla="*/ 613749 w 663227"/>
                <a:gd name="connsiteY48" fmla="*/ 259492 h 889687"/>
                <a:gd name="connsiteX49" fmla="*/ 630225 w 663227"/>
                <a:gd name="connsiteY49" fmla="*/ 296563 h 889687"/>
                <a:gd name="connsiteX50" fmla="*/ 634344 w 663227"/>
                <a:gd name="connsiteY50" fmla="*/ 317157 h 889687"/>
                <a:gd name="connsiteX51" fmla="*/ 646701 w 663227"/>
                <a:gd name="connsiteY51" fmla="*/ 350109 h 889687"/>
                <a:gd name="connsiteX52" fmla="*/ 654938 w 663227"/>
                <a:gd name="connsiteY52" fmla="*/ 362465 h 889687"/>
                <a:gd name="connsiteX53" fmla="*/ 663176 w 663227"/>
                <a:gd name="connsiteY53" fmla="*/ 399536 h 889687"/>
                <a:gd name="connsiteX54" fmla="*/ 659057 w 663227"/>
                <a:gd name="connsiteY54" fmla="*/ 518984 h 889687"/>
                <a:gd name="connsiteX55" fmla="*/ 646701 w 663227"/>
                <a:gd name="connsiteY55" fmla="*/ 531341 h 889687"/>
                <a:gd name="connsiteX56" fmla="*/ 638463 w 663227"/>
                <a:gd name="connsiteY56" fmla="*/ 547817 h 889687"/>
                <a:gd name="connsiteX57" fmla="*/ 609630 w 663227"/>
                <a:gd name="connsiteY57" fmla="*/ 556054 h 889687"/>
                <a:gd name="connsiteX58" fmla="*/ 597274 w 663227"/>
                <a:gd name="connsiteY58" fmla="*/ 560173 h 889687"/>
                <a:gd name="connsiteX59" fmla="*/ 568441 w 663227"/>
                <a:gd name="connsiteY59" fmla="*/ 576649 h 889687"/>
                <a:gd name="connsiteX60" fmla="*/ 551965 w 663227"/>
                <a:gd name="connsiteY60" fmla="*/ 580768 h 889687"/>
                <a:gd name="connsiteX61" fmla="*/ 510776 w 663227"/>
                <a:gd name="connsiteY61" fmla="*/ 601363 h 889687"/>
                <a:gd name="connsiteX62" fmla="*/ 494301 w 663227"/>
                <a:gd name="connsiteY62" fmla="*/ 609600 h 889687"/>
                <a:gd name="connsiteX63" fmla="*/ 469587 w 663227"/>
                <a:gd name="connsiteY63" fmla="*/ 626076 h 889687"/>
                <a:gd name="connsiteX64" fmla="*/ 465468 w 663227"/>
                <a:gd name="connsiteY64" fmla="*/ 638433 h 889687"/>
                <a:gd name="connsiteX65" fmla="*/ 453111 w 663227"/>
                <a:gd name="connsiteY65" fmla="*/ 642552 h 889687"/>
                <a:gd name="connsiteX66" fmla="*/ 440755 w 663227"/>
                <a:gd name="connsiteY66" fmla="*/ 650790 h 889687"/>
                <a:gd name="connsiteX67" fmla="*/ 432517 w 663227"/>
                <a:gd name="connsiteY67" fmla="*/ 671384 h 889687"/>
                <a:gd name="connsiteX68" fmla="*/ 416041 w 663227"/>
                <a:gd name="connsiteY68" fmla="*/ 696098 h 889687"/>
                <a:gd name="connsiteX69" fmla="*/ 395446 w 663227"/>
                <a:gd name="connsiteY69" fmla="*/ 724930 h 889687"/>
                <a:gd name="connsiteX70" fmla="*/ 383090 w 663227"/>
                <a:gd name="connsiteY70" fmla="*/ 737287 h 889687"/>
                <a:gd name="connsiteX71" fmla="*/ 370733 w 663227"/>
                <a:gd name="connsiteY71" fmla="*/ 766119 h 889687"/>
                <a:gd name="connsiteX72" fmla="*/ 354257 w 663227"/>
                <a:gd name="connsiteY72" fmla="*/ 790833 h 889687"/>
                <a:gd name="connsiteX73" fmla="*/ 346019 w 663227"/>
                <a:gd name="connsiteY73" fmla="*/ 803190 h 889687"/>
                <a:gd name="connsiteX74" fmla="*/ 333663 w 663227"/>
                <a:gd name="connsiteY74" fmla="*/ 827903 h 889687"/>
                <a:gd name="connsiteX75" fmla="*/ 317187 w 663227"/>
                <a:gd name="connsiteY75" fmla="*/ 856736 h 889687"/>
                <a:gd name="connsiteX76" fmla="*/ 288355 w 663227"/>
                <a:gd name="connsiteY76" fmla="*/ 889687 h 88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63227" h="889687">
                  <a:moveTo>
                    <a:pt x="288355" y="889687"/>
                  </a:moveTo>
                  <a:lnTo>
                    <a:pt x="288355" y="889687"/>
                  </a:lnTo>
                  <a:cubicBezTo>
                    <a:pt x="240301" y="862228"/>
                    <a:pt x="191541" y="835968"/>
                    <a:pt x="144192" y="807309"/>
                  </a:cubicBezTo>
                  <a:cubicBezTo>
                    <a:pt x="116506" y="790552"/>
                    <a:pt x="142817" y="801469"/>
                    <a:pt x="127717" y="782595"/>
                  </a:cubicBezTo>
                  <a:cubicBezTo>
                    <a:pt x="124624" y="778729"/>
                    <a:pt x="119479" y="777103"/>
                    <a:pt x="115360" y="774357"/>
                  </a:cubicBezTo>
                  <a:cubicBezTo>
                    <a:pt x="108121" y="752640"/>
                    <a:pt x="116026" y="770213"/>
                    <a:pt x="98884" y="749644"/>
                  </a:cubicBezTo>
                  <a:cubicBezTo>
                    <a:pt x="84837" y="732788"/>
                    <a:pt x="95840" y="740958"/>
                    <a:pt x="82409" y="720811"/>
                  </a:cubicBezTo>
                  <a:cubicBezTo>
                    <a:pt x="68713" y="700266"/>
                    <a:pt x="69941" y="702889"/>
                    <a:pt x="53576" y="691979"/>
                  </a:cubicBezTo>
                  <a:cubicBezTo>
                    <a:pt x="37706" y="660238"/>
                    <a:pt x="54449" y="689383"/>
                    <a:pt x="32982" y="663146"/>
                  </a:cubicBezTo>
                  <a:cubicBezTo>
                    <a:pt x="24288" y="652520"/>
                    <a:pt x="8268" y="630195"/>
                    <a:pt x="8268" y="630195"/>
                  </a:cubicBezTo>
                  <a:cubicBezTo>
                    <a:pt x="-2611" y="597558"/>
                    <a:pt x="-1398" y="614046"/>
                    <a:pt x="4149" y="580768"/>
                  </a:cubicBezTo>
                  <a:cubicBezTo>
                    <a:pt x="24744" y="582141"/>
                    <a:pt x="45406" y="582726"/>
                    <a:pt x="65933" y="584887"/>
                  </a:cubicBezTo>
                  <a:cubicBezTo>
                    <a:pt x="69277" y="585239"/>
                    <a:pt x="90339" y="590912"/>
                    <a:pt x="94765" y="593125"/>
                  </a:cubicBezTo>
                  <a:cubicBezTo>
                    <a:pt x="126692" y="609089"/>
                    <a:pt x="88430" y="595134"/>
                    <a:pt x="119479" y="605481"/>
                  </a:cubicBezTo>
                  <a:cubicBezTo>
                    <a:pt x="106863" y="517169"/>
                    <a:pt x="112307" y="566465"/>
                    <a:pt x="119479" y="387179"/>
                  </a:cubicBezTo>
                  <a:cubicBezTo>
                    <a:pt x="120243" y="368073"/>
                    <a:pt x="129386" y="363064"/>
                    <a:pt x="144192" y="350109"/>
                  </a:cubicBezTo>
                  <a:cubicBezTo>
                    <a:pt x="147918" y="346849"/>
                    <a:pt x="152121" y="344085"/>
                    <a:pt x="156549" y="341871"/>
                  </a:cubicBezTo>
                  <a:cubicBezTo>
                    <a:pt x="160432" y="339929"/>
                    <a:pt x="164787" y="339125"/>
                    <a:pt x="168906" y="337752"/>
                  </a:cubicBezTo>
                  <a:cubicBezTo>
                    <a:pt x="181029" y="328659"/>
                    <a:pt x="188175" y="324514"/>
                    <a:pt x="197738" y="313038"/>
                  </a:cubicBezTo>
                  <a:cubicBezTo>
                    <a:pt x="200907" y="309235"/>
                    <a:pt x="203230" y="304800"/>
                    <a:pt x="205976" y="300681"/>
                  </a:cubicBezTo>
                  <a:cubicBezTo>
                    <a:pt x="207349" y="304800"/>
                    <a:pt x="209153" y="308800"/>
                    <a:pt x="210095" y="313038"/>
                  </a:cubicBezTo>
                  <a:cubicBezTo>
                    <a:pt x="211907" y="321191"/>
                    <a:pt x="211814" y="329753"/>
                    <a:pt x="214214" y="337752"/>
                  </a:cubicBezTo>
                  <a:cubicBezTo>
                    <a:pt x="215978" y="343633"/>
                    <a:pt x="219706" y="348735"/>
                    <a:pt x="222452" y="354227"/>
                  </a:cubicBezTo>
                  <a:cubicBezTo>
                    <a:pt x="223825" y="359719"/>
                    <a:pt x="225016" y="365260"/>
                    <a:pt x="226571" y="370703"/>
                  </a:cubicBezTo>
                  <a:cubicBezTo>
                    <a:pt x="227764" y="374878"/>
                    <a:pt x="228748" y="386943"/>
                    <a:pt x="230690" y="383060"/>
                  </a:cubicBezTo>
                  <a:cubicBezTo>
                    <a:pt x="235032" y="374376"/>
                    <a:pt x="232905" y="363747"/>
                    <a:pt x="234809" y="354227"/>
                  </a:cubicBezTo>
                  <a:cubicBezTo>
                    <a:pt x="235660" y="349970"/>
                    <a:pt x="237218" y="345861"/>
                    <a:pt x="238928" y="341871"/>
                  </a:cubicBezTo>
                  <a:cubicBezTo>
                    <a:pt x="245134" y="327390"/>
                    <a:pt x="267973" y="288112"/>
                    <a:pt x="271879" y="284206"/>
                  </a:cubicBezTo>
                  <a:cubicBezTo>
                    <a:pt x="275998" y="280087"/>
                    <a:pt x="280637" y="276429"/>
                    <a:pt x="284236" y="271849"/>
                  </a:cubicBezTo>
                  <a:cubicBezTo>
                    <a:pt x="295773" y="257165"/>
                    <a:pt x="305982" y="241481"/>
                    <a:pt x="317187" y="226541"/>
                  </a:cubicBezTo>
                  <a:cubicBezTo>
                    <a:pt x="322462" y="219508"/>
                    <a:pt x="326630" y="211221"/>
                    <a:pt x="333663" y="205946"/>
                  </a:cubicBezTo>
                  <a:lnTo>
                    <a:pt x="350138" y="193590"/>
                  </a:lnTo>
                  <a:cubicBezTo>
                    <a:pt x="361620" y="176368"/>
                    <a:pt x="364453" y="168618"/>
                    <a:pt x="378971" y="156519"/>
                  </a:cubicBezTo>
                  <a:cubicBezTo>
                    <a:pt x="382774" y="153350"/>
                    <a:pt x="387525" y="151450"/>
                    <a:pt x="391328" y="148281"/>
                  </a:cubicBezTo>
                  <a:cubicBezTo>
                    <a:pt x="395803" y="144552"/>
                    <a:pt x="398944" y="139310"/>
                    <a:pt x="403684" y="135925"/>
                  </a:cubicBezTo>
                  <a:cubicBezTo>
                    <a:pt x="408681" y="132356"/>
                    <a:pt x="415163" y="131256"/>
                    <a:pt x="420160" y="127687"/>
                  </a:cubicBezTo>
                  <a:cubicBezTo>
                    <a:pt x="424900" y="124301"/>
                    <a:pt x="428094" y="119121"/>
                    <a:pt x="432517" y="115330"/>
                  </a:cubicBezTo>
                  <a:cubicBezTo>
                    <a:pt x="437729" y="110862"/>
                    <a:pt x="443780" y="107440"/>
                    <a:pt x="448992" y="102973"/>
                  </a:cubicBezTo>
                  <a:cubicBezTo>
                    <a:pt x="476737" y="79192"/>
                    <a:pt x="446400" y="100583"/>
                    <a:pt x="473706" y="82379"/>
                  </a:cubicBezTo>
                  <a:cubicBezTo>
                    <a:pt x="495754" y="49307"/>
                    <a:pt x="461328" y="96518"/>
                    <a:pt x="506657" y="57665"/>
                  </a:cubicBezTo>
                  <a:cubicBezTo>
                    <a:pt x="509953" y="54840"/>
                    <a:pt x="507164" y="47717"/>
                    <a:pt x="510776" y="45309"/>
                  </a:cubicBezTo>
                  <a:cubicBezTo>
                    <a:pt x="516601" y="41426"/>
                    <a:pt x="524506" y="42563"/>
                    <a:pt x="531371" y="41190"/>
                  </a:cubicBezTo>
                  <a:cubicBezTo>
                    <a:pt x="540982" y="34325"/>
                    <a:pt x="550376" y="27147"/>
                    <a:pt x="560203" y="20595"/>
                  </a:cubicBezTo>
                  <a:cubicBezTo>
                    <a:pt x="566864" y="16154"/>
                    <a:pt x="574009" y="12481"/>
                    <a:pt x="580798" y="8238"/>
                  </a:cubicBezTo>
                  <a:cubicBezTo>
                    <a:pt x="584996" y="5614"/>
                    <a:pt x="589036" y="2746"/>
                    <a:pt x="593155" y="0"/>
                  </a:cubicBezTo>
                  <a:cubicBezTo>
                    <a:pt x="603172" y="60101"/>
                    <a:pt x="593155" y="-10844"/>
                    <a:pt x="593155" y="107092"/>
                  </a:cubicBezTo>
                  <a:cubicBezTo>
                    <a:pt x="593155" y="145560"/>
                    <a:pt x="592645" y="184234"/>
                    <a:pt x="597274" y="222422"/>
                  </a:cubicBezTo>
                  <a:cubicBezTo>
                    <a:pt x="598237" y="230370"/>
                    <a:pt x="605511" y="236152"/>
                    <a:pt x="609630" y="243017"/>
                  </a:cubicBezTo>
                  <a:cubicBezTo>
                    <a:pt x="611003" y="248509"/>
                    <a:pt x="611519" y="254289"/>
                    <a:pt x="613749" y="259492"/>
                  </a:cubicBezTo>
                  <a:cubicBezTo>
                    <a:pt x="626692" y="289691"/>
                    <a:pt x="620618" y="248529"/>
                    <a:pt x="630225" y="296563"/>
                  </a:cubicBezTo>
                  <a:cubicBezTo>
                    <a:pt x="631598" y="303428"/>
                    <a:pt x="632646" y="310365"/>
                    <a:pt x="634344" y="317157"/>
                  </a:cubicBezTo>
                  <a:cubicBezTo>
                    <a:pt x="636127" y="324287"/>
                    <a:pt x="644811" y="346329"/>
                    <a:pt x="646701" y="350109"/>
                  </a:cubicBezTo>
                  <a:cubicBezTo>
                    <a:pt x="648915" y="354536"/>
                    <a:pt x="652192" y="358346"/>
                    <a:pt x="654938" y="362465"/>
                  </a:cubicBezTo>
                  <a:cubicBezTo>
                    <a:pt x="656527" y="368819"/>
                    <a:pt x="663176" y="394307"/>
                    <a:pt x="663176" y="399536"/>
                  </a:cubicBezTo>
                  <a:cubicBezTo>
                    <a:pt x="663176" y="439376"/>
                    <a:pt x="663998" y="479452"/>
                    <a:pt x="659057" y="518984"/>
                  </a:cubicBezTo>
                  <a:cubicBezTo>
                    <a:pt x="658335" y="524764"/>
                    <a:pt x="650087" y="526601"/>
                    <a:pt x="646701" y="531341"/>
                  </a:cubicBezTo>
                  <a:cubicBezTo>
                    <a:pt x="643132" y="536338"/>
                    <a:pt x="642805" y="543475"/>
                    <a:pt x="638463" y="547817"/>
                  </a:cubicBezTo>
                  <a:cubicBezTo>
                    <a:pt x="636486" y="549794"/>
                    <a:pt x="609782" y="556011"/>
                    <a:pt x="609630" y="556054"/>
                  </a:cubicBezTo>
                  <a:cubicBezTo>
                    <a:pt x="605456" y="557247"/>
                    <a:pt x="601157" y="558231"/>
                    <a:pt x="597274" y="560173"/>
                  </a:cubicBezTo>
                  <a:cubicBezTo>
                    <a:pt x="573377" y="572122"/>
                    <a:pt x="597321" y="565819"/>
                    <a:pt x="568441" y="576649"/>
                  </a:cubicBezTo>
                  <a:cubicBezTo>
                    <a:pt x="563140" y="578637"/>
                    <a:pt x="557457" y="579395"/>
                    <a:pt x="551965" y="580768"/>
                  </a:cubicBezTo>
                  <a:lnTo>
                    <a:pt x="510776" y="601363"/>
                  </a:lnTo>
                  <a:cubicBezTo>
                    <a:pt x="505284" y="604109"/>
                    <a:pt x="499410" y="606194"/>
                    <a:pt x="494301" y="609600"/>
                  </a:cubicBezTo>
                  <a:lnTo>
                    <a:pt x="469587" y="626076"/>
                  </a:lnTo>
                  <a:cubicBezTo>
                    <a:pt x="468214" y="630195"/>
                    <a:pt x="468538" y="635363"/>
                    <a:pt x="465468" y="638433"/>
                  </a:cubicBezTo>
                  <a:cubicBezTo>
                    <a:pt x="462398" y="641503"/>
                    <a:pt x="456994" y="640610"/>
                    <a:pt x="453111" y="642552"/>
                  </a:cubicBezTo>
                  <a:cubicBezTo>
                    <a:pt x="448683" y="644766"/>
                    <a:pt x="444874" y="648044"/>
                    <a:pt x="440755" y="650790"/>
                  </a:cubicBezTo>
                  <a:cubicBezTo>
                    <a:pt x="438009" y="657655"/>
                    <a:pt x="436057" y="664893"/>
                    <a:pt x="432517" y="671384"/>
                  </a:cubicBezTo>
                  <a:cubicBezTo>
                    <a:pt x="427776" y="680076"/>
                    <a:pt x="421533" y="687860"/>
                    <a:pt x="416041" y="696098"/>
                  </a:cubicBezTo>
                  <a:cubicBezTo>
                    <a:pt x="409524" y="705874"/>
                    <a:pt x="403106" y="715993"/>
                    <a:pt x="395446" y="724930"/>
                  </a:cubicBezTo>
                  <a:cubicBezTo>
                    <a:pt x="391655" y="729353"/>
                    <a:pt x="387209" y="733168"/>
                    <a:pt x="383090" y="737287"/>
                  </a:cubicBezTo>
                  <a:cubicBezTo>
                    <a:pt x="378829" y="750071"/>
                    <a:pt x="378369" y="753393"/>
                    <a:pt x="370733" y="766119"/>
                  </a:cubicBezTo>
                  <a:cubicBezTo>
                    <a:pt x="365639" y="774609"/>
                    <a:pt x="359749" y="782595"/>
                    <a:pt x="354257" y="790833"/>
                  </a:cubicBezTo>
                  <a:lnTo>
                    <a:pt x="346019" y="803190"/>
                  </a:lnTo>
                  <a:cubicBezTo>
                    <a:pt x="335670" y="834243"/>
                    <a:pt x="349630" y="795970"/>
                    <a:pt x="333663" y="827903"/>
                  </a:cubicBezTo>
                  <a:cubicBezTo>
                    <a:pt x="317938" y="859353"/>
                    <a:pt x="347067" y="816896"/>
                    <a:pt x="317187" y="856736"/>
                  </a:cubicBezTo>
                  <a:cubicBezTo>
                    <a:pt x="308515" y="882752"/>
                    <a:pt x="293160" y="884195"/>
                    <a:pt x="288355" y="8896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4611"/>
          <a:stretch/>
        </p:blipFill>
        <p:spPr>
          <a:xfrm>
            <a:off x="5054708" y="5470358"/>
            <a:ext cx="5829300" cy="228444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35586" y="2208792"/>
            <a:ext cx="4118945" cy="4118945"/>
            <a:chOff x="3787661" y="2420734"/>
            <a:chExt cx="4118945" cy="41189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661" y="2420734"/>
              <a:ext cx="4118945" cy="4118945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>
            <a:xfrm>
              <a:off x="4456640" y="4856205"/>
              <a:ext cx="663227" cy="889687"/>
            </a:xfrm>
            <a:custGeom>
              <a:avLst/>
              <a:gdLst>
                <a:gd name="connsiteX0" fmla="*/ 288355 w 663227"/>
                <a:gd name="connsiteY0" fmla="*/ 889687 h 889687"/>
                <a:gd name="connsiteX1" fmla="*/ 288355 w 663227"/>
                <a:gd name="connsiteY1" fmla="*/ 889687 h 889687"/>
                <a:gd name="connsiteX2" fmla="*/ 144192 w 663227"/>
                <a:gd name="connsiteY2" fmla="*/ 807309 h 889687"/>
                <a:gd name="connsiteX3" fmla="*/ 127717 w 663227"/>
                <a:gd name="connsiteY3" fmla="*/ 782595 h 889687"/>
                <a:gd name="connsiteX4" fmla="*/ 115360 w 663227"/>
                <a:gd name="connsiteY4" fmla="*/ 774357 h 889687"/>
                <a:gd name="connsiteX5" fmla="*/ 98884 w 663227"/>
                <a:gd name="connsiteY5" fmla="*/ 749644 h 889687"/>
                <a:gd name="connsiteX6" fmla="*/ 82409 w 663227"/>
                <a:gd name="connsiteY6" fmla="*/ 720811 h 889687"/>
                <a:gd name="connsiteX7" fmla="*/ 53576 w 663227"/>
                <a:gd name="connsiteY7" fmla="*/ 691979 h 889687"/>
                <a:gd name="connsiteX8" fmla="*/ 32982 w 663227"/>
                <a:gd name="connsiteY8" fmla="*/ 663146 h 889687"/>
                <a:gd name="connsiteX9" fmla="*/ 8268 w 663227"/>
                <a:gd name="connsiteY9" fmla="*/ 630195 h 889687"/>
                <a:gd name="connsiteX10" fmla="*/ 4149 w 663227"/>
                <a:gd name="connsiteY10" fmla="*/ 580768 h 889687"/>
                <a:gd name="connsiteX11" fmla="*/ 65933 w 663227"/>
                <a:gd name="connsiteY11" fmla="*/ 584887 h 889687"/>
                <a:gd name="connsiteX12" fmla="*/ 94765 w 663227"/>
                <a:gd name="connsiteY12" fmla="*/ 593125 h 889687"/>
                <a:gd name="connsiteX13" fmla="*/ 119479 w 663227"/>
                <a:gd name="connsiteY13" fmla="*/ 605481 h 889687"/>
                <a:gd name="connsiteX14" fmla="*/ 119479 w 663227"/>
                <a:gd name="connsiteY14" fmla="*/ 387179 h 889687"/>
                <a:gd name="connsiteX15" fmla="*/ 144192 w 663227"/>
                <a:gd name="connsiteY15" fmla="*/ 350109 h 889687"/>
                <a:gd name="connsiteX16" fmla="*/ 156549 w 663227"/>
                <a:gd name="connsiteY16" fmla="*/ 341871 h 889687"/>
                <a:gd name="connsiteX17" fmla="*/ 168906 w 663227"/>
                <a:gd name="connsiteY17" fmla="*/ 337752 h 889687"/>
                <a:gd name="connsiteX18" fmla="*/ 197738 w 663227"/>
                <a:gd name="connsiteY18" fmla="*/ 313038 h 889687"/>
                <a:gd name="connsiteX19" fmla="*/ 205976 w 663227"/>
                <a:gd name="connsiteY19" fmla="*/ 300681 h 889687"/>
                <a:gd name="connsiteX20" fmla="*/ 210095 w 663227"/>
                <a:gd name="connsiteY20" fmla="*/ 313038 h 889687"/>
                <a:gd name="connsiteX21" fmla="*/ 214214 w 663227"/>
                <a:gd name="connsiteY21" fmla="*/ 337752 h 889687"/>
                <a:gd name="connsiteX22" fmla="*/ 222452 w 663227"/>
                <a:gd name="connsiteY22" fmla="*/ 354227 h 889687"/>
                <a:gd name="connsiteX23" fmla="*/ 226571 w 663227"/>
                <a:gd name="connsiteY23" fmla="*/ 370703 h 889687"/>
                <a:gd name="connsiteX24" fmla="*/ 230690 w 663227"/>
                <a:gd name="connsiteY24" fmla="*/ 383060 h 889687"/>
                <a:gd name="connsiteX25" fmla="*/ 234809 w 663227"/>
                <a:gd name="connsiteY25" fmla="*/ 354227 h 889687"/>
                <a:gd name="connsiteX26" fmla="*/ 238928 w 663227"/>
                <a:gd name="connsiteY26" fmla="*/ 341871 h 889687"/>
                <a:gd name="connsiteX27" fmla="*/ 271879 w 663227"/>
                <a:gd name="connsiteY27" fmla="*/ 284206 h 889687"/>
                <a:gd name="connsiteX28" fmla="*/ 284236 w 663227"/>
                <a:gd name="connsiteY28" fmla="*/ 271849 h 889687"/>
                <a:gd name="connsiteX29" fmla="*/ 317187 w 663227"/>
                <a:gd name="connsiteY29" fmla="*/ 226541 h 889687"/>
                <a:gd name="connsiteX30" fmla="*/ 333663 w 663227"/>
                <a:gd name="connsiteY30" fmla="*/ 205946 h 889687"/>
                <a:gd name="connsiteX31" fmla="*/ 350138 w 663227"/>
                <a:gd name="connsiteY31" fmla="*/ 193590 h 889687"/>
                <a:gd name="connsiteX32" fmla="*/ 378971 w 663227"/>
                <a:gd name="connsiteY32" fmla="*/ 156519 h 889687"/>
                <a:gd name="connsiteX33" fmla="*/ 391328 w 663227"/>
                <a:gd name="connsiteY33" fmla="*/ 148281 h 889687"/>
                <a:gd name="connsiteX34" fmla="*/ 403684 w 663227"/>
                <a:gd name="connsiteY34" fmla="*/ 135925 h 889687"/>
                <a:gd name="connsiteX35" fmla="*/ 420160 w 663227"/>
                <a:gd name="connsiteY35" fmla="*/ 127687 h 889687"/>
                <a:gd name="connsiteX36" fmla="*/ 432517 w 663227"/>
                <a:gd name="connsiteY36" fmla="*/ 115330 h 889687"/>
                <a:gd name="connsiteX37" fmla="*/ 448992 w 663227"/>
                <a:gd name="connsiteY37" fmla="*/ 102973 h 889687"/>
                <a:gd name="connsiteX38" fmla="*/ 473706 w 663227"/>
                <a:gd name="connsiteY38" fmla="*/ 82379 h 889687"/>
                <a:gd name="connsiteX39" fmla="*/ 506657 w 663227"/>
                <a:gd name="connsiteY39" fmla="*/ 57665 h 889687"/>
                <a:gd name="connsiteX40" fmla="*/ 510776 w 663227"/>
                <a:gd name="connsiteY40" fmla="*/ 45309 h 889687"/>
                <a:gd name="connsiteX41" fmla="*/ 531371 w 663227"/>
                <a:gd name="connsiteY41" fmla="*/ 41190 h 889687"/>
                <a:gd name="connsiteX42" fmla="*/ 560203 w 663227"/>
                <a:gd name="connsiteY42" fmla="*/ 20595 h 889687"/>
                <a:gd name="connsiteX43" fmla="*/ 580798 w 663227"/>
                <a:gd name="connsiteY43" fmla="*/ 8238 h 889687"/>
                <a:gd name="connsiteX44" fmla="*/ 593155 w 663227"/>
                <a:gd name="connsiteY44" fmla="*/ 0 h 889687"/>
                <a:gd name="connsiteX45" fmla="*/ 593155 w 663227"/>
                <a:gd name="connsiteY45" fmla="*/ 107092 h 889687"/>
                <a:gd name="connsiteX46" fmla="*/ 597274 w 663227"/>
                <a:gd name="connsiteY46" fmla="*/ 222422 h 889687"/>
                <a:gd name="connsiteX47" fmla="*/ 609630 w 663227"/>
                <a:gd name="connsiteY47" fmla="*/ 243017 h 889687"/>
                <a:gd name="connsiteX48" fmla="*/ 613749 w 663227"/>
                <a:gd name="connsiteY48" fmla="*/ 259492 h 889687"/>
                <a:gd name="connsiteX49" fmla="*/ 630225 w 663227"/>
                <a:gd name="connsiteY49" fmla="*/ 296563 h 889687"/>
                <a:gd name="connsiteX50" fmla="*/ 634344 w 663227"/>
                <a:gd name="connsiteY50" fmla="*/ 317157 h 889687"/>
                <a:gd name="connsiteX51" fmla="*/ 646701 w 663227"/>
                <a:gd name="connsiteY51" fmla="*/ 350109 h 889687"/>
                <a:gd name="connsiteX52" fmla="*/ 654938 w 663227"/>
                <a:gd name="connsiteY52" fmla="*/ 362465 h 889687"/>
                <a:gd name="connsiteX53" fmla="*/ 663176 w 663227"/>
                <a:gd name="connsiteY53" fmla="*/ 399536 h 889687"/>
                <a:gd name="connsiteX54" fmla="*/ 659057 w 663227"/>
                <a:gd name="connsiteY54" fmla="*/ 518984 h 889687"/>
                <a:gd name="connsiteX55" fmla="*/ 646701 w 663227"/>
                <a:gd name="connsiteY55" fmla="*/ 531341 h 889687"/>
                <a:gd name="connsiteX56" fmla="*/ 638463 w 663227"/>
                <a:gd name="connsiteY56" fmla="*/ 547817 h 889687"/>
                <a:gd name="connsiteX57" fmla="*/ 609630 w 663227"/>
                <a:gd name="connsiteY57" fmla="*/ 556054 h 889687"/>
                <a:gd name="connsiteX58" fmla="*/ 597274 w 663227"/>
                <a:gd name="connsiteY58" fmla="*/ 560173 h 889687"/>
                <a:gd name="connsiteX59" fmla="*/ 568441 w 663227"/>
                <a:gd name="connsiteY59" fmla="*/ 576649 h 889687"/>
                <a:gd name="connsiteX60" fmla="*/ 551965 w 663227"/>
                <a:gd name="connsiteY60" fmla="*/ 580768 h 889687"/>
                <a:gd name="connsiteX61" fmla="*/ 510776 w 663227"/>
                <a:gd name="connsiteY61" fmla="*/ 601363 h 889687"/>
                <a:gd name="connsiteX62" fmla="*/ 494301 w 663227"/>
                <a:gd name="connsiteY62" fmla="*/ 609600 h 889687"/>
                <a:gd name="connsiteX63" fmla="*/ 469587 w 663227"/>
                <a:gd name="connsiteY63" fmla="*/ 626076 h 889687"/>
                <a:gd name="connsiteX64" fmla="*/ 465468 w 663227"/>
                <a:gd name="connsiteY64" fmla="*/ 638433 h 889687"/>
                <a:gd name="connsiteX65" fmla="*/ 453111 w 663227"/>
                <a:gd name="connsiteY65" fmla="*/ 642552 h 889687"/>
                <a:gd name="connsiteX66" fmla="*/ 440755 w 663227"/>
                <a:gd name="connsiteY66" fmla="*/ 650790 h 889687"/>
                <a:gd name="connsiteX67" fmla="*/ 432517 w 663227"/>
                <a:gd name="connsiteY67" fmla="*/ 671384 h 889687"/>
                <a:gd name="connsiteX68" fmla="*/ 416041 w 663227"/>
                <a:gd name="connsiteY68" fmla="*/ 696098 h 889687"/>
                <a:gd name="connsiteX69" fmla="*/ 395446 w 663227"/>
                <a:gd name="connsiteY69" fmla="*/ 724930 h 889687"/>
                <a:gd name="connsiteX70" fmla="*/ 383090 w 663227"/>
                <a:gd name="connsiteY70" fmla="*/ 737287 h 889687"/>
                <a:gd name="connsiteX71" fmla="*/ 370733 w 663227"/>
                <a:gd name="connsiteY71" fmla="*/ 766119 h 889687"/>
                <a:gd name="connsiteX72" fmla="*/ 354257 w 663227"/>
                <a:gd name="connsiteY72" fmla="*/ 790833 h 889687"/>
                <a:gd name="connsiteX73" fmla="*/ 346019 w 663227"/>
                <a:gd name="connsiteY73" fmla="*/ 803190 h 889687"/>
                <a:gd name="connsiteX74" fmla="*/ 333663 w 663227"/>
                <a:gd name="connsiteY74" fmla="*/ 827903 h 889687"/>
                <a:gd name="connsiteX75" fmla="*/ 317187 w 663227"/>
                <a:gd name="connsiteY75" fmla="*/ 856736 h 889687"/>
                <a:gd name="connsiteX76" fmla="*/ 288355 w 663227"/>
                <a:gd name="connsiteY76" fmla="*/ 889687 h 88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63227" h="889687">
                  <a:moveTo>
                    <a:pt x="288355" y="889687"/>
                  </a:moveTo>
                  <a:lnTo>
                    <a:pt x="288355" y="889687"/>
                  </a:lnTo>
                  <a:cubicBezTo>
                    <a:pt x="240301" y="862228"/>
                    <a:pt x="191541" y="835968"/>
                    <a:pt x="144192" y="807309"/>
                  </a:cubicBezTo>
                  <a:cubicBezTo>
                    <a:pt x="116506" y="790552"/>
                    <a:pt x="142817" y="801469"/>
                    <a:pt x="127717" y="782595"/>
                  </a:cubicBezTo>
                  <a:cubicBezTo>
                    <a:pt x="124624" y="778729"/>
                    <a:pt x="119479" y="777103"/>
                    <a:pt x="115360" y="774357"/>
                  </a:cubicBezTo>
                  <a:cubicBezTo>
                    <a:pt x="108121" y="752640"/>
                    <a:pt x="116026" y="770213"/>
                    <a:pt x="98884" y="749644"/>
                  </a:cubicBezTo>
                  <a:cubicBezTo>
                    <a:pt x="84837" y="732788"/>
                    <a:pt x="95840" y="740958"/>
                    <a:pt x="82409" y="720811"/>
                  </a:cubicBezTo>
                  <a:cubicBezTo>
                    <a:pt x="68713" y="700266"/>
                    <a:pt x="69941" y="702889"/>
                    <a:pt x="53576" y="691979"/>
                  </a:cubicBezTo>
                  <a:cubicBezTo>
                    <a:pt x="37706" y="660238"/>
                    <a:pt x="54449" y="689383"/>
                    <a:pt x="32982" y="663146"/>
                  </a:cubicBezTo>
                  <a:cubicBezTo>
                    <a:pt x="24288" y="652520"/>
                    <a:pt x="8268" y="630195"/>
                    <a:pt x="8268" y="630195"/>
                  </a:cubicBezTo>
                  <a:cubicBezTo>
                    <a:pt x="-2611" y="597558"/>
                    <a:pt x="-1398" y="614046"/>
                    <a:pt x="4149" y="580768"/>
                  </a:cubicBezTo>
                  <a:cubicBezTo>
                    <a:pt x="24744" y="582141"/>
                    <a:pt x="45406" y="582726"/>
                    <a:pt x="65933" y="584887"/>
                  </a:cubicBezTo>
                  <a:cubicBezTo>
                    <a:pt x="69277" y="585239"/>
                    <a:pt x="90339" y="590912"/>
                    <a:pt x="94765" y="593125"/>
                  </a:cubicBezTo>
                  <a:cubicBezTo>
                    <a:pt x="126692" y="609089"/>
                    <a:pt x="88430" y="595134"/>
                    <a:pt x="119479" y="605481"/>
                  </a:cubicBezTo>
                  <a:cubicBezTo>
                    <a:pt x="106863" y="517169"/>
                    <a:pt x="112307" y="566465"/>
                    <a:pt x="119479" y="387179"/>
                  </a:cubicBezTo>
                  <a:cubicBezTo>
                    <a:pt x="120243" y="368073"/>
                    <a:pt x="129386" y="363064"/>
                    <a:pt x="144192" y="350109"/>
                  </a:cubicBezTo>
                  <a:cubicBezTo>
                    <a:pt x="147918" y="346849"/>
                    <a:pt x="152121" y="344085"/>
                    <a:pt x="156549" y="341871"/>
                  </a:cubicBezTo>
                  <a:cubicBezTo>
                    <a:pt x="160432" y="339929"/>
                    <a:pt x="164787" y="339125"/>
                    <a:pt x="168906" y="337752"/>
                  </a:cubicBezTo>
                  <a:cubicBezTo>
                    <a:pt x="181029" y="328659"/>
                    <a:pt x="188175" y="324514"/>
                    <a:pt x="197738" y="313038"/>
                  </a:cubicBezTo>
                  <a:cubicBezTo>
                    <a:pt x="200907" y="309235"/>
                    <a:pt x="203230" y="304800"/>
                    <a:pt x="205976" y="300681"/>
                  </a:cubicBezTo>
                  <a:cubicBezTo>
                    <a:pt x="207349" y="304800"/>
                    <a:pt x="209153" y="308800"/>
                    <a:pt x="210095" y="313038"/>
                  </a:cubicBezTo>
                  <a:cubicBezTo>
                    <a:pt x="211907" y="321191"/>
                    <a:pt x="211814" y="329753"/>
                    <a:pt x="214214" y="337752"/>
                  </a:cubicBezTo>
                  <a:cubicBezTo>
                    <a:pt x="215978" y="343633"/>
                    <a:pt x="219706" y="348735"/>
                    <a:pt x="222452" y="354227"/>
                  </a:cubicBezTo>
                  <a:cubicBezTo>
                    <a:pt x="223825" y="359719"/>
                    <a:pt x="225016" y="365260"/>
                    <a:pt x="226571" y="370703"/>
                  </a:cubicBezTo>
                  <a:cubicBezTo>
                    <a:pt x="227764" y="374878"/>
                    <a:pt x="228748" y="386943"/>
                    <a:pt x="230690" y="383060"/>
                  </a:cubicBezTo>
                  <a:cubicBezTo>
                    <a:pt x="235032" y="374376"/>
                    <a:pt x="232905" y="363747"/>
                    <a:pt x="234809" y="354227"/>
                  </a:cubicBezTo>
                  <a:cubicBezTo>
                    <a:pt x="235660" y="349970"/>
                    <a:pt x="237218" y="345861"/>
                    <a:pt x="238928" y="341871"/>
                  </a:cubicBezTo>
                  <a:cubicBezTo>
                    <a:pt x="245134" y="327390"/>
                    <a:pt x="267973" y="288112"/>
                    <a:pt x="271879" y="284206"/>
                  </a:cubicBezTo>
                  <a:cubicBezTo>
                    <a:pt x="275998" y="280087"/>
                    <a:pt x="280637" y="276429"/>
                    <a:pt x="284236" y="271849"/>
                  </a:cubicBezTo>
                  <a:cubicBezTo>
                    <a:pt x="295773" y="257165"/>
                    <a:pt x="305982" y="241481"/>
                    <a:pt x="317187" y="226541"/>
                  </a:cubicBezTo>
                  <a:cubicBezTo>
                    <a:pt x="322462" y="219508"/>
                    <a:pt x="326630" y="211221"/>
                    <a:pt x="333663" y="205946"/>
                  </a:cubicBezTo>
                  <a:lnTo>
                    <a:pt x="350138" y="193590"/>
                  </a:lnTo>
                  <a:cubicBezTo>
                    <a:pt x="361620" y="176368"/>
                    <a:pt x="364453" y="168618"/>
                    <a:pt x="378971" y="156519"/>
                  </a:cubicBezTo>
                  <a:cubicBezTo>
                    <a:pt x="382774" y="153350"/>
                    <a:pt x="387525" y="151450"/>
                    <a:pt x="391328" y="148281"/>
                  </a:cubicBezTo>
                  <a:cubicBezTo>
                    <a:pt x="395803" y="144552"/>
                    <a:pt x="398944" y="139310"/>
                    <a:pt x="403684" y="135925"/>
                  </a:cubicBezTo>
                  <a:cubicBezTo>
                    <a:pt x="408681" y="132356"/>
                    <a:pt x="415163" y="131256"/>
                    <a:pt x="420160" y="127687"/>
                  </a:cubicBezTo>
                  <a:cubicBezTo>
                    <a:pt x="424900" y="124301"/>
                    <a:pt x="428094" y="119121"/>
                    <a:pt x="432517" y="115330"/>
                  </a:cubicBezTo>
                  <a:cubicBezTo>
                    <a:pt x="437729" y="110862"/>
                    <a:pt x="443780" y="107440"/>
                    <a:pt x="448992" y="102973"/>
                  </a:cubicBezTo>
                  <a:cubicBezTo>
                    <a:pt x="476737" y="79192"/>
                    <a:pt x="446400" y="100583"/>
                    <a:pt x="473706" y="82379"/>
                  </a:cubicBezTo>
                  <a:cubicBezTo>
                    <a:pt x="495754" y="49307"/>
                    <a:pt x="461328" y="96518"/>
                    <a:pt x="506657" y="57665"/>
                  </a:cubicBezTo>
                  <a:cubicBezTo>
                    <a:pt x="509953" y="54840"/>
                    <a:pt x="507164" y="47717"/>
                    <a:pt x="510776" y="45309"/>
                  </a:cubicBezTo>
                  <a:cubicBezTo>
                    <a:pt x="516601" y="41426"/>
                    <a:pt x="524506" y="42563"/>
                    <a:pt x="531371" y="41190"/>
                  </a:cubicBezTo>
                  <a:cubicBezTo>
                    <a:pt x="540982" y="34325"/>
                    <a:pt x="550376" y="27147"/>
                    <a:pt x="560203" y="20595"/>
                  </a:cubicBezTo>
                  <a:cubicBezTo>
                    <a:pt x="566864" y="16154"/>
                    <a:pt x="574009" y="12481"/>
                    <a:pt x="580798" y="8238"/>
                  </a:cubicBezTo>
                  <a:cubicBezTo>
                    <a:pt x="584996" y="5614"/>
                    <a:pt x="589036" y="2746"/>
                    <a:pt x="593155" y="0"/>
                  </a:cubicBezTo>
                  <a:cubicBezTo>
                    <a:pt x="603172" y="60101"/>
                    <a:pt x="593155" y="-10844"/>
                    <a:pt x="593155" y="107092"/>
                  </a:cubicBezTo>
                  <a:cubicBezTo>
                    <a:pt x="593155" y="145560"/>
                    <a:pt x="592645" y="184234"/>
                    <a:pt x="597274" y="222422"/>
                  </a:cubicBezTo>
                  <a:cubicBezTo>
                    <a:pt x="598237" y="230370"/>
                    <a:pt x="605511" y="236152"/>
                    <a:pt x="609630" y="243017"/>
                  </a:cubicBezTo>
                  <a:cubicBezTo>
                    <a:pt x="611003" y="248509"/>
                    <a:pt x="611519" y="254289"/>
                    <a:pt x="613749" y="259492"/>
                  </a:cubicBezTo>
                  <a:cubicBezTo>
                    <a:pt x="626692" y="289691"/>
                    <a:pt x="620618" y="248529"/>
                    <a:pt x="630225" y="296563"/>
                  </a:cubicBezTo>
                  <a:cubicBezTo>
                    <a:pt x="631598" y="303428"/>
                    <a:pt x="632646" y="310365"/>
                    <a:pt x="634344" y="317157"/>
                  </a:cubicBezTo>
                  <a:cubicBezTo>
                    <a:pt x="636127" y="324287"/>
                    <a:pt x="644811" y="346329"/>
                    <a:pt x="646701" y="350109"/>
                  </a:cubicBezTo>
                  <a:cubicBezTo>
                    <a:pt x="648915" y="354536"/>
                    <a:pt x="652192" y="358346"/>
                    <a:pt x="654938" y="362465"/>
                  </a:cubicBezTo>
                  <a:cubicBezTo>
                    <a:pt x="656527" y="368819"/>
                    <a:pt x="663176" y="394307"/>
                    <a:pt x="663176" y="399536"/>
                  </a:cubicBezTo>
                  <a:cubicBezTo>
                    <a:pt x="663176" y="439376"/>
                    <a:pt x="663998" y="479452"/>
                    <a:pt x="659057" y="518984"/>
                  </a:cubicBezTo>
                  <a:cubicBezTo>
                    <a:pt x="658335" y="524764"/>
                    <a:pt x="650087" y="526601"/>
                    <a:pt x="646701" y="531341"/>
                  </a:cubicBezTo>
                  <a:cubicBezTo>
                    <a:pt x="643132" y="536338"/>
                    <a:pt x="642805" y="543475"/>
                    <a:pt x="638463" y="547817"/>
                  </a:cubicBezTo>
                  <a:cubicBezTo>
                    <a:pt x="636486" y="549794"/>
                    <a:pt x="609782" y="556011"/>
                    <a:pt x="609630" y="556054"/>
                  </a:cubicBezTo>
                  <a:cubicBezTo>
                    <a:pt x="605456" y="557247"/>
                    <a:pt x="601157" y="558231"/>
                    <a:pt x="597274" y="560173"/>
                  </a:cubicBezTo>
                  <a:cubicBezTo>
                    <a:pt x="573377" y="572122"/>
                    <a:pt x="597321" y="565819"/>
                    <a:pt x="568441" y="576649"/>
                  </a:cubicBezTo>
                  <a:cubicBezTo>
                    <a:pt x="563140" y="578637"/>
                    <a:pt x="557457" y="579395"/>
                    <a:pt x="551965" y="580768"/>
                  </a:cubicBezTo>
                  <a:lnTo>
                    <a:pt x="510776" y="601363"/>
                  </a:lnTo>
                  <a:cubicBezTo>
                    <a:pt x="505284" y="604109"/>
                    <a:pt x="499410" y="606194"/>
                    <a:pt x="494301" y="609600"/>
                  </a:cubicBezTo>
                  <a:lnTo>
                    <a:pt x="469587" y="626076"/>
                  </a:lnTo>
                  <a:cubicBezTo>
                    <a:pt x="468214" y="630195"/>
                    <a:pt x="468538" y="635363"/>
                    <a:pt x="465468" y="638433"/>
                  </a:cubicBezTo>
                  <a:cubicBezTo>
                    <a:pt x="462398" y="641503"/>
                    <a:pt x="456994" y="640610"/>
                    <a:pt x="453111" y="642552"/>
                  </a:cubicBezTo>
                  <a:cubicBezTo>
                    <a:pt x="448683" y="644766"/>
                    <a:pt x="444874" y="648044"/>
                    <a:pt x="440755" y="650790"/>
                  </a:cubicBezTo>
                  <a:cubicBezTo>
                    <a:pt x="438009" y="657655"/>
                    <a:pt x="436057" y="664893"/>
                    <a:pt x="432517" y="671384"/>
                  </a:cubicBezTo>
                  <a:cubicBezTo>
                    <a:pt x="427776" y="680076"/>
                    <a:pt x="421533" y="687860"/>
                    <a:pt x="416041" y="696098"/>
                  </a:cubicBezTo>
                  <a:cubicBezTo>
                    <a:pt x="409524" y="705874"/>
                    <a:pt x="403106" y="715993"/>
                    <a:pt x="395446" y="724930"/>
                  </a:cubicBezTo>
                  <a:cubicBezTo>
                    <a:pt x="391655" y="729353"/>
                    <a:pt x="387209" y="733168"/>
                    <a:pt x="383090" y="737287"/>
                  </a:cubicBezTo>
                  <a:cubicBezTo>
                    <a:pt x="378829" y="750071"/>
                    <a:pt x="378369" y="753393"/>
                    <a:pt x="370733" y="766119"/>
                  </a:cubicBezTo>
                  <a:cubicBezTo>
                    <a:pt x="365639" y="774609"/>
                    <a:pt x="359749" y="782595"/>
                    <a:pt x="354257" y="790833"/>
                  </a:cubicBezTo>
                  <a:lnTo>
                    <a:pt x="346019" y="803190"/>
                  </a:lnTo>
                  <a:cubicBezTo>
                    <a:pt x="335670" y="834243"/>
                    <a:pt x="349630" y="795970"/>
                    <a:pt x="333663" y="827903"/>
                  </a:cubicBezTo>
                  <a:cubicBezTo>
                    <a:pt x="317938" y="859353"/>
                    <a:pt x="347067" y="816896"/>
                    <a:pt x="317187" y="856736"/>
                  </a:cubicBezTo>
                  <a:cubicBezTo>
                    <a:pt x="308515" y="882752"/>
                    <a:pt x="293160" y="884195"/>
                    <a:pt x="288355" y="8896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28" y="3439089"/>
            <a:ext cx="2090972" cy="18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1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023 L -0.00352 -2.22222E-6 C 0.00495 -0.00602 0.00625 -0.00486 0.01224 -0.01435 C 0.01497 -0.01875 0.01667 -0.02592 0.02018 -0.02847 C 0.02695 -0.03333 0.02643 -0.03171 0.03203 -0.04004 C 0.03333 -0.04236 0.03437 -0.04537 0.03594 -0.04722 C 0.03711 -0.04861 0.03854 -0.04861 0.03984 -0.04953 L 0.05703 -0.06134 C 0.05964 -0.06296 0.06224 -0.06435 0.06484 -0.06597 C 0.06758 -0.06759 0.07461 -0.07199 0.07799 -0.07291 C 0.08242 -0.07407 0.08685 -0.0743 0.09128 -0.07523 C 0.09427 -0.07592 0.0974 -0.07685 0.10039 -0.07754 C 0.10495 -0.0831 0.10729 -0.0875 0.11224 -0.08935 C 0.11315 -0.08958 0.11406 -0.08935 0.11497 -0.08935 L 0.11497 -0.08912 " pathEditMode="relative" rAng="0" ptsTypes="AAAAAAAAAAAAA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4" y="-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56896" r="27123" b="3117"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9412" y="0"/>
            <a:ext cx="11957337" cy="20032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770" y="257659"/>
            <a:ext cx="120670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tabLst>
                <a:tab pos="1604963" algn="l"/>
              </a:tabLst>
            </a:pPr>
            <a:r>
              <a:rPr lang="ar-AE" sz="44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قال مبتسمًا : «ما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4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روع البازلا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ء</a:t>
            </a:r>
            <a:r>
              <a:rPr lang="ar-AE" sz="44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! لذيذة بلا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4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لم ولا عنا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ء</a:t>
            </a:r>
            <a:r>
              <a:rPr lang="ar-AE" sz="44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».</a:t>
            </a:r>
            <a:endParaRPr lang="en-US" sz="4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2236" y="1003039"/>
            <a:ext cx="7127514" cy="5854961"/>
            <a:chOff x="3787661" y="2420734"/>
            <a:chExt cx="4118945" cy="33835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854"/>
            <a:stretch/>
          </p:blipFill>
          <p:spPr>
            <a:xfrm>
              <a:off x="3787661" y="2420734"/>
              <a:ext cx="4118945" cy="3383545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>
            <a:xfrm>
              <a:off x="4456640" y="4856205"/>
              <a:ext cx="663227" cy="889687"/>
            </a:xfrm>
            <a:custGeom>
              <a:avLst/>
              <a:gdLst>
                <a:gd name="connsiteX0" fmla="*/ 288355 w 663227"/>
                <a:gd name="connsiteY0" fmla="*/ 889687 h 889687"/>
                <a:gd name="connsiteX1" fmla="*/ 288355 w 663227"/>
                <a:gd name="connsiteY1" fmla="*/ 889687 h 889687"/>
                <a:gd name="connsiteX2" fmla="*/ 144192 w 663227"/>
                <a:gd name="connsiteY2" fmla="*/ 807309 h 889687"/>
                <a:gd name="connsiteX3" fmla="*/ 127717 w 663227"/>
                <a:gd name="connsiteY3" fmla="*/ 782595 h 889687"/>
                <a:gd name="connsiteX4" fmla="*/ 115360 w 663227"/>
                <a:gd name="connsiteY4" fmla="*/ 774357 h 889687"/>
                <a:gd name="connsiteX5" fmla="*/ 98884 w 663227"/>
                <a:gd name="connsiteY5" fmla="*/ 749644 h 889687"/>
                <a:gd name="connsiteX6" fmla="*/ 82409 w 663227"/>
                <a:gd name="connsiteY6" fmla="*/ 720811 h 889687"/>
                <a:gd name="connsiteX7" fmla="*/ 53576 w 663227"/>
                <a:gd name="connsiteY7" fmla="*/ 691979 h 889687"/>
                <a:gd name="connsiteX8" fmla="*/ 32982 w 663227"/>
                <a:gd name="connsiteY8" fmla="*/ 663146 h 889687"/>
                <a:gd name="connsiteX9" fmla="*/ 8268 w 663227"/>
                <a:gd name="connsiteY9" fmla="*/ 630195 h 889687"/>
                <a:gd name="connsiteX10" fmla="*/ 4149 w 663227"/>
                <a:gd name="connsiteY10" fmla="*/ 580768 h 889687"/>
                <a:gd name="connsiteX11" fmla="*/ 65933 w 663227"/>
                <a:gd name="connsiteY11" fmla="*/ 584887 h 889687"/>
                <a:gd name="connsiteX12" fmla="*/ 94765 w 663227"/>
                <a:gd name="connsiteY12" fmla="*/ 593125 h 889687"/>
                <a:gd name="connsiteX13" fmla="*/ 119479 w 663227"/>
                <a:gd name="connsiteY13" fmla="*/ 605481 h 889687"/>
                <a:gd name="connsiteX14" fmla="*/ 119479 w 663227"/>
                <a:gd name="connsiteY14" fmla="*/ 387179 h 889687"/>
                <a:gd name="connsiteX15" fmla="*/ 144192 w 663227"/>
                <a:gd name="connsiteY15" fmla="*/ 350109 h 889687"/>
                <a:gd name="connsiteX16" fmla="*/ 156549 w 663227"/>
                <a:gd name="connsiteY16" fmla="*/ 341871 h 889687"/>
                <a:gd name="connsiteX17" fmla="*/ 168906 w 663227"/>
                <a:gd name="connsiteY17" fmla="*/ 337752 h 889687"/>
                <a:gd name="connsiteX18" fmla="*/ 197738 w 663227"/>
                <a:gd name="connsiteY18" fmla="*/ 313038 h 889687"/>
                <a:gd name="connsiteX19" fmla="*/ 205976 w 663227"/>
                <a:gd name="connsiteY19" fmla="*/ 300681 h 889687"/>
                <a:gd name="connsiteX20" fmla="*/ 210095 w 663227"/>
                <a:gd name="connsiteY20" fmla="*/ 313038 h 889687"/>
                <a:gd name="connsiteX21" fmla="*/ 214214 w 663227"/>
                <a:gd name="connsiteY21" fmla="*/ 337752 h 889687"/>
                <a:gd name="connsiteX22" fmla="*/ 222452 w 663227"/>
                <a:gd name="connsiteY22" fmla="*/ 354227 h 889687"/>
                <a:gd name="connsiteX23" fmla="*/ 226571 w 663227"/>
                <a:gd name="connsiteY23" fmla="*/ 370703 h 889687"/>
                <a:gd name="connsiteX24" fmla="*/ 230690 w 663227"/>
                <a:gd name="connsiteY24" fmla="*/ 383060 h 889687"/>
                <a:gd name="connsiteX25" fmla="*/ 234809 w 663227"/>
                <a:gd name="connsiteY25" fmla="*/ 354227 h 889687"/>
                <a:gd name="connsiteX26" fmla="*/ 238928 w 663227"/>
                <a:gd name="connsiteY26" fmla="*/ 341871 h 889687"/>
                <a:gd name="connsiteX27" fmla="*/ 271879 w 663227"/>
                <a:gd name="connsiteY27" fmla="*/ 284206 h 889687"/>
                <a:gd name="connsiteX28" fmla="*/ 284236 w 663227"/>
                <a:gd name="connsiteY28" fmla="*/ 271849 h 889687"/>
                <a:gd name="connsiteX29" fmla="*/ 317187 w 663227"/>
                <a:gd name="connsiteY29" fmla="*/ 226541 h 889687"/>
                <a:gd name="connsiteX30" fmla="*/ 333663 w 663227"/>
                <a:gd name="connsiteY30" fmla="*/ 205946 h 889687"/>
                <a:gd name="connsiteX31" fmla="*/ 350138 w 663227"/>
                <a:gd name="connsiteY31" fmla="*/ 193590 h 889687"/>
                <a:gd name="connsiteX32" fmla="*/ 378971 w 663227"/>
                <a:gd name="connsiteY32" fmla="*/ 156519 h 889687"/>
                <a:gd name="connsiteX33" fmla="*/ 391328 w 663227"/>
                <a:gd name="connsiteY33" fmla="*/ 148281 h 889687"/>
                <a:gd name="connsiteX34" fmla="*/ 403684 w 663227"/>
                <a:gd name="connsiteY34" fmla="*/ 135925 h 889687"/>
                <a:gd name="connsiteX35" fmla="*/ 420160 w 663227"/>
                <a:gd name="connsiteY35" fmla="*/ 127687 h 889687"/>
                <a:gd name="connsiteX36" fmla="*/ 432517 w 663227"/>
                <a:gd name="connsiteY36" fmla="*/ 115330 h 889687"/>
                <a:gd name="connsiteX37" fmla="*/ 448992 w 663227"/>
                <a:gd name="connsiteY37" fmla="*/ 102973 h 889687"/>
                <a:gd name="connsiteX38" fmla="*/ 473706 w 663227"/>
                <a:gd name="connsiteY38" fmla="*/ 82379 h 889687"/>
                <a:gd name="connsiteX39" fmla="*/ 506657 w 663227"/>
                <a:gd name="connsiteY39" fmla="*/ 57665 h 889687"/>
                <a:gd name="connsiteX40" fmla="*/ 510776 w 663227"/>
                <a:gd name="connsiteY40" fmla="*/ 45309 h 889687"/>
                <a:gd name="connsiteX41" fmla="*/ 531371 w 663227"/>
                <a:gd name="connsiteY41" fmla="*/ 41190 h 889687"/>
                <a:gd name="connsiteX42" fmla="*/ 560203 w 663227"/>
                <a:gd name="connsiteY42" fmla="*/ 20595 h 889687"/>
                <a:gd name="connsiteX43" fmla="*/ 580798 w 663227"/>
                <a:gd name="connsiteY43" fmla="*/ 8238 h 889687"/>
                <a:gd name="connsiteX44" fmla="*/ 593155 w 663227"/>
                <a:gd name="connsiteY44" fmla="*/ 0 h 889687"/>
                <a:gd name="connsiteX45" fmla="*/ 593155 w 663227"/>
                <a:gd name="connsiteY45" fmla="*/ 107092 h 889687"/>
                <a:gd name="connsiteX46" fmla="*/ 597274 w 663227"/>
                <a:gd name="connsiteY46" fmla="*/ 222422 h 889687"/>
                <a:gd name="connsiteX47" fmla="*/ 609630 w 663227"/>
                <a:gd name="connsiteY47" fmla="*/ 243017 h 889687"/>
                <a:gd name="connsiteX48" fmla="*/ 613749 w 663227"/>
                <a:gd name="connsiteY48" fmla="*/ 259492 h 889687"/>
                <a:gd name="connsiteX49" fmla="*/ 630225 w 663227"/>
                <a:gd name="connsiteY49" fmla="*/ 296563 h 889687"/>
                <a:gd name="connsiteX50" fmla="*/ 634344 w 663227"/>
                <a:gd name="connsiteY50" fmla="*/ 317157 h 889687"/>
                <a:gd name="connsiteX51" fmla="*/ 646701 w 663227"/>
                <a:gd name="connsiteY51" fmla="*/ 350109 h 889687"/>
                <a:gd name="connsiteX52" fmla="*/ 654938 w 663227"/>
                <a:gd name="connsiteY52" fmla="*/ 362465 h 889687"/>
                <a:gd name="connsiteX53" fmla="*/ 663176 w 663227"/>
                <a:gd name="connsiteY53" fmla="*/ 399536 h 889687"/>
                <a:gd name="connsiteX54" fmla="*/ 659057 w 663227"/>
                <a:gd name="connsiteY54" fmla="*/ 518984 h 889687"/>
                <a:gd name="connsiteX55" fmla="*/ 646701 w 663227"/>
                <a:gd name="connsiteY55" fmla="*/ 531341 h 889687"/>
                <a:gd name="connsiteX56" fmla="*/ 638463 w 663227"/>
                <a:gd name="connsiteY56" fmla="*/ 547817 h 889687"/>
                <a:gd name="connsiteX57" fmla="*/ 609630 w 663227"/>
                <a:gd name="connsiteY57" fmla="*/ 556054 h 889687"/>
                <a:gd name="connsiteX58" fmla="*/ 597274 w 663227"/>
                <a:gd name="connsiteY58" fmla="*/ 560173 h 889687"/>
                <a:gd name="connsiteX59" fmla="*/ 568441 w 663227"/>
                <a:gd name="connsiteY59" fmla="*/ 576649 h 889687"/>
                <a:gd name="connsiteX60" fmla="*/ 551965 w 663227"/>
                <a:gd name="connsiteY60" fmla="*/ 580768 h 889687"/>
                <a:gd name="connsiteX61" fmla="*/ 510776 w 663227"/>
                <a:gd name="connsiteY61" fmla="*/ 601363 h 889687"/>
                <a:gd name="connsiteX62" fmla="*/ 494301 w 663227"/>
                <a:gd name="connsiteY62" fmla="*/ 609600 h 889687"/>
                <a:gd name="connsiteX63" fmla="*/ 469587 w 663227"/>
                <a:gd name="connsiteY63" fmla="*/ 626076 h 889687"/>
                <a:gd name="connsiteX64" fmla="*/ 465468 w 663227"/>
                <a:gd name="connsiteY64" fmla="*/ 638433 h 889687"/>
                <a:gd name="connsiteX65" fmla="*/ 453111 w 663227"/>
                <a:gd name="connsiteY65" fmla="*/ 642552 h 889687"/>
                <a:gd name="connsiteX66" fmla="*/ 440755 w 663227"/>
                <a:gd name="connsiteY66" fmla="*/ 650790 h 889687"/>
                <a:gd name="connsiteX67" fmla="*/ 432517 w 663227"/>
                <a:gd name="connsiteY67" fmla="*/ 671384 h 889687"/>
                <a:gd name="connsiteX68" fmla="*/ 416041 w 663227"/>
                <a:gd name="connsiteY68" fmla="*/ 696098 h 889687"/>
                <a:gd name="connsiteX69" fmla="*/ 395446 w 663227"/>
                <a:gd name="connsiteY69" fmla="*/ 724930 h 889687"/>
                <a:gd name="connsiteX70" fmla="*/ 383090 w 663227"/>
                <a:gd name="connsiteY70" fmla="*/ 737287 h 889687"/>
                <a:gd name="connsiteX71" fmla="*/ 370733 w 663227"/>
                <a:gd name="connsiteY71" fmla="*/ 766119 h 889687"/>
                <a:gd name="connsiteX72" fmla="*/ 354257 w 663227"/>
                <a:gd name="connsiteY72" fmla="*/ 790833 h 889687"/>
                <a:gd name="connsiteX73" fmla="*/ 346019 w 663227"/>
                <a:gd name="connsiteY73" fmla="*/ 803190 h 889687"/>
                <a:gd name="connsiteX74" fmla="*/ 333663 w 663227"/>
                <a:gd name="connsiteY74" fmla="*/ 827903 h 889687"/>
                <a:gd name="connsiteX75" fmla="*/ 317187 w 663227"/>
                <a:gd name="connsiteY75" fmla="*/ 856736 h 889687"/>
                <a:gd name="connsiteX76" fmla="*/ 288355 w 663227"/>
                <a:gd name="connsiteY76" fmla="*/ 889687 h 88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63227" h="889687">
                  <a:moveTo>
                    <a:pt x="288355" y="889687"/>
                  </a:moveTo>
                  <a:lnTo>
                    <a:pt x="288355" y="889687"/>
                  </a:lnTo>
                  <a:cubicBezTo>
                    <a:pt x="240301" y="862228"/>
                    <a:pt x="191541" y="835968"/>
                    <a:pt x="144192" y="807309"/>
                  </a:cubicBezTo>
                  <a:cubicBezTo>
                    <a:pt x="116506" y="790552"/>
                    <a:pt x="142817" y="801469"/>
                    <a:pt x="127717" y="782595"/>
                  </a:cubicBezTo>
                  <a:cubicBezTo>
                    <a:pt x="124624" y="778729"/>
                    <a:pt x="119479" y="777103"/>
                    <a:pt x="115360" y="774357"/>
                  </a:cubicBezTo>
                  <a:cubicBezTo>
                    <a:pt x="108121" y="752640"/>
                    <a:pt x="116026" y="770213"/>
                    <a:pt x="98884" y="749644"/>
                  </a:cubicBezTo>
                  <a:cubicBezTo>
                    <a:pt x="84837" y="732788"/>
                    <a:pt x="95840" y="740958"/>
                    <a:pt x="82409" y="720811"/>
                  </a:cubicBezTo>
                  <a:cubicBezTo>
                    <a:pt x="68713" y="700266"/>
                    <a:pt x="69941" y="702889"/>
                    <a:pt x="53576" y="691979"/>
                  </a:cubicBezTo>
                  <a:cubicBezTo>
                    <a:pt x="37706" y="660238"/>
                    <a:pt x="54449" y="689383"/>
                    <a:pt x="32982" y="663146"/>
                  </a:cubicBezTo>
                  <a:cubicBezTo>
                    <a:pt x="24288" y="652520"/>
                    <a:pt x="8268" y="630195"/>
                    <a:pt x="8268" y="630195"/>
                  </a:cubicBezTo>
                  <a:cubicBezTo>
                    <a:pt x="-2611" y="597558"/>
                    <a:pt x="-1398" y="614046"/>
                    <a:pt x="4149" y="580768"/>
                  </a:cubicBezTo>
                  <a:cubicBezTo>
                    <a:pt x="24744" y="582141"/>
                    <a:pt x="45406" y="582726"/>
                    <a:pt x="65933" y="584887"/>
                  </a:cubicBezTo>
                  <a:cubicBezTo>
                    <a:pt x="69277" y="585239"/>
                    <a:pt x="90339" y="590912"/>
                    <a:pt x="94765" y="593125"/>
                  </a:cubicBezTo>
                  <a:cubicBezTo>
                    <a:pt x="126692" y="609089"/>
                    <a:pt x="88430" y="595134"/>
                    <a:pt x="119479" y="605481"/>
                  </a:cubicBezTo>
                  <a:cubicBezTo>
                    <a:pt x="106863" y="517169"/>
                    <a:pt x="112307" y="566465"/>
                    <a:pt x="119479" y="387179"/>
                  </a:cubicBezTo>
                  <a:cubicBezTo>
                    <a:pt x="120243" y="368073"/>
                    <a:pt x="129386" y="363064"/>
                    <a:pt x="144192" y="350109"/>
                  </a:cubicBezTo>
                  <a:cubicBezTo>
                    <a:pt x="147918" y="346849"/>
                    <a:pt x="152121" y="344085"/>
                    <a:pt x="156549" y="341871"/>
                  </a:cubicBezTo>
                  <a:cubicBezTo>
                    <a:pt x="160432" y="339929"/>
                    <a:pt x="164787" y="339125"/>
                    <a:pt x="168906" y="337752"/>
                  </a:cubicBezTo>
                  <a:cubicBezTo>
                    <a:pt x="181029" y="328659"/>
                    <a:pt x="188175" y="324514"/>
                    <a:pt x="197738" y="313038"/>
                  </a:cubicBezTo>
                  <a:cubicBezTo>
                    <a:pt x="200907" y="309235"/>
                    <a:pt x="203230" y="304800"/>
                    <a:pt x="205976" y="300681"/>
                  </a:cubicBezTo>
                  <a:cubicBezTo>
                    <a:pt x="207349" y="304800"/>
                    <a:pt x="209153" y="308800"/>
                    <a:pt x="210095" y="313038"/>
                  </a:cubicBezTo>
                  <a:cubicBezTo>
                    <a:pt x="211907" y="321191"/>
                    <a:pt x="211814" y="329753"/>
                    <a:pt x="214214" y="337752"/>
                  </a:cubicBezTo>
                  <a:cubicBezTo>
                    <a:pt x="215978" y="343633"/>
                    <a:pt x="219706" y="348735"/>
                    <a:pt x="222452" y="354227"/>
                  </a:cubicBezTo>
                  <a:cubicBezTo>
                    <a:pt x="223825" y="359719"/>
                    <a:pt x="225016" y="365260"/>
                    <a:pt x="226571" y="370703"/>
                  </a:cubicBezTo>
                  <a:cubicBezTo>
                    <a:pt x="227764" y="374878"/>
                    <a:pt x="228748" y="386943"/>
                    <a:pt x="230690" y="383060"/>
                  </a:cubicBezTo>
                  <a:cubicBezTo>
                    <a:pt x="235032" y="374376"/>
                    <a:pt x="232905" y="363747"/>
                    <a:pt x="234809" y="354227"/>
                  </a:cubicBezTo>
                  <a:cubicBezTo>
                    <a:pt x="235660" y="349970"/>
                    <a:pt x="237218" y="345861"/>
                    <a:pt x="238928" y="341871"/>
                  </a:cubicBezTo>
                  <a:cubicBezTo>
                    <a:pt x="245134" y="327390"/>
                    <a:pt x="267973" y="288112"/>
                    <a:pt x="271879" y="284206"/>
                  </a:cubicBezTo>
                  <a:cubicBezTo>
                    <a:pt x="275998" y="280087"/>
                    <a:pt x="280637" y="276429"/>
                    <a:pt x="284236" y="271849"/>
                  </a:cubicBezTo>
                  <a:cubicBezTo>
                    <a:pt x="295773" y="257165"/>
                    <a:pt x="305982" y="241481"/>
                    <a:pt x="317187" y="226541"/>
                  </a:cubicBezTo>
                  <a:cubicBezTo>
                    <a:pt x="322462" y="219508"/>
                    <a:pt x="326630" y="211221"/>
                    <a:pt x="333663" y="205946"/>
                  </a:cubicBezTo>
                  <a:lnTo>
                    <a:pt x="350138" y="193590"/>
                  </a:lnTo>
                  <a:cubicBezTo>
                    <a:pt x="361620" y="176368"/>
                    <a:pt x="364453" y="168618"/>
                    <a:pt x="378971" y="156519"/>
                  </a:cubicBezTo>
                  <a:cubicBezTo>
                    <a:pt x="382774" y="153350"/>
                    <a:pt x="387525" y="151450"/>
                    <a:pt x="391328" y="148281"/>
                  </a:cubicBezTo>
                  <a:cubicBezTo>
                    <a:pt x="395803" y="144552"/>
                    <a:pt x="398944" y="139310"/>
                    <a:pt x="403684" y="135925"/>
                  </a:cubicBezTo>
                  <a:cubicBezTo>
                    <a:pt x="408681" y="132356"/>
                    <a:pt x="415163" y="131256"/>
                    <a:pt x="420160" y="127687"/>
                  </a:cubicBezTo>
                  <a:cubicBezTo>
                    <a:pt x="424900" y="124301"/>
                    <a:pt x="428094" y="119121"/>
                    <a:pt x="432517" y="115330"/>
                  </a:cubicBezTo>
                  <a:cubicBezTo>
                    <a:pt x="437729" y="110862"/>
                    <a:pt x="443780" y="107440"/>
                    <a:pt x="448992" y="102973"/>
                  </a:cubicBezTo>
                  <a:cubicBezTo>
                    <a:pt x="476737" y="79192"/>
                    <a:pt x="446400" y="100583"/>
                    <a:pt x="473706" y="82379"/>
                  </a:cubicBezTo>
                  <a:cubicBezTo>
                    <a:pt x="495754" y="49307"/>
                    <a:pt x="461328" y="96518"/>
                    <a:pt x="506657" y="57665"/>
                  </a:cubicBezTo>
                  <a:cubicBezTo>
                    <a:pt x="509953" y="54840"/>
                    <a:pt x="507164" y="47717"/>
                    <a:pt x="510776" y="45309"/>
                  </a:cubicBezTo>
                  <a:cubicBezTo>
                    <a:pt x="516601" y="41426"/>
                    <a:pt x="524506" y="42563"/>
                    <a:pt x="531371" y="41190"/>
                  </a:cubicBezTo>
                  <a:cubicBezTo>
                    <a:pt x="540982" y="34325"/>
                    <a:pt x="550376" y="27147"/>
                    <a:pt x="560203" y="20595"/>
                  </a:cubicBezTo>
                  <a:cubicBezTo>
                    <a:pt x="566864" y="16154"/>
                    <a:pt x="574009" y="12481"/>
                    <a:pt x="580798" y="8238"/>
                  </a:cubicBezTo>
                  <a:cubicBezTo>
                    <a:pt x="584996" y="5614"/>
                    <a:pt x="589036" y="2746"/>
                    <a:pt x="593155" y="0"/>
                  </a:cubicBezTo>
                  <a:cubicBezTo>
                    <a:pt x="603172" y="60101"/>
                    <a:pt x="593155" y="-10844"/>
                    <a:pt x="593155" y="107092"/>
                  </a:cubicBezTo>
                  <a:cubicBezTo>
                    <a:pt x="593155" y="145560"/>
                    <a:pt x="592645" y="184234"/>
                    <a:pt x="597274" y="222422"/>
                  </a:cubicBezTo>
                  <a:cubicBezTo>
                    <a:pt x="598237" y="230370"/>
                    <a:pt x="605511" y="236152"/>
                    <a:pt x="609630" y="243017"/>
                  </a:cubicBezTo>
                  <a:cubicBezTo>
                    <a:pt x="611003" y="248509"/>
                    <a:pt x="611519" y="254289"/>
                    <a:pt x="613749" y="259492"/>
                  </a:cubicBezTo>
                  <a:cubicBezTo>
                    <a:pt x="626692" y="289691"/>
                    <a:pt x="620618" y="248529"/>
                    <a:pt x="630225" y="296563"/>
                  </a:cubicBezTo>
                  <a:cubicBezTo>
                    <a:pt x="631598" y="303428"/>
                    <a:pt x="632646" y="310365"/>
                    <a:pt x="634344" y="317157"/>
                  </a:cubicBezTo>
                  <a:cubicBezTo>
                    <a:pt x="636127" y="324287"/>
                    <a:pt x="644811" y="346329"/>
                    <a:pt x="646701" y="350109"/>
                  </a:cubicBezTo>
                  <a:cubicBezTo>
                    <a:pt x="648915" y="354536"/>
                    <a:pt x="652192" y="358346"/>
                    <a:pt x="654938" y="362465"/>
                  </a:cubicBezTo>
                  <a:cubicBezTo>
                    <a:pt x="656527" y="368819"/>
                    <a:pt x="663176" y="394307"/>
                    <a:pt x="663176" y="399536"/>
                  </a:cubicBezTo>
                  <a:cubicBezTo>
                    <a:pt x="663176" y="439376"/>
                    <a:pt x="663998" y="479452"/>
                    <a:pt x="659057" y="518984"/>
                  </a:cubicBezTo>
                  <a:cubicBezTo>
                    <a:pt x="658335" y="524764"/>
                    <a:pt x="650087" y="526601"/>
                    <a:pt x="646701" y="531341"/>
                  </a:cubicBezTo>
                  <a:cubicBezTo>
                    <a:pt x="643132" y="536338"/>
                    <a:pt x="642805" y="543475"/>
                    <a:pt x="638463" y="547817"/>
                  </a:cubicBezTo>
                  <a:cubicBezTo>
                    <a:pt x="636486" y="549794"/>
                    <a:pt x="609782" y="556011"/>
                    <a:pt x="609630" y="556054"/>
                  </a:cubicBezTo>
                  <a:cubicBezTo>
                    <a:pt x="605456" y="557247"/>
                    <a:pt x="601157" y="558231"/>
                    <a:pt x="597274" y="560173"/>
                  </a:cubicBezTo>
                  <a:cubicBezTo>
                    <a:pt x="573377" y="572122"/>
                    <a:pt x="597321" y="565819"/>
                    <a:pt x="568441" y="576649"/>
                  </a:cubicBezTo>
                  <a:cubicBezTo>
                    <a:pt x="563140" y="578637"/>
                    <a:pt x="557457" y="579395"/>
                    <a:pt x="551965" y="580768"/>
                  </a:cubicBezTo>
                  <a:lnTo>
                    <a:pt x="510776" y="601363"/>
                  </a:lnTo>
                  <a:cubicBezTo>
                    <a:pt x="505284" y="604109"/>
                    <a:pt x="499410" y="606194"/>
                    <a:pt x="494301" y="609600"/>
                  </a:cubicBezTo>
                  <a:lnTo>
                    <a:pt x="469587" y="626076"/>
                  </a:lnTo>
                  <a:cubicBezTo>
                    <a:pt x="468214" y="630195"/>
                    <a:pt x="468538" y="635363"/>
                    <a:pt x="465468" y="638433"/>
                  </a:cubicBezTo>
                  <a:cubicBezTo>
                    <a:pt x="462398" y="641503"/>
                    <a:pt x="456994" y="640610"/>
                    <a:pt x="453111" y="642552"/>
                  </a:cubicBezTo>
                  <a:cubicBezTo>
                    <a:pt x="448683" y="644766"/>
                    <a:pt x="444874" y="648044"/>
                    <a:pt x="440755" y="650790"/>
                  </a:cubicBezTo>
                  <a:cubicBezTo>
                    <a:pt x="438009" y="657655"/>
                    <a:pt x="436057" y="664893"/>
                    <a:pt x="432517" y="671384"/>
                  </a:cubicBezTo>
                  <a:cubicBezTo>
                    <a:pt x="427776" y="680076"/>
                    <a:pt x="421533" y="687860"/>
                    <a:pt x="416041" y="696098"/>
                  </a:cubicBezTo>
                  <a:cubicBezTo>
                    <a:pt x="409524" y="705874"/>
                    <a:pt x="403106" y="715993"/>
                    <a:pt x="395446" y="724930"/>
                  </a:cubicBezTo>
                  <a:cubicBezTo>
                    <a:pt x="391655" y="729353"/>
                    <a:pt x="387209" y="733168"/>
                    <a:pt x="383090" y="737287"/>
                  </a:cubicBezTo>
                  <a:cubicBezTo>
                    <a:pt x="378829" y="750071"/>
                    <a:pt x="378369" y="753393"/>
                    <a:pt x="370733" y="766119"/>
                  </a:cubicBezTo>
                  <a:cubicBezTo>
                    <a:pt x="365639" y="774609"/>
                    <a:pt x="359749" y="782595"/>
                    <a:pt x="354257" y="790833"/>
                  </a:cubicBezTo>
                  <a:lnTo>
                    <a:pt x="346019" y="803190"/>
                  </a:lnTo>
                  <a:cubicBezTo>
                    <a:pt x="335670" y="834243"/>
                    <a:pt x="349630" y="795970"/>
                    <a:pt x="333663" y="827903"/>
                  </a:cubicBezTo>
                  <a:cubicBezTo>
                    <a:pt x="317938" y="859353"/>
                    <a:pt x="347067" y="816896"/>
                    <a:pt x="317187" y="856736"/>
                  </a:cubicBezTo>
                  <a:cubicBezTo>
                    <a:pt x="308515" y="882752"/>
                    <a:pt x="293160" y="884195"/>
                    <a:pt x="288355" y="8896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48746">
            <a:off x="4826665" y="4457315"/>
            <a:ext cx="2832639" cy="24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42447" r="1102" b="3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4138886" y="2167847"/>
            <a:ext cx="4690153" cy="4690153"/>
            <a:chOff x="854528" y="429986"/>
            <a:chExt cx="6428014" cy="64280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28" y="429986"/>
              <a:ext cx="6428014" cy="6428014"/>
            </a:xfrm>
            <a:prstGeom prst="rect">
              <a:avLst/>
            </a:prstGeom>
          </p:spPr>
        </p:pic>
        <p:sp>
          <p:nvSpPr>
            <p:cNvPr id="3" name="Freeform 2"/>
            <p:cNvSpPr/>
            <p:nvPr/>
          </p:nvSpPr>
          <p:spPr>
            <a:xfrm>
              <a:off x="1756881" y="4818580"/>
              <a:ext cx="904126" cy="1654139"/>
            </a:xfrm>
            <a:custGeom>
              <a:avLst/>
              <a:gdLst>
                <a:gd name="connsiteX0" fmla="*/ 904126 w 904126"/>
                <a:gd name="connsiteY0" fmla="*/ 1500027 h 1654139"/>
                <a:gd name="connsiteX1" fmla="*/ 616449 w 904126"/>
                <a:gd name="connsiteY1" fmla="*/ 1654139 h 1654139"/>
                <a:gd name="connsiteX2" fmla="*/ 174661 w 904126"/>
                <a:gd name="connsiteY2" fmla="*/ 1510301 h 1654139"/>
                <a:gd name="connsiteX3" fmla="*/ 0 w 904126"/>
                <a:gd name="connsiteY3" fmla="*/ 1232899 h 1654139"/>
                <a:gd name="connsiteX4" fmla="*/ 133564 w 904126"/>
                <a:gd name="connsiteY4" fmla="*/ 1253447 h 1654139"/>
                <a:gd name="connsiteX5" fmla="*/ 0 w 904126"/>
                <a:gd name="connsiteY5" fmla="*/ 976045 h 1654139"/>
                <a:gd name="connsiteX6" fmla="*/ 30822 w 904126"/>
                <a:gd name="connsiteY6" fmla="*/ 616449 h 1654139"/>
                <a:gd name="connsiteX7" fmla="*/ 133564 w 904126"/>
                <a:gd name="connsiteY7" fmla="*/ 801384 h 1654139"/>
                <a:gd name="connsiteX8" fmla="*/ 174661 w 904126"/>
                <a:gd name="connsiteY8" fmla="*/ 328773 h 1654139"/>
                <a:gd name="connsiteX9" fmla="*/ 359595 w 904126"/>
                <a:gd name="connsiteY9" fmla="*/ 0 h 1654139"/>
                <a:gd name="connsiteX10" fmla="*/ 472611 w 904126"/>
                <a:gd name="connsiteY10" fmla="*/ 267128 h 1654139"/>
                <a:gd name="connsiteX11" fmla="*/ 708917 w 904126"/>
                <a:gd name="connsiteY11" fmla="*/ 441789 h 1654139"/>
                <a:gd name="connsiteX12" fmla="*/ 780836 w 904126"/>
                <a:gd name="connsiteY12" fmla="*/ 729465 h 1654139"/>
                <a:gd name="connsiteX13" fmla="*/ 750013 w 904126"/>
                <a:gd name="connsiteY13" fmla="*/ 1037690 h 1654139"/>
                <a:gd name="connsiteX14" fmla="*/ 842481 w 904126"/>
                <a:gd name="connsiteY14" fmla="*/ 1387011 h 1654139"/>
                <a:gd name="connsiteX15" fmla="*/ 883577 w 904126"/>
                <a:gd name="connsiteY15" fmla="*/ 1561672 h 165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4126" h="1654139">
                  <a:moveTo>
                    <a:pt x="904126" y="1500027"/>
                  </a:moveTo>
                  <a:lnTo>
                    <a:pt x="616449" y="1654139"/>
                  </a:lnTo>
                  <a:lnTo>
                    <a:pt x="174661" y="1510301"/>
                  </a:lnTo>
                  <a:lnTo>
                    <a:pt x="0" y="1232899"/>
                  </a:lnTo>
                  <a:lnTo>
                    <a:pt x="133564" y="1253447"/>
                  </a:lnTo>
                  <a:lnTo>
                    <a:pt x="0" y="976045"/>
                  </a:lnTo>
                  <a:lnTo>
                    <a:pt x="30822" y="616449"/>
                  </a:lnTo>
                  <a:lnTo>
                    <a:pt x="133564" y="801384"/>
                  </a:lnTo>
                  <a:lnTo>
                    <a:pt x="174661" y="328773"/>
                  </a:lnTo>
                  <a:lnTo>
                    <a:pt x="359595" y="0"/>
                  </a:lnTo>
                  <a:lnTo>
                    <a:pt x="472611" y="267128"/>
                  </a:lnTo>
                  <a:lnTo>
                    <a:pt x="708917" y="441789"/>
                  </a:lnTo>
                  <a:lnTo>
                    <a:pt x="780836" y="729465"/>
                  </a:lnTo>
                  <a:lnTo>
                    <a:pt x="750013" y="1037690"/>
                  </a:lnTo>
                  <a:lnTo>
                    <a:pt x="842481" y="1387011"/>
                  </a:lnTo>
                  <a:lnTo>
                    <a:pt x="883577" y="1561672"/>
                  </a:lnTo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0377" y="127861"/>
            <a:ext cx="76738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5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54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وشي </a:t>
            </a:r>
            <a:r>
              <a:rPr lang="ar-AE" sz="5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54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رنب </a:t>
            </a:r>
            <a:r>
              <a:rPr lang="ar-AE" sz="5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54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بيض، ذيله </a:t>
            </a:r>
            <a:r>
              <a:rPr lang="ar-AE" sz="5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54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سود</a:t>
            </a:r>
            <a:endParaRPr lang="en-US" sz="5400" b="1" dirty="0">
              <a:ln>
                <a:solidFill>
                  <a:srgbClr val="27510F"/>
                </a:solidFill>
              </a:ln>
              <a:solidFill>
                <a:srgbClr val="51A81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2" name="Wood Forest SOUND EFFECT - Ambience Background Wald SOUND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58160" y="545702"/>
            <a:ext cx="1115089" cy="11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9444 L -4.58333E-6 -0.09398 C 0.00599 -0.07153 0.01159 -0.04745 0.01797 -0.02477 C 0.02097 -0.01481 0.02448 -0.00555 0.028 0.00139 C 0.04714 0.03796 0.05756 0.05255 0.07605 0.08079 C 0.08099 0.07408 0.08646 0.0706 0.09115 0.0625 C 0.09909 0.05 0.10665 0.03449 0.1142 0.01852 C 0.12175 0.00232 0.12891 -0.02014 0.13685 -0.03379 L 0.14701 -0.05185 C 0.16016 -0.04791 0.1737 -0.04884 0.18724 -0.04282 C 0.19154 -0.04074 0.19532 -0.02569 0.19935 -0.02477 C 0.2112 -0.02268 0.22305 -0.03079 0.23503 -0.03379 C 0.24219 -0.04537 0.25013 -0.05648 0.25769 -0.06898 C 0.26029 -0.07338 0.26224 -0.08657 0.26524 -0.08657 C 0.26836 -0.08657 0.27071 -0.07708 0.27279 -0.06898 C 0.27917 -0.04444 0.28334 -0.01366 0.29024 0.01065 L 0.29779 0.03658 C 0.30782 0.02986 0.31823 0.02894 0.328 0.01852 C 0.33842 0.00787 0.34727 -0.01366 0.35599 -0.03379 C 0.37579 0.00023 0.3655 -0.01366 0.3862 0.01065 L 0.39375 0.01852 C 0.40391 0.01621 0.4142 0.01644 0.42409 0.01065 C 0.42696 0.00787 0.42917 -0.00324 0.43165 -0.00764 C 0.43633 -0.01481 0.4418 -0.01921 0.44675 -0.02477 C 0.45964 -0.02222 0.47227 -0.02569 0.48464 -0.01666 C 0.48894 -0.01319 0.49076 0.00834 0.4948 0.01065 C 0.49974 0.01134 0.53047 -0.03032 0.53295 -0.03379 C 0.54219 -0.02824 0.55157 -0.02268 0.56068 -0.01666 C 0.57175 -0.00879 0.56524 -0.00879 0.57579 0.01065 C 0.58165 0.0206 0.58737 0.02755 0.59349 0.03658 C 0.60691 0.03357 0.62071 0.04097 0.63386 0.02755 C 0.65013 0.01065 0.66042 -0.03032 0.67214 -0.06898 L 0.67214 -0.06805 " pathEditMode="relative" rAng="0" ptsTypes="AAAAAAAAAAAAAAAAAAAAAAAAAAAAAAA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42447" r="1102" b="3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9216">
            <a:off x="2265538" y="4020804"/>
            <a:ext cx="1319348" cy="2054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846" y="3573560"/>
            <a:ext cx="1931707" cy="20996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459259" y="4664203"/>
            <a:ext cx="1271553" cy="13821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9216">
            <a:off x="2670192" y="4483832"/>
            <a:ext cx="1119455" cy="1742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9216">
            <a:off x="2579152" y="5287097"/>
            <a:ext cx="739209" cy="11508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775" y="5241296"/>
            <a:ext cx="1681435" cy="1681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11913" y="143359"/>
            <a:ext cx="103108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8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وشي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8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رنب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8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كول، يجب 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ـأ</a:t>
            </a:r>
            <a:r>
              <a:rPr lang="ar-AE" sz="48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كل في كل 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ـأ</a:t>
            </a:r>
            <a:r>
              <a:rPr lang="ar-AE" sz="48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وقات</a:t>
            </a:r>
            <a:endParaRPr lang="en-US" sz="4800" b="1" dirty="0">
              <a:ln>
                <a:solidFill>
                  <a:srgbClr val="27510F"/>
                </a:solidFill>
              </a:ln>
              <a:solidFill>
                <a:srgbClr val="51A81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344597" y="2128581"/>
            <a:ext cx="4118945" cy="4118945"/>
            <a:chOff x="3787661" y="2420734"/>
            <a:chExt cx="4118945" cy="411894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661" y="2420734"/>
              <a:ext cx="4118945" cy="4118945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>
            <a:xfrm>
              <a:off x="4456640" y="4856205"/>
              <a:ext cx="663227" cy="889687"/>
            </a:xfrm>
            <a:custGeom>
              <a:avLst/>
              <a:gdLst>
                <a:gd name="connsiteX0" fmla="*/ 288355 w 663227"/>
                <a:gd name="connsiteY0" fmla="*/ 889687 h 889687"/>
                <a:gd name="connsiteX1" fmla="*/ 288355 w 663227"/>
                <a:gd name="connsiteY1" fmla="*/ 889687 h 889687"/>
                <a:gd name="connsiteX2" fmla="*/ 144192 w 663227"/>
                <a:gd name="connsiteY2" fmla="*/ 807309 h 889687"/>
                <a:gd name="connsiteX3" fmla="*/ 127717 w 663227"/>
                <a:gd name="connsiteY3" fmla="*/ 782595 h 889687"/>
                <a:gd name="connsiteX4" fmla="*/ 115360 w 663227"/>
                <a:gd name="connsiteY4" fmla="*/ 774357 h 889687"/>
                <a:gd name="connsiteX5" fmla="*/ 98884 w 663227"/>
                <a:gd name="connsiteY5" fmla="*/ 749644 h 889687"/>
                <a:gd name="connsiteX6" fmla="*/ 82409 w 663227"/>
                <a:gd name="connsiteY6" fmla="*/ 720811 h 889687"/>
                <a:gd name="connsiteX7" fmla="*/ 53576 w 663227"/>
                <a:gd name="connsiteY7" fmla="*/ 691979 h 889687"/>
                <a:gd name="connsiteX8" fmla="*/ 32982 w 663227"/>
                <a:gd name="connsiteY8" fmla="*/ 663146 h 889687"/>
                <a:gd name="connsiteX9" fmla="*/ 8268 w 663227"/>
                <a:gd name="connsiteY9" fmla="*/ 630195 h 889687"/>
                <a:gd name="connsiteX10" fmla="*/ 4149 w 663227"/>
                <a:gd name="connsiteY10" fmla="*/ 580768 h 889687"/>
                <a:gd name="connsiteX11" fmla="*/ 65933 w 663227"/>
                <a:gd name="connsiteY11" fmla="*/ 584887 h 889687"/>
                <a:gd name="connsiteX12" fmla="*/ 94765 w 663227"/>
                <a:gd name="connsiteY12" fmla="*/ 593125 h 889687"/>
                <a:gd name="connsiteX13" fmla="*/ 119479 w 663227"/>
                <a:gd name="connsiteY13" fmla="*/ 605481 h 889687"/>
                <a:gd name="connsiteX14" fmla="*/ 119479 w 663227"/>
                <a:gd name="connsiteY14" fmla="*/ 387179 h 889687"/>
                <a:gd name="connsiteX15" fmla="*/ 144192 w 663227"/>
                <a:gd name="connsiteY15" fmla="*/ 350109 h 889687"/>
                <a:gd name="connsiteX16" fmla="*/ 156549 w 663227"/>
                <a:gd name="connsiteY16" fmla="*/ 341871 h 889687"/>
                <a:gd name="connsiteX17" fmla="*/ 168906 w 663227"/>
                <a:gd name="connsiteY17" fmla="*/ 337752 h 889687"/>
                <a:gd name="connsiteX18" fmla="*/ 197738 w 663227"/>
                <a:gd name="connsiteY18" fmla="*/ 313038 h 889687"/>
                <a:gd name="connsiteX19" fmla="*/ 205976 w 663227"/>
                <a:gd name="connsiteY19" fmla="*/ 300681 h 889687"/>
                <a:gd name="connsiteX20" fmla="*/ 210095 w 663227"/>
                <a:gd name="connsiteY20" fmla="*/ 313038 h 889687"/>
                <a:gd name="connsiteX21" fmla="*/ 214214 w 663227"/>
                <a:gd name="connsiteY21" fmla="*/ 337752 h 889687"/>
                <a:gd name="connsiteX22" fmla="*/ 222452 w 663227"/>
                <a:gd name="connsiteY22" fmla="*/ 354227 h 889687"/>
                <a:gd name="connsiteX23" fmla="*/ 226571 w 663227"/>
                <a:gd name="connsiteY23" fmla="*/ 370703 h 889687"/>
                <a:gd name="connsiteX24" fmla="*/ 230690 w 663227"/>
                <a:gd name="connsiteY24" fmla="*/ 383060 h 889687"/>
                <a:gd name="connsiteX25" fmla="*/ 234809 w 663227"/>
                <a:gd name="connsiteY25" fmla="*/ 354227 h 889687"/>
                <a:gd name="connsiteX26" fmla="*/ 238928 w 663227"/>
                <a:gd name="connsiteY26" fmla="*/ 341871 h 889687"/>
                <a:gd name="connsiteX27" fmla="*/ 271879 w 663227"/>
                <a:gd name="connsiteY27" fmla="*/ 284206 h 889687"/>
                <a:gd name="connsiteX28" fmla="*/ 284236 w 663227"/>
                <a:gd name="connsiteY28" fmla="*/ 271849 h 889687"/>
                <a:gd name="connsiteX29" fmla="*/ 317187 w 663227"/>
                <a:gd name="connsiteY29" fmla="*/ 226541 h 889687"/>
                <a:gd name="connsiteX30" fmla="*/ 333663 w 663227"/>
                <a:gd name="connsiteY30" fmla="*/ 205946 h 889687"/>
                <a:gd name="connsiteX31" fmla="*/ 350138 w 663227"/>
                <a:gd name="connsiteY31" fmla="*/ 193590 h 889687"/>
                <a:gd name="connsiteX32" fmla="*/ 378971 w 663227"/>
                <a:gd name="connsiteY32" fmla="*/ 156519 h 889687"/>
                <a:gd name="connsiteX33" fmla="*/ 391328 w 663227"/>
                <a:gd name="connsiteY33" fmla="*/ 148281 h 889687"/>
                <a:gd name="connsiteX34" fmla="*/ 403684 w 663227"/>
                <a:gd name="connsiteY34" fmla="*/ 135925 h 889687"/>
                <a:gd name="connsiteX35" fmla="*/ 420160 w 663227"/>
                <a:gd name="connsiteY35" fmla="*/ 127687 h 889687"/>
                <a:gd name="connsiteX36" fmla="*/ 432517 w 663227"/>
                <a:gd name="connsiteY36" fmla="*/ 115330 h 889687"/>
                <a:gd name="connsiteX37" fmla="*/ 448992 w 663227"/>
                <a:gd name="connsiteY37" fmla="*/ 102973 h 889687"/>
                <a:gd name="connsiteX38" fmla="*/ 473706 w 663227"/>
                <a:gd name="connsiteY38" fmla="*/ 82379 h 889687"/>
                <a:gd name="connsiteX39" fmla="*/ 506657 w 663227"/>
                <a:gd name="connsiteY39" fmla="*/ 57665 h 889687"/>
                <a:gd name="connsiteX40" fmla="*/ 510776 w 663227"/>
                <a:gd name="connsiteY40" fmla="*/ 45309 h 889687"/>
                <a:gd name="connsiteX41" fmla="*/ 531371 w 663227"/>
                <a:gd name="connsiteY41" fmla="*/ 41190 h 889687"/>
                <a:gd name="connsiteX42" fmla="*/ 560203 w 663227"/>
                <a:gd name="connsiteY42" fmla="*/ 20595 h 889687"/>
                <a:gd name="connsiteX43" fmla="*/ 580798 w 663227"/>
                <a:gd name="connsiteY43" fmla="*/ 8238 h 889687"/>
                <a:gd name="connsiteX44" fmla="*/ 593155 w 663227"/>
                <a:gd name="connsiteY44" fmla="*/ 0 h 889687"/>
                <a:gd name="connsiteX45" fmla="*/ 593155 w 663227"/>
                <a:gd name="connsiteY45" fmla="*/ 107092 h 889687"/>
                <a:gd name="connsiteX46" fmla="*/ 597274 w 663227"/>
                <a:gd name="connsiteY46" fmla="*/ 222422 h 889687"/>
                <a:gd name="connsiteX47" fmla="*/ 609630 w 663227"/>
                <a:gd name="connsiteY47" fmla="*/ 243017 h 889687"/>
                <a:gd name="connsiteX48" fmla="*/ 613749 w 663227"/>
                <a:gd name="connsiteY48" fmla="*/ 259492 h 889687"/>
                <a:gd name="connsiteX49" fmla="*/ 630225 w 663227"/>
                <a:gd name="connsiteY49" fmla="*/ 296563 h 889687"/>
                <a:gd name="connsiteX50" fmla="*/ 634344 w 663227"/>
                <a:gd name="connsiteY50" fmla="*/ 317157 h 889687"/>
                <a:gd name="connsiteX51" fmla="*/ 646701 w 663227"/>
                <a:gd name="connsiteY51" fmla="*/ 350109 h 889687"/>
                <a:gd name="connsiteX52" fmla="*/ 654938 w 663227"/>
                <a:gd name="connsiteY52" fmla="*/ 362465 h 889687"/>
                <a:gd name="connsiteX53" fmla="*/ 663176 w 663227"/>
                <a:gd name="connsiteY53" fmla="*/ 399536 h 889687"/>
                <a:gd name="connsiteX54" fmla="*/ 659057 w 663227"/>
                <a:gd name="connsiteY54" fmla="*/ 518984 h 889687"/>
                <a:gd name="connsiteX55" fmla="*/ 646701 w 663227"/>
                <a:gd name="connsiteY55" fmla="*/ 531341 h 889687"/>
                <a:gd name="connsiteX56" fmla="*/ 638463 w 663227"/>
                <a:gd name="connsiteY56" fmla="*/ 547817 h 889687"/>
                <a:gd name="connsiteX57" fmla="*/ 609630 w 663227"/>
                <a:gd name="connsiteY57" fmla="*/ 556054 h 889687"/>
                <a:gd name="connsiteX58" fmla="*/ 597274 w 663227"/>
                <a:gd name="connsiteY58" fmla="*/ 560173 h 889687"/>
                <a:gd name="connsiteX59" fmla="*/ 568441 w 663227"/>
                <a:gd name="connsiteY59" fmla="*/ 576649 h 889687"/>
                <a:gd name="connsiteX60" fmla="*/ 551965 w 663227"/>
                <a:gd name="connsiteY60" fmla="*/ 580768 h 889687"/>
                <a:gd name="connsiteX61" fmla="*/ 510776 w 663227"/>
                <a:gd name="connsiteY61" fmla="*/ 601363 h 889687"/>
                <a:gd name="connsiteX62" fmla="*/ 494301 w 663227"/>
                <a:gd name="connsiteY62" fmla="*/ 609600 h 889687"/>
                <a:gd name="connsiteX63" fmla="*/ 469587 w 663227"/>
                <a:gd name="connsiteY63" fmla="*/ 626076 h 889687"/>
                <a:gd name="connsiteX64" fmla="*/ 465468 w 663227"/>
                <a:gd name="connsiteY64" fmla="*/ 638433 h 889687"/>
                <a:gd name="connsiteX65" fmla="*/ 453111 w 663227"/>
                <a:gd name="connsiteY65" fmla="*/ 642552 h 889687"/>
                <a:gd name="connsiteX66" fmla="*/ 440755 w 663227"/>
                <a:gd name="connsiteY66" fmla="*/ 650790 h 889687"/>
                <a:gd name="connsiteX67" fmla="*/ 432517 w 663227"/>
                <a:gd name="connsiteY67" fmla="*/ 671384 h 889687"/>
                <a:gd name="connsiteX68" fmla="*/ 416041 w 663227"/>
                <a:gd name="connsiteY68" fmla="*/ 696098 h 889687"/>
                <a:gd name="connsiteX69" fmla="*/ 395446 w 663227"/>
                <a:gd name="connsiteY69" fmla="*/ 724930 h 889687"/>
                <a:gd name="connsiteX70" fmla="*/ 383090 w 663227"/>
                <a:gd name="connsiteY70" fmla="*/ 737287 h 889687"/>
                <a:gd name="connsiteX71" fmla="*/ 370733 w 663227"/>
                <a:gd name="connsiteY71" fmla="*/ 766119 h 889687"/>
                <a:gd name="connsiteX72" fmla="*/ 354257 w 663227"/>
                <a:gd name="connsiteY72" fmla="*/ 790833 h 889687"/>
                <a:gd name="connsiteX73" fmla="*/ 346019 w 663227"/>
                <a:gd name="connsiteY73" fmla="*/ 803190 h 889687"/>
                <a:gd name="connsiteX74" fmla="*/ 333663 w 663227"/>
                <a:gd name="connsiteY74" fmla="*/ 827903 h 889687"/>
                <a:gd name="connsiteX75" fmla="*/ 317187 w 663227"/>
                <a:gd name="connsiteY75" fmla="*/ 856736 h 889687"/>
                <a:gd name="connsiteX76" fmla="*/ 288355 w 663227"/>
                <a:gd name="connsiteY76" fmla="*/ 889687 h 88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63227" h="889687">
                  <a:moveTo>
                    <a:pt x="288355" y="889687"/>
                  </a:moveTo>
                  <a:lnTo>
                    <a:pt x="288355" y="889687"/>
                  </a:lnTo>
                  <a:cubicBezTo>
                    <a:pt x="240301" y="862228"/>
                    <a:pt x="191541" y="835968"/>
                    <a:pt x="144192" y="807309"/>
                  </a:cubicBezTo>
                  <a:cubicBezTo>
                    <a:pt x="116506" y="790552"/>
                    <a:pt x="142817" y="801469"/>
                    <a:pt x="127717" y="782595"/>
                  </a:cubicBezTo>
                  <a:cubicBezTo>
                    <a:pt x="124624" y="778729"/>
                    <a:pt x="119479" y="777103"/>
                    <a:pt x="115360" y="774357"/>
                  </a:cubicBezTo>
                  <a:cubicBezTo>
                    <a:pt x="108121" y="752640"/>
                    <a:pt x="116026" y="770213"/>
                    <a:pt x="98884" y="749644"/>
                  </a:cubicBezTo>
                  <a:cubicBezTo>
                    <a:pt x="84837" y="732788"/>
                    <a:pt x="95840" y="740958"/>
                    <a:pt x="82409" y="720811"/>
                  </a:cubicBezTo>
                  <a:cubicBezTo>
                    <a:pt x="68713" y="700266"/>
                    <a:pt x="69941" y="702889"/>
                    <a:pt x="53576" y="691979"/>
                  </a:cubicBezTo>
                  <a:cubicBezTo>
                    <a:pt x="37706" y="660238"/>
                    <a:pt x="54449" y="689383"/>
                    <a:pt x="32982" y="663146"/>
                  </a:cubicBezTo>
                  <a:cubicBezTo>
                    <a:pt x="24288" y="652520"/>
                    <a:pt x="8268" y="630195"/>
                    <a:pt x="8268" y="630195"/>
                  </a:cubicBezTo>
                  <a:cubicBezTo>
                    <a:pt x="-2611" y="597558"/>
                    <a:pt x="-1398" y="614046"/>
                    <a:pt x="4149" y="580768"/>
                  </a:cubicBezTo>
                  <a:cubicBezTo>
                    <a:pt x="24744" y="582141"/>
                    <a:pt x="45406" y="582726"/>
                    <a:pt x="65933" y="584887"/>
                  </a:cubicBezTo>
                  <a:cubicBezTo>
                    <a:pt x="69277" y="585239"/>
                    <a:pt x="90339" y="590912"/>
                    <a:pt x="94765" y="593125"/>
                  </a:cubicBezTo>
                  <a:cubicBezTo>
                    <a:pt x="126692" y="609089"/>
                    <a:pt x="88430" y="595134"/>
                    <a:pt x="119479" y="605481"/>
                  </a:cubicBezTo>
                  <a:cubicBezTo>
                    <a:pt x="106863" y="517169"/>
                    <a:pt x="112307" y="566465"/>
                    <a:pt x="119479" y="387179"/>
                  </a:cubicBezTo>
                  <a:cubicBezTo>
                    <a:pt x="120243" y="368073"/>
                    <a:pt x="129386" y="363064"/>
                    <a:pt x="144192" y="350109"/>
                  </a:cubicBezTo>
                  <a:cubicBezTo>
                    <a:pt x="147918" y="346849"/>
                    <a:pt x="152121" y="344085"/>
                    <a:pt x="156549" y="341871"/>
                  </a:cubicBezTo>
                  <a:cubicBezTo>
                    <a:pt x="160432" y="339929"/>
                    <a:pt x="164787" y="339125"/>
                    <a:pt x="168906" y="337752"/>
                  </a:cubicBezTo>
                  <a:cubicBezTo>
                    <a:pt x="181029" y="328659"/>
                    <a:pt x="188175" y="324514"/>
                    <a:pt x="197738" y="313038"/>
                  </a:cubicBezTo>
                  <a:cubicBezTo>
                    <a:pt x="200907" y="309235"/>
                    <a:pt x="203230" y="304800"/>
                    <a:pt x="205976" y="300681"/>
                  </a:cubicBezTo>
                  <a:cubicBezTo>
                    <a:pt x="207349" y="304800"/>
                    <a:pt x="209153" y="308800"/>
                    <a:pt x="210095" y="313038"/>
                  </a:cubicBezTo>
                  <a:cubicBezTo>
                    <a:pt x="211907" y="321191"/>
                    <a:pt x="211814" y="329753"/>
                    <a:pt x="214214" y="337752"/>
                  </a:cubicBezTo>
                  <a:cubicBezTo>
                    <a:pt x="215978" y="343633"/>
                    <a:pt x="219706" y="348735"/>
                    <a:pt x="222452" y="354227"/>
                  </a:cubicBezTo>
                  <a:cubicBezTo>
                    <a:pt x="223825" y="359719"/>
                    <a:pt x="225016" y="365260"/>
                    <a:pt x="226571" y="370703"/>
                  </a:cubicBezTo>
                  <a:cubicBezTo>
                    <a:pt x="227764" y="374878"/>
                    <a:pt x="228748" y="386943"/>
                    <a:pt x="230690" y="383060"/>
                  </a:cubicBezTo>
                  <a:cubicBezTo>
                    <a:pt x="235032" y="374376"/>
                    <a:pt x="232905" y="363747"/>
                    <a:pt x="234809" y="354227"/>
                  </a:cubicBezTo>
                  <a:cubicBezTo>
                    <a:pt x="235660" y="349970"/>
                    <a:pt x="237218" y="345861"/>
                    <a:pt x="238928" y="341871"/>
                  </a:cubicBezTo>
                  <a:cubicBezTo>
                    <a:pt x="245134" y="327390"/>
                    <a:pt x="267973" y="288112"/>
                    <a:pt x="271879" y="284206"/>
                  </a:cubicBezTo>
                  <a:cubicBezTo>
                    <a:pt x="275998" y="280087"/>
                    <a:pt x="280637" y="276429"/>
                    <a:pt x="284236" y="271849"/>
                  </a:cubicBezTo>
                  <a:cubicBezTo>
                    <a:pt x="295773" y="257165"/>
                    <a:pt x="305982" y="241481"/>
                    <a:pt x="317187" y="226541"/>
                  </a:cubicBezTo>
                  <a:cubicBezTo>
                    <a:pt x="322462" y="219508"/>
                    <a:pt x="326630" y="211221"/>
                    <a:pt x="333663" y="205946"/>
                  </a:cubicBezTo>
                  <a:lnTo>
                    <a:pt x="350138" y="193590"/>
                  </a:lnTo>
                  <a:cubicBezTo>
                    <a:pt x="361620" y="176368"/>
                    <a:pt x="364453" y="168618"/>
                    <a:pt x="378971" y="156519"/>
                  </a:cubicBezTo>
                  <a:cubicBezTo>
                    <a:pt x="382774" y="153350"/>
                    <a:pt x="387525" y="151450"/>
                    <a:pt x="391328" y="148281"/>
                  </a:cubicBezTo>
                  <a:cubicBezTo>
                    <a:pt x="395803" y="144552"/>
                    <a:pt x="398944" y="139310"/>
                    <a:pt x="403684" y="135925"/>
                  </a:cubicBezTo>
                  <a:cubicBezTo>
                    <a:pt x="408681" y="132356"/>
                    <a:pt x="415163" y="131256"/>
                    <a:pt x="420160" y="127687"/>
                  </a:cubicBezTo>
                  <a:cubicBezTo>
                    <a:pt x="424900" y="124301"/>
                    <a:pt x="428094" y="119121"/>
                    <a:pt x="432517" y="115330"/>
                  </a:cubicBezTo>
                  <a:cubicBezTo>
                    <a:pt x="437729" y="110862"/>
                    <a:pt x="443780" y="107440"/>
                    <a:pt x="448992" y="102973"/>
                  </a:cubicBezTo>
                  <a:cubicBezTo>
                    <a:pt x="476737" y="79192"/>
                    <a:pt x="446400" y="100583"/>
                    <a:pt x="473706" y="82379"/>
                  </a:cubicBezTo>
                  <a:cubicBezTo>
                    <a:pt x="495754" y="49307"/>
                    <a:pt x="461328" y="96518"/>
                    <a:pt x="506657" y="57665"/>
                  </a:cubicBezTo>
                  <a:cubicBezTo>
                    <a:pt x="509953" y="54840"/>
                    <a:pt x="507164" y="47717"/>
                    <a:pt x="510776" y="45309"/>
                  </a:cubicBezTo>
                  <a:cubicBezTo>
                    <a:pt x="516601" y="41426"/>
                    <a:pt x="524506" y="42563"/>
                    <a:pt x="531371" y="41190"/>
                  </a:cubicBezTo>
                  <a:cubicBezTo>
                    <a:pt x="540982" y="34325"/>
                    <a:pt x="550376" y="27147"/>
                    <a:pt x="560203" y="20595"/>
                  </a:cubicBezTo>
                  <a:cubicBezTo>
                    <a:pt x="566864" y="16154"/>
                    <a:pt x="574009" y="12481"/>
                    <a:pt x="580798" y="8238"/>
                  </a:cubicBezTo>
                  <a:cubicBezTo>
                    <a:pt x="584996" y="5614"/>
                    <a:pt x="589036" y="2746"/>
                    <a:pt x="593155" y="0"/>
                  </a:cubicBezTo>
                  <a:cubicBezTo>
                    <a:pt x="603172" y="60101"/>
                    <a:pt x="593155" y="-10844"/>
                    <a:pt x="593155" y="107092"/>
                  </a:cubicBezTo>
                  <a:cubicBezTo>
                    <a:pt x="593155" y="145560"/>
                    <a:pt x="592645" y="184234"/>
                    <a:pt x="597274" y="222422"/>
                  </a:cubicBezTo>
                  <a:cubicBezTo>
                    <a:pt x="598237" y="230370"/>
                    <a:pt x="605511" y="236152"/>
                    <a:pt x="609630" y="243017"/>
                  </a:cubicBezTo>
                  <a:cubicBezTo>
                    <a:pt x="611003" y="248509"/>
                    <a:pt x="611519" y="254289"/>
                    <a:pt x="613749" y="259492"/>
                  </a:cubicBezTo>
                  <a:cubicBezTo>
                    <a:pt x="626692" y="289691"/>
                    <a:pt x="620618" y="248529"/>
                    <a:pt x="630225" y="296563"/>
                  </a:cubicBezTo>
                  <a:cubicBezTo>
                    <a:pt x="631598" y="303428"/>
                    <a:pt x="632646" y="310365"/>
                    <a:pt x="634344" y="317157"/>
                  </a:cubicBezTo>
                  <a:cubicBezTo>
                    <a:pt x="636127" y="324287"/>
                    <a:pt x="644811" y="346329"/>
                    <a:pt x="646701" y="350109"/>
                  </a:cubicBezTo>
                  <a:cubicBezTo>
                    <a:pt x="648915" y="354536"/>
                    <a:pt x="652192" y="358346"/>
                    <a:pt x="654938" y="362465"/>
                  </a:cubicBezTo>
                  <a:cubicBezTo>
                    <a:pt x="656527" y="368819"/>
                    <a:pt x="663176" y="394307"/>
                    <a:pt x="663176" y="399536"/>
                  </a:cubicBezTo>
                  <a:cubicBezTo>
                    <a:pt x="663176" y="439376"/>
                    <a:pt x="663998" y="479452"/>
                    <a:pt x="659057" y="518984"/>
                  </a:cubicBezTo>
                  <a:cubicBezTo>
                    <a:pt x="658335" y="524764"/>
                    <a:pt x="650087" y="526601"/>
                    <a:pt x="646701" y="531341"/>
                  </a:cubicBezTo>
                  <a:cubicBezTo>
                    <a:pt x="643132" y="536338"/>
                    <a:pt x="642805" y="543475"/>
                    <a:pt x="638463" y="547817"/>
                  </a:cubicBezTo>
                  <a:cubicBezTo>
                    <a:pt x="636486" y="549794"/>
                    <a:pt x="609782" y="556011"/>
                    <a:pt x="609630" y="556054"/>
                  </a:cubicBezTo>
                  <a:cubicBezTo>
                    <a:pt x="605456" y="557247"/>
                    <a:pt x="601157" y="558231"/>
                    <a:pt x="597274" y="560173"/>
                  </a:cubicBezTo>
                  <a:cubicBezTo>
                    <a:pt x="573377" y="572122"/>
                    <a:pt x="597321" y="565819"/>
                    <a:pt x="568441" y="576649"/>
                  </a:cubicBezTo>
                  <a:cubicBezTo>
                    <a:pt x="563140" y="578637"/>
                    <a:pt x="557457" y="579395"/>
                    <a:pt x="551965" y="580768"/>
                  </a:cubicBezTo>
                  <a:lnTo>
                    <a:pt x="510776" y="601363"/>
                  </a:lnTo>
                  <a:cubicBezTo>
                    <a:pt x="505284" y="604109"/>
                    <a:pt x="499410" y="606194"/>
                    <a:pt x="494301" y="609600"/>
                  </a:cubicBezTo>
                  <a:lnTo>
                    <a:pt x="469587" y="626076"/>
                  </a:lnTo>
                  <a:cubicBezTo>
                    <a:pt x="468214" y="630195"/>
                    <a:pt x="468538" y="635363"/>
                    <a:pt x="465468" y="638433"/>
                  </a:cubicBezTo>
                  <a:cubicBezTo>
                    <a:pt x="462398" y="641503"/>
                    <a:pt x="456994" y="640610"/>
                    <a:pt x="453111" y="642552"/>
                  </a:cubicBezTo>
                  <a:cubicBezTo>
                    <a:pt x="448683" y="644766"/>
                    <a:pt x="444874" y="648044"/>
                    <a:pt x="440755" y="650790"/>
                  </a:cubicBezTo>
                  <a:cubicBezTo>
                    <a:pt x="438009" y="657655"/>
                    <a:pt x="436057" y="664893"/>
                    <a:pt x="432517" y="671384"/>
                  </a:cubicBezTo>
                  <a:cubicBezTo>
                    <a:pt x="427776" y="680076"/>
                    <a:pt x="421533" y="687860"/>
                    <a:pt x="416041" y="696098"/>
                  </a:cubicBezTo>
                  <a:cubicBezTo>
                    <a:pt x="409524" y="705874"/>
                    <a:pt x="403106" y="715993"/>
                    <a:pt x="395446" y="724930"/>
                  </a:cubicBezTo>
                  <a:cubicBezTo>
                    <a:pt x="391655" y="729353"/>
                    <a:pt x="387209" y="733168"/>
                    <a:pt x="383090" y="737287"/>
                  </a:cubicBezTo>
                  <a:cubicBezTo>
                    <a:pt x="378829" y="750071"/>
                    <a:pt x="378369" y="753393"/>
                    <a:pt x="370733" y="766119"/>
                  </a:cubicBezTo>
                  <a:cubicBezTo>
                    <a:pt x="365639" y="774609"/>
                    <a:pt x="359749" y="782595"/>
                    <a:pt x="354257" y="790833"/>
                  </a:cubicBezTo>
                  <a:lnTo>
                    <a:pt x="346019" y="803190"/>
                  </a:lnTo>
                  <a:cubicBezTo>
                    <a:pt x="335670" y="834243"/>
                    <a:pt x="349630" y="795970"/>
                    <a:pt x="333663" y="827903"/>
                  </a:cubicBezTo>
                  <a:cubicBezTo>
                    <a:pt x="317938" y="859353"/>
                    <a:pt x="347067" y="816896"/>
                    <a:pt x="317187" y="856736"/>
                  </a:cubicBezTo>
                  <a:cubicBezTo>
                    <a:pt x="308515" y="882752"/>
                    <a:pt x="293160" y="884195"/>
                    <a:pt x="288355" y="8896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07" y="3719625"/>
            <a:ext cx="2399356" cy="2399356"/>
          </a:xfrm>
          <a:prstGeom prst="rect">
            <a:avLst/>
          </a:prstGeom>
        </p:spPr>
      </p:pic>
      <p:pic>
        <p:nvPicPr>
          <p:cNvPr id="20" name="Apple Crunch SOUND EFFECT - Eating Apple Apfel reinbeißen SOU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87400" y="97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9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609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4" b="55706"/>
          <a:stretch/>
        </p:blipFill>
        <p:spPr>
          <a:xfrm>
            <a:off x="-3103" y="0"/>
            <a:ext cx="12195103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5" b="1861"/>
          <a:stretch/>
        </p:blipFill>
        <p:spPr>
          <a:xfrm>
            <a:off x="19159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3"/>
          <a:stretch/>
        </p:blipFill>
        <p:spPr>
          <a:xfrm>
            <a:off x="101778" y="4030329"/>
            <a:ext cx="2452566" cy="2827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8504" y="3633485"/>
            <a:ext cx="2002815" cy="2551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61" y="4715135"/>
            <a:ext cx="3111179" cy="2037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91404" y="143359"/>
            <a:ext cx="91518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يزور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8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صدقا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ء</a:t>
            </a:r>
            <a:r>
              <a:rPr lang="ar-AE" sz="48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ه من الصباح حتى المساء</a:t>
            </a:r>
            <a:endParaRPr lang="en-US" sz="4800" b="1" dirty="0">
              <a:ln>
                <a:solidFill>
                  <a:srgbClr val="27510F"/>
                </a:solidFill>
              </a:ln>
              <a:solidFill>
                <a:srgbClr val="51A81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2" descr="ÙØªÙØ¬Ø© Ø¨Ø­Ø« Ø§ÙØµÙØ± Ø¹Ù âªcat Png clipartâ¬â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54236" y="918173"/>
            <a:ext cx="3700268" cy="37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1853570" y="3165021"/>
            <a:ext cx="3488284" cy="3488284"/>
            <a:chOff x="3787661" y="2420734"/>
            <a:chExt cx="4118945" cy="411894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661" y="2420734"/>
              <a:ext cx="4118945" cy="4118945"/>
            </a:xfrm>
            <a:prstGeom prst="rect">
              <a:avLst/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4456640" y="4856205"/>
              <a:ext cx="663227" cy="889687"/>
            </a:xfrm>
            <a:custGeom>
              <a:avLst/>
              <a:gdLst>
                <a:gd name="connsiteX0" fmla="*/ 288355 w 663227"/>
                <a:gd name="connsiteY0" fmla="*/ 889687 h 889687"/>
                <a:gd name="connsiteX1" fmla="*/ 288355 w 663227"/>
                <a:gd name="connsiteY1" fmla="*/ 889687 h 889687"/>
                <a:gd name="connsiteX2" fmla="*/ 144192 w 663227"/>
                <a:gd name="connsiteY2" fmla="*/ 807309 h 889687"/>
                <a:gd name="connsiteX3" fmla="*/ 127717 w 663227"/>
                <a:gd name="connsiteY3" fmla="*/ 782595 h 889687"/>
                <a:gd name="connsiteX4" fmla="*/ 115360 w 663227"/>
                <a:gd name="connsiteY4" fmla="*/ 774357 h 889687"/>
                <a:gd name="connsiteX5" fmla="*/ 98884 w 663227"/>
                <a:gd name="connsiteY5" fmla="*/ 749644 h 889687"/>
                <a:gd name="connsiteX6" fmla="*/ 82409 w 663227"/>
                <a:gd name="connsiteY6" fmla="*/ 720811 h 889687"/>
                <a:gd name="connsiteX7" fmla="*/ 53576 w 663227"/>
                <a:gd name="connsiteY7" fmla="*/ 691979 h 889687"/>
                <a:gd name="connsiteX8" fmla="*/ 32982 w 663227"/>
                <a:gd name="connsiteY8" fmla="*/ 663146 h 889687"/>
                <a:gd name="connsiteX9" fmla="*/ 8268 w 663227"/>
                <a:gd name="connsiteY9" fmla="*/ 630195 h 889687"/>
                <a:gd name="connsiteX10" fmla="*/ 4149 w 663227"/>
                <a:gd name="connsiteY10" fmla="*/ 580768 h 889687"/>
                <a:gd name="connsiteX11" fmla="*/ 65933 w 663227"/>
                <a:gd name="connsiteY11" fmla="*/ 584887 h 889687"/>
                <a:gd name="connsiteX12" fmla="*/ 94765 w 663227"/>
                <a:gd name="connsiteY12" fmla="*/ 593125 h 889687"/>
                <a:gd name="connsiteX13" fmla="*/ 119479 w 663227"/>
                <a:gd name="connsiteY13" fmla="*/ 605481 h 889687"/>
                <a:gd name="connsiteX14" fmla="*/ 119479 w 663227"/>
                <a:gd name="connsiteY14" fmla="*/ 387179 h 889687"/>
                <a:gd name="connsiteX15" fmla="*/ 144192 w 663227"/>
                <a:gd name="connsiteY15" fmla="*/ 350109 h 889687"/>
                <a:gd name="connsiteX16" fmla="*/ 156549 w 663227"/>
                <a:gd name="connsiteY16" fmla="*/ 341871 h 889687"/>
                <a:gd name="connsiteX17" fmla="*/ 168906 w 663227"/>
                <a:gd name="connsiteY17" fmla="*/ 337752 h 889687"/>
                <a:gd name="connsiteX18" fmla="*/ 197738 w 663227"/>
                <a:gd name="connsiteY18" fmla="*/ 313038 h 889687"/>
                <a:gd name="connsiteX19" fmla="*/ 205976 w 663227"/>
                <a:gd name="connsiteY19" fmla="*/ 300681 h 889687"/>
                <a:gd name="connsiteX20" fmla="*/ 210095 w 663227"/>
                <a:gd name="connsiteY20" fmla="*/ 313038 h 889687"/>
                <a:gd name="connsiteX21" fmla="*/ 214214 w 663227"/>
                <a:gd name="connsiteY21" fmla="*/ 337752 h 889687"/>
                <a:gd name="connsiteX22" fmla="*/ 222452 w 663227"/>
                <a:gd name="connsiteY22" fmla="*/ 354227 h 889687"/>
                <a:gd name="connsiteX23" fmla="*/ 226571 w 663227"/>
                <a:gd name="connsiteY23" fmla="*/ 370703 h 889687"/>
                <a:gd name="connsiteX24" fmla="*/ 230690 w 663227"/>
                <a:gd name="connsiteY24" fmla="*/ 383060 h 889687"/>
                <a:gd name="connsiteX25" fmla="*/ 234809 w 663227"/>
                <a:gd name="connsiteY25" fmla="*/ 354227 h 889687"/>
                <a:gd name="connsiteX26" fmla="*/ 238928 w 663227"/>
                <a:gd name="connsiteY26" fmla="*/ 341871 h 889687"/>
                <a:gd name="connsiteX27" fmla="*/ 271879 w 663227"/>
                <a:gd name="connsiteY27" fmla="*/ 284206 h 889687"/>
                <a:gd name="connsiteX28" fmla="*/ 284236 w 663227"/>
                <a:gd name="connsiteY28" fmla="*/ 271849 h 889687"/>
                <a:gd name="connsiteX29" fmla="*/ 317187 w 663227"/>
                <a:gd name="connsiteY29" fmla="*/ 226541 h 889687"/>
                <a:gd name="connsiteX30" fmla="*/ 333663 w 663227"/>
                <a:gd name="connsiteY30" fmla="*/ 205946 h 889687"/>
                <a:gd name="connsiteX31" fmla="*/ 350138 w 663227"/>
                <a:gd name="connsiteY31" fmla="*/ 193590 h 889687"/>
                <a:gd name="connsiteX32" fmla="*/ 378971 w 663227"/>
                <a:gd name="connsiteY32" fmla="*/ 156519 h 889687"/>
                <a:gd name="connsiteX33" fmla="*/ 391328 w 663227"/>
                <a:gd name="connsiteY33" fmla="*/ 148281 h 889687"/>
                <a:gd name="connsiteX34" fmla="*/ 403684 w 663227"/>
                <a:gd name="connsiteY34" fmla="*/ 135925 h 889687"/>
                <a:gd name="connsiteX35" fmla="*/ 420160 w 663227"/>
                <a:gd name="connsiteY35" fmla="*/ 127687 h 889687"/>
                <a:gd name="connsiteX36" fmla="*/ 432517 w 663227"/>
                <a:gd name="connsiteY36" fmla="*/ 115330 h 889687"/>
                <a:gd name="connsiteX37" fmla="*/ 448992 w 663227"/>
                <a:gd name="connsiteY37" fmla="*/ 102973 h 889687"/>
                <a:gd name="connsiteX38" fmla="*/ 473706 w 663227"/>
                <a:gd name="connsiteY38" fmla="*/ 82379 h 889687"/>
                <a:gd name="connsiteX39" fmla="*/ 506657 w 663227"/>
                <a:gd name="connsiteY39" fmla="*/ 57665 h 889687"/>
                <a:gd name="connsiteX40" fmla="*/ 510776 w 663227"/>
                <a:gd name="connsiteY40" fmla="*/ 45309 h 889687"/>
                <a:gd name="connsiteX41" fmla="*/ 531371 w 663227"/>
                <a:gd name="connsiteY41" fmla="*/ 41190 h 889687"/>
                <a:gd name="connsiteX42" fmla="*/ 560203 w 663227"/>
                <a:gd name="connsiteY42" fmla="*/ 20595 h 889687"/>
                <a:gd name="connsiteX43" fmla="*/ 580798 w 663227"/>
                <a:gd name="connsiteY43" fmla="*/ 8238 h 889687"/>
                <a:gd name="connsiteX44" fmla="*/ 593155 w 663227"/>
                <a:gd name="connsiteY44" fmla="*/ 0 h 889687"/>
                <a:gd name="connsiteX45" fmla="*/ 593155 w 663227"/>
                <a:gd name="connsiteY45" fmla="*/ 107092 h 889687"/>
                <a:gd name="connsiteX46" fmla="*/ 597274 w 663227"/>
                <a:gd name="connsiteY46" fmla="*/ 222422 h 889687"/>
                <a:gd name="connsiteX47" fmla="*/ 609630 w 663227"/>
                <a:gd name="connsiteY47" fmla="*/ 243017 h 889687"/>
                <a:gd name="connsiteX48" fmla="*/ 613749 w 663227"/>
                <a:gd name="connsiteY48" fmla="*/ 259492 h 889687"/>
                <a:gd name="connsiteX49" fmla="*/ 630225 w 663227"/>
                <a:gd name="connsiteY49" fmla="*/ 296563 h 889687"/>
                <a:gd name="connsiteX50" fmla="*/ 634344 w 663227"/>
                <a:gd name="connsiteY50" fmla="*/ 317157 h 889687"/>
                <a:gd name="connsiteX51" fmla="*/ 646701 w 663227"/>
                <a:gd name="connsiteY51" fmla="*/ 350109 h 889687"/>
                <a:gd name="connsiteX52" fmla="*/ 654938 w 663227"/>
                <a:gd name="connsiteY52" fmla="*/ 362465 h 889687"/>
                <a:gd name="connsiteX53" fmla="*/ 663176 w 663227"/>
                <a:gd name="connsiteY53" fmla="*/ 399536 h 889687"/>
                <a:gd name="connsiteX54" fmla="*/ 659057 w 663227"/>
                <a:gd name="connsiteY54" fmla="*/ 518984 h 889687"/>
                <a:gd name="connsiteX55" fmla="*/ 646701 w 663227"/>
                <a:gd name="connsiteY55" fmla="*/ 531341 h 889687"/>
                <a:gd name="connsiteX56" fmla="*/ 638463 w 663227"/>
                <a:gd name="connsiteY56" fmla="*/ 547817 h 889687"/>
                <a:gd name="connsiteX57" fmla="*/ 609630 w 663227"/>
                <a:gd name="connsiteY57" fmla="*/ 556054 h 889687"/>
                <a:gd name="connsiteX58" fmla="*/ 597274 w 663227"/>
                <a:gd name="connsiteY58" fmla="*/ 560173 h 889687"/>
                <a:gd name="connsiteX59" fmla="*/ 568441 w 663227"/>
                <a:gd name="connsiteY59" fmla="*/ 576649 h 889687"/>
                <a:gd name="connsiteX60" fmla="*/ 551965 w 663227"/>
                <a:gd name="connsiteY60" fmla="*/ 580768 h 889687"/>
                <a:gd name="connsiteX61" fmla="*/ 510776 w 663227"/>
                <a:gd name="connsiteY61" fmla="*/ 601363 h 889687"/>
                <a:gd name="connsiteX62" fmla="*/ 494301 w 663227"/>
                <a:gd name="connsiteY62" fmla="*/ 609600 h 889687"/>
                <a:gd name="connsiteX63" fmla="*/ 469587 w 663227"/>
                <a:gd name="connsiteY63" fmla="*/ 626076 h 889687"/>
                <a:gd name="connsiteX64" fmla="*/ 465468 w 663227"/>
                <a:gd name="connsiteY64" fmla="*/ 638433 h 889687"/>
                <a:gd name="connsiteX65" fmla="*/ 453111 w 663227"/>
                <a:gd name="connsiteY65" fmla="*/ 642552 h 889687"/>
                <a:gd name="connsiteX66" fmla="*/ 440755 w 663227"/>
                <a:gd name="connsiteY66" fmla="*/ 650790 h 889687"/>
                <a:gd name="connsiteX67" fmla="*/ 432517 w 663227"/>
                <a:gd name="connsiteY67" fmla="*/ 671384 h 889687"/>
                <a:gd name="connsiteX68" fmla="*/ 416041 w 663227"/>
                <a:gd name="connsiteY68" fmla="*/ 696098 h 889687"/>
                <a:gd name="connsiteX69" fmla="*/ 395446 w 663227"/>
                <a:gd name="connsiteY69" fmla="*/ 724930 h 889687"/>
                <a:gd name="connsiteX70" fmla="*/ 383090 w 663227"/>
                <a:gd name="connsiteY70" fmla="*/ 737287 h 889687"/>
                <a:gd name="connsiteX71" fmla="*/ 370733 w 663227"/>
                <a:gd name="connsiteY71" fmla="*/ 766119 h 889687"/>
                <a:gd name="connsiteX72" fmla="*/ 354257 w 663227"/>
                <a:gd name="connsiteY72" fmla="*/ 790833 h 889687"/>
                <a:gd name="connsiteX73" fmla="*/ 346019 w 663227"/>
                <a:gd name="connsiteY73" fmla="*/ 803190 h 889687"/>
                <a:gd name="connsiteX74" fmla="*/ 333663 w 663227"/>
                <a:gd name="connsiteY74" fmla="*/ 827903 h 889687"/>
                <a:gd name="connsiteX75" fmla="*/ 317187 w 663227"/>
                <a:gd name="connsiteY75" fmla="*/ 856736 h 889687"/>
                <a:gd name="connsiteX76" fmla="*/ 288355 w 663227"/>
                <a:gd name="connsiteY76" fmla="*/ 889687 h 88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63227" h="889687">
                  <a:moveTo>
                    <a:pt x="288355" y="889687"/>
                  </a:moveTo>
                  <a:lnTo>
                    <a:pt x="288355" y="889687"/>
                  </a:lnTo>
                  <a:cubicBezTo>
                    <a:pt x="240301" y="862228"/>
                    <a:pt x="191541" y="835968"/>
                    <a:pt x="144192" y="807309"/>
                  </a:cubicBezTo>
                  <a:cubicBezTo>
                    <a:pt x="116506" y="790552"/>
                    <a:pt x="142817" y="801469"/>
                    <a:pt x="127717" y="782595"/>
                  </a:cubicBezTo>
                  <a:cubicBezTo>
                    <a:pt x="124624" y="778729"/>
                    <a:pt x="119479" y="777103"/>
                    <a:pt x="115360" y="774357"/>
                  </a:cubicBezTo>
                  <a:cubicBezTo>
                    <a:pt x="108121" y="752640"/>
                    <a:pt x="116026" y="770213"/>
                    <a:pt x="98884" y="749644"/>
                  </a:cubicBezTo>
                  <a:cubicBezTo>
                    <a:pt x="84837" y="732788"/>
                    <a:pt x="95840" y="740958"/>
                    <a:pt x="82409" y="720811"/>
                  </a:cubicBezTo>
                  <a:cubicBezTo>
                    <a:pt x="68713" y="700266"/>
                    <a:pt x="69941" y="702889"/>
                    <a:pt x="53576" y="691979"/>
                  </a:cubicBezTo>
                  <a:cubicBezTo>
                    <a:pt x="37706" y="660238"/>
                    <a:pt x="54449" y="689383"/>
                    <a:pt x="32982" y="663146"/>
                  </a:cubicBezTo>
                  <a:cubicBezTo>
                    <a:pt x="24288" y="652520"/>
                    <a:pt x="8268" y="630195"/>
                    <a:pt x="8268" y="630195"/>
                  </a:cubicBezTo>
                  <a:cubicBezTo>
                    <a:pt x="-2611" y="597558"/>
                    <a:pt x="-1398" y="614046"/>
                    <a:pt x="4149" y="580768"/>
                  </a:cubicBezTo>
                  <a:cubicBezTo>
                    <a:pt x="24744" y="582141"/>
                    <a:pt x="45406" y="582726"/>
                    <a:pt x="65933" y="584887"/>
                  </a:cubicBezTo>
                  <a:cubicBezTo>
                    <a:pt x="69277" y="585239"/>
                    <a:pt x="90339" y="590912"/>
                    <a:pt x="94765" y="593125"/>
                  </a:cubicBezTo>
                  <a:cubicBezTo>
                    <a:pt x="126692" y="609089"/>
                    <a:pt x="88430" y="595134"/>
                    <a:pt x="119479" y="605481"/>
                  </a:cubicBezTo>
                  <a:cubicBezTo>
                    <a:pt x="106863" y="517169"/>
                    <a:pt x="112307" y="566465"/>
                    <a:pt x="119479" y="387179"/>
                  </a:cubicBezTo>
                  <a:cubicBezTo>
                    <a:pt x="120243" y="368073"/>
                    <a:pt x="129386" y="363064"/>
                    <a:pt x="144192" y="350109"/>
                  </a:cubicBezTo>
                  <a:cubicBezTo>
                    <a:pt x="147918" y="346849"/>
                    <a:pt x="152121" y="344085"/>
                    <a:pt x="156549" y="341871"/>
                  </a:cubicBezTo>
                  <a:cubicBezTo>
                    <a:pt x="160432" y="339929"/>
                    <a:pt x="164787" y="339125"/>
                    <a:pt x="168906" y="337752"/>
                  </a:cubicBezTo>
                  <a:cubicBezTo>
                    <a:pt x="181029" y="328659"/>
                    <a:pt x="188175" y="324514"/>
                    <a:pt x="197738" y="313038"/>
                  </a:cubicBezTo>
                  <a:cubicBezTo>
                    <a:pt x="200907" y="309235"/>
                    <a:pt x="203230" y="304800"/>
                    <a:pt x="205976" y="300681"/>
                  </a:cubicBezTo>
                  <a:cubicBezTo>
                    <a:pt x="207349" y="304800"/>
                    <a:pt x="209153" y="308800"/>
                    <a:pt x="210095" y="313038"/>
                  </a:cubicBezTo>
                  <a:cubicBezTo>
                    <a:pt x="211907" y="321191"/>
                    <a:pt x="211814" y="329753"/>
                    <a:pt x="214214" y="337752"/>
                  </a:cubicBezTo>
                  <a:cubicBezTo>
                    <a:pt x="215978" y="343633"/>
                    <a:pt x="219706" y="348735"/>
                    <a:pt x="222452" y="354227"/>
                  </a:cubicBezTo>
                  <a:cubicBezTo>
                    <a:pt x="223825" y="359719"/>
                    <a:pt x="225016" y="365260"/>
                    <a:pt x="226571" y="370703"/>
                  </a:cubicBezTo>
                  <a:cubicBezTo>
                    <a:pt x="227764" y="374878"/>
                    <a:pt x="228748" y="386943"/>
                    <a:pt x="230690" y="383060"/>
                  </a:cubicBezTo>
                  <a:cubicBezTo>
                    <a:pt x="235032" y="374376"/>
                    <a:pt x="232905" y="363747"/>
                    <a:pt x="234809" y="354227"/>
                  </a:cubicBezTo>
                  <a:cubicBezTo>
                    <a:pt x="235660" y="349970"/>
                    <a:pt x="237218" y="345861"/>
                    <a:pt x="238928" y="341871"/>
                  </a:cubicBezTo>
                  <a:cubicBezTo>
                    <a:pt x="245134" y="327390"/>
                    <a:pt x="267973" y="288112"/>
                    <a:pt x="271879" y="284206"/>
                  </a:cubicBezTo>
                  <a:cubicBezTo>
                    <a:pt x="275998" y="280087"/>
                    <a:pt x="280637" y="276429"/>
                    <a:pt x="284236" y="271849"/>
                  </a:cubicBezTo>
                  <a:cubicBezTo>
                    <a:pt x="295773" y="257165"/>
                    <a:pt x="305982" y="241481"/>
                    <a:pt x="317187" y="226541"/>
                  </a:cubicBezTo>
                  <a:cubicBezTo>
                    <a:pt x="322462" y="219508"/>
                    <a:pt x="326630" y="211221"/>
                    <a:pt x="333663" y="205946"/>
                  </a:cubicBezTo>
                  <a:lnTo>
                    <a:pt x="350138" y="193590"/>
                  </a:lnTo>
                  <a:cubicBezTo>
                    <a:pt x="361620" y="176368"/>
                    <a:pt x="364453" y="168618"/>
                    <a:pt x="378971" y="156519"/>
                  </a:cubicBezTo>
                  <a:cubicBezTo>
                    <a:pt x="382774" y="153350"/>
                    <a:pt x="387525" y="151450"/>
                    <a:pt x="391328" y="148281"/>
                  </a:cubicBezTo>
                  <a:cubicBezTo>
                    <a:pt x="395803" y="144552"/>
                    <a:pt x="398944" y="139310"/>
                    <a:pt x="403684" y="135925"/>
                  </a:cubicBezTo>
                  <a:cubicBezTo>
                    <a:pt x="408681" y="132356"/>
                    <a:pt x="415163" y="131256"/>
                    <a:pt x="420160" y="127687"/>
                  </a:cubicBezTo>
                  <a:cubicBezTo>
                    <a:pt x="424900" y="124301"/>
                    <a:pt x="428094" y="119121"/>
                    <a:pt x="432517" y="115330"/>
                  </a:cubicBezTo>
                  <a:cubicBezTo>
                    <a:pt x="437729" y="110862"/>
                    <a:pt x="443780" y="107440"/>
                    <a:pt x="448992" y="102973"/>
                  </a:cubicBezTo>
                  <a:cubicBezTo>
                    <a:pt x="476737" y="79192"/>
                    <a:pt x="446400" y="100583"/>
                    <a:pt x="473706" y="82379"/>
                  </a:cubicBezTo>
                  <a:cubicBezTo>
                    <a:pt x="495754" y="49307"/>
                    <a:pt x="461328" y="96518"/>
                    <a:pt x="506657" y="57665"/>
                  </a:cubicBezTo>
                  <a:cubicBezTo>
                    <a:pt x="509953" y="54840"/>
                    <a:pt x="507164" y="47717"/>
                    <a:pt x="510776" y="45309"/>
                  </a:cubicBezTo>
                  <a:cubicBezTo>
                    <a:pt x="516601" y="41426"/>
                    <a:pt x="524506" y="42563"/>
                    <a:pt x="531371" y="41190"/>
                  </a:cubicBezTo>
                  <a:cubicBezTo>
                    <a:pt x="540982" y="34325"/>
                    <a:pt x="550376" y="27147"/>
                    <a:pt x="560203" y="20595"/>
                  </a:cubicBezTo>
                  <a:cubicBezTo>
                    <a:pt x="566864" y="16154"/>
                    <a:pt x="574009" y="12481"/>
                    <a:pt x="580798" y="8238"/>
                  </a:cubicBezTo>
                  <a:cubicBezTo>
                    <a:pt x="584996" y="5614"/>
                    <a:pt x="589036" y="2746"/>
                    <a:pt x="593155" y="0"/>
                  </a:cubicBezTo>
                  <a:cubicBezTo>
                    <a:pt x="603172" y="60101"/>
                    <a:pt x="593155" y="-10844"/>
                    <a:pt x="593155" y="107092"/>
                  </a:cubicBezTo>
                  <a:cubicBezTo>
                    <a:pt x="593155" y="145560"/>
                    <a:pt x="592645" y="184234"/>
                    <a:pt x="597274" y="222422"/>
                  </a:cubicBezTo>
                  <a:cubicBezTo>
                    <a:pt x="598237" y="230370"/>
                    <a:pt x="605511" y="236152"/>
                    <a:pt x="609630" y="243017"/>
                  </a:cubicBezTo>
                  <a:cubicBezTo>
                    <a:pt x="611003" y="248509"/>
                    <a:pt x="611519" y="254289"/>
                    <a:pt x="613749" y="259492"/>
                  </a:cubicBezTo>
                  <a:cubicBezTo>
                    <a:pt x="626692" y="289691"/>
                    <a:pt x="620618" y="248529"/>
                    <a:pt x="630225" y="296563"/>
                  </a:cubicBezTo>
                  <a:cubicBezTo>
                    <a:pt x="631598" y="303428"/>
                    <a:pt x="632646" y="310365"/>
                    <a:pt x="634344" y="317157"/>
                  </a:cubicBezTo>
                  <a:cubicBezTo>
                    <a:pt x="636127" y="324287"/>
                    <a:pt x="644811" y="346329"/>
                    <a:pt x="646701" y="350109"/>
                  </a:cubicBezTo>
                  <a:cubicBezTo>
                    <a:pt x="648915" y="354536"/>
                    <a:pt x="652192" y="358346"/>
                    <a:pt x="654938" y="362465"/>
                  </a:cubicBezTo>
                  <a:cubicBezTo>
                    <a:pt x="656527" y="368819"/>
                    <a:pt x="663176" y="394307"/>
                    <a:pt x="663176" y="399536"/>
                  </a:cubicBezTo>
                  <a:cubicBezTo>
                    <a:pt x="663176" y="439376"/>
                    <a:pt x="663998" y="479452"/>
                    <a:pt x="659057" y="518984"/>
                  </a:cubicBezTo>
                  <a:cubicBezTo>
                    <a:pt x="658335" y="524764"/>
                    <a:pt x="650087" y="526601"/>
                    <a:pt x="646701" y="531341"/>
                  </a:cubicBezTo>
                  <a:cubicBezTo>
                    <a:pt x="643132" y="536338"/>
                    <a:pt x="642805" y="543475"/>
                    <a:pt x="638463" y="547817"/>
                  </a:cubicBezTo>
                  <a:cubicBezTo>
                    <a:pt x="636486" y="549794"/>
                    <a:pt x="609782" y="556011"/>
                    <a:pt x="609630" y="556054"/>
                  </a:cubicBezTo>
                  <a:cubicBezTo>
                    <a:pt x="605456" y="557247"/>
                    <a:pt x="601157" y="558231"/>
                    <a:pt x="597274" y="560173"/>
                  </a:cubicBezTo>
                  <a:cubicBezTo>
                    <a:pt x="573377" y="572122"/>
                    <a:pt x="597321" y="565819"/>
                    <a:pt x="568441" y="576649"/>
                  </a:cubicBezTo>
                  <a:cubicBezTo>
                    <a:pt x="563140" y="578637"/>
                    <a:pt x="557457" y="579395"/>
                    <a:pt x="551965" y="580768"/>
                  </a:cubicBezTo>
                  <a:lnTo>
                    <a:pt x="510776" y="601363"/>
                  </a:lnTo>
                  <a:cubicBezTo>
                    <a:pt x="505284" y="604109"/>
                    <a:pt x="499410" y="606194"/>
                    <a:pt x="494301" y="609600"/>
                  </a:cubicBezTo>
                  <a:lnTo>
                    <a:pt x="469587" y="626076"/>
                  </a:lnTo>
                  <a:cubicBezTo>
                    <a:pt x="468214" y="630195"/>
                    <a:pt x="468538" y="635363"/>
                    <a:pt x="465468" y="638433"/>
                  </a:cubicBezTo>
                  <a:cubicBezTo>
                    <a:pt x="462398" y="641503"/>
                    <a:pt x="456994" y="640610"/>
                    <a:pt x="453111" y="642552"/>
                  </a:cubicBezTo>
                  <a:cubicBezTo>
                    <a:pt x="448683" y="644766"/>
                    <a:pt x="444874" y="648044"/>
                    <a:pt x="440755" y="650790"/>
                  </a:cubicBezTo>
                  <a:cubicBezTo>
                    <a:pt x="438009" y="657655"/>
                    <a:pt x="436057" y="664893"/>
                    <a:pt x="432517" y="671384"/>
                  </a:cubicBezTo>
                  <a:cubicBezTo>
                    <a:pt x="427776" y="680076"/>
                    <a:pt x="421533" y="687860"/>
                    <a:pt x="416041" y="696098"/>
                  </a:cubicBezTo>
                  <a:cubicBezTo>
                    <a:pt x="409524" y="705874"/>
                    <a:pt x="403106" y="715993"/>
                    <a:pt x="395446" y="724930"/>
                  </a:cubicBezTo>
                  <a:cubicBezTo>
                    <a:pt x="391655" y="729353"/>
                    <a:pt x="387209" y="733168"/>
                    <a:pt x="383090" y="737287"/>
                  </a:cubicBezTo>
                  <a:cubicBezTo>
                    <a:pt x="378829" y="750071"/>
                    <a:pt x="378369" y="753393"/>
                    <a:pt x="370733" y="766119"/>
                  </a:cubicBezTo>
                  <a:cubicBezTo>
                    <a:pt x="365639" y="774609"/>
                    <a:pt x="359749" y="782595"/>
                    <a:pt x="354257" y="790833"/>
                  </a:cubicBezTo>
                  <a:lnTo>
                    <a:pt x="346019" y="803190"/>
                  </a:lnTo>
                  <a:cubicBezTo>
                    <a:pt x="335670" y="834243"/>
                    <a:pt x="349630" y="795970"/>
                    <a:pt x="333663" y="827903"/>
                  </a:cubicBezTo>
                  <a:cubicBezTo>
                    <a:pt x="317938" y="859353"/>
                    <a:pt x="347067" y="816896"/>
                    <a:pt x="317187" y="856736"/>
                  </a:cubicBezTo>
                  <a:cubicBezTo>
                    <a:pt x="308515" y="882752"/>
                    <a:pt x="293160" y="884195"/>
                    <a:pt x="288355" y="8896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Cat Meowing - Sound Effect - Downlo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47747" y="-609600"/>
            <a:ext cx="609600" cy="609600"/>
          </a:xfrm>
          <a:prstGeom prst="rect">
            <a:avLst/>
          </a:prstGeom>
        </p:spPr>
      </p:pic>
      <p:pic>
        <p:nvPicPr>
          <p:cNvPr id="19" name="frog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28676" y="955306"/>
            <a:ext cx="609600" cy="609600"/>
          </a:xfrm>
          <a:prstGeom prst="rect">
            <a:avLst/>
          </a:prstGeom>
        </p:spPr>
      </p:pic>
      <p:pic>
        <p:nvPicPr>
          <p:cNvPr id="20" name="Free Sound Effect - Cartoon Chicke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52547" y="2350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12893 L -4.375E-6 -0.1287 C -0.0013 -0.15023 -0.00156 -0.17153 -0.00364 -0.19282 C -0.00377 -0.1956 -0.00572 -0.19745 -0.00703 -0.19954 C -0.01093 -0.20648 -0.01822 -0.22037 -0.02434 -0.22616 C -0.02591 -0.22778 -0.02812 -0.22801 -0.03007 -0.22893 C -0.03515 -0.23079 -0.03984 -0.23356 -0.04518 -0.23426 C -0.06002 -0.23588 -0.075 -0.23495 -0.0901 -0.23565 C -0.09388 -0.23495 -0.09817 -0.23634 -0.10169 -0.23426 C -0.11562 -0.22616 -0.10416 -0.22731 -0.11093 -0.22083 C -0.1121 -0.21968 -0.11406 -0.21944 -0.11549 -0.21829 C -0.11835 -0.21574 -0.12083 -0.21296 -0.12356 -0.21018 C -0.12395 -0.20833 -0.12395 -0.20648 -0.12474 -0.20486 C -0.12552 -0.20324 -0.12708 -0.20231 -0.12812 -0.20093 C -0.1302 -0.19792 -0.13203 -0.19468 -0.13398 -0.19167 C -0.13593 -0.18449 -0.13372 -0.19028 -0.13854 -0.18356 C -0.14492 -0.17477 -0.13489 -0.18518 -0.14661 -0.1743 C -0.14739 -0.17245 -0.14791 -0.17037 -0.14895 -0.16898 C -0.15299 -0.16296 -0.15559 -0.16111 -0.16041 -0.15694 C -0.16184 -0.15069 -0.16158 -0.15 -0.1651 -0.14375 C -0.16562 -0.14259 -0.16666 -0.1419 -0.16744 -0.14097 C -0.16862 -0.13912 -0.16966 -0.13727 -0.17083 -0.13565 C -0.17161 -0.13241 -0.17213 -0.1294 -0.17304 -0.12639 C -0.17408 -0.12315 -0.17552 -0.12014 -0.17669 -0.11713 C -0.17708 -0.11574 -0.17734 -0.11435 -0.17773 -0.11296 C -0.18033 -0.12477 -0.17942 -0.11805 -0.17669 -0.13958 C -0.17278 -0.16968 -0.17317 -0.16528 -0.16849 -0.18889 C -0.16757 -0.20093 -0.16614 -0.20995 -0.16849 -0.22222 C -0.16901 -0.2243 -0.17109 -0.22546 -0.172 -0.22755 C -0.17369 -0.23102 -0.17447 -0.23495 -0.17669 -0.23819 C -0.18033 -0.24375 -0.18502 -0.24792 -0.18932 -0.25278 C -0.19531 -0.25995 -0.19192 -0.25718 -0.19974 -0.26088 C -0.20351 -0.26528 -0.20664 -0.27083 -0.21119 -0.2743 C -0.21653 -0.27824 -0.22161 -0.28287 -0.22734 -0.28611 C -0.23085 -0.28819 -0.24414 -0.29537 -0.25156 -0.29676 C -0.25651 -0.29792 -0.26158 -0.29861 -0.26653 -0.2993 C -0.28385 -0.29375 -0.3013 -0.28843 -0.31849 -0.28218 C -0.31953 -0.28171 -0.32031 -0.28079 -0.32083 -0.2794 C -0.32304 -0.27315 -0.3246 -0.2662 -0.32643 -0.25949 C -0.32695 -0.25069 -0.32773 -0.2419 -0.32773 -0.23287 C -0.32773 -0.18819 -0.32773 -0.19282 -0.32539 -0.16481 C -0.325 -0.14676 -0.32421 -0.12847 -0.32421 -0.11042 C -0.32421 -0.10718 -0.32434 -0.09815 -0.32539 -0.10093 C -0.34335 -0.15069 -0.32005 -0.10648 -0.33463 -0.14097 C -0.34335 -0.16157 -0.35234 -0.18218 -0.36237 -0.20231 C -0.36471 -0.20718 -0.36888 -0.21088 -0.37161 -0.21551 C -0.3789 -0.22893 -0.38606 -0.24259 -0.39218 -0.25671 C -0.39309 -0.25856 -0.39375 -0.26042 -0.39466 -0.26227 C -0.39843 -0.27014 -0.40338 -0.27824 -0.40846 -0.28472 C -0.41002 -0.28704 -0.41237 -0.28843 -0.41419 -0.29028 C -0.4375 -0.27893 -0.4457 -0.28356 -0.45455 -0.26227 C -0.45703 -0.25625 -0.45846 -0.24977 -0.46041 -0.24352 C -0.46067 -0.23727 -0.46119 -0.23102 -0.46145 -0.225 C -0.46237 -0.20532 -0.46237 -0.18565 -0.4638 -0.1662 C -0.46406 -0.16296 -0.46523 -0.15995 -0.46614 -0.15694 C -0.47408 -0.12824 -0.4707 -0.13704 -0.4776 -0.12106 C -0.48033 -0.10625 -0.48268 -0.0963 -0.48346 -0.08102 C -0.48385 -0.0713 -0.48346 -0.06157 -0.48346 -0.05162 L -0.48346 -0.05139 " pathEditMode="relative" rAng="0" ptsTypes="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80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9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494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93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66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42447" r="1102" b="3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27885" b="55389"/>
          <a:stretch/>
        </p:blipFill>
        <p:spPr>
          <a:xfrm>
            <a:off x="5054708" y="4780547"/>
            <a:ext cx="5829300" cy="6898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99289" y="143359"/>
            <a:ext cx="101361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604963" algn="l"/>
              </a:tabLst>
            </a:pPr>
            <a:r>
              <a:rPr lang="ar-AE" sz="48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ويحفر الـ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8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رض حفرًا، يخبئ فيها الـ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8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رز والبقول.</a:t>
            </a:r>
            <a:endParaRPr lang="en-US" sz="4800" b="1" dirty="0">
              <a:ln>
                <a:solidFill>
                  <a:srgbClr val="27510F"/>
                </a:solidFill>
              </a:ln>
              <a:solidFill>
                <a:srgbClr val="51A81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 rot="10800000">
            <a:off x="5783525" y="4120193"/>
            <a:ext cx="4118945" cy="1683475"/>
            <a:chOff x="3787662" y="4856205"/>
            <a:chExt cx="4118945" cy="16834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63" b="-1"/>
            <a:stretch/>
          </p:blipFill>
          <p:spPr>
            <a:xfrm>
              <a:off x="3787662" y="5125346"/>
              <a:ext cx="4118945" cy="1414334"/>
            </a:xfrm>
            <a:prstGeom prst="rect">
              <a:avLst/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4456640" y="4856205"/>
              <a:ext cx="663227" cy="889687"/>
            </a:xfrm>
            <a:custGeom>
              <a:avLst/>
              <a:gdLst>
                <a:gd name="connsiteX0" fmla="*/ 288355 w 663227"/>
                <a:gd name="connsiteY0" fmla="*/ 889687 h 889687"/>
                <a:gd name="connsiteX1" fmla="*/ 288355 w 663227"/>
                <a:gd name="connsiteY1" fmla="*/ 889687 h 889687"/>
                <a:gd name="connsiteX2" fmla="*/ 144192 w 663227"/>
                <a:gd name="connsiteY2" fmla="*/ 807309 h 889687"/>
                <a:gd name="connsiteX3" fmla="*/ 127717 w 663227"/>
                <a:gd name="connsiteY3" fmla="*/ 782595 h 889687"/>
                <a:gd name="connsiteX4" fmla="*/ 115360 w 663227"/>
                <a:gd name="connsiteY4" fmla="*/ 774357 h 889687"/>
                <a:gd name="connsiteX5" fmla="*/ 98884 w 663227"/>
                <a:gd name="connsiteY5" fmla="*/ 749644 h 889687"/>
                <a:gd name="connsiteX6" fmla="*/ 82409 w 663227"/>
                <a:gd name="connsiteY6" fmla="*/ 720811 h 889687"/>
                <a:gd name="connsiteX7" fmla="*/ 53576 w 663227"/>
                <a:gd name="connsiteY7" fmla="*/ 691979 h 889687"/>
                <a:gd name="connsiteX8" fmla="*/ 32982 w 663227"/>
                <a:gd name="connsiteY8" fmla="*/ 663146 h 889687"/>
                <a:gd name="connsiteX9" fmla="*/ 8268 w 663227"/>
                <a:gd name="connsiteY9" fmla="*/ 630195 h 889687"/>
                <a:gd name="connsiteX10" fmla="*/ 4149 w 663227"/>
                <a:gd name="connsiteY10" fmla="*/ 580768 h 889687"/>
                <a:gd name="connsiteX11" fmla="*/ 65933 w 663227"/>
                <a:gd name="connsiteY11" fmla="*/ 584887 h 889687"/>
                <a:gd name="connsiteX12" fmla="*/ 94765 w 663227"/>
                <a:gd name="connsiteY12" fmla="*/ 593125 h 889687"/>
                <a:gd name="connsiteX13" fmla="*/ 119479 w 663227"/>
                <a:gd name="connsiteY13" fmla="*/ 605481 h 889687"/>
                <a:gd name="connsiteX14" fmla="*/ 119479 w 663227"/>
                <a:gd name="connsiteY14" fmla="*/ 387179 h 889687"/>
                <a:gd name="connsiteX15" fmla="*/ 144192 w 663227"/>
                <a:gd name="connsiteY15" fmla="*/ 350109 h 889687"/>
                <a:gd name="connsiteX16" fmla="*/ 156549 w 663227"/>
                <a:gd name="connsiteY16" fmla="*/ 341871 h 889687"/>
                <a:gd name="connsiteX17" fmla="*/ 168906 w 663227"/>
                <a:gd name="connsiteY17" fmla="*/ 337752 h 889687"/>
                <a:gd name="connsiteX18" fmla="*/ 197738 w 663227"/>
                <a:gd name="connsiteY18" fmla="*/ 313038 h 889687"/>
                <a:gd name="connsiteX19" fmla="*/ 205976 w 663227"/>
                <a:gd name="connsiteY19" fmla="*/ 300681 h 889687"/>
                <a:gd name="connsiteX20" fmla="*/ 210095 w 663227"/>
                <a:gd name="connsiteY20" fmla="*/ 313038 h 889687"/>
                <a:gd name="connsiteX21" fmla="*/ 214214 w 663227"/>
                <a:gd name="connsiteY21" fmla="*/ 337752 h 889687"/>
                <a:gd name="connsiteX22" fmla="*/ 222452 w 663227"/>
                <a:gd name="connsiteY22" fmla="*/ 354227 h 889687"/>
                <a:gd name="connsiteX23" fmla="*/ 226571 w 663227"/>
                <a:gd name="connsiteY23" fmla="*/ 370703 h 889687"/>
                <a:gd name="connsiteX24" fmla="*/ 230690 w 663227"/>
                <a:gd name="connsiteY24" fmla="*/ 383060 h 889687"/>
                <a:gd name="connsiteX25" fmla="*/ 234809 w 663227"/>
                <a:gd name="connsiteY25" fmla="*/ 354227 h 889687"/>
                <a:gd name="connsiteX26" fmla="*/ 238928 w 663227"/>
                <a:gd name="connsiteY26" fmla="*/ 341871 h 889687"/>
                <a:gd name="connsiteX27" fmla="*/ 271879 w 663227"/>
                <a:gd name="connsiteY27" fmla="*/ 284206 h 889687"/>
                <a:gd name="connsiteX28" fmla="*/ 284236 w 663227"/>
                <a:gd name="connsiteY28" fmla="*/ 271849 h 889687"/>
                <a:gd name="connsiteX29" fmla="*/ 317187 w 663227"/>
                <a:gd name="connsiteY29" fmla="*/ 226541 h 889687"/>
                <a:gd name="connsiteX30" fmla="*/ 333663 w 663227"/>
                <a:gd name="connsiteY30" fmla="*/ 205946 h 889687"/>
                <a:gd name="connsiteX31" fmla="*/ 350138 w 663227"/>
                <a:gd name="connsiteY31" fmla="*/ 193590 h 889687"/>
                <a:gd name="connsiteX32" fmla="*/ 378971 w 663227"/>
                <a:gd name="connsiteY32" fmla="*/ 156519 h 889687"/>
                <a:gd name="connsiteX33" fmla="*/ 391328 w 663227"/>
                <a:gd name="connsiteY33" fmla="*/ 148281 h 889687"/>
                <a:gd name="connsiteX34" fmla="*/ 403684 w 663227"/>
                <a:gd name="connsiteY34" fmla="*/ 135925 h 889687"/>
                <a:gd name="connsiteX35" fmla="*/ 420160 w 663227"/>
                <a:gd name="connsiteY35" fmla="*/ 127687 h 889687"/>
                <a:gd name="connsiteX36" fmla="*/ 432517 w 663227"/>
                <a:gd name="connsiteY36" fmla="*/ 115330 h 889687"/>
                <a:gd name="connsiteX37" fmla="*/ 448992 w 663227"/>
                <a:gd name="connsiteY37" fmla="*/ 102973 h 889687"/>
                <a:gd name="connsiteX38" fmla="*/ 473706 w 663227"/>
                <a:gd name="connsiteY38" fmla="*/ 82379 h 889687"/>
                <a:gd name="connsiteX39" fmla="*/ 506657 w 663227"/>
                <a:gd name="connsiteY39" fmla="*/ 57665 h 889687"/>
                <a:gd name="connsiteX40" fmla="*/ 510776 w 663227"/>
                <a:gd name="connsiteY40" fmla="*/ 45309 h 889687"/>
                <a:gd name="connsiteX41" fmla="*/ 531371 w 663227"/>
                <a:gd name="connsiteY41" fmla="*/ 41190 h 889687"/>
                <a:gd name="connsiteX42" fmla="*/ 560203 w 663227"/>
                <a:gd name="connsiteY42" fmla="*/ 20595 h 889687"/>
                <a:gd name="connsiteX43" fmla="*/ 580798 w 663227"/>
                <a:gd name="connsiteY43" fmla="*/ 8238 h 889687"/>
                <a:gd name="connsiteX44" fmla="*/ 593155 w 663227"/>
                <a:gd name="connsiteY44" fmla="*/ 0 h 889687"/>
                <a:gd name="connsiteX45" fmla="*/ 593155 w 663227"/>
                <a:gd name="connsiteY45" fmla="*/ 107092 h 889687"/>
                <a:gd name="connsiteX46" fmla="*/ 597274 w 663227"/>
                <a:gd name="connsiteY46" fmla="*/ 222422 h 889687"/>
                <a:gd name="connsiteX47" fmla="*/ 609630 w 663227"/>
                <a:gd name="connsiteY47" fmla="*/ 243017 h 889687"/>
                <a:gd name="connsiteX48" fmla="*/ 613749 w 663227"/>
                <a:gd name="connsiteY48" fmla="*/ 259492 h 889687"/>
                <a:gd name="connsiteX49" fmla="*/ 630225 w 663227"/>
                <a:gd name="connsiteY49" fmla="*/ 296563 h 889687"/>
                <a:gd name="connsiteX50" fmla="*/ 634344 w 663227"/>
                <a:gd name="connsiteY50" fmla="*/ 317157 h 889687"/>
                <a:gd name="connsiteX51" fmla="*/ 646701 w 663227"/>
                <a:gd name="connsiteY51" fmla="*/ 350109 h 889687"/>
                <a:gd name="connsiteX52" fmla="*/ 654938 w 663227"/>
                <a:gd name="connsiteY52" fmla="*/ 362465 h 889687"/>
                <a:gd name="connsiteX53" fmla="*/ 663176 w 663227"/>
                <a:gd name="connsiteY53" fmla="*/ 399536 h 889687"/>
                <a:gd name="connsiteX54" fmla="*/ 659057 w 663227"/>
                <a:gd name="connsiteY54" fmla="*/ 518984 h 889687"/>
                <a:gd name="connsiteX55" fmla="*/ 646701 w 663227"/>
                <a:gd name="connsiteY55" fmla="*/ 531341 h 889687"/>
                <a:gd name="connsiteX56" fmla="*/ 638463 w 663227"/>
                <a:gd name="connsiteY56" fmla="*/ 547817 h 889687"/>
                <a:gd name="connsiteX57" fmla="*/ 609630 w 663227"/>
                <a:gd name="connsiteY57" fmla="*/ 556054 h 889687"/>
                <a:gd name="connsiteX58" fmla="*/ 597274 w 663227"/>
                <a:gd name="connsiteY58" fmla="*/ 560173 h 889687"/>
                <a:gd name="connsiteX59" fmla="*/ 568441 w 663227"/>
                <a:gd name="connsiteY59" fmla="*/ 576649 h 889687"/>
                <a:gd name="connsiteX60" fmla="*/ 551965 w 663227"/>
                <a:gd name="connsiteY60" fmla="*/ 580768 h 889687"/>
                <a:gd name="connsiteX61" fmla="*/ 510776 w 663227"/>
                <a:gd name="connsiteY61" fmla="*/ 601363 h 889687"/>
                <a:gd name="connsiteX62" fmla="*/ 494301 w 663227"/>
                <a:gd name="connsiteY62" fmla="*/ 609600 h 889687"/>
                <a:gd name="connsiteX63" fmla="*/ 469587 w 663227"/>
                <a:gd name="connsiteY63" fmla="*/ 626076 h 889687"/>
                <a:gd name="connsiteX64" fmla="*/ 465468 w 663227"/>
                <a:gd name="connsiteY64" fmla="*/ 638433 h 889687"/>
                <a:gd name="connsiteX65" fmla="*/ 453111 w 663227"/>
                <a:gd name="connsiteY65" fmla="*/ 642552 h 889687"/>
                <a:gd name="connsiteX66" fmla="*/ 440755 w 663227"/>
                <a:gd name="connsiteY66" fmla="*/ 650790 h 889687"/>
                <a:gd name="connsiteX67" fmla="*/ 432517 w 663227"/>
                <a:gd name="connsiteY67" fmla="*/ 671384 h 889687"/>
                <a:gd name="connsiteX68" fmla="*/ 416041 w 663227"/>
                <a:gd name="connsiteY68" fmla="*/ 696098 h 889687"/>
                <a:gd name="connsiteX69" fmla="*/ 395446 w 663227"/>
                <a:gd name="connsiteY69" fmla="*/ 724930 h 889687"/>
                <a:gd name="connsiteX70" fmla="*/ 383090 w 663227"/>
                <a:gd name="connsiteY70" fmla="*/ 737287 h 889687"/>
                <a:gd name="connsiteX71" fmla="*/ 370733 w 663227"/>
                <a:gd name="connsiteY71" fmla="*/ 766119 h 889687"/>
                <a:gd name="connsiteX72" fmla="*/ 354257 w 663227"/>
                <a:gd name="connsiteY72" fmla="*/ 790833 h 889687"/>
                <a:gd name="connsiteX73" fmla="*/ 346019 w 663227"/>
                <a:gd name="connsiteY73" fmla="*/ 803190 h 889687"/>
                <a:gd name="connsiteX74" fmla="*/ 333663 w 663227"/>
                <a:gd name="connsiteY74" fmla="*/ 827903 h 889687"/>
                <a:gd name="connsiteX75" fmla="*/ 317187 w 663227"/>
                <a:gd name="connsiteY75" fmla="*/ 856736 h 889687"/>
                <a:gd name="connsiteX76" fmla="*/ 288355 w 663227"/>
                <a:gd name="connsiteY76" fmla="*/ 889687 h 88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63227" h="889687">
                  <a:moveTo>
                    <a:pt x="288355" y="889687"/>
                  </a:moveTo>
                  <a:lnTo>
                    <a:pt x="288355" y="889687"/>
                  </a:lnTo>
                  <a:cubicBezTo>
                    <a:pt x="240301" y="862228"/>
                    <a:pt x="191541" y="835968"/>
                    <a:pt x="144192" y="807309"/>
                  </a:cubicBezTo>
                  <a:cubicBezTo>
                    <a:pt x="116506" y="790552"/>
                    <a:pt x="142817" y="801469"/>
                    <a:pt x="127717" y="782595"/>
                  </a:cubicBezTo>
                  <a:cubicBezTo>
                    <a:pt x="124624" y="778729"/>
                    <a:pt x="119479" y="777103"/>
                    <a:pt x="115360" y="774357"/>
                  </a:cubicBezTo>
                  <a:cubicBezTo>
                    <a:pt x="108121" y="752640"/>
                    <a:pt x="116026" y="770213"/>
                    <a:pt x="98884" y="749644"/>
                  </a:cubicBezTo>
                  <a:cubicBezTo>
                    <a:pt x="84837" y="732788"/>
                    <a:pt x="95840" y="740958"/>
                    <a:pt x="82409" y="720811"/>
                  </a:cubicBezTo>
                  <a:cubicBezTo>
                    <a:pt x="68713" y="700266"/>
                    <a:pt x="69941" y="702889"/>
                    <a:pt x="53576" y="691979"/>
                  </a:cubicBezTo>
                  <a:cubicBezTo>
                    <a:pt x="37706" y="660238"/>
                    <a:pt x="54449" y="689383"/>
                    <a:pt x="32982" y="663146"/>
                  </a:cubicBezTo>
                  <a:cubicBezTo>
                    <a:pt x="24288" y="652520"/>
                    <a:pt x="8268" y="630195"/>
                    <a:pt x="8268" y="630195"/>
                  </a:cubicBezTo>
                  <a:cubicBezTo>
                    <a:pt x="-2611" y="597558"/>
                    <a:pt x="-1398" y="614046"/>
                    <a:pt x="4149" y="580768"/>
                  </a:cubicBezTo>
                  <a:cubicBezTo>
                    <a:pt x="24744" y="582141"/>
                    <a:pt x="45406" y="582726"/>
                    <a:pt x="65933" y="584887"/>
                  </a:cubicBezTo>
                  <a:cubicBezTo>
                    <a:pt x="69277" y="585239"/>
                    <a:pt x="90339" y="590912"/>
                    <a:pt x="94765" y="593125"/>
                  </a:cubicBezTo>
                  <a:cubicBezTo>
                    <a:pt x="126692" y="609089"/>
                    <a:pt x="88430" y="595134"/>
                    <a:pt x="119479" y="605481"/>
                  </a:cubicBezTo>
                  <a:cubicBezTo>
                    <a:pt x="106863" y="517169"/>
                    <a:pt x="112307" y="566465"/>
                    <a:pt x="119479" y="387179"/>
                  </a:cubicBezTo>
                  <a:cubicBezTo>
                    <a:pt x="120243" y="368073"/>
                    <a:pt x="129386" y="363064"/>
                    <a:pt x="144192" y="350109"/>
                  </a:cubicBezTo>
                  <a:cubicBezTo>
                    <a:pt x="147918" y="346849"/>
                    <a:pt x="152121" y="344085"/>
                    <a:pt x="156549" y="341871"/>
                  </a:cubicBezTo>
                  <a:cubicBezTo>
                    <a:pt x="160432" y="339929"/>
                    <a:pt x="164787" y="339125"/>
                    <a:pt x="168906" y="337752"/>
                  </a:cubicBezTo>
                  <a:cubicBezTo>
                    <a:pt x="181029" y="328659"/>
                    <a:pt x="188175" y="324514"/>
                    <a:pt x="197738" y="313038"/>
                  </a:cubicBezTo>
                  <a:cubicBezTo>
                    <a:pt x="200907" y="309235"/>
                    <a:pt x="203230" y="304800"/>
                    <a:pt x="205976" y="300681"/>
                  </a:cubicBezTo>
                  <a:cubicBezTo>
                    <a:pt x="207349" y="304800"/>
                    <a:pt x="209153" y="308800"/>
                    <a:pt x="210095" y="313038"/>
                  </a:cubicBezTo>
                  <a:cubicBezTo>
                    <a:pt x="211907" y="321191"/>
                    <a:pt x="211814" y="329753"/>
                    <a:pt x="214214" y="337752"/>
                  </a:cubicBezTo>
                  <a:cubicBezTo>
                    <a:pt x="215978" y="343633"/>
                    <a:pt x="219706" y="348735"/>
                    <a:pt x="222452" y="354227"/>
                  </a:cubicBezTo>
                  <a:cubicBezTo>
                    <a:pt x="223825" y="359719"/>
                    <a:pt x="225016" y="365260"/>
                    <a:pt x="226571" y="370703"/>
                  </a:cubicBezTo>
                  <a:cubicBezTo>
                    <a:pt x="227764" y="374878"/>
                    <a:pt x="228748" y="386943"/>
                    <a:pt x="230690" y="383060"/>
                  </a:cubicBezTo>
                  <a:cubicBezTo>
                    <a:pt x="235032" y="374376"/>
                    <a:pt x="232905" y="363747"/>
                    <a:pt x="234809" y="354227"/>
                  </a:cubicBezTo>
                  <a:cubicBezTo>
                    <a:pt x="235660" y="349970"/>
                    <a:pt x="237218" y="345861"/>
                    <a:pt x="238928" y="341871"/>
                  </a:cubicBezTo>
                  <a:cubicBezTo>
                    <a:pt x="245134" y="327390"/>
                    <a:pt x="267973" y="288112"/>
                    <a:pt x="271879" y="284206"/>
                  </a:cubicBezTo>
                  <a:cubicBezTo>
                    <a:pt x="275998" y="280087"/>
                    <a:pt x="280637" y="276429"/>
                    <a:pt x="284236" y="271849"/>
                  </a:cubicBezTo>
                  <a:cubicBezTo>
                    <a:pt x="295773" y="257165"/>
                    <a:pt x="305982" y="241481"/>
                    <a:pt x="317187" y="226541"/>
                  </a:cubicBezTo>
                  <a:cubicBezTo>
                    <a:pt x="322462" y="219508"/>
                    <a:pt x="326630" y="211221"/>
                    <a:pt x="333663" y="205946"/>
                  </a:cubicBezTo>
                  <a:lnTo>
                    <a:pt x="350138" y="193590"/>
                  </a:lnTo>
                  <a:cubicBezTo>
                    <a:pt x="361620" y="176368"/>
                    <a:pt x="364453" y="168618"/>
                    <a:pt x="378971" y="156519"/>
                  </a:cubicBezTo>
                  <a:cubicBezTo>
                    <a:pt x="382774" y="153350"/>
                    <a:pt x="387525" y="151450"/>
                    <a:pt x="391328" y="148281"/>
                  </a:cubicBezTo>
                  <a:cubicBezTo>
                    <a:pt x="395803" y="144552"/>
                    <a:pt x="398944" y="139310"/>
                    <a:pt x="403684" y="135925"/>
                  </a:cubicBezTo>
                  <a:cubicBezTo>
                    <a:pt x="408681" y="132356"/>
                    <a:pt x="415163" y="131256"/>
                    <a:pt x="420160" y="127687"/>
                  </a:cubicBezTo>
                  <a:cubicBezTo>
                    <a:pt x="424900" y="124301"/>
                    <a:pt x="428094" y="119121"/>
                    <a:pt x="432517" y="115330"/>
                  </a:cubicBezTo>
                  <a:cubicBezTo>
                    <a:pt x="437729" y="110862"/>
                    <a:pt x="443780" y="107440"/>
                    <a:pt x="448992" y="102973"/>
                  </a:cubicBezTo>
                  <a:cubicBezTo>
                    <a:pt x="476737" y="79192"/>
                    <a:pt x="446400" y="100583"/>
                    <a:pt x="473706" y="82379"/>
                  </a:cubicBezTo>
                  <a:cubicBezTo>
                    <a:pt x="495754" y="49307"/>
                    <a:pt x="461328" y="96518"/>
                    <a:pt x="506657" y="57665"/>
                  </a:cubicBezTo>
                  <a:cubicBezTo>
                    <a:pt x="509953" y="54840"/>
                    <a:pt x="507164" y="47717"/>
                    <a:pt x="510776" y="45309"/>
                  </a:cubicBezTo>
                  <a:cubicBezTo>
                    <a:pt x="516601" y="41426"/>
                    <a:pt x="524506" y="42563"/>
                    <a:pt x="531371" y="41190"/>
                  </a:cubicBezTo>
                  <a:cubicBezTo>
                    <a:pt x="540982" y="34325"/>
                    <a:pt x="550376" y="27147"/>
                    <a:pt x="560203" y="20595"/>
                  </a:cubicBezTo>
                  <a:cubicBezTo>
                    <a:pt x="566864" y="16154"/>
                    <a:pt x="574009" y="12481"/>
                    <a:pt x="580798" y="8238"/>
                  </a:cubicBezTo>
                  <a:cubicBezTo>
                    <a:pt x="584996" y="5614"/>
                    <a:pt x="589036" y="2746"/>
                    <a:pt x="593155" y="0"/>
                  </a:cubicBezTo>
                  <a:cubicBezTo>
                    <a:pt x="603172" y="60101"/>
                    <a:pt x="593155" y="-10844"/>
                    <a:pt x="593155" y="107092"/>
                  </a:cubicBezTo>
                  <a:cubicBezTo>
                    <a:pt x="593155" y="145560"/>
                    <a:pt x="592645" y="184234"/>
                    <a:pt x="597274" y="222422"/>
                  </a:cubicBezTo>
                  <a:cubicBezTo>
                    <a:pt x="598237" y="230370"/>
                    <a:pt x="605511" y="236152"/>
                    <a:pt x="609630" y="243017"/>
                  </a:cubicBezTo>
                  <a:cubicBezTo>
                    <a:pt x="611003" y="248509"/>
                    <a:pt x="611519" y="254289"/>
                    <a:pt x="613749" y="259492"/>
                  </a:cubicBezTo>
                  <a:cubicBezTo>
                    <a:pt x="626692" y="289691"/>
                    <a:pt x="620618" y="248529"/>
                    <a:pt x="630225" y="296563"/>
                  </a:cubicBezTo>
                  <a:cubicBezTo>
                    <a:pt x="631598" y="303428"/>
                    <a:pt x="632646" y="310365"/>
                    <a:pt x="634344" y="317157"/>
                  </a:cubicBezTo>
                  <a:cubicBezTo>
                    <a:pt x="636127" y="324287"/>
                    <a:pt x="644811" y="346329"/>
                    <a:pt x="646701" y="350109"/>
                  </a:cubicBezTo>
                  <a:cubicBezTo>
                    <a:pt x="648915" y="354536"/>
                    <a:pt x="652192" y="358346"/>
                    <a:pt x="654938" y="362465"/>
                  </a:cubicBezTo>
                  <a:cubicBezTo>
                    <a:pt x="656527" y="368819"/>
                    <a:pt x="663176" y="394307"/>
                    <a:pt x="663176" y="399536"/>
                  </a:cubicBezTo>
                  <a:cubicBezTo>
                    <a:pt x="663176" y="439376"/>
                    <a:pt x="663998" y="479452"/>
                    <a:pt x="659057" y="518984"/>
                  </a:cubicBezTo>
                  <a:cubicBezTo>
                    <a:pt x="658335" y="524764"/>
                    <a:pt x="650087" y="526601"/>
                    <a:pt x="646701" y="531341"/>
                  </a:cubicBezTo>
                  <a:cubicBezTo>
                    <a:pt x="643132" y="536338"/>
                    <a:pt x="642805" y="543475"/>
                    <a:pt x="638463" y="547817"/>
                  </a:cubicBezTo>
                  <a:cubicBezTo>
                    <a:pt x="636486" y="549794"/>
                    <a:pt x="609782" y="556011"/>
                    <a:pt x="609630" y="556054"/>
                  </a:cubicBezTo>
                  <a:cubicBezTo>
                    <a:pt x="605456" y="557247"/>
                    <a:pt x="601157" y="558231"/>
                    <a:pt x="597274" y="560173"/>
                  </a:cubicBezTo>
                  <a:cubicBezTo>
                    <a:pt x="573377" y="572122"/>
                    <a:pt x="597321" y="565819"/>
                    <a:pt x="568441" y="576649"/>
                  </a:cubicBezTo>
                  <a:cubicBezTo>
                    <a:pt x="563140" y="578637"/>
                    <a:pt x="557457" y="579395"/>
                    <a:pt x="551965" y="580768"/>
                  </a:cubicBezTo>
                  <a:lnTo>
                    <a:pt x="510776" y="601363"/>
                  </a:lnTo>
                  <a:cubicBezTo>
                    <a:pt x="505284" y="604109"/>
                    <a:pt x="499410" y="606194"/>
                    <a:pt x="494301" y="609600"/>
                  </a:cubicBezTo>
                  <a:lnTo>
                    <a:pt x="469587" y="626076"/>
                  </a:lnTo>
                  <a:cubicBezTo>
                    <a:pt x="468214" y="630195"/>
                    <a:pt x="468538" y="635363"/>
                    <a:pt x="465468" y="638433"/>
                  </a:cubicBezTo>
                  <a:cubicBezTo>
                    <a:pt x="462398" y="641503"/>
                    <a:pt x="456994" y="640610"/>
                    <a:pt x="453111" y="642552"/>
                  </a:cubicBezTo>
                  <a:cubicBezTo>
                    <a:pt x="448683" y="644766"/>
                    <a:pt x="444874" y="648044"/>
                    <a:pt x="440755" y="650790"/>
                  </a:cubicBezTo>
                  <a:cubicBezTo>
                    <a:pt x="438009" y="657655"/>
                    <a:pt x="436057" y="664893"/>
                    <a:pt x="432517" y="671384"/>
                  </a:cubicBezTo>
                  <a:cubicBezTo>
                    <a:pt x="427776" y="680076"/>
                    <a:pt x="421533" y="687860"/>
                    <a:pt x="416041" y="696098"/>
                  </a:cubicBezTo>
                  <a:cubicBezTo>
                    <a:pt x="409524" y="705874"/>
                    <a:pt x="403106" y="715993"/>
                    <a:pt x="395446" y="724930"/>
                  </a:cubicBezTo>
                  <a:cubicBezTo>
                    <a:pt x="391655" y="729353"/>
                    <a:pt x="387209" y="733168"/>
                    <a:pt x="383090" y="737287"/>
                  </a:cubicBezTo>
                  <a:cubicBezTo>
                    <a:pt x="378829" y="750071"/>
                    <a:pt x="378369" y="753393"/>
                    <a:pt x="370733" y="766119"/>
                  </a:cubicBezTo>
                  <a:cubicBezTo>
                    <a:pt x="365639" y="774609"/>
                    <a:pt x="359749" y="782595"/>
                    <a:pt x="354257" y="790833"/>
                  </a:cubicBezTo>
                  <a:lnTo>
                    <a:pt x="346019" y="803190"/>
                  </a:lnTo>
                  <a:cubicBezTo>
                    <a:pt x="335670" y="834243"/>
                    <a:pt x="349630" y="795970"/>
                    <a:pt x="333663" y="827903"/>
                  </a:cubicBezTo>
                  <a:cubicBezTo>
                    <a:pt x="317938" y="859353"/>
                    <a:pt x="347067" y="816896"/>
                    <a:pt x="317187" y="856736"/>
                  </a:cubicBezTo>
                  <a:cubicBezTo>
                    <a:pt x="308515" y="882752"/>
                    <a:pt x="293160" y="884195"/>
                    <a:pt x="288355" y="8896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9216">
            <a:off x="8724684" y="3571995"/>
            <a:ext cx="1319348" cy="20540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9216">
            <a:off x="8799032" y="3973176"/>
            <a:ext cx="1119455" cy="17428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94" y="3621202"/>
            <a:ext cx="1785343" cy="1785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06" y="4987579"/>
            <a:ext cx="1730841" cy="1730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4611"/>
          <a:stretch/>
        </p:blipFill>
        <p:spPr>
          <a:xfrm>
            <a:off x="5054708" y="5470358"/>
            <a:ext cx="5829300" cy="228444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35586" y="2208792"/>
            <a:ext cx="4118945" cy="4118945"/>
            <a:chOff x="3787661" y="2420734"/>
            <a:chExt cx="4118945" cy="41189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661" y="2420734"/>
              <a:ext cx="4118945" cy="4118945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>
            <a:xfrm>
              <a:off x="4456640" y="4856205"/>
              <a:ext cx="663227" cy="889687"/>
            </a:xfrm>
            <a:custGeom>
              <a:avLst/>
              <a:gdLst>
                <a:gd name="connsiteX0" fmla="*/ 288355 w 663227"/>
                <a:gd name="connsiteY0" fmla="*/ 889687 h 889687"/>
                <a:gd name="connsiteX1" fmla="*/ 288355 w 663227"/>
                <a:gd name="connsiteY1" fmla="*/ 889687 h 889687"/>
                <a:gd name="connsiteX2" fmla="*/ 144192 w 663227"/>
                <a:gd name="connsiteY2" fmla="*/ 807309 h 889687"/>
                <a:gd name="connsiteX3" fmla="*/ 127717 w 663227"/>
                <a:gd name="connsiteY3" fmla="*/ 782595 h 889687"/>
                <a:gd name="connsiteX4" fmla="*/ 115360 w 663227"/>
                <a:gd name="connsiteY4" fmla="*/ 774357 h 889687"/>
                <a:gd name="connsiteX5" fmla="*/ 98884 w 663227"/>
                <a:gd name="connsiteY5" fmla="*/ 749644 h 889687"/>
                <a:gd name="connsiteX6" fmla="*/ 82409 w 663227"/>
                <a:gd name="connsiteY6" fmla="*/ 720811 h 889687"/>
                <a:gd name="connsiteX7" fmla="*/ 53576 w 663227"/>
                <a:gd name="connsiteY7" fmla="*/ 691979 h 889687"/>
                <a:gd name="connsiteX8" fmla="*/ 32982 w 663227"/>
                <a:gd name="connsiteY8" fmla="*/ 663146 h 889687"/>
                <a:gd name="connsiteX9" fmla="*/ 8268 w 663227"/>
                <a:gd name="connsiteY9" fmla="*/ 630195 h 889687"/>
                <a:gd name="connsiteX10" fmla="*/ 4149 w 663227"/>
                <a:gd name="connsiteY10" fmla="*/ 580768 h 889687"/>
                <a:gd name="connsiteX11" fmla="*/ 65933 w 663227"/>
                <a:gd name="connsiteY11" fmla="*/ 584887 h 889687"/>
                <a:gd name="connsiteX12" fmla="*/ 94765 w 663227"/>
                <a:gd name="connsiteY12" fmla="*/ 593125 h 889687"/>
                <a:gd name="connsiteX13" fmla="*/ 119479 w 663227"/>
                <a:gd name="connsiteY13" fmla="*/ 605481 h 889687"/>
                <a:gd name="connsiteX14" fmla="*/ 119479 w 663227"/>
                <a:gd name="connsiteY14" fmla="*/ 387179 h 889687"/>
                <a:gd name="connsiteX15" fmla="*/ 144192 w 663227"/>
                <a:gd name="connsiteY15" fmla="*/ 350109 h 889687"/>
                <a:gd name="connsiteX16" fmla="*/ 156549 w 663227"/>
                <a:gd name="connsiteY16" fmla="*/ 341871 h 889687"/>
                <a:gd name="connsiteX17" fmla="*/ 168906 w 663227"/>
                <a:gd name="connsiteY17" fmla="*/ 337752 h 889687"/>
                <a:gd name="connsiteX18" fmla="*/ 197738 w 663227"/>
                <a:gd name="connsiteY18" fmla="*/ 313038 h 889687"/>
                <a:gd name="connsiteX19" fmla="*/ 205976 w 663227"/>
                <a:gd name="connsiteY19" fmla="*/ 300681 h 889687"/>
                <a:gd name="connsiteX20" fmla="*/ 210095 w 663227"/>
                <a:gd name="connsiteY20" fmla="*/ 313038 h 889687"/>
                <a:gd name="connsiteX21" fmla="*/ 214214 w 663227"/>
                <a:gd name="connsiteY21" fmla="*/ 337752 h 889687"/>
                <a:gd name="connsiteX22" fmla="*/ 222452 w 663227"/>
                <a:gd name="connsiteY22" fmla="*/ 354227 h 889687"/>
                <a:gd name="connsiteX23" fmla="*/ 226571 w 663227"/>
                <a:gd name="connsiteY23" fmla="*/ 370703 h 889687"/>
                <a:gd name="connsiteX24" fmla="*/ 230690 w 663227"/>
                <a:gd name="connsiteY24" fmla="*/ 383060 h 889687"/>
                <a:gd name="connsiteX25" fmla="*/ 234809 w 663227"/>
                <a:gd name="connsiteY25" fmla="*/ 354227 h 889687"/>
                <a:gd name="connsiteX26" fmla="*/ 238928 w 663227"/>
                <a:gd name="connsiteY26" fmla="*/ 341871 h 889687"/>
                <a:gd name="connsiteX27" fmla="*/ 271879 w 663227"/>
                <a:gd name="connsiteY27" fmla="*/ 284206 h 889687"/>
                <a:gd name="connsiteX28" fmla="*/ 284236 w 663227"/>
                <a:gd name="connsiteY28" fmla="*/ 271849 h 889687"/>
                <a:gd name="connsiteX29" fmla="*/ 317187 w 663227"/>
                <a:gd name="connsiteY29" fmla="*/ 226541 h 889687"/>
                <a:gd name="connsiteX30" fmla="*/ 333663 w 663227"/>
                <a:gd name="connsiteY30" fmla="*/ 205946 h 889687"/>
                <a:gd name="connsiteX31" fmla="*/ 350138 w 663227"/>
                <a:gd name="connsiteY31" fmla="*/ 193590 h 889687"/>
                <a:gd name="connsiteX32" fmla="*/ 378971 w 663227"/>
                <a:gd name="connsiteY32" fmla="*/ 156519 h 889687"/>
                <a:gd name="connsiteX33" fmla="*/ 391328 w 663227"/>
                <a:gd name="connsiteY33" fmla="*/ 148281 h 889687"/>
                <a:gd name="connsiteX34" fmla="*/ 403684 w 663227"/>
                <a:gd name="connsiteY34" fmla="*/ 135925 h 889687"/>
                <a:gd name="connsiteX35" fmla="*/ 420160 w 663227"/>
                <a:gd name="connsiteY35" fmla="*/ 127687 h 889687"/>
                <a:gd name="connsiteX36" fmla="*/ 432517 w 663227"/>
                <a:gd name="connsiteY36" fmla="*/ 115330 h 889687"/>
                <a:gd name="connsiteX37" fmla="*/ 448992 w 663227"/>
                <a:gd name="connsiteY37" fmla="*/ 102973 h 889687"/>
                <a:gd name="connsiteX38" fmla="*/ 473706 w 663227"/>
                <a:gd name="connsiteY38" fmla="*/ 82379 h 889687"/>
                <a:gd name="connsiteX39" fmla="*/ 506657 w 663227"/>
                <a:gd name="connsiteY39" fmla="*/ 57665 h 889687"/>
                <a:gd name="connsiteX40" fmla="*/ 510776 w 663227"/>
                <a:gd name="connsiteY40" fmla="*/ 45309 h 889687"/>
                <a:gd name="connsiteX41" fmla="*/ 531371 w 663227"/>
                <a:gd name="connsiteY41" fmla="*/ 41190 h 889687"/>
                <a:gd name="connsiteX42" fmla="*/ 560203 w 663227"/>
                <a:gd name="connsiteY42" fmla="*/ 20595 h 889687"/>
                <a:gd name="connsiteX43" fmla="*/ 580798 w 663227"/>
                <a:gd name="connsiteY43" fmla="*/ 8238 h 889687"/>
                <a:gd name="connsiteX44" fmla="*/ 593155 w 663227"/>
                <a:gd name="connsiteY44" fmla="*/ 0 h 889687"/>
                <a:gd name="connsiteX45" fmla="*/ 593155 w 663227"/>
                <a:gd name="connsiteY45" fmla="*/ 107092 h 889687"/>
                <a:gd name="connsiteX46" fmla="*/ 597274 w 663227"/>
                <a:gd name="connsiteY46" fmla="*/ 222422 h 889687"/>
                <a:gd name="connsiteX47" fmla="*/ 609630 w 663227"/>
                <a:gd name="connsiteY47" fmla="*/ 243017 h 889687"/>
                <a:gd name="connsiteX48" fmla="*/ 613749 w 663227"/>
                <a:gd name="connsiteY48" fmla="*/ 259492 h 889687"/>
                <a:gd name="connsiteX49" fmla="*/ 630225 w 663227"/>
                <a:gd name="connsiteY49" fmla="*/ 296563 h 889687"/>
                <a:gd name="connsiteX50" fmla="*/ 634344 w 663227"/>
                <a:gd name="connsiteY50" fmla="*/ 317157 h 889687"/>
                <a:gd name="connsiteX51" fmla="*/ 646701 w 663227"/>
                <a:gd name="connsiteY51" fmla="*/ 350109 h 889687"/>
                <a:gd name="connsiteX52" fmla="*/ 654938 w 663227"/>
                <a:gd name="connsiteY52" fmla="*/ 362465 h 889687"/>
                <a:gd name="connsiteX53" fmla="*/ 663176 w 663227"/>
                <a:gd name="connsiteY53" fmla="*/ 399536 h 889687"/>
                <a:gd name="connsiteX54" fmla="*/ 659057 w 663227"/>
                <a:gd name="connsiteY54" fmla="*/ 518984 h 889687"/>
                <a:gd name="connsiteX55" fmla="*/ 646701 w 663227"/>
                <a:gd name="connsiteY55" fmla="*/ 531341 h 889687"/>
                <a:gd name="connsiteX56" fmla="*/ 638463 w 663227"/>
                <a:gd name="connsiteY56" fmla="*/ 547817 h 889687"/>
                <a:gd name="connsiteX57" fmla="*/ 609630 w 663227"/>
                <a:gd name="connsiteY57" fmla="*/ 556054 h 889687"/>
                <a:gd name="connsiteX58" fmla="*/ 597274 w 663227"/>
                <a:gd name="connsiteY58" fmla="*/ 560173 h 889687"/>
                <a:gd name="connsiteX59" fmla="*/ 568441 w 663227"/>
                <a:gd name="connsiteY59" fmla="*/ 576649 h 889687"/>
                <a:gd name="connsiteX60" fmla="*/ 551965 w 663227"/>
                <a:gd name="connsiteY60" fmla="*/ 580768 h 889687"/>
                <a:gd name="connsiteX61" fmla="*/ 510776 w 663227"/>
                <a:gd name="connsiteY61" fmla="*/ 601363 h 889687"/>
                <a:gd name="connsiteX62" fmla="*/ 494301 w 663227"/>
                <a:gd name="connsiteY62" fmla="*/ 609600 h 889687"/>
                <a:gd name="connsiteX63" fmla="*/ 469587 w 663227"/>
                <a:gd name="connsiteY63" fmla="*/ 626076 h 889687"/>
                <a:gd name="connsiteX64" fmla="*/ 465468 w 663227"/>
                <a:gd name="connsiteY64" fmla="*/ 638433 h 889687"/>
                <a:gd name="connsiteX65" fmla="*/ 453111 w 663227"/>
                <a:gd name="connsiteY65" fmla="*/ 642552 h 889687"/>
                <a:gd name="connsiteX66" fmla="*/ 440755 w 663227"/>
                <a:gd name="connsiteY66" fmla="*/ 650790 h 889687"/>
                <a:gd name="connsiteX67" fmla="*/ 432517 w 663227"/>
                <a:gd name="connsiteY67" fmla="*/ 671384 h 889687"/>
                <a:gd name="connsiteX68" fmla="*/ 416041 w 663227"/>
                <a:gd name="connsiteY68" fmla="*/ 696098 h 889687"/>
                <a:gd name="connsiteX69" fmla="*/ 395446 w 663227"/>
                <a:gd name="connsiteY69" fmla="*/ 724930 h 889687"/>
                <a:gd name="connsiteX70" fmla="*/ 383090 w 663227"/>
                <a:gd name="connsiteY70" fmla="*/ 737287 h 889687"/>
                <a:gd name="connsiteX71" fmla="*/ 370733 w 663227"/>
                <a:gd name="connsiteY71" fmla="*/ 766119 h 889687"/>
                <a:gd name="connsiteX72" fmla="*/ 354257 w 663227"/>
                <a:gd name="connsiteY72" fmla="*/ 790833 h 889687"/>
                <a:gd name="connsiteX73" fmla="*/ 346019 w 663227"/>
                <a:gd name="connsiteY73" fmla="*/ 803190 h 889687"/>
                <a:gd name="connsiteX74" fmla="*/ 333663 w 663227"/>
                <a:gd name="connsiteY74" fmla="*/ 827903 h 889687"/>
                <a:gd name="connsiteX75" fmla="*/ 317187 w 663227"/>
                <a:gd name="connsiteY75" fmla="*/ 856736 h 889687"/>
                <a:gd name="connsiteX76" fmla="*/ 288355 w 663227"/>
                <a:gd name="connsiteY76" fmla="*/ 889687 h 88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63227" h="889687">
                  <a:moveTo>
                    <a:pt x="288355" y="889687"/>
                  </a:moveTo>
                  <a:lnTo>
                    <a:pt x="288355" y="889687"/>
                  </a:lnTo>
                  <a:cubicBezTo>
                    <a:pt x="240301" y="862228"/>
                    <a:pt x="191541" y="835968"/>
                    <a:pt x="144192" y="807309"/>
                  </a:cubicBezTo>
                  <a:cubicBezTo>
                    <a:pt x="116506" y="790552"/>
                    <a:pt x="142817" y="801469"/>
                    <a:pt x="127717" y="782595"/>
                  </a:cubicBezTo>
                  <a:cubicBezTo>
                    <a:pt x="124624" y="778729"/>
                    <a:pt x="119479" y="777103"/>
                    <a:pt x="115360" y="774357"/>
                  </a:cubicBezTo>
                  <a:cubicBezTo>
                    <a:pt x="108121" y="752640"/>
                    <a:pt x="116026" y="770213"/>
                    <a:pt x="98884" y="749644"/>
                  </a:cubicBezTo>
                  <a:cubicBezTo>
                    <a:pt x="84837" y="732788"/>
                    <a:pt x="95840" y="740958"/>
                    <a:pt x="82409" y="720811"/>
                  </a:cubicBezTo>
                  <a:cubicBezTo>
                    <a:pt x="68713" y="700266"/>
                    <a:pt x="69941" y="702889"/>
                    <a:pt x="53576" y="691979"/>
                  </a:cubicBezTo>
                  <a:cubicBezTo>
                    <a:pt x="37706" y="660238"/>
                    <a:pt x="54449" y="689383"/>
                    <a:pt x="32982" y="663146"/>
                  </a:cubicBezTo>
                  <a:cubicBezTo>
                    <a:pt x="24288" y="652520"/>
                    <a:pt x="8268" y="630195"/>
                    <a:pt x="8268" y="630195"/>
                  </a:cubicBezTo>
                  <a:cubicBezTo>
                    <a:pt x="-2611" y="597558"/>
                    <a:pt x="-1398" y="614046"/>
                    <a:pt x="4149" y="580768"/>
                  </a:cubicBezTo>
                  <a:cubicBezTo>
                    <a:pt x="24744" y="582141"/>
                    <a:pt x="45406" y="582726"/>
                    <a:pt x="65933" y="584887"/>
                  </a:cubicBezTo>
                  <a:cubicBezTo>
                    <a:pt x="69277" y="585239"/>
                    <a:pt x="90339" y="590912"/>
                    <a:pt x="94765" y="593125"/>
                  </a:cubicBezTo>
                  <a:cubicBezTo>
                    <a:pt x="126692" y="609089"/>
                    <a:pt x="88430" y="595134"/>
                    <a:pt x="119479" y="605481"/>
                  </a:cubicBezTo>
                  <a:cubicBezTo>
                    <a:pt x="106863" y="517169"/>
                    <a:pt x="112307" y="566465"/>
                    <a:pt x="119479" y="387179"/>
                  </a:cubicBezTo>
                  <a:cubicBezTo>
                    <a:pt x="120243" y="368073"/>
                    <a:pt x="129386" y="363064"/>
                    <a:pt x="144192" y="350109"/>
                  </a:cubicBezTo>
                  <a:cubicBezTo>
                    <a:pt x="147918" y="346849"/>
                    <a:pt x="152121" y="344085"/>
                    <a:pt x="156549" y="341871"/>
                  </a:cubicBezTo>
                  <a:cubicBezTo>
                    <a:pt x="160432" y="339929"/>
                    <a:pt x="164787" y="339125"/>
                    <a:pt x="168906" y="337752"/>
                  </a:cubicBezTo>
                  <a:cubicBezTo>
                    <a:pt x="181029" y="328659"/>
                    <a:pt x="188175" y="324514"/>
                    <a:pt x="197738" y="313038"/>
                  </a:cubicBezTo>
                  <a:cubicBezTo>
                    <a:pt x="200907" y="309235"/>
                    <a:pt x="203230" y="304800"/>
                    <a:pt x="205976" y="300681"/>
                  </a:cubicBezTo>
                  <a:cubicBezTo>
                    <a:pt x="207349" y="304800"/>
                    <a:pt x="209153" y="308800"/>
                    <a:pt x="210095" y="313038"/>
                  </a:cubicBezTo>
                  <a:cubicBezTo>
                    <a:pt x="211907" y="321191"/>
                    <a:pt x="211814" y="329753"/>
                    <a:pt x="214214" y="337752"/>
                  </a:cubicBezTo>
                  <a:cubicBezTo>
                    <a:pt x="215978" y="343633"/>
                    <a:pt x="219706" y="348735"/>
                    <a:pt x="222452" y="354227"/>
                  </a:cubicBezTo>
                  <a:cubicBezTo>
                    <a:pt x="223825" y="359719"/>
                    <a:pt x="225016" y="365260"/>
                    <a:pt x="226571" y="370703"/>
                  </a:cubicBezTo>
                  <a:cubicBezTo>
                    <a:pt x="227764" y="374878"/>
                    <a:pt x="228748" y="386943"/>
                    <a:pt x="230690" y="383060"/>
                  </a:cubicBezTo>
                  <a:cubicBezTo>
                    <a:pt x="235032" y="374376"/>
                    <a:pt x="232905" y="363747"/>
                    <a:pt x="234809" y="354227"/>
                  </a:cubicBezTo>
                  <a:cubicBezTo>
                    <a:pt x="235660" y="349970"/>
                    <a:pt x="237218" y="345861"/>
                    <a:pt x="238928" y="341871"/>
                  </a:cubicBezTo>
                  <a:cubicBezTo>
                    <a:pt x="245134" y="327390"/>
                    <a:pt x="267973" y="288112"/>
                    <a:pt x="271879" y="284206"/>
                  </a:cubicBezTo>
                  <a:cubicBezTo>
                    <a:pt x="275998" y="280087"/>
                    <a:pt x="280637" y="276429"/>
                    <a:pt x="284236" y="271849"/>
                  </a:cubicBezTo>
                  <a:cubicBezTo>
                    <a:pt x="295773" y="257165"/>
                    <a:pt x="305982" y="241481"/>
                    <a:pt x="317187" y="226541"/>
                  </a:cubicBezTo>
                  <a:cubicBezTo>
                    <a:pt x="322462" y="219508"/>
                    <a:pt x="326630" y="211221"/>
                    <a:pt x="333663" y="205946"/>
                  </a:cubicBezTo>
                  <a:lnTo>
                    <a:pt x="350138" y="193590"/>
                  </a:lnTo>
                  <a:cubicBezTo>
                    <a:pt x="361620" y="176368"/>
                    <a:pt x="364453" y="168618"/>
                    <a:pt x="378971" y="156519"/>
                  </a:cubicBezTo>
                  <a:cubicBezTo>
                    <a:pt x="382774" y="153350"/>
                    <a:pt x="387525" y="151450"/>
                    <a:pt x="391328" y="148281"/>
                  </a:cubicBezTo>
                  <a:cubicBezTo>
                    <a:pt x="395803" y="144552"/>
                    <a:pt x="398944" y="139310"/>
                    <a:pt x="403684" y="135925"/>
                  </a:cubicBezTo>
                  <a:cubicBezTo>
                    <a:pt x="408681" y="132356"/>
                    <a:pt x="415163" y="131256"/>
                    <a:pt x="420160" y="127687"/>
                  </a:cubicBezTo>
                  <a:cubicBezTo>
                    <a:pt x="424900" y="124301"/>
                    <a:pt x="428094" y="119121"/>
                    <a:pt x="432517" y="115330"/>
                  </a:cubicBezTo>
                  <a:cubicBezTo>
                    <a:pt x="437729" y="110862"/>
                    <a:pt x="443780" y="107440"/>
                    <a:pt x="448992" y="102973"/>
                  </a:cubicBezTo>
                  <a:cubicBezTo>
                    <a:pt x="476737" y="79192"/>
                    <a:pt x="446400" y="100583"/>
                    <a:pt x="473706" y="82379"/>
                  </a:cubicBezTo>
                  <a:cubicBezTo>
                    <a:pt x="495754" y="49307"/>
                    <a:pt x="461328" y="96518"/>
                    <a:pt x="506657" y="57665"/>
                  </a:cubicBezTo>
                  <a:cubicBezTo>
                    <a:pt x="509953" y="54840"/>
                    <a:pt x="507164" y="47717"/>
                    <a:pt x="510776" y="45309"/>
                  </a:cubicBezTo>
                  <a:cubicBezTo>
                    <a:pt x="516601" y="41426"/>
                    <a:pt x="524506" y="42563"/>
                    <a:pt x="531371" y="41190"/>
                  </a:cubicBezTo>
                  <a:cubicBezTo>
                    <a:pt x="540982" y="34325"/>
                    <a:pt x="550376" y="27147"/>
                    <a:pt x="560203" y="20595"/>
                  </a:cubicBezTo>
                  <a:cubicBezTo>
                    <a:pt x="566864" y="16154"/>
                    <a:pt x="574009" y="12481"/>
                    <a:pt x="580798" y="8238"/>
                  </a:cubicBezTo>
                  <a:cubicBezTo>
                    <a:pt x="584996" y="5614"/>
                    <a:pt x="589036" y="2746"/>
                    <a:pt x="593155" y="0"/>
                  </a:cubicBezTo>
                  <a:cubicBezTo>
                    <a:pt x="603172" y="60101"/>
                    <a:pt x="593155" y="-10844"/>
                    <a:pt x="593155" y="107092"/>
                  </a:cubicBezTo>
                  <a:cubicBezTo>
                    <a:pt x="593155" y="145560"/>
                    <a:pt x="592645" y="184234"/>
                    <a:pt x="597274" y="222422"/>
                  </a:cubicBezTo>
                  <a:cubicBezTo>
                    <a:pt x="598237" y="230370"/>
                    <a:pt x="605511" y="236152"/>
                    <a:pt x="609630" y="243017"/>
                  </a:cubicBezTo>
                  <a:cubicBezTo>
                    <a:pt x="611003" y="248509"/>
                    <a:pt x="611519" y="254289"/>
                    <a:pt x="613749" y="259492"/>
                  </a:cubicBezTo>
                  <a:cubicBezTo>
                    <a:pt x="626692" y="289691"/>
                    <a:pt x="620618" y="248529"/>
                    <a:pt x="630225" y="296563"/>
                  </a:cubicBezTo>
                  <a:cubicBezTo>
                    <a:pt x="631598" y="303428"/>
                    <a:pt x="632646" y="310365"/>
                    <a:pt x="634344" y="317157"/>
                  </a:cubicBezTo>
                  <a:cubicBezTo>
                    <a:pt x="636127" y="324287"/>
                    <a:pt x="644811" y="346329"/>
                    <a:pt x="646701" y="350109"/>
                  </a:cubicBezTo>
                  <a:cubicBezTo>
                    <a:pt x="648915" y="354536"/>
                    <a:pt x="652192" y="358346"/>
                    <a:pt x="654938" y="362465"/>
                  </a:cubicBezTo>
                  <a:cubicBezTo>
                    <a:pt x="656527" y="368819"/>
                    <a:pt x="663176" y="394307"/>
                    <a:pt x="663176" y="399536"/>
                  </a:cubicBezTo>
                  <a:cubicBezTo>
                    <a:pt x="663176" y="439376"/>
                    <a:pt x="663998" y="479452"/>
                    <a:pt x="659057" y="518984"/>
                  </a:cubicBezTo>
                  <a:cubicBezTo>
                    <a:pt x="658335" y="524764"/>
                    <a:pt x="650087" y="526601"/>
                    <a:pt x="646701" y="531341"/>
                  </a:cubicBezTo>
                  <a:cubicBezTo>
                    <a:pt x="643132" y="536338"/>
                    <a:pt x="642805" y="543475"/>
                    <a:pt x="638463" y="547817"/>
                  </a:cubicBezTo>
                  <a:cubicBezTo>
                    <a:pt x="636486" y="549794"/>
                    <a:pt x="609782" y="556011"/>
                    <a:pt x="609630" y="556054"/>
                  </a:cubicBezTo>
                  <a:cubicBezTo>
                    <a:pt x="605456" y="557247"/>
                    <a:pt x="601157" y="558231"/>
                    <a:pt x="597274" y="560173"/>
                  </a:cubicBezTo>
                  <a:cubicBezTo>
                    <a:pt x="573377" y="572122"/>
                    <a:pt x="597321" y="565819"/>
                    <a:pt x="568441" y="576649"/>
                  </a:cubicBezTo>
                  <a:cubicBezTo>
                    <a:pt x="563140" y="578637"/>
                    <a:pt x="557457" y="579395"/>
                    <a:pt x="551965" y="580768"/>
                  </a:cubicBezTo>
                  <a:lnTo>
                    <a:pt x="510776" y="601363"/>
                  </a:lnTo>
                  <a:cubicBezTo>
                    <a:pt x="505284" y="604109"/>
                    <a:pt x="499410" y="606194"/>
                    <a:pt x="494301" y="609600"/>
                  </a:cubicBezTo>
                  <a:lnTo>
                    <a:pt x="469587" y="626076"/>
                  </a:lnTo>
                  <a:cubicBezTo>
                    <a:pt x="468214" y="630195"/>
                    <a:pt x="468538" y="635363"/>
                    <a:pt x="465468" y="638433"/>
                  </a:cubicBezTo>
                  <a:cubicBezTo>
                    <a:pt x="462398" y="641503"/>
                    <a:pt x="456994" y="640610"/>
                    <a:pt x="453111" y="642552"/>
                  </a:cubicBezTo>
                  <a:cubicBezTo>
                    <a:pt x="448683" y="644766"/>
                    <a:pt x="444874" y="648044"/>
                    <a:pt x="440755" y="650790"/>
                  </a:cubicBezTo>
                  <a:cubicBezTo>
                    <a:pt x="438009" y="657655"/>
                    <a:pt x="436057" y="664893"/>
                    <a:pt x="432517" y="671384"/>
                  </a:cubicBezTo>
                  <a:cubicBezTo>
                    <a:pt x="427776" y="680076"/>
                    <a:pt x="421533" y="687860"/>
                    <a:pt x="416041" y="696098"/>
                  </a:cubicBezTo>
                  <a:cubicBezTo>
                    <a:pt x="409524" y="705874"/>
                    <a:pt x="403106" y="715993"/>
                    <a:pt x="395446" y="724930"/>
                  </a:cubicBezTo>
                  <a:cubicBezTo>
                    <a:pt x="391655" y="729353"/>
                    <a:pt x="387209" y="733168"/>
                    <a:pt x="383090" y="737287"/>
                  </a:cubicBezTo>
                  <a:cubicBezTo>
                    <a:pt x="378829" y="750071"/>
                    <a:pt x="378369" y="753393"/>
                    <a:pt x="370733" y="766119"/>
                  </a:cubicBezTo>
                  <a:cubicBezTo>
                    <a:pt x="365639" y="774609"/>
                    <a:pt x="359749" y="782595"/>
                    <a:pt x="354257" y="790833"/>
                  </a:cubicBezTo>
                  <a:lnTo>
                    <a:pt x="346019" y="803190"/>
                  </a:lnTo>
                  <a:cubicBezTo>
                    <a:pt x="335670" y="834243"/>
                    <a:pt x="349630" y="795970"/>
                    <a:pt x="333663" y="827903"/>
                  </a:cubicBezTo>
                  <a:cubicBezTo>
                    <a:pt x="317938" y="859353"/>
                    <a:pt x="347067" y="816896"/>
                    <a:pt x="317187" y="856736"/>
                  </a:cubicBezTo>
                  <a:cubicBezTo>
                    <a:pt x="308515" y="882752"/>
                    <a:pt x="293160" y="884195"/>
                    <a:pt x="288355" y="8896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78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023 L -0.00352 -2.22222E-6 C 0.00495 -0.00602 0.00625 -0.00486 0.01224 -0.01435 C 0.01497 -0.01875 0.01667 -0.02592 0.02018 -0.02847 C 0.02695 -0.03333 0.02643 -0.03171 0.03203 -0.04004 C 0.03333 -0.04236 0.03437 -0.04537 0.03594 -0.04722 C 0.03711 -0.04861 0.03854 -0.04861 0.03984 -0.04953 L 0.05703 -0.06134 C 0.05964 -0.06296 0.06224 -0.06435 0.06484 -0.06597 C 0.06758 -0.06759 0.07461 -0.07199 0.07799 -0.07291 C 0.08242 -0.07407 0.08685 -0.0743 0.09128 -0.07523 C 0.09427 -0.07592 0.0974 -0.07685 0.10039 -0.07754 C 0.10495 -0.0831 0.10729 -0.0875 0.11224 -0.08935 C 0.11315 -0.08958 0.11406 -0.08935 0.11497 -0.08935 L 0.11497 -0.08912 " pathEditMode="relative" rAng="0" ptsTypes="AAAAAAAAAAAAA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4" y="-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3.75E-6 3.7037E-7 C -0.00182 -0.00949 -0.00273 -0.01944 -0.00534 -0.02801 C -0.00677 -0.0331 -0.01419 -0.04329 -0.01718 -0.04676 C -0.03528 -0.06829 -0.02916 -0.06134 -0.05143 -0.07708 C -0.05664 -0.07639 -0.06198 -0.07685 -0.06718 -0.07477 C -0.07005 -0.07384 -0.07252 -0.0706 -0.07513 -0.06782 C -0.07617 -0.06667 -0.07656 -0.06412 -0.07773 -0.06319 C -0.08008 -0.06134 -0.09336 -0.05579 -0.09739 -0.05139 C -0.09987 -0.04884 -0.10169 -0.04491 -0.10403 -0.04213 C -0.10573 -0.04028 -0.10755 -0.03912 -0.10924 -0.0375 C -0.11159 -0.03518 -0.11367 -0.03287 -0.11588 -0.03055 C -0.11992 -0.02592 -0.12356 -0.0206 -0.12773 -0.01643 C -0.1289 -0.01528 -0.13047 -0.01504 -0.13164 -0.01412 C -0.13437 -0.01204 -0.13711 -0.00972 -0.13958 -0.00717 C -0.14362 -0.00278 -0.14739 0.00255 -0.15143 0.00695 C -0.15742 0.01343 -0.16367 0.01945 -0.16979 0.0257 C -0.1707 0.02801 -0.17122 0.03102 -0.17252 0.03264 C -0.1789 0.04097 -0.1776 0.03449 -0.18294 0.03958 C -0.18659 0.04329 -0.18997 0.04746 -0.19349 0.05139 C -0.1983 0.06296 -0.20312 0.075 -0.20807 0.08634 C -0.20885 0.08843 -0.21979 0.11042 -0.21979 0.11458 L -0.21979 0.13796 L -0.21979 0.13796 " pathEditMode="relative" ptsTypes="AAAAAAAAAAAAAAAAAAAAAAAA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25E-6 1.11111E-6 L -5.625E-6 1.11111E-6 C -0.00443 -0.00069 -0.00886 -0.00069 -0.01329 -0.00231 C -0.01732 -0.0037 -0.02097 -0.00787 -0.02514 -0.00926 C -0.02722 -0.00995 -0.02943 -0.01088 -0.03165 -0.01157 C -0.04193 -0.01458 -0.0448 -0.01458 -0.05665 -0.0162 C -0.05795 -0.01713 -0.05925 -0.01852 -0.06068 -0.01852 C -0.06199 -0.01852 -0.06342 -0.01759 -0.06459 -0.0162 C -0.06824 -0.01204 -0.07175 -0.00718 -0.07514 -0.00231 C -0.0879 0.01667 -0.07422 -0.00023 -0.08438 0.01181 C -0.09141 0.03056 -0.08217 0.00787 -0.09089 0.02338 C -0.09206 0.02546 -0.09258 0.02824 -0.0935 0.03056 C -0.10574 0.05741 -0.10326 0.05232 -0.11329 0.07014 L -0.12123 0.08426 L -0.12514 0.0912 C -0.12605 0.09282 -0.12722 0.09398 -0.12774 0.09583 L -0.12904 0.10069 L -0.12904 0.10069 " pathEditMode="relative" ptsTypes="A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3.54167E-6 1.11111E-6 C -0.02852 -0.00463 -0.04258 -0.00787 -0.07904 1.11111E-6 C -0.08373 0.00093 -0.08672 0.00972 -0.09089 0.01412 C -0.09284 0.0162 -0.09518 0.01736 -0.0974 0.01875 C -0.1013 0.02107 -0.10925 0.0257 -0.10925 0.0257 C -0.11563 0.04282 -0.10781 0.0213 -0.11446 0.04213 C -0.11524 0.04445 -0.11641 0.04653 -0.11719 0.04907 C -0.11771 0.05116 -0.11758 0.05417 -0.11849 0.05602 C -0.12031 0.06042 -0.12318 0.06343 -0.125 0.06782 L -0.12904 0.07708 C -0.12943 0.08032 -0.12943 0.08357 -0.13034 0.08657 C -0.13086 0.08843 -0.13216 0.08935 -0.13294 0.0912 C -0.13438 0.09421 -0.13555 0.09745 -0.13685 0.10046 C -0.13854 0.10926 -0.13698 0.10648 -0.14076 0.10995 L -0.14076 0.10995 " pathEditMode="relative" ptsTypes="AAAAAAAAAAAAAA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2.08333E-6 0.00024 C -0.00104 -0.00509 -0.00156 -0.01041 -0.00286 -0.01504 C -0.00521 -0.02384 -0.00651 -0.02384 -0.00963 -0.03009 C -0.01471 -0.04074 -0.01745 -0.05347 -0.02435 -0.06203 C -0.03359 -0.07338 -0.02474 -0.06203 -0.03932 -0.08541 C -0.0414 -0.08912 -0.04648 -0.09699 -0.04987 -0.10046 C -0.05169 -0.10231 -0.05338 -0.10393 -0.05534 -0.10555 C -0.05664 -0.10671 -0.05781 -0.1081 -0.05937 -0.10879 C -0.06107 -0.10972 -0.06289 -0.10995 -0.06484 -0.11064 C -0.06745 -0.11319 -0.06966 -0.11689 -0.07278 -0.11898 C -0.08554 -0.12708 -0.11185 -0.14051 -0.11185 -0.14027 L -0.23685 -0.1206 C -0.24127 -0.1199 -0.24401 -0.11828 -0.24765 -0.11551 C -0.24909 -0.11458 -0.25026 -0.11319 -0.25182 -0.11226 C -0.25521 -0.0993 -0.25312 -0.10902 -0.25312 -0.08217 L -0.25312 -0.07893 " pathEditMode="relative" rAng="0" ptsTypes="AAAAAAAAAAAAAAA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42447" r="8934" b="9228"/>
          <a:stretch/>
        </p:blipFill>
        <p:spPr>
          <a:xfrm>
            <a:off x="0" y="-46777"/>
            <a:ext cx="12191999" cy="6904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0469" y="127861"/>
            <a:ext cx="105737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54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يمشي ببط</a:t>
            </a:r>
            <a:r>
              <a:rPr lang="ar-AE" sz="5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ء </a:t>
            </a:r>
            <a:r>
              <a:rPr lang="ar-AE" sz="54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، و لا يستطيع القفز في الهوا</a:t>
            </a:r>
            <a:r>
              <a:rPr lang="ar-AE" sz="5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ء</a:t>
            </a:r>
            <a:endParaRPr lang="en-US" sz="5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11454197" y="2326106"/>
            <a:ext cx="3252870" cy="3416526"/>
            <a:chOff x="3787661" y="2420734"/>
            <a:chExt cx="4118945" cy="41189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661" y="2420734"/>
              <a:ext cx="4118945" cy="4118945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4456640" y="4856205"/>
              <a:ext cx="663227" cy="889687"/>
            </a:xfrm>
            <a:custGeom>
              <a:avLst/>
              <a:gdLst>
                <a:gd name="connsiteX0" fmla="*/ 288355 w 663227"/>
                <a:gd name="connsiteY0" fmla="*/ 889687 h 889687"/>
                <a:gd name="connsiteX1" fmla="*/ 288355 w 663227"/>
                <a:gd name="connsiteY1" fmla="*/ 889687 h 889687"/>
                <a:gd name="connsiteX2" fmla="*/ 144192 w 663227"/>
                <a:gd name="connsiteY2" fmla="*/ 807309 h 889687"/>
                <a:gd name="connsiteX3" fmla="*/ 127717 w 663227"/>
                <a:gd name="connsiteY3" fmla="*/ 782595 h 889687"/>
                <a:gd name="connsiteX4" fmla="*/ 115360 w 663227"/>
                <a:gd name="connsiteY4" fmla="*/ 774357 h 889687"/>
                <a:gd name="connsiteX5" fmla="*/ 98884 w 663227"/>
                <a:gd name="connsiteY5" fmla="*/ 749644 h 889687"/>
                <a:gd name="connsiteX6" fmla="*/ 82409 w 663227"/>
                <a:gd name="connsiteY6" fmla="*/ 720811 h 889687"/>
                <a:gd name="connsiteX7" fmla="*/ 53576 w 663227"/>
                <a:gd name="connsiteY7" fmla="*/ 691979 h 889687"/>
                <a:gd name="connsiteX8" fmla="*/ 32982 w 663227"/>
                <a:gd name="connsiteY8" fmla="*/ 663146 h 889687"/>
                <a:gd name="connsiteX9" fmla="*/ 8268 w 663227"/>
                <a:gd name="connsiteY9" fmla="*/ 630195 h 889687"/>
                <a:gd name="connsiteX10" fmla="*/ 4149 w 663227"/>
                <a:gd name="connsiteY10" fmla="*/ 580768 h 889687"/>
                <a:gd name="connsiteX11" fmla="*/ 65933 w 663227"/>
                <a:gd name="connsiteY11" fmla="*/ 584887 h 889687"/>
                <a:gd name="connsiteX12" fmla="*/ 94765 w 663227"/>
                <a:gd name="connsiteY12" fmla="*/ 593125 h 889687"/>
                <a:gd name="connsiteX13" fmla="*/ 119479 w 663227"/>
                <a:gd name="connsiteY13" fmla="*/ 605481 h 889687"/>
                <a:gd name="connsiteX14" fmla="*/ 119479 w 663227"/>
                <a:gd name="connsiteY14" fmla="*/ 387179 h 889687"/>
                <a:gd name="connsiteX15" fmla="*/ 144192 w 663227"/>
                <a:gd name="connsiteY15" fmla="*/ 350109 h 889687"/>
                <a:gd name="connsiteX16" fmla="*/ 156549 w 663227"/>
                <a:gd name="connsiteY16" fmla="*/ 341871 h 889687"/>
                <a:gd name="connsiteX17" fmla="*/ 168906 w 663227"/>
                <a:gd name="connsiteY17" fmla="*/ 337752 h 889687"/>
                <a:gd name="connsiteX18" fmla="*/ 197738 w 663227"/>
                <a:gd name="connsiteY18" fmla="*/ 313038 h 889687"/>
                <a:gd name="connsiteX19" fmla="*/ 205976 w 663227"/>
                <a:gd name="connsiteY19" fmla="*/ 300681 h 889687"/>
                <a:gd name="connsiteX20" fmla="*/ 210095 w 663227"/>
                <a:gd name="connsiteY20" fmla="*/ 313038 h 889687"/>
                <a:gd name="connsiteX21" fmla="*/ 214214 w 663227"/>
                <a:gd name="connsiteY21" fmla="*/ 337752 h 889687"/>
                <a:gd name="connsiteX22" fmla="*/ 222452 w 663227"/>
                <a:gd name="connsiteY22" fmla="*/ 354227 h 889687"/>
                <a:gd name="connsiteX23" fmla="*/ 226571 w 663227"/>
                <a:gd name="connsiteY23" fmla="*/ 370703 h 889687"/>
                <a:gd name="connsiteX24" fmla="*/ 230690 w 663227"/>
                <a:gd name="connsiteY24" fmla="*/ 383060 h 889687"/>
                <a:gd name="connsiteX25" fmla="*/ 234809 w 663227"/>
                <a:gd name="connsiteY25" fmla="*/ 354227 h 889687"/>
                <a:gd name="connsiteX26" fmla="*/ 238928 w 663227"/>
                <a:gd name="connsiteY26" fmla="*/ 341871 h 889687"/>
                <a:gd name="connsiteX27" fmla="*/ 271879 w 663227"/>
                <a:gd name="connsiteY27" fmla="*/ 284206 h 889687"/>
                <a:gd name="connsiteX28" fmla="*/ 284236 w 663227"/>
                <a:gd name="connsiteY28" fmla="*/ 271849 h 889687"/>
                <a:gd name="connsiteX29" fmla="*/ 317187 w 663227"/>
                <a:gd name="connsiteY29" fmla="*/ 226541 h 889687"/>
                <a:gd name="connsiteX30" fmla="*/ 333663 w 663227"/>
                <a:gd name="connsiteY30" fmla="*/ 205946 h 889687"/>
                <a:gd name="connsiteX31" fmla="*/ 350138 w 663227"/>
                <a:gd name="connsiteY31" fmla="*/ 193590 h 889687"/>
                <a:gd name="connsiteX32" fmla="*/ 378971 w 663227"/>
                <a:gd name="connsiteY32" fmla="*/ 156519 h 889687"/>
                <a:gd name="connsiteX33" fmla="*/ 391328 w 663227"/>
                <a:gd name="connsiteY33" fmla="*/ 148281 h 889687"/>
                <a:gd name="connsiteX34" fmla="*/ 403684 w 663227"/>
                <a:gd name="connsiteY34" fmla="*/ 135925 h 889687"/>
                <a:gd name="connsiteX35" fmla="*/ 420160 w 663227"/>
                <a:gd name="connsiteY35" fmla="*/ 127687 h 889687"/>
                <a:gd name="connsiteX36" fmla="*/ 432517 w 663227"/>
                <a:gd name="connsiteY36" fmla="*/ 115330 h 889687"/>
                <a:gd name="connsiteX37" fmla="*/ 448992 w 663227"/>
                <a:gd name="connsiteY37" fmla="*/ 102973 h 889687"/>
                <a:gd name="connsiteX38" fmla="*/ 473706 w 663227"/>
                <a:gd name="connsiteY38" fmla="*/ 82379 h 889687"/>
                <a:gd name="connsiteX39" fmla="*/ 506657 w 663227"/>
                <a:gd name="connsiteY39" fmla="*/ 57665 h 889687"/>
                <a:gd name="connsiteX40" fmla="*/ 510776 w 663227"/>
                <a:gd name="connsiteY40" fmla="*/ 45309 h 889687"/>
                <a:gd name="connsiteX41" fmla="*/ 531371 w 663227"/>
                <a:gd name="connsiteY41" fmla="*/ 41190 h 889687"/>
                <a:gd name="connsiteX42" fmla="*/ 560203 w 663227"/>
                <a:gd name="connsiteY42" fmla="*/ 20595 h 889687"/>
                <a:gd name="connsiteX43" fmla="*/ 580798 w 663227"/>
                <a:gd name="connsiteY43" fmla="*/ 8238 h 889687"/>
                <a:gd name="connsiteX44" fmla="*/ 593155 w 663227"/>
                <a:gd name="connsiteY44" fmla="*/ 0 h 889687"/>
                <a:gd name="connsiteX45" fmla="*/ 593155 w 663227"/>
                <a:gd name="connsiteY45" fmla="*/ 107092 h 889687"/>
                <a:gd name="connsiteX46" fmla="*/ 597274 w 663227"/>
                <a:gd name="connsiteY46" fmla="*/ 222422 h 889687"/>
                <a:gd name="connsiteX47" fmla="*/ 609630 w 663227"/>
                <a:gd name="connsiteY47" fmla="*/ 243017 h 889687"/>
                <a:gd name="connsiteX48" fmla="*/ 613749 w 663227"/>
                <a:gd name="connsiteY48" fmla="*/ 259492 h 889687"/>
                <a:gd name="connsiteX49" fmla="*/ 630225 w 663227"/>
                <a:gd name="connsiteY49" fmla="*/ 296563 h 889687"/>
                <a:gd name="connsiteX50" fmla="*/ 634344 w 663227"/>
                <a:gd name="connsiteY50" fmla="*/ 317157 h 889687"/>
                <a:gd name="connsiteX51" fmla="*/ 646701 w 663227"/>
                <a:gd name="connsiteY51" fmla="*/ 350109 h 889687"/>
                <a:gd name="connsiteX52" fmla="*/ 654938 w 663227"/>
                <a:gd name="connsiteY52" fmla="*/ 362465 h 889687"/>
                <a:gd name="connsiteX53" fmla="*/ 663176 w 663227"/>
                <a:gd name="connsiteY53" fmla="*/ 399536 h 889687"/>
                <a:gd name="connsiteX54" fmla="*/ 659057 w 663227"/>
                <a:gd name="connsiteY54" fmla="*/ 518984 h 889687"/>
                <a:gd name="connsiteX55" fmla="*/ 646701 w 663227"/>
                <a:gd name="connsiteY55" fmla="*/ 531341 h 889687"/>
                <a:gd name="connsiteX56" fmla="*/ 638463 w 663227"/>
                <a:gd name="connsiteY56" fmla="*/ 547817 h 889687"/>
                <a:gd name="connsiteX57" fmla="*/ 609630 w 663227"/>
                <a:gd name="connsiteY57" fmla="*/ 556054 h 889687"/>
                <a:gd name="connsiteX58" fmla="*/ 597274 w 663227"/>
                <a:gd name="connsiteY58" fmla="*/ 560173 h 889687"/>
                <a:gd name="connsiteX59" fmla="*/ 568441 w 663227"/>
                <a:gd name="connsiteY59" fmla="*/ 576649 h 889687"/>
                <a:gd name="connsiteX60" fmla="*/ 551965 w 663227"/>
                <a:gd name="connsiteY60" fmla="*/ 580768 h 889687"/>
                <a:gd name="connsiteX61" fmla="*/ 510776 w 663227"/>
                <a:gd name="connsiteY61" fmla="*/ 601363 h 889687"/>
                <a:gd name="connsiteX62" fmla="*/ 494301 w 663227"/>
                <a:gd name="connsiteY62" fmla="*/ 609600 h 889687"/>
                <a:gd name="connsiteX63" fmla="*/ 469587 w 663227"/>
                <a:gd name="connsiteY63" fmla="*/ 626076 h 889687"/>
                <a:gd name="connsiteX64" fmla="*/ 465468 w 663227"/>
                <a:gd name="connsiteY64" fmla="*/ 638433 h 889687"/>
                <a:gd name="connsiteX65" fmla="*/ 453111 w 663227"/>
                <a:gd name="connsiteY65" fmla="*/ 642552 h 889687"/>
                <a:gd name="connsiteX66" fmla="*/ 440755 w 663227"/>
                <a:gd name="connsiteY66" fmla="*/ 650790 h 889687"/>
                <a:gd name="connsiteX67" fmla="*/ 432517 w 663227"/>
                <a:gd name="connsiteY67" fmla="*/ 671384 h 889687"/>
                <a:gd name="connsiteX68" fmla="*/ 416041 w 663227"/>
                <a:gd name="connsiteY68" fmla="*/ 696098 h 889687"/>
                <a:gd name="connsiteX69" fmla="*/ 395446 w 663227"/>
                <a:gd name="connsiteY69" fmla="*/ 724930 h 889687"/>
                <a:gd name="connsiteX70" fmla="*/ 383090 w 663227"/>
                <a:gd name="connsiteY70" fmla="*/ 737287 h 889687"/>
                <a:gd name="connsiteX71" fmla="*/ 370733 w 663227"/>
                <a:gd name="connsiteY71" fmla="*/ 766119 h 889687"/>
                <a:gd name="connsiteX72" fmla="*/ 354257 w 663227"/>
                <a:gd name="connsiteY72" fmla="*/ 790833 h 889687"/>
                <a:gd name="connsiteX73" fmla="*/ 346019 w 663227"/>
                <a:gd name="connsiteY73" fmla="*/ 803190 h 889687"/>
                <a:gd name="connsiteX74" fmla="*/ 333663 w 663227"/>
                <a:gd name="connsiteY74" fmla="*/ 827903 h 889687"/>
                <a:gd name="connsiteX75" fmla="*/ 317187 w 663227"/>
                <a:gd name="connsiteY75" fmla="*/ 856736 h 889687"/>
                <a:gd name="connsiteX76" fmla="*/ 288355 w 663227"/>
                <a:gd name="connsiteY76" fmla="*/ 889687 h 88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63227" h="889687">
                  <a:moveTo>
                    <a:pt x="288355" y="889687"/>
                  </a:moveTo>
                  <a:lnTo>
                    <a:pt x="288355" y="889687"/>
                  </a:lnTo>
                  <a:cubicBezTo>
                    <a:pt x="240301" y="862228"/>
                    <a:pt x="191541" y="835968"/>
                    <a:pt x="144192" y="807309"/>
                  </a:cubicBezTo>
                  <a:cubicBezTo>
                    <a:pt x="116506" y="790552"/>
                    <a:pt x="142817" y="801469"/>
                    <a:pt x="127717" y="782595"/>
                  </a:cubicBezTo>
                  <a:cubicBezTo>
                    <a:pt x="124624" y="778729"/>
                    <a:pt x="119479" y="777103"/>
                    <a:pt x="115360" y="774357"/>
                  </a:cubicBezTo>
                  <a:cubicBezTo>
                    <a:pt x="108121" y="752640"/>
                    <a:pt x="116026" y="770213"/>
                    <a:pt x="98884" y="749644"/>
                  </a:cubicBezTo>
                  <a:cubicBezTo>
                    <a:pt x="84837" y="732788"/>
                    <a:pt x="95840" y="740958"/>
                    <a:pt x="82409" y="720811"/>
                  </a:cubicBezTo>
                  <a:cubicBezTo>
                    <a:pt x="68713" y="700266"/>
                    <a:pt x="69941" y="702889"/>
                    <a:pt x="53576" y="691979"/>
                  </a:cubicBezTo>
                  <a:cubicBezTo>
                    <a:pt x="37706" y="660238"/>
                    <a:pt x="54449" y="689383"/>
                    <a:pt x="32982" y="663146"/>
                  </a:cubicBezTo>
                  <a:cubicBezTo>
                    <a:pt x="24288" y="652520"/>
                    <a:pt x="8268" y="630195"/>
                    <a:pt x="8268" y="630195"/>
                  </a:cubicBezTo>
                  <a:cubicBezTo>
                    <a:pt x="-2611" y="597558"/>
                    <a:pt x="-1398" y="614046"/>
                    <a:pt x="4149" y="580768"/>
                  </a:cubicBezTo>
                  <a:cubicBezTo>
                    <a:pt x="24744" y="582141"/>
                    <a:pt x="45406" y="582726"/>
                    <a:pt x="65933" y="584887"/>
                  </a:cubicBezTo>
                  <a:cubicBezTo>
                    <a:pt x="69277" y="585239"/>
                    <a:pt x="90339" y="590912"/>
                    <a:pt x="94765" y="593125"/>
                  </a:cubicBezTo>
                  <a:cubicBezTo>
                    <a:pt x="126692" y="609089"/>
                    <a:pt x="88430" y="595134"/>
                    <a:pt x="119479" y="605481"/>
                  </a:cubicBezTo>
                  <a:cubicBezTo>
                    <a:pt x="106863" y="517169"/>
                    <a:pt x="112307" y="566465"/>
                    <a:pt x="119479" y="387179"/>
                  </a:cubicBezTo>
                  <a:cubicBezTo>
                    <a:pt x="120243" y="368073"/>
                    <a:pt x="129386" y="363064"/>
                    <a:pt x="144192" y="350109"/>
                  </a:cubicBezTo>
                  <a:cubicBezTo>
                    <a:pt x="147918" y="346849"/>
                    <a:pt x="152121" y="344085"/>
                    <a:pt x="156549" y="341871"/>
                  </a:cubicBezTo>
                  <a:cubicBezTo>
                    <a:pt x="160432" y="339929"/>
                    <a:pt x="164787" y="339125"/>
                    <a:pt x="168906" y="337752"/>
                  </a:cubicBezTo>
                  <a:cubicBezTo>
                    <a:pt x="181029" y="328659"/>
                    <a:pt x="188175" y="324514"/>
                    <a:pt x="197738" y="313038"/>
                  </a:cubicBezTo>
                  <a:cubicBezTo>
                    <a:pt x="200907" y="309235"/>
                    <a:pt x="203230" y="304800"/>
                    <a:pt x="205976" y="300681"/>
                  </a:cubicBezTo>
                  <a:cubicBezTo>
                    <a:pt x="207349" y="304800"/>
                    <a:pt x="209153" y="308800"/>
                    <a:pt x="210095" y="313038"/>
                  </a:cubicBezTo>
                  <a:cubicBezTo>
                    <a:pt x="211907" y="321191"/>
                    <a:pt x="211814" y="329753"/>
                    <a:pt x="214214" y="337752"/>
                  </a:cubicBezTo>
                  <a:cubicBezTo>
                    <a:pt x="215978" y="343633"/>
                    <a:pt x="219706" y="348735"/>
                    <a:pt x="222452" y="354227"/>
                  </a:cubicBezTo>
                  <a:cubicBezTo>
                    <a:pt x="223825" y="359719"/>
                    <a:pt x="225016" y="365260"/>
                    <a:pt x="226571" y="370703"/>
                  </a:cubicBezTo>
                  <a:cubicBezTo>
                    <a:pt x="227764" y="374878"/>
                    <a:pt x="228748" y="386943"/>
                    <a:pt x="230690" y="383060"/>
                  </a:cubicBezTo>
                  <a:cubicBezTo>
                    <a:pt x="235032" y="374376"/>
                    <a:pt x="232905" y="363747"/>
                    <a:pt x="234809" y="354227"/>
                  </a:cubicBezTo>
                  <a:cubicBezTo>
                    <a:pt x="235660" y="349970"/>
                    <a:pt x="237218" y="345861"/>
                    <a:pt x="238928" y="341871"/>
                  </a:cubicBezTo>
                  <a:cubicBezTo>
                    <a:pt x="245134" y="327390"/>
                    <a:pt x="267973" y="288112"/>
                    <a:pt x="271879" y="284206"/>
                  </a:cubicBezTo>
                  <a:cubicBezTo>
                    <a:pt x="275998" y="280087"/>
                    <a:pt x="280637" y="276429"/>
                    <a:pt x="284236" y="271849"/>
                  </a:cubicBezTo>
                  <a:cubicBezTo>
                    <a:pt x="295773" y="257165"/>
                    <a:pt x="305982" y="241481"/>
                    <a:pt x="317187" y="226541"/>
                  </a:cubicBezTo>
                  <a:cubicBezTo>
                    <a:pt x="322462" y="219508"/>
                    <a:pt x="326630" y="211221"/>
                    <a:pt x="333663" y="205946"/>
                  </a:cubicBezTo>
                  <a:lnTo>
                    <a:pt x="350138" y="193590"/>
                  </a:lnTo>
                  <a:cubicBezTo>
                    <a:pt x="361620" y="176368"/>
                    <a:pt x="364453" y="168618"/>
                    <a:pt x="378971" y="156519"/>
                  </a:cubicBezTo>
                  <a:cubicBezTo>
                    <a:pt x="382774" y="153350"/>
                    <a:pt x="387525" y="151450"/>
                    <a:pt x="391328" y="148281"/>
                  </a:cubicBezTo>
                  <a:cubicBezTo>
                    <a:pt x="395803" y="144552"/>
                    <a:pt x="398944" y="139310"/>
                    <a:pt x="403684" y="135925"/>
                  </a:cubicBezTo>
                  <a:cubicBezTo>
                    <a:pt x="408681" y="132356"/>
                    <a:pt x="415163" y="131256"/>
                    <a:pt x="420160" y="127687"/>
                  </a:cubicBezTo>
                  <a:cubicBezTo>
                    <a:pt x="424900" y="124301"/>
                    <a:pt x="428094" y="119121"/>
                    <a:pt x="432517" y="115330"/>
                  </a:cubicBezTo>
                  <a:cubicBezTo>
                    <a:pt x="437729" y="110862"/>
                    <a:pt x="443780" y="107440"/>
                    <a:pt x="448992" y="102973"/>
                  </a:cubicBezTo>
                  <a:cubicBezTo>
                    <a:pt x="476737" y="79192"/>
                    <a:pt x="446400" y="100583"/>
                    <a:pt x="473706" y="82379"/>
                  </a:cubicBezTo>
                  <a:cubicBezTo>
                    <a:pt x="495754" y="49307"/>
                    <a:pt x="461328" y="96518"/>
                    <a:pt x="506657" y="57665"/>
                  </a:cubicBezTo>
                  <a:cubicBezTo>
                    <a:pt x="509953" y="54840"/>
                    <a:pt x="507164" y="47717"/>
                    <a:pt x="510776" y="45309"/>
                  </a:cubicBezTo>
                  <a:cubicBezTo>
                    <a:pt x="516601" y="41426"/>
                    <a:pt x="524506" y="42563"/>
                    <a:pt x="531371" y="41190"/>
                  </a:cubicBezTo>
                  <a:cubicBezTo>
                    <a:pt x="540982" y="34325"/>
                    <a:pt x="550376" y="27147"/>
                    <a:pt x="560203" y="20595"/>
                  </a:cubicBezTo>
                  <a:cubicBezTo>
                    <a:pt x="566864" y="16154"/>
                    <a:pt x="574009" y="12481"/>
                    <a:pt x="580798" y="8238"/>
                  </a:cubicBezTo>
                  <a:cubicBezTo>
                    <a:pt x="584996" y="5614"/>
                    <a:pt x="589036" y="2746"/>
                    <a:pt x="593155" y="0"/>
                  </a:cubicBezTo>
                  <a:cubicBezTo>
                    <a:pt x="603172" y="60101"/>
                    <a:pt x="593155" y="-10844"/>
                    <a:pt x="593155" y="107092"/>
                  </a:cubicBezTo>
                  <a:cubicBezTo>
                    <a:pt x="593155" y="145560"/>
                    <a:pt x="592645" y="184234"/>
                    <a:pt x="597274" y="222422"/>
                  </a:cubicBezTo>
                  <a:cubicBezTo>
                    <a:pt x="598237" y="230370"/>
                    <a:pt x="605511" y="236152"/>
                    <a:pt x="609630" y="243017"/>
                  </a:cubicBezTo>
                  <a:cubicBezTo>
                    <a:pt x="611003" y="248509"/>
                    <a:pt x="611519" y="254289"/>
                    <a:pt x="613749" y="259492"/>
                  </a:cubicBezTo>
                  <a:cubicBezTo>
                    <a:pt x="626692" y="289691"/>
                    <a:pt x="620618" y="248529"/>
                    <a:pt x="630225" y="296563"/>
                  </a:cubicBezTo>
                  <a:cubicBezTo>
                    <a:pt x="631598" y="303428"/>
                    <a:pt x="632646" y="310365"/>
                    <a:pt x="634344" y="317157"/>
                  </a:cubicBezTo>
                  <a:cubicBezTo>
                    <a:pt x="636127" y="324287"/>
                    <a:pt x="644811" y="346329"/>
                    <a:pt x="646701" y="350109"/>
                  </a:cubicBezTo>
                  <a:cubicBezTo>
                    <a:pt x="648915" y="354536"/>
                    <a:pt x="652192" y="358346"/>
                    <a:pt x="654938" y="362465"/>
                  </a:cubicBezTo>
                  <a:cubicBezTo>
                    <a:pt x="656527" y="368819"/>
                    <a:pt x="663176" y="394307"/>
                    <a:pt x="663176" y="399536"/>
                  </a:cubicBezTo>
                  <a:cubicBezTo>
                    <a:pt x="663176" y="439376"/>
                    <a:pt x="663998" y="479452"/>
                    <a:pt x="659057" y="518984"/>
                  </a:cubicBezTo>
                  <a:cubicBezTo>
                    <a:pt x="658335" y="524764"/>
                    <a:pt x="650087" y="526601"/>
                    <a:pt x="646701" y="531341"/>
                  </a:cubicBezTo>
                  <a:cubicBezTo>
                    <a:pt x="643132" y="536338"/>
                    <a:pt x="642805" y="543475"/>
                    <a:pt x="638463" y="547817"/>
                  </a:cubicBezTo>
                  <a:cubicBezTo>
                    <a:pt x="636486" y="549794"/>
                    <a:pt x="609782" y="556011"/>
                    <a:pt x="609630" y="556054"/>
                  </a:cubicBezTo>
                  <a:cubicBezTo>
                    <a:pt x="605456" y="557247"/>
                    <a:pt x="601157" y="558231"/>
                    <a:pt x="597274" y="560173"/>
                  </a:cubicBezTo>
                  <a:cubicBezTo>
                    <a:pt x="573377" y="572122"/>
                    <a:pt x="597321" y="565819"/>
                    <a:pt x="568441" y="576649"/>
                  </a:cubicBezTo>
                  <a:cubicBezTo>
                    <a:pt x="563140" y="578637"/>
                    <a:pt x="557457" y="579395"/>
                    <a:pt x="551965" y="580768"/>
                  </a:cubicBezTo>
                  <a:lnTo>
                    <a:pt x="510776" y="601363"/>
                  </a:lnTo>
                  <a:cubicBezTo>
                    <a:pt x="505284" y="604109"/>
                    <a:pt x="499410" y="606194"/>
                    <a:pt x="494301" y="609600"/>
                  </a:cubicBezTo>
                  <a:lnTo>
                    <a:pt x="469587" y="626076"/>
                  </a:lnTo>
                  <a:cubicBezTo>
                    <a:pt x="468214" y="630195"/>
                    <a:pt x="468538" y="635363"/>
                    <a:pt x="465468" y="638433"/>
                  </a:cubicBezTo>
                  <a:cubicBezTo>
                    <a:pt x="462398" y="641503"/>
                    <a:pt x="456994" y="640610"/>
                    <a:pt x="453111" y="642552"/>
                  </a:cubicBezTo>
                  <a:cubicBezTo>
                    <a:pt x="448683" y="644766"/>
                    <a:pt x="444874" y="648044"/>
                    <a:pt x="440755" y="650790"/>
                  </a:cubicBezTo>
                  <a:cubicBezTo>
                    <a:pt x="438009" y="657655"/>
                    <a:pt x="436057" y="664893"/>
                    <a:pt x="432517" y="671384"/>
                  </a:cubicBezTo>
                  <a:cubicBezTo>
                    <a:pt x="427776" y="680076"/>
                    <a:pt x="421533" y="687860"/>
                    <a:pt x="416041" y="696098"/>
                  </a:cubicBezTo>
                  <a:cubicBezTo>
                    <a:pt x="409524" y="705874"/>
                    <a:pt x="403106" y="715993"/>
                    <a:pt x="395446" y="724930"/>
                  </a:cubicBezTo>
                  <a:cubicBezTo>
                    <a:pt x="391655" y="729353"/>
                    <a:pt x="387209" y="733168"/>
                    <a:pt x="383090" y="737287"/>
                  </a:cubicBezTo>
                  <a:cubicBezTo>
                    <a:pt x="378829" y="750071"/>
                    <a:pt x="378369" y="753393"/>
                    <a:pt x="370733" y="766119"/>
                  </a:cubicBezTo>
                  <a:cubicBezTo>
                    <a:pt x="365639" y="774609"/>
                    <a:pt x="359749" y="782595"/>
                    <a:pt x="354257" y="790833"/>
                  </a:cubicBezTo>
                  <a:lnTo>
                    <a:pt x="346019" y="803190"/>
                  </a:lnTo>
                  <a:cubicBezTo>
                    <a:pt x="335670" y="834243"/>
                    <a:pt x="349630" y="795970"/>
                    <a:pt x="333663" y="827903"/>
                  </a:cubicBezTo>
                  <a:cubicBezTo>
                    <a:pt x="317938" y="859353"/>
                    <a:pt x="347067" y="816896"/>
                    <a:pt x="317187" y="856736"/>
                  </a:cubicBezTo>
                  <a:cubicBezTo>
                    <a:pt x="308515" y="882752"/>
                    <a:pt x="293160" y="884195"/>
                    <a:pt x="288355" y="8896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78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-1.18594 -0.00578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97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rot="5400000">
            <a:off x="7076166" y="2739055"/>
            <a:ext cx="4118945" cy="4118945"/>
            <a:chOff x="2435586" y="2208792"/>
            <a:chExt cx="4118945" cy="4118945"/>
          </a:xfrm>
        </p:grpSpPr>
        <p:grpSp>
          <p:nvGrpSpPr>
            <p:cNvPr id="3" name="Group 2"/>
            <p:cNvGrpSpPr/>
            <p:nvPr/>
          </p:nvGrpSpPr>
          <p:grpSpPr>
            <a:xfrm>
              <a:off x="2435586" y="2208792"/>
              <a:ext cx="4118945" cy="4118945"/>
              <a:chOff x="3787661" y="2420734"/>
              <a:chExt cx="4118945" cy="411894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7661" y="2420734"/>
                <a:ext cx="4118945" cy="4118945"/>
              </a:xfrm>
              <a:prstGeom prst="rect">
                <a:avLst/>
              </a:prstGeom>
            </p:spPr>
          </p:pic>
          <p:sp>
            <p:nvSpPr>
              <p:cNvPr id="5" name="Freeform 4"/>
              <p:cNvSpPr/>
              <p:nvPr/>
            </p:nvSpPr>
            <p:spPr>
              <a:xfrm>
                <a:off x="4456640" y="4856205"/>
                <a:ext cx="663227" cy="889687"/>
              </a:xfrm>
              <a:custGeom>
                <a:avLst/>
                <a:gdLst>
                  <a:gd name="connsiteX0" fmla="*/ 288355 w 663227"/>
                  <a:gd name="connsiteY0" fmla="*/ 889687 h 889687"/>
                  <a:gd name="connsiteX1" fmla="*/ 288355 w 663227"/>
                  <a:gd name="connsiteY1" fmla="*/ 889687 h 889687"/>
                  <a:gd name="connsiteX2" fmla="*/ 144192 w 663227"/>
                  <a:gd name="connsiteY2" fmla="*/ 807309 h 889687"/>
                  <a:gd name="connsiteX3" fmla="*/ 127717 w 663227"/>
                  <a:gd name="connsiteY3" fmla="*/ 782595 h 889687"/>
                  <a:gd name="connsiteX4" fmla="*/ 115360 w 663227"/>
                  <a:gd name="connsiteY4" fmla="*/ 774357 h 889687"/>
                  <a:gd name="connsiteX5" fmla="*/ 98884 w 663227"/>
                  <a:gd name="connsiteY5" fmla="*/ 749644 h 889687"/>
                  <a:gd name="connsiteX6" fmla="*/ 82409 w 663227"/>
                  <a:gd name="connsiteY6" fmla="*/ 720811 h 889687"/>
                  <a:gd name="connsiteX7" fmla="*/ 53576 w 663227"/>
                  <a:gd name="connsiteY7" fmla="*/ 691979 h 889687"/>
                  <a:gd name="connsiteX8" fmla="*/ 32982 w 663227"/>
                  <a:gd name="connsiteY8" fmla="*/ 663146 h 889687"/>
                  <a:gd name="connsiteX9" fmla="*/ 8268 w 663227"/>
                  <a:gd name="connsiteY9" fmla="*/ 630195 h 889687"/>
                  <a:gd name="connsiteX10" fmla="*/ 4149 w 663227"/>
                  <a:gd name="connsiteY10" fmla="*/ 580768 h 889687"/>
                  <a:gd name="connsiteX11" fmla="*/ 65933 w 663227"/>
                  <a:gd name="connsiteY11" fmla="*/ 584887 h 889687"/>
                  <a:gd name="connsiteX12" fmla="*/ 94765 w 663227"/>
                  <a:gd name="connsiteY12" fmla="*/ 593125 h 889687"/>
                  <a:gd name="connsiteX13" fmla="*/ 119479 w 663227"/>
                  <a:gd name="connsiteY13" fmla="*/ 605481 h 889687"/>
                  <a:gd name="connsiteX14" fmla="*/ 119479 w 663227"/>
                  <a:gd name="connsiteY14" fmla="*/ 387179 h 889687"/>
                  <a:gd name="connsiteX15" fmla="*/ 144192 w 663227"/>
                  <a:gd name="connsiteY15" fmla="*/ 350109 h 889687"/>
                  <a:gd name="connsiteX16" fmla="*/ 156549 w 663227"/>
                  <a:gd name="connsiteY16" fmla="*/ 341871 h 889687"/>
                  <a:gd name="connsiteX17" fmla="*/ 168906 w 663227"/>
                  <a:gd name="connsiteY17" fmla="*/ 337752 h 889687"/>
                  <a:gd name="connsiteX18" fmla="*/ 197738 w 663227"/>
                  <a:gd name="connsiteY18" fmla="*/ 313038 h 889687"/>
                  <a:gd name="connsiteX19" fmla="*/ 205976 w 663227"/>
                  <a:gd name="connsiteY19" fmla="*/ 300681 h 889687"/>
                  <a:gd name="connsiteX20" fmla="*/ 210095 w 663227"/>
                  <a:gd name="connsiteY20" fmla="*/ 313038 h 889687"/>
                  <a:gd name="connsiteX21" fmla="*/ 214214 w 663227"/>
                  <a:gd name="connsiteY21" fmla="*/ 337752 h 889687"/>
                  <a:gd name="connsiteX22" fmla="*/ 222452 w 663227"/>
                  <a:gd name="connsiteY22" fmla="*/ 354227 h 889687"/>
                  <a:gd name="connsiteX23" fmla="*/ 226571 w 663227"/>
                  <a:gd name="connsiteY23" fmla="*/ 370703 h 889687"/>
                  <a:gd name="connsiteX24" fmla="*/ 230690 w 663227"/>
                  <a:gd name="connsiteY24" fmla="*/ 383060 h 889687"/>
                  <a:gd name="connsiteX25" fmla="*/ 234809 w 663227"/>
                  <a:gd name="connsiteY25" fmla="*/ 354227 h 889687"/>
                  <a:gd name="connsiteX26" fmla="*/ 238928 w 663227"/>
                  <a:gd name="connsiteY26" fmla="*/ 341871 h 889687"/>
                  <a:gd name="connsiteX27" fmla="*/ 271879 w 663227"/>
                  <a:gd name="connsiteY27" fmla="*/ 284206 h 889687"/>
                  <a:gd name="connsiteX28" fmla="*/ 284236 w 663227"/>
                  <a:gd name="connsiteY28" fmla="*/ 271849 h 889687"/>
                  <a:gd name="connsiteX29" fmla="*/ 317187 w 663227"/>
                  <a:gd name="connsiteY29" fmla="*/ 226541 h 889687"/>
                  <a:gd name="connsiteX30" fmla="*/ 333663 w 663227"/>
                  <a:gd name="connsiteY30" fmla="*/ 205946 h 889687"/>
                  <a:gd name="connsiteX31" fmla="*/ 350138 w 663227"/>
                  <a:gd name="connsiteY31" fmla="*/ 193590 h 889687"/>
                  <a:gd name="connsiteX32" fmla="*/ 378971 w 663227"/>
                  <a:gd name="connsiteY32" fmla="*/ 156519 h 889687"/>
                  <a:gd name="connsiteX33" fmla="*/ 391328 w 663227"/>
                  <a:gd name="connsiteY33" fmla="*/ 148281 h 889687"/>
                  <a:gd name="connsiteX34" fmla="*/ 403684 w 663227"/>
                  <a:gd name="connsiteY34" fmla="*/ 135925 h 889687"/>
                  <a:gd name="connsiteX35" fmla="*/ 420160 w 663227"/>
                  <a:gd name="connsiteY35" fmla="*/ 127687 h 889687"/>
                  <a:gd name="connsiteX36" fmla="*/ 432517 w 663227"/>
                  <a:gd name="connsiteY36" fmla="*/ 115330 h 889687"/>
                  <a:gd name="connsiteX37" fmla="*/ 448992 w 663227"/>
                  <a:gd name="connsiteY37" fmla="*/ 102973 h 889687"/>
                  <a:gd name="connsiteX38" fmla="*/ 473706 w 663227"/>
                  <a:gd name="connsiteY38" fmla="*/ 82379 h 889687"/>
                  <a:gd name="connsiteX39" fmla="*/ 506657 w 663227"/>
                  <a:gd name="connsiteY39" fmla="*/ 57665 h 889687"/>
                  <a:gd name="connsiteX40" fmla="*/ 510776 w 663227"/>
                  <a:gd name="connsiteY40" fmla="*/ 45309 h 889687"/>
                  <a:gd name="connsiteX41" fmla="*/ 531371 w 663227"/>
                  <a:gd name="connsiteY41" fmla="*/ 41190 h 889687"/>
                  <a:gd name="connsiteX42" fmla="*/ 560203 w 663227"/>
                  <a:gd name="connsiteY42" fmla="*/ 20595 h 889687"/>
                  <a:gd name="connsiteX43" fmla="*/ 580798 w 663227"/>
                  <a:gd name="connsiteY43" fmla="*/ 8238 h 889687"/>
                  <a:gd name="connsiteX44" fmla="*/ 593155 w 663227"/>
                  <a:gd name="connsiteY44" fmla="*/ 0 h 889687"/>
                  <a:gd name="connsiteX45" fmla="*/ 593155 w 663227"/>
                  <a:gd name="connsiteY45" fmla="*/ 107092 h 889687"/>
                  <a:gd name="connsiteX46" fmla="*/ 597274 w 663227"/>
                  <a:gd name="connsiteY46" fmla="*/ 222422 h 889687"/>
                  <a:gd name="connsiteX47" fmla="*/ 609630 w 663227"/>
                  <a:gd name="connsiteY47" fmla="*/ 243017 h 889687"/>
                  <a:gd name="connsiteX48" fmla="*/ 613749 w 663227"/>
                  <a:gd name="connsiteY48" fmla="*/ 259492 h 889687"/>
                  <a:gd name="connsiteX49" fmla="*/ 630225 w 663227"/>
                  <a:gd name="connsiteY49" fmla="*/ 296563 h 889687"/>
                  <a:gd name="connsiteX50" fmla="*/ 634344 w 663227"/>
                  <a:gd name="connsiteY50" fmla="*/ 317157 h 889687"/>
                  <a:gd name="connsiteX51" fmla="*/ 646701 w 663227"/>
                  <a:gd name="connsiteY51" fmla="*/ 350109 h 889687"/>
                  <a:gd name="connsiteX52" fmla="*/ 654938 w 663227"/>
                  <a:gd name="connsiteY52" fmla="*/ 362465 h 889687"/>
                  <a:gd name="connsiteX53" fmla="*/ 663176 w 663227"/>
                  <a:gd name="connsiteY53" fmla="*/ 399536 h 889687"/>
                  <a:gd name="connsiteX54" fmla="*/ 659057 w 663227"/>
                  <a:gd name="connsiteY54" fmla="*/ 518984 h 889687"/>
                  <a:gd name="connsiteX55" fmla="*/ 646701 w 663227"/>
                  <a:gd name="connsiteY55" fmla="*/ 531341 h 889687"/>
                  <a:gd name="connsiteX56" fmla="*/ 638463 w 663227"/>
                  <a:gd name="connsiteY56" fmla="*/ 547817 h 889687"/>
                  <a:gd name="connsiteX57" fmla="*/ 609630 w 663227"/>
                  <a:gd name="connsiteY57" fmla="*/ 556054 h 889687"/>
                  <a:gd name="connsiteX58" fmla="*/ 597274 w 663227"/>
                  <a:gd name="connsiteY58" fmla="*/ 560173 h 889687"/>
                  <a:gd name="connsiteX59" fmla="*/ 568441 w 663227"/>
                  <a:gd name="connsiteY59" fmla="*/ 576649 h 889687"/>
                  <a:gd name="connsiteX60" fmla="*/ 551965 w 663227"/>
                  <a:gd name="connsiteY60" fmla="*/ 580768 h 889687"/>
                  <a:gd name="connsiteX61" fmla="*/ 510776 w 663227"/>
                  <a:gd name="connsiteY61" fmla="*/ 601363 h 889687"/>
                  <a:gd name="connsiteX62" fmla="*/ 494301 w 663227"/>
                  <a:gd name="connsiteY62" fmla="*/ 609600 h 889687"/>
                  <a:gd name="connsiteX63" fmla="*/ 469587 w 663227"/>
                  <a:gd name="connsiteY63" fmla="*/ 626076 h 889687"/>
                  <a:gd name="connsiteX64" fmla="*/ 465468 w 663227"/>
                  <a:gd name="connsiteY64" fmla="*/ 638433 h 889687"/>
                  <a:gd name="connsiteX65" fmla="*/ 453111 w 663227"/>
                  <a:gd name="connsiteY65" fmla="*/ 642552 h 889687"/>
                  <a:gd name="connsiteX66" fmla="*/ 440755 w 663227"/>
                  <a:gd name="connsiteY66" fmla="*/ 650790 h 889687"/>
                  <a:gd name="connsiteX67" fmla="*/ 432517 w 663227"/>
                  <a:gd name="connsiteY67" fmla="*/ 671384 h 889687"/>
                  <a:gd name="connsiteX68" fmla="*/ 416041 w 663227"/>
                  <a:gd name="connsiteY68" fmla="*/ 696098 h 889687"/>
                  <a:gd name="connsiteX69" fmla="*/ 395446 w 663227"/>
                  <a:gd name="connsiteY69" fmla="*/ 724930 h 889687"/>
                  <a:gd name="connsiteX70" fmla="*/ 383090 w 663227"/>
                  <a:gd name="connsiteY70" fmla="*/ 737287 h 889687"/>
                  <a:gd name="connsiteX71" fmla="*/ 370733 w 663227"/>
                  <a:gd name="connsiteY71" fmla="*/ 766119 h 889687"/>
                  <a:gd name="connsiteX72" fmla="*/ 354257 w 663227"/>
                  <a:gd name="connsiteY72" fmla="*/ 790833 h 889687"/>
                  <a:gd name="connsiteX73" fmla="*/ 346019 w 663227"/>
                  <a:gd name="connsiteY73" fmla="*/ 803190 h 889687"/>
                  <a:gd name="connsiteX74" fmla="*/ 333663 w 663227"/>
                  <a:gd name="connsiteY74" fmla="*/ 827903 h 889687"/>
                  <a:gd name="connsiteX75" fmla="*/ 317187 w 663227"/>
                  <a:gd name="connsiteY75" fmla="*/ 856736 h 889687"/>
                  <a:gd name="connsiteX76" fmla="*/ 288355 w 663227"/>
                  <a:gd name="connsiteY76" fmla="*/ 889687 h 88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663227" h="889687">
                    <a:moveTo>
                      <a:pt x="288355" y="889687"/>
                    </a:moveTo>
                    <a:lnTo>
                      <a:pt x="288355" y="889687"/>
                    </a:lnTo>
                    <a:cubicBezTo>
                      <a:pt x="240301" y="862228"/>
                      <a:pt x="191541" y="835968"/>
                      <a:pt x="144192" y="807309"/>
                    </a:cubicBezTo>
                    <a:cubicBezTo>
                      <a:pt x="116506" y="790552"/>
                      <a:pt x="142817" y="801469"/>
                      <a:pt x="127717" y="782595"/>
                    </a:cubicBezTo>
                    <a:cubicBezTo>
                      <a:pt x="124624" y="778729"/>
                      <a:pt x="119479" y="777103"/>
                      <a:pt x="115360" y="774357"/>
                    </a:cubicBezTo>
                    <a:cubicBezTo>
                      <a:pt x="108121" y="752640"/>
                      <a:pt x="116026" y="770213"/>
                      <a:pt x="98884" y="749644"/>
                    </a:cubicBezTo>
                    <a:cubicBezTo>
                      <a:pt x="84837" y="732788"/>
                      <a:pt x="95840" y="740958"/>
                      <a:pt x="82409" y="720811"/>
                    </a:cubicBezTo>
                    <a:cubicBezTo>
                      <a:pt x="68713" y="700266"/>
                      <a:pt x="69941" y="702889"/>
                      <a:pt x="53576" y="691979"/>
                    </a:cubicBezTo>
                    <a:cubicBezTo>
                      <a:pt x="37706" y="660238"/>
                      <a:pt x="54449" y="689383"/>
                      <a:pt x="32982" y="663146"/>
                    </a:cubicBezTo>
                    <a:cubicBezTo>
                      <a:pt x="24288" y="652520"/>
                      <a:pt x="8268" y="630195"/>
                      <a:pt x="8268" y="630195"/>
                    </a:cubicBezTo>
                    <a:cubicBezTo>
                      <a:pt x="-2611" y="597558"/>
                      <a:pt x="-1398" y="614046"/>
                      <a:pt x="4149" y="580768"/>
                    </a:cubicBezTo>
                    <a:cubicBezTo>
                      <a:pt x="24744" y="582141"/>
                      <a:pt x="45406" y="582726"/>
                      <a:pt x="65933" y="584887"/>
                    </a:cubicBezTo>
                    <a:cubicBezTo>
                      <a:pt x="69277" y="585239"/>
                      <a:pt x="90339" y="590912"/>
                      <a:pt x="94765" y="593125"/>
                    </a:cubicBezTo>
                    <a:cubicBezTo>
                      <a:pt x="126692" y="609089"/>
                      <a:pt x="88430" y="595134"/>
                      <a:pt x="119479" y="605481"/>
                    </a:cubicBezTo>
                    <a:cubicBezTo>
                      <a:pt x="106863" y="517169"/>
                      <a:pt x="112307" y="566465"/>
                      <a:pt x="119479" y="387179"/>
                    </a:cubicBezTo>
                    <a:cubicBezTo>
                      <a:pt x="120243" y="368073"/>
                      <a:pt x="129386" y="363064"/>
                      <a:pt x="144192" y="350109"/>
                    </a:cubicBezTo>
                    <a:cubicBezTo>
                      <a:pt x="147918" y="346849"/>
                      <a:pt x="152121" y="344085"/>
                      <a:pt x="156549" y="341871"/>
                    </a:cubicBezTo>
                    <a:cubicBezTo>
                      <a:pt x="160432" y="339929"/>
                      <a:pt x="164787" y="339125"/>
                      <a:pt x="168906" y="337752"/>
                    </a:cubicBezTo>
                    <a:cubicBezTo>
                      <a:pt x="181029" y="328659"/>
                      <a:pt x="188175" y="324514"/>
                      <a:pt x="197738" y="313038"/>
                    </a:cubicBezTo>
                    <a:cubicBezTo>
                      <a:pt x="200907" y="309235"/>
                      <a:pt x="203230" y="304800"/>
                      <a:pt x="205976" y="300681"/>
                    </a:cubicBezTo>
                    <a:cubicBezTo>
                      <a:pt x="207349" y="304800"/>
                      <a:pt x="209153" y="308800"/>
                      <a:pt x="210095" y="313038"/>
                    </a:cubicBezTo>
                    <a:cubicBezTo>
                      <a:pt x="211907" y="321191"/>
                      <a:pt x="211814" y="329753"/>
                      <a:pt x="214214" y="337752"/>
                    </a:cubicBezTo>
                    <a:cubicBezTo>
                      <a:pt x="215978" y="343633"/>
                      <a:pt x="219706" y="348735"/>
                      <a:pt x="222452" y="354227"/>
                    </a:cubicBezTo>
                    <a:cubicBezTo>
                      <a:pt x="223825" y="359719"/>
                      <a:pt x="225016" y="365260"/>
                      <a:pt x="226571" y="370703"/>
                    </a:cubicBezTo>
                    <a:cubicBezTo>
                      <a:pt x="227764" y="374878"/>
                      <a:pt x="228748" y="386943"/>
                      <a:pt x="230690" y="383060"/>
                    </a:cubicBezTo>
                    <a:cubicBezTo>
                      <a:pt x="235032" y="374376"/>
                      <a:pt x="232905" y="363747"/>
                      <a:pt x="234809" y="354227"/>
                    </a:cubicBezTo>
                    <a:cubicBezTo>
                      <a:pt x="235660" y="349970"/>
                      <a:pt x="237218" y="345861"/>
                      <a:pt x="238928" y="341871"/>
                    </a:cubicBezTo>
                    <a:cubicBezTo>
                      <a:pt x="245134" y="327390"/>
                      <a:pt x="267973" y="288112"/>
                      <a:pt x="271879" y="284206"/>
                    </a:cubicBezTo>
                    <a:cubicBezTo>
                      <a:pt x="275998" y="280087"/>
                      <a:pt x="280637" y="276429"/>
                      <a:pt x="284236" y="271849"/>
                    </a:cubicBezTo>
                    <a:cubicBezTo>
                      <a:pt x="295773" y="257165"/>
                      <a:pt x="305982" y="241481"/>
                      <a:pt x="317187" y="226541"/>
                    </a:cubicBezTo>
                    <a:cubicBezTo>
                      <a:pt x="322462" y="219508"/>
                      <a:pt x="326630" y="211221"/>
                      <a:pt x="333663" y="205946"/>
                    </a:cubicBezTo>
                    <a:lnTo>
                      <a:pt x="350138" y="193590"/>
                    </a:lnTo>
                    <a:cubicBezTo>
                      <a:pt x="361620" y="176368"/>
                      <a:pt x="364453" y="168618"/>
                      <a:pt x="378971" y="156519"/>
                    </a:cubicBezTo>
                    <a:cubicBezTo>
                      <a:pt x="382774" y="153350"/>
                      <a:pt x="387525" y="151450"/>
                      <a:pt x="391328" y="148281"/>
                    </a:cubicBezTo>
                    <a:cubicBezTo>
                      <a:pt x="395803" y="144552"/>
                      <a:pt x="398944" y="139310"/>
                      <a:pt x="403684" y="135925"/>
                    </a:cubicBezTo>
                    <a:cubicBezTo>
                      <a:pt x="408681" y="132356"/>
                      <a:pt x="415163" y="131256"/>
                      <a:pt x="420160" y="127687"/>
                    </a:cubicBezTo>
                    <a:cubicBezTo>
                      <a:pt x="424900" y="124301"/>
                      <a:pt x="428094" y="119121"/>
                      <a:pt x="432517" y="115330"/>
                    </a:cubicBezTo>
                    <a:cubicBezTo>
                      <a:pt x="437729" y="110862"/>
                      <a:pt x="443780" y="107440"/>
                      <a:pt x="448992" y="102973"/>
                    </a:cubicBezTo>
                    <a:cubicBezTo>
                      <a:pt x="476737" y="79192"/>
                      <a:pt x="446400" y="100583"/>
                      <a:pt x="473706" y="82379"/>
                    </a:cubicBezTo>
                    <a:cubicBezTo>
                      <a:pt x="495754" y="49307"/>
                      <a:pt x="461328" y="96518"/>
                      <a:pt x="506657" y="57665"/>
                    </a:cubicBezTo>
                    <a:cubicBezTo>
                      <a:pt x="509953" y="54840"/>
                      <a:pt x="507164" y="47717"/>
                      <a:pt x="510776" y="45309"/>
                    </a:cubicBezTo>
                    <a:cubicBezTo>
                      <a:pt x="516601" y="41426"/>
                      <a:pt x="524506" y="42563"/>
                      <a:pt x="531371" y="41190"/>
                    </a:cubicBezTo>
                    <a:cubicBezTo>
                      <a:pt x="540982" y="34325"/>
                      <a:pt x="550376" y="27147"/>
                      <a:pt x="560203" y="20595"/>
                    </a:cubicBezTo>
                    <a:cubicBezTo>
                      <a:pt x="566864" y="16154"/>
                      <a:pt x="574009" y="12481"/>
                      <a:pt x="580798" y="8238"/>
                    </a:cubicBezTo>
                    <a:cubicBezTo>
                      <a:pt x="584996" y="5614"/>
                      <a:pt x="589036" y="2746"/>
                      <a:pt x="593155" y="0"/>
                    </a:cubicBezTo>
                    <a:cubicBezTo>
                      <a:pt x="603172" y="60101"/>
                      <a:pt x="593155" y="-10844"/>
                      <a:pt x="593155" y="107092"/>
                    </a:cubicBezTo>
                    <a:cubicBezTo>
                      <a:pt x="593155" y="145560"/>
                      <a:pt x="592645" y="184234"/>
                      <a:pt x="597274" y="222422"/>
                    </a:cubicBezTo>
                    <a:cubicBezTo>
                      <a:pt x="598237" y="230370"/>
                      <a:pt x="605511" y="236152"/>
                      <a:pt x="609630" y="243017"/>
                    </a:cubicBezTo>
                    <a:cubicBezTo>
                      <a:pt x="611003" y="248509"/>
                      <a:pt x="611519" y="254289"/>
                      <a:pt x="613749" y="259492"/>
                    </a:cubicBezTo>
                    <a:cubicBezTo>
                      <a:pt x="626692" y="289691"/>
                      <a:pt x="620618" y="248529"/>
                      <a:pt x="630225" y="296563"/>
                    </a:cubicBezTo>
                    <a:cubicBezTo>
                      <a:pt x="631598" y="303428"/>
                      <a:pt x="632646" y="310365"/>
                      <a:pt x="634344" y="317157"/>
                    </a:cubicBezTo>
                    <a:cubicBezTo>
                      <a:pt x="636127" y="324287"/>
                      <a:pt x="644811" y="346329"/>
                      <a:pt x="646701" y="350109"/>
                    </a:cubicBezTo>
                    <a:cubicBezTo>
                      <a:pt x="648915" y="354536"/>
                      <a:pt x="652192" y="358346"/>
                      <a:pt x="654938" y="362465"/>
                    </a:cubicBezTo>
                    <a:cubicBezTo>
                      <a:pt x="656527" y="368819"/>
                      <a:pt x="663176" y="394307"/>
                      <a:pt x="663176" y="399536"/>
                    </a:cubicBezTo>
                    <a:cubicBezTo>
                      <a:pt x="663176" y="439376"/>
                      <a:pt x="663998" y="479452"/>
                      <a:pt x="659057" y="518984"/>
                    </a:cubicBezTo>
                    <a:cubicBezTo>
                      <a:pt x="658335" y="524764"/>
                      <a:pt x="650087" y="526601"/>
                      <a:pt x="646701" y="531341"/>
                    </a:cubicBezTo>
                    <a:cubicBezTo>
                      <a:pt x="643132" y="536338"/>
                      <a:pt x="642805" y="543475"/>
                      <a:pt x="638463" y="547817"/>
                    </a:cubicBezTo>
                    <a:cubicBezTo>
                      <a:pt x="636486" y="549794"/>
                      <a:pt x="609782" y="556011"/>
                      <a:pt x="609630" y="556054"/>
                    </a:cubicBezTo>
                    <a:cubicBezTo>
                      <a:pt x="605456" y="557247"/>
                      <a:pt x="601157" y="558231"/>
                      <a:pt x="597274" y="560173"/>
                    </a:cubicBezTo>
                    <a:cubicBezTo>
                      <a:pt x="573377" y="572122"/>
                      <a:pt x="597321" y="565819"/>
                      <a:pt x="568441" y="576649"/>
                    </a:cubicBezTo>
                    <a:cubicBezTo>
                      <a:pt x="563140" y="578637"/>
                      <a:pt x="557457" y="579395"/>
                      <a:pt x="551965" y="580768"/>
                    </a:cubicBezTo>
                    <a:lnTo>
                      <a:pt x="510776" y="601363"/>
                    </a:lnTo>
                    <a:cubicBezTo>
                      <a:pt x="505284" y="604109"/>
                      <a:pt x="499410" y="606194"/>
                      <a:pt x="494301" y="609600"/>
                    </a:cubicBezTo>
                    <a:lnTo>
                      <a:pt x="469587" y="626076"/>
                    </a:lnTo>
                    <a:cubicBezTo>
                      <a:pt x="468214" y="630195"/>
                      <a:pt x="468538" y="635363"/>
                      <a:pt x="465468" y="638433"/>
                    </a:cubicBezTo>
                    <a:cubicBezTo>
                      <a:pt x="462398" y="641503"/>
                      <a:pt x="456994" y="640610"/>
                      <a:pt x="453111" y="642552"/>
                    </a:cubicBezTo>
                    <a:cubicBezTo>
                      <a:pt x="448683" y="644766"/>
                      <a:pt x="444874" y="648044"/>
                      <a:pt x="440755" y="650790"/>
                    </a:cubicBezTo>
                    <a:cubicBezTo>
                      <a:pt x="438009" y="657655"/>
                      <a:pt x="436057" y="664893"/>
                      <a:pt x="432517" y="671384"/>
                    </a:cubicBezTo>
                    <a:cubicBezTo>
                      <a:pt x="427776" y="680076"/>
                      <a:pt x="421533" y="687860"/>
                      <a:pt x="416041" y="696098"/>
                    </a:cubicBezTo>
                    <a:cubicBezTo>
                      <a:pt x="409524" y="705874"/>
                      <a:pt x="403106" y="715993"/>
                      <a:pt x="395446" y="724930"/>
                    </a:cubicBezTo>
                    <a:cubicBezTo>
                      <a:pt x="391655" y="729353"/>
                      <a:pt x="387209" y="733168"/>
                      <a:pt x="383090" y="737287"/>
                    </a:cubicBezTo>
                    <a:cubicBezTo>
                      <a:pt x="378829" y="750071"/>
                      <a:pt x="378369" y="753393"/>
                      <a:pt x="370733" y="766119"/>
                    </a:cubicBezTo>
                    <a:cubicBezTo>
                      <a:pt x="365639" y="774609"/>
                      <a:pt x="359749" y="782595"/>
                      <a:pt x="354257" y="790833"/>
                    </a:cubicBezTo>
                    <a:lnTo>
                      <a:pt x="346019" y="803190"/>
                    </a:lnTo>
                    <a:cubicBezTo>
                      <a:pt x="335670" y="834243"/>
                      <a:pt x="349630" y="795970"/>
                      <a:pt x="333663" y="827903"/>
                    </a:cubicBezTo>
                    <a:cubicBezTo>
                      <a:pt x="317938" y="859353"/>
                      <a:pt x="347067" y="816896"/>
                      <a:pt x="317187" y="856736"/>
                    </a:cubicBezTo>
                    <a:cubicBezTo>
                      <a:pt x="308515" y="882752"/>
                      <a:pt x="293160" y="884195"/>
                      <a:pt x="288355" y="889687"/>
                    </a:cubicBezTo>
                    <a:close/>
                  </a:path>
                </a:pathLst>
              </a:custGeom>
              <a:solidFill>
                <a:schemeClr val="tx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4667460" y="3331029"/>
              <a:ext cx="457200" cy="723481"/>
            </a:xfrm>
            <a:prstGeom prst="ellipse">
              <a:avLst/>
            </a:prstGeom>
            <a:solidFill>
              <a:srgbClr val="D1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623223">
              <a:off x="4238541" y="3423093"/>
              <a:ext cx="193502" cy="409006"/>
            </a:xfrm>
            <a:prstGeom prst="ellipse">
              <a:avLst/>
            </a:prstGeom>
            <a:solidFill>
              <a:srgbClr val="A6B5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58" t="25306" r="6639" b="65360"/>
            <a:stretch/>
          </p:blipFill>
          <p:spPr>
            <a:xfrm>
              <a:off x="4157535" y="3239589"/>
              <a:ext cx="1176453" cy="86686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9286" y="196441"/>
            <a:ext cx="1049037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وشي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رنب كسول ينام تحت الـ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500" b="1" i="0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شجار في الحقول.</a:t>
            </a:r>
            <a:endParaRPr lang="en-US" sz="4500" b="1" dirty="0">
              <a:ln>
                <a:solidFill>
                  <a:srgbClr val="27510F"/>
                </a:solidFill>
              </a:ln>
              <a:solidFill>
                <a:srgbClr val="51A81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2" name="Sound effectSleeping and snoring person-[HD]video(SFX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01749" y="808229"/>
            <a:ext cx="1485901" cy="148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4" b="55706"/>
          <a:stretch/>
        </p:blipFill>
        <p:spPr>
          <a:xfrm>
            <a:off x="-3103" y="0"/>
            <a:ext cx="12195103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5" b="1861"/>
          <a:stretch/>
        </p:blipFill>
        <p:spPr>
          <a:xfrm>
            <a:off x="-3103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023" y="4103838"/>
            <a:ext cx="2162017" cy="2754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55" y="4247197"/>
            <a:ext cx="3111179" cy="2037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02629" y="143359"/>
            <a:ext cx="91294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اختفى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8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وشي يومًا، فس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8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 عنه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8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صدقا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ؤ</a:t>
            </a:r>
            <a:r>
              <a:rPr lang="ar-AE" sz="48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ه.</a:t>
            </a:r>
            <a:endParaRPr lang="en-US" sz="4800" b="1" dirty="0">
              <a:ln>
                <a:solidFill>
                  <a:srgbClr val="27510F"/>
                </a:solidFill>
              </a:ln>
              <a:solidFill>
                <a:srgbClr val="51A81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2" descr="ÙØªÙØ¬Ø© Ø¨Ø­Ø« Ø§ÙØµÙØ± Ø¹Ù âªcat Png clipartâ¬â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1404" y="3602689"/>
            <a:ext cx="3700268" cy="37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44" y="1392746"/>
            <a:ext cx="3333865" cy="29683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56" y="1726512"/>
            <a:ext cx="3333865" cy="29683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68" y="1085620"/>
            <a:ext cx="3333865" cy="296838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509121" y="1618864"/>
            <a:ext cx="1329221" cy="1329221"/>
            <a:chOff x="3787661" y="2420734"/>
            <a:chExt cx="4118945" cy="411894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661" y="2420734"/>
              <a:ext cx="4118945" cy="4118945"/>
            </a:xfrm>
            <a:prstGeom prst="rect">
              <a:avLst/>
            </a:prstGeom>
          </p:spPr>
        </p:pic>
        <p:sp>
          <p:nvSpPr>
            <p:cNvPr id="23" name="Freeform 22"/>
            <p:cNvSpPr/>
            <p:nvPr/>
          </p:nvSpPr>
          <p:spPr>
            <a:xfrm>
              <a:off x="4456640" y="4856205"/>
              <a:ext cx="663227" cy="889687"/>
            </a:xfrm>
            <a:custGeom>
              <a:avLst/>
              <a:gdLst>
                <a:gd name="connsiteX0" fmla="*/ 288355 w 663227"/>
                <a:gd name="connsiteY0" fmla="*/ 889687 h 889687"/>
                <a:gd name="connsiteX1" fmla="*/ 288355 w 663227"/>
                <a:gd name="connsiteY1" fmla="*/ 889687 h 889687"/>
                <a:gd name="connsiteX2" fmla="*/ 144192 w 663227"/>
                <a:gd name="connsiteY2" fmla="*/ 807309 h 889687"/>
                <a:gd name="connsiteX3" fmla="*/ 127717 w 663227"/>
                <a:gd name="connsiteY3" fmla="*/ 782595 h 889687"/>
                <a:gd name="connsiteX4" fmla="*/ 115360 w 663227"/>
                <a:gd name="connsiteY4" fmla="*/ 774357 h 889687"/>
                <a:gd name="connsiteX5" fmla="*/ 98884 w 663227"/>
                <a:gd name="connsiteY5" fmla="*/ 749644 h 889687"/>
                <a:gd name="connsiteX6" fmla="*/ 82409 w 663227"/>
                <a:gd name="connsiteY6" fmla="*/ 720811 h 889687"/>
                <a:gd name="connsiteX7" fmla="*/ 53576 w 663227"/>
                <a:gd name="connsiteY7" fmla="*/ 691979 h 889687"/>
                <a:gd name="connsiteX8" fmla="*/ 32982 w 663227"/>
                <a:gd name="connsiteY8" fmla="*/ 663146 h 889687"/>
                <a:gd name="connsiteX9" fmla="*/ 8268 w 663227"/>
                <a:gd name="connsiteY9" fmla="*/ 630195 h 889687"/>
                <a:gd name="connsiteX10" fmla="*/ 4149 w 663227"/>
                <a:gd name="connsiteY10" fmla="*/ 580768 h 889687"/>
                <a:gd name="connsiteX11" fmla="*/ 65933 w 663227"/>
                <a:gd name="connsiteY11" fmla="*/ 584887 h 889687"/>
                <a:gd name="connsiteX12" fmla="*/ 94765 w 663227"/>
                <a:gd name="connsiteY12" fmla="*/ 593125 h 889687"/>
                <a:gd name="connsiteX13" fmla="*/ 119479 w 663227"/>
                <a:gd name="connsiteY13" fmla="*/ 605481 h 889687"/>
                <a:gd name="connsiteX14" fmla="*/ 119479 w 663227"/>
                <a:gd name="connsiteY14" fmla="*/ 387179 h 889687"/>
                <a:gd name="connsiteX15" fmla="*/ 144192 w 663227"/>
                <a:gd name="connsiteY15" fmla="*/ 350109 h 889687"/>
                <a:gd name="connsiteX16" fmla="*/ 156549 w 663227"/>
                <a:gd name="connsiteY16" fmla="*/ 341871 h 889687"/>
                <a:gd name="connsiteX17" fmla="*/ 168906 w 663227"/>
                <a:gd name="connsiteY17" fmla="*/ 337752 h 889687"/>
                <a:gd name="connsiteX18" fmla="*/ 197738 w 663227"/>
                <a:gd name="connsiteY18" fmla="*/ 313038 h 889687"/>
                <a:gd name="connsiteX19" fmla="*/ 205976 w 663227"/>
                <a:gd name="connsiteY19" fmla="*/ 300681 h 889687"/>
                <a:gd name="connsiteX20" fmla="*/ 210095 w 663227"/>
                <a:gd name="connsiteY20" fmla="*/ 313038 h 889687"/>
                <a:gd name="connsiteX21" fmla="*/ 214214 w 663227"/>
                <a:gd name="connsiteY21" fmla="*/ 337752 h 889687"/>
                <a:gd name="connsiteX22" fmla="*/ 222452 w 663227"/>
                <a:gd name="connsiteY22" fmla="*/ 354227 h 889687"/>
                <a:gd name="connsiteX23" fmla="*/ 226571 w 663227"/>
                <a:gd name="connsiteY23" fmla="*/ 370703 h 889687"/>
                <a:gd name="connsiteX24" fmla="*/ 230690 w 663227"/>
                <a:gd name="connsiteY24" fmla="*/ 383060 h 889687"/>
                <a:gd name="connsiteX25" fmla="*/ 234809 w 663227"/>
                <a:gd name="connsiteY25" fmla="*/ 354227 h 889687"/>
                <a:gd name="connsiteX26" fmla="*/ 238928 w 663227"/>
                <a:gd name="connsiteY26" fmla="*/ 341871 h 889687"/>
                <a:gd name="connsiteX27" fmla="*/ 271879 w 663227"/>
                <a:gd name="connsiteY27" fmla="*/ 284206 h 889687"/>
                <a:gd name="connsiteX28" fmla="*/ 284236 w 663227"/>
                <a:gd name="connsiteY28" fmla="*/ 271849 h 889687"/>
                <a:gd name="connsiteX29" fmla="*/ 317187 w 663227"/>
                <a:gd name="connsiteY29" fmla="*/ 226541 h 889687"/>
                <a:gd name="connsiteX30" fmla="*/ 333663 w 663227"/>
                <a:gd name="connsiteY30" fmla="*/ 205946 h 889687"/>
                <a:gd name="connsiteX31" fmla="*/ 350138 w 663227"/>
                <a:gd name="connsiteY31" fmla="*/ 193590 h 889687"/>
                <a:gd name="connsiteX32" fmla="*/ 378971 w 663227"/>
                <a:gd name="connsiteY32" fmla="*/ 156519 h 889687"/>
                <a:gd name="connsiteX33" fmla="*/ 391328 w 663227"/>
                <a:gd name="connsiteY33" fmla="*/ 148281 h 889687"/>
                <a:gd name="connsiteX34" fmla="*/ 403684 w 663227"/>
                <a:gd name="connsiteY34" fmla="*/ 135925 h 889687"/>
                <a:gd name="connsiteX35" fmla="*/ 420160 w 663227"/>
                <a:gd name="connsiteY35" fmla="*/ 127687 h 889687"/>
                <a:gd name="connsiteX36" fmla="*/ 432517 w 663227"/>
                <a:gd name="connsiteY36" fmla="*/ 115330 h 889687"/>
                <a:gd name="connsiteX37" fmla="*/ 448992 w 663227"/>
                <a:gd name="connsiteY37" fmla="*/ 102973 h 889687"/>
                <a:gd name="connsiteX38" fmla="*/ 473706 w 663227"/>
                <a:gd name="connsiteY38" fmla="*/ 82379 h 889687"/>
                <a:gd name="connsiteX39" fmla="*/ 506657 w 663227"/>
                <a:gd name="connsiteY39" fmla="*/ 57665 h 889687"/>
                <a:gd name="connsiteX40" fmla="*/ 510776 w 663227"/>
                <a:gd name="connsiteY40" fmla="*/ 45309 h 889687"/>
                <a:gd name="connsiteX41" fmla="*/ 531371 w 663227"/>
                <a:gd name="connsiteY41" fmla="*/ 41190 h 889687"/>
                <a:gd name="connsiteX42" fmla="*/ 560203 w 663227"/>
                <a:gd name="connsiteY42" fmla="*/ 20595 h 889687"/>
                <a:gd name="connsiteX43" fmla="*/ 580798 w 663227"/>
                <a:gd name="connsiteY43" fmla="*/ 8238 h 889687"/>
                <a:gd name="connsiteX44" fmla="*/ 593155 w 663227"/>
                <a:gd name="connsiteY44" fmla="*/ 0 h 889687"/>
                <a:gd name="connsiteX45" fmla="*/ 593155 w 663227"/>
                <a:gd name="connsiteY45" fmla="*/ 107092 h 889687"/>
                <a:gd name="connsiteX46" fmla="*/ 597274 w 663227"/>
                <a:gd name="connsiteY46" fmla="*/ 222422 h 889687"/>
                <a:gd name="connsiteX47" fmla="*/ 609630 w 663227"/>
                <a:gd name="connsiteY47" fmla="*/ 243017 h 889687"/>
                <a:gd name="connsiteX48" fmla="*/ 613749 w 663227"/>
                <a:gd name="connsiteY48" fmla="*/ 259492 h 889687"/>
                <a:gd name="connsiteX49" fmla="*/ 630225 w 663227"/>
                <a:gd name="connsiteY49" fmla="*/ 296563 h 889687"/>
                <a:gd name="connsiteX50" fmla="*/ 634344 w 663227"/>
                <a:gd name="connsiteY50" fmla="*/ 317157 h 889687"/>
                <a:gd name="connsiteX51" fmla="*/ 646701 w 663227"/>
                <a:gd name="connsiteY51" fmla="*/ 350109 h 889687"/>
                <a:gd name="connsiteX52" fmla="*/ 654938 w 663227"/>
                <a:gd name="connsiteY52" fmla="*/ 362465 h 889687"/>
                <a:gd name="connsiteX53" fmla="*/ 663176 w 663227"/>
                <a:gd name="connsiteY53" fmla="*/ 399536 h 889687"/>
                <a:gd name="connsiteX54" fmla="*/ 659057 w 663227"/>
                <a:gd name="connsiteY54" fmla="*/ 518984 h 889687"/>
                <a:gd name="connsiteX55" fmla="*/ 646701 w 663227"/>
                <a:gd name="connsiteY55" fmla="*/ 531341 h 889687"/>
                <a:gd name="connsiteX56" fmla="*/ 638463 w 663227"/>
                <a:gd name="connsiteY56" fmla="*/ 547817 h 889687"/>
                <a:gd name="connsiteX57" fmla="*/ 609630 w 663227"/>
                <a:gd name="connsiteY57" fmla="*/ 556054 h 889687"/>
                <a:gd name="connsiteX58" fmla="*/ 597274 w 663227"/>
                <a:gd name="connsiteY58" fmla="*/ 560173 h 889687"/>
                <a:gd name="connsiteX59" fmla="*/ 568441 w 663227"/>
                <a:gd name="connsiteY59" fmla="*/ 576649 h 889687"/>
                <a:gd name="connsiteX60" fmla="*/ 551965 w 663227"/>
                <a:gd name="connsiteY60" fmla="*/ 580768 h 889687"/>
                <a:gd name="connsiteX61" fmla="*/ 510776 w 663227"/>
                <a:gd name="connsiteY61" fmla="*/ 601363 h 889687"/>
                <a:gd name="connsiteX62" fmla="*/ 494301 w 663227"/>
                <a:gd name="connsiteY62" fmla="*/ 609600 h 889687"/>
                <a:gd name="connsiteX63" fmla="*/ 469587 w 663227"/>
                <a:gd name="connsiteY63" fmla="*/ 626076 h 889687"/>
                <a:gd name="connsiteX64" fmla="*/ 465468 w 663227"/>
                <a:gd name="connsiteY64" fmla="*/ 638433 h 889687"/>
                <a:gd name="connsiteX65" fmla="*/ 453111 w 663227"/>
                <a:gd name="connsiteY65" fmla="*/ 642552 h 889687"/>
                <a:gd name="connsiteX66" fmla="*/ 440755 w 663227"/>
                <a:gd name="connsiteY66" fmla="*/ 650790 h 889687"/>
                <a:gd name="connsiteX67" fmla="*/ 432517 w 663227"/>
                <a:gd name="connsiteY67" fmla="*/ 671384 h 889687"/>
                <a:gd name="connsiteX68" fmla="*/ 416041 w 663227"/>
                <a:gd name="connsiteY68" fmla="*/ 696098 h 889687"/>
                <a:gd name="connsiteX69" fmla="*/ 395446 w 663227"/>
                <a:gd name="connsiteY69" fmla="*/ 724930 h 889687"/>
                <a:gd name="connsiteX70" fmla="*/ 383090 w 663227"/>
                <a:gd name="connsiteY70" fmla="*/ 737287 h 889687"/>
                <a:gd name="connsiteX71" fmla="*/ 370733 w 663227"/>
                <a:gd name="connsiteY71" fmla="*/ 766119 h 889687"/>
                <a:gd name="connsiteX72" fmla="*/ 354257 w 663227"/>
                <a:gd name="connsiteY72" fmla="*/ 790833 h 889687"/>
                <a:gd name="connsiteX73" fmla="*/ 346019 w 663227"/>
                <a:gd name="connsiteY73" fmla="*/ 803190 h 889687"/>
                <a:gd name="connsiteX74" fmla="*/ 333663 w 663227"/>
                <a:gd name="connsiteY74" fmla="*/ 827903 h 889687"/>
                <a:gd name="connsiteX75" fmla="*/ 317187 w 663227"/>
                <a:gd name="connsiteY75" fmla="*/ 856736 h 889687"/>
                <a:gd name="connsiteX76" fmla="*/ 288355 w 663227"/>
                <a:gd name="connsiteY76" fmla="*/ 889687 h 88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63227" h="889687">
                  <a:moveTo>
                    <a:pt x="288355" y="889687"/>
                  </a:moveTo>
                  <a:lnTo>
                    <a:pt x="288355" y="889687"/>
                  </a:lnTo>
                  <a:cubicBezTo>
                    <a:pt x="240301" y="862228"/>
                    <a:pt x="191541" y="835968"/>
                    <a:pt x="144192" y="807309"/>
                  </a:cubicBezTo>
                  <a:cubicBezTo>
                    <a:pt x="116506" y="790552"/>
                    <a:pt x="142817" y="801469"/>
                    <a:pt x="127717" y="782595"/>
                  </a:cubicBezTo>
                  <a:cubicBezTo>
                    <a:pt x="124624" y="778729"/>
                    <a:pt x="119479" y="777103"/>
                    <a:pt x="115360" y="774357"/>
                  </a:cubicBezTo>
                  <a:cubicBezTo>
                    <a:pt x="108121" y="752640"/>
                    <a:pt x="116026" y="770213"/>
                    <a:pt x="98884" y="749644"/>
                  </a:cubicBezTo>
                  <a:cubicBezTo>
                    <a:pt x="84837" y="732788"/>
                    <a:pt x="95840" y="740958"/>
                    <a:pt x="82409" y="720811"/>
                  </a:cubicBezTo>
                  <a:cubicBezTo>
                    <a:pt x="68713" y="700266"/>
                    <a:pt x="69941" y="702889"/>
                    <a:pt x="53576" y="691979"/>
                  </a:cubicBezTo>
                  <a:cubicBezTo>
                    <a:pt x="37706" y="660238"/>
                    <a:pt x="54449" y="689383"/>
                    <a:pt x="32982" y="663146"/>
                  </a:cubicBezTo>
                  <a:cubicBezTo>
                    <a:pt x="24288" y="652520"/>
                    <a:pt x="8268" y="630195"/>
                    <a:pt x="8268" y="630195"/>
                  </a:cubicBezTo>
                  <a:cubicBezTo>
                    <a:pt x="-2611" y="597558"/>
                    <a:pt x="-1398" y="614046"/>
                    <a:pt x="4149" y="580768"/>
                  </a:cubicBezTo>
                  <a:cubicBezTo>
                    <a:pt x="24744" y="582141"/>
                    <a:pt x="45406" y="582726"/>
                    <a:pt x="65933" y="584887"/>
                  </a:cubicBezTo>
                  <a:cubicBezTo>
                    <a:pt x="69277" y="585239"/>
                    <a:pt x="90339" y="590912"/>
                    <a:pt x="94765" y="593125"/>
                  </a:cubicBezTo>
                  <a:cubicBezTo>
                    <a:pt x="126692" y="609089"/>
                    <a:pt x="88430" y="595134"/>
                    <a:pt x="119479" y="605481"/>
                  </a:cubicBezTo>
                  <a:cubicBezTo>
                    <a:pt x="106863" y="517169"/>
                    <a:pt x="112307" y="566465"/>
                    <a:pt x="119479" y="387179"/>
                  </a:cubicBezTo>
                  <a:cubicBezTo>
                    <a:pt x="120243" y="368073"/>
                    <a:pt x="129386" y="363064"/>
                    <a:pt x="144192" y="350109"/>
                  </a:cubicBezTo>
                  <a:cubicBezTo>
                    <a:pt x="147918" y="346849"/>
                    <a:pt x="152121" y="344085"/>
                    <a:pt x="156549" y="341871"/>
                  </a:cubicBezTo>
                  <a:cubicBezTo>
                    <a:pt x="160432" y="339929"/>
                    <a:pt x="164787" y="339125"/>
                    <a:pt x="168906" y="337752"/>
                  </a:cubicBezTo>
                  <a:cubicBezTo>
                    <a:pt x="181029" y="328659"/>
                    <a:pt x="188175" y="324514"/>
                    <a:pt x="197738" y="313038"/>
                  </a:cubicBezTo>
                  <a:cubicBezTo>
                    <a:pt x="200907" y="309235"/>
                    <a:pt x="203230" y="304800"/>
                    <a:pt x="205976" y="300681"/>
                  </a:cubicBezTo>
                  <a:cubicBezTo>
                    <a:pt x="207349" y="304800"/>
                    <a:pt x="209153" y="308800"/>
                    <a:pt x="210095" y="313038"/>
                  </a:cubicBezTo>
                  <a:cubicBezTo>
                    <a:pt x="211907" y="321191"/>
                    <a:pt x="211814" y="329753"/>
                    <a:pt x="214214" y="337752"/>
                  </a:cubicBezTo>
                  <a:cubicBezTo>
                    <a:pt x="215978" y="343633"/>
                    <a:pt x="219706" y="348735"/>
                    <a:pt x="222452" y="354227"/>
                  </a:cubicBezTo>
                  <a:cubicBezTo>
                    <a:pt x="223825" y="359719"/>
                    <a:pt x="225016" y="365260"/>
                    <a:pt x="226571" y="370703"/>
                  </a:cubicBezTo>
                  <a:cubicBezTo>
                    <a:pt x="227764" y="374878"/>
                    <a:pt x="228748" y="386943"/>
                    <a:pt x="230690" y="383060"/>
                  </a:cubicBezTo>
                  <a:cubicBezTo>
                    <a:pt x="235032" y="374376"/>
                    <a:pt x="232905" y="363747"/>
                    <a:pt x="234809" y="354227"/>
                  </a:cubicBezTo>
                  <a:cubicBezTo>
                    <a:pt x="235660" y="349970"/>
                    <a:pt x="237218" y="345861"/>
                    <a:pt x="238928" y="341871"/>
                  </a:cubicBezTo>
                  <a:cubicBezTo>
                    <a:pt x="245134" y="327390"/>
                    <a:pt x="267973" y="288112"/>
                    <a:pt x="271879" y="284206"/>
                  </a:cubicBezTo>
                  <a:cubicBezTo>
                    <a:pt x="275998" y="280087"/>
                    <a:pt x="280637" y="276429"/>
                    <a:pt x="284236" y="271849"/>
                  </a:cubicBezTo>
                  <a:cubicBezTo>
                    <a:pt x="295773" y="257165"/>
                    <a:pt x="305982" y="241481"/>
                    <a:pt x="317187" y="226541"/>
                  </a:cubicBezTo>
                  <a:cubicBezTo>
                    <a:pt x="322462" y="219508"/>
                    <a:pt x="326630" y="211221"/>
                    <a:pt x="333663" y="205946"/>
                  </a:cubicBezTo>
                  <a:lnTo>
                    <a:pt x="350138" y="193590"/>
                  </a:lnTo>
                  <a:cubicBezTo>
                    <a:pt x="361620" y="176368"/>
                    <a:pt x="364453" y="168618"/>
                    <a:pt x="378971" y="156519"/>
                  </a:cubicBezTo>
                  <a:cubicBezTo>
                    <a:pt x="382774" y="153350"/>
                    <a:pt x="387525" y="151450"/>
                    <a:pt x="391328" y="148281"/>
                  </a:cubicBezTo>
                  <a:cubicBezTo>
                    <a:pt x="395803" y="144552"/>
                    <a:pt x="398944" y="139310"/>
                    <a:pt x="403684" y="135925"/>
                  </a:cubicBezTo>
                  <a:cubicBezTo>
                    <a:pt x="408681" y="132356"/>
                    <a:pt x="415163" y="131256"/>
                    <a:pt x="420160" y="127687"/>
                  </a:cubicBezTo>
                  <a:cubicBezTo>
                    <a:pt x="424900" y="124301"/>
                    <a:pt x="428094" y="119121"/>
                    <a:pt x="432517" y="115330"/>
                  </a:cubicBezTo>
                  <a:cubicBezTo>
                    <a:pt x="437729" y="110862"/>
                    <a:pt x="443780" y="107440"/>
                    <a:pt x="448992" y="102973"/>
                  </a:cubicBezTo>
                  <a:cubicBezTo>
                    <a:pt x="476737" y="79192"/>
                    <a:pt x="446400" y="100583"/>
                    <a:pt x="473706" y="82379"/>
                  </a:cubicBezTo>
                  <a:cubicBezTo>
                    <a:pt x="495754" y="49307"/>
                    <a:pt x="461328" y="96518"/>
                    <a:pt x="506657" y="57665"/>
                  </a:cubicBezTo>
                  <a:cubicBezTo>
                    <a:pt x="509953" y="54840"/>
                    <a:pt x="507164" y="47717"/>
                    <a:pt x="510776" y="45309"/>
                  </a:cubicBezTo>
                  <a:cubicBezTo>
                    <a:pt x="516601" y="41426"/>
                    <a:pt x="524506" y="42563"/>
                    <a:pt x="531371" y="41190"/>
                  </a:cubicBezTo>
                  <a:cubicBezTo>
                    <a:pt x="540982" y="34325"/>
                    <a:pt x="550376" y="27147"/>
                    <a:pt x="560203" y="20595"/>
                  </a:cubicBezTo>
                  <a:cubicBezTo>
                    <a:pt x="566864" y="16154"/>
                    <a:pt x="574009" y="12481"/>
                    <a:pt x="580798" y="8238"/>
                  </a:cubicBezTo>
                  <a:cubicBezTo>
                    <a:pt x="584996" y="5614"/>
                    <a:pt x="589036" y="2746"/>
                    <a:pt x="593155" y="0"/>
                  </a:cubicBezTo>
                  <a:cubicBezTo>
                    <a:pt x="603172" y="60101"/>
                    <a:pt x="593155" y="-10844"/>
                    <a:pt x="593155" y="107092"/>
                  </a:cubicBezTo>
                  <a:cubicBezTo>
                    <a:pt x="593155" y="145560"/>
                    <a:pt x="592645" y="184234"/>
                    <a:pt x="597274" y="222422"/>
                  </a:cubicBezTo>
                  <a:cubicBezTo>
                    <a:pt x="598237" y="230370"/>
                    <a:pt x="605511" y="236152"/>
                    <a:pt x="609630" y="243017"/>
                  </a:cubicBezTo>
                  <a:cubicBezTo>
                    <a:pt x="611003" y="248509"/>
                    <a:pt x="611519" y="254289"/>
                    <a:pt x="613749" y="259492"/>
                  </a:cubicBezTo>
                  <a:cubicBezTo>
                    <a:pt x="626692" y="289691"/>
                    <a:pt x="620618" y="248529"/>
                    <a:pt x="630225" y="296563"/>
                  </a:cubicBezTo>
                  <a:cubicBezTo>
                    <a:pt x="631598" y="303428"/>
                    <a:pt x="632646" y="310365"/>
                    <a:pt x="634344" y="317157"/>
                  </a:cubicBezTo>
                  <a:cubicBezTo>
                    <a:pt x="636127" y="324287"/>
                    <a:pt x="644811" y="346329"/>
                    <a:pt x="646701" y="350109"/>
                  </a:cubicBezTo>
                  <a:cubicBezTo>
                    <a:pt x="648915" y="354536"/>
                    <a:pt x="652192" y="358346"/>
                    <a:pt x="654938" y="362465"/>
                  </a:cubicBezTo>
                  <a:cubicBezTo>
                    <a:pt x="656527" y="368819"/>
                    <a:pt x="663176" y="394307"/>
                    <a:pt x="663176" y="399536"/>
                  </a:cubicBezTo>
                  <a:cubicBezTo>
                    <a:pt x="663176" y="439376"/>
                    <a:pt x="663998" y="479452"/>
                    <a:pt x="659057" y="518984"/>
                  </a:cubicBezTo>
                  <a:cubicBezTo>
                    <a:pt x="658335" y="524764"/>
                    <a:pt x="650087" y="526601"/>
                    <a:pt x="646701" y="531341"/>
                  </a:cubicBezTo>
                  <a:cubicBezTo>
                    <a:pt x="643132" y="536338"/>
                    <a:pt x="642805" y="543475"/>
                    <a:pt x="638463" y="547817"/>
                  </a:cubicBezTo>
                  <a:cubicBezTo>
                    <a:pt x="636486" y="549794"/>
                    <a:pt x="609782" y="556011"/>
                    <a:pt x="609630" y="556054"/>
                  </a:cubicBezTo>
                  <a:cubicBezTo>
                    <a:pt x="605456" y="557247"/>
                    <a:pt x="601157" y="558231"/>
                    <a:pt x="597274" y="560173"/>
                  </a:cubicBezTo>
                  <a:cubicBezTo>
                    <a:pt x="573377" y="572122"/>
                    <a:pt x="597321" y="565819"/>
                    <a:pt x="568441" y="576649"/>
                  </a:cubicBezTo>
                  <a:cubicBezTo>
                    <a:pt x="563140" y="578637"/>
                    <a:pt x="557457" y="579395"/>
                    <a:pt x="551965" y="580768"/>
                  </a:cubicBezTo>
                  <a:lnTo>
                    <a:pt x="510776" y="601363"/>
                  </a:lnTo>
                  <a:cubicBezTo>
                    <a:pt x="505284" y="604109"/>
                    <a:pt x="499410" y="606194"/>
                    <a:pt x="494301" y="609600"/>
                  </a:cubicBezTo>
                  <a:lnTo>
                    <a:pt x="469587" y="626076"/>
                  </a:lnTo>
                  <a:cubicBezTo>
                    <a:pt x="468214" y="630195"/>
                    <a:pt x="468538" y="635363"/>
                    <a:pt x="465468" y="638433"/>
                  </a:cubicBezTo>
                  <a:cubicBezTo>
                    <a:pt x="462398" y="641503"/>
                    <a:pt x="456994" y="640610"/>
                    <a:pt x="453111" y="642552"/>
                  </a:cubicBezTo>
                  <a:cubicBezTo>
                    <a:pt x="448683" y="644766"/>
                    <a:pt x="444874" y="648044"/>
                    <a:pt x="440755" y="650790"/>
                  </a:cubicBezTo>
                  <a:cubicBezTo>
                    <a:pt x="438009" y="657655"/>
                    <a:pt x="436057" y="664893"/>
                    <a:pt x="432517" y="671384"/>
                  </a:cubicBezTo>
                  <a:cubicBezTo>
                    <a:pt x="427776" y="680076"/>
                    <a:pt x="421533" y="687860"/>
                    <a:pt x="416041" y="696098"/>
                  </a:cubicBezTo>
                  <a:cubicBezTo>
                    <a:pt x="409524" y="705874"/>
                    <a:pt x="403106" y="715993"/>
                    <a:pt x="395446" y="724930"/>
                  </a:cubicBezTo>
                  <a:cubicBezTo>
                    <a:pt x="391655" y="729353"/>
                    <a:pt x="387209" y="733168"/>
                    <a:pt x="383090" y="737287"/>
                  </a:cubicBezTo>
                  <a:cubicBezTo>
                    <a:pt x="378829" y="750071"/>
                    <a:pt x="378369" y="753393"/>
                    <a:pt x="370733" y="766119"/>
                  </a:cubicBezTo>
                  <a:cubicBezTo>
                    <a:pt x="365639" y="774609"/>
                    <a:pt x="359749" y="782595"/>
                    <a:pt x="354257" y="790833"/>
                  </a:cubicBezTo>
                  <a:lnTo>
                    <a:pt x="346019" y="803190"/>
                  </a:lnTo>
                  <a:cubicBezTo>
                    <a:pt x="335670" y="834243"/>
                    <a:pt x="349630" y="795970"/>
                    <a:pt x="333663" y="827903"/>
                  </a:cubicBezTo>
                  <a:cubicBezTo>
                    <a:pt x="317938" y="859353"/>
                    <a:pt x="347067" y="816896"/>
                    <a:pt x="317187" y="856736"/>
                  </a:cubicBezTo>
                  <a:cubicBezTo>
                    <a:pt x="308515" y="882752"/>
                    <a:pt x="293160" y="884195"/>
                    <a:pt x="288355" y="8896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16102" y="2294528"/>
            <a:ext cx="1329221" cy="1329221"/>
            <a:chOff x="3787661" y="2420734"/>
            <a:chExt cx="4118945" cy="411894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661" y="2420734"/>
              <a:ext cx="4118945" cy="4118945"/>
            </a:xfrm>
            <a:prstGeom prst="rect">
              <a:avLst/>
            </a:prstGeom>
          </p:spPr>
        </p:pic>
        <p:sp>
          <p:nvSpPr>
            <p:cNvPr id="26" name="Freeform 25"/>
            <p:cNvSpPr/>
            <p:nvPr/>
          </p:nvSpPr>
          <p:spPr>
            <a:xfrm>
              <a:off x="4456640" y="4856205"/>
              <a:ext cx="663227" cy="889687"/>
            </a:xfrm>
            <a:custGeom>
              <a:avLst/>
              <a:gdLst>
                <a:gd name="connsiteX0" fmla="*/ 288355 w 663227"/>
                <a:gd name="connsiteY0" fmla="*/ 889687 h 889687"/>
                <a:gd name="connsiteX1" fmla="*/ 288355 w 663227"/>
                <a:gd name="connsiteY1" fmla="*/ 889687 h 889687"/>
                <a:gd name="connsiteX2" fmla="*/ 144192 w 663227"/>
                <a:gd name="connsiteY2" fmla="*/ 807309 h 889687"/>
                <a:gd name="connsiteX3" fmla="*/ 127717 w 663227"/>
                <a:gd name="connsiteY3" fmla="*/ 782595 h 889687"/>
                <a:gd name="connsiteX4" fmla="*/ 115360 w 663227"/>
                <a:gd name="connsiteY4" fmla="*/ 774357 h 889687"/>
                <a:gd name="connsiteX5" fmla="*/ 98884 w 663227"/>
                <a:gd name="connsiteY5" fmla="*/ 749644 h 889687"/>
                <a:gd name="connsiteX6" fmla="*/ 82409 w 663227"/>
                <a:gd name="connsiteY6" fmla="*/ 720811 h 889687"/>
                <a:gd name="connsiteX7" fmla="*/ 53576 w 663227"/>
                <a:gd name="connsiteY7" fmla="*/ 691979 h 889687"/>
                <a:gd name="connsiteX8" fmla="*/ 32982 w 663227"/>
                <a:gd name="connsiteY8" fmla="*/ 663146 h 889687"/>
                <a:gd name="connsiteX9" fmla="*/ 8268 w 663227"/>
                <a:gd name="connsiteY9" fmla="*/ 630195 h 889687"/>
                <a:gd name="connsiteX10" fmla="*/ 4149 w 663227"/>
                <a:gd name="connsiteY10" fmla="*/ 580768 h 889687"/>
                <a:gd name="connsiteX11" fmla="*/ 65933 w 663227"/>
                <a:gd name="connsiteY11" fmla="*/ 584887 h 889687"/>
                <a:gd name="connsiteX12" fmla="*/ 94765 w 663227"/>
                <a:gd name="connsiteY12" fmla="*/ 593125 h 889687"/>
                <a:gd name="connsiteX13" fmla="*/ 119479 w 663227"/>
                <a:gd name="connsiteY13" fmla="*/ 605481 h 889687"/>
                <a:gd name="connsiteX14" fmla="*/ 119479 w 663227"/>
                <a:gd name="connsiteY14" fmla="*/ 387179 h 889687"/>
                <a:gd name="connsiteX15" fmla="*/ 144192 w 663227"/>
                <a:gd name="connsiteY15" fmla="*/ 350109 h 889687"/>
                <a:gd name="connsiteX16" fmla="*/ 156549 w 663227"/>
                <a:gd name="connsiteY16" fmla="*/ 341871 h 889687"/>
                <a:gd name="connsiteX17" fmla="*/ 168906 w 663227"/>
                <a:gd name="connsiteY17" fmla="*/ 337752 h 889687"/>
                <a:gd name="connsiteX18" fmla="*/ 197738 w 663227"/>
                <a:gd name="connsiteY18" fmla="*/ 313038 h 889687"/>
                <a:gd name="connsiteX19" fmla="*/ 205976 w 663227"/>
                <a:gd name="connsiteY19" fmla="*/ 300681 h 889687"/>
                <a:gd name="connsiteX20" fmla="*/ 210095 w 663227"/>
                <a:gd name="connsiteY20" fmla="*/ 313038 h 889687"/>
                <a:gd name="connsiteX21" fmla="*/ 214214 w 663227"/>
                <a:gd name="connsiteY21" fmla="*/ 337752 h 889687"/>
                <a:gd name="connsiteX22" fmla="*/ 222452 w 663227"/>
                <a:gd name="connsiteY22" fmla="*/ 354227 h 889687"/>
                <a:gd name="connsiteX23" fmla="*/ 226571 w 663227"/>
                <a:gd name="connsiteY23" fmla="*/ 370703 h 889687"/>
                <a:gd name="connsiteX24" fmla="*/ 230690 w 663227"/>
                <a:gd name="connsiteY24" fmla="*/ 383060 h 889687"/>
                <a:gd name="connsiteX25" fmla="*/ 234809 w 663227"/>
                <a:gd name="connsiteY25" fmla="*/ 354227 h 889687"/>
                <a:gd name="connsiteX26" fmla="*/ 238928 w 663227"/>
                <a:gd name="connsiteY26" fmla="*/ 341871 h 889687"/>
                <a:gd name="connsiteX27" fmla="*/ 271879 w 663227"/>
                <a:gd name="connsiteY27" fmla="*/ 284206 h 889687"/>
                <a:gd name="connsiteX28" fmla="*/ 284236 w 663227"/>
                <a:gd name="connsiteY28" fmla="*/ 271849 h 889687"/>
                <a:gd name="connsiteX29" fmla="*/ 317187 w 663227"/>
                <a:gd name="connsiteY29" fmla="*/ 226541 h 889687"/>
                <a:gd name="connsiteX30" fmla="*/ 333663 w 663227"/>
                <a:gd name="connsiteY30" fmla="*/ 205946 h 889687"/>
                <a:gd name="connsiteX31" fmla="*/ 350138 w 663227"/>
                <a:gd name="connsiteY31" fmla="*/ 193590 h 889687"/>
                <a:gd name="connsiteX32" fmla="*/ 378971 w 663227"/>
                <a:gd name="connsiteY32" fmla="*/ 156519 h 889687"/>
                <a:gd name="connsiteX33" fmla="*/ 391328 w 663227"/>
                <a:gd name="connsiteY33" fmla="*/ 148281 h 889687"/>
                <a:gd name="connsiteX34" fmla="*/ 403684 w 663227"/>
                <a:gd name="connsiteY34" fmla="*/ 135925 h 889687"/>
                <a:gd name="connsiteX35" fmla="*/ 420160 w 663227"/>
                <a:gd name="connsiteY35" fmla="*/ 127687 h 889687"/>
                <a:gd name="connsiteX36" fmla="*/ 432517 w 663227"/>
                <a:gd name="connsiteY36" fmla="*/ 115330 h 889687"/>
                <a:gd name="connsiteX37" fmla="*/ 448992 w 663227"/>
                <a:gd name="connsiteY37" fmla="*/ 102973 h 889687"/>
                <a:gd name="connsiteX38" fmla="*/ 473706 w 663227"/>
                <a:gd name="connsiteY38" fmla="*/ 82379 h 889687"/>
                <a:gd name="connsiteX39" fmla="*/ 506657 w 663227"/>
                <a:gd name="connsiteY39" fmla="*/ 57665 h 889687"/>
                <a:gd name="connsiteX40" fmla="*/ 510776 w 663227"/>
                <a:gd name="connsiteY40" fmla="*/ 45309 h 889687"/>
                <a:gd name="connsiteX41" fmla="*/ 531371 w 663227"/>
                <a:gd name="connsiteY41" fmla="*/ 41190 h 889687"/>
                <a:gd name="connsiteX42" fmla="*/ 560203 w 663227"/>
                <a:gd name="connsiteY42" fmla="*/ 20595 h 889687"/>
                <a:gd name="connsiteX43" fmla="*/ 580798 w 663227"/>
                <a:gd name="connsiteY43" fmla="*/ 8238 h 889687"/>
                <a:gd name="connsiteX44" fmla="*/ 593155 w 663227"/>
                <a:gd name="connsiteY44" fmla="*/ 0 h 889687"/>
                <a:gd name="connsiteX45" fmla="*/ 593155 w 663227"/>
                <a:gd name="connsiteY45" fmla="*/ 107092 h 889687"/>
                <a:gd name="connsiteX46" fmla="*/ 597274 w 663227"/>
                <a:gd name="connsiteY46" fmla="*/ 222422 h 889687"/>
                <a:gd name="connsiteX47" fmla="*/ 609630 w 663227"/>
                <a:gd name="connsiteY47" fmla="*/ 243017 h 889687"/>
                <a:gd name="connsiteX48" fmla="*/ 613749 w 663227"/>
                <a:gd name="connsiteY48" fmla="*/ 259492 h 889687"/>
                <a:gd name="connsiteX49" fmla="*/ 630225 w 663227"/>
                <a:gd name="connsiteY49" fmla="*/ 296563 h 889687"/>
                <a:gd name="connsiteX50" fmla="*/ 634344 w 663227"/>
                <a:gd name="connsiteY50" fmla="*/ 317157 h 889687"/>
                <a:gd name="connsiteX51" fmla="*/ 646701 w 663227"/>
                <a:gd name="connsiteY51" fmla="*/ 350109 h 889687"/>
                <a:gd name="connsiteX52" fmla="*/ 654938 w 663227"/>
                <a:gd name="connsiteY52" fmla="*/ 362465 h 889687"/>
                <a:gd name="connsiteX53" fmla="*/ 663176 w 663227"/>
                <a:gd name="connsiteY53" fmla="*/ 399536 h 889687"/>
                <a:gd name="connsiteX54" fmla="*/ 659057 w 663227"/>
                <a:gd name="connsiteY54" fmla="*/ 518984 h 889687"/>
                <a:gd name="connsiteX55" fmla="*/ 646701 w 663227"/>
                <a:gd name="connsiteY55" fmla="*/ 531341 h 889687"/>
                <a:gd name="connsiteX56" fmla="*/ 638463 w 663227"/>
                <a:gd name="connsiteY56" fmla="*/ 547817 h 889687"/>
                <a:gd name="connsiteX57" fmla="*/ 609630 w 663227"/>
                <a:gd name="connsiteY57" fmla="*/ 556054 h 889687"/>
                <a:gd name="connsiteX58" fmla="*/ 597274 w 663227"/>
                <a:gd name="connsiteY58" fmla="*/ 560173 h 889687"/>
                <a:gd name="connsiteX59" fmla="*/ 568441 w 663227"/>
                <a:gd name="connsiteY59" fmla="*/ 576649 h 889687"/>
                <a:gd name="connsiteX60" fmla="*/ 551965 w 663227"/>
                <a:gd name="connsiteY60" fmla="*/ 580768 h 889687"/>
                <a:gd name="connsiteX61" fmla="*/ 510776 w 663227"/>
                <a:gd name="connsiteY61" fmla="*/ 601363 h 889687"/>
                <a:gd name="connsiteX62" fmla="*/ 494301 w 663227"/>
                <a:gd name="connsiteY62" fmla="*/ 609600 h 889687"/>
                <a:gd name="connsiteX63" fmla="*/ 469587 w 663227"/>
                <a:gd name="connsiteY63" fmla="*/ 626076 h 889687"/>
                <a:gd name="connsiteX64" fmla="*/ 465468 w 663227"/>
                <a:gd name="connsiteY64" fmla="*/ 638433 h 889687"/>
                <a:gd name="connsiteX65" fmla="*/ 453111 w 663227"/>
                <a:gd name="connsiteY65" fmla="*/ 642552 h 889687"/>
                <a:gd name="connsiteX66" fmla="*/ 440755 w 663227"/>
                <a:gd name="connsiteY66" fmla="*/ 650790 h 889687"/>
                <a:gd name="connsiteX67" fmla="*/ 432517 w 663227"/>
                <a:gd name="connsiteY67" fmla="*/ 671384 h 889687"/>
                <a:gd name="connsiteX68" fmla="*/ 416041 w 663227"/>
                <a:gd name="connsiteY68" fmla="*/ 696098 h 889687"/>
                <a:gd name="connsiteX69" fmla="*/ 395446 w 663227"/>
                <a:gd name="connsiteY69" fmla="*/ 724930 h 889687"/>
                <a:gd name="connsiteX70" fmla="*/ 383090 w 663227"/>
                <a:gd name="connsiteY70" fmla="*/ 737287 h 889687"/>
                <a:gd name="connsiteX71" fmla="*/ 370733 w 663227"/>
                <a:gd name="connsiteY71" fmla="*/ 766119 h 889687"/>
                <a:gd name="connsiteX72" fmla="*/ 354257 w 663227"/>
                <a:gd name="connsiteY72" fmla="*/ 790833 h 889687"/>
                <a:gd name="connsiteX73" fmla="*/ 346019 w 663227"/>
                <a:gd name="connsiteY73" fmla="*/ 803190 h 889687"/>
                <a:gd name="connsiteX74" fmla="*/ 333663 w 663227"/>
                <a:gd name="connsiteY74" fmla="*/ 827903 h 889687"/>
                <a:gd name="connsiteX75" fmla="*/ 317187 w 663227"/>
                <a:gd name="connsiteY75" fmla="*/ 856736 h 889687"/>
                <a:gd name="connsiteX76" fmla="*/ 288355 w 663227"/>
                <a:gd name="connsiteY76" fmla="*/ 889687 h 88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63227" h="889687">
                  <a:moveTo>
                    <a:pt x="288355" y="889687"/>
                  </a:moveTo>
                  <a:lnTo>
                    <a:pt x="288355" y="889687"/>
                  </a:lnTo>
                  <a:cubicBezTo>
                    <a:pt x="240301" y="862228"/>
                    <a:pt x="191541" y="835968"/>
                    <a:pt x="144192" y="807309"/>
                  </a:cubicBezTo>
                  <a:cubicBezTo>
                    <a:pt x="116506" y="790552"/>
                    <a:pt x="142817" y="801469"/>
                    <a:pt x="127717" y="782595"/>
                  </a:cubicBezTo>
                  <a:cubicBezTo>
                    <a:pt x="124624" y="778729"/>
                    <a:pt x="119479" y="777103"/>
                    <a:pt x="115360" y="774357"/>
                  </a:cubicBezTo>
                  <a:cubicBezTo>
                    <a:pt x="108121" y="752640"/>
                    <a:pt x="116026" y="770213"/>
                    <a:pt x="98884" y="749644"/>
                  </a:cubicBezTo>
                  <a:cubicBezTo>
                    <a:pt x="84837" y="732788"/>
                    <a:pt x="95840" y="740958"/>
                    <a:pt x="82409" y="720811"/>
                  </a:cubicBezTo>
                  <a:cubicBezTo>
                    <a:pt x="68713" y="700266"/>
                    <a:pt x="69941" y="702889"/>
                    <a:pt x="53576" y="691979"/>
                  </a:cubicBezTo>
                  <a:cubicBezTo>
                    <a:pt x="37706" y="660238"/>
                    <a:pt x="54449" y="689383"/>
                    <a:pt x="32982" y="663146"/>
                  </a:cubicBezTo>
                  <a:cubicBezTo>
                    <a:pt x="24288" y="652520"/>
                    <a:pt x="8268" y="630195"/>
                    <a:pt x="8268" y="630195"/>
                  </a:cubicBezTo>
                  <a:cubicBezTo>
                    <a:pt x="-2611" y="597558"/>
                    <a:pt x="-1398" y="614046"/>
                    <a:pt x="4149" y="580768"/>
                  </a:cubicBezTo>
                  <a:cubicBezTo>
                    <a:pt x="24744" y="582141"/>
                    <a:pt x="45406" y="582726"/>
                    <a:pt x="65933" y="584887"/>
                  </a:cubicBezTo>
                  <a:cubicBezTo>
                    <a:pt x="69277" y="585239"/>
                    <a:pt x="90339" y="590912"/>
                    <a:pt x="94765" y="593125"/>
                  </a:cubicBezTo>
                  <a:cubicBezTo>
                    <a:pt x="126692" y="609089"/>
                    <a:pt x="88430" y="595134"/>
                    <a:pt x="119479" y="605481"/>
                  </a:cubicBezTo>
                  <a:cubicBezTo>
                    <a:pt x="106863" y="517169"/>
                    <a:pt x="112307" y="566465"/>
                    <a:pt x="119479" y="387179"/>
                  </a:cubicBezTo>
                  <a:cubicBezTo>
                    <a:pt x="120243" y="368073"/>
                    <a:pt x="129386" y="363064"/>
                    <a:pt x="144192" y="350109"/>
                  </a:cubicBezTo>
                  <a:cubicBezTo>
                    <a:pt x="147918" y="346849"/>
                    <a:pt x="152121" y="344085"/>
                    <a:pt x="156549" y="341871"/>
                  </a:cubicBezTo>
                  <a:cubicBezTo>
                    <a:pt x="160432" y="339929"/>
                    <a:pt x="164787" y="339125"/>
                    <a:pt x="168906" y="337752"/>
                  </a:cubicBezTo>
                  <a:cubicBezTo>
                    <a:pt x="181029" y="328659"/>
                    <a:pt x="188175" y="324514"/>
                    <a:pt x="197738" y="313038"/>
                  </a:cubicBezTo>
                  <a:cubicBezTo>
                    <a:pt x="200907" y="309235"/>
                    <a:pt x="203230" y="304800"/>
                    <a:pt x="205976" y="300681"/>
                  </a:cubicBezTo>
                  <a:cubicBezTo>
                    <a:pt x="207349" y="304800"/>
                    <a:pt x="209153" y="308800"/>
                    <a:pt x="210095" y="313038"/>
                  </a:cubicBezTo>
                  <a:cubicBezTo>
                    <a:pt x="211907" y="321191"/>
                    <a:pt x="211814" y="329753"/>
                    <a:pt x="214214" y="337752"/>
                  </a:cubicBezTo>
                  <a:cubicBezTo>
                    <a:pt x="215978" y="343633"/>
                    <a:pt x="219706" y="348735"/>
                    <a:pt x="222452" y="354227"/>
                  </a:cubicBezTo>
                  <a:cubicBezTo>
                    <a:pt x="223825" y="359719"/>
                    <a:pt x="225016" y="365260"/>
                    <a:pt x="226571" y="370703"/>
                  </a:cubicBezTo>
                  <a:cubicBezTo>
                    <a:pt x="227764" y="374878"/>
                    <a:pt x="228748" y="386943"/>
                    <a:pt x="230690" y="383060"/>
                  </a:cubicBezTo>
                  <a:cubicBezTo>
                    <a:pt x="235032" y="374376"/>
                    <a:pt x="232905" y="363747"/>
                    <a:pt x="234809" y="354227"/>
                  </a:cubicBezTo>
                  <a:cubicBezTo>
                    <a:pt x="235660" y="349970"/>
                    <a:pt x="237218" y="345861"/>
                    <a:pt x="238928" y="341871"/>
                  </a:cubicBezTo>
                  <a:cubicBezTo>
                    <a:pt x="245134" y="327390"/>
                    <a:pt x="267973" y="288112"/>
                    <a:pt x="271879" y="284206"/>
                  </a:cubicBezTo>
                  <a:cubicBezTo>
                    <a:pt x="275998" y="280087"/>
                    <a:pt x="280637" y="276429"/>
                    <a:pt x="284236" y="271849"/>
                  </a:cubicBezTo>
                  <a:cubicBezTo>
                    <a:pt x="295773" y="257165"/>
                    <a:pt x="305982" y="241481"/>
                    <a:pt x="317187" y="226541"/>
                  </a:cubicBezTo>
                  <a:cubicBezTo>
                    <a:pt x="322462" y="219508"/>
                    <a:pt x="326630" y="211221"/>
                    <a:pt x="333663" y="205946"/>
                  </a:cubicBezTo>
                  <a:lnTo>
                    <a:pt x="350138" y="193590"/>
                  </a:lnTo>
                  <a:cubicBezTo>
                    <a:pt x="361620" y="176368"/>
                    <a:pt x="364453" y="168618"/>
                    <a:pt x="378971" y="156519"/>
                  </a:cubicBezTo>
                  <a:cubicBezTo>
                    <a:pt x="382774" y="153350"/>
                    <a:pt x="387525" y="151450"/>
                    <a:pt x="391328" y="148281"/>
                  </a:cubicBezTo>
                  <a:cubicBezTo>
                    <a:pt x="395803" y="144552"/>
                    <a:pt x="398944" y="139310"/>
                    <a:pt x="403684" y="135925"/>
                  </a:cubicBezTo>
                  <a:cubicBezTo>
                    <a:pt x="408681" y="132356"/>
                    <a:pt x="415163" y="131256"/>
                    <a:pt x="420160" y="127687"/>
                  </a:cubicBezTo>
                  <a:cubicBezTo>
                    <a:pt x="424900" y="124301"/>
                    <a:pt x="428094" y="119121"/>
                    <a:pt x="432517" y="115330"/>
                  </a:cubicBezTo>
                  <a:cubicBezTo>
                    <a:pt x="437729" y="110862"/>
                    <a:pt x="443780" y="107440"/>
                    <a:pt x="448992" y="102973"/>
                  </a:cubicBezTo>
                  <a:cubicBezTo>
                    <a:pt x="476737" y="79192"/>
                    <a:pt x="446400" y="100583"/>
                    <a:pt x="473706" y="82379"/>
                  </a:cubicBezTo>
                  <a:cubicBezTo>
                    <a:pt x="495754" y="49307"/>
                    <a:pt x="461328" y="96518"/>
                    <a:pt x="506657" y="57665"/>
                  </a:cubicBezTo>
                  <a:cubicBezTo>
                    <a:pt x="509953" y="54840"/>
                    <a:pt x="507164" y="47717"/>
                    <a:pt x="510776" y="45309"/>
                  </a:cubicBezTo>
                  <a:cubicBezTo>
                    <a:pt x="516601" y="41426"/>
                    <a:pt x="524506" y="42563"/>
                    <a:pt x="531371" y="41190"/>
                  </a:cubicBezTo>
                  <a:cubicBezTo>
                    <a:pt x="540982" y="34325"/>
                    <a:pt x="550376" y="27147"/>
                    <a:pt x="560203" y="20595"/>
                  </a:cubicBezTo>
                  <a:cubicBezTo>
                    <a:pt x="566864" y="16154"/>
                    <a:pt x="574009" y="12481"/>
                    <a:pt x="580798" y="8238"/>
                  </a:cubicBezTo>
                  <a:cubicBezTo>
                    <a:pt x="584996" y="5614"/>
                    <a:pt x="589036" y="2746"/>
                    <a:pt x="593155" y="0"/>
                  </a:cubicBezTo>
                  <a:cubicBezTo>
                    <a:pt x="603172" y="60101"/>
                    <a:pt x="593155" y="-10844"/>
                    <a:pt x="593155" y="107092"/>
                  </a:cubicBezTo>
                  <a:cubicBezTo>
                    <a:pt x="593155" y="145560"/>
                    <a:pt x="592645" y="184234"/>
                    <a:pt x="597274" y="222422"/>
                  </a:cubicBezTo>
                  <a:cubicBezTo>
                    <a:pt x="598237" y="230370"/>
                    <a:pt x="605511" y="236152"/>
                    <a:pt x="609630" y="243017"/>
                  </a:cubicBezTo>
                  <a:cubicBezTo>
                    <a:pt x="611003" y="248509"/>
                    <a:pt x="611519" y="254289"/>
                    <a:pt x="613749" y="259492"/>
                  </a:cubicBezTo>
                  <a:cubicBezTo>
                    <a:pt x="626692" y="289691"/>
                    <a:pt x="620618" y="248529"/>
                    <a:pt x="630225" y="296563"/>
                  </a:cubicBezTo>
                  <a:cubicBezTo>
                    <a:pt x="631598" y="303428"/>
                    <a:pt x="632646" y="310365"/>
                    <a:pt x="634344" y="317157"/>
                  </a:cubicBezTo>
                  <a:cubicBezTo>
                    <a:pt x="636127" y="324287"/>
                    <a:pt x="644811" y="346329"/>
                    <a:pt x="646701" y="350109"/>
                  </a:cubicBezTo>
                  <a:cubicBezTo>
                    <a:pt x="648915" y="354536"/>
                    <a:pt x="652192" y="358346"/>
                    <a:pt x="654938" y="362465"/>
                  </a:cubicBezTo>
                  <a:cubicBezTo>
                    <a:pt x="656527" y="368819"/>
                    <a:pt x="663176" y="394307"/>
                    <a:pt x="663176" y="399536"/>
                  </a:cubicBezTo>
                  <a:cubicBezTo>
                    <a:pt x="663176" y="439376"/>
                    <a:pt x="663998" y="479452"/>
                    <a:pt x="659057" y="518984"/>
                  </a:cubicBezTo>
                  <a:cubicBezTo>
                    <a:pt x="658335" y="524764"/>
                    <a:pt x="650087" y="526601"/>
                    <a:pt x="646701" y="531341"/>
                  </a:cubicBezTo>
                  <a:cubicBezTo>
                    <a:pt x="643132" y="536338"/>
                    <a:pt x="642805" y="543475"/>
                    <a:pt x="638463" y="547817"/>
                  </a:cubicBezTo>
                  <a:cubicBezTo>
                    <a:pt x="636486" y="549794"/>
                    <a:pt x="609782" y="556011"/>
                    <a:pt x="609630" y="556054"/>
                  </a:cubicBezTo>
                  <a:cubicBezTo>
                    <a:pt x="605456" y="557247"/>
                    <a:pt x="601157" y="558231"/>
                    <a:pt x="597274" y="560173"/>
                  </a:cubicBezTo>
                  <a:cubicBezTo>
                    <a:pt x="573377" y="572122"/>
                    <a:pt x="597321" y="565819"/>
                    <a:pt x="568441" y="576649"/>
                  </a:cubicBezTo>
                  <a:cubicBezTo>
                    <a:pt x="563140" y="578637"/>
                    <a:pt x="557457" y="579395"/>
                    <a:pt x="551965" y="580768"/>
                  </a:cubicBezTo>
                  <a:lnTo>
                    <a:pt x="510776" y="601363"/>
                  </a:lnTo>
                  <a:cubicBezTo>
                    <a:pt x="505284" y="604109"/>
                    <a:pt x="499410" y="606194"/>
                    <a:pt x="494301" y="609600"/>
                  </a:cubicBezTo>
                  <a:lnTo>
                    <a:pt x="469587" y="626076"/>
                  </a:lnTo>
                  <a:cubicBezTo>
                    <a:pt x="468214" y="630195"/>
                    <a:pt x="468538" y="635363"/>
                    <a:pt x="465468" y="638433"/>
                  </a:cubicBezTo>
                  <a:cubicBezTo>
                    <a:pt x="462398" y="641503"/>
                    <a:pt x="456994" y="640610"/>
                    <a:pt x="453111" y="642552"/>
                  </a:cubicBezTo>
                  <a:cubicBezTo>
                    <a:pt x="448683" y="644766"/>
                    <a:pt x="444874" y="648044"/>
                    <a:pt x="440755" y="650790"/>
                  </a:cubicBezTo>
                  <a:cubicBezTo>
                    <a:pt x="438009" y="657655"/>
                    <a:pt x="436057" y="664893"/>
                    <a:pt x="432517" y="671384"/>
                  </a:cubicBezTo>
                  <a:cubicBezTo>
                    <a:pt x="427776" y="680076"/>
                    <a:pt x="421533" y="687860"/>
                    <a:pt x="416041" y="696098"/>
                  </a:cubicBezTo>
                  <a:cubicBezTo>
                    <a:pt x="409524" y="705874"/>
                    <a:pt x="403106" y="715993"/>
                    <a:pt x="395446" y="724930"/>
                  </a:cubicBezTo>
                  <a:cubicBezTo>
                    <a:pt x="391655" y="729353"/>
                    <a:pt x="387209" y="733168"/>
                    <a:pt x="383090" y="737287"/>
                  </a:cubicBezTo>
                  <a:cubicBezTo>
                    <a:pt x="378829" y="750071"/>
                    <a:pt x="378369" y="753393"/>
                    <a:pt x="370733" y="766119"/>
                  </a:cubicBezTo>
                  <a:cubicBezTo>
                    <a:pt x="365639" y="774609"/>
                    <a:pt x="359749" y="782595"/>
                    <a:pt x="354257" y="790833"/>
                  </a:cubicBezTo>
                  <a:lnTo>
                    <a:pt x="346019" y="803190"/>
                  </a:lnTo>
                  <a:cubicBezTo>
                    <a:pt x="335670" y="834243"/>
                    <a:pt x="349630" y="795970"/>
                    <a:pt x="333663" y="827903"/>
                  </a:cubicBezTo>
                  <a:cubicBezTo>
                    <a:pt x="317938" y="859353"/>
                    <a:pt x="347067" y="816896"/>
                    <a:pt x="317187" y="856736"/>
                  </a:cubicBezTo>
                  <a:cubicBezTo>
                    <a:pt x="308515" y="882752"/>
                    <a:pt x="293160" y="884195"/>
                    <a:pt x="288355" y="8896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79963" y="1983647"/>
            <a:ext cx="1329221" cy="1329221"/>
            <a:chOff x="3787661" y="2420734"/>
            <a:chExt cx="4118945" cy="411894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661" y="2420734"/>
              <a:ext cx="4118945" cy="4118945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4456640" y="4856205"/>
              <a:ext cx="663227" cy="889687"/>
            </a:xfrm>
            <a:custGeom>
              <a:avLst/>
              <a:gdLst>
                <a:gd name="connsiteX0" fmla="*/ 288355 w 663227"/>
                <a:gd name="connsiteY0" fmla="*/ 889687 h 889687"/>
                <a:gd name="connsiteX1" fmla="*/ 288355 w 663227"/>
                <a:gd name="connsiteY1" fmla="*/ 889687 h 889687"/>
                <a:gd name="connsiteX2" fmla="*/ 144192 w 663227"/>
                <a:gd name="connsiteY2" fmla="*/ 807309 h 889687"/>
                <a:gd name="connsiteX3" fmla="*/ 127717 w 663227"/>
                <a:gd name="connsiteY3" fmla="*/ 782595 h 889687"/>
                <a:gd name="connsiteX4" fmla="*/ 115360 w 663227"/>
                <a:gd name="connsiteY4" fmla="*/ 774357 h 889687"/>
                <a:gd name="connsiteX5" fmla="*/ 98884 w 663227"/>
                <a:gd name="connsiteY5" fmla="*/ 749644 h 889687"/>
                <a:gd name="connsiteX6" fmla="*/ 82409 w 663227"/>
                <a:gd name="connsiteY6" fmla="*/ 720811 h 889687"/>
                <a:gd name="connsiteX7" fmla="*/ 53576 w 663227"/>
                <a:gd name="connsiteY7" fmla="*/ 691979 h 889687"/>
                <a:gd name="connsiteX8" fmla="*/ 32982 w 663227"/>
                <a:gd name="connsiteY8" fmla="*/ 663146 h 889687"/>
                <a:gd name="connsiteX9" fmla="*/ 8268 w 663227"/>
                <a:gd name="connsiteY9" fmla="*/ 630195 h 889687"/>
                <a:gd name="connsiteX10" fmla="*/ 4149 w 663227"/>
                <a:gd name="connsiteY10" fmla="*/ 580768 h 889687"/>
                <a:gd name="connsiteX11" fmla="*/ 65933 w 663227"/>
                <a:gd name="connsiteY11" fmla="*/ 584887 h 889687"/>
                <a:gd name="connsiteX12" fmla="*/ 94765 w 663227"/>
                <a:gd name="connsiteY12" fmla="*/ 593125 h 889687"/>
                <a:gd name="connsiteX13" fmla="*/ 119479 w 663227"/>
                <a:gd name="connsiteY13" fmla="*/ 605481 h 889687"/>
                <a:gd name="connsiteX14" fmla="*/ 119479 w 663227"/>
                <a:gd name="connsiteY14" fmla="*/ 387179 h 889687"/>
                <a:gd name="connsiteX15" fmla="*/ 144192 w 663227"/>
                <a:gd name="connsiteY15" fmla="*/ 350109 h 889687"/>
                <a:gd name="connsiteX16" fmla="*/ 156549 w 663227"/>
                <a:gd name="connsiteY16" fmla="*/ 341871 h 889687"/>
                <a:gd name="connsiteX17" fmla="*/ 168906 w 663227"/>
                <a:gd name="connsiteY17" fmla="*/ 337752 h 889687"/>
                <a:gd name="connsiteX18" fmla="*/ 197738 w 663227"/>
                <a:gd name="connsiteY18" fmla="*/ 313038 h 889687"/>
                <a:gd name="connsiteX19" fmla="*/ 205976 w 663227"/>
                <a:gd name="connsiteY19" fmla="*/ 300681 h 889687"/>
                <a:gd name="connsiteX20" fmla="*/ 210095 w 663227"/>
                <a:gd name="connsiteY20" fmla="*/ 313038 h 889687"/>
                <a:gd name="connsiteX21" fmla="*/ 214214 w 663227"/>
                <a:gd name="connsiteY21" fmla="*/ 337752 h 889687"/>
                <a:gd name="connsiteX22" fmla="*/ 222452 w 663227"/>
                <a:gd name="connsiteY22" fmla="*/ 354227 h 889687"/>
                <a:gd name="connsiteX23" fmla="*/ 226571 w 663227"/>
                <a:gd name="connsiteY23" fmla="*/ 370703 h 889687"/>
                <a:gd name="connsiteX24" fmla="*/ 230690 w 663227"/>
                <a:gd name="connsiteY24" fmla="*/ 383060 h 889687"/>
                <a:gd name="connsiteX25" fmla="*/ 234809 w 663227"/>
                <a:gd name="connsiteY25" fmla="*/ 354227 h 889687"/>
                <a:gd name="connsiteX26" fmla="*/ 238928 w 663227"/>
                <a:gd name="connsiteY26" fmla="*/ 341871 h 889687"/>
                <a:gd name="connsiteX27" fmla="*/ 271879 w 663227"/>
                <a:gd name="connsiteY27" fmla="*/ 284206 h 889687"/>
                <a:gd name="connsiteX28" fmla="*/ 284236 w 663227"/>
                <a:gd name="connsiteY28" fmla="*/ 271849 h 889687"/>
                <a:gd name="connsiteX29" fmla="*/ 317187 w 663227"/>
                <a:gd name="connsiteY29" fmla="*/ 226541 h 889687"/>
                <a:gd name="connsiteX30" fmla="*/ 333663 w 663227"/>
                <a:gd name="connsiteY30" fmla="*/ 205946 h 889687"/>
                <a:gd name="connsiteX31" fmla="*/ 350138 w 663227"/>
                <a:gd name="connsiteY31" fmla="*/ 193590 h 889687"/>
                <a:gd name="connsiteX32" fmla="*/ 378971 w 663227"/>
                <a:gd name="connsiteY32" fmla="*/ 156519 h 889687"/>
                <a:gd name="connsiteX33" fmla="*/ 391328 w 663227"/>
                <a:gd name="connsiteY33" fmla="*/ 148281 h 889687"/>
                <a:gd name="connsiteX34" fmla="*/ 403684 w 663227"/>
                <a:gd name="connsiteY34" fmla="*/ 135925 h 889687"/>
                <a:gd name="connsiteX35" fmla="*/ 420160 w 663227"/>
                <a:gd name="connsiteY35" fmla="*/ 127687 h 889687"/>
                <a:gd name="connsiteX36" fmla="*/ 432517 w 663227"/>
                <a:gd name="connsiteY36" fmla="*/ 115330 h 889687"/>
                <a:gd name="connsiteX37" fmla="*/ 448992 w 663227"/>
                <a:gd name="connsiteY37" fmla="*/ 102973 h 889687"/>
                <a:gd name="connsiteX38" fmla="*/ 473706 w 663227"/>
                <a:gd name="connsiteY38" fmla="*/ 82379 h 889687"/>
                <a:gd name="connsiteX39" fmla="*/ 506657 w 663227"/>
                <a:gd name="connsiteY39" fmla="*/ 57665 h 889687"/>
                <a:gd name="connsiteX40" fmla="*/ 510776 w 663227"/>
                <a:gd name="connsiteY40" fmla="*/ 45309 h 889687"/>
                <a:gd name="connsiteX41" fmla="*/ 531371 w 663227"/>
                <a:gd name="connsiteY41" fmla="*/ 41190 h 889687"/>
                <a:gd name="connsiteX42" fmla="*/ 560203 w 663227"/>
                <a:gd name="connsiteY42" fmla="*/ 20595 h 889687"/>
                <a:gd name="connsiteX43" fmla="*/ 580798 w 663227"/>
                <a:gd name="connsiteY43" fmla="*/ 8238 h 889687"/>
                <a:gd name="connsiteX44" fmla="*/ 593155 w 663227"/>
                <a:gd name="connsiteY44" fmla="*/ 0 h 889687"/>
                <a:gd name="connsiteX45" fmla="*/ 593155 w 663227"/>
                <a:gd name="connsiteY45" fmla="*/ 107092 h 889687"/>
                <a:gd name="connsiteX46" fmla="*/ 597274 w 663227"/>
                <a:gd name="connsiteY46" fmla="*/ 222422 h 889687"/>
                <a:gd name="connsiteX47" fmla="*/ 609630 w 663227"/>
                <a:gd name="connsiteY47" fmla="*/ 243017 h 889687"/>
                <a:gd name="connsiteX48" fmla="*/ 613749 w 663227"/>
                <a:gd name="connsiteY48" fmla="*/ 259492 h 889687"/>
                <a:gd name="connsiteX49" fmla="*/ 630225 w 663227"/>
                <a:gd name="connsiteY49" fmla="*/ 296563 h 889687"/>
                <a:gd name="connsiteX50" fmla="*/ 634344 w 663227"/>
                <a:gd name="connsiteY50" fmla="*/ 317157 h 889687"/>
                <a:gd name="connsiteX51" fmla="*/ 646701 w 663227"/>
                <a:gd name="connsiteY51" fmla="*/ 350109 h 889687"/>
                <a:gd name="connsiteX52" fmla="*/ 654938 w 663227"/>
                <a:gd name="connsiteY52" fmla="*/ 362465 h 889687"/>
                <a:gd name="connsiteX53" fmla="*/ 663176 w 663227"/>
                <a:gd name="connsiteY53" fmla="*/ 399536 h 889687"/>
                <a:gd name="connsiteX54" fmla="*/ 659057 w 663227"/>
                <a:gd name="connsiteY54" fmla="*/ 518984 h 889687"/>
                <a:gd name="connsiteX55" fmla="*/ 646701 w 663227"/>
                <a:gd name="connsiteY55" fmla="*/ 531341 h 889687"/>
                <a:gd name="connsiteX56" fmla="*/ 638463 w 663227"/>
                <a:gd name="connsiteY56" fmla="*/ 547817 h 889687"/>
                <a:gd name="connsiteX57" fmla="*/ 609630 w 663227"/>
                <a:gd name="connsiteY57" fmla="*/ 556054 h 889687"/>
                <a:gd name="connsiteX58" fmla="*/ 597274 w 663227"/>
                <a:gd name="connsiteY58" fmla="*/ 560173 h 889687"/>
                <a:gd name="connsiteX59" fmla="*/ 568441 w 663227"/>
                <a:gd name="connsiteY59" fmla="*/ 576649 h 889687"/>
                <a:gd name="connsiteX60" fmla="*/ 551965 w 663227"/>
                <a:gd name="connsiteY60" fmla="*/ 580768 h 889687"/>
                <a:gd name="connsiteX61" fmla="*/ 510776 w 663227"/>
                <a:gd name="connsiteY61" fmla="*/ 601363 h 889687"/>
                <a:gd name="connsiteX62" fmla="*/ 494301 w 663227"/>
                <a:gd name="connsiteY62" fmla="*/ 609600 h 889687"/>
                <a:gd name="connsiteX63" fmla="*/ 469587 w 663227"/>
                <a:gd name="connsiteY63" fmla="*/ 626076 h 889687"/>
                <a:gd name="connsiteX64" fmla="*/ 465468 w 663227"/>
                <a:gd name="connsiteY64" fmla="*/ 638433 h 889687"/>
                <a:gd name="connsiteX65" fmla="*/ 453111 w 663227"/>
                <a:gd name="connsiteY65" fmla="*/ 642552 h 889687"/>
                <a:gd name="connsiteX66" fmla="*/ 440755 w 663227"/>
                <a:gd name="connsiteY66" fmla="*/ 650790 h 889687"/>
                <a:gd name="connsiteX67" fmla="*/ 432517 w 663227"/>
                <a:gd name="connsiteY67" fmla="*/ 671384 h 889687"/>
                <a:gd name="connsiteX68" fmla="*/ 416041 w 663227"/>
                <a:gd name="connsiteY68" fmla="*/ 696098 h 889687"/>
                <a:gd name="connsiteX69" fmla="*/ 395446 w 663227"/>
                <a:gd name="connsiteY69" fmla="*/ 724930 h 889687"/>
                <a:gd name="connsiteX70" fmla="*/ 383090 w 663227"/>
                <a:gd name="connsiteY70" fmla="*/ 737287 h 889687"/>
                <a:gd name="connsiteX71" fmla="*/ 370733 w 663227"/>
                <a:gd name="connsiteY71" fmla="*/ 766119 h 889687"/>
                <a:gd name="connsiteX72" fmla="*/ 354257 w 663227"/>
                <a:gd name="connsiteY72" fmla="*/ 790833 h 889687"/>
                <a:gd name="connsiteX73" fmla="*/ 346019 w 663227"/>
                <a:gd name="connsiteY73" fmla="*/ 803190 h 889687"/>
                <a:gd name="connsiteX74" fmla="*/ 333663 w 663227"/>
                <a:gd name="connsiteY74" fmla="*/ 827903 h 889687"/>
                <a:gd name="connsiteX75" fmla="*/ 317187 w 663227"/>
                <a:gd name="connsiteY75" fmla="*/ 856736 h 889687"/>
                <a:gd name="connsiteX76" fmla="*/ 288355 w 663227"/>
                <a:gd name="connsiteY76" fmla="*/ 889687 h 88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63227" h="889687">
                  <a:moveTo>
                    <a:pt x="288355" y="889687"/>
                  </a:moveTo>
                  <a:lnTo>
                    <a:pt x="288355" y="889687"/>
                  </a:lnTo>
                  <a:cubicBezTo>
                    <a:pt x="240301" y="862228"/>
                    <a:pt x="191541" y="835968"/>
                    <a:pt x="144192" y="807309"/>
                  </a:cubicBezTo>
                  <a:cubicBezTo>
                    <a:pt x="116506" y="790552"/>
                    <a:pt x="142817" y="801469"/>
                    <a:pt x="127717" y="782595"/>
                  </a:cubicBezTo>
                  <a:cubicBezTo>
                    <a:pt x="124624" y="778729"/>
                    <a:pt x="119479" y="777103"/>
                    <a:pt x="115360" y="774357"/>
                  </a:cubicBezTo>
                  <a:cubicBezTo>
                    <a:pt x="108121" y="752640"/>
                    <a:pt x="116026" y="770213"/>
                    <a:pt x="98884" y="749644"/>
                  </a:cubicBezTo>
                  <a:cubicBezTo>
                    <a:pt x="84837" y="732788"/>
                    <a:pt x="95840" y="740958"/>
                    <a:pt x="82409" y="720811"/>
                  </a:cubicBezTo>
                  <a:cubicBezTo>
                    <a:pt x="68713" y="700266"/>
                    <a:pt x="69941" y="702889"/>
                    <a:pt x="53576" y="691979"/>
                  </a:cubicBezTo>
                  <a:cubicBezTo>
                    <a:pt x="37706" y="660238"/>
                    <a:pt x="54449" y="689383"/>
                    <a:pt x="32982" y="663146"/>
                  </a:cubicBezTo>
                  <a:cubicBezTo>
                    <a:pt x="24288" y="652520"/>
                    <a:pt x="8268" y="630195"/>
                    <a:pt x="8268" y="630195"/>
                  </a:cubicBezTo>
                  <a:cubicBezTo>
                    <a:pt x="-2611" y="597558"/>
                    <a:pt x="-1398" y="614046"/>
                    <a:pt x="4149" y="580768"/>
                  </a:cubicBezTo>
                  <a:cubicBezTo>
                    <a:pt x="24744" y="582141"/>
                    <a:pt x="45406" y="582726"/>
                    <a:pt x="65933" y="584887"/>
                  </a:cubicBezTo>
                  <a:cubicBezTo>
                    <a:pt x="69277" y="585239"/>
                    <a:pt x="90339" y="590912"/>
                    <a:pt x="94765" y="593125"/>
                  </a:cubicBezTo>
                  <a:cubicBezTo>
                    <a:pt x="126692" y="609089"/>
                    <a:pt x="88430" y="595134"/>
                    <a:pt x="119479" y="605481"/>
                  </a:cubicBezTo>
                  <a:cubicBezTo>
                    <a:pt x="106863" y="517169"/>
                    <a:pt x="112307" y="566465"/>
                    <a:pt x="119479" y="387179"/>
                  </a:cubicBezTo>
                  <a:cubicBezTo>
                    <a:pt x="120243" y="368073"/>
                    <a:pt x="129386" y="363064"/>
                    <a:pt x="144192" y="350109"/>
                  </a:cubicBezTo>
                  <a:cubicBezTo>
                    <a:pt x="147918" y="346849"/>
                    <a:pt x="152121" y="344085"/>
                    <a:pt x="156549" y="341871"/>
                  </a:cubicBezTo>
                  <a:cubicBezTo>
                    <a:pt x="160432" y="339929"/>
                    <a:pt x="164787" y="339125"/>
                    <a:pt x="168906" y="337752"/>
                  </a:cubicBezTo>
                  <a:cubicBezTo>
                    <a:pt x="181029" y="328659"/>
                    <a:pt x="188175" y="324514"/>
                    <a:pt x="197738" y="313038"/>
                  </a:cubicBezTo>
                  <a:cubicBezTo>
                    <a:pt x="200907" y="309235"/>
                    <a:pt x="203230" y="304800"/>
                    <a:pt x="205976" y="300681"/>
                  </a:cubicBezTo>
                  <a:cubicBezTo>
                    <a:pt x="207349" y="304800"/>
                    <a:pt x="209153" y="308800"/>
                    <a:pt x="210095" y="313038"/>
                  </a:cubicBezTo>
                  <a:cubicBezTo>
                    <a:pt x="211907" y="321191"/>
                    <a:pt x="211814" y="329753"/>
                    <a:pt x="214214" y="337752"/>
                  </a:cubicBezTo>
                  <a:cubicBezTo>
                    <a:pt x="215978" y="343633"/>
                    <a:pt x="219706" y="348735"/>
                    <a:pt x="222452" y="354227"/>
                  </a:cubicBezTo>
                  <a:cubicBezTo>
                    <a:pt x="223825" y="359719"/>
                    <a:pt x="225016" y="365260"/>
                    <a:pt x="226571" y="370703"/>
                  </a:cubicBezTo>
                  <a:cubicBezTo>
                    <a:pt x="227764" y="374878"/>
                    <a:pt x="228748" y="386943"/>
                    <a:pt x="230690" y="383060"/>
                  </a:cubicBezTo>
                  <a:cubicBezTo>
                    <a:pt x="235032" y="374376"/>
                    <a:pt x="232905" y="363747"/>
                    <a:pt x="234809" y="354227"/>
                  </a:cubicBezTo>
                  <a:cubicBezTo>
                    <a:pt x="235660" y="349970"/>
                    <a:pt x="237218" y="345861"/>
                    <a:pt x="238928" y="341871"/>
                  </a:cubicBezTo>
                  <a:cubicBezTo>
                    <a:pt x="245134" y="327390"/>
                    <a:pt x="267973" y="288112"/>
                    <a:pt x="271879" y="284206"/>
                  </a:cubicBezTo>
                  <a:cubicBezTo>
                    <a:pt x="275998" y="280087"/>
                    <a:pt x="280637" y="276429"/>
                    <a:pt x="284236" y="271849"/>
                  </a:cubicBezTo>
                  <a:cubicBezTo>
                    <a:pt x="295773" y="257165"/>
                    <a:pt x="305982" y="241481"/>
                    <a:pt x="317187" y="226541"/>
                  </a:cubicBezTo>
                  <a:cubicBezTo>
                    <a:pt x="322462" y="219508"/>
                    <a:pt x="326630" y="211221"/>
                    <a:pt x="333663" y="205946"/>
                  </a:cubicBezTo>
                  <a:lnTo>
                    <a:pt x="350138" y="193590"/>
                  </a:lnTo>
                  <a:cubicBezTo>
                    <a:pt x="361620" y="176368"/>
                    <a:pt x="364453" y="168618"/>
                    <a:pt x="378971" y="156519"/>
                  </a:cubicBezTo>
                  <a:cubicBezTo>
                    <a:pt x="382774" y="153350"/>
                    <a:pt x="387525" y="151450"/>
                    <a:pt x="391328" y="148281"/>
                  </a:cubicBezTo>
                  <a:cubicBezTo>
                    <a:pt x="395803" y="144552"/>
                    <a:pt x="398944" y="139310"/>
                    <a:pt x="403684" y="135925"/>
                  </a:cubicBezTo>
                  <a:cubicBezTo>
                    <a:pt x="408681" y="132356"/>
                    <a:pt x="415163" y="131256"/>
                    <a:pt x="420160" y="127687"/>
                  </a:cubicBezTo>
                  <a:cubicBezTo>
                    <a:pt x="424900" y="124301"/>
                    <a:pt x="428094" y="119121"/>
                    <a:pt x="432517" y="115330"/>
                  </a:cubicBezTo>
                  <a:cubicBezTo>
                    <a:pt x="437729" y="110862"/>
                    <a:pt x="443780" y="107440"/>
                    <a:pt x="448992" y="102973"/>
                  </a:cubicBezTo>
                  <a:cubicBezTo>
                    <a:pt x="476737" y="79192"/>
                    <a:pt x="446400" y="100583"/>
                    <a:pt x="473706" y="82379"/>
                  </a:cubicBezTo>
                  <a:cubicBezTo>
                    <a:pt x="495754" y="49307"/>
                    <a:pt x="461328" y="96518"/>
                    <a:pt x="506657" y="57665"/>
                  </a:cubicBezTo>
                  <a:cubicBezTo>
                    <a:pt x="509953" y="54840"/>
                    <a:pt x="507164" y="47717"/>
                    <a:pt x="510776" y="45309"/>
                  </a:cubicBezTo>
                  <a:cubicBezTo>
                    <a:pt x="516601" y="41426"/>
                    <a:pt x="524506" y="42563"/>
                    <a:pt x="531371" y="41190"/>
                  </a:cubicBezTo>
                  <a:cubicBezTo>
                    <a:pt x="540982" y="34325"/>
                    <a:pt x="550376" y="27147"/>
                    <a:pt x="560203" y="20595"/>
                  </a:cubicBezTo>
                  <a:cubicBezTo>
                    <a:pt x="566864" y="16154"/>
                    <a:pt x="574009" y="12481"/>
                    <a:pt x="580798" y="8238"/>
                  </a:cubicBezTo>
                  <a:cubicBezTo>
                    <a:pt x="584996" y="5614"/>
                    <a:pt x="589036" y="2746"/>
                    <a:pt x="593155" y="0"/>
                  </a:cubicBezTo>
                  <a:cubicBezTo>
                    <a:pt x="603172" y="60101"/>
                    <a:pt x="593155" y="-10844"/>
                    <a:pt x="593155" y="107092"/>
                  </a:cubicBezTo>
                  <a:cubicBezTo>
                    <a:pt x="593155" y="145560"/>
                    <a:pt x="592645" y="184234"/>
                    <a:pt x="597274" y="222422"/>
                  </a:cubicBezTo>
                  <a:cubicBezTo>
                    <a:pt x="598237" y="230370"/>
                    <a:pt x="605511" y="236152"/>
                    <a:pt x="609630" y="243017"/>
                  </a:cubicBezTo>
                  <a:cubicBezTo>
                    <a:pt x="611003" y="248509"/>
                    <a:pt x="611519" y="254289"/>
                    <a:pt x="613749" y="259492"/>
                  </a:cubicBezTo>
                  <a:cubicBezTo>
                    <a:pt x="626692" y="289691"/>
                    <a:pt x="620618" y="248529"/>
                    <a:pt x="630225" y="296563"/>
                  </a:cubicBezTo>
                  <a:cubicBezTo>
                    <a:pt x="631598" y="303428"/>
                    <a:pt x="632646" y="310365"/>
                    <a:pt x="634344" y="317157"/>
                  </a:cubicBezTo>
                  <a:cubicBezTo>
                    <a:pt x="636127" y="324287"/>
                    <a:pt x="644811" y="346329"/>
                    <a:pt x="646701" y="350109"/>
                  </a:cubicBezTo>
                  <a:cubicBezTo>
                    <a:pt x="648915" y="354536"/>
                    <a:pt x="652192" y="358346"/>
                    <a:pt x="654938" y="362465"/>
                  </a:cubicBezTo>
                  <a:cubicBezTo>
                    <a:pt x="656527" y="368819"/>
                    <a:pt x="663176" y="394307"/>
                    <a:pt x="663176" y="399536"/>
                  </a:cubicBezTo>
                  <a:cubicBezTo>
                    <a:pt x="663176" y="439376"/>
                    <a:pt x="663998" y="479452"/>
                    <a:pt x="659057" y="518984"/>
                  </a:cubicBezTo>
                  <a:cubicBezTo>
                    <a:pt x="658335" y="524764"/>
                    <a:pt x="650087" y="526601"/>
                    <a:pt x="646701" y="531341"/>
                  </a:cubicBezTo>
                  <a:cubicBezTo>
                    <a:pt x="643132" y="536338"/>
                    <a:pt x="642805" y="543475"/>
                    <a:pt x="638463" y="547817"/>
                  </a:cubicBezTo>
                  <a:cubicBezTo>
                    <a:pt x="636486" y="549794"/>
                    <a:pt x="609782" y="556011"/>
                    <a:pt x="609630" y="556054"/>
                  </a:cubicBezTo>
                  <a:cubicBezTo>
                    <a:pt x="605456" y="557247"/>
                    <a:pt x="601157" y="558231"/>
                    <a:pt x="597274" y="560173"/>
                  </a:cubicBezTo>
                  <a:cubicBezTo>
                    <a:pt x="573377" y="572122"/>
                    <a:pt x="597321" y="565819"/>
                    <a:pt x="568441" y="576649"/>
                  </a:cubicBezTo>
                  <a:cubicBezTo>
                    <a:pt x="563140" y="578637"/>
                    <a:pt x="557457" y="579395"/>
                    <a:pt x="551965" y="580768"/>
                  </a:cubicBezTo>
                  <a:lnTo>
                    <a:pt x="510776" y="601363"/>
                  </a:lnTo>
                  <a:cubicBezTo>
                    <a:pt x="505284" y="604109"/>
                    <a:pt x="499410" y="606194"/>
                    <a:pt x="494301" y="609600"/>
                  </a:cubicBezTo>
                  <a:lnTo>
                    <a:pt x="469587" y="626076"/>
                  </a:lnTo>
                  <a:cubicBezTo>
                    <a:pt x="468214" y="630195"/>
                    <a:pt x="468538" y="635363"/>
                    <a:pt x="465468" y="638433"/>
                  </a:cubicBezTo>
                  <a:cubicBezTo>
                    <a:pt x="462398" y="641503"/>
                    <a:pt x="456994" y="640610"/>
                    <a:pt x="453111" y="642552"/>
                  </a:cubicBezTo>
                  <a:cubicBezTo>
                    <a:pt x="448683" y="644766"/>
                    <a:pt x="444874" y="648044"/>
                    <a:pt x="440755" y="650790"/>
                  </a:cubicBezTo>
                  <a:cubicBezTo>
                    <a:pt x="438009" y="657655"/>
                    <a:pt x="436057" y="664893"/>
                    <a:pt x="432517" y="671384"/>
                  </a:cubicBezTo>
                  <a:cubicBezTo>
                    <a:pt x="427776" y="680076"/>
                    <a:pt x="421533" y="687860"/>
                    <a:pt x="416041" y="696098"/>
                  </a:cubicBezTo>
                  <a:cubicBezTo>
                    <a:pt x="409524" y="705874"/>
                    <a:pt x="403106" y="715993"/>
                    <a:pt x="395446" y="724930"/>
                  </a:cubicBezTo>
                  <a:cubicBezTo>
                    <a:pt x="391655" y="729353"/>
                    <a:pt x="387209" y="733168"/>
                    <a:pt x="383090" y="737287"/>
                  </a:cubicBezTo>
                  <a:cubicBezTo>
                    <a:pt x="378829" y="750071"/>
                    <a:pt x="378369" y="753393"/>
                    <a:pt x="370733" y="766119"/>
                  </a:cubicBezTo>
                  <a:cubicBezTo>
                    <a:pt x="365639" y="774609"/>
                    <a:pt x="359749" y="782595"/>
                    <a:pt x="354257" y="790833"/>
                  </a:cubicBezTo>
                  <a:lnTo>
                    <a:pt x="346019" y="803190"/>
                  </a:lnTo>
                  <a:cubicBezTo>
                    <a:pt x="335670" y="834243"/>
                    <a:pt x="349630" y="795970"/>
                    <a:pt x="333663" y="827903"/>
                  </a:cubicBezTo>
                  <a:cubicBezTo>
                    <a:pt x="317938" y="859353"/>
                    <a:pt x="347067" y="816896"/>
                    <a:pt x="317187" y="856736"/>
                  </a:cubicBezTo>
                  <a:cubicBezTo>
                    <a:pt x="308515" y="882752"/>
                    <a:pt x="293160" y="884195"/>
                    <a:pt x="288355" y="889687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877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4" b="55706"/>
          <a:stretch/>
        </p:blipFill>
        <p:spPr>
          <a:xfrm>
            <a:off x="-3103" y="0"/>
            <a:ext cx="12195103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5" b="1861"/>
          <a:stretch/>
        </p:blipFill>
        <p:spPr>
          <a:xfrm>
            <a:off x="-3103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023" y="4103838"/>
            <a:ext cx="2162017" cy="2754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55" y="4247197"/>
            <a:ext cx="3111179" cy="2037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77288" r="21415" b="3141"/>
          <a:stretch/>
        </p:blipFill>
        <p:spPr>
          <a:xfrm>
            <a:off x="1408585" y="0"/>
            <a:ext cx="9451029" cy="23747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5511" y="81888"/>
            <a:ext cx="77171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ثم فج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0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ة سمعوه يصرخ: آه، آه.</a:t>
            </a:r>
          </a:p>
          <a:p>
            <a:pPr algn="ctr" rtl="1"/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0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سرعوا 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إ</a:t>
            </a:r>
            <a:r>
              <a:rPr lang="ar-AE" sz="40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ليه فوجدوه يتأوه من شدة الـ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000" b="1" dirty="0">
                <a:ln>
                  <a:solidFill>
                    <a:srgbClr val="27510F"/>
                  </a:solidFill>
                </a:ln>
                <a:solidFill>
                  <a:srgbClr val="51A81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لم</a:t>
            </a:r>
            <a:endParaRPr lang="en-US" sz="4000" b="1" dirty="0">
              <a:ln>
                <a:solidFill>
                  <a:srgbClr val="27510F"/>
                </a:solidFill>
              </a:ln>
              <a:solidFill>
                <a:srgbClr val="51A81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2" descr="ÙØªÙØ¬Ø© Ø¨Ø­Ø« Ø§ÙØµÙØ± Ø¹Ù âªcat Png clipartâ¬â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1404" y="3602689"/>
            <a:ext cx="3700268" cy="37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cream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5606" y="1520841"/>
            <a:ext cx="1094979" cy="10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562 0.0007 0.03125 0 0.047 0.00209 C 0.05742 0.00348 0.06771 0.00926 0.07825 0.00996 C 0.09245 0.01111 0.10664 0.00857 0.12083 0.00811 C 0.13021 0.00672 0.13945 0.00463 0.14883 0.00394 C 0.18906 0.00186 0.22942 0.00162 0.26966 0 C 0.27903 -0.00023 0.28841 -0.00139 0.29765 -0.00185 C 0.30534 -0.00879 0.3039 -0.00856 0.31666 -0.00995 C 0.34245 -0.01273 0.36823 -0.01435 0.39388 -0.01597 C 0.41328 -0.01713 0.43268 -0.01713 0.45208 -0.01782 C 0.63659 -0.04074 0.44687 -0.01921 0.89648 -0.02592 C 0.89817 -0.02592 0.89935 -0.02986 0.90104 -0.02986 C 0.9487 -0.0324 1.04427 -0.03379 1.04427 -0.03379 C 1.0457 -0.03588 1.047 -0.03865 1.0487 -0.03981 C 1.05156 -0.04189 1.05469 -0.04236 1.05768 -0.04375 C 1.05885 -0.04444 1.05989 -0.0456 1.06107 -0.04583 C 1.07252 -0.04814 1.07526 -0.04768 1.0845 -0.04768 " pathEditMode="relative" ptsTypes="AAAAAAAAAAAAAAAA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562 0.0007 0.03125 0 0.047 0.00209 C 0.05742 0.00348 0.06771 0.00926 0.07825 0.00996 C 0.09245 0.01111 0.10664 0.00857 0.12083 0.00811 C 0.13021 0.00672 0.13945 0.00463 0.14883 0.00394 C 0.18906 0.00186 0.22942 0.00162 0.26966 0 C 0.27903 -0.00023 0.28841 -0.00139 0.29765 -0.00185 C 0.30534 -0.00879 0.3039 -0.00856 0.31666 -0.00995 C 0.34245 -0.01273 0.36823 -0.01435 0.39388 -0.01597 C 0.41328 -0.01713 0.43268 -0.01713 0.45208 -0.01782 C 0.63659 -0.04074 0.44687 -0.01921 0.89648 -0.02592 C 0.89817 -0.02592 0.89935 -0.02986 0.90104 -0.02986 C 0.9487 -0.0324 1.04427 -0.03379 1.04427 -0.03379 C 1.0457 -0.03588 1.047 -0.03865 1.0487 -0.03981 C 1.05156 -0.04189 1.05469 -0.04236 1.05768 -0.04375 C 1.05885 -0.04444 1.05989 -0.0456 1.06107 -0.04583 C 1.07252 -0.04814 1.07526 -0.04768 1.0845 -0.04768 " pathEditMode="relative" ptsTypes="AAAAAAAAAAAAAA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562 0.0007 0.03125 0 0.047 0.00209 C 0.05742 0.00348 0.06771 0.00926 0.07825 0.00996 C 0.09245 0.01111 0.10664 0.00857 0.12083 0.00811 C 0.13021 0.00672 0.13945 0.00463 0.14883 0.00394 C 0.18906 0.00186 0.22942 0.00162 0.26966 0 C 0.27903 -0.00023 0.28841 -0.00139 0.29765 -0.00185 C 0.30534 -0.00879 0.3039 -0.00856 0.31666 -0.00995 C 0.34245 -0.01273 0.36823 -0.01435 0.39388 -0.01597 C 0.41328 -0.01713 0.43268 -0.01713 0.45208 -0.01782 C 0.63659 -0.04074 0.44687 -0.01921 0.89648 -0.02592 C 0.89817 -0.02592 0.89935 -0.02986 0.90104 -0.02986 C 0.9487 -0.0324 1.04427 -0.03379 1.04427 -0.03379 C 1.0457 -0.03588 1.047 -0.03865 1.0487 -0.03981 C 1.05156 -0.04189 1.05469 -0.04236 1.05768 -0.04375 C 1.05885 -0.04444 1.05989 -0.0456 1.06107 -0.04583 C 1.07252 -0.04814 1.07526 -0.04768 1.0845 -0.04768 " pathEditMode="relative" ptsTypes="AAAAAAAAAAAAAAAA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184</Words>
  <Application>Microsoft Office PowerPoint</Application>
  <PresentationFormat>شاشة عريضة</PresentationFormat>
  <Paragraphs>45</Paragraphs>
  <Slides>15</Slides>
  <Notes>11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Dubai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faisal al yal yele</cp:lastModifiedBy>
  <cp:revision>30</cp:revision>
  <dcterms:created xsi:type="dcterms:W3CDTF">2019-08-30T13:43:06Z</dcterms:created>
  <dcterms:modified xsi:type="dcterms:W3CDTF">2021-09-29T17:28:31Z</dcterms:modified>
</cp:coreProperties>
</file>