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tableStyles" Target="tableStyle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theme" Target="theme/theme1.xml" /><Relationship Id="rId2" Type="http://schemas.openxmlformats.org/officeDocument/2006/relationships/slide" Target="slides/slide1.xml" /><Relationship Id="rId16" Type="http://schemas.openxmlformats.org/officeDocument/2006/relationships/viewProps" Target="view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presProps" Target="presProps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B128F3-A232-4478-A6F1-FA5A889D5D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0D5BA7-8378-4075-A262-1DB323F160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A0734C-66CA-4760-A286-FDD711821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2E37-8020-4959-8A95-3E01F1A7E983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2EFE2B-903D-49A6-9CAA-74083B42A6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3B48F5-1863-45E0-8D9E-B28C82C15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1C3F6-C2D6-4D2A-8960-4FF7C15D7A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2025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0CCB6-EADC-4E1B-8844-5869C51EC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E5571B-3781-4B99-80E7-EA063C9E96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15796E-0C13-4D4E-A8A0-5DE65AAF8F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2E37-8020-4959-8A95-3E01F1A7E983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8E895-B898-4608-9B23-F8CE8E520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8EDD5E-F8D1-427A-A4F4-237829780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1C3F6-C2D6-4D2A-8960-4FF7C15D7A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7860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47FF05-F176-4E24-9D84-D7EBDC9242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78F00F-5476-49D5-BD08-604C02B961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899BAD-F451-4988-8F48-7D0C2A836E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2E37-8020-4959-8A95-3E01F1A7E983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C8398A-55CA-442E-8B2F-E5AB79917A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CCB322-4D45-49B1-8841-C3F91405D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1C3F6-C2D6-4D2A-8960-4FF7C15D7A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944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02C516-4F70-42F9-81A5-FDAB3BFBEB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F9F8F2-5289-4CC7-8F27-74EF5F40AB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E7C14A-4421-4D1C-B30E-95BDFC03E5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B27895-9FAA-4BA7-96C8-1657E1EDC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2E37-8020-4959-8A95-3E01F1A7E983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F4FC81-B201-4A5E-8091-2F6866848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61C8DB-F46C-4785-A65E-F3FB0ED1E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1C3F6-C2D6-4D2A-8960-4FF7C15D7A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287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9F299-EAC5-4B30-A47C-76BDCEEE26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484359-A270-4E29-9D6F-ECB79E0D55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879AF1-28C9-4A3B-9B51-AB9394F601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0621B6-E5FD-43F9-9441-34713799D8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42B1FA7-0E99-4B4A-92FB-783F5B3B57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E2D118A-B3DD-4342-A9D5-4391972D03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2E37-8020-4959-8A95-3E01F1A7E983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09D797F-4B86-404F-956B-9CF1B0B91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4501590-AFFC-42A9-8EED-7C505DEDD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1C3F6-C2D6-4D2A-8960-4FF7C15D7A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1921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7D40CF-6839-4229-8F3F-97EDE87F1D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A45029-6144-4574-A5D0-9DB70A640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2E37-8020-4959-8A95-3E01F1A7E983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2675AB-90ED-4FB8-9970-D51EDC5F2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1E58F7-033A-48E9-A3D5-44205373D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1C3F6-C2D6-4D2A-8960-4FF7C15D7A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181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F589724-B4FD-4723-B483-9653DA729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2E37-8020-4959-8A95-3E01F1A7E983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E6FFB9-EAB6-4620-8000-67C8ECC4CC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66F37A-E9C0-4669-92CD-8A884169D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1C3F6-C2D6-4D2A-8960-4FF7C15D7A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261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7988DA-3642-416B-BEF9-608379CD58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E08F8C-A47F-4114-8164-DE95B30AF7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0B1409-EE2C-485E-B1CD-4251FF6325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66556B-5073-453D-B212-77C2A19D92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2E37-8020-4959-8A95-3E01F1A7E983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647BDA-7D34-4EAF-A453-DC00FA5393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9B03C4-4A84-4849-8006-58E516033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1C3F6-C2D6-4D2A-8960-4FF7C15D7A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1411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682076-4F95-4E5C-AD74-9D11AC977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901D02-35C4-44F9-954D-F028EC0B0C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D8A05D-869B-4853-AB73-AA77BD7FF4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D3166F-C2F0-4491-B4B9-CC683C793A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2E37-8020-4959-8A95-3E01F1A7E983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8DFDFB-CFDB-49AA-8D32-F1D56946EB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269AD9-04F4-4710-9DD2-ABEDB66DB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1C3F6-C2D6-4D2A-8960-4FF7C15D7A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490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8D1F93-A0ED-454D-90A8-F8C8A95727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46019D-A3E6-4CAE-B866-B5CE56D295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16B754-1966-47A7-B493-41842D2F91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2E37-8020-4959-8A95-3E01F1A7E983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678997-D8F1-4F9E-8D40-C236D94F9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D26959-44EE-45BD-B7F9-CF6262BC6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1C3F6-C2D6-4D2A-8960-4FF7C15D7A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48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F556393-7B6A-447C-ADC2-953A1485561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535E20-0B98-434E-8199-F447258E34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6D1E10-47DD-4C1B-B41F-6FA3F12C6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2E37-8020-4959-8A95-3E01F1A7E983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D63367-CB6D-46F8-AB24-AD26BC0FBF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5A50F8-6015-4D09-8207-D419B9E87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1C3F6-C2D6-4D2A-8960-4FF7C15D7A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4534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64698C7-409A-48E8-AC41-F5565538B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E59FC5-3CF2-440E-8C3B-1174D9F771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04DF3D-264E-4AC0-88A2-62FD9DEA7F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842E37-8020-4959-8A95-3E01F1A7E983}" type="datetimeFigureOut">
              <a:rPr lang="en-US" smtClean="0"/>
              <a:t>10/24/2021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938708-78EA-4071-9606-B839FE750E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E4F4FE-98FE-4215-95BB-80313F1C1E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D1C3F6-C2D6-4D2A-8960-4FF7C15D7A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819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 /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 /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 /><Relationship Id="rId1" Type="http://schemas.openxmlformats.org/officeDocument/2006/relationships/slideLayout" Target="../slideLayouts/slideLayout7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7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1389C8-3670-4C5A-A9F7-5DE679A12F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38468" y="2699372"/>
            <a:ext cx="9793357" cy="2387600"/>
          </a:xfrm>
        </p:spPr>
        <p:txBody>
          <a:bodyPr>
            <a:normAutofit fontScale="90000"/>
          </a:bodyPr>
          <a:lstStyle/>
          <a:p>
            <a:r>
              <a:rPr lang="ar-AE" dirty="0"/>
              <a:t>المنهج المتكامل للصف الثالث </a:t>
            </a:r>
            <a:br>
              <a:rPr lang="ar-AE" dirty="0"/>
            </a:br>
            <a:r>
              <a:rPr lang="ar-AE" dirty="0"/>
              <a:t>( الدراسات الاجتماعية والتربية الأخلاقية )</a:t>
            </a:r>
            <a:br>
              <a:rPr lang="ar-AE" dirty="0"/>
            </a:br>
            <a:r>
              <a:rPr lang="ar-AE" dirty="0"/>
              <a:t>درس : أعتز بعاداتي وتقاليدي</a:t>
            </a:r>
            <a:br>
              <a:rPr lang="ar-AE" dirty="0"/>
            </a:br>
            <a:r>
              <a:rPr lang="ar-AE" dirty="0"/>
              <a:t>درس: نحن جميعا متساوون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8130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528434B-3EA4-4376-9F14-1A1EBB1F94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3889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73ADFC2-7CE4-44C0-97E1-10816A30D5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3298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EEF48AF-C822-4A43-B305-AFCCC456EB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2567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62C63DB-B250-469D-9AC2-420D43403C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2531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CFB2604-EE12-44DE-B824-2E4A6F9F73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7294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6F52F22-0D26-4912-816A-A4AA0BBCB6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2425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021E32D-4ABE-4EED-BAA6-AD68D5249F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4419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9F43371-5F2B-4C35-A133-B5F1C5F3C9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9000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84BBFF8-914E-4D24-832F-962D26467A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2112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7C37ED6-9F79-45AE-9933-516DEBC1C9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8557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35F0E21-3365-4FA9-9088-4CDC9D67E8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0949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834E279-FEB7-4BB6-8986-1F70E583E7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8907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23</Words>
  <Application>Microsoft Office PowerPoint</Application>
  <PresentationFormat>Widescreen</PresentationFormat>
  <Paragraphs>1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المنهج المتكامل للصف الثالث  ( الدراسات الاجتماعية والتربية الأخلاقية ) درس : أعتز بعاداتي وتقاليدي درس: نحن جميعا متساوون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المنهج المتكامل للصف الثالث  ( الدراسات الاجتماعية والتربية الأخلاقية ) درس : أعتز بعاداتي وتقاليدي درس: نحن جميعا متساوون</dc:title>
  <dc:creator>amal saif saeed asif al    AL ALI</dc:creator>
  <cp:lastModifiedBy>Hana mohamed</cp:lastModifiedBy>
  <cp:revision>3</cp:revision>
  <dcterms:created xsi:type="dcterms:W3CDTF">2021-10-24T04:56:27Z</dcterms:created>
  <dcterms:modified xsi:type="dcterms:W3CDTF">2021-10-24T12:41:00Z</dcterms:modified>
</cp:coreProperties>
</file>