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14:28.82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FC13865-3D10-44A0-A840-926763D34F89}" emma:medium="tactile" emma:mode="ink">
          <msink:context xmlns:msink="http://schemas.microsoft.com/ink/2010/main" type="inkDrawing" rotatedBoundingBox="6076,4490 10355,5198 10018,7242 5738,6535" hotPoints="8765,5414 7299,6662 5603,5750 7069,4502" semanticType="enclosure" shapeName="Ellipse"/>
        </emma:interpretation>
      </emma:emma>
    </inkml:annotationXML>
    <inkml:trace contextRef="#ctx0" brushRef="#br0">3362 467 576,'-18'-16'622,"-33"-13"-244,-163-67-4,-33 18-154,143 48-150,-10 1 5,-261-55 218,243 63-162,2-2 9,2 4 6,-121-8 145,127 20-157,-1 2-20,-3 5-25,0 6-21,-6 7-13,5 6-8,-3 6-5,-104 41 35,135-21-39,14 4 0,12 7-1,14 7-1,-29 80 22,59-68-37,10 9-2,4 2-2,14 101 11,17-87-18,3 0-1,114 185 14,-72-198-18,6-5-3,4-7 3,78 56-1,-69-72-3,94 36 1,-75-59 1,9-8 1,12-9 0,13-12 2,15-11 4,194-23 12,-153-2-13,10-1-3,8-8-1,194-47-10,-210 40 1,-12 2 0,-13 2-4,123-30-2,-163 43 8,-13 3 2,69-13 1,-109 27-3,-11-1 0,-10 5 1,-12 2-2,-10 1-3,-7 1-6,-7 1-9,-4 0-26,-7 2-50,-5 0-64,-5 0-66,-7 0-110,-9-3-178,-2-2-98,-2 1-50,-7-3-9,3-2 32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17:09.36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272140-81F0-44F6-A14B-19B8B288939A}" emma:medium="tactile" emma:mode="ink">
          <msink:context xmlns:msink="http://schemas.microsoft.com/ink/2010/main" type="inkDrawing" rotatedBoundingBox="23281,15347 24472,15409 24453,15770 23262,15708" semanticType="callout" shapeName="Other"/>
        </emma:interpretation>
      </emma:emma>
    </inkml:annotationXML>
    <inkml:trace contextRef="#ctx0" brushRef="#br0">253 56 91,'5'-4'395,"2"1"-26,-6 2-56,6 1-73,-6-3-57,4-2 112,1 3-163,-4-4 163,1 0 109,-3 2-156,0 1 303,0 3-264,-3-1-2,3-3-15,-2 4-25,2-3-35,-3 3-33,0-1-25,3 1-23,0-3-18,0 3-15,0 0-10,0 0-7,0 0-4,0-1-5,0 1 0,0-3-2,0 0 2,0 3 0,0 0-2,-2 0-2,-1 6 54,2-6-66,-6 1-4,-7 10 35,6-4-46,-21 12 41,13-7-36,1 0 2,-10 12 46,12-13-43,-2 1 0,-10 12 55,12-10-49,0-1 1,3 3 0,-2-2-2,-1 3 2,0-5-2,5 6-5,-3-2-8,3 2-8,3-6-5,5 3 0,5-4-1,3 0-1,11 0-3,7 0-4,9-7 3,18-1-2,151-10 21,-124-4-45,2 0-20,-2-2-26,0-4-34,-4 2-41,-9 0-58,-5 0-81,48-11-640,-64 16 222,-6 0-186,-3 4-70,-8 6-19,5 2 9,-9 5 51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8:54.18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05E7E29-42AD-4751-9C38-AC1FCB5D7ACB}" emma:medium="tactile" emma:mode="ink">
          <msink:context xmlns:msink="http://schemas.microsoft.com/ink/2010/main" type="writingRegion" rotatedBoundingBox="10937,14122 9048,14170 9014,12801 10903,12753"/>
        </emma:interpretation>
      </emma:emma>
    </inkml:annotationXML>
    <inkml:traceGroup>
      <inkml:annotationXML>
        <emma:emma xmlns:emma="http://www.w3.org/2003/04/emma" version="1.0">
          <emma:interpretation id="{4EF4E421-2582-4B3C-B993-2D1547D4ACA4}" emma:medium="tactile" emma:mode="ink">
            <msink:context xmlns:msink="http://schemas.microsoft.com/ink/2010/main" type="paragraph" rotatedBoundingBox="10937,14122 9048,14170 9014,12801 10903,12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CEF7A4-C7DF-4A5F-8211-484006F1C928}" emma:medium="tactile" emma:mode="ink">
              <msink:context xmlns:msink="http://schemas.microsoft.com/ink/2010/main" type="line" rotatedBoundingBox="10937,14122 9048,14170 9014,12801 10903,12753"/>
            </emma:interpretation>
          </emma:emma>
        </inkml:annotationXML>
        <inkml:traceGroup>
          <inkml:annotationXML>
            <emma:emma xmlns:emma="http://www.w3.org/2003/04/emma" version="1.0">
              <emma:interpretation id="{10748D36-D846-4C6A-9A60-F91A687DF810}" emma:medium="tactile" emma:mode="ink">
                <msink:context xmlns:msink="http://schemas.microsoft.com/ink/2010/main" type="inkWord" rotatedBoundingBox="9014,12801 10903,12753 10937,14122 9048,14170">
                  <msink:destinationLink direction="with" ref="{DD2F9C5D-8539-4634-A4F6-984BDADCDE34}"/>
                  <msink:destinationLink direction="with" ref="{4F18602C-4B50-41F3-8494-E0417C2ECA74}"/>
                  <msink:destinationLink direction="to" ref="{7424CDC0-E83D-4FB1-8670-D974590C290B}"/>
                </msink:context>
              </emma:interpretation>
              <emma:one-of disjunction-type="recognition" id="oneOf0">
                <emma:interpretation id="interp0" emma:lang="en-US" emma:confidence="0">
                  <emma:literal>if</emma:literal>
                </emma:interpretation>
                <emma:interpretation id="interp1" emma:lang="en-US" emma:confidence="0">
                  <emma:literal>if,</emma:literal>
                </emma:interpretation>
                <emma:interpretation id="interp2" emma:lang="en-US" emma:confidence="0">
                  <emma:literal>if.</emma:literal>
                </emma:interpretation>
                <emma:interpretation id="interp3" emma:lang="en-US" emma:confidence="0">
                  <emma:literal>in.,</emma:literal>
                </emma:interpretation>
                <emma:interpretation id="interp4" emma:lang="en-US" emma:confidence="0">
                  <emma:literal>ifs</emma:literal>
                </emma:interpretation>
              </emma:one-of>
            </emma:emma>
          </inkml:annotationXML>
          <inkml:trace contextRef="#ctx0" brushRef="#br0">190 278 314,'-11'-11'769,"-7"-12"-125,5 4-390,-8-17 126,-21-25 528,33 46-612,-30-51 981,31 53-1007,-5-6 182,9 12-270,0 2-31,-4 2 135,8 11-226,0 0-8,0 10-6,12 30 37,-6-14-43,2 1 0,24 51 30,-14-41-44,0 0-7,2 7-6,1-9-4,34 90-9,-33-55-54,-14-43-3,-3-1-35,-5 35-554,-13-52-369,-81-56-3091</inkml:trace>
          <inkml:trace contextRef="#ctx0" brushRef="#br0" timeOffset="531.3095">-797 218 245,'15'-12'510,"-1"4"46,5-5 517,-9 5-313,-2 22 184,-8-2-682,-16 41 266,3-30-431,-18 25 20,12-23-103,2 2-46,-6-6-93,-1 1-109,2-5-96,-10 2-141,6-1-163,-5-5-88,-1-3-43,-37-9-705</inkml:trace>
          <inkml:trace contextRef="#ctx0" brushRef="#br0" timeOffset="267.4599">-431 517 236,'0'0'449,"0"2"17,0 1-25,0 11 144,-3-3-338,-2 2 11,2 6 22,-17 29 350,6-19-302,-4 2-6,-7 3-17,2 2-37,-11 1-46,-6 2-45,0-1-36,-5 2-33,-1-4-28,-1 2-26,-2-2-20,2-2-14,1 0-8,-1-7-6,7-2-7,-5-3-11,3 1-13,4-8-22,-4-1-30,8-2-51,-1-3-89,3-4-97,6-5-83,-22-5-789,29-2 447,4-2-30,4-5 15,3-2 70</inkml:trace>
          <inkml:trace contextRef="#ctx0" brushRef="#br0" timeOffset="802.1616">-1638-27 545,'-6'-17'589,"-2"1"58,0 1-50,0 3-67,0 0-45,0-1 398,8 8-493,-2 3 203,4 9-378,-2 4-40,6 4-36,1 11-28,4 2-19,2 7-12,3 4-6,5 4-13,-2 0-13,2 4-14,3 0-12,-2-1-22,-6 1-35,0-5-60,-6-1-83,-2-4-147,-8-3-139,-3-7-217,-7-6-131,-6 0-59,-1-4-20,-9 1 20,-5-5 63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8:56.41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0BC0294-D4F3-47EF-A463-DC63011BB146}" emma:medium="tactile" emma:mode="ink">
          <msink:context xmlns:msink="http://schemas.microsoft.com/ink/2010/main" type="inkDrawing" rotatedBoundingBox="2394,14610 5211,13187 5671,14099 2855,15522" semanticType="callout" shapeName="Other">
            <msink:sourceLink direction="to" ref="{76ECE98C-26AA-45A5-A1F7-652C807418AF}"/>
            <msink:sourceLink direction="from" ref="{76ECE98C-26AA-45A5-A1F7-652C807418AF}"/>
          </msink:context>
        </emma:interpretation>
      </emma:emma>
    </inkml:annotationXML>
    <inkml:trace contextRef="#ctx0" brushRef="#br0">2631 38 281,'-13'-10'652,"0"2"75,8 0 39,2-3 503,10 8-742,2 3-56,25 10 237,-12 2-454,6 7-48,-6 8-36,36 36 91,-36-25-157,-1 3-15,-8 1-14,-3-1-11,-10 4-11,-5-4-11,-34 44 19,11-43-38,-6-4-3,-5-5-5,-4-1-2,-2-3-5,2-3-3,-1-3-5,4-2-4,7-5-4,5-1-9,-5 4-41,26-8 20,7-3-3,11 1-2,10-1-2,5 2 2,5-1 5,7 0 5,4 1 7,-4-1 4,2 5 4,-1-1 4,-1 0 3,-4 0 4,0-2 1,-9 4 1,1-4 0,-10 3-1,-6-1 2,-4 5 1,-6-4-2,-11-1 3,-5 6 1,-10 0 3,-4-2 5,-14 2 3,-9 0 1,-7 3 2,-24-3 2,-6 3 0,-17 0 0,-14 1-3,-12 1-2,-11-2-3,-4 3-2,-328 58-21,314-56-32,3 3-60,6 4-96,9-4-156,4-1-192,11 2-197,8-9-107,7 4-47,13-5-17,10-2 31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8:55.39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D2F9C5D-8539-4634-A4F6-984BDADCDE34}" emma:medium="tactile" emma:mode="ink">
          <msink:context xmlns:msink="http://schemas.microsoft.com/ink/2010/main" type="inkDrawing" rotatedBoundingBox="7099,13443 8914,13587 8876,14064 7061,13920" semanticType="callout" shapeName="Other">
            <msink:sourceLink direction="with" ref="{10748D36-D846-4C6A-9A60-F91A687DF810}"/>
            <msink:sourceLink direction="with" ref="{76ECE98C-26AA-45A5-A1F7-652C807418AF}"/>
          </msink:context>
        </emma:interpretation>
      </emma:emma>
    </inkml:annotationXML>
    <inkml:trace contextRef="#ctx0" brushRef="#br0">1357 155 427,'3'0'585,"2"0"58,19 0 1038,17 4-535,-26 0-832,6 0-44,3 3-49,30 11 105,-23-9-214,33 7 25,-30-7-98,-4 1-12,-1-5-10,-3 6-6,-6-3-4,0 3 1,-11-3 5,-1 4 3,-8-1 5,-8-1 5,-5 2 3,-7 2 5,-11 0 1,-6 2 0,-9 0-3,-1 0-6,-9 2-3,-5-1-5,-3 0-4,-3-1-5,2-2-2,1 0-1,2-2-1,-56 3 4,67-8-5,5-6 0,-39-9 7,46 1-7,-78-64-2,95 40-5,1 1-2,1-5-1,1-2-2,0-3 1,4 1 0,-4 2 0,-2-4 1,4 7 0,-6 4 3,-4 4 1,-4 6 1,-2 1 0,-3 6 1,-4 5 3,0 3 1,-6 5 0,-2 8 2,4 1 0,-39 20 8,51-6-8,0-1 0,14 6-1,7-3 0,9 5 0,7 1 0,13-3-1,7-1-2,46 23-21,-29-31-14,1-6-25,3-1-40,1-9-51,-5 1-87,-1-8-122,-7-6-99,-5-4-151,-10-2-131,-4-7-70,-19-24-834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8:49.84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43AA363-0567-47CE-9A97-5D9580352579}" emma:medium="tactile" emma:mode="ink">
          <msink:context xmlns:msink="http://schemas.microsoft.com/ink/2010/main" type="writingRegion" rotatedBoundingBox="25104,15872 23457,17038 22789,16095 24437,14929"/>
        </emma:interpretation>
      </emma:emma>
    </inkml:annotationXML>
    <inkml:traceGroup>
      <inkml:annotationXML>
        <emma:emma xmlns:emma="http://www.w3.org/2003/04/emma" version="1.0">
          <emma:interpretation id="{2EEDBC66-8F27-4535-9794-82D258B727D2}" emma:medium="tactile" emma:mode="ink">
            <msink:context xmlns:msink="http://schemas.microsoft.com/ink/2010/main" type="paragraph" rotatedBoundingBox="25104,15872 23457,17038 22789,16095 24437,149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4C0385-4193-4BFC-930B-A28E96012860}" emma:medium="tactile" emma:mode="ink">
              <msink:context xmlns:msink="http://schemas.microsoft.com/ink/2010/main" type="line" rotatedBoundingBox="25104,15872 23457,17038 22789,16095 24437,14929"/>
            </emma:interpretation>
          </emma:emma>
        </inkml:annotationXML>
        <inkml:traceGroup>
          <inkml:annotationXML>
            <emma:emma xmlns:emma="http://www.w3.org/2003/04/emma" version="1.0">
              <emma:interpretation id="{5C0852FA-9D4F-4DD7-BAAA-AC8DC7B42813}" emma:medium="tactile" emma:mode="ink">
                <msink:context xmlns:msink="http://schemas.microsoft.com/ink/2010/main" type="inkWord" rotatedBoundingBox="25104,15872 23457,17038 22789,16095 24437,14929">
                  <msink:destinationLink direction="to" ref="{9F4268FA-75DB-421C-BED6-771B611F97A7}"/>
                </msink:context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on</emma:literal>
                </emma:interpretation>
                <emma:interpretation id="interp2" emma:lang="en-US" emma:confidence="0">
                  <emma:literal>an</emma:literal>
                </emma:interpretation>
                <emma:interpretation id="interp3" emma:lang="en-US" emma:confidence="0">
                  <emma:literal>in'</emma:literal>
                </emma:interpretation>
                <emma:interpretation id="interp4" emma:lang="en-US" emma:confidence="0">
                  <emma:literal>An</emma:literal>
                </emma:interpretation>
              </emma:one-of>
            </emma:emma>
          </inkml:annotationXML>
          <inkml:trace contextRef="#ctx0" brushRef="#br0">73 105 299,'0'-7'415,"0"-1"-24,-4-3-56,3-9 155,-6 9-266,6 3 19,-2-6 28,-2-1 322,5 11-293,0-1-8,0 2-17,0 3-31,0 3-38,0 4-44,-3 40 192,3-21-256,3 3-2,0 3-7,2 7-10,-4 2-14,7 1-16,4 0-14,5 48 6,1 0-48,11 68-287,-26-128 120,-6-2-66,-2-4-68,-3-1-44,-3-4-35,-4-7-67,-22 5-763,15-10 550,-2-4 31,1-2 50</inkml:trace>
          <inkml:trace contextRef="#ctx0" brushRef="#br0" timeOffset="497.3159">-559-112 245,'0'-19'540,"6"3"33,-4 2 3,14-6 251,-7 14-498,44 51 922,-40-15-942,0 10-6,-4 2-22,3 6-36,9 55 114,-17-55-243,-2 4-33,1-3-22,-6 0-18,1-2-10,-9-5-11,2-1-4,-9-3-5,-1 0-3,-4-3-3,-3-2-4,-2 0-7,-3-7-6,2-3-6,-29 11-39,33-19 17,2-8-4,4-3-4,5-4-1,1-4 0,2-3 1,3-8 1,6-1 0,-1-2 4,6-4 3,-1 3 6,4 0 5,-1 0 5,0 2 7,-2 6 7,-2-8 9,-1 13 15,-1 6-1,-6 1 4,-2 4 5,-7 5 7,-2-1 5,-4 2 3,-10 6 3,-45 20 35,32-17-43,-53 20 14,46-18-34,3-5-5,-3 1-3,1-3-4,1 0-3,7-4-4,-4 1-8,7-6-14,5 0-27,-23 3-212,36-9 15,1 0-71,5 0-77,3 2-70,5-2-74,2 2-103,2 1-114,9 2-780</inkml:trace>
          <inkml:trace contextRef="#ctx0" brushRef="#br0" timeOffset="788.3686">-726 1313 499,'1'1'639,"3"2"-81,-4-3-109,-4 0 320,3 0-419,-7 1-14,-63 9 907,-19 5-629,52-11-493,1 0-39,-40 3-24,35-6-110,4-1-102,-4-1-108,-3-6-113,5 0-122,-53-9-1036,40 6 631,-50-12-850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8:52.15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715715B-D16B-4955-BC2D-28FF96D76069}" emma:medium="tactile" emma:mode="ink">
          <msink:context xmlns:msink="http://schemas.microsoft.com/ink/2010/main" type="writingRegion" rotatedBoundingBox="19879,15762 20068,15762 20068,15931 19879,15931"/>
        </emma:interpretation>
      </emma:emma>
    </inkml:annotationXML>
    <inkml:traceGroup>
      <inkml:annotationXML>
        <emma:emma xmlns:emma="http://www.w3.org/2003/04/emma" version="1.0">
          <emma:interpretation id="{BC76EB6B-7714-4DD2-8ADD-B9D01BA30594}" emma:medium="tactile" emma:mode="ink">
            <msink:context xmlns:msink="http://schemas.microsoft.com/ink/2010/main" type="paragraph" rotatedBoundingBox="19879,15762 20068,15762 20068,15931 19879,159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287EA9-4171-4D99-B360-D1F7669091FC}" emma:medium="tactile" emma:mode="ink">
              <msink:context xmlns:msink="http://schemas.microsoft.com/ink/2010/main" type="line" rotatedBoundingBox="19879,15762 20068,15762 20068,15931 19879,15931"/>
            </emma:interpretation>
          </emma:emma>
        </inkml:annotationXML>
        <inkml:traceGroup>
          <inkml:annotationXML>
            <emma:emma xmlns:emma="http://www.w3.org/2003/04/emma" version="1.0">
              <emma:interpretation id="{B9022019-0CED-4A13-8BFE-795044FB7D8E}" emma:medium="tactile" emma:mode="ink">
                <msink:context xmlns:msink="http://schemas.microsoft.com/ink/2010/main" type="inkWord" rotatedBoundingBox="19879,15762 20068,15762 20068,15931 19879,15931">
                  <msink:destinationLink direction="from" ref="{9F4268FA-75DB-421C-BED6-771B611F97A7}"/>
                  <msink:destinationLink direction="with" ref="{0751C280-9A8E-4783-AD2F-B015C688F181}"/>
                </msink:context>
              </emma:interpretation>
              <emma:one-of disjunction-type="recognition" id="oneOf0">
                <emma:interpretation id="interp0" emma:lang="en-US" emma:confidence="1">
                  <emma:literal>,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/</emma:literal>
                </emma:interpretation>
                <emma:interpretation id="interp4" emma:lang="en-US" emma:confidence="0">
                  <emma:literal>s</emma:literal>
                </emma:interpretation>
              </emma:one-of>
            </emma:emma>
          </inkml:annotationXML>
          <inkml:trace contextRef="#ctx0" brushRef="#br0">167 75 1190,'8'-15'759,"-2"-8"669,2 9-337,-8 5-632,0 4-87,-1 0 132,1 1-344,-7 8 92,7-1-217,0 4-24,-1 2-33,-2 3-57,3-3-85,-2 4-146,-6 0-163,-3 4-235,-7-3-120,-8 1-56,1 2-22,-14-1 15,-9 4 63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8:51.54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4268FA-75DB-421C-BED6-771B611F97A7}" emma:medium="tactile" emma:mode="ink">
          <msink:context xmlns:msink="http://schemas.microsoft.com/ink/2010/main" type="inkDrawing" rotatedBoundingBox="18245,16433 23011,16126 23026,16351 18260,16658" semanticType="callout" shapeName="Other">
            <msink:sourceLink direction="to" ref="{5C0852FA-9D4F-4DD7-BAAA-AC8DC7B42813}"/>
            <msink:sourceLink direction="from" ref="{B9022019-0CED-4A13-8BFE-795044FB7D8E}"/>
          </msink:context>
        </emma:interpretation>
      </emma:emma>
    </inkml:annotationXML>
    <inkml:trace contextRef="#ctx0" brushRef="#br0">4361 60 557,'6'-8'574,"5"1"-99,5 3-94,-1-1-50,6-2-20,0 0-1,3 2-1,1 1 2,-2 1-1,31-4 294,-25 7-318,-3-1-29,-4 1-36,-1 1-38,0 2-36,-3 0-31,-4 1-25,-4 4-22,-1-5-17,-1 5-10,-1-2-9,-7 13 17,-7-10-30,-1 1-4,-1 2-2,-4-4-1,-3 3-3,-2 0-4,-3-3-3,0 3-2,4-4-5,-4-1-2,3-2-3,-1 2-2,1-4-2,1-2 0,1-2-1,0-1 3,1-1 1,4-1 1,-2-2 2,-4-12 5,0-3 6,16 14-2,-6-3 1,6-4 6,1 9-2,0-2-5,0 1 3,0 3 2,1-5 19,-1 6-10,0 2 1,0-5 3,0 5 27,0 1-24,0 0 1,-1 0-2,-2 0-2,1 0-3,-6 0-2,-5 1-3,0 5-2,-11-1-2,-1 3-1,-4-1-1,-2 2 0,-2-2-1,2 0-1,-1 2-1,5-4-3,-23 6 0,32-8 0,-1-3-2,-7-3-3,17-1 5,1 0 0,-3-11 0,6 8 0,3-2 1,-4 2 2,-1-7 9,7 7-1,-3 2 3,0 2 1,3-1 2,0 3 1,-2 1-4,2 0 0,-5 0-4,2 5-4,-2-2-3,-1 5-1,-4 3 0,-2-2-2,-6 3 1,-27 13-4,15-11-2,-68 24-53,-3-13-55,46-20 35,-9-16-15,56 4 85,1-5 4,7-15 0,7 9 4,-6 2 0,3 0 0,0-10 1,0 16 1,-3 3 1,-1-4 0,0 7 0,-5 1 0,1 2 1,-8 2-3,-2 5 0,-7 1-1,-5 1-1,-10 4 1,-6 2 2,-10 2-2,-7-1 1,-8 4 2,-9 0 0,-4-4 1,-7 1-3,-6-2 0,-11 0-1,-7 0 0,-14-2 1,-14-4-1,-9 3-1,-6-4 0,-13-2 0,5 2 1,-3-6-3,5 6-1,5-3-10,14 4-16,-123 6-114,150-5 14,8-2-61,13-2-59,11 2-47,7-1-31,7 4-18,6-2-8,7 4-5,7 0-6,1 1 10,6-1-21,9-2-77,-15 9-711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8:51.89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6C7FC12-84E8-43C6-A5C1-892B3224B486}" emma:medium="tactile" emma:mode="ink">
          <msink:context xmlns:msink="http://schemas.microsoft.com/ink/2010/main" type="inkDrawing" rotatedBoundingBox="20084,16712 21654,16683 21656,16790 20085,16818" shapeName="Other"/>
        </emma:interpretation>
      </emma:emma>
    </inkml:annotationXML>
    <inkml:trace contextRef="#ctx0" brushRef="#br0">1571 4 276,'-21'5'526,"-3"-2"40,-79 13 838,57-12-1022,-5 4-25,-10-3-26,-79 13 246,58-11-341,-94 6 81,86-7-235,2-1-52,-84-5-213,92-5-29,0-2-84,6 0-80,6-4-103,3-1-186,8-3-107,8-1-22,5-5 30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8:55.83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6E7FB56-1B8B-4001-98CB-1F8DA987304D}" emma:medium="tactile" emma:mode="ink">
          <msink:context xmlns:msink="http://schemas.microsoft.com/ink/2010/main" type="inkDrawing" rotatedBoundingBox="5431,12984 6103,14092 6025,14140 5353,13032" semanticType="callout" shapeName="Other">
            <msink:sourceLink direction="with" ref="{DA4F2F5C-2420-496D-856D-204F5B3F219D}"/>
            <msink:sourceLink direction="with" ref="{76ECE98C-26AA-45A5-A1F7-652C807418AF}"/>
          </msink:context>
        </emma:interpretation>
      </emma:emma>
    </inkml:annotationXML>
    <inkml:trace contextRef="#ctx0" brushRef="#br0">-5047 2087 358,'5'-7'582,"-2"-4"84,2 3-5,6-7 467,-6 10-607,-4-1-24,2 4 372,2 4-533,2 4-48,-2 3-50,17 29 117,-6-7-222,6 7-18,3 9-11,5 6-17,2 3-21,7 4-17,-1 4-19,9 2-29,-1-1-34,1 3-45,-1-3-68,-4-3-84,-4-1-136,-5-2-126,-8-8-119,-10 0-137,-3-6-105,-5-3-38,-1 35-819,2-50 993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8:55.97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A4F2F5C-2420-496D-856D-204F5B3F219D}" emma:medium="tactile" emma:mode="ink">
          <msink:context xmlns:msink="http://schemas.microsoft.com/ink/2010/main" type="inkDrawing" rotatedBoundingBox="5825,14107 6266,14331 6234,14395 5792,14171" shapeName="Other">
            <msink:destinationLink direction="with" ref="{C6E7FB56-1B8B-4001-98CB-1F8DA987304D}"/>
          </msink:context>
        </emma:interpretation>
      </emma:emma>
    </inkml:annotationXML>
    <inkml:trace contextRef="#ctx0" brushRef="#br0">-4338 3283 240,'18'10'491,"-2"-4"53,14 8 537,2-1-293,-6 2-129,-4 4-53,-14-12-350,-3 1-44,2-1-34,-7-2-30,0 2-32,0-4-24,-13 5 20,-2-8-98,-2 0-37,-4-6-57,-5 1-91,-3-10-111,-4-7-99,-8 2-150,-4-8-145,2-4-81,-7-5-29,2-6 4,-1-4 68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8:59.01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424CDC0-E83D-4FB1-8670-D974590C290B}" emma:medium="tactile" emma:mode="ink">
          <msink:context xmlns:msink="http://schemas.microsoft.com/ink/2010/main" type="inkDrawing" rotatedBoundingBox="3390,15075 8401,14999 8419,16189 3408,16265" semanticType="callout" shapeName="Other">
            <msink:sourceLink direction="from" ref="{76ECE98C-26AA-45A5-A1F7-652C807418AF}"/>
            <msink:sourceLink direction="to" ref="{10748D36-D846-4C6A-9A60-F91A687DF810}"/>
          </msink:context>
        </emma:interpretation>
      </emma:emma>
    </inkml:annotationXML>
    <inkml:trace contextRef="#ctx0" brushRef="#br0">4995 88 539,'0'-18'513,"1"3"10,-1-3-58,3 6-34,-1 4-35,-2 1-21,6-4 339,-6 10-384,0 1-27,0 1-36,-3 6-36,0 5-22,-2 6-19,4 5-12,-6 6-12,6 5-8,-3 8-20,1 1-21,2 4-19,-3-1-19,4 6-16,4-6-14,-3 3-12,2-1-9,2-1-6,-5-4-6,3 5-3,-3-6-4,-3-2-2,2-2-1,-3-2-2,0-4-3,-5-2-2,0 0-3,-4-8-3,-3-1-3,0-4-3,-5-2-2,-1-4-4,-2-6-1,-2 1 0,-3-6 3,2-3 0,1-4 2,-1-5 2,4-3 1,-1-4 1,7-2 2,1-3 0,3 2-1,0-2 3,5 3-1,1 3 0,1 1 1,4 7 2,-1-2 0,-2 0-4,2 6 4,3 5 1,-1-2-1,-6 6-2,2-2 6,1 6 2,-4 0 1,-5 2 3,-3 1 1,-2 2 1,-38 18 9,19-15-7,-5 4-1,-9 0-1,-4 3 0,-7-2-1,-7 4 1,-8-1 1,-10 0 0,-112 19 13,-37-1 7,105-22-12,-156 18 18,-34-6 1,151-14-20,-180 10 9,181-12-17,9-4-1,11-2-2,-108 7-2,151-13-1,13-3 1,8-5 0,-58-15 6,84 2-3,4-4-1,-47-34 4,55 22-4,-2-4-2,2-5 1,-54-51 0,-13-14-4,51 52 0,-60-51-4,60 57 4,-43-36-4,60 48 3,-18-21 2,40 36-5,6 4-3,5 4-9,4 5-9,2 3-9,7 3-12,8 4-124,0 4 19,10 1-52,3 2-104,4 1-104,1 3-110,3-3-173,3 3-106,-5 2-36,5 1 1,4 5 29,2 3 94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17:10.97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7BCA26F-2279-463A-AAF0-5FEFD7DD42B6}" emma:medium="tactile" emma:mode="ink">
          <msink:context xmlns:msink="http://schemas.microsoft.com/ink/2010/main" type="inkDrawing" rotatedBoundingBox="12703,11770 14260,11667 14282,12000 12725,12103" semanticType="callout" shapeName="Other"/>
        </emma:interpretation>
      </emma:emma>
    </inkml:annotationXML>
    <inkml:trace contextRef="#ctx0" brushRef="#br0">197 29 395,'6'-1'493,"-1"-5"-3,-4 1-55,6-2 283,-6 2-382,-1 3-1,4-3 365,-4 5-339,0-1-9,-12 2 506,8 3-638,-4 3-24,-20 8 137,9-3-187,1 2-12,-23 13 110,23-11-138,0 2-10,-7 20 50,17-21-93,3 2-8,-10 16 21,14-20-40,1 3-5,1-5-1,6-1 0,1 2 5,-2-5 2,7 0 8,3-2 4,18 2 60,-10-7-45,50 3 98,-41-6-111,97-14 32,-8-3-53,106-32-62,13-14-194,-92 28-112,42-13-742,-133 34 510,31-9-997,13 15-1135,-77 12 1888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8:58.31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F18602C-4B50-41F3-8494-E0417C2ECA74}" emma:medium="tactile" emma:mode="ink">
          <msink:context xmlns:msink="http://schemas.microsoft.com/ink/2010/main" type="inkDrawing" rotatedBoundingBox="8758,14972 9011,16076 8890,16103 8636,15000" semanticType="callout" shapeName="Other">
            <msink:sourceLink direction="with" ref="{10748D36-D846-4C6A-9A60-F91A687DF810}"/>
          </msink:context>
        </emma:interpretation>
      </emma:emma>
    </inkml:annotationXML>
    <inkml:trace contextRef="#ctx0" brushRef="#br0">0 50 226,'5'-12'505,"0"0"51,11-14 1194,-4 113 172,-20 119-877,8-155-927,0 0-23,4 1-17,-1-2-16,-2 6-15,4-8-11,3 1-9,0-1-7,5-2-6,0-1-4,3-3-3,0-2-2,-2-2-2,2-6-3,1-4-5,-3 2-8,-1-7-12,0 0-12,-2-5-19,-3-2-23,0-3-29,-2-5-38,1-3-40,-6 1-66,3-9-95,-3-1-72,-6-8-87,4-2-154,-6-7-87,1-3-34,-2-2-1,1-1 46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8:59.85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572D602-5CD8-4698-B2DA-A107BB80791E}" emma:medium="tactile" emma:mode="ink">
          <msink:context xmlns:msink="http://schemas.microsoft.com/ink/2010/main" type="inkDrawing" rotatedBoundingBox="2655,17226 3800,16195 3896,16302 2751,17333" semanticType="callout" shapeName="Other">
            <msink:sourceLink direction="with" ref="{76ECE98C-26AA-45A5-A1F7-652C807418AF}"/>
          </msink:context>
        </emma:interpretation>
      </emma:emma>
    </inkml:annotationXML>
    <inkml:trace contextRef="#ctx0" brushRef="#br0">1119 150 88,'8'-16'476,"0"0"36,-3 0 6,0-2-65,6-12 377,-1-4 366,-10 27-795,3 3-24,0-6 230,-3 10-374,0 0-35,-6 16 111,0 1-188,-3 4-18,-2 2-9,-3 3 1,-7 3 2,-3 5-3,-2 2-10,-4 2-13,-4 4-8,-4 0-7,-7 4-7,-5 3-12,-6 4-22,0-1-41,-12 5-64,-71 48-509,65-51-51,-3-3-212,-101 53-1115,78-50 962,-10-2 22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8:57.59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A976C13-35EB-4887-A4CA-F487615823B6}" emma:medium="tactile" emma:mode="ink">
          <msink:context xmlns:msink="http://schemas.microsoft.com/ink/2010/main" type="inkDrawing" rotatedBoundingBox="8249,16319 8299,16244 8311,16252 8262,16328" shapeName="Other"/>
        </emma:interpretation>
      </emma:emma>
    </inkml:annotationXML>
    <inkml:trace contextRef="#ctx0" brushRef="#br0">-2438 3408 4779,'-11'-10'-11,"11"9"-8,24-33-2341,-5 11 1035,-8 11 719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8:59.37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2120A39-AD13-4636-AEBB-9558BDD7BC79}" emma:medium="tactile" emma:mode="ink">
          <msink:context xmlns:msink="http://schemas.microsoft.com/ink/2010/main" type="inkDrawing" rotatedBoundingBox="5645,16732 7063,16315 7092,16414 5673,16831" semanticType="callout" shapeName="Other">
            <msink:sourceLink direction="with" ref="{76ECE98C-26AA-45A5-A1F7-652C807418AF}"/>
          </msink:context>
        </emma:interpretation>
      </emma:emma>
    </inkml:annotationXML>
    <inkml:trace contextRef="#ctx0" brushRef="#br0">1407 0 88,'11'5'519,"-3"-5"68,-3 1 75,-8 9 473,-3-5-638,-9 2-25,-4 5-19,-5-2-17,-7 4-51,-2 1-69,-6 0-59,-41 14 96,35-12-236,-2-1-27,-2 0-18,1 0-16,-2 3-11,-1-3-12,-1 0-8,2 1-9,1-3-6,-3 0-11,6 2-17,-2-4-24,-2 3-37,0-4-53,2 0-64,-2-2-115,-1-2-119,-4 1-127,-2-4-177,1-2-92,-4 1-34,2-3 8,-1 0 34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08:06.38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B4DBA0E-AEC3-484C-91AC-EEF78EDFFC5B}" emma:medium="tactile" emma:mode="ink">
          <msink:context xmlns:msink="http://schemas.microsoft.com/ink/2010/main" type="writingRegion" rotatedBoundingBox="23246,18007 2293,18496 2199,14477 23152,13989"/>
        </emma:interpretation>
      </emma:emma>
    </inkml:annotationXML>
    <inkml:traceGroup>
      <inkml:annotationXML>
        <emma:emma xmlns:emma="http://www.w3.org/2003/04/emma" version="1.0">
          <emma:interpretation id="{9738F011-2625-4C4C-B8BC-3D03194072DA}" emma:medium="tactile" emma:mode="ink">
            <msink:context xmlns:msink="http://schemas.microsoft.com/ink/2010/main" type="paragraph" rotatedBoundingBox="23246,18007 2293,18496 2253,16783 23206,162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F5AABA-CF61-4DF2-B0B2-657BF3A0E913}" emma:medium="tactile" emma:mode="ink">
              <msink:context xmlns:msink="http://schemas.microsoft.com/ink/2010/main" type="line" rotatedBoundingBox="23246,18007 2293,18496 2253,16783 23206,16294"/>
            </emma:interpretation>
          </emma:emma>
        </inkml:annotationXML>
        <inkml:traceGroup>
          <inkml:annotationXML>
            <emma:emma xmlns:emma="http://www.w3.org/2003/04/emma" version="1.0">
              <emma:interpretation id="{6C686394-1703-4775-A676-422B27728C1F}" emma:medium="tactile" emma:mode="ink">
                <msink:context xmlns:msink="http://schemas.microsoft.com/ink/2010/main" type="inkWord" rotatedBoundingBox="23242,17841 22422,17860 22397,16815 23217,16796"/>
              </emma:interpretation>
              <emma:one-of disjunction-type="recognition" id="oneOf0">
                <emma:interpretation id="interp0" emma:lang="en-US" emma:confidence="0">
                  <emma:literal>b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8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7543 1948 398,'-8'-9'233,"0"3"-83,0 2-66,1-5-29,4 6-49,0 1-6,3-5 15,0 3 20,0-6 27,0 2 33,0-3 42,0 2 45,-2-2 41,-1-1 39,1 0 52,2 1 57,-3-4 43,0-1 20,3 3 1,0-1-13,0-4-18,0 5-22,3-1-44,0 3-64,2-1-60,-3 5-50,-2 2-38,3 3-28,2 21 32,-2 4-91,-1 6-12,-2 15-7,6 4-4,-6 9 1,2 2-1,-2-1 0,0 2 1,0 0-2,-2-4-2,-4 1-3,-1-6-1,1 0-2,-1-6 0,-1-5-1,3-2 0,-1-4-4,1-5-4,0-2-11,2-8-20,2 0-30,-3 3-260,8-17 1,0-5-103,4-3-106,0-6-140,5-6-168,2-4-81,4-7-30,-1 2 54</inkml:trace>
          <inkml:trace contextRef="#ctx0" brushRef="#br0" timeOffset="-380.6395">8000 2069 269,'-5'-8'214,"-3"-1"-79,-5 0-133,0-2-179</inkml:trace>
          <inkml:trace contextRef="#ctx0" brushRef="#br0" timeOffset="505.3239">8188 1796 478,'14'-12'631,"-3"-3"-74,16-16 752,-19 24-896,-3 3-17,3-6 323,-8 8-406,0-1-51,0 6-57,-8-1-51,2 8-38,-5 2-28,-5 3-15,-4 7-6,-7 1-4,-7 2-4,-4 1-6,-9 5-10,-1 0-8,-10-4-4,-1 2-5,-63 24 10,11-10-14,26-11-4,52-17-7,9-7 4,3-1 7,6 0 13,4-2 11,10-2 8,-3 0 5,8-3 1,2-3 3,2 0-2,5 2-5,0-3-9,6 1-12,-1-1-7,6 3-5,3 1-2,44 8 7,9 9-9,-39-6-12,32 20 8,-46-15-4,0 3 3,-8 3 7,1 1 8,-6-3 7,1 4 5,4 23 46,-13-21-42,1-2 0,-1 0-4,-4 2-7,4-3-3,1 2-8,-1 1-1,0-6-4,2 3-5,-1 0-1,-1-1-4,2-4-4,0 1-6,-3-4-20,0-3-27,1 0-42,-6-5-63,2-3-132,-4-4-135,-4 0-138,-1-4-204,-5-3-189,-8 0-74,0-5-28,-3-1 10</inkml:trace>
        </inkml:traceGroup>
        <inkml:traceGroup>
          <inkml:annotationXML>
            <emma:emma xmlns:emma="http://www.w3.org/2003/04/emma" version="1.0">
              <emma:interpretation id="{DE36A1A7-CF62-4BD3-BE7F-3CC6714E4217}" emma:medium="tactile" emma:mode="ink">
                <msink:context xmlns:msink="http://schemas.microsoft.com/ink/2010/main" type="inkWord" rotatedBoundingBox="14698,16660 20663,16460 20715,18006 14750,18206"/>
              </emma:interpretation>
              <emma:one-of disjunction-type="recognition" id="oneOf1">
                <emma:interpretation id="interp5" emma:lang="en-US" emma:confidence="0">
                  <emma:literal>rot.</emma:literal>
                </emma:interpretation>
                <emma:interpretation id="interp6" emma:lang="en-US" emma:confidence="0">
                  <emma:literal>rog.</emma:literal>
                </emma:interpretation>
                <emma:interpretation id="interp7" emma:lang="en-US" emma:confidence="0">
                  <emma:literal>roc.</emma:literal>
                </emma:interpretation>
                <emma:interpretation id="interp8" emma:lang="en-US" emma:confidence="0">
                  <emma:literal>roof.</emma:literal>
                </emma:interpretation>
                <emma:interpretation id="interp9" emma:lang="en-US" emma:confidence="0">
                  <emma:literal>root.</emma:literal>
                </emma:interpretation>
              </emma:one-of>
            </emma:emma>
          </inkml:annotationXML>
          <inkml:trace contextRef="#ctx0" brushRef="#br0" timeOffset="2349.9428">3613 2321 378,'23'-17'1138,"-13"10"-542,4 2-100,0 1-70,31-2 630,-9 12-503,-15 3-353,25 10 64,5 1-110,2 3-62,-6 0-49,-26-13-32,-2-1-1,-5 0 4,-7-1 6,1-1 7,-8-3 9,-2 4 7,-6-4 4,-5 3 5,-12-2 1,-7-2-4,-12 5-5,-10-4-8,-10 3-7,-10 0-7,-6-6-4,-5 2-5,4-3-2,4-3-3,7 2-1,10-2 0,9-1 0,-26-3 5,45 2-5,11-2 0,3-1 0,9-3 0,2-1 0,6-4-1,2-4 0,11-25 2,-8 14-5,1-1-1,-5 0-1,0-1 0,-5-3-1,-4 4 1,-10-2-1,-2 3-1,-10 0 0,-4 3-1,-53-19 1,41 29 1,-46-5 4,48 18 0,3 5-1,4 5 1,4 7-1,4 0 0,6 7 0,4 4-2,0 25 3,21-21-2,25 29 4,-5-29-2,11-5 0,1 1-3,48 15-37,-35-20-45,-6-7-80,60-5-527,-54-6 115,2-5-151,-1-2-92,-5-2-39,-4-2 7,-6-4 55</inkml:trace>
          <inkml:trace contextRef="#ctx0" brushRef="#br0" timeOffset="1902.9414">4234 1672 270,'7'-19'635,"-1"0"101,20-52 2494,-13 45-2084,-12 22-939,6 3-59,-1 2-45,2 3-30,3 7-22,4 4-17,4 6-10,2 6-4,-3 7-5,-1 3-1,7 8-1,-9 4-3,4-1-4,-6 6-15,0-1-34,-5 0-77,-3-4-143,-9-2-135,3-5-150,-12-4-272,-8-5-136,-3-2-65,-11-2-24,-10-4 34</inkml:trace>
          <inkml:trace contextRef="#ctx0" brushRef="#br0" timeOffset="1422.1462">5216 2138 675,'-14'14'2041,"3"-2"-1484,1 2-78,-3 5-59,-16 26 279,13-23-448,2 4-60,-6 0-50,0 2-42,0-1-32,-7 1-23,1-1-11,-62 52 19,61-57-51,-5-1-24,5-3-30,3-4-35,3-2-47,0-5-76,3-3-88,2-4-66,3-5-63,-12-13-772,17 7 484,3-4-17,5-1 41,5-4 66</inkml:trace>
          <inkml:trace contextRef="#ctx0" brushRef="#br0" timeOffset="1589.0451">5215 1822 184,'8'-19'576,"9"-14"787,-4 13-208,-10 13-662,2 0-34,-3 2 339,-2 2-501,3 3-65,-3 3-50,3 0-42,-3 2-32,0 13 50,0-5-99,0 1-5,2 3-4,-2 34 51,0-36-85,0 19 1,-2-20-22,-4 0-27,-12 14-215,-4-9-476,6-16 113,-5 2-160,-8-3-91,-5-2-38,-4-3 10,-6-4 49</inkml:trace>
          <inkml:trace contextRef="#ctx0" brushRef="#br0" timeOffset="1113.3179">5616 1682 396,'22'-64'1797,"-17"45"-1280,16-48 1537,-21 61-1771,6-2 100,-6 11-261,5 5-40,-3 7-31,1 4-20,2 5-11,0 7-6,3 7-2,-4 5 0,4 1-1,5 107 20,-10-102-23,-11 48-25,-12-12-197,7-50-59,3-6-100,-61 43-1609,17-45 321</inkml:trace>
          <inkml:trace contextRef="#ctx0" brushRef="#br0" timeOffset="2953.2352">881 2254 670,'15'-8'369,"6"-7"218,-9 8-86,-8 7-260,-4 0 22,-29 37 711,-5 6-277,-14 16-8,21-28-391,-34 42 103,24-35-283,3 3-38,-8-3-25,-89 90 21,83-87-83,-5 0-43,-2 0-69,-4-5-92,-55 33-435,55-42 232,4 1-51,2-4-39,3-1-61,7-9-121,-36-1-740,49-10 742</inkml:trace>
          <inkml:trace contextRef="#ctx0" brushRef="#br0" timeOffset="3268.2687">37 1943 394,'10'-26'587,"1"3"72,-3 3 9,0 1-70,-1 4-58,1 4-54,-4 4-40,5 7-27,-1 5-33,9 38 176,-10-8-385,-3 8-44,1 4-24,0 1-18,-2 5-24,2 1-20,0 0-16,-2-1-11,0-4-13,-1-1-30,-2-5-68,3-3-126,-3-9-110,-3-1-103,1-3-89,-4-10-124,1-5-188,3-5-90,-4-7-14,-2-4 72</inkml:trace>
          <inkml:trace contextRef="#ctx0" brushRef="#br0" timeOffset="3477.1521">159 1637 299,'18'-18'676,"-5"-1"100,12-6 815,-17 13-940,8-7 414,-7 8-623,-8-1 157,-1 5-307,-1 3-207,-11 4-29,-1 0-34,1 4-46,-4 3-81,-25 16-540,21-12 78,-6 2-224,-6 6-142,3 2-69,-6 8-29,-2 6 33</inkml:trace>
        </inkml:traceGroup>
        <inkml:traceGroup>
          <inkml:annotationXML>
            <emma:emma xmlns:emma="http://www.w3.org/2003/04/emma" version="1.0">
              <emma:interpretation id="{F894716A-1EC3-457F-A491-AE30F1825199}" emma:medium="tactile" emma:mode="ink">
                <msink:context xmlns:msink="http://schemas.microsoft.com/ink/2010/main" type="inkWord" rotatedBoundingBox="10236,17219 14365,17230 14363,18248 10233,18237"/>
              </emma:interpretation>
              <emma:one-of disjunction-type="recognition" id="oneOf2">
                <emma:interpretation id="interp10" emma:lang="en-US" emma:confidence="0">
                  <emma:literal>Ion.</emma:literal>
                </emma:interpretation>
                <emma:interpretation id="interp11" emma:lang="en-US" emma:confidence="0">
                  <emma:literal>to:</emma:literal>
                </emma:interpretation>
                <emma:interpretation id="interp12" emma:lang="en-US" emma:confidence="0">
                  <emma:literal>ion:</emma:literal>
                </emma:interpretation>
                <emma:interpretation id="interp13" emma:lang="en-US" emma:confidence="0">
                  <emma:literal>so:</emma:literal>
                </emma:interpretation>
                <emma:interpretation id="interp14" emma:lang="en-US" emma:confidence="0">
                  <emma:literal>nor:</emma:literal>
                </emma:interpretation>
              </emma:one-of>
            </emma:emma>
          </inkml:annotationXML>
          <inkml:trace contextRef="#ctx0" brushRef="#br0" timeOffset="5347.2966">-3231 2557 375,'7'-23'1205,"-6"14"-593,-1-3-83,0-3 376,0 7-489,0 0-19,0-3 248,0 8-417,0 2-50,0 1-42,-1 1-39,1 5-33,-7 2-26,2 0-16,1 7-11,-8 0-4,0 2-1,-6 0-1,-3 2 0,-5 3 0,-4-3-4,-7-2-3,3 0-11,-7 0-13,2-1-18,4-4-18,-2-4-18,6-2-11,6-5-6,-3 3 3,9-8 6,3 3 12,3-5 17,2 1 16,5-2 17,-1-1 8,2-4 8,2 1 3,2 1 4,-3-1 1,4-1 5,-1 1 8,-6 0 11,6-1 13,-4 1 12,-1 3 12,-4-7 92,2 8-68,-5 3-3,-3 0-7,-69 8 95,47 0-133,-7 3-8,-55 5 16,46-5-27,-4 1-5,-2-1-4,1 0-2,3-2-1,-52 2-12,62-3-17,3-3-29,9 2-41,-21 4-346,35-7 71,2 0-80,8 2-138,-6 5-891,19 2 687,4 1 31,12-1 93</inkml:trace>
          <inkml:trace contextRef="#ctx0" brushRef="#br0" timeOffset="5551.3399">-3712 2941 265,'8'3'565,"0"0"67,-5-2 28,-1 3-90,-33 11 1194,14-8-1432,-3-2-70,-26 4 59,25-5-238,-1 1-34,-2-3-26,4 1-33,1-1-36,5-2-46,-19-5-353,3-14-882,19 10 653,4-7-62,-1 1-13,4-7 47,-3-1 74</inkml:trace>
          <inkml:trace contextRef="#ctx0" brushRef="#br0" timeOffset="5908.7366">-3882 2223 374,'5'-22'675,"0"3"89,3-13 769,0-7 82,-8 28-1209,4 3 115,-4 4-383,0 8-52,-1 0-36,-2 6-25,-1 2-18,0 3-34,-1-3-60,0 3-115,-3 1-114,-5 0-121,-5 0-183,-6 3-184,-5 3-112,2 1-48,-10 2 7</inkml:trace>
          <inkml:trace contextRef="#ctx0" brushRef="#br0" timeOffset="4323.6256">-625 2449 139,'5'-1'369,"1"-2"-13,-4 0-43,2 2-46,0-6 249,-1 5-244,2-5 349,-2 4-270,-3 1 11,-3 0 698,-5 4-732,-2 3-27,-40 12 160,12-3-288,-12 4-29,-9 1-18,-6-1-21,-7 0-15,-6 1-17,-7-1-12,-8 0-10,-4-4-10,-4-2-7,3-1-6,5-5-4,5 1-5,13 0-3,9-2-4,11-3-1,6-2-2,12 0 0,6 0 0,6 0 1,4-2-1,8-3 2,3 1-2,4-3 0,1-2-1,5-14 5,0 9-9,3 3-3,-1-1 0,-2 4-1,0-3 0,0 6 0,0-1 0,-2 2-1,2-1 1,0 3 0,0 0 0,0 2-1,0 0-4,0 0 3,0 0-2,-3 2 1,3 3-1,-2 1 1,-6 1 0,-4 3 1,-5-1 2,-7 3 0,-37 17 4,23-16-2,-2 1 0,-7-2 1,1-1-1,2-1 1,0-3 0,-35 3 2,45-8-2,2 2 1,10-4-1,-2-4 1,8 1 0,6-6 0,2-1-2,6-4 1,2 0-3,2-3-3,3-9-3,3-1-3,0-3-5,0-3-1,-3-1-2,-1-1 0,0 2 2,-8 4 1,3 2 1,-4 0 1,-6 8 3,-2 2 2,-3 5 0,-2 1 0,1 4 1,-4 7 1,-3 6 2,-2-1 0,4 7 2,-4 3 0,-14 17-1,25-13 2,3 1 0,-1 20-13,14 0-47,7-23-14,10 2-62,3-4-113,33 11-570,-23-17 221,3-2-218,-1-1-100,7 1-47,-9 3 7,-1 3 81</inkml:trace>
          <inkml:trace contextRef="#ctx0" brushRef="#br0" timeOffset="4661.4339">-2040 3111 184,'11'-2'624,"-5"0"104,2-1 73,-4 1-59,-4 0-78,-5-3-85,-8 2-76,-6 2-64,-2-2-77,-10-2-106,-6 3-93,-3 1-70,-5 1-49,-1-4-53,-5 4-96,-1-4-140,-2 1-152,-4 2-235,-62-3-1139,59 3 774,0 2-21</inkml:trace>
        </inkml:traceGroup>
        <inkml:traceGroup>
          <inkml:annotationXML>
            <emma:emma xmlns:emma="http://www.w3.org/2003/04/emma" version="1.0">
              <emma:interpretation id="{8EC7C7B6-74BD-4CEF-86B7-422AA337311A}" emma:medium="tactile" emma:mode="ink">
                <msink:context xmlns:msink="http://schemas.microsoft.com/ink/2010/main" type="inkWord" rotatedBoundingBox="7342,18295 2291,18413 2253,16783 7304,16665"/>
              </emma:interpretation>
              <emma:one-of disjunction-type="recognition" id="oneOf3">
                <emma:interpretation id="interp15" emma:lang="en-US" emma:confidence="0">
                  <emma:literal>Parts</emma:literal>
                </emma:interpretation>
                <emma:interpretation id="interp16" emma:lang="en-US" emma:confidence="0">
                  <emma:literal>parties</emma:literal>
                </emma:interpretation>
                <emma:interpretation id="interp17" emma:lang="en-US" emma:confidence="0">
                  <emma:literal>partisan</emma:literal>
                </emma:interpretation>
                <emma:interpretation id="interp18" emma:lang="en-US" emma:confidence="0">
                  <emma:literal>sorta</emma:literal>
                </emma:interpretation>
                <emma:interpretation id="interp19" emma:lang="en-US" emma:confidence="0">
                  <emma:literal>partita</emma:literal>
                </emma:interpretation>
              </emma:one-of>
            </emma:emma>
          </inkml:annotationXML>
          <inkml:trace contextRef="#ctx0" brushRef="#br0" timeOffset="6715.4629">-7970 3049 6992,'329'-964'-6144</inkml:trace>
          <inkml:trace contextRef="#ctx0" brushRef="#br0" timeOffset="11961.6571">-7962 2137 305,'13'-18'584,"-2"6"106,-5 1-42,2 2-59,13-12 843,-17 21-1052,-3 5-36,-1 7-61,3 5-73,1 9-63,-4 5-47,1 4-24,4 89 74,-2-77-124,-3-4-10,0 0-26,-3 1-59,1-6-114,-2-3-116,-8 2-119,-1-10-162,-3-2-184,4-3-123,-19 13-1006</inkml:trace>
          <inkml:trace contextRef="#ctx0" brushRef="#br0" timeOffset="12278.9989">-8110 2087 622,'5'-16'757,"-2"6"42,-14 9 441,-3 7-762,-25 28 326,15-4-462,-56 83 360,51-64-586,-5 3-41,4-2-28,-7 4-17,-2 3-10,-2-1-6,1 4-3,-5-4-3,-2 5-1,1-5 0,-2 1 0,1-6-3,2-1-4,3-10-14,2-2-26,3-4-50,4-7-90,4-5-97,2-5-77,-1-4-81,7-2-82,4-7-124,4-4-134,5-11-68,6-1 19,4-7 57</inkml:trace>
          <inkml:trace contextRef="#ctx0" brushRef="#br0" timeOffset="12510.6114">-8687 2381 291,'11'-16'639,"-1"-2"-24,2 3-99,9-13 360,-9 18-481,-4 1-23,6-3 308,-1 11-107,0 14-155,-5 1-266,0 7-31,5 32 65,-9-22-109,4 33 20,-4-30-71,-4-5-9,-4 1-21,3 1-39,-6-5-80,3-5-102,-4-2-90,-5-3-91,0-2-89,0-6-148,-5-3-152,1-2-77,-2-3 2,-4 0 57</inkml:trace>
          <inkml:trace contextRef="#ctx0" brushRef="#br0" timeOffset="12903.0941">-8862 2486 669,'2'-7'709,"-2"2"-30,0-2-101,0 3-72,-7 4-57,-9 0-32,-364 94 1518,288-72-1811,-1-2-23,-8 2-16,-5-4-12,-4-4-14,1 2-8,1-4-7,1-4-7,4-3-6,5-3-3,5-4 4,6-3 5,10-3 4,8-8 5,4-3 2,5-2 4,10-9 1,4-4-1,6 0-6,3-7-10,0-4-8,7-7-6,-4-9-7,3-1-4,-1-7-4,2-3-4,1 2 0,2-1-2,1 7 1,-6 3 0,6 7-1,1 7-1,0 11 0,3 1-1,-2 9-5,3 7-11,-14-1-81,19 17 1,3 6-51,5 2-80,3-2-103,2 4-89,3 4-80,8 21-1560</inkml:trace>
          <inkml:trace contextRef="#ctx0" brushRef="#br0" timeOffset="13239.465">-9833 2266 402,'13'-17'663,"-2"-1"84,-4-1 45,-4-1-98,0-1-99,-6-2-77,-39-70 932,1 59-1147,15 18-213,0 6-24,1 1-18,-1 6-12,-3 3-10,3 1-9,1 6-5,4 0-5,0 5-4,0 2-9,3 3-22,2-1-50,2 0-113,-2-2-127,0 3-135,-5-3-190,-5 1-188,-1 0-111,-5-2-54,-2 4-4</inkml:trace>
          <inkml:trace contextRef="#ctx0" brushRef="#br0" timeOffset="13584.2683">-11164 2531 284,'21'-13'1147,"-15"6"-524,7-2 339,-13 9-567,-2 0-29,-9 4-12,-2 8-24,-8 1-44,-6 9-47,-2 1-34,-5 7-24,-4 3-17,-4 2-22,0 3-30,-4 0-23,-2 3-20,1 4-19,-2-1-15,-1 1-13,3 1-8,-1-3-9,2-1-21,1-6-37,3 0-51,3-6-71,6-4-120,2-3-99,2-5-101,4-4-224,-4-2-122,0-4-60,-1-4-14,-1 0 38</inkml:trace>
          <inkml:trace contextRef="#ctx0" brushRef="#br0" timeOffset="13882.1001">-12138 2665 403,'25'-19'549,"3"0"26,-1 3-44,2-3-68,5 3-50,-1 1-33,1 2-18,-5 2-22,-2 1-24,-6 5-21,0 3-27,-8 2-42,0 5-42,-5 1-37,-13 20 70,-3-10-130,-10 6-13,-6-2-17,-2 4-14,-4-1-13,-1 1-9,-9-2-4,7 2-5,-6-3-3,5 0-2,-1-4-2,3-3 0,1-2 0,7-1 1,2-4 1,4-6 0,5-2 0,2-3-1,8-3-4,3-8-8,3-3-15,5-4-30,5-4-51,0-2-87,3-1-93,-3-4-87,-4 7-93,-1-2-138,0 2-160,-3 3-96,-1 4-30,-3 3 39</inkml:trace>
          <inkml:trace contextRef="#ctx0" brushRef="#br0" timeOffset="14170.457">-11891 2192 377,'0'-7'734,"-3"2"32,-5 3-101,-8 0-152,-33 8 160,16 1-441,-9 3-50,-8 7-56,-4-2-99,-6 3-111,-7 5-136,-7-3-242,-6 8-171,-5 3-115,-2-1-66,-1 2-33</inkml:trace>
          <inkml:trace contextRef="#ctx0" brushRef="#br0" timeOffset="6369.6728">-4596 2603 578,'-18'-8'663,"-7"-3"-62,4 3-98,-37-18 781,45 18-903,4 0-13,-3-1-18,4-1-29,-6-23 302,11 19-513,-1 2-34,4-3-27,-1-1-18,-2 0-13,3 1-7,0 2-4,0 2-1,0 0-2,0 4-2,3 2 1,-2-2-1,3 3 0,0 1 0,4 2 0,4-3-2,1 4 0,-4-2 0,7 1 0,-1-4 1,6 3 0,-2 0 1,-5-1-1,5-2 0,-6 3-1,-3 0 0,1 2-2,-6-3 0,0 6 0,-8 1 9,-2 4 7,0 1 6,-6 2 4,-2 4 6,-5-1 4,1 2 2,-1 0-1,-6 0-3,3 0-6,0-3-5,3 1-5,1-2-2,4 2-2,0-6-3,2 0-2</inkml:trace>
          <inkml:trace contextRef="#ctx0" brushRef="#br0" timeOffset="10878.9123">-4667 2432 2915,'0'-3'306,"0"3"-156,-4-4 984,-32 11-681,-57 2-84,61-8-303,-24 5 49,11-6-3,31 0-54,1-3 3,-2 0 2,6-2 55,12-23 37,31-15-106,-1 9-39,14-13-6,-34 38-3,1-1 1,36-21 1,43-15-1,-75 37-2,1 2-1,-6 3 1,-1-1 0,9-3-2,-16 4 0,0 2 1,-2 0-1,2 2-1,-2 0 1,-3 0 0,2 2-2,-2 0 1,3 3 2,-1-1-1,-2 1 1,3 0 0,0 2 1,-1-3 0,-2 2 0,3-2-1,-2 1 0,-1-3 1,0 7 0,0-5 1,0 0 1,0 3 1,-1-3 1,-2 0 5,-2 8 15,-16 21 40,13-27-49,3 2-4,-3-1 0,-2 9 3,6-9-10,-3-1-1,-1 8 6,3-7-7,1 0 1,-6 9 2,-22 39 40,19-43-19,0 0 6,-62 37 81,-5-20-40,31-14-45,-124 35 21,106-32-39,-5-3-3,-7-1 0,-9 2-1,-7-1-1,-125 19 12,106-18-2,-112 12 33,125-12-20,2 1 3,7-1 1,4-3-2,8 5-4,-68 14 10,82-16-23,-105 26 7,15-13-4,129-29-10,-1-3 1,-7-16 21,24 1-8,5-22 23,6 15-20,4-7-1,4-2-3,5-4-5,22-47 1,-14 43-10,5-3-3,0 4 0,1-2-4,-1 2-3,1 4-7,2-1-10,-4 4-18,4 1-19,23-17-168,-28 25 2,17-10-601,-23 22 222,3 1-241,-3 0-113,25-2-1069,-19 9 1063</inkml:trace>
          <inkml:trace contextRef="#ctx0" brushRef="#br0" timeOffset="11257.8249">-5103 1943 520,'10'-7'650,"23"-21"1854,-1 6-1197,8-12-111,-12 13-728,-22 14-284,-3 5-152,1 0-24,-4-1-34,-4 3-43,1 3-66,2-1-79,-4 3-137,-3-1-127,-4 5-183,-5 3-150,-9 2-76,-12 2-26,-12 6 18,-5 3 51</inkml:trace>
        </inkml:traceGroup>
      </inkml:traceGroup>
    </inkml:traceGroup>
    <inkml:traceGroup>
      <inkml:annotationXML>
        <emma:emma xmlns:emma="http://www.w3.org/2003/04/emma" version="1.0">
          <emma:interpretation id="{0EE90C90-0D8D-41E7-ACC4-07E74201ECC1}" emma:medium="tactile" emma:mode="ink">
            <msink:context xmlns:msink="http://schemas.microsoft.com/ink/2010/main" type="paragraph" rotatedBoundingBox="2450,14126 19177,14302 19155,16445 2427,162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5A09A13-4926-494D-9403-CC516224C26D}" emma:medium="tactile" emma:mode="ink">
              <msink:context xmlns:msink="http://schemas.microsoft.com/ink/2010/main" type="inkBullet" rotatedBoundingBox="2444,14689 5211,14718 5194,16298 2427,16269"/>
            </emma:interpretation>
            <emma:one-of disjunction-type="recognition" id="oneOf4">
              <emma:interpretation id="interp20" emma:lang="en-US" emma:confidence="0">
                <emma:literal>↳</emma:literal>
              </emma:interpretation>
            </emma:one-of>
          </emma:emma>
        </inkml:annotationXML>
        <inkml:trace contextRef="#ctx0" brushRef="#br0" timeOffset="-1976.3134">-9794-400 584,'6'-6'708,"-4"5"62,1-4 11,-1 2-119,1 2-85,2 1-67,-2 0-86,-2 0-93,7 1 152,-3 2-311,-2 2-31,1-1-23,-3 1-17,-1 4 66,0-7-101,0 3-15,-5-2-15,-3 4-10,-1-3-7,-7 2-6,-2 0-15,-8 1-25,-6-1-44,-8 1-61,-1 0-79,-9-1-125,3 0-113,-2 0-106,2-5-175,1 3-108,2 3-34,2-2 8,1 5 44,1 1 105</inkml:trace>
        <inkml:trace contextRef="#ctx0" brushRef="#br0" timeOffset="-2306.7248">-9756 463 296,'-14'3'544,"-4"1"57,-19 0 530,16 0-680,4 0-50,-2-4-30,-14 3 283,14-3-392,2-3-55,-20-5 74,24 4-184,3-7-20,-7-11 38,-3-3-32,15 8-53,1 2-5,-1-23 8,5 19-22,1 0-4,7-14 1,10 0-6,-5 21-2,0-3-2,1 4 0,1 2-1,2 0 1,-1 3 0,0 2-1,0-1 1,-1 4 0,1-2 1,-3 3-1,-4 3 0,3 1 0,-3 0 2,-1 4-2,4 1 1,-8 2-1,-2-2 1,1 17 0,-6-11 1,1 0-1,-2 1 1,-8 1 1,3-1-1,-7 3 2,0 0 3,-10 2 2,0-3 2,-7 5 2,-3-2 0,-9 0 2,-1-1 0,-6 2-1,-5-3-2,1-3-2,-66 17 6,57-25-10,0 3 2,-56 3 2,68-13-3,5-1-1,7-1 1,4-6 2,6 0-1,9-4-2,1-2 1,5-3 0,8-3-1,3-1-1,8-6-2,4-1-2,5 2 0,4-1-1,5 2-1,3-2-2,-1 3 1,3 6-1,-1 1 1,-1 1 1,-1 3-1,-2 5 1,-1-1 2,-2 4-2,-5 1 1,3 3 0,-5 0 0,-1 4-1,-1 2 2,3-1-3,-4 2 2,6 8 0,-11-9 2,1 6-1,-4 0 0,-7 0 0,-3 2 1,-6 1 0,-4 8 0,-8-3 4,-42 27 13,28-20-1,-43 24 26,42-23-19,4 1-1,2-2-1,7-1-1,1 2-6,-26 46 12,47-50-17,4-1 2,29 93 89,-4-72-51,-8-23-23,-3 0 1,-2 1 5,-2-4 3,-4-3 7,-4 4 9,-22 14 66,1-16-56,-9-3-3,-6-3-5,-12-1-5,-4-6-6,-11-4-8,-10-3-6,-10-3-5,-10-8-4,-9-5-2,-2-3-2,-5-11-3,2-2-5,5-8-1,11 0-2,5-7-1,16 0 0,7-4-2,14-5-6,6 0-15,15-10-24,12-2-41,15-8-71,41-90-453,1 81 129,10 7-142,75-68-1061,-58 84 786,3 7 26,3 7 62</inkml:trace>
        <inkml:trace contextRef="#ctx0" brushRef="#br0" timeOffset="-1695.4726">-10643-205 258,'3'-4'562,"0"0"65,-1 0 0,-2 1-68,-2 2-57,-4 1-52,-4 0-41,-7 4-46,-9 4-56,-14 0-71,0 4-68,-15 2-53,-2 4-58,-6 1-77,2 0-143,-5 3-132,1-2-236,-6 3-148,4 2-81,-1 9-53,6 0-20,2 1 23</inkml:trace>
      </inkml:traceGroup>
      <inkml:traceGroup>
        <inkml:annotationXML>
          <emma:emma xmlns:emma="http://www.w3.org/2003/04/emma" version="1.0">
            <emma:interpretation id="{6FD5C67B-7E1F-4C21-95FC-380CB6741E14}" emma:medium="tactile" emma:mode="ink">
              <msink:context xmlns:msink="http://schemas.microsoft.com/ink/2010/main" type="line" rotatedBoundingBox="6122,14165 19177,14302 19157,16221 6101,16084"/>
            </emma:interpretation>
          </emma:emma>
        </inkml:annotationXML>
        <inkml:traceGroup>
          <inkml:annotationXML>
            <emma:emma xmlns:emma="http://www.w3.org/2003/04/emma" version="1.0">
              <emma:interpretation id="{FF2CF19D-1271-4BAA-B67D-26890D57292C}" emma:medium="tactile" emma:mode="ink">
                <msink:context xmlns:msink="http://schemas.microsoft.com/ink/2010/main" type="inkWord" rotatedBoundingBox="6367,14397 6374,15680 6122,15682 6115,14399"/>
              </emma:interpretation>
              <emma:one-of disjunction-type="recognition" id="oneOf5">
                <emma:interpretation id="interp21" emma:lang="en-US" emma:confidence="0.5">
                  <emma:literal>i</emma:literal>
                </emma:interpretation>
                <emma:interpretation id="interp22" emma:lang="en-US" emma:confidence="0">
                  <emma:literal>;</emma:literal>
                </emma:interpretation>
                <emma:interpretation id="interp23" emma:lang="en-US" emma:confidence="0">
                  <emma:literal>"</emma:literal>
                </emma:interpretation>
                <emma:interpretation id="interp24" emma:lang="en-US" emma:confidence="0">
                  <emma:literal>,</emma:literal>
                </emma:interpretation>
                <emma:interpretation id="interp25" emma:lang="en-US" emma:confidence="0">
                  <emma:literal>j</emma:literal>
                </emma:interpretation>
              </emma:one-of>
            </emma:emma>
          </inkml:annotationXML>
          <inkml:trace contextRef="#ctx0" brushRef="#br0" timeOffset="-3315.6722">-8806-173 103,'8'-25'565,"-3"2"70,1 4 45,-4 3-92,1 4-113,2-2 253,16 56 171,-13-15-768,67 326 368,-62-295-484,0-4 0,-3-2-9,1-2-28,-6-5-44,-1-7-80,1 22-403,-5-36 178,-5-5-99,2-12-164,-2-7-80,1-7-23,4-10 39,0-2 71</inkml:trace>
          <inkml:trace contextRef="#ctx0" brushRef="#br0" timeOffset="-3060.8179">-8607-645 452,'3'-19'662,"2"4"65,-2-11 617,0 15-828,-1 6-66,-2-3-62,0 4-78,0 1-84,0 3-64,0 0-52,-2 7-6,-4 5-118,-2 0-83,-2 3-130,1 3-110,-10-1-194,-9 5-151,-4 3-90,-6 10-53,-6 6-5,-10 4 48</inkml:trace>
        </inkml:traceGroup>
        <inkml:traceGroup>
          <inkml:annotationXML>
            <emma:emma xmlns:emma="http://www.w3.org/2003/04/emma" version="1.0">
              <emma:interpretation id="{5057E12E-9C99-4541-8D6A-B88B22446F8A}" emma:medium="tactile" emma:mode="ink">
                <msink:context xmlns:msink="http://schemas.microsoft.com/ink/2010/main" type="inkWord" rotatedBoundingBox="7277,14986 9305,15007 9295,16013 7266,15991"/>
              </emma:interpretation>
              <emma:one-of disjunction-type="recognition" id="oneOf6">
                <emma:interpretation id="interp26" emma:lang="en-US" emma:confidence="0.5">
                  <emma:literal>T,</emma:literal>
                </emma:interpretation>
                <emma:interpretation id="interp27" emma:lang="en-US" emma:confidence="0">
                  <emma:literal>s</emma:literal>
                </emma:interpretation>
                <emma:interpretation id="interp28" emma:lang="en-US" emma:confidence="0">
                  <emma:literal>s,</emma:literal>
                </emma:interpretation>
                <emma:interpretation id="interp29" emma:lang="en-US" emma:confidence="0">
                  <emma:literal>I,</emma:literal>
                </emma:interpretation>
                <emma:interpretation id="interp30" emma:lang="en-US" emma:confidence="0">
                  <emma:literal>T.</emma:literal>
                </emma:interpretation>
              </emma:one-of>
            </emma:emma>
          </inkml:annotationXML>
          <inkml:trace contextRef="#ctx0" brushRef="#br0" timeOffset="-3779.4536">-7163 849 218,'13'8'815,"0"-4"94,-5-4-23,4 3 547,-8-6-847,-1 3-68,-3-3-77,-3 2-109,-1 1-98,0-3-76,-1 3-58,-3-1-51,-2-3-55,-1 1-87,-2-4-154,-3 3-157,-2-5-180,-4-2-245,-7-4-136,-3-4-61,-3-1-29,-10 0 33</inkml:trace>
          <inkml:trace contextRef="#ctx0" brushRef="#br0" timeOffset="-4043.9137">-6019-130 137,'0'3'651,"0"5"46,-3 3-80,-4 1-89,-4 6-62,-5-3-35,-3 6-16,-10 0-16,-8 1-26,-6 4-39,-9 0-48,-10 2-64,-9-3-60,-3 1-55,-9-4-35,-7-2-27,-1-3-15,-6-6-10,-2-4-7,-5-2-1,2-5-4,6-3-1,3-4-3,13 1-1,8-6-1,11 0-1,8-3-1,13 0-2,6-4-3,7 3-3,14-5-6,8 3-6,8 1-12,10 2-22,8-3-32,6 3-49,2 3-65,10 0-61,-6 2-44,7 4-37,-9 3-29,-1 3-25,-9 8-15,0 3-11,-5 1-47,-6 3-106,-2 4-48,-3 5-16</inkml:trace>
          <inkml:trace contextRef="#ctx0" brushRef="#br0" timeOffset="-4356.7842">-5660 98 320,'5'4'471,"-5"0"-6,0 7-52,0 0-68,-5 4-41,-3 1-30,-1 1-19,-4 7-15,-3-5-32,-26 29 107,-9-1-109,28-26-138,-4-1-30,1 0-21,-14 8-82,16-22-33,0 1-67,2-2-81,-7-5-171,-2-2-168,1-5-96,-2-5-36,1 0 2</inkml:trace>
        </inkml:traceGroup>
        <inkml:traceGroup>
          <inkml:annotationXML>
            <emma:emma xmlns:emma="http://www.w3.org/2003/04/emma" version="1.0">
              <emma:interpretation id="{A95FB131-361D-4AEC-92E7-2DFE7859A6CE}" emma:medium="tactile" emma:mode="ink">
                <msink:context xmlns:msink="http://schemas.microsoft.com/ink/2010/main" type="inkWord" rotatedBoundingBox="10132,14749 11655,14464 11814,15315 10291,15600"/>
              </emma:interpretation>
              <emma:one-of disjunction-type="recognition" id="oneOf7">
                <emma:interpretation id="interp31" emma:lang="en-US" emma:confidence="0.5">
                  <emma:literal>5</emma:literal>
                </emma:interpretation>
                <emma:interpretation id="interp32" emma:lang="en-US" emma:confidence="0">
                  <emma:literal>.</emma:literal>
                </emma:interpretation>
                <emma:interpretation id="interp33" emma:lang="en-US" emma:confidence="0">
                  <emma:literal>$</emma:literal>
                </emma:interpretation>
                <emma:interpretation id="interp34" emma:lang="en-US" emma:confidence="0">
                  <emma:literal>I</emma:literal>
                </emma:interpretation>
                <emma:interpretation id="interp35" emma:lang="en-US" emma:confidence="0">
                  <emma:literal>&amp;</emma:literal>
                </emma:interpretation>
              </emma:one-of>
            </emma:emma>
          </inkml:annotationXML>
          <inkml:trace contextRef="#ctx0" brushRef="#br0" timeOffset="-4709.58">-3845-389 151,'0'-2'444,"-7"-1"-8,6-1-24,-2 2-40,-1 2-35,0-3-9,-1 0-1,2 3 1,1-1-2,-1 1-6,3-3-11,0 3-21,0 0-32,0 0-36,0 0 139,-2 0-205,-17 4 116,-24 4-70,14-1-129,-5-3-16,-1 3-14,-5 2-14,-34 10-35,37-8-72,3 0-97,-67 9-1190,26-8-252,-7 8-106,35-5 946</inkml:trace>
          <inkml:trace contextRef="#ctx0" brushRef="#br0" timeOffset="-4983.9439">-3512-445 240,'18'-8'510,"0"0"45,11-7 461,-20 11-607,12-7 310,-16 6-384,3-5 282,-5 8-358,-3 0-43,-3 0-39,1-3-27,-4 3-28,0-1-24,-7 1-21,-3-2-22,-2 4-17,-3-3-12,0 3-9,-3 0-7,-1 3-3,2-2-5,-3 2-18,6-1-41,-4 3-53,3-3-95,6 1-94,-4-1-71,5-2-60,-6 4-95,7 2-119,-1-2-69,0 3-15,4-1 56,0 5 72</inkml:trace>
          <inkml:trace contextRef="#ctx0" brushRef="#br0" timeOffset="-5252.3104">-3194-29 208,'3'-9'495,"-3"-2"515,0 2-344,2 4-422,-2 17 677,0-1-698,-5 30 361,0-22-425,-1 0-29,-12 18 80,5-15-115,-3-3-1,-3 4 0,-5-4-6,-10 1-5,1-1-6,-9-2-14,-5 1-11,-4-5-11,-5 0-14,-5-7-7,-3 1-5,1-4-3,4-3-2,4-3-2,7-4-1,3 1 0,12-4 3,2-1-2,9-1-2,9-5-1,2-4-1,7-1 1,16-27 0,-3 20-3,7 1 0,23-26-2,-18 30 0,-4 4 0,-1 1-1,15-9 2,-15 23-1,-3-2-1,3 0 0,-3 7 0,-1 0-1,-2 0 0,9 19-2,-11-8 2,-6 2 1,-7 25 1,-5-15 0,-4 3 0,-34 24 2,16-23 1,-3 2 0,-7-2 0,0 0 0,-4-4 0,-3 1 1,0-4 0,-3-1-1,3-3 2,-3-2 1,3-2 0,2-3 0,5-4 1,2-3 2,7-2 3,-1 0 4,8-4 1,-1-3 2,8-2 0,-2-6 1,5-4 0,0 2-2,3-9-4,5-3-3,1-1-2,-1-8-3,2 1-1,1-4-1,4-4-2,-6 2-2,2 0 1,4 0 1,-3 2-1,-4 3 0,5 5-1,-2-1 0,1 9-1,-9-40-152,10 55 22,3 4-81,3 2-106,2-4-83,6 1-108,3 0-154,7 3-83,5-4-32,3 4 1,4 2 55</inkml:trace>
        </inkml:traceGroup>
        <inkml:traceGroup>
          <inkml:annotationXML>
            <emma:emma xmlns:emma="http://www.w3.org/2003/04/emma" version="1.0">
              <emma:interpretation id="{E2E15511-B32E-4FF4-8E1B-71C8F6FAC357}" emma:medium="tactile" emma:mode="ink">
                <msink:context xmlns:msink="http://schemas.microsoft.com/ink/2010/main" type="inkWord" rotatedBoundingBox="12706,14227 12835,15174 12727,15188 12598,14242"/>
              </emma:interpretation>
              <emma:one-of disjunction-type="recognition" id="oneOf8">
                <emma:interpretation id="interp36" emma:lang="en-US" emma:confidence="0.5">
                  <emma:literal>,</emma:literal>
                </emma:interpretation>
                <emma:interpretation id="interp37" emma:lang="en-US" emma:confidence="0">
                  <emma:literal>I</emma:literal>
                </emma:interpretation>
                <emma:interpretation id="interp38" emma:lang="en-US" emma:confidence="0">
                  <emma:literal>.</emma:literal>
                </emma:interpretation>
                <emma:interpretation id="interp39" emma:lang="en-US" emma:confidence="0">
                  <emma:literal>l</emma:literal>
                </emma:interpretation>
                <emma:interpretation id="interp40" emma:lang="en-US" emma:confidence="0">
                  <emma:literal>|</emma:literal>
                </emma:interpretation>
              </emma:one-of>
            </emma:emma>
          </inkml:annotationXML>
          <inkml:trace contextRef="#ctx0" brushRef="#br0" timeOffset="-5963.5224">-2250-765 792,'-10'-23'614,"2"1"26,3 0-94,0 5-69,0 0-43,-9-17 970,12 41-1044,10 50-95,0-23-218,-1 11-6,6 0-2,0 7-2,15 57 13,-15-53-37,0 5-40,0-2-60,-5-1-128,3-3-119,-3 5-167,-8-8-168,-8 2-112,-29 48-924,8-53 877</inkml:trace>
        </inkml:traceGroup>
        <inkml:traceGroup>
          <inkml:annotationXML>
            <emma:emma xmlns:emma="http://www.w3.org/2003/04/emma" version="1.0">
              <emma:interpretation id="{C63A0F1B-25B8-41DB-9D7A-A8B426B3CDDF}" emma:medium="tactile" emma:mode="ink">
                <msink:context xmlns:msink="http://schemas.microsoft.com/ink/2010/main" type="inkWord" rotatedBoundingBox="12049,14906 14161,14689 14228,15347 12117,15564"/>
              </emma:interpretation>
              <emma:one-of disjunction-type="recognition" id="oneOf9">
                <emma:interpretation id="interp41" emma:lang="en-US" emma:confidence="0.5">
                  <emma:literal>so</emma:literal>
                </emma:interpretation>
                <emma:interpretation id="interp42" emma:lang="en-US" emma:confidence="0">
                  <emma:literal>*</emma:literal>
                </emma:interpretation>
                <emma:interpretation id="interp43" emma:lang="en-US" emma:confidence="0">
                  <emma:literal>s</emma:literal>
                </emma:interpretation>
                <emma:interpretation id="interp44" emma:lang="en-US" emma:confidence="0">
                  <emma:literal>is</emma:literal>
                </emma:interpretation>
                <emma:interpretation id="interp45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-6406.7956">-1357 265 167,'-3'0'371,"1"-1"-32,2-4-45,2-1-16,1-1-18,5-6 231,0-1-227,-3 6 15,3-3 12,2-15 311,-6 12-309,4 1-16,-3 2-27,7-16 134,-8 13-247,9-11 58,0 1-78,-2 12-84,-4 2-9,1-2-8,3 0-4,11-7 6,-9 8-10,-2 1 2,-1 3 4,1-3 6,-1 4 2,3-5 32,-2 7-2,-9 4-29,1 0-5,-2 4 5,3-3-16,-1 9-2,-3-4-4,1 6 2,4 10 2,-2-12-1,2 4-1,2 1 0,-1 0-1,7-3 3,3 0-1,22 9 5,-12-9-4,-5-2 0,0-5 0,-2 6 0,0-8-1,1 5-1,-6-4 0,-1-1-1,16 1 3,-12 0-2,-9-1-1,0-3-2,4 0 0,-6 0 0,2 1 0,0-1 0,0 3 0,-3-3-2,0 0 0,1 0 2,-4 0-1,-2 1 0,3 2-1,-3-3-1,0 3 2,-3 2 0,-2-1 0,-3 3 3,0-1 0,-5 1 2,-5 1 1,1-1 2,-7-1 1,-5 4 1,-5-5 2,-6 3 0,-6 2 2,-12-2 0,-6-1 1,-9 0 0,-95-1 14,77-6-15,-4 0-1,-3 0 0,3-1-4,9-4 0,2 2-1,-55-4 4,81 4-8,11-2-1,-18-3 6,37 2-5,11-2 1,7 3-1,4-7 1,4-4-2,4-3 2,6-1-3,3-5-1,3 1-1,6-4-3,0 2-1,3-2-2,1-1 0,-2 7-2,3-1-3,-3 3-1,-1 2-1,3 3 1,-5 4 0,-3 2 1,2 5 2,-2-1 1,2 3 2,9 4-2,13 19-1,-32-10 7,-3 1 1,-5 6-1,0 2 1,-5 0 1,-26 26 7,7-16 2,-9-6 6,-7 4 4,-7-1 2,-11 3 5,-4-5-1,-73 22 23,66-25-27,-2 1-5,2-4-2,5-7-1,-48 12 1,65-15-9,12-6 0,-23 4-23,42-7-35,7-2-49,5-4-65,13-4-99,7-3-93,6-8-73,5-1-112,4-8-157,2 0-67,6-4-16,67-43-662</inkml:trace>
          <inkml:trace contextRef="#ctx0" brushRef="#br0" timeOffset="-6193.3887">-1275-329 246,'21'-12'625,"-2"4"79,-6-3 20,-3 3-65,2 1-77,0 0-64,-6 2-47,2-2-66,0 1 150,-8 3-390,3 0-54,-3 3-38,-5 0 6,-6 3-65,-5 2-28,-1-1-55,-4 3-85,-5 0-130,0-2-105,-3 2-154,-1-2-159,-7-2-99,-3 1-46,-5-4 6,-1-6 58</inkml:trace>
        </inkml:traceGroup>
        <inkml:traceGroup>
          <inkml:annotationXML>
            <emma:emma xmlns:emma="http://www.w3.org/2003/04/emma" version="1.0">
              <emma:interpretation id="{CD78638C-0537-464D-A4D9-EBC7611BA6CD}" emma:medium="tactile" emma:mode="ink">
                <msink:context xmlns:msink="http://schemas.microsoft.com/ink/2010/main" type="inkWord" rotatedBoundingBox="14975,15127 15735,15135 15723,16185 14964,16177"/>
              </emma:interpretation>
              <emma:one-of disjunction-type="recognition" id="oneOf10">
                <emma:interpretation id="interp46" emma:lang="en-US" emma:confidence="0.5">
                  <emma:literal>y</emma:literal>
                </emma:interpretation>
                <emma:interpretation id="interp47" emma:lang="en-US" emma:confidence="0">
                  <emma:literal>3</emma:literal>
                </emma:interpretation>
                <emma:interpretation id="interp48" emma:lang="en-US" emma:confidence="0">
                  <emma:literal>T</emma:literal>
                </emma:interpretation>
                <emma:interpretation id="interp49" emma:lang="en-US" emma:confidence="0">
                  <emma:literal>Y</emma:literal>
                </emma:interpretation>
                <emma:interpretation id="interp50" emma:lang="en-US" emma:confidence="0">
                  <emma:literal>g</emma:literal>
                </emma:interpretation>
              </emma:one-of>
            </emma:emma>
          </inkml:annotationXML>
          <inkml:trace contextRef="#ctx0" brushRef="#br0" timeOffset="-9078.6604">317 233 109,'3'-14'460,"-3"6"39,0-11 379,0 10-499,0 0 5,0 2 4,0 0 4,0 1-5,1 0-19,-1 2-20,4 0-33,-1 0-46,-2 0-61,-1 4-54,4-3-47,-3 3-37,-1 7 2,0 1-55,-1 2-6,-3 2-4,4 4-1,0 0-1,4 1 0,-3 2 1,7 0-2,0 0 0,3 0 1,-1 0-2,6-6 0,-3 0-2,1 0-1,6-1 0,-3-5-2,1-6 0,1-1-1,-4-3 0,5-8 0,-3-2 1,-5-3 0,-2-6 0,3-3 1,-2-1-1,-3-1 2,0-1-1,-6 2 1,2 1 0,5-23 1,-5 11 2,3 21 1,-6 2-2,-1 6 1,4-3 1,-3 4-3,2 1 1,-3 6-3,0 5-1,0 3 2,4 6-2,-3 29-1,6-14 3,-6 4-1,10 37 2,-6-34-1,3 5 0,2 37 2,1-35 0,-4-6-1,9 41 1,-4-40 0,0-1 0,-6-2-1,2 3 2,-1-5 4,-3 1 3,-2 1 4,-4-4 3,-1 0 6,-5-1 4,-5-3 4,-4 1 1,-9-3-2,-6 0-1,-8-3-3,-7-4-3,-6-1-5,-354 9-54,311-54-750,78-27-1379,27 30 1207,9 1-27,11 0 64</inkml:trace>
        </inkml:traceGroup>
        <inkml:traceGroup>
          <inkml:annotationXML>
            <emma:emma xmlns:emma="http://www.w3.org/2003/04/emma" version="1.0">
              <emma:interpretation id="{6AE6E449-FB2C-46EA-829D-23013FE3F602}" emma:medium="tactile" emma:mode="ink">
                <msink:context xmlns:msink="http://schemas.microsoft.com/ink/2010/main" type="inkWord" rotatedBoundingBox="16713,15445 17428,15453 17423,15847 16709,15839"/>
              </emma:interpretation>
              <emma:one-of disjunction-type="recognition" id="oneOf11">
                <emma:interpretation id="interp51" emma:lang="en-US" emma:confidence="0.5">
                  <emma:literal>=</emma:literal>
                </emma:interpretation>
                <emma:interpretation id="interp52" emma:lang="en-US" emma:confidence="0">
                  <emma:literal>s</emma:literal>
                </emma:interpretation>
                <emma:interpretation id="interp53" emma:lang="en-US" emma:confidence="0">
                  <emma:literal>$</emma:literal>
                </emma:interpretation>
                <emma:interpretation id="interp54" emma:lang="en-US" emma:confidence="0">
                  <emma:literal>:</emma:literal>
                </emma:interpretation>
                <emma:interpretation id="interp55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-8477.8629">2425 625 537,'6'3'670,"-1"1"-36,-4-4-77,-1 1-27,0-1-19,-6 2-24,-2-2-28,-5 2-20,-11 1-30,-2-1-50,-7 3-76,-9-1-74,-1 1-60,-7-2-41,-5 1-28,4 1-20,1-1-17,2 1-11,3-2-15,7 1-14,4 0-22,7 0-36,3 2-68,3-5-119,5 3-116,-10-1-767,20-3 297,6 0-101,13-3-46,40-8-860</inkml:trace>
          <inkml:trace contextRef="#ctx0" brushRef="#br0" timeOffset="-8711.0026">2466 326 451,'4'-3'1049,"-4"3"-578,0 0-31,-13-4 799,-24 4-497,11 0-403,-8 1-36,-46 2 141,-101 9-42,139-11-358,2 5-12,6-1-11,2-2-6,7 2-5,4 1-6,0-1-3,7-2-6,1 4-16,0-2-37,5 1-73,1-1-90,3-2-72,4 5-67,3-2-79,2 1-71,3 0-116,4 0-130,6 0-38,8 3 21,3-2 38</inkml:trace>
        </inkml:traceGroup>
        <inkml:traceGroup>
          <inkml:annotationXML>
            <emma:emma xmlns:emma="http://www.w3.org/2003/04/emma" version="1.0">
              <emma:interpretation id="{115D96E8-1097-4610-A4BF-A76A8E3D9FE5}" emma:medium="tactile" emma:mode="ink">
                <msink:context xmlns:msink="http://schemas.microsoft.com/ink/2010/main" type="inkWord" rotatedBoundingBox="18020,15721 18907,14919 19577,15660 18690,16462"/>
              </emma:interpretation>
              <emma:one-of disjunction-type="recognition" id="oneOf12">
                <emma:interpretation id="interp56" emma:lang="en-US" emma:confidence="0.5">
                  <emma:literal>K</emma:literal>
                </emma:interpretation>
                <emma:interpretation id="interp57" emma:lang="en-US" emma:confidence="0">
                  <emma:literal>k</emma:literal>
                </emma:interpretation>
                <emma:interpretation id="interp58" emma:lang="en-US" emma:confidence="0">
                  <emma:literal>R</emma:literal>
                </emma:interpretation>
                <emma:interpretation id="interp59" emma:lang="en-US" emma:confidence="0">
                  <emma:literal>&amp;</emma:literal>
                </emma:interpretation>
                <emma:interpretation id="interp60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-8156.0479">3413 331 438,'16'-20'553,"0"0"69,-6 1-30,2 0-88,0 3-49,-4 1-29,-2 2-15,2 4-25,-3 0-45,-2 4-66,0 1-63,-1 1-48,3 6-39,-5 1-33,0 8-23,0 5-16,0 5-7,-5 5-3,3 1-1,-6 3-1,4 3-3,-8 4-10,-4 37 9,10-36-24,-13 39 3,4-5-5,7-37-7,0-3-4,-1-4-10,0-1-20,-3-2-40,0-3-48,4-4-71,4-3-98,-1-2-79,2-2-59,1-6-43,2 0-78,2-12-801,6 0 649,4-6 58,12-2 62</inkml:trace>
          <inkml:trace contextRef="#ctx0" brushRef="#br0" timeOffset="-7697.6617">3974 226 377,'13'-22'594,"3"4"77,0-1 8,7-16 395,-10 20-613,0 0-32,-1-1-44,1-3-67,2 5-71,-6 4-54,1-2-45,-2 1-43,-3 4-33,3 2-21,-5 5-14,0 5-11,-6 2-6,-2 5-3,-6 6-2,-2-1 2,-5 9 5,-6 2-1,-3 5 2,-7-1 0,-3 1-3,4 0-2,-3 1-2,0-4-5,-1 1-4,3-2 0,-1-2-1,4-4-1,-1-1-2,10 0 1,-4-6-2,7-2 1,6-2 0,0-3-1,5-2 1,3 0 0,2-2-1,3-5 2,3 0-1,5 0 4,2-5 4,6 1 3,2-2 4,2 2 3,5-2 5,-3 3 2,4-1 5,-2 0 1,-2 0-1,2 1-1,-3 3-1,-3 0-3,-1 3-3,3 1 1,-6 1 0,-1 5 1,3-1 1,-3 5 1,0 0 1,-1 1-1,1 1-1,0 5-2,0-1-5,3 1-4,0 0-3,2 1-3,3 3-2,-4-1-2,4-2 0,-3 1-5,3-1-16,-5-3-34,-5 3-62,3 10-417,-15-8-594,-12-16 294,-8-1-78,-13 1-26,1-5 19,-12 2 59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13:12.13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C2F96F2-81DC-4A8C-89A8-6A4C8AFAEE87}" emma:medium="tactile" emma:mode="ink">
          <msink:context xmlns:msink="http://schemas.microsoft.com/ink/2010/main" type="writingRegion" rotatedBoundingBox="15583,1857 13310,2325 13060,1113 15333,645"/>
        </emma:interpretation>
      </emma:emma>
    </inkml:annotationXML>
    <inkml:traceGroup>
      <inkml:annotationXML>
        <emma:emma xmlns:emma="http://www.w3.org/2003/04/emma" version="1.0">
          <emma:interpretation id="{4CB50B62-0A4D-4EFE-B4C2-3A27009C049D}" emma:medium="tactile" emma:mode="ink">
            <msink:context xmlns:msink="http://schemas.microsoft.com/ink/2010/main" type="paragraph" rotatedBoundingBox="15583,1857 13310,2325 13060,1113 15333,6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0DC181-FA3F-4B10-901C-217C34B81CE6}" emma:medium="tactile" emma:mode="ink">
              <msink:context xmlns:msink="http://schemas.microsoft.com/ink/2010/main" type="line" rotatedBoundingBox="15583,1857 13310,2325 13060,1113 15333,645"/>
            </emma:interpretation>
          </emma:emma>
        </inkml:annotationXML>
        <inkml:traceGroup>
          <inkml:annotationXML>
            <emma:emma xmlns:emma="http://www.w3.org/2003/04/emma" version="1.0">
              <emma:interpretation id="{C537118E-C0E6-49A9-8F0F-82F4CD082C18}" emma:medium="tactile" emma:mode="ink">
                <msink:context xmlns:msink="http://schemas.microsoft.com/ink/2010/main" type="inkWord" rotatedBoundingBox="15343,1899 15390,1059 15430,1061 15383,1901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/</emma:literal>
                </emma:interpretation>
                <emma:interpretation id="interp2" emma:lang="en-US" emma:confidence="0">
                  <emma:literal>1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\</emma:literal>
                </emma:interpretation>
              </emma:one-of>
            </emma:emma>
          </inkml:annotationXML>
          <inkml:trace contextRef="#ctx0" brushRef="#br0">50 133 222,'5'-15'474,"-2"2"25,2-28 702,-5 29-865,0 4-5,-2-3-5,-4-22 1227,4 33-1379,-1 4-140,-5 15 20,3-5-32,-4 25 20,2-13-20,6 2-1,-7 119 29,8-101-39,3 3-2,-3-1-1,0 50 5,0-50-13,-7 38-50,3-47-10,4-2-31,-2-7-44,2-1-58,-3-9-64,3-1-51,3-10-32,-1-4-54,1-5-119,2-7-102,-2-5-40,-2-2 7,-2-6 39</inkml:trace>
        </inkml:traceGroup>
        <inkml:traceGroup>
          <inkml:annotationXML>
            <emma:emma xmlns:emma="http://www.w3.org/2003/04/emma" version="1.0">
              <emma:interpretation id="{6BED611E-AB13-477D-B9A5-B29E1932A11E}" emma:medium="tactile" emma:mode="ink">
                <msink:context xmlns:msink="http://schemas.microsoft.com/ink/2010/main" type="inkWord" rotatedBoundingBox="14816,1702 13248,2025 13060,1113 14628,790">
                  <msink:destinationLink direction="with" ref="{593634A9-EE96-4D54-AAFB-4AD7499AAAFF}"/>
                </msink:context>
              </emma:interpretation>
              <emma:one-of disjunction-type="recognition" id="oneOf1">
                <emma:interpretation id="interp5" emma:lang="en-US" emma:confidence="0">
                  <emma:literal>.</emma:literal>
                </emma:interpretation>
                <emma:interpretation id="interp6" emma:lang="en-US" emma:confidence="0">
                  <emma:literal>,</emma:literal>
                </emma:interpretation>
                <emma:interpretation id="interp7" emma:lang="en-US" emma:confidence="0">
                  <emma:literal>m</emma:literal>
                </emma:interpretation>
                <emma:interpretation id="interp8" emma:lang="en-US" emma:confidence="0">
                  <emma:literal>F</emma:literal>
                </emma:interpretation>
                <emma:interpretation id="interp9" emma:lang="en-US" emma:confidence="0">
                  <emma:literal>:</emma:literal>
                </emma:interpretation>
              </emma:one-of>
            </emma:emma>
          </inkml:annotationXML>
          <inkml:trace contextRef="#ctx0" brushRef="#br0" timeOffset="864.5548">-791-248 359,'-12'-6'462,"-9"8"359,8 15-336,5 19-161,6-13-181,7 29 115,0-22-148,0 0-7,3 3-6,13 35 100,-9-34-96,6 6 12,-2-2 10,0 0 7,2-2-10,3 3-11,16 33 63,-20-41-105,1 2-16,-2-3-15,-2-3-12,7 21 1,-14-26-16,-6 0 0,-2-3 2,-11-3 2,0 0 2,-5-2 2,-8-3 3,-2-1 1,-10-4-1,-5 0-2,0-5-5,4-1-1,-4-1-4,2 1-2,0-4-5,9 1-1,1-1 0,4 4-1,-19-4-5,29 4 3,3 0-1,-1 0 0,9 0 1,-1 0 1,9 4 5,2 0 2,3-4 2,1 3 1,4 1 3,2-3-2,-1 5-1,5-1 1,13 6 5,-17-3-8,7 2 1,-17-3-4,0-2 1,-2 1 0,-11 6 14,0-5-6,-5 1 3,-1-4 0,-5 1 0,-4-2 1,-3 4 0,1-7-4,-1 5-5,5-5-9,-3 0 2,8 0 1,-2 0 5,9-1 8,1-3 6,3 1 11,-1-4 11,4-2 11,-1 4 2,3-7-2,0 1 1,3-1-1,-1 0-4,-2-7 31,0 11-43,0 1 1,0 0-2,0 3-2,0 0-6,0 1-6,0 2-7,0 1-4,0 0-5,0 4-5,0 0-1,-2 1-2,-1 2 0,-2 0-1,-3 4 1,0-3 3,-53 41 37,37-39-19,1 1 1,-1-3 3,-25 0 29,26-4-25,-1-4 2,-10 0 27,17-4-28,7 1 4,-3-2 1,5-2 0,3 2 2,-1-2-1,1-5 3,5 0-2,-3 0-2,6-4-4,-3 1-4,5-4-5,1 0-5,-4 3-2,1-3-4,-1 3 1,1 4 1,0 0-1,-3 2 1,2 5-1,-2-2 2,0 3-3,0 1-2,0 2-3,0 1-3,0 1-5,-8 13-4,3-9 5,-5 9 3,-2-3 5,-12 5 5,1 0 4,-4 1 2,-5 2 3,-2-1 1,-3-2 0,3-5-3,1 3-4,-1-4-8,-22 6-46,29-12-18,1-1-44,5-3-54,-1 0-82,1-5-119,-42-30-1263,46 21 872,-4-1-47,5-1-7,3 1 49,0 1 99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13:16.83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93634A9-EE96-4D54-AAFB-4AD7499AAAFF}" emma:medium="tactile" emma:mode="ink">
          <msink:context xmlns:msink="http://schemas.microsoft.com/ink/2010/main" type="inkDrawing" rotatedBoundingBox="12634,2892 15281,4795 15240,4853 12592,2950" semanticType="callout" shapeName="Other">
            <msink:sourceLink direction="with" ref="{1A44BA1B-9C80-4F3C-87B9-93382CE7E717}"/>
            <msink:sourceLink direction="with" ref="{6BED611E-AB13-477D-B9A5-B29E1932A11E}"/>
          </msink:context>
        </emma:interpretation>
      </emma:emma>
    </inkml:annotationXML>
    <inkml:trace contextRef="#ctx0" brushRef="#br0">30 98 375,'-3'-8'391,"2"1"-41,-7-9 328,4 9-514,4 2-6,-1-2 6,1 2 16,-7-2 16,6 3 16,-2-3 17,3 2 15,-2-2 7,2 2-5,0 1-16,0 0-29,0 4-31,2 1 69,2 6-169,8 1-26,2 5-19,7 3-8,5 7-1,7 7 5,7 1 6,58 42 51,-42-30-22,7 0 7,72 47 69,-68-44-69,0-1-7,68 45 41,-71-47-64,-1 1-6,-2-3-7,-2-3-6,2 3-2,-5 0-4,-1 1 0,1-1 0,-1 1 1,4 5 1,117 96 28,-116-89-22,2-7 0,-1 4 1,61 46 15,-62-52-15,107 81 29,-68-57-18,-57-38-14,-4-5-2,30 22 7,-43-26-11,4-6-1,18 14 3,-6-4-3,-23-15-5,22 11 3,-22-10-4,-4-5 2,20 8 5,-20-8-5,-4-2 1,0 0-2,2 2-9,-5-3-21,1-1-126,-8-6 7,0 1-107,-7-3-102,-1-4-92,-4-3-160,-22-17-897,-22-14-769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13:18.32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46DC1C0-7132-4EA4-85A4-F29D4621AE78}" emma:medium="tactile" emma:mode="ink">
          <msink:context xmlns:msink="http://schemas.microsoft.com/ink/2010/main" type="writingRegion" rotatedBoundingBox="22369,5344 22898,5344 22898,5743 22369,5743"/>
        </emma:interpretation>
      </emma:emma>
    </inkml:annotationXML>
    <inkml:traceGroup>
      <inkml:annotationXML>
        <emma:emma xmlns:emma="http://www.w3.org/2003/04/emma" version="1.0">
          <emma:interpretation id="{DD28FC62-B5D5-4060-A56A-9F7157A21084}" emma:medium="tactile" emma:mode="ink">
            <msink:context xmlns:msink="http://schemas.microsoft.com/ink/2010/main" type="paragraph" rotatedBoundingBox="22369,5344 22898,5344 22898,5743 22369,5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206B6E-5E29-49C3-B133-4B19421E511B}" emma:medium="tactile" emma:mode="ink">
              <msink:context xmlns:msink="http://schemas.microsoft.com/ink/2010/main" type="line" rotatedBoundingBox="22369,5344 22898,5344 22898,5743 22369,5743"/>
            </emma:interpretation>
          </emma:emma>
        </inkml:annotationXML>
        <inkml:traceGroup>
          <inkml:annotationXML>
            <emma:emma xmlns:emma="http://www.w3.org/2003/04/emma" version="1.0">
              <emma:interpretation id="{22CCA994-31C9-44F8-9456-32F498A23093}" emma:medium="tactile" emma:mode="ink">
                <msink:context xmlns:msink="http://schemas.microsoft.com/ink/2010/main" type="inkWord" rotatedBoundingBox="22369,5344 22898,5344 22898,5743 22369,5743"/>
              </emma:interpretation>
              <emma:one-of disjunction-type="recognition" id="oneOf0">
                <emma:interpretation id="interp0" emma:lang="en-US" emma:confidence="1">
                  <emma:literal>a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G</emma:literal>
                </emma:interpretation>
                <emma:interpretation id="interp3" emma:lang="en-US" emma:confidence="0">
                  <emma:literal>9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479 128 1052,'39'-38'2014,"-35"31"-1620,3 0 10,-6-2 4,-1 1-13,0 1-35,0 1-53,-4-9 178,-4 11-298,0-3-31,-5 2-27,0-2-23,-5 6-19,-3-5-17,-7 5-14,0 1-14,-5 1-10,-1 5-8,0-1-6,-3 3-5,-25 15 8,30-11-14,4 4-1,3-3-2,2 5 0,-14 11 4,24-13-5,1-1 0,4 1 0,0-2 0,6 5-1,2-1 4,0-2-3,2 17-9,4-16-7,-1-1-7,3-3-8,-2 1-8,2-2-10,12 7-58,-8-12 52,-2-3 2,16 1-33,-10-5 51,0-2 8,-3-2 5,1-3 6,2-4 5,0 0 1,-1-1 4,5-2 0,14-21 1,13-10 3,-35 33 0,-3 1 1,2-3 2,2-1 3,-4 6 5,-6 6-7,-1 1 0,-2 2 3,0 2-4,-5 2-2,4 2-1,-6-1-3,6 3 1,-6 0 1,2 10 1,4-10 1,-6 3-1,6 8 5,1-8-1,1-2-3,3 0 0,4 11 2,0-9 1,6 5 1,-6-6-4,3-2 1,-4 0 1,1-1 0,3-3-1,-1 5-6,2-3-50,-8-4-24,4 0-249,-8-4 31,1-3-100,6-11-672,-7 8 330,0-4-54,0 5-14,-8-12-675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13:21.65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BB965A2-2D89-424D-B201-C277CA13F3A8}" emma:medium="tactile" emma:mode="ink">
          <msink:context xmlns:msink="http://schemas.microsoft.com/ink/2010/main" type="inkDrawing" rotatedBoundingBox="8457,5045 8566,4568 8956,4657 8847,5134" semanticType="callout" shapeName="Other">
            <msink:sourceLink direction="to" ref="{D296C61F-AA11-4DFE-8C97-481AFB57047F}"/>
            <msink:sourceLink direction="to" ref="{C0BC10CD-53D2-4A6E-A383-2B493947CC51}"/>
          </msink:context>
        </emma:interpretation>
      </emma:emma>
    </inkml:annotationXML>
    <inkml:trace contextRef="#ctx0" brushRef="#br0">132 108 411,'29'-14'731,"-16"7"-464,1-1-83,-1 2-51,0-1-29,0 0-15,0 2-4,-2-2-1,-1 2 6,3-2 7,7-1 141,1-4 289,-8 5 155,-5 3-53,-8 0-471,0 4-37,-2 5 120,-1-2-187,0 1-4,-11 14 82,2-6-47,-2 5 6,-5 2 7,1-2 3,-3 4 5,-1 2-6,-2-1-15,1-1-16,-1 0-13,0 2-13,5-1-11,-2-3-7,2 1-8,4-1-4,2-2-3,2-2-2,3 1-1,3-2 0,4 1 1,1-4 3,0-2 2,5 0 3,3-2 3,4 1 5,3-1 2,6-3 4,3-3 2,32 3 29,3-8-10,-30 3-32,18-1 5,-6-3-12,-25 5-9,-3 0-1,-3 0 0,11 0-3,-16 3-6,-1-1-15,0 0-28,-1 3-204,-3-2 2,0-2-129,-7-1-111,-12-4-1045,0 4 672,-20 4-845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13:21.12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6F1C7B-F7CF-490C-8045-F500D1D6B294}" emma:medium="tactile" emma:mode="ink">
          <msink:context xmlns:msink="http://schemas.microsoft.com/ink/2010/main" type="inkDrawing" rotatedBoundingBox="8475,4833 12579,2885 12641,3016 8536,4963" semanticType="callout" shapeName="Other">
            <msink:sourceLink direction="with" ref="{488ECBC2-42E0-46AE-9B00-73D3747EB27E}"/>
            <msink:sourceLink direction="with" ref="{C0BC10CD-53D2-4A6E-A383-2B493947CC51}"/>
          </msink:context>
        </emma:interpretation>
      </emma:emma>
    </inkml:annotationXML>
    <inkml:trace contextRef="#ctx0" brushRef="#br0">4151 58 280,'0'-4'243,"3"1"-20,-3-5 152,0 4-234,0-3-32,0 7-21,0-7-14,-3-1 66,-1 0 6,0 1 11,4 7-75,-4-1 2,4-2 5,0 3 5,-1-4 122,1 4-94,-3 0 6,1 0 131,2 2-138,-3 0-16,0 1-16,-4 1-18,-166 101 637,35-28-294,-480 234 584,82-83-726,143-65-198,141-55-54,-322 160 7,375-166-24,-56 37-3,180-94-1,4-6 0,4-2 0,7 1 1,1-4 0,8-6 0,-46 27-1,51-33 2,4-1 0,7-2 3,-2-3-1,3-1 2,7-3 2,0 2 4,1-3 0,5-3 1,4-4 2,4 3 1,3-3 4,-1-2 3,3-2 3,0 2 4,3-2 3,3 0 3,-1 0-1,0 0 0,3 0-3,-2-2-3,-1 2-5,3-2-5,-1-1 4,1 2-16,-4 1-3,1-3-6,3 3-11,-5-3-16,-3 2-128,0-3 3,2 1-108,-2-5-119,-11-8-783,6 6 368,3 2-50,-1 3-8,-2 2 21,0 3 88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17:11.80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8208FB-B73D-44FF-9000-422A20DD24CA}" emma:medium="tactile" emma:mode="ink">
          <msink:context xmlns:msink="http://schemas.microsoft.com/ink/2010/main" type="inkDrawing" rotatedBoundingBox="12576,15494 13726,15353 13757,15605 12607,15746" semanticType="callout" shapeName="Other"/>
        </emma:interpretation>
      </emma:emma>
    </inkml:annotationXML>
    <inkml:trace contextRef="#ctx0" brushRef="#br0">104 21 196,'5'-3'528,"0"-2"47,-1 3 521,-4-2-638,4 4-37,-4 11 758,-4-8-826,3 6-31,-25 29 419,15-23-558,-15 18 132,13-11-177,1-3-14,2-3-15,-1 0-11,6 1-11,2 0-9,3-8-9,6 5-6,4-6-6,7 0-4,12-5-7,10-3-6,7-6-2,12-2-6,9-4-4,7-4-10,5-3-4,3-2-9,166-54-100,-169 52 3,109-30-523,-142 40 218,-9 5-117,-14-3-142,-12 10-168,-11 1-69,-16 8-18,-5 6 20,-10 9 44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13:25.13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2E4D30D-417E-495A-88C6-A046AB737244}" emma:medium="tactile" emma:mode="ink">
          <msink:context xmlns:msink="http://schemas.microsoft.com/ink/2010/main" type="inkDrawing" rotatedBoundingBox="3329,5818 3528,5805 3529,5824 3330,5837" shapeName="Other"/>
        </emma:interpretation>
      </emma:emma>
    </inkml:annotationXML>
    <inkml:trace contextRef="#ctx0" brushRef="#br0">199 16 641,'0'-3'711,"0"2"59,-5-3 1213,2 3-1479,-2-1-76,2 2-81,-7-5 150,2 5-230,3 0-195,-7 0-23,4 1-80,0 3-56,3-1-77,-8 1-568,3-4 97,-4 0-157,-26 4-961,16 0 874,-2-4 48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13:24.48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A83501-91E9-4886-A1CE-F2822F705197}" emma:medium="tactile" emma:mode="ink">
          <msink:context xmlns:msink="http://schemas.microsoft.com/ink/2010/main" type="inkDrawing" rotatedBoundingBox="1440,5197 4631,4746 4694,5193 1503,5644" semanticType="callout" shapeName="Other">
            <msink:sourceLink direction="to" ref="{D296C61F-AA11-4DFE-8C97-481AFB57047F}"/>
            <msink:sourceLink direction="to" ref="{C0BC10CD-53D2-4A6E-A383-2B493947CC51}"/>
            <msink:sourceLink direction="from" ref="{C0BC10CD-53D2-4A6E-A383-2B493947CC51}"/>
          </msink:context>
        </emma:interpretation>
      </emma:emma>
    </inkml:annotationXML>
    <inkml:trace contextRef="#ctx0" brushRef="#br0">2786 55 88,'0'-12'551,"0"-6"704,0 13-650,3-7 300,0 8-545,2 3-43,3-2-43,1 3-46,9 0-55,1 0-44,4 4-33,2 0-20,38 4 52,-29-1-65,3-3 1,-4 3-2,-2-2-8,-6-1-7,0 1-5,-8-1-8,-2 2-5,-7-4-3,-2 1-4,-6 5 0,-11 0 0,-10-1 0,-5 5 0,-11 2 0,-6 1 0,-3 2-2,-174 45 25,115-39-36,59-12-6,3-4-2,6-3 1,3-2-1,4-2 0,4-2 0,-16-5 1,25 3 0,0-3 0,-3-8 5,7-4 5,8 11-3,-3-7 15,3 8-7,5 2 2,-3 1 2,3-1 0,-2 3-1,2 0-2,-3-1-3,3 3-2,0 0-5,-1 3-5,-3-1-2,1 3-2,-2 1 0,-3 4 3,-1-1 3,-9 4 3,-9 5 2,-7 1 3,-9-1 3,-12 0 1,-9 5 0,-104 30 8,65-29-15,-11 2-1,-13 0-2,-8 0 1,-4-5 5,-1-1 3,-240 27 67,273-38-46,7-2 1,5-2-2,-59-2 27,89-3-39,12-7-5,6 3-4,10 0-3,7 0-2,6-1-2,6-1-5,2 0-8,8-4-13,6-1-27,4-3-46,6-1-57,5-8-91,3 1-134,0-9-118,-2-6-218,7-1-119,-3-3-48,1 1-6,21-32-766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13:13.26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EEA7413-BB0A-4885-9055-7F99DBA3053D}" emma:medium="tactile" emma:mode="ink">
          <msink:context xmlns:msink="http://schemas.microsoft.com/ink/2010/main" type="inkDrawing" rotatedBoundingBox="11802,831 13086,799 13116,1981 11831,2013" shapeName="Other"/>
        </emma:interpretation>
      </emma:emma>
    </inkml:annotationXML>
    <inkml:trace contextRef="#ctx0" brushRef="#br0">-2257 544 313,'-5'-3'608,"-1"3"67,-17 3 669,10 0-756,-3-2-46,-1 7-32,-25 3 347,-4 8-313,23-7-373,-27 16 49,25-13-150,-1 4-18,-6 4-13,5-3-7,-7 3-6,0 1-1,-6 3 7,2-1 8,-6-1 12,-5 3 11,0-5 8,-5 2 7,-5-10 7,-4-1 4,-1-7 1,-4-3 2,-65-15 77,-40-78 99,146 13-218,32 27-83,12-10-63,47-80-459,-19 61-38,10-14-270,6-10-158,6-14-51,12-8-5,78-129-984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17:03.0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04F32AC-4FE9-4D9C-A165-D183A4CAF557}" emma:medium="tactile" emma:mode="ink">
          <msink:context xmlns:msink="http://schemas.microsoft.com/ink/2010/main" type="inkDrawing" rotatedBoundingBox="1014,8832 1072,7000 1537,7015 1478,8847" semanticType="callout" shapeName="Other">
            <msink:sourceLink direction="with" ref="{98B0716B-FA40-4711-8123-A0CF6D33496E}"/>
          </msink:context>
        </emma:interpretation>
      </emma:emma>
    </inkml:annotationXML>
    <inkml:trace contextRef="#ctx0" brushRef="#br0">419 201 332,'0'-3'302,"5"-5"175,-2 3-309,-1-1-27,1 1-8,2-3-4,-2 1 0,13-76 1174,-19 65-1023,-5-9 291,5 18-299,-4-3-19,-1 5-38,-3 4-44,1 3-38,-6 6-26,-4 6-15,-6 9-1,-8 16 2,-4 6 0,-4 16 3,0 6 0,-1 6 0,1 8-4,9 8-8,-1 2-13,13 4-16,8-1-12,8 2-12,13-4-6,8-2-4,12-9-3,1 2-4,9-7-3,1-4-1,2-8-2,-2-2 0,3-3-6,-9-8-17,1-2-37,-8-8-55,-2-3-77,-7-3-125,4 21-681,-21-33 256,0-8-91,-8 1-31,0-3 11,-2-3 46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17:32.5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F4B51F-4F43-492D-9828-7CDC972653A3}" emma:medium="tactile" emma:mode="ink">
          <msink:context xmlns:msink="http://schemas.microsoft.com/ink/2010/main" type="writingRegion" rotatedBoundingBox="9717,10248 10607,10248 10607,10942 9717,10942"/>
        </emma:interpretation>
      </emma:emma>
    </inkml:annotationXML>
    <inkml:traceGroup>
      <inkml:annotationXML>
        <emma:emma xmlns:emma="http://www.w3.org/2003/04/emma" version="1.0">
          <emma:interpretation id="{98895D3E-6DF9-4890-A67A-70532AF5ECB7}" emma:medium="tactile" emma:mode="ink">
            <msink:context xmlns:msink="http://schemas.microsoft.com/ink/2010/main" type="paragraph" rotatedBoundingBox="9717,10248 10607,10248 10607,10942 9717,109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2B1FA4-3E86-4A32-B164-3CFA1202CA56}" emma:medium="tactile" emma:mode="ink">
              <msink:context xmlns:msink="http://schemas.microsoft.com/ink/2010/main" type="line" rotatedBoundingBox="9717,10248 10607,10248 10607,10942 9717,10942"/>
            </emma:interpretation>
          </emma:emma>
        </inkml:annotationXML>
        <inkml:traceGroup>
          <inkml:annotationXML>
            <emma:emma xmlns:emma="http://www.w3.org/2003/04/emma" version="1.0">
              <emma:interpretation id="{98E71403-7AD2-4E25-9FD4-996F1B079B73}" emma:medium="tactile" emma:mode="ink">
                <msink:context xmlns:msink="http://schemas.microsoft.com/ink/2010/main" type="inkWord" rotatedBoundingBox="9717,10248 10607,10248 10607,10942 9717,10942"/>
              </emma:interpretation>
              <emma:one-of disjunction-type="recognition" id="oneOf0">
                <emma:interpretation id="interp0" emma:lang="en-US" emma:confidence="0">
                  <emma:literal>DK</emma:literal>
                </emma:interpretation>
                <emma:interpretation id="interp1" emma:lang="en-US" emma:confidence="0">
                  <emma:literal>AK</emma:literal>
                </emma:interpretation>
                <emma:interpretation id="interp2" emma:lang="en-US" emma:confidence="0">
                  <emma:literal>FDK</emma:literal>
                </emma:interpretation>
                <emma:interpretation id="interp3" emma:lang="en-US" emma:confidence="0">
                  <emma:literal>TDK</emma:literal>
                </emma:interpretation>
                <emma:interpretation id="interp4" emma:lang="en-US" emma:confidence="0">
                  <emma:literal>JDK</emma:literal>
                </emma:interpretation>
              </emma:one-of>
            </emma:emma>
          </inkml:annotationXML>
          <inkml:trace contextRef="#ctx0" brushRef="#br0">8329 2928 463,'-2'-7'391,"2"0"-48,-3-9 301,3 15-506,3-5 89,-1 6-121,-2-1-1,4-3 147,0 4-93,-1 0 26,-3-3 243,0 2-197,0 1-1,0 0-7,0-3-18,0 3-22,0-1-26,1-2-28,4 0 55,-2 2-118,2 1-14,8-7 19,-5 7-41,3 0 1,-1 0 1,-2 0 2,8 0 39,-10 0-4,1 0-42,-6 0-3,4 3-4,-2 1-3,-3-4-2,4 1 1,-3-1 0,-1 0 0,0 0-2,0 0 0,0 3 0,3-3-2,1 3-3,-4-2-1,1 3-2,4 3 0,2 0-2,-3 1 0,1 1-1,3 1 1,-3 2-1,3 1 1,-3 3 1,8 21 16,-9-20-4,0 4 5,-1 0 4,-3 0 5,-3-3 5,-15 27 46,-14 0 0,9-22-44,-68 51 57,17-28-55,2-4-17,38-23-16,1-1-15,-20 9-124,38-17-31,-4 2-565,19-12 121,3-4-160,8 0-76,-1 0-29,3 1 11,0 2 49</inkml:trace>
          <inkml:trace contextRef="#ctx0" brushRef="#br0" timeOffset="-551.4647">8507 2871 725,'16'-12'431,"-5"5"-234,3-4 149,6 6-68,5-5 2,-15 5-112,1 3 29,8-9 271,-7 5-210,-3 0 9,11-5 250,-14 7-285,8-10 459,-14 17-572,-6 1-17,-2-1-17,-5 6-15,-8-3-15,-1 2-15,-7 4-11,-2 2-11,1 1-6,-7 8-5,7-5-2,-4 5 0,5-2-1,0-1-1,-6 26 3,19-25-3,5 1 0,-4 21 5,12-21 1,6 1 2,2 1 5,16 19 23,-8-20-17,3-4 1,1-1-1,25 14 15,-20-18-23,4-4-2,27 9 7,-22-8-10,31-3 4,-31-4-8,2-3 0,-2-1-2,-2-1 0,0-3-1,-4 1 0,19-8-11,-32 4-19,0 2-35,-8-10-237,-8 8-3,-8-4-83,-2-1-85,-7-2-166,-5 2-102,1 0-47,-35-10-739</inkml:trace>
          <inkml:trace contextRef="#ctx0" brushRef="#br0" timeOffset="1051.3745">8439 2980 303,'8'0'368,"0"-5"-29,5-1 165,-8 5-311,6-5 121,-3-2 117,-6 6-270,-2-1 12,-5-4 206,3 5-183,-4-2-6,-2-4 158,3 4-202,0-1 73,2 3-140,-2-1-16,4-1-10,-7-1 47,1 2-51,2-1 3,1-1 1,-1-2 0,-3 0-4,-2 0-3,-4-1-9,-4 0-8,-3 1-8,-4-1-5,-4 4-7,-5 0-3,-5 1-1,1 3-2,1 0-1,5 3-1,-29 1 2,39 0-2,1 0-1,8 4 0,3-2-1,-1-1 1,3 2 0,0 4-1,8-7 0,6 1 1,-1 1 2,0-5 0,6 2-1,7-2-7,0-1-98,-7-1-58,-5-3-82,2-2-72,0-6-691,-3 4 322,-2 1-43,2 2 10,3 2 65</inkml:trace>
          <inkml:trace contextRef="#ctx0" brushRef="#br0" timeOffset="1511.5235">8455 2962 254,'0'0'317,"4"0"-22,-3 0-27,-1 0-70,7-1 106,-6 1-173,4 0 112,-5 0-123,3 0 1,-3 0-3,-5 0 110,2 0-124,2 0-13,-11 4 46,7 0-91,-3 2-13,5 2-11,-2 3-8,4 1-6,-2 1-3,-1 3-2,3 3 2,-2 0 7,3 1 5,-2 2 6,-1 4 5,0-4 2,-2 4 4,0-2 0,0-2-2,-1 2-4,-1-4-8,-4 2-5,-23 37 8,25-45-19,-2 1 0,-2-3 0,3-1-2,-1 0-2,4 0-2,1-6-10,1 1-20,2-2-20,3 0-19,0-4-17,0 0-17,3 0-14,2-4-15,1 0-8,1-3-2,1-2-7,0-1-41,-3 3-66,3-2-82,-3 0-67,6-10-468</inkml:trace>
          <inkml:trace contextRef="#ctx0" brushRef="#br0" timeOffset="1885.4521">8383 3108 192,'3'-5'345,"-1"-1"290,-2 2-376,0 4-56,0-1 104,0 1-187,0-3-16,0 3 71,0 0-99,0 0-3,0 0 77,0 0-67,0 0 127,3 0-88,-3 0 11,0 0 13,0 0 5,-3-4-1,3 4-6,-2 0-20,2 0-15,-6 0-17,1 7-18,3-6-22,-4 6-17,1 1-10,2-1-12,-3 5-1,-1-4-3,1 4-2,-1 2-1,1 0-3,0-3-6,1 4-37,-3-3-60,6 7-67,-1-5-55,-7 10-412,4-12 132,-1-3-103,1 6-32,4 2 26,-1 3 47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13:24.95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7A3CD35-4024-411E-B6E2-B8E6D090A0C9}" emma:medium="tactile" emma:mode="ink">
          <msink:context xmlns:msink="http://schemas.microsoft.com/ink/2010/main" type="writingRegion" rotatedBoundingBox="1751,4692 7917,4692 7917,9118 1751,9118"/>
        </emma:interpretation>
      </emma:emma>
    </inkml:annotationXML>
    <inkml:traceGroup>
      <inkml:annotationXML>
        <emma:emma xmlns:emma="http://www.w3.org/2003/04/emma" version="1.0">
          <emma:interpretation id="{570DFFA0-1885-4D8A-88A3-4CC7080E0D99}" emma:medium="tactile" emma:mode="ink">
            <msink:context xmlns:msink="http://schemas.microsoft.com/ink/2010/main" type="paragraph" rotatedBoundingBox="4030,5187 7841,4593 7923,5122 4112,57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EC935F7-754D-4028-B11C-8745782AA0C1}" emma:medium="tactile" emma:mode="ink">
              <msink:context xmlns:msink="http://schemas.microsoft.com/ink/2010/main" type="inkBullet" rotatedBoundingBox="4087,5552 4462,5493 4469,5536 4093,5594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2704-1982 652,'3'-3'617,"2"1"639,-5 2-759,0 0-82,0 2-49,0 1 246,-2-1-372,-11 8 197,7-9-355,-7 9 5,3-5-79,-14 2-112,7-2-93,-30 0-483,13 1 104,-7 2-125,-7-1-68,-7 5-25,-4 6 25</inkml:trace>
      </inkml:traceGroup>
      <inkml:traceGroup>
        <inkml:annotationXML>
          <emma:emma xmlns:emma="http://www.w3.org/2003/04/emma" version="1.0">
            <emma:interpretation id="{CE614485-8932-42A7-BC6D-E3E18CFA23D3}" emma:medium="tactile" emma:mode="ink">
              <msink:context xmlns:msink="http://schemas.microsoft.com/ink/2010/main" type="line" rotatedBoundingBox="4770,5072 7841,4593 7923,5122 4853,5600"/>
            </emma:interpretation>
          </emma:emma>
        </inkml:annotationXML>
        <inkml:traceGroup>
          <inkml:annotationXML>
            <emma:emma xmlns:emma="http://www.w3.org/2003/04/emma" version="1.0">
              <emma:interpretation id="{48E948BF-3DB3-45C6-996E-149376C2FDBD}" emma:medium="tactile" emma:mode="ink">
                <msink:context xmlns:msink="http://schemas.microsoft.com/ink/2010/main" type="inkWord" rotatedBoundingBox="4762,5145 6153,4787 6229,5083 4838,5441"/>
              </emma:interpretation>
              <emma:one-of disjunction-type="recognition" id="oneOf1"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-</emma:literal>
                </emma:interpretation>
                <emma:interpretation id="interp3" emma:lang="en-US" emma:confidence="0">
                  <emma:literal>}</emma:literal>
                </emma:interpretation>
                <emma:interpretation id="interp4" emma:lang="en-US" emma:confidence="0">
                  <emma:literal>:</emma:literal>
                </emma:interpretation>
                <emma:interpretation id="interp5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-1028.2223">4143-2443 479,'3'-7'459,"2"2"-35,0-2-75,7-5 110,0 8-284,-3-3-7,7 2 3,-1 1 13,1 0 12,21-2 213,-20 5-208,1 1-13,21-4 132,-20 4-197,-2 0-24,-1 4-27,-1-4-18,-2 1-13,-2 5-12,-3-5-4,-3 2-5,-2-2-3,-3 6 0,-3-3 4,-5 0 4,0 3 2,-5 2 1,-8-2 2,3 0 0,-2 1-3,-3-2-7,-1 1-3,6-2-5,2-2-3,0 1-1,7-4 6,1 0-1,0 0 2,3-5 2,2 1 0,1-3 0,-1-1 1,3 1-1,0-2-6,0 2 0,3-2 2,-1 2 5,-2 0 4,0-1 5,0 4 6,0 3 5,0-2 5,0 0 3,0 3-2,-2 0-6,-1 0-6,3 3-7,-5 0-5,2-2-3,-15 14 30,5-7-17,-3 7 5,-5-2 5,-4 3 4,-6 3 1,1-3 0,-49 21 25,41-22-45,-4-1-5,2 0-4,0-5-4,1-2-2,6-2-1,-22 2 4,34-7-6,3 0 0,1-4 1,4 1 1,2-2 1,3-2 0,3-2-1,3 0 0,-1-5-2,8-17 2,0 16-8,3-3-2,-2 5-1,1-3 1,1-1-1,3 3 2,-2 2-1,-1 1-1,1 3 1,-1 3 0,-2-2-5,2 0 2,0 6 0,0-2 1,2 0-2,-2 3 3,11 6-5,-9-2 8,14 8-2,-15-1-3,-4-3 1,0 4 0,-2 2 1,-3 2 2,-3 1 3,-2 0 5,-3 4 5,-5 2 5,-4-3 5,-27 24 30,15-22-25,-3 4-2,-3-5-5,-2 3-4,2-5-5,-2 0-11,3-4-14,-1-3-22,1-1-37,-3 1-52,4-6-105,-1-5-128,-5 2-135,-44-13-1024,40 1 665,4-2-14,-3 0 18</inkml:trace>
        </inkml:traceGroup>
        <inkml:traceGroup>
          <inkml:annotationXML>
            <emma:emma xmlns:emma="http://www.w3.org/2003/04/emma" version="1.0">
              <emma:interpretation id="{589DDF60-E886-443A-943C-A5CBF506D5EE}" emma:medium="tactile" emma:mode="ink">
                <msink:context xmlns:msink="http://schemas.microsoft.com/ink/2010/main" type="inkWord" rotatedBoundingBox="7022,4815 7826,4646 7925,5118 7122,5287"/>
              </emma:interpretation>
              <emma:one-of disjunction-type="recognition" id="oneOf2">
                <emma:interpretation id="interp6" emma:lang="en-US" emma:confidence="1">
                  <emma:literal>a</emma:literal>
                </emma:interpretation>
                <emma:interpretation id="interp7" emma:lang="en-US" emma:confidence="0">
                  <emma:literal>9</emma:literal>
                </emma:interpretation>
                <emma:interpretation id="interp8" emma:lang="en-US" emma:confidence="0">
                  <emma:literal>A</emma:literal>
                </emma:interpretation>
                <emma:interpretation id="interp9" emma:lang="en-US" emma:confidence="0">
                  <emma:literal>.</emma:literal>
                </emma:interpretation>
                <emma:interpretation id="interp10" emma:lang="en-US" emma:confidence="0">
                  <emma:literal>q</emma:literal>
                </emma:interpretation>
              </emma:one-of>
            </emma:emma>
          </inkml:annotationXML>
          <inkml:trace contextRef="#ctx0" brushRef="#br0" timeOffset="-1821.4602">6039-2606 425,'13'-15'447,"-2"4"-31,8-26 548,-11 14-306,-1-10 398,-7 27-701,-8-13 254,1 12-387,3 0-42,-17-5 82,-72-1-13,57 13-223,-8 1-6,-50 14 9,43-6-16,0 5-1,-139 56 35,64 12-14,87-43-21,18 46 14,29-70-18,23 10 7,20-13-5,-17-12-8,80-12-7,-76 3 1,63-26-12,-72 20 13,-3-1 0,41-37-4,-46 37 6,-3-1 0,-2 2 0,0 0 1,-2 0 0,-1 4 0,0 0 1,3-7 0,-8 11 0,-3 2 1,0-2-1,3-1 4,-8 8-3,0 0-1,0 3-1,-2 2 0,-1 2 3,-13 37 25,9-25-12,1 1 1,-2 2 3,3-2 0,-3 4-1,7-4-3,-3 24 10,8-5-9,-3-21-9,6-4-1,-3 1 0,192 28-176,-177-51-46,9-15-571,-25 1-1383,-37 14 480</inkml:trace>
        </inkml:traceGroup>
      </inkml:traceGroup>
    </inkml:traceGroup>
    <inkml:traceGroup>
      <inkml:annotationXML>
        <emma:emma xmlns:emma="http://www.w3.org/2003/04/emma" version="1.0">
          <emma:interpretation id="{6DFAE80A-F137-4F3C-8BB2-48B688D0A11E}" emma:medium="tactile" emma:mode="ink">
            <msink:context xmlns:msink="http://schemas.microsoft.com/ink/2010/main" type="paragraph" rotatedBoundingBox="1751,6954 6130,6954 6130,9118 1751,91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C90611-014C-498C-A5E3-E12E8C868F72}" emma:medium="tactile" emma:mode="ink">
              <msink:context xmlns:msink="http://schemas.microsoft.com/ink/2010/main" type="inkBullet" rotatedBoundingBox="1751,7476 2465,7476 2465,8439 1751,8439"/>
            </emma:interpretation>
            <emma:one-of disjunction-type="recognition" id="oneOf3">
              <emma:interpretation id="interp11" emma:lang="en-US" emma:confidence="1">
                <emma:literal>K</emma:literal>
              </emma:interpretation>
              <emma:interpretation id="interp12" emma:lang="en-US" emma:confidence="0">
                <emma:literal>k</emma:literal>
              </emma:interpretation>
              <emma:interpretation id="interp13" emma:lang="en-US" emma:confidence="0">
                <emma:literal>&amp;</emma:literal>
              </emma:interpretation>
              <emma:interpretation id="interp14" emma:lang="en-US" emma:confidence="0">
                <emma:literal>R</emma:literal>
              </emma:interpretation>
              <emma:interpretation id="interp15" emma:lang="en-US" emma:confidence="0">
                <emma:literal>L</emma:literal>
              </emma:interpretation>
            </emma:one-of>
          </emma:emma>
        </inkml:annotationXML>
        <inkml:trace contextRef="#ctx0" brushRef="#br1" timeOffset="219817.0741">76 189 549,'0'-14'572,"5"2"-426,-5-26 224,-2 10-142,-1 20-153,3-3-1,0-1 0,0 4 2,0-10 98,0 10-75,0-27 1243,0 33-1037,0 2 86,0 2-297,0 3-19,0 0-36,0 11 39,0-4-27,0 0 8,-2 6 6,-4 20 63,4-16-70,-1 1 2,-2 4-1,-3 30 53,5-24-60,1 39 43,2-37-51,2 1-3,1 37 16,-3-37-39,5 64 8,-5-65-20,-8 77 11,3-86-14,-3 14 6,3-20-11,2-4 2,1-1 0,-1-1 1,3 5 5,3-10-3,-1-2-1,4 5 13,-1-5-7,0-5-6,0 1-2,1-3-3,1 4-46,-7-4-10,0-2-34,0 0-48,-2-5-365,-1-1 151,-10-8-491,3 4 246,-1-7-80,2 0-25,1-5 31,4 1 57</inkml:trace>
        <inkml:trace contextRef="#ctx0" brushRef="#br1" timeOffset="220481.818">560 11 995,'10'-9'711,"-7"7"-458,-3 2-74,2 2-105,1 14 147,-3 6-18,-3-7-74,-2 3 24,-3-2 19,0 2 13,-5 0 7,0 4-6,-43 43 297,32-42-359,-108 88 211,44-35-241,58-52-69,17-12-15,178-12 907,-136 7-917,-3 2 0,-4 1 0,41 23 1,-46-19 0,-4-2 1,8 34 14,-21-30-3,6 13 20,-6-11-13,0-3 0,-3 32 34,3-16-35,3-12-12,-1-1-2,3-5 0,-2 3 0,5 1-1,0-3 1,-3 2 1,8 7 4,-5-12-5,-3 0-2,-1-3 0,3 4 1,-6-6 0,-1-2 0,0-2 1,0 2 0,-1-4 0,-2 3-7,-2-3-11,-8 0-98,6-3-7,-2-7-351,12 0 95,3-2-79,31-22-837,-11 11 534,5 3-12,2 0 26</inkml:trace>
      </inkml:traceGroup>
      <inkml:traceGroup>
        <inkml:annotationXML>
          <emma:emma xmlns:emma="http://www.w3.org/2003/04/emma" version="1.0">
            <emma:interpretation id="{28869C55-13D4-482A-B1E6-AD1014CB4B20}" emma:medium="tactile" emma:mode="ink">
              <msink:context xmlns:msink="http://schemas.microsoft.com/ink/2010/main" type="line" rotatedBoundingBox="3229,6954 6130,6954 6130,9118 3229,9118"/>
            </emma:interpretation>
          </emma:emma>
        </inkml:annotationXML>
        <inkml:traceGroup>
          <inkml:annotationXML>
            <emma:emma xmlns:emma="http://www.w3.org/2003/04/emma" version="1.0">
              <emma:interpretation id="{538A7592-F0F7-4525-B53C-5FBED66C6932}" emma:medium="tactile" emma:mode="ink">
                <msink:context xmlns:msink="http://schemas.microsoft.com/ink/2010/main" type="inkWord" rotatedBoundingBox="4090,6954 6130,6954 6130,9118 4090,9118"/>
              </emma:interpretation>
              <emma:one-of disjunction-type="recognition" id="oneOf4">
                <emma:interpretation id="interp16" emma:lang="en-US" emma:confidence="0">
                  <emma:literal>L)</emma:literal>
                </emma:interpretation>
                <emma:interpretation id="interp17" emma:lang="en-US" emma:confidence="0">
                  <emma:literal>IL)</emma:literal>
                </emma:interpretation>
                <emma:interpretation id="interp18" emma:lang="en-US" emma:confidence="0">
                  <emma:literal>s.)</emma:literal>
                </emma:interpretation>
                <emma:interpretation id="interp19" emma:lang="en-US" emma:confidence="0">
                  <emma:literal>i.)</emma:literal>
                </emma:interpretation>
                <emma:interpretation id="interp20" emma:lang="en-US" emma:confidence="0">
                  <emma:literal>a)</emma:literal>
                </emma:interpretation>
              </emma:one-of>
            </emma:emma>
          </inkml:annotationXML>
          <inkml:trace contextRef="#ctx0" brushRef="#br1" timeOffset="221569.7308">2511 618 367,'10'-1'470,"3"-3"-4,-1 1-64,6-1-98,-2 4-54,2 0-18,6 0 1,1 4 11,46 4 277,-36 1-261,10-1-13,2-1-26,-4 4-36,55 3 88,-51-7-182,2-1-22,1 0-16,37 2 25,-46-6-49,-4 1-8,-1-1-7,-4-2-6,-2 0-1,-4-2-3,3-1-2,-7-2-1,-1 1 1,0-3-1,-3-1-1,-2-4 0,0 0 1,-4-6 1,1 3 0,-3-3 1,-4-4 2,-1-1 7,-3-1 2,1-2 7,-19-49 47,-10 30-23,12 24-28,-46-34 12,12 30-22,-3 13-5,4 12-2,27 4 0,-6 0-1,5 0 1,-25 19-1,2 4 1,-20 24-1,43-31-1,-24 25 0,-1 6-1,23-28 1,-31 27 0,22-24 2,-34 19 1,26-19 0,1-3 1,-2-1 0,-3-1-1,2-1 1,1-1-1,-70 26 1,82-34-1,4-2 0,2-4-1,4 0 2,6-3 1,0-2-1,-1-10 2,7 1-3,2-2 0,5-6 0,0 2 1,4-8 1,-3-1-1,6-4 1,-1-3 1,1 2-1,-1 1-2,0 0 1,2 2-1,-1 2-1,1 2 0,0 5 0,16-16 0,-14 21 0,2 2 0,1 0 0,26-6 7,-18 12-1,3 1 2,40 6 30,-39 1-23,1 3 1,0 2 0,3 2 2,-4 4-1,1-2 1,3 3-1,-3 3 2,28 16 18,-28-17-20,-1-1-1,-4-1-2,26 16 8,-31-18-14,18 16 2,-12-8-3,-11-10-3,-1 6 7,-4-3-38,-6-7-27,0-4-46,0 3-88,2-3-106,6-1-635,-3-3 243,0 0-75,3-3-29,0-1 7,3-4 68</inkml:trace>
          <inkml:trace contextRef="#ctx0" brushRef="#br1" timeOffset="222113.4154">3969-496 174,'31'-26'1373,"3"21"-530,-21 9-615,6 8 8,2 6 9,-2 7 11,2 6 3,57 109 518,-34-17-359,-20-53-248,-3 7-24,-7 5-11,5 5-9,12 102 111,-22-93-132,-1-5-6,-4 90 86,-9-96-101,-10-2-12,3-2-8,-32 66 40,22-79-64,-33 54 19,30-68-37,-3-3-5,-20 30 8,27-46-18,4-7 0,-20 22 5,24-35-7,0-1 0,0-5-7,0-1-12,-3-4-21,0-1-42,-1-6-59,-17-10-466,16-2 119,1 0-203,-3-8-132,0 4-52,7-1-13,0 7 22</inkml:trace>
          <inkml:trace contextRef="#ctx0" brushRef="#br1" timeOffset="220815.81">1646 582 258,'8'-7'493,"-3"2"30,16-13 1063,-16 18-1050,3 35 389,-8-19-751,0 6-11,0 49 302,0-43-342,0-1-16,-3 2-12,1-1-7,-3 2-5,-1-1-15,-2-2-10,-11 27 31,4-28-52,-28 36 42,27-43-63,3-5-4,-1-3-1,-3 1-3,5-4-7,0-1-15,0 0-35,2-6-43,2-16-1082,16-9-110,13-5-285,-5 10 797,3-4 68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17:17.051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0304C7-203E-4759-A350-AC4402CD1F11}" emma:medium="tactile" emma:mode="ink">
          <msink:context xmlns:msink="http://schemas.microsoft.com/ink/2010/main" type="writingRegion" rotatedBoundingBox="6864,10929 10562,11356 10147,14952 6449,14525"/>
        </emma:interpretation>
      </emma:emma>
    </inkml:annotationXML>
    <inkml:traceGroup>
      <inkml:annotationXML>
        <emma:emma xmlns:emma="http://www.w3.org/2003/04/emma" version="1.0">
          <emma:interpretation id="{EF5F4ABD-D36C-445B-B2F4-DEA573EBB783}" emma:medium="tactile" emma:mode="ink">
            <msink:context xmlns:msink="http://schemas.microsoft.com/ink/2010/main" type="paragraph" rotatedBoundingBox="6864,10929 10115,11304 9984,12433 6734,120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1EF50B-9E59-4AD9-B060-F697C18B72B9}" emma:medium="tactile" emma:mode="ink">
              <msink:context xmlns:msink="http://schemas.microsoft.com/ink/2010/main" type="line" rotatedBoundingBox="6864,10929 10115,11304 9984,12433 6734,12057"/>
            </emma:interpretation>
          </emma:emma>
        </inkml:annotationXML>
        <inkml:traceGroup>
          <inkml:annotationXML>
            <emma:emma xmlns:emma="http://www.w3.org/2003/04/emma" version="1.0">
              <emma:interpretation id="{64429B75-62FF-4080-A494-794C5F3610FD}" emma:medium="tactile" emma:mode="ink">
                <msink:context xmlns:msink="http://schemas.microsoft.com/ink/2010/main" type="inkWord" rotatedBoundingBox="6864,10929 10115,11304 9984,12433 6734,12057"/>
              </emma:interpretation>
              <emma:one-of disjunction-type="recognition" id="oneOf0">
                <emma:interpretation id="interp0" emma:lang="en-US" emma:confidence="0">
                  <emma:literal>y=2</emma:literal>
                </emma:interpretation>
                <emma:interpretation id="interp1" emma:lang="en-US" emma:confidence="0">
                  <emma:literal>y = 2</emma:literal>
                </emma:interpretation>
                <emma:interpretation id="interp2" emma:lang="en-US" emma:confidence="0">
                  <emma:literal>y =2</emma:literal>
                </emma:interpretation>
                <emma:interpretation id="interp3" emma:lang="en-US" emma:confidence="0">
                  <emma:literal>y = z</emma:literal>
                </emma:interpretation>
                <emma:interpretation id="interp4" emma:lang="en-US" emma:confidence="0">
                  <emma:literal>y =Z</emma:literal>
                </emma:interpretation>
              </emma:one-of>
            </emma:emma>
          </inkml:annotationXML>
          <inkml:trace contextRef="#ctx0" brushRef="#br0">6711 4004 848,'4'0'403,"-1"0"-60,-3 0-82,0 0 113,-7 3-211,-1 0 17,-9 2 242,9 0-190,-18 8 267,-8 3-20,9-8-286,2-5-38,-4 5-30,0-4-27,-31 7 27,32-8-89,-3 2-12,4-1-9,-22 4-3,5 1-19,23-5-22,-15 6-132,18-5-5,-12 0-336,13 2-144,9-1 301,1-5-396,5 3-117,5-1 392,20-3-454</inkml:trace>
          <inkml:trace contextRef="#ctx0" brushRef="#br0" timeOffset="269.9356">6753 4300 362,'8'8'450,"-3"-1"-15,0 6 217,-5 3-209,-5-9-225,0 0 21,-32 17 547,-49 7 129,-16-9-560,19-10-228,45-6-84,-4-2-9,5 2-12,5-2-8,5 1-16,1-1-25,8 0-50,2 0-93,-5 3-434,17-7 110,2-7-148,2 3-75,2 0-32,2-5 14,9-2 74</inkml:trace>
          <inkml:trace contextRef="#ctx0" brushRef="#br0" timeOffset="-345.4469">5266 3545 257,'-3'-14'515,"3"2"52,-5-17 927,2 19-1101,3 1 320,0 6-398,0 0-53,3 3 76,0 7-147,5 15-65,-6-9-75,1 6-4,-2 0 0,7 24 32,-3-19-52,-2 2-7,1 25 7,1 0-10,-4-4-1,7-10-7,-5-22-5,7 6 8,3-4 0,-2-15-5,-1-2 0,3-2 1,14-7 5,-14 0-9,-1-3 0,3-2-1,14-17 0,-18 16-3,2-4 1,4-18 0,-12 18 0,3-1 0,2-20 0,-7 7 1,0 21-2,-1-11 0,6 8 0,-3 4-1,-5 7 1,5 0 4,-2 4 11,2 8-8,3 14 3,-5-6-3,-2 22 14,3-17-2,0 39 40,0-28-21,1 4 4,3 2 3,1 4 2,15 43 43,-8-42-48,-6-1-7,3 0-5,0-3-4,12 34 12,-14-39-24,-3-4-3,-1-3-2,-4-1-1,0-2 0,-3-1 1,-3 16 11,0-21-6,-2-2 2,-8 11 23,0-13-18,-12 12 22,7-15-23,-3 0-3,-32 12 11,23-12-18,-4-2-3,0 0-2,-41 7 2,40-12-5,-7 2 0,5-2 0,-1-3-2,-35-1-1,38 0-5,3-3-4,-19-5-39,30 4 3,-16-8-113,24 8 29,7-4-45,-1-13-430,14 6 183,26-43-1378,-15 36 1035,25-17-735,-14 19 863</inkml:trace>
          <inkml:trace contextRef="#ctx0" brushRef="#br0" timeOffset="2310.3331">7847 4116 642,'0'0'309,"-8"-4"206,-6-10 155,22-1 438,-7 7-726,7-2-43,-3 5-194,8-10 82,6-3-95,1 3-47,-6 7-53,-1 2-10,-4 1-5,17-4 3,-8 7-15,-4-1-3,1 3-1,-2 0-2,6 3 0,-5-1-1,5-2 1,-4 3-1,1 1 1,2 3 0,-6-1 1,14 13 2,-5 7 4,-16-10 1,-2 3 2,-3 1 4,-3 25 17,-2-25-12,-9 27 18,-11 0-4,16-25-15,-46 64 47,10-26-22,7-7-18,17-20-13,3-6-1,10-15-6,5-1-3,-2-4 2,4 12 29,2-17 3,3-1 15,12 3 85,-10-4-60,23-4 75,-13 3-85,2-3-16,2-2-14,1 2-12,2 2-8,4-3-4,20-4 1,-25 4-8,2 2-2,-10-1-7,12-1-84,-15-2-288,-6 2 32,-5-2-123,3-4-188,-1-1-101,6-14-846,0 13 840</inkml:trace>
        </inkml:traceGroup>
      </inkml:traceGroup>
    </inkml:traceGroup>
    <inkml:traceGroup>
      <inkml:annotationXML>
        <emma:emma xmlns:emma="http://www.w3.org/2003/04/emma" version="1.0">
          <emma:interpretation id="{1AE3DE30-BBB6-4032-8645-A8D56B15245E}" emma:medium="tactile" emma:mode="ink">
            <msink:context xmlns:msink="http://schemas.microsoft.com/ink/2010/main" type="paragraph" rotatedBoundingBox="6986,13416 10129,13092 10272,14474 7129,14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9C4AF3-7AD4-4463-887B-9B7C3E03E3EB}" emma:medium="tactile" emma:mode="ink">
              <msink:context xmlns:msink="http://schemas.microsoft.com/ink/2010/main" type="line" rotatedBoundingBox="6986,13416 10129,13092 10272,14474 7129,14798"/>
            </emma:interpretation>
          </emma:emma>
        </inkml:annotationXML>
        <inkml:traceGroup>
          <inkml:annotationXML>
            <emma:emma xmlns:emma="http://www.w3.org/2003/04/emma" version="1.0">
              <emma:interpretation id="{77DAE982-47E1-4576-9E35-B88C4209A8DE}" emma:medium="tactile" emma:mode="ink">
                <msink:context xmlns:msink="http://schemas.microsoft.com/ink/2010/main" type="inkWord" rotatedBoundingBox="6986,13416 10129,13092 10272,14474 7129,14798"/>
              </emma:interpretation>
              <emma:one-of disjunction-type="recognition" id="oneOf1">
                <emma:interpretation id="interp5" emma:lang="en-US" emma:confidence="0">
                  <emma:literal>Its,</emma:literal>
                </emma:interpretation>
                <emma:interpretation id="interp6" emma:lang="en-US" emma:confidence="0">
                  <emma:literal>It,</emma:literal>
                </emma:interpretation>
                <emma:interpretation id="interp7" emma:lang="en-US" emma:confidence="0">
                  <emma:literal>It'</emma:literal>
                </emma:interpretation>
                <emma:interpretation id="interp8" emma:lang="en-US" emma:confidence="0">
                  <emma:literal>Its'</emma:literal>
                </emma:interpretation>
                <emma:interpretation id="interp9" emma:lang="en-US" emma:confidence="0">
                  <emma:literal>td</emma:literal>
                </emma:interpretation>
              </emma:one-of>
            </emma:emma>
          </inkml:annotationXML>
          <inkml:trace contextRef="#ctx0" brushRef="#br1" timeOffset="28200.932">8396 6385 177,'5'-15'432,"1"4"-21,-1-1-68,5-9 150,-6 14-301,3-5 169,-6 8-167,-1-3 12,4 2 9,-4-2 209,1 3-232,-1 4-22,0 0-25,3 11 105,1 3-141,0 3-10,0 4-3,-3 40 106,3-25-107,-3 3-21,-1 2-21,7 45 13,-7-40-46,0-2-7,0 1-5,0-4-4,0-2-7,0-1-21,-4-3-35,1-7-64,-3 18-354,-6-32 152,8-2-54,-8-5-96,-13-2-800,4-10 614,-2-3 51</inkml:trace>
          <inkml:trace contextRef="#ctx0" brushRef="#br1" timeOffset="28901.9473">7568 6326 86,'-8'-11'521,"-5"-6"615,5 7-252,8 6-514,-1 4-13,-3 0-5,4 7-15,0 0-16,0 7-20,0 2-32,0 6-28,0 1-25,0 4-44,0 4-48,0 36 29,0-32-107,5 3-12,-2 1-10,2 0-7,0 1-5,6-2-3,-1-1-1,1-3-1,-1-4 0,3 1-2,-2-5 0,2-3 1,-4-6-1,-1 0-3,-3-4 0,0-1-2,1-5 1,4-6 0,-7-6-1,7-29-2,-7 15 2,13-58-15,-10 46 9,6-25-8,-7 30 7,-2 2 1,2-11 0,-5 23 3,-4 3 1,3 6 2,-6-1-1,-2 4 0,-4 7 1,-5 2 1,-1 6 0,-2 3 4,-5 2 3,6 1 4,-3 3 5,-3 2 3,-25 22 26,22-25-20,0 3 2,-4-2-2,2-3-4,-36 17 12,30-24-21,3-2-2,1-4-1,5-4-3,-26-1 7,34-7-8,3-6-1,4-2 2,5-7 0,6-1-1,9-65 14,7 54-15,-7 0-1,12-20 3,-13 32 0,-3 3 2,2 2 4,-5 7-1,3 0 2,1 3 0,-4 1 0,-4 1-1,1 2-5,-5 5-2,2 4-4,-5 4-1,-4 3 2,-30 28 6,20-21 4,-6-1 1,-36 31 23,30-27-17,-5-5 0,-1 1 0,-45 10 7,46-21-25,0 0-16,-1-4-26,6-6-46,5-1-71,-2-1-113,2-6-111,3 0-109,-1-5-114,4-1-184,0-4-109,2 5-46,3-3 16,2 2 78</inkml:trace>
          <inkml:trace contextRef="#ctx0" brushRef="#br1" timeOffset="29208.7723">6018 6677 182,'5'-4'715,"2"2"61,-7-3-68,0 5-82,-13 7 422,-2 0-606,-2 5-36,-30 18 260,21-11-417,1 4-64,-4 5-50,0-3-30,3 5-21,1 0-17,-1 1-14,3-2-6,-4 2-1,2-5 1,-1 0 4,-5-1 5,-1-1 7,-1-6 9,1-3 10,-2-3 11,0-5 15,2-3 22,6-4 13,6-8 8,5-6-1,7-5-5,10-8-10,6-15-16,16-5-23,6-11-86,14-12-10,2-6 0,63-101-51,3-13-383,-63 96-34,31-80-1214,-48 95 546,16-55-1211,-30 79 1237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17:49.2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FF34783-78CA-4704-89C6-EC307E8A56C7}" emma:medium="tactile" emma:mode="ink">
          <msink:context xmlns:msink="http://schemas.microsoft.com/ink/2010/main" type="writingRegion" rotatedBoundingBox="1228,15463 6487,15210 6584,17221 1325,17474"/>
        </emma:interpretation>
      </emma:emma>
    </inkml:annotationXML>
    <inkml:traceGroup>
      <inkml:annotationXML>
        <emma:emma xmlns:emma="http://www.w3.org/2003/04/emma" version="1.0">
          <emma:interpretation id="{1F2907EE-FFC2-49E3-B441-8ECBF0ACE06A}" emma:medium="tactile" emma:mode="ink">
            <msink:context xmlns:msink="http://schemas.microsoft.com/ink/2010/main" type="paragraph" rotatedBoundingBox="1228,15463 6487,15210 6584,17221 1325,174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C5D2A5-82C4-4FE6-BEEF-9D2D16619B29}" emma:medium="tactile" emma:mode="ink">
              <msink:context xmlns:msink="http://schemas.microsoft.com/ink/2010/main" type="line" rotatedBoundingBox="1228,15463 6487,15210 6584,17221 1325,17474"/>
            </emma:interpretation>
          </emma:emma>
        </inkml:annotationXML>
        <inkml:traceGroup>
          <inkml:annotationXML>
            <emma:emma xmlns:emma="http://www.w3.org/2003/04/emma" version="1.0">
              <emma:interpretation id="{9571ECA7-6D9F-491B-8DBF-C3671514CE53}" emma:medium="tactile" emma:mode="ink">
                <msink:context xmlns:msink="http://schemas.microsoft.com/ink/2010/main" type="inkWord" rotatedBoundingBox="1228,15463 6487,15210 6584,17221 1325,17474"/>
              </emma:interpretation>
              <emma:one-of disjunction-type="recognition" id="oneOf0">
                <emma:interpretation id="interp0" emma:lang="en-US" emma:confidence="0">
                  <emma:literal>(11 t)</emma:literal>
                </emma:interpretation>
                <emma:interpretation id="interp1" emma:lang="en-US" emma:confidence="0">
                  <emma:literal>(1, L)</emma:literal>
                </emma:interpretation>
                <emma:interpretation id="interp2" emma:lang="en-US" emma:confidence="0">
                  <emma:literal>(I, L)</emma:literal>
                </emma:interpretation>
                <emma:interpretation id="interp3" emma:lang="en-US" emma:confidence="0">
                  <emma:literal>(119)</emma:literal>
                </emma:interpretation>
                <emma:interpretation id="interp4" emma:lang="en-US" emma:confidence="0">
                  <emma:literal>(11 L)</emma:literal>
                </emma:interpretation>
              </emma:one-of>
            </emma:emma>
          </inkml:annotationXML>
          <inkml:trace contextRef="#ctx0" brushRef="#br0">3401 918 1039,'21'0'616,"52"4"1043,-48 0-1192,-1-1-35,2 1-32,3-1-26,0 1-44,3-3-73,1 2-70,38-3 42,-32-3-157,-1-2-16,2 2-12,-5-4-11,38-14 17,-40 6-31,-1 2-2,-9-2-3,19-23 11,-26 19-14,1-25 6,-12 24-9,-8-61 5,-2 57-12,-8-2 1,0 0-1,-20-18-3,12 27 1,3 2-1,-3 1-1,1 9 0,2-1-2,-6 5 1,3 1 0,2 1 2,-26 17-3,24-10 2,0 6 0,-22 23 1,19-17 2,1 5-1,-22 26 1,-1 4 1,23-25 0,-6-3 0,4 1-1,-71 62 2,27-32 0,32-29-1,-2-2 0,4-4 1,-69 41 3,75-49-2,-32 16 25,48-26-9,-11-5 28,19-5-20,2-2-1,1-5 0,4 0-4,1-7-4,2-7-6,4 2-3,3-4 0,-3-4-3,3-1 0,-3 5-2,4-5-1,16-21-1,0 8-2,-16 28-1,12-16-2,-9 22 1,15-6-1,-14 14 0,3 0 1,1 8 0,-4 0 2,22 18-2,-17-8 2,-1 5 3,0 1 4,155 163 107,-137-143-131,-5-12-182,-18-21-79,-2-11-765,-8-22-760,-9 11 785</inkml:trace>
          <inkml:trace contextRef="#ctx0" brushRef="#br0" timeOffset="1279.8366">4861-344 1267,'-3'-8'327,"3"-2"216,0 6-318,5 2 150,3 7-79,-3 0-156,53 66 676,-36-41-547,4 4 10,6 11 1,-2 0-17,4 7-30,-3 3-34,1 7-34,22 76 100,-33-63-153,-8 1-3,-5 6 4,-8 0 5,-19 80 133,-2-80-121,0-3 1,-38 68 106,28-80-133,-31 61 68,34-71-108,1-7-11,8-3-13,-5-5-7,3-5-8,5-3-7,-2-1-5,-16 23 8,18-32-14,-1-3 0,-1-1 0,0-1-3,-1-3 0,2-2-4,-1-3-11,2-1-22,0-2-34,3-4-46,3-4-78,2-7-162,5-4-165,1-4-187,4-6-228,6-3-113,5-7-39,3-1-12,2 0 40</inkml:trace>
          <inkml:trace contextRef="#ctx0" brushRef="#br0" timeOffset="-2040.4482">437 107 843,'4'-17'487,"0"-2"-89,7-24 645,-11 12 862,-11 43-1673,-54 69 255,29-30-346,-57 88 144,-9 38-31,56-78-142,4 1-21,9 0-20,10-2-15,10-4-9,21 81 26,40-21-23,-11-87-28,5-6-2,1-7 0,-4-7-3,3-9-6,-9-3-10,-2-6-22,10 13-164,-28-28-57,-5-2-125,-8-1-132,-5-3-170,-6 0-182,-6-3-98,-17 2-1015</inkml:trace>
          <inkml:trace contextRef="#ctx0" brushRef="#br0" timeOffset="-1002.515">1099 553 766,'0'-25'502,"0"1"-53,10-67 1229,-7 81-1354,10-28 787,-5 27-744,-5 4-222,-1 7-22,-2 0-22,3 0-22,-1 0-19,1 4-5,0 3 0,2 5-3,0 3-2,3 4 7,0 7 8,-4 1 12,1 10 5,0 46 73,3 9-4,-1-42-76,-1-4-3,0 1-6,1-2 0,1-2 1,5-3 3,-5-1 1,9 32 59,-1-7-19,-11-39-69,-2 2-8,2-6-11,-2-2-7,2 24 8,-5-31-20,5 10 7,-5-15-22,0-4-20,-2-3-23,-1 3-34,3-3-42,-3-3-78,-2-7-608,0 4 231,5-4-159,0-1-160,5-3-76,11-2-31</inkml:trace>
          <inkml:trace contextRef="#ctx0" brushRef="#br0" timeOffset="-689.2676">2105 809 268,'13'-11'482,"3"-1"24,-5 3-34,7-6 176,-10 14-379,-2 1-2,2 1 9,8 53 847,-16-32-856,-3 33 187,-2-22-267,4 1-22,-6 1-13,-1 3-16,4-3-13,-4-1-12,1-1-12,-4 1-14,3 0-8,-5-2-9,0 0-11,4-2-11,-4 0-10,0-1-10,0-3-8,-1 1-5,1 0-5,0-4-1,5-3-6,-18 35-92,21-45-8,1 9-244,4-15 35,3-4-106,-2-7-79,20-16-876,18-18-223,-14 13 808,8-1 88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17:52.89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E1035D-E30D-4842-AD46-DAF86EE7DE15}" emma:medium="tactile" emma:mode="ink">
          <msink:context xmlns:msink="http://schemas.microsoft.com/ink/2010/main" type="inkDrawing" rotatedBoundingBox="14559,11349 14927,18245 14733,18255 14365,11360" shapeName="Other"/>
        </emma:interpretation>
      </emma:emma>
    </inkml:annotationXML>
    <inkml:trace contextRef="#ctx0" brushRef="#br0">48-1 189,'-2'2'340,"2"8"346,0-8-563,0 5-18,2 5 99,1 2-102,0-6 2,2 4 1,0 0-3,0-1-8,-2 4-9,-1-2-13,4 3-9,-6 3-4,2 29 43,-7 50 55,2-58-91,-2 4 9,3 7 12,-6-2 17,0 7 22,-3 3 25,4 3 28,-4 5 33,2 4 22,1 1 15,3 2 16,-3-1 1,4 2-16,0 70 171,4-79-263,3 0-34,-2-5-25,4-2-28,2-2-17,10 55 26,-7-56-51,3-4-2,1 1-5,-4 3-2,0 1 0,-2-4-2,0 3-2,0-2-2,-4-2-1,1 0 0,3 0 1,-5-2-1,-1 0 1,4-2 1,-4 4 2,3-1-1,-2-3 1,0 3-1,2 1-1,5 50 13,-4-53-17,-4 3 1,3-2 0,3 1 0,0 1-2,3 55 8,-2 4-4,-4-52-9,0 2 1,-2-1-1,1 4-2,-3-4-1,6 5 1,-3 64 2,-2-64-4,1-3-1,-3 0 1,0-3 0,-3-1 1,3 0-1,-5-4 1,4 1-2,-3-1 2,1-1 0,-2-1 0,2-2-1,3 2 1,-2 1 0,2-3 0,2 1 0,-2-2-1,3 2 1,2-5 0,2 3-1,-1-3 2,7 46 1,-5-49-2,-2 0 0,7 37 0,-7-44-1,1-1-1,-1-2 0,10 31 0,-4-33 0,-8-1 0,4-2 0,-6 3 0,9 54 2,-14-26-1,1 34 0,-1-36-1,6-33 0,-3 0 0,7 21 0,-1-26 0,14 37-2,-14-40 1,15 38 1,-20-35 0,4 1 1,-5 0 2,0 2-1,-5 4 2,4-5-1,-6 2 1,3 1-1,-1-2 4,2 1-4,-2-3 0,2-1-2,3-3 1,0 0-4,0-1 2,3-3 0,0 2 0,-1-3 0,4 1 0,-4-2 0,2 2 1,-4-1 5,0 4-2,0-2 0,-4 5 1,-9 20 8,8-19-5,0 2 0,-3-1 0,3-1-1,-8 54 7,13-57-13,2-1-1,1 12 0,-1-12 0,1 0 0,0 2 0,-3-4 1,0 5 1,0-2-1,0 5 0,-3-1 1,0-4 0,-2 3 0,3 2-1,-1-6 1,0 3-1,1-5 1,-1 1 0,0-2-2,3 4 2,0-11-4,0-3-9,0-2-19,3-2-37,0-10-349,-3 3 12,0 2-142,-6-5-264,0 4-125,-14-3-65,-1-1-19,-1 4 41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18:09.97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447 238 529,'-6'-11'523,"6"3"-364,3 4-103,7-7 101,-2 3-57,0 7-24,-3-3 71,-5 4-90,0-3-2,0 0-3,0 3-2,0-6 36,0 1-47,0 0-4,0 3-5,0-2 0,0 0-1,0-2 0,0 1 1,0 1 35,3 1-36,-2-2 3,-1 5-2,4-7 0,-4 6-1,4-6 28,-4 7-25,4 0 3,-4 0 6,0 0 4,0-3 4,0 0 2,0 2 0,0-3-2,0 3-7,0 1-6,0 0-8,-4 5 6,4 9-20,0-6-12,0 3 1,-1 1 0,-2 1-1,3 0 0,0 4-2,8 15 0,-5-14 0,10 9-1,-12-13 1,4 0-1,-2-2 1,2-3-1,-2-2 1,2 12 3,-5-18-2,0 1 1,0 2 1,0-3 1,0-1 0,-3-1 0,3-3-1,0 4 0,0-2 1,0 1-2,0-3 5,3 4 4,-3-2 2,3 1 1,5-15 29,-3-2 31,-3 12-21,1-4 15,0 4 14,-1-9 120,-2 7 24,0 4-114,-2-3-9,-1 6-15,0-3-13,-2-2-13,0 5-14,-12-7 41,10 2-74,1 5 2,-7-2-7,2-1-3,1 0-4,-3 4 0,-6-7-2,-2 6-1,0-2 0,-4 2-4,-36-2 3,27 1 2,2 2 0,-23 2 0,17 1 0,15-2-1,15 3-1,3 3-1,2 1 0,11 3 1,-3-4 1,6 0-1,-4-3 1,7 0 0,-7 1 1,13-1 3,-8 2-2,10-6 5,4 0 0,-13-3-4,3 0-1,1-1 0,-4-4-1,3 4 0,-3-3-1,19-9 1,-17 5-3,2 3 1,17-12-2,-18 10 2,-3 1 1,12-4-1,-8 2 3,-9 4 1,-7 6-2,-1-3-1,-1 4 2,-4 0-7,-3-3 3,-8-1 2,-18 3 1,12-2 0,1 3 0,0 0 0,-18 0 11,23 0-10,3 0-1,2 3 0,-8 2-1,11-2 0,1 1-1,3 0 1,-1 0 0,2 1 0,1 1-1,-1-2 0,1 0 0,-1 5-3,0-4 2,3-1-1,-2-1 2,2 0 1,0-2 0,0 3 0,0-4 0,2 6 2,4-6 0,7-6 0,13 2 2,1-5-1,-11 2-3,2-2 1,-2 1 0,0 1 0,-2-4-1,1 6 0,-6-6 1,1 4 1,-4 3-2,-1-1 1,-2-1-1,-3 5 4,-3-2-1,-5 3 0,0 0 1,-5 3 3,0-3 0,-3 1-1,-22 6 3,3 1 1,15-4-7,-15 7 0,3-3-1,19-2-2,0-1-1,0 2 1,5-3 0,-9 9-1,12-4 0,-8 10-2,8-11 3,-3 7 0,5-4-1,3-3 1,0-2 0,0-2 1,0-3-1,11-1 2,-6 0 0,3-1 0,2-3 0,14-11 4,14-20-3,-9-12-1,-22 28-3,-4 4 0,-6-20 0,-15 2-1,-8 7 2,10 18 0,-1-3 0,1 8-1,-5-1-1,6 3 1,-1 1-2,0 1 3,-9 6-2,17 2 1,-2-2 1,2 1 1,6 3-1,-4-6 1,4 2-1,2 1 1,0-2-1,2 1 1,-2 0 0,6 0 0,-4-1-1,6 12 2,5-7-4,-8-7 2,1 0-1,0-1 1,1-3 0,-2 0 0,3 0 0,-2 0 0,2 0 0,3 0 0,-1-7 0,1 0 1,12-6-1,-15 6 0,1-4 0,-2 0 0,1 3 0,-7-1-1,-1-3 0,0 4 0,0-4 1,-1 1 0,-3 4 0,0 2 0,-3 2 0,-2-1 0,1 3 0,-2 2-1,-11 6-3,10-2 2,4 2 1,-4 0-1,3 1 0,3 0 2,1-3 0,-4 7 0,4-9 0,0 1 1,4 1 0,-2-3 0,-1 0 0,3 1 0,-3-3-3,-2 0-77,2 0-62,-4 0-77,-1 0-68,-3 0-173,-2 0-137,0-5-90,-1-2-748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43:25.24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621 297 511,'-18'-18'822,"-2"-6"40,-1 3 20,-5 1-61,-22-21 301,24 25-781,3-2-108,-22-23 112,35 33-290,0 1-22,-5-14-135,13 23-329,0 2 173,3 0-63,-1 3-39,6 4-367,0-10 396,0-1 33,1-1 56,15-10 34,-1-1 393,6-4 565,-25 10-427,1 2 17,-2 2-8,-3-1-24,0 3-37,0-2-36,0 0-28,-3-1-28,-2 1-28,4-1-22,-2-1-17,-1 3-21,4-3 51,0 2-86,4-3 77,-4 4-96,3-2-2,-2 3-2,-1-3-2,4 3-2,-4-1 37,-4 2-32,-10 6 9,3-2-33,-52 34-139,36-19-57,-2 5-186,-1 6-206,-62 32-1181,30-25 761,-11 2-23,-15-1 13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17:35.4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7835511-9DA1-42B6-911C-75EEAE4F0095}" emma:medium="tactile" emma:mode="ink">
          <msink:context xmlns:msink="http://schemas.microsoft.com/ink/2010/main" type="inkDrawing" rotatedBoundingBox="11598,11535 11802,12071 11722,12101 11517,11566" semanticType="callout" shapeName="Other">
            <msink:sourceLink direction="to" ref="{58E465FC-96F3-4521-AEDA-876B4B3A0750}"/>
          </msink:context>
        </emma:interpretation>
      </emma:emma>
    </inkml:annotationXML>
    <inkml:trace contextRef="#ctx0" brushRef="#br0">9785 4133 541,'5'-12'510,"0"1"9,3-7 391,-5 11-512,0 2 354,-3 1-390,0-3 539,0 7-711,5 0 139,-3 4-272,6 7-12,26 49 113,-22-34-113,27 41 82,-26-40-93,28 104 56,-34-108-81,-6 0 0,7 18 4,-4-19-7,-4-3-1,1-3 0,-1 0 0,3-2-1,-1-2-1,-2 0-1,3-7-3,-3 6-39,0-7-21,5-7-465,-2-2 165,2 2-74,-5-5-115,5-12-919,3-11-83,3 18 871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17:36.2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1E359AF-8EAF-4788-BDE0-072076AECB54}" emma:medium="tactile" emma:mode="ink">
          <msink:context xmlns:msink="http://schemas.microsoft.com/ink/2010/main" type="inkDrawing" rotatedBoundingBox="12749,10976 12899,12089 12773,12106 12623,10993" semanticType="callout" shapeName="Other">
            <msink:sourceLink direction="to" ref="{58E465FC-96F3-4521-AEDA-876B4B3A0750}"/>
            <msink:sourceLink direction="from" ref="{58E465FC-96F3-4521-AEDA-876B4B3A0750}"/>
          </msink:context>
        </emma:interpretation>
      </emma:emma>
    </inkml:annotationXML>
    <inkml:trace contextRef="#ctx0" brushRef="#br0">10957 3607 442,'8'-18'489,"0"5"9,0-1-58,4-22 676,-8 20-447,-3 12-356,-1-6 209,0 10-209,0 16-128,0-2-152,21 142 291,-16-118-247,1-1-2,-4 5-4,6 42 49,5 177 114,-8-179-190,3-3-11,64 192 430,-72-271-463,0 0-1,0 0 1,0-2 0,0 2 0,0-3 2,0 3 1,0 0 0,0 0 3,0 0-1,0 0 0,0 0-1,0 0 0,0 0-1,0 0 3,0 0-5,0 0-1,0 0 0,0 0 0,0 0-1,0 0 0,0 0-1,0 0 0,0 0 1,0 0-1,0 0 1,0 0 0,0 0 1,0 0 0,0 0 0,0 0 0,0 0 1,-2 0-1,2 0 0,-3 0 1,3 0 0,0 3-1,0-3 0,0 0-1,0 2-1,0-2 0,0 0 1,0 2 2,3 1-1,-1-3 1,-2 2-1,3-2 0,0 2 1,-3 0 0,0-2 0,2 3-4,-2 0 2,0-2 0,0-1 1,0 0 0,0 0 0,0 3 0,0-3 0,0 0 0,0 1 0,-2-1 1,2 4-1,0-4 0,0 1 0,0 1 0,0 2 0,0-4 0,0 0 0,0 0 0,0 0 1,2 0 1,-2 0-1,0 0 0,0-4-10,-2 1-62,-4-1-19,1-1-53,0-3-72,-3-1-125,0 0-103,-1 0-130,-4 0-164,-3-2-85,-5-1-26,0-2 9,-5 3 46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16:55.592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48B9AA6-B060-4AD9-BFE8-D0DA10BC4F6C}" emma:medium="tactile" emma:mode="ink">
          <msink:context xmlns:msink="http://schemas.microsoft.com/ink/2010/main" type="writingRegion" rotatedBoundingBox="15120,8300 23840,6917 24736,12564 16016,13947"/>
        </emma:interpretation>
      </emma:emma>
    </inkml:annotationXML>
    <inkml:traceGroup>
      <inkml:annotationXML>
        <emma:emma xmlns:emma="http://www.w3.org/2003/04/emma" version="1.0">
          <emma:interpretation id="{7C50AEAC-693C-4BCA-8F5E-B9C79B4134F3}" emma:medium="tactile" emma:mode="ink">
            <msink:context xmlns:msink="http://schemas.microsoft.com/ink/2010/main" type="paragraph" rotatedBoundingBox="16234,8022 22582,7823 22638,9608 16290,98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BD60DF-7D18-4CF3-BF76-A33453B055D7}" emma:medium="tactile" emma:mode="ink">
              <msink:context xmlns:msink="http://schemas.microsoft.com/ink/2010/main" type="inkBullet" rotatedBoundingBox="16234,8022 17509,7982 17566,9768 16290,9808"/>
            </emma:interpretation>
            <emma:one-of disjunction-type="recognition" id="oneOf0">
              <emma:interpretation id="interp0" emma:lang="en-US" emma:confidence="0">
                <emma:literal>(.</emma:literal>
              </emma:interpretation>
              <emma:interpretation id="interp1" emma:lang="en-US" emma:confidence="0">
                <emma:literal>.</emma:literal>
              </emma:interpretation>
              <emma:interpretation id="interp2" emma:lang="en-US" emma:confidence="0">
                <emma:literal>(</emma:literal>
              </emma:interpretation>
              <emma:interpretation id="interp3" emma:lang="en-US" emma:confidence="0">
                <emma:literal>"</emma:literal>
              </emma:interpretation>
              <emma:interpretation id="interp4" emma:lang="en-US" emma:confidence="0">
                <emma:literal>..</emma:literal>
              </emma:interpretation>
            </emma:one-of>
          </emma:emma>
        </inkml:annotationXML>
        <inkml:trace contextRef="#ctx0" brushRef="#br0">19-3593 367,'3'-12'367,"0"4"-46,-1-4-79,1 2-62,5-10 88,-3 10-150,13-15 236,-10 15-228,-4 1 13,3 1 16,-2 0 17,3-3 210,-7 3-178,4 0 222,-2 5-220,0-1-12,-3 4-15,0-3-16,0 2-18,-3 1-21,0 0-22,3 0-19,-2 0-15,-1 1-17,-2 2-12,-4 1-9,-6 7-4,-10 4 5,-3 5 2,-12 10 4,-3 4 3,-8 6 4,-7 9 9,-1 3 5,-1 3-1,4 7-4,-2 2-1,4 2-3,6 1-5,3 0-3,11 0-6,7 1-5,6 2-4,8-4-4,7-1-2,6 60 10,8-62-16,4-5-2,5-3-4,13 50 7,-17-56-11,0 1-7,-1-4-28,3-2-54,-5-5-112,10 34-602,-15-41 107,8-5-114,13 18-934,-2-28 885</inkml:trace>
        <inkml:trace contextRef="#ctx0" brushRef="#br0" timeOffset="1482.0419">513-2467 179,'8'-1'378,"-2"1"-30,20-14 271,-19 10-508,1 0-14,0 2-7,-4-3-3,4 0-5,-3 1-5,2-1-4,-3 1-2,0 1 0,2-4 82,-6 5-67,3-1 11,0-1 10,-3 4 13,0-1 10,-3-10 1611,-59-9-984,41 17-725,-5-1-11,1-2-6,-9 5-3,3-3-2,-2 3 0,1-5 1,-1 5 1,-19-2 18,26 0-12,8 3 0,-15-1 20,16 1-21,5 0 3,4-4-3,-13 4 34,11 0-18,2 0-15,7 0-2,-6 0 0,5-1-3,-4 1 0,1-2-1,-4 0 5,4-1-11,2 3-2,-1-2-1,3 2 0,-2-2-4,3-1-11,0 3-18,0-2-29,0 0-48,4 2-76,3-5-116,6-2-92,12-9-771,-4 4 402,26-14-839,-17 18 848</inkml:trace>
      </inkml:traceGroup>
      <inkml:traceGroup>
        <inkml:annotationXML>
          <emma:emma xmlns:emma="http://www.w3.org/2003/04/emma" version="1.0">
            <emma:interpretation id="{8DA1D866-4E38-4C16-B054-FE97F5A97A89}" emma:medium="tactile" emma:mode="ink">
              <msink:context xmlns:msink="http://schemas.microsoft.com/ink/2010/main" type="line" rotatedBoundingBox="18067,8143 22587,8001 22634,9493 18114,9635"/>
            </emma:interpretation>
          </emma:emma>
        </inkml:annotationXML>
        <inkml:traceGroup>
          <inkml:annotationXML>
            <emma:emma xmlns:emma="http://www.w3.org/2003/04/emma" version="1.0">
              <emma:interpretation id="{266F49C2-96A4-4255-A9F4-11F3187CAA16}" emma:medium="tactile" emma:mode="ink">
                <msink:context xmlns:msink="http://schemas.microsoft.com/ink/2010/main" type="inkWord" rotatedBoundingBox="18096,9050 19902,8993 19920,9578 18114,9635"/>
              </emma:interpretation>
              <emma:one-of disjunction-type="recognition" id="oneOf1">
                <emma:interpretation id="interp5" emma:lang="en-US" emma:confidence="1">
                  <emma:literal>a,</emma:literal>
                </emma:interpretation>
                <emma:interpretation id="interp6" emma:lang="en-US" emma:confidence="0">
                  <emma:literal>-a,</emma:literal>
                </emma:interpretation>
                <emma:interpretation id="interp7" emma:lang="en-US" emma:confidence="0">
                  <emma:literal>-n,</emma:literal>
                </emma:interpretation>
                <emma:interpretation id="interp8" emma:lang="en-US" emma:confidence="0">
                  <emma:literal>-s,</emma:literal>
                </emma:interpretation>
                <emma:interpretation id="interp9" emma:lang="en-US" emma:confidence="0">
                  <emma:literal>s,</emma:literal>
                </emma:interpretation>
              </emma:one-of>
            </emma:emma>
          </inkml:annotationXML>
          <inkml:trace contextRef="#ctx0" brushRef="#br0" timeOffset="2523.0169">1623-2622 354,'5'2'405,"1"0"-33,2 1 132,-1-1-344,-1-2-30,1 2-18,1 3-6,3-3-3,-1 4 0,2 1-1,1 4 4,19 11 129,4 6 23,21 10 142,-36-28-273,26 15 92,-25-16-125,4-2-4,0 0-8,2 1-13,3-4-10,-2-1-6,29-6 33,-31 0-56,0 2-5,-4-3-4,18-11 33,-23 7-16,-2-3 4,6-15 48,-10 13-39,-4-2-3,-2-21 26,-6 14-50,-1 0-6,-3 7 2,3-6-7,-6 5-2,1-1-1,-7-9 12,7 18-9,1-3 2,-3 4 2,-5-5 23,5 9-13,0-2 5,-5 2-1,-13 3 35,12 0-35,-5 0 0,-2 0-5,2 3-3,-2 0-4,-26 9 8,26-7-16,-4 2-1,4 5-3,0 0 0,-3 1-1,3 0-2,0 3 0,-1 0 1,-2 1 0,4 1 2,-7 1 3,-21 22 21,22-24-8,2 4 3,-30 16 34,28-18-28,-25 13 26,22-17-34,3-2-3,-51 21 28,52-27-37,0 0-2,3 0 1,1-6-2,0 4-1,2-3-1,-15 3 9,17-5-4,7 0 4,-3 0 1,-6-7 21,9 1-18,2 0 0,-14-25 26,14 19-36,0-16 8,5-3-1,49-65 36,38 20-32,-49 48-18,-1 3-3,-18 14 0,-4 0 0,1 3 0,0 1 0,-2 2-1,-3-1 0,5-1-2,-11 6 1,3-3 0,1 4-1,-1 4 1,4-1-2,-2 1 1,-2 0 2,0 0-1,-1 0 1,3 3 0,-6-4 0,4 5 0,2-4 1,-3 3 0,6 5 3,-5-7-1,1 2 0,7 2 1,-8-5-1,0 4 0,3-4-2,-3 3 1,3-2 0,-4 2 0,4 0 1,-3 0 0,2 2 0,-1 1 1,0-2 1,-4 0 1,4 1-1,-1 1 0,0-1 0,0-2 0,0 2 1,1 0-1,1-2-1,-1 0 0,2 1 0,2-1 1,-1-2 2,2 1 0,2-2 0,3 1-1,-1-5 0,25 0 7,-21 0-8,5-5-7,-1 1-11,1-3-23,1-4-40,1 3-52,0-3-83,-1-4-120,4 2-99,-3-6-152,0 2-151,3-5-74,4-4-20,9-2 12,4-5 59</inkml:trace>
          <inkml:trace contextRef="#ctx0" brushRef="#br0" timeOffset="3004.7892">2920-2622 1337,'3'-8'372,"-2"-3"247,-1 6-319,12-7 312,-4 8-302,-7-1-6,4 2-18,3-5 187,-2 5-300,-6 2-39,2-3 42,3 12-48,-2 8-5,0-2-60,-3 2 3,-6 3 5,-1 21 72,-1 8-29,-8-2-21,8-16-54,-14 18 29,11-22-42,-2-3-3,0 1-6,-30 38 22,-4-15-16,22-25-17,0-5-48,9-13-28,4-1-55,-1-3-85,-10-3-516,4-3 235,6-2-169,0 0-108,4-3-41,1-3 3</inkml:trace>
        </inkml:traceGroup>
        <inkml:traceGroup>
          <inkml:annotationXML>
            <emma:emma xmlns:emma="http://www.w3.org/2003/04/emma" version="1.0">
              <emma:interpretation id="{027270CD-2DCE-4C13-9B57-3A114F0C6335}" emma:medium="tactile" emma:mode="ink">
                <msink:context xmlns:msink="http://schemas.microsoft.com/ink/2010/main" type="inkWord" rotatedBoundingBox="20732,8368 22473,7931 22813,9280 21072,9718"/>
              </emma:interpretation>
              <emma:one-of disjunction-type="recognition" id="oneOf2">
                <emma:interpretation id="interp10" emma:lang="en-US" emma:confidence="1">
                  <emma:literal>K)</emma:literal>
                </emma:interpretation>
                <emma:interpretation id="interp11" emma:lang="en-US" emma:confidence="0">
                  <emma:literal>k)</emma:literal>
                </emma:interpretation>
                <emma:interpretation id="interp12" emma:lang="en-US" emma:confidence="0">
                  <emma:literal>K))</emma:literal>
                </emma:interpretation>
                <emma:interpretation id="interp13" emma:lang="en-US" emma:confidence="0">
                  <emma:literal>K</emma:literal>
                </emma:interpretation>
                <emma:interpretation id="interp14" emma:lang="en-US" emma:confidence="0">
                  <emma:literal>Ki)</emma:literal>
                </emma:interpretation>
              </emma:one-of>
            </emma:emma>
          </inkml:annotationXML>
          <inkml:trace contextRef="#ctx0" brushRef="#br0" timeOffset="4362.0304">4638-3332 172,'8'-9'458,"5"-10"440,-4 3-311,-1 0-87,-4 10-241,-4-6 522,0 9-337,0 3-268,-4 3-32,-4 5 59,0-4-118,3 3-5,-3 4-3,0-3-2,2-1-3,-5 2-5,3 3 1,-2-2-10,-1 1-9,-2 3-6,-5-1-5,1 5-4,-4-3-3,-30 20 11,18-16-29,0 2-3,-1 1-4,-4-3-1,-30 17 0,38-20-2,-28 18 3,32-16-2,-28 14 3,41-21-3,-2 1-1,7-7-2,4-3 6,0 0 4,1 3 5,3-5 4,0 2 3,0-2 4,3 3 1,1-1 0,0-2-2,1 3-4,0-3-4,16 0 17,3 0-20,-14 0-9,6 0-1,0 0 0,3 0-1,21 4 7,8 1 4,-24-2-4,52 16 29,-57-8-26,2-3 0,24 22 22,-36-22-26,4 4-2,-2 0 2,-3 1 1,2-2 0,0 5 0,-2-1 1,0-1-1,3 1 2,-5 1 1,2-6 0,4 5 0,-4-2 0,-2 0 1,0-1-1,-1-4 0,0 4-2,-2-5-2,-1 0-1,-2-2-2,3 2 0,-3-3-1,0 1-1,0-1 0,-3-1 1,3-1 0,-2 1-2,2 1 0,-6-1 1,4-1-1,-1 0 1,1 3-1,-4-5 0,1 2 0,0-1 0,1 3 1,-9-4-5,0 0-32,0-5-109,5 1 2,2-1-66,-1 0-98,1-2-88,6-4-79,6-15-910,1 13 591,7-1-5,-1-4 32</inkml:trace>
          <inkml:trace contextRef="#ctx0" brushRef="#br0" timeOffset="3664.7449">4038-3323 297,'8'-17'468,"-3"1"11,17-57 1567,-19 56-1412,1 10-345,-3-2 167,2 9-178,2 11-78,0 0-113,0 19 94,-2-7-83,0-1 0,-3 3-9,-3 6-10,0 0-5,-2 2-5,0 1-6,-3 3-5,-8 40 44,10-36-50,-2-1 3,-5 47 53,8-42-57,2-8-2,0 1-3,1-3-3,2 0-7,0-3-8,2-3-8,-2-1-4,3-3-4,2 20 4,-1-26-10,-4-4-2,8 29 7,-8-17-5,0-16-4,0 5 5,0-9-3,0 5 1,0-8-2,4-1-1,-4 0 1,1-2-1,-1-1-2,3 0-6,1-1-10,-3-2-21,2-4-29,-1-1-43,4 0-59,-4-4-84,5-6-136,-6-1-123,2-5-201,-6-31-991,-2 29 821,0 5 24,2 0 64</inkml:trace>
          <inkml:trace contextRef="#ctx0" brushRef="#br0" timeOffset="5047.2145">5368-3658 208,'1'-12'435,"7"-13"364,-4 13-533,-3 2-64,6-1-33,20-13 487,-19 28-512,50 49 569,-44-30-513,10 4 9,20 39 160,-20-29-227,19 45 90,-27-39-131,-3 2-14,-4 2-6,-4 0 1,-5 1 6,-5-2 3,1 6 0,-4-3-5,-15 46 100,10-47-88,-20 44 87,13-50-101,3 0-5,-126 183 265,124-201-322,-13 20 11,-20 24 2,41-57-29,-16 23 13,-7-2 2,31-27-18,1-4 1,-4 1 0,6 2 1,-2-4-1,2 0 6,0 0-6,0 0-1,0 0 1,0-4-4,0 4-18,0-2-24,-6 1-42,-1-11-268,1 5 25,1-5-113,-4 1-139,1 0-179,-4-2-83</inkml:trace>
        </inkml:traceGroup>
      </inkml:traceGroup>
    </inkml:traceGroup>
    <inkml:traceGroup>
      <inkml:annotationXML>
        <emma:emma xmlns:emma="http://www.w3.org/2003/04/emma" version="1.0">
          <emma:interpretation id="{056377ED-82A0-44C2-BC3B-9D5038B35B1C}" emma:medium="tactile" emma:mode="ink">
            <msink:context xmlns:msink="http://schemas.microsoft.com/ink/2010/main" type="paragraph" rotatedBoundingBox="15624,11475 24344,10092 24736,12564 16016,139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8C752C-DFDE-4B44-A063-974FE2A5627E}" emma:medium="tactile" emma:mode="ink">
              <msink:context xmlns:msink="http://schemas.microsoft.com/ink/2010/main" type="line" rotatedBoundingBox="15624,11475 22927,10317 23236,12262 15932,13420"/>
            </emma:interpretation>
          </emma:emma>
        </inkml:annotationXML>
        <inkml:traceGroup>
          <inkml:annotationXML>
            <emma:emma xmlns:emma="http://www.w3.org/2003/04/emma" version="1.0">
              <emma:interpretation id="{97196E86-7693-4174-A072-8459E619FE53}" emma:medium="tactile" emma:mode="ink">
                <msink:context xmlns:msink="http://schemas.microsoft.com/ink/2010/main" type="inkWord" rotatedBoundingBox="15624,11475 22927,10317 23236,12262 15932,13420"/>
              </emma:interpretation>
              <emma:one-of disjunction-type="recognition" id="oneOf3">
                <emma:interpretation id="interp15" emma:lang="en-US" emma:confidence="0">
                  <emma:literal>y-24].</emma:literal>
                </emma:interpretation>
                <emma:interpretation id="interp16" emma:lang="en-US" emma:confidence="0">
                  <emma:literal>y = 24+36</emma:literal>
                </emma:interpretation>
                <emma:interpretation id="interp17" emma:lang="en-US" emma:confidence="0">
                  <emma:literal>y -22+3.</emma:literal>
                </emma:interpretation>
                <emma:interpretation id="interp18" emma:lang="en-US" emma:confidence="0">
                  <emma:literal>y = 221+36</emma:literal>
                </emma:interpretation>
                <emma:interpretation id="interp19" emma:lang="en-US" emma:confidence="0">
                  <emma:literal>y -221+3.</emma:literal>
                </emma:interpretation>
              </emma:one-of>
            </emma:emma>
          </inkml:annotationXML>
          <inkml:trace contextRef="#ctx0" brushRef="#br1" timeOffset="120755.5862">4753 163 382,'8'0'527,"-3"0"-67,2 0-100,-6 0-63,6 0-36,-7 0-20,1 0-4,-1 0 5,-1 3 19,-6-1 26,-1-2 22,-56 7 645,30-5-660,-9 0-35,-4-2-50,-4 3-61,-3 0-49,1-3-36,1 1-22,6 3-11,2 2-10,6-1-7,-2-1-5,9 4-3,2-4-3,-17 10-27,28-6-19,2-1-47,7-2-78,1 2-87,0-2-74,6 1-69,-4 0-74,4-2-86,2 2-136,5-2-97,4-4-13,4 2 39</inkml:trace>
          <inkml:trace contextRef="#ctx0" brushRef="#br1" timeOffset="120382.9188">4288-497 494,'11'-24'776,"4"-6"-79,4-6 109,-14 21-278,8-4 542,-12 15-858,6 4 87,-6 0-125,7 9-82,-3-2-67,3 1-5,5 25 19,-7-12-13,-1 5 0,-3-1 1,4 4 1,-4-2 0,1 6-5,-1-2-3,4 33 1,-4-33-13,-2 2 0,3-4-1,-3-1-1,0 0-2,0-2-3,-3 13-49,1-21-17,-1-2-47,-7 21-676,-1-23 9,1-1-283,4-7 366,1 1-16,0-1 31</inkml:trace>
          <inkml:trace contextRef="#ctx0" brushRef="#br1" timeOffset="121865.8478">5158-358 324,'17'-49'1602,"-5"33"-1245,8-2 402,8 18 36,26 41-126,-25 1-398,5 16-57,-18-25-124,-2 4-9,6 1-9,-8 3-9,-2 0-10,1-1-4,-4-1-3,-1-1-2,-4 2-5,1-3-7,-3 2 0,-3-4-1,-2 3 1,-3-3 2,-2 0-4,-3 0 1,-3-3 0,-1 2-3,-4-5 0,0 1-5,-3 1-3,3-4-3,2-1-3,-2-2-2,2-4-3,1 3-1,2-5-1,2-1-1,-3-1-1,5-1 0,2-2-3,-1-2-6,-5 5-61,11-9-14,0-6-48,2-1-88,1-1-103,-3-4-78,-1-6-91,-12-16-913,9 7 614,-6-4-2,3-2 59</inkml:trace>
          <inkml:trace contextRef="#ctx0" brushRef="#br1" timeOffset="122850.5374">5509-1297 110,'0'-7'426,"0"0"-16,8-8 279,-3 7-430,8-2 208,-5 2-218,0 4 17,0-3 12,1 4 9,3-2 0,18-6 266,-12 10-306,1-3-30,-5 2-29,6 1-23,-3-3-21,-1 4-19,-1-3-15,4 3-19,-6 0-20,-3 3-18,2 1-13,0-3-10,-4 5-9,-2-2-4,2 4-4,-3-5 0,3 4 2,-3 2 1,1-1-1,-1 1 2,-2 0 2,-1 2 3,1 0 3,-3 1-1,-3 2 2,1-2-1,-4 0 1,1 2 1,-3 0 0,0 0-5,-5-4-1,0 5-1,-1 0-4,-7 0-1,-5 0-2,-3-2-2,-3 4-9,-6-3-15,-1 2-25,1-1-42,-1 0-51,1 0-74,-2 1-115,4-5-85,4 1-60,5 2-83,-2-4-123,8 2-79,4 6-27,5-2 26,4 0 88</inkml:trace>
          <inkml:trace contextRef="#ctx0" brushRef="#br1" timeOffset="122438.073">5868-1352 463,'20'-7'451,"-8"3"-35,30-11 500,5-8 583,-41 22-1187,1-2-12,-6-1-26,-1 4-35,0-4-42,0 1-33,-5 3-32,-3 0-28,-5 0-25,4 0-25,-10 7-20,1-3-15,-3 0-10,3 3-4,-6 4-3,7 1 0,-1-4-1,2 5-1,2 2 0,-1-3 2,9 6 0,-5 1-2,6 0 2,1-2 1,3 5 0,2-4 1,6 5-1,-2-1 0,4 1 0,4 0 0,3-2 1,0-1-2,-1 2 1,1-3-1,1-1-1,-1-1 1,13 8-1,-16-15-1,0-1 0,-3-2-2,1 5-8,-6-12-24,-2 0-32,-27-59-1612,-31-10-650,38 57 1703,-1-3 49</inkml:trace>
          <inkml:trace contextRef="#ctx0" brushRef="#br1" timeOffset="115234.903">-984-24 360,'10'-7'681,"-7"2"-420,-1-17 358,-2 16-506,0-4 101,0 8-103,0-8 124,0 5 27,0 5-124,0-4 125,0 4-51,0 0-131,0 4-18,0-4 22,0 12-20,0-5-31,0 1 6,0-2 6,0 4 4,0-1 2,3 6 43,22 56 148,-4-45-158,-5-15-47,10 9 25,-13-9-40,3-3-5,-2 3-5,-1-4-3,0-2-1,1-2-2,-7 1-1,1-3-2,0 2 2,0-3 1,0-3 3,0 2 3,-2-5 4,2 1 1,4-2 3,-4-1 1,-2-4 0,7 0 0,6-17 17,-11 13-20,-1 0-1,1-1-1,0-1-2,-4 3 1,4-1-2,-3 1-1,2 0-8,-6 5 2,4-2 6,-5 1 4,3 0 7,1 6 4,-4-1 3,0 1 2,-4 2 9,4 2-6,0 1-6,0 0-5,0 0-8,0 8-6,-3-1-4,3-2-2,0 7-4,0-2 0,0-1-1,0 3 0,0-1 2,0 2 0,0 2 0,0 0-1,0 0 1,0 4-1,3 18 3,-3 5-2,0-20-1,0-2-1,-3 27 0,3-24 1,0 0 0,0 3 1,0-3-2,0 3 2,0-4 0,0 2-1,0 23 1,-1-24-3,-3 0 0,4 0 1,-4 33 9,0-38 0,-9 13 22,-4-2 12,-12-7 8,6-10-25,-29 7 17,21-11-23,-3-1-5,-64 12 10,68-13-21,-2-5-3,-16 6 1,6-2-3,13-5-17,8 0-60,13-1 6,4-5-29,-1 0-47,1-1-64,3-4-65,6-11-429,3 3 226,-2-5-122,10-1-64,5-1-20,5-1 27,11-4 47</inkml:trace>
          <inkml:trace contextRef="#ctx0" brushRef="#br1" timeOffset="115606.5244">292 2 262,'8'0'380,"-7"-2"-25,4 1-66,1 1 345,-4 0-456,-2 0-9,0 0 138,-2 1-39,-4 1-152,0-2-11,-6 5-4,-4-5-8,-1 4-3,-4-2-6,0-2-7,2 1-10,-9-1-11,8 4-13,-3-3-11,-1 5-10,6-6-9,1 1-6,-1 3-1,-14 4-8,24-6-17,3-2-18,4 2-20,1 1-25,0-1-25,0 0-35,0 1-40,4 3-295,-2-3 142,4-1-145,-1 1-82,0-1-39</inkml:trace>
          <inkml:trace contextRef="#ctx0" brushRef="#br1" timeOffset="115908.8728">406 313 327,'1'1'422,"-1"3"-40,0 3 577,-5-2-530,-11-2 43,-9 1 12,10 0-245,-9-3-8,2 1-12,-2-2-21,-5 4-28,3-4-28,-1 1-31,-1 1-25,3-2-24,2 5-17,4-5-14,1 0-13,2 0-11,4 4-21,-1-1-34,3 1-47,2-3-58,0 5-45,3-6-52,-3 1-59,0 3-52,3-4-76,-3 3-157,7 1-85,1-4-27,0 0-1</inkml:trace>
          <inkml:trace contextRef="#ctx0" brushRef="#br1" timeOffset="117606.1418">1649 232 112,'0'0'42,"0"0"59,0 0-79,-5 0 55,0 7-7,0-7-32,-1 1 3,0-1 6,-1 6 9,1-5 2,-1 2 7,1-3 5,0 1 6,4-1 4,-4 3 4,-1 1 179,4-4-178,0 0-2,3 0-3,0 0 149,0 0 0,0-7-66,0 7-68,0-1 128,0-2-84,-5 2 196,5 1-142,0 0 11,0 0 1,0 0-1,3-6 455,-1 5-543,-2 1-20,8-7 44,-3 0-54,1 6-59,4-2 5,1 2-18,-5-2-10,15-1 6,-13 4-8,3 0-1,-1 0 1,3 0-1,45 0 5,-39 0-5,8 0 1,20 0 0,-1 0 0,-25-4-1,27-3 25,-37 7 30,-9 0 33,-4 0-36,-4 0 0,-1 0 0,-4 3-8,-2-2-6,-3-1-7,2 3-4,-2 1-2,0-4-1,1 0 1,-5 0 0,2 4 4,-1-1 0,-17 1 30,17-4-35,-2 1-2,2 2-1,-26 1 21,-1 3-6,23-6-22,2 2 1,-20 4 6,23-6-14,-1 2-3,6 1 0,0-4-2,3 1 3,2-1-2,3 3 0,-3-2 3,5-1 0,2 0 3,-3 0 2,1 0 14,6 0-13,1-1 1,-3-2-1,10 2-6,-2-6-42,0 3-47,20-18-338,-8 10 34,-3-7-186,17-22-967,-16 23 692,-4 2 1,1 1 40</inkml:trace>
          <inkml:trace contextRef="#ctx0" brushRef="#br1" timeOffset="118395.0155">2839-241 340,'12'-11'426,"-8"10"-294,11-11 188,-15 8-260,0 1-7,0 3-27,0-3 64,0 3-54,0 0 3,0 0 4,0-1 4,0-2 4,0 3 3,0-2 59,0-1-55,0 1 60,0 0 0,0-3-12,3 5-62,-3 0-7,0 0-7,0 0-8,0 0-4,0 0-7,0 0-4,3 0-4,-3 0-1,0 0-2,0 0 0,0 0 1,0 0 3,0 0-3,0 0-1,0-2 0,0 2-6,0 0-9,-13 2-155,2 3 58,3-3-46,2 3-88,-1-5-145,-1 5-598</inkml:trace>
          <inkml:trace contextRef="#ctx0" brushRef="#br1" timeOffset="119319.3754">2350 11 209,'8'-16'803,"5"-22"183,0 1-457,-5 26-380,-3-1-16,14-10 86,-10 10-124,20-14 80,-13 15-91,-3-1-2,2 2 2,-3-2 2,8 0 4,-6-1 6,5 5 3,-4-4 3,4 1 3,-4 3 2,1 1 1,0 0-3,-2 0-6,2 3-10,-3-1-10,0 0-14,0 0-13,-1 5-11,0 0-11,9 0 8,-15 0-28,5 0-3,-3 5-1,7 2 6,-7 0 4,-4 2 13,0 0 11,-1 6 10,-3-1 11,-7 2 7,-2 22 75,1-20-79,-2 3-11,2 3-11,0-4-9,-1 3-8,-3 3-6,3-1-2,-7 2-3,-13 23 17,14-24-12,-4 2 1,-2-2 2,0-2 1,-1 0 0,-4 2-2,2-2-1,-2-4-2,-2 3-5,-19 19 8,28-24-14,-15 15 4,15-21-7,9-1 0,-1 1-7,6-2-3,0-1 7,2-4 5,2 2 5,1-5 4,1 3 6,6-5 7,-1 2 13,7-2 7,21-5 35,-14 3-46,6-3-7,1 1-4,-1-1-7,1 2-5,1-1-5,-6-1-4,2 3-2,-5-3 0,1 5-1,-6-2-2,-1 2 0,1 0 0,-7 0 0,1 0-1,0 0 0,-3 0 0,1 2 0,-1-2 0,0 5 0,-1-3 0,0 1 1,-3-1 1,6 2-1,-7-1 0,1 4-15,2-2-412,-1-8 100,1-1-116,2-4-155,24-32-2057</inkml:trace>
          <inkml:trace contextRef="#ctx0" brushRef="#br1" timeOffset="119725.4016">3468-288 88,'16'-14'439,"-3"-3"2,-3 5-38,1-4-91,-5 5-67,2 0-32,-1 0-6,-6 3 7,4 1 13,2 2 7,-6 1-2,-1 1-10,3 3 176,-3 4-221,-3 4-18,2 3-17,-11 5-9,4 5-3,-1 3 6,-4 6 9,-3 3-9,-43 87 208,36-75-259,-27 50 46,25-46-86,1 3-12,1-4-9,-36 97 14,38-60-24,16-42-8,7 33 8,14-8 4,-2-34-7,2-7 1,8 1 0,23 21 14,-20-29-13,31 18 7,-29-22-14,-7-6-11,2 4-16,12 5-117,-24-12 0,4-6-90,-6 3-100,3-5-77,-5-2-112,3-5-152,-1 0-77,1-3-34,3-3 7,6 4 65</inkml:trace>
        </inkml:traceGroup>
      </inkml:traceGroup>
      <inkml:traceGroup>
        <inkml:annotationXML>
          <emma:emma xmlns:emma="http://www.w3.org/2003/04/emma" version="1.0">
            <emma:interpretation id="{5CF5722D-29E0-45B5-9E76-21FDC868CA78}" emma:medium="tactile" emma:mode="ink">
              <msink:context xmlns:msink="http://schemas.microsoft.com/ink/2010/main" type="line" rotatedBoundingBox="20868,12088 24556,11468 24739,12557 21051,13177"/>
            </emma:interpretation>
          </emma:emma>
        </inkml:annotationXML>
        <inkml:traceGroup>
          <inkml:annotationXML>
            <emma:emma xmlns:emma="http://www.w3.org/2003/04/emma" version="1.0">
              <emma:interpretation id="{41A2B96F-7514-48B6-9FF7-3CF794DCAAE6}" emma:medium="tactile" emma:mode="ink">
                <msink:context xmlns:msink="http://schemas.microsoft.com/ink/2010/main" type="inkWord" rotatedBoundingBox="20898,12266 21572,12153 21655,12644 20981,12757"/>
              </emma:interpretation>
              <emma:one-of disjunction-type="recognition" id="oneOf4">
                <emma:interpretation id="interp20" emma:lang="en-US" emma:confidence="1">
                  <emma:literal>3</emma:literal>
                </emma:interpretation>
                <emma:interpretation id="interp21" emma:lang="en-US" emma:confidence="0">
                  <emma:literal>.</emma:literal>
                </emma:interpretation>
                <emma:interpretation id="interp22" emma:lang="en-US" emma:confidence="0">
                  <emma:literal>z</emma:literal>
                </emma:interpretation>
                <emma:interpretation id="interp23" emma:lang="en-US" emma:confidence="0">
                  <emma:literal>Z</emma:literal>
                </emma:interpretation>
                <emma:interpretation id="interp24" emma:lang="en-US" emma:confidence="0">
                  <emma:literal>T</emma:literal>
                </emma:interpretation>
              </emma:one-of>
            </emma:emma>
          </inkml:annotationXML>
          <inkml:trace contextRef="#ctx0" brushRef="#br1" timeOffset="121268.8575">4126 487 387,'13'-4'524,"1"0"25,6-3-22,0 3-65,3 0-54,7 1-35,2-1-23,2-1-16,35-1 262,-35 6-362,4 0-51,-4 0-40,0 4-28,20 3 53,-30-6-109,-6 2-13,-2 0-10,-3 1-8,-5 0-7,-3 7 19,-9-4-18,3-1 0,-10 1 3,-5 0-1,-20 11 23,12-6-30,-1-2-4,-27 13 3,27-12-11,0 0 0,0-3-1,7 1-1,-16 7 2,10-1 2,15-8-4,1-1-2,3 0 0,0-2 0,2 1 0,0-2-1,3 2 1,-2-1-1,2-1 0,2 1 0,1-3 0,0 5 3,2-2-1,3 0 5,0 2 2,18 0 21,-12 1-10,2-2 1,2 1 1,22 4 23,-21-5-26,2 1-5,0 0-1,0 0-4,-4-3 0,12 6 3,-18-5-8,-1 0-2,-5 2-2,1-5 0,-1 6 1,-3-2 2,1 1 2,-3 10 10,-3-9-3,1 1 8,-3 0 1,-3-1 3,-3 2 2,-2 1 1,-3-1 0,-3 0 0,-2-1-1,-11 0-5,5 2-2,-47 5 9,34-7-18,0-1-1,-4 1-3,3 0-6,5-5-12,0 3-25,-19 4-171,34-8 12,8 1-105,5-3-113,7-3-144,5 1-181,12-8-80,7 1-26</inkml:trace>
        </inkml:traceGroup>
        <inkml:traceGroup>
          <inkml:annotationXML>
            <emma:emma xmlns:emma="http://www.w3.org/2003/04/emma" version="1.0">
              <emma:interpretation id="{ED36174D-DE74-487B-A7D2-F2D0E4914AE8}" emma:medium="tactile" emma:mode="ink">
                <msink:context xmlns:msink="http://schemas.microsoft.com/ink/2010/main" type="inkWord" rotatedBoundingBox="22729,11775 24556,11468 24739,12557 22912,12864"/>
              </emma:interpretation>
              <emma:one-of disjunction-type="recognition" id="oneOf5">
                <emma:interpretation id="interp25" emma:lang="en-US" emma:confidence="0">
                  <emma:literal>.</emma:literal>
                </emma:interpretation>
                <emma:interpretation id="interp26" emma:lang="en-US" emma:confidence="0">
                  <emma:literal>"</emma:literal>
                </emma:interpretation>
                <emma:interpretation id="interp27" emma:lang="en-US" emma:confidence="0">
                  <emma:literal>x</emma:literal>
                </emma:interpretation>
                <emma:interpretation id="interp28" emma:lang="en-US" emma:confidence="0">
                  <emma:literal>X</emma:literal>
                </emma:interpretation>
                <emma:interpretation id="interp29" emma:lang="en-US" emma:confidence="0">
                  <emma:literal>^</emma:literal>
                </emma:interpretation>
              </emma:one-of>
            </emma:emma>
          </inkml:annotationXML>
          <inkml:trace contextRef="#ctx0" brushRef="#br1" timeOffset="124780.3335">7519-64 335,'12'-22'427,"-4"5"-30,6-20 177,-9 22-335,1-2 2,-4 3 23,1 0 21,-1 3 14,4 0 9,-4-1 2,1 1-9,0 3-12,2-8 222,-4 9-309,-1 2-31,0 2-28,0 1-28,0 2-21,0 5-25,-9 11 3,4-3-57,-6 9-1,3 6 6,-5 4 6,-1 9 7,-6 2 7,6 7 6,-2 0 5,-2 2 2,-1-3-1,1 2-2,1 0-1,-1-2-3,-3-1-4,-17 45 33,17-48-41,-19 38 22,25-44-36,-4-1-5,4 0-4,3-5-1,0-4-3,3 2 0,1-6-1,0-2-1,-2 19 3,7-27-4,0 1 0,3 14 5,0-25-10,0 0-5,0-5-8,-2 3-15,-1-3-31,3-3-41,-2-2-46,2-5-51,-6-1-83,1-3-93,-9-22-574,6 14 327,-5-4-91,-8-25-814,10 27 813,3-2 78</inkml:trace>
          <inkml:trace contextRef="#ctx0" brushRef="#br1" timeOffset="125362.5914">7173-155 323,'3'0'388,"-1"0"-16,-2 0-47,6 0 210,-6 0-299,2 0-15,2 2 598,11 7-125,-9-2-435,1 1 7,-1-1 4,5 13 217,-9-4-286,-4 19 115,-3-15-197,-3 5-17,-3 0-18,-2 1-12,-20 26 40,18-22-72,-4-4-7,5-4-5,-12 27 6,15-27-22,3-6-4,0 0 0,6-3-1,-3 14 7,5-16-6,2 1 2,-2-5 4,5 1 6,6 4 38,5-5 29,6 4 17,-6-10-50,5 1 0,2-2-3,9-3-4,0-4-7,8 3-4,0-1-7,2 2-5,4-2-4,43-1 3,-48 1-15,-5 3-2,1 1-1,-9 1-2,-2-4 0,-5 4-2,8 0 4,-20-2-4,-1 2 0,-3 0 1,-18 2-19,1-2-24,-27 7-197,-23-2-512,23-1 164,1-2-270,-110 10-2227,97-7 2057</inkml:trace>
          <inkml:trace contextRef="#ctx0" brushRef="#br1" timeOffset="124112.3884">5957 569 101,'-2'0'299,"-6"-3"-15,0 0-36,-43-25 873,55 28 832,1 3-1741,0-1-4,3-2-10,5 0-21,0 0-21,3 0-16,0 0-17,2 0-15,-1-2-14,4-1-16,0 2-8,-3 1-12,2-6-8,1 6-5,0-4-2,0 4-1,0-2 0,-4 2 1,1-3 1,1 1 1,-4 2 0,-2-2 3,-2-1-2,-2 3 1,-1 0 0,-3 0 0,3 0-2,-4 0-1,-1 0-2,-2 0-4,3 0 28,-4 0-40,0 0 11,0 0-25,0 0-4,0 0 1,0 0-4,0 0-2,0 0-1,0 0-1,0 0-1,-4 5 4,-12 4-9,15-7-36,-3 4-45,17-6-718,0-3 257,3-2-212,60-18-1896</inkml:trace>
        </inkml:traceGroup>
      </inkml:traceGroup>
    </inkml:traceGroup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17:35.1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8E465FC-96F3-4521-AEDA-876B4B3A0750}" emma:medium="tactile" emma:mode="ink">
          <msink:context xmlns:msink="http://schemas.microsoft.com/ink/2010/main" type="inkDrawing" rotatedBoundingBox="11259,11804 12111,11748 12117,11848 11265,11904" shapeName="Other">
            <msink:destinationLink direction="to" ref="{C1E359AF-8EAF-4788-BDE0-072076AECB54}"/>
            <msink:destinationLink direction="from" ref="{C1E359AF-8EAF-4788-BDE0-072076AECB54}"/>
            <msink:destinationLink direction="to" ref="{E7835511-9DA1-42B6-911C-75EEAE4F0095}"/>
          </msink:context>
        </emma:interpretation>
      </emma:emma>
    </inkml:annotationXML>
    <inkml:trace contextRef="#ctx0" brushRef="#br0">10259 4354 260,'12'-1'403,"1"-4"-22,13-2 174,0-7-12,-10 5 14,-8 4-84,-5 2-215,-11-1 488,0 4-548,-52 0 176,-10 4-277,30 4-65,-132 17 60,45-4-28,65-12-31,-44 10 19,-69 11-15,154-38-270,44-25-624,1 6-56,-15 14 277,-1 1-53,0 1 27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19:13.3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82414A-03ED-44D7-AF32-AA3F33D15138}" emma:medium="tactile" emma:mode="ink">
          <msink:context xmlns:msink="http://schemas.microsoft.com/ink/2010/main" type="writingRegion" rotatedBoundingBox="15917,14344 23032,14409 23015,16393 15899,16329"/>
        </emma:interpretation>
      </emma:emma>
    </inkml:annotationXML>
    <inkml:traceGroup>
      <inkml:annotationXML>
        <emma:emma xmlns:emma="http://www.w3.org/2003/04/emma" version="1.0">
          <emma:interpretation id="{D3811917-953A-4771-B95C-53AA935C5656}" emma:medium="tactile" emma:mode="ink">
            <msink:context xmlns:msink="http://schemas.microsoft.com/ink/2010/main" type="paragraph" rotatedBoundingBox="15917,14344 23032,14409 23015,16393 15899,163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1B0193-E03F-41BA-B4C1-D679AA23DF4F}" emma:medium="tactile" emma:mode="ink">
              <msink:context xmlns:msink="http://schemas.microsoft.com/ink/2010/main" type="line" rotatedBoundingBox="15917,14344 23032,14409 23015,16393 15899,16329"/>
            </emma:interpretation>
          </emma:emma>
        </inkml:annotationXML>
        <inkml:traceGroup>
          <inkml:annotationXML>
            <emma:emma xmlns:emma="http://www.w3.org/2003/04/emma" version="1.0">
              <emma:interpretation id="{97FE438A-1DC2-4169-9324-1AC7CFE020F6}" emma:medium="tactile" emma:mode="ink">
                <msink:context xmlns:msink="http://schemas.microsoft.com/ink/2010/main" type="inkWord" rotatedBoundingBox="20424,14636 23030,14659 23015,16345 20409,16322"/>
              </emma:interpretation>
              <emma:one-of disjunction-type="recognition" id="oneOf0">
                <emma:interpretation id="interp0" emma:lang="en-US" emma:confidence="0">
                  <emma:literal>(91-4)</emma:literal>
                </emma:interpretation>
                <emma:interpretation id="interp1" emma:lang="en-US" emma:confidence="0">
                  <emma:literal>(51-4)</emma:literal>
                </emma:interpretation>
                <emma:interpretation id="interp2" emma:lang="en-US" emma:confidence="0">
                  <emma:literal>(-91-4)</emma:literal>
                </emma:interpretation>
                <emma:interpretation id="interp3" emma:lang="en-US" emma:confidence="0">
                  <emma:literal>(491-4)</emma:literal>
                </emma:interpretation>
                <emma:interpretation id="interp4" emma:lang="en-US" emma:confidence="0">
                  <emma:literal>(-1-4)</emma:literal>
                </emma:interpretation>
              </emma:one-of>
            </emma:emma>
          </inkml:annotationXML>
          <inkml:trace contextRef="#ctx0" brushRef="#br0">3486 3960 94,'6'-5'887,"-4"2"-479,1-5 565,-3 5-658,2 3 5,-2 0 4,0-5 625,6 5-434,4-3-143,14 2-90,-10 1-162,4-3-15,6 0-9,5 1-10,-2 0-2,13-3-7,-1 1-6,51-5 52,-44 3-62,1 2-1,41-5 46,-16 1-22,-40 4-47,8 0 18,-11 1-31,-18 2-17,-6-2-1,3 3 4,-6 0-5,-4 0-3,2 4-5,-5 0-17,2-1-33,0 5-59,1-4-116,2-1-116,2 1-114,4 0-108,1-2-168,6 1-152,6-6-70,3-1-7,10-2 76</inkml:trace>
          <inkml:trace contextRef="#ctx0" brushRef="#br0" timeOffset="1798.5409">4874 3344 82,'0'-1'502,"1"1"-52,7 0 250,-4 0-435,-3-3-33,7 1 145,-5 2-221,-1 0-17,-2 2-7,0 1-3,0 4 10,-2 2 26,-2 3 29,-4 3 22,-5 4 18,0 4 16,-8-2 3,2 5-7,-2 1-24,2-2-39,-2 3-40,-16 23 59,19-31-138,2 3-20,-13 15 17,16-24-39,1 0-3,4-1-3,-10 12 12,2-6-6,11-11-12,-3-1-1,3 0-1,0 0-1,2 0 0,3-5 7,3 3 8,5 0 7,5-4 7,5 2 6,6-3 10,7-4 0,5-1 2,5 0-6,3-2-9,0-2-7,5 0-6,-5 0-9,1-1-9,-10 4-2,-1-1-1,-5-4-1,-7 8 0,-3-2-1,-6-1 0,0 5 0,-5-4-1,5 3 0,-12 2-5,-1 0-28,-1 2-18,-4 3-48,-1-4-72,1 1-91,0 3-83,-8 1-561,0 1-303,8-7 433,5 0-41,2-6 23,3 3 43</inkml:trace>
          <inkml:trace contextRef="#ctx0" brushRef="#br0" timeOffset="1238.61">5310 3288 255,'8'-16'388,"2"2"-32,1-2-70,10-16 166,-13 18-244,13-14 207,6-7 275,-22 24-416,3 0 21,-2 5 13,-4-1 8,1 3-6,-1-1-16,-2 2-33,0 1-44,0 0-48,0 2-44,-2 4-40,-6 1-28,0 4-17,-2 2-16,-2 8-4,-8 3 1,6 5 6,-5 6 5,1 1 6,-5 8 5,3 5 6,-8 3 6,3 0 5,-3 5-1,0-5-2,2 2-1,-3 0-1,0-7-1,3 1-3,4-1-4,-2-4-3,-18 34 30,28-39-43,-6-8-7,-5 27 10,12-32-22,-5 18 6,2-3-7,15-21-5,-6-6-3,2 1 1,4-3 0,1-2-1,-7 5 6,7-9-4,0-3-3,-1 1-2,1-1-14,0-1-20,-3-2-32,-1-5-53,3 0-99,-2-2-110,1-1-93,-4-1-102,1-2-161,3-5-161,-4 0-87,6-4-26,6 0 48</inkml:trace>
          <inkml:trace contextRef="#ctx0" brushRef="#br0" timeOffset="2449.028">5835 2993 248,'0'-9'409,"3"0"-26,8-27 940,-9 31-1092,3-1 5,1-2 11,0 4 14,15-7 586,-13 7-564,0 0-14,5 4 182,-8 0-284,3 4-36,0 4-28,2 6-24,-2 2-12,3 11-7,-2-2-1,4 8-1,3 6 0,0 5-4,-1 5-3,-2 7-1,12 65 41,-13-55-43,-4-2 6,-7 1 3,-2-1 4,-4 0 2,-10-9 1,1 6 1,-10-8-4,1 4-4,-39 48 45,25-51-57,-2-4-6,1 2-5,-4-6-3,7 2-3,-4-4-3,6-5-3,-4-2-4,6-2-4,-1-2-1,7-6-4,4-1 1,0-5-3,3-2 1,2-3-5,3-5 1,5 1-1,-1-5-3,1 0-8,0-2-23,-7-2-184,4-7-78,-2-4-142,-25-18-1014,14 7 454,4-1-57,-20-23-1065</inkml:trace>
          <inkml:trace contextRef="#ctx0" brushRef="#br0" timeOffset="-6008.296">-523 2728 154,'8'-10'398,"-4"-1"-25,1 5-62,0-5-80,3 3-52,-3 1-32,1 0-15,-4 0-11,6-2-5,3-6 116,-6 8-104,0 2 19,0-2 20,-1-3 213,3 4-172,-6 4 2,-1-1-2,0-4 157,0 6-217,0 1-27,-1 1-28,-6 2-23,1 1-19,-5 1-17,3 5-9,-5 2-8,-13 9 6,17-4-13,-4 3 0,-3-1 8,0 1 7,-20 31 50,16-20-23,-5 0 10,3-2 14,-33 42 94,27-32-81,-1-1 0,3 6-1,-1-4-5,-2 6-7,3 3-9,1-1-4,-17 49 46,8 6-24,21-51-48,2-3-3,6 4-3,0-7-5,2 5-2,2 47 18,2-49-23,4-4-3,3 0 0,5-3-2,27 43 12,-14-43-11,4-6 1,1 2 0,9-3 1,-7-5 0,3 0-1,1-3-1,-4-2-2,-5-3-2,0-1-4,-2-2-1,0 0-2,-2-5 0,-2 1-1,23 17 0,-22-19-1,-2 1 0,4 0 0,25 9-28,-24-11-23,-2-1-50,-3-3-60,-4 0-105,-2-2-122,-1-5-104,-12-1-200,-2 0-119,-5-1-51,-6 2-6,-7 2 24,-3 1 85</inkml:trace>
          <inkml:trace contextRef="#ctx0" brushRef="#br0" timeOffset="-3417.4276">322 3739 567,'37'-23'963,"-32"18"-729,3 2 192,0-2 117,-3 1-57,-4 4-282,-1 0 15,0 0-97,-5 2 173,-3 0 88,-19 4 46,-23 5-16,20-9-229,-12 4-27,-3 1-34,-53 6 43,-76 5-3,108-11-125,11-3-19,30-1-11,7-1-2,-11 1 0,16-3-3,5 0 0,-5 0 11,12 0-6,-2 0 4,-1 0 1,11 0 16,7 2-15,33 3-305,-1-5-453,-20-3 161,1 3-206,4-4-120,79-5-1919</inkml:trace>
          <inkml:trace contextRef="#ctx0" brushRef="#br0" timeOffset="-2630.7011">1306 3801 730,'25'0'509,"4"2"-15,53 5 562,-50-2-750,90 19 813,-61-12-745,5-4-127,-39-5-144,66-3 180,-61-3-195,-5-5-8,2 0-6,31-14 43,-35 9-71,1-3-7,-5 0-7,13-25 24,-10-7-7,-16-28 18,-16 52-49,-4 1-2,-5 2-2,-51-32 11,12 24-20,24 20-4,-27-5-4,33 11 1,-29 1-1,9 7 2,24 0 0,1-1-1,-37 24 1,43-16 0,-47 53-6,31-25 8,19-14 1,-8-4 5,6 3 6,-54 49 47,36-48-34,5-2 2,-39 26 31,33-30-34,-70 41 41,66-44-49,3 1-2,-33 13 11,33-20-15,-25 12 8,12-11 3,30-8-6,1-4 3,-5-3 23,14-1-21,1-5 0,4-5-1,2-3-2,2-4-5,4-3-5,1-3-2,4-2-2,-1-1-1,3-4-2,15-25 0,-15 29-1,-1 4 0,10-18-1,-11 24 0,-4 1 0,12-7-2,2 6-1,1 5 0,-9 14 3,0-4-2,21 5-1,23 0 0,-34 5 2,1-4 1,24 9-1,-24-3 1,-2-1 1,49 20 1,-50-15 0,9 9-1,-4 0 0,-18-5-1,5 9 0,-8-6 0,1-1 0,-1-2 1,0 4 1,0 0 3,1-1 1,20 37 13,-9-24-1,1-3-2,3-8-4,-5-4-15,-8-9-20,-6 0-28,4-6-53,7-2-737,-4-6 349,7-5-172,12-17-979,-9 16 781,-1-4 28</inkml:trace>
          <inkml:trace contextRef="#ctx0" brushRef="#br0" timeOffset="-1620.0778">2754 3825 520,'4'-10'513,"-3"3"-75,4-7 221,-5 9-382,6-2 223,-6 2-284,2 5-29,1 0-2,2 8 205,-2 1-174,-3 2 13,2 5 11,-4 25 259,-1-18-265,-2 5-27,-6 0-34,-2 5-36,-5-2-29,-7 2-26,-6 0-19,-9 5-14,-3-4-13,-8 0-11,-12 1-18,-1-2-42,-2-5-108,5-3-139,2-3-158,-54 12-1186,67-26 656,7-1-49,17-2-3</inkml:trace>
        </inkml:traceGroup>
      </inkml:traceGroup>
    </inkml:traceGroup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13:17.30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A1A4773-38CA-4ABD-B04D-36792E18C248}" emma:medium="tactile" emma:mode="ink">
          <msink:context xmlns:msink="http://schemas.microsoft.com/ink/2010/main" type="writingRegion" rotatedBoundingBox="14848,4402 15440,4402 15440,4942 14848,4942"/>
        </emma:interpretation>
      </emma:emma>
    </inkml:annotationXML>
    <inkml:traceGroup>
      <inkml:annotationXML>
        <emma:emma xmlns:emma="http://www.w3.org/2003/04/emma" version="1.0">
          <emma:interpretation id="{E75A1F3A-C9D2-43BE-8C33-9E6F921E5465}" emma:medium="tactile" emma:mode="ink">
            <msink:context xmlns:msink="http://schemas.microsoft.com/ink/2010/main" type="paragraph" rotatedBoundingBox="14848,4402 15440,4402 15440,4942 14848,49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4A17E0-5848-4EFD-BCEF-8483B8F2DA21}" emma:medium="tactile" emma:mode="ink">
              <msink:context xmlns:msink="http://schemas.microsoft.com/ink/2010/main" type="line" rotatedBoundingBox="14848,4402 15440,4402 15440,4942 14848,4942"/>
            </emma:interpretation>
          </emma:emma>
        </inkml:annotationXML>
        <inkml:traceGroup>
          <inkml:annotationXML>
            <emma:emma xmlns:emma="http://www.w3.org/2003/04/emma" version="1.0">
              <emma:interpretation id="{1A44BA1B-9C80-4F3C-87B9-93382CE7E717}" emma:medium="tactile" emma:mode="ink">
                <msink:context xmlns:msink="http://schemas.microsoft.com/ink/2010/main" type="inkWord" rotatedBoundingBox="14848,4402 15440,4402 15440,4942 14848,4942">
                  <msink:destinationLink direction="with" ref="{593634A9-EE96-4D54-AAFB-4AD7499AAAFF}"/>
                </msink:context>
              </emma:interpretation>
              <emma:one-of disjunction-type="recognition" id="oneOf0">
                <emma:interpretation id="interp0" emma:lang="en-US" emma:confidence="0">
                  <emma:literal>,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)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;</emma:literal>
                </emma:interpretation>
              </emma:one-of>
            </emma:emma>
          </inkml:annotationXML>
          <inkml:trace contextRef="#ctx0" brushRef="#br0">-146 3398 464,'0'-7'482,"-3"-3"-18,3-4 299,0 7-437,0 2-13,11-5 1294,-4 6-1169,-7 4-384,0 0-14,0 4-6,3-4-6,0 1-6,-3 5-5,2-3-7,3 6-4,1-1-1,-1 1 1,3 2-2,2 1 0,1 4-3,-2-1 1,1 0 2,4 4 0,-1-1-1,0-1 0,0 0 1,-3-2-1,2 3 2,-4-5 1,4 1-2,-6 1 2,2-2 0,3 10 7,-3-4 0,-6-7-6,-2-5 0,3 1 4,-1 3 5,-2-5 7,0 22 92,-5-21-65,3 0 3,-9 7 61,-10-2-10,5-6-57,-1 2-6,-6-1-4,-6 0-3,-1 0-6,-10 1-4,1 0-6,-41 7 5,41-8-12,-2-1-4,7 1-1,0 0-4,-17 5 3,30-8-4,5-2-6,3 1-2,-4 1-28,9-4-8,6 0-31,-1 0-213,3 0 6,3 0-95,-1 0-86,6-4-160,0-1-110</inkml:trace>
        </inkml:traceGroup>
      </inkml:traceGroup>
    </inkml:traceGroup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13:19.79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503C40-BD68-4A5C-A50F-043EC1906434}" emma:medium="tactile" emma:mode="ink">
          <msink:context xmlns:msink="http://schemas.microsoft.com/ink/2010/main" type="writingRegion" rotatedBoundingBox="17189,4739 18851,4739 18851,5795 17189,5795"/>
        </emma:interpretation>
      </emma:emma>
    </inkml:annotationXML>
    <inkml:traceGroup>
      <inkml:annotationXML>
        <emma:emma xmlns:emma="http://www.w3.org/2003/04/emma" version="1.0">
          <emma:interpretation id="{61A092CA-8288-40CF-8111-8E29CB09F147}" emma:medium="tactile" emma:mode="ink">
            <msink:context xmlns:msink="http://schemas.microsoft.com/ink/2010/main" type="paragraph" rotatedBoundingBox="17189,4739 18851,4739 18851,5795 17189,57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0683BA-6D80-4140-9D77-E15C235FADC6}" emma:medium="tactile" emma:mode="ink">
              <msink:context xmlns:msink="http://schemas.microsoft.com/ink/2010/main" type="line" rotatedBoundingBox="17189,4739 18851,4739 18851,5795 17189,5795"/>
            </emma:interpretation>
          </emma:emma>
        </inkml:annotationXML>
        <inkml:traceGroup>
          <inkml:annotationXML>
            <emma:emma xmlns:emma="http://www.w3.org/2003/04/emma" version="1.0">
              <emma:interpretation id="{34E2F16C-5809-4586-AAAB-FCFECF67FFEB}" emma:medium="tactile" emma:mode="ink">
                <msink:context xmlns:msink="http://schemas.microsoft.com/ink/2010/main" type="inkWord" rotatedBoundingBox="17189,4739 18851,4739 18851,5795 17189,5795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J .</emma:literal>
                </emma:interpretation>
                <emma:interpretation id="interp2" emma:lang="en-US" emma:confidence="0">
                  <emma:literal>J I</emma:literal>
                </emma:interpretation>
                <emma:interpretation id="interp3" emma:lang="en-US" emma:confidence="0">
                  <emma:literal>!</emma:literal>
                </emma:interpretation>
                <emma:interpretation id="interp4" emma:lang="en-US" emma:confidence="0">
                  <emma:literal>J -</emma:literal>
                </emma:interpretation>
              </emma:one-of>
            </emma:emma>
          </inkml:annotationXML>
          <inkml:trace contextRef="#ctx0" brushRef="#br0">-3736-515 144,'4'-15'509,"-3"4"45,6-1 15,-6 3-60,6-23 1123,-6 26-1266,-1 5-35,0-3 325,0 15-447,0 30-82,4-18-105,5 35 26,2-23-18,2 3 3,5 1-1,-1 1-1,3 2-3,-1-4-4,-3-2-4,16 26 11,-19-29-22,5 12 4,-14-26-8,0 0 2,-11-5 3,-10 6 12,2-16-10,-4-1 0,-24-6 11,18-1-16,0-4-4,2-3-1,-2-1 0,4 1-1,-3 0-1,-10-13-1,18 12 1,3 5 1,-4-6 4,9 9-1,3 0 0,-3-3 2,6 7-4,-4 4-1,1-1 0,-11 8 4,3-3 5,-6 1 8,-9 6 8,-7-2 8,-69 17 56,36-14-38,-13-2-2,-12-6 3,-12 4-1,-2-3-2,-100 3 34,119-10-48,-55 3 28,92-8-38,6 1-4,-16-9 11,40 2-19,8-1-3,7-36-8,33 3-40,8-5-64,-9 23 11,-2 1-44,1 0-51,-2 5-85,1 0-123,18-5-690,-4 17-1335,-25 14 1586,-3 6 64</inkml:trace>
          <inkml:trace contextRef="#ctx0" brushRef="#br0" timeOffset="184.8949">-4559 283 305,'12'12'631,"-3"-1"73,-1-1 28,-3 4-72,3-2-103,-5-1-60,-1 0-41,1 1-47,0-3-68,-1 10 150,-2-10-327,0-2-44,0 8 24,0-4-118,-8-6-284,3-10-92,-3-2-253,-5-5-184,-1-2-90,-12-2-45,-6-2-15,-3 0 29</inkml:trace>
        </inkml:traceGroup>
      </inkml:traceGroup>
    </inkml:traceGroup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13:19.19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B4C4342-0AB3-4BAC-A700-FDB93794F1CC}" emma:medium="tactile" emma:mode="ink">
          <msink:context xmlns:msink="http://schemas.microsoft.com/ink/2010/main" type="inkDrawing" rotatedBoundingBox="18990,4753 21382,5475 21225,5992 18834,5270" shapeName="Other"/>
        </emma:interpretation>
      </emma:emma>
    </inkml:annotationXML>
    <inkml:trace contextRef="#ctx0" brushRef="#br0">-986 131 3429,'0'0'211,"-4"0"-21,2 5-22,-32 7 212,21-5-274,-6 0 0,-122 31 425,53-20-341,30-10-99,-3 3-5,-13-4-3,-91 1 77,75-8-82,-9 0-3,1-1-5,-96-6 58,105 3-70,4-3-5,10 3-7,-98-14 85,133 10-83,6 4 4,2-3 3,-15-9 57,26 7-57,4-3-5,-33-20 57,32 19-86,1 1-5,-25-10 1,21 10-12,-25-12 1,10 4-3,17 12-1,-8-8 1,16 9-2,-7-8 0,13 7-2,-3-1-1,-5-10-6,7 8 3,1 3 1,0-1 1,-4-6-2,2 4 4,6 3 0,-12-10 1,6 10 0,1 1-1,-7-12-6,-3-6-21,11 17 14,-1-1-2,-4-17-30,5 5 25,2 3 9,0 7 9,-10-29-4,11 29 7,-9-8 1,5 0 4,-1 12-3,-2-9-1,4 9 0,-1-2-1,1 4 0,3-2 1,-4 4 0,-2-1 0,1-5 0,1 5-1,1 0 0,5 1-1,-2-1 0,-1 0-3,0-4-3,1 8-6,-1-3-58,-5 6-95,0-3 24,-9 8-309,7-4 81,-1 3-81,1-2-60,-3 1-150,0 0-109,1-2-38,-14 13-774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22:51.87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20C148D-C5D7-4945-B7E9-621A22781143}" emma:medium="tactile" emma:mode="ink">
          <msink:context xmlns:msink="http://schemas.microsoft.com/ink/2010/main" type="writingRegion" rotatedBoundingBox="2282,540 24856,128 25036,9991 2463,10403"/>
        </emma:interpretation>
      </emma:emma>
    </inkml:annotationXML>
    <inkml:traceGroup>
      <inkml:annotationXML>
        <emma:emma xmlns:emma="http://www.w3.org/2003/04/emma" version="1.0">
          <emma:interpretation id="{CBE84EF6-A8F1-4100-BB90-C1E7247B105F}" emma:medium="tactile" emma:mode="ink">
            <msink:context xmlns:msink="http://schemas.microsoft.com/ink/2010/main" type="paragraph" rotatedBoundingBox="8524,75 24970,1083 24861,2868 8415,18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D2F8844-11F6-4CFF-BADF-678513791973}" emma:medium="tactile" emma:mode="ink">
              <msink:context xmlns:msink="http://schemas.microsoft.com/ink/2010/main" type="line" rotatedBoundingBox="8524,75 24970,1083 24861,2868 8415,1861"/>
            </emma:interpretation>
          </emma:emma>
        </inkml:annotationXML>
        <inkml:traceGroup>
          <inkml:annotationXML>
            <emma:emma xmlns:emma="http://www.w3.org/2003/04/emma" version="1.0">
              <emma:interpretation id="{F1ABC9EA-F0E5-4862-939F-3FBD38CC7839}" emma:medium="tactile" emma:mode="ink">
                <msink:context xmlns:msink="http://schemas.microsoft.com/ink/2010/main" type="inkWord" rotatedBoundingBox="8433,384 20271,343 20276,1959 8438,1999">
                  <msink:destinationLink direction="with" ref="{014303B0-797C-4FA6-898A-3A1BA512D84C}"/>
                </msink:context>
              </emma:interpretation>
              <emma:one-of disjunction-type="recognition" id="oneOf0">
                <emma:interpretation id="interp0" emma:lang="en-US" emma:confidence="0">
                  <emma:literal>3391st.'</emma:literal>
                </emma:interpretation>
                <emma:interpretation id="interp1" emma:lang="en-US" emma:confidence="0">
                  <emma:literal>33231st.'</emma:literal>
                </emma:interpretation>
                <emma:interpretation id="interp2" emma:lang="en-US" emma:confidence="0">
                  <emma:literal>33931st.'</emma:literal>
                </emma:interpretation>
                <emma:interpretation id="interp3" emma:lang="en-US" emma:confidence="0">
                  <emma:literal>33901st.'</emma:literal>
                </emma:interpretation>
                <emma:interpretation id="interp4" emma:lang="en-US" emma:confidence="0">
                  <emma:literal>33971st.'</emma:literal>
                </emma:interpretation>
              </emma:one-of>
            </emma:emma>
          </inkml:annotationXML>
          <inkml:trace contextRef="#ctx0" brushRef="#br0">-5792 137 6135,'0'-3'62</inkml:trace>
          <inkml:trace contextRef="#ctx0" brushRef="#br0" timeOffset="194.8879">-5775 134 1942,'0'0'-35,"-3"1"-17,-3 5-757</inkml:trace>
          <inkml:trace contextRef="#ctx0" brushRef="#br0" timeOffset="2131.6632">-5704-53 417,'2'0'336,"2"0"-41,0 0-54,-1 0-60,-2 0-46,3 3 370,-8-3-427,3 1 3,-6 2 4,1-1 5,-15 10 121,-13 9 124,14-4-142,4-2-46,12-7-94,0-1-10,4 1-8,0-5-7,0 5-2,0 0-3,4 0-5,0-1-2,4 2-3,0-2-3,1 5-3,2-3-2,-4 3-1,4-4-2,-1 2-1,-2 0 1,3 2-1,-1-4 0,1 1 1,-1 1 4,-2-3 2,0 0 4,0 0 4,-2-3 3,0 1 6,-1-1 1,-3 0 6,4-1 7,-4 0 7,-2-2 10,-2 3 10,-4 0 11,1-1 12,0 1 8,-3 0 5,-5 3-3,4-7-7,-7 8-12,-2-1-11,-1-3-15,1 4-15,0-4-13,1-1-9,-2 1-7,4 1-3,2-1-3,-1-1-1,4-1-1,1 1 0,1-1 0,1 0-1,1-2-1,-1 3 2,3-3-1,-1 2-1,0-2 0,0 0-1,-1 0 1,1 0-4,2 0-1,1 0-1,-1 0-9,1 0-76,-1-2-20,3 2-68,0-3-60,0-1-48,0-4-72,0 1-143,3 1-114,-1-5-51,3 0 5,3-1 42</inkml:trace>
          <inkml:trace contextRef="#ctx0" brushRef="#br0" timeOffset="1480.4585">-5014 156 224,'3'4'207,"2"-3"-8,0 2-19,0-3-21,6 0 107,-6 0-164,-1 0-14,0 0-13,-3 0 53,-1 0-69,0 0-3,0 0-7,0 0-7,0 0-6,3 0-5,-3 0-7,0 0-5,0 0-4,4 0-1,-4 0-1,1 0 3,-1 0 2,0 0 2,0 0 7,0 0 0,0 0 6,0 0 2,0 0 3,0 0 1,0 0 2,0 0 1,0 0 1,0 0-1,0 0-3,0 0-4,0 0-6,0 0-6,0 0-2,0 0-8,0 0-3,3 0-3,1 0-3,-4 0-1,0 0 0,0 3-1,0-3 0,0 0 1,0 0 1,0 0 1,0 0 3,0 0 3,0 0-1,0 1 3,0 3 1,0-4 2,1 1 5,-1 1 7,3 3 7,-1-3 4,1 3 9,1 0 10,-4 2 11,0-3 11,0 3 10,1 0 4,-1 0 6,3 0 6,-1 0 1,-2 1 0,3-3-3,-3 1-8,0 2-9,0-4-10,0 3-9,0-3-8,0 0-10,-3 1-9,3 2-5,-5-2-3,4-1-3,-3 3-2,-1 1-3,1-1-3,0-1-3,1 4 0,-2-2-5,2 0-1,2 0-3,-3 3-5,3-3 1,1 0 0,-3 2 0,-1-2 0,4-3 1,-1 2-2,-2 1 0,3-1-1,-2-3 0,-1 3 0,0 0-1,-2-4 0,3 6 2,-4-6 2,-2 4 1,1-2 3,-1 2 1,-3 0 2,1-2 3,-2 2 2,-4-1 4,-5 0 5,0 1-1,0-4 1,-6 1-2,-2 1-3,-5-3-2,0 3 0,-4-3-8,-1 0-5,-7 1-2,-1-1-4,-2-2 1,-6 3 0,-1-3-2,-2 0 1,2 0 0,1 0 0,4 0-1,-2 0 1,5 0 0,3 0 0,-32 4 1,43-4-4,-23 7-4,10-2-20,28-4-1,3 2-15,-8-2-92,14-1 34,2 0-24,3 0-24,1-1-25,0-2-26,1-1-16,-2 0-8,4-1-1,-3-7-212,8 5 217,-3-2-35,4-3-43,3 1-71,5-5-65,3 2-29,0 0-8</inkml:trace>
          <inkml:trace contextRef="#ctx0" brushRef="#br0" timeOffset="-472.7318">-5009-386 441,'3'3'431,"0"-1"-43,4 9 182,-4-1-374,0 3-35,2 3-15,-4 2-13,3 1-9,-1 26 90,-2-22-124,32 131 247,47 45-106,-79-158-176,-49 61 253</inkml:trace>
          <inkml:trace contextRef="#ctx0" brushRef="#br0" timeOffset="-1020.1052">-796 17 477,'-3'0'387,"-1"1"-46,3 6 161,-6 0-327,-2 17 208,1 0-183,6-10-111,-9 27 143,8-9-90,19 18 41,-8-35-134,1 4-5,6-1-5,-1 1-8,2-4-4,0 2-8,-1 2-4,1-3-2,0-1-4,-3 1-1,0-2-4,7 10 1,11 16 1,-26-32-4,3-1-2,-3 1 2,3 0-1,-4-5 0,-4 2 0,7 5 0,-2 1 3,-9-6 6,-4-1 9,0 1 7,-9 0 4,-38 7 41,15-7-25,-13 1 13,-8-1 8,-19 0 10,-114-4 140,-241-7 297,263 1-327,-179-9 162,181 5-201,-154 2 56,-87 7-84,193 7-94,-61 7-6,237-11-15,-25-2 12,41-2-2,-13-7 25,-4-15 4,19 4-23,-2-4-1,1-4-4,-1-1-5,0-3-4,-23-39 1,31 35-6,-1-3 1,4 2-1,4-4 1,1 0 0,6 6-1,4-6-1,0-30 2,1 40-2,4 1 0,3-1-1,-3 4 1,1 4-1,-1-17 1,-3 23 1,1 2 1,0 2 0,-3 1 2,0 3 0,0 1 0,0-2 0,0 6-5,0 0-3,0 6-1,0 0 0,-3 3-1,0 4 0,-2 3-1,3 6 5,-1 2 0,0 3 1,1 1-2,-1-2-2,3 6 0,-2-4-1,2 1 0,0-1 0,0 2 1,0-1 0,0-2 1,0 2 0,0-4 2,0 3 1,0-2 0,0 0-1,0 0 1,0-2 0,2 2-1,-2 3 0,3-5 0,2 21-1,-2-18 2,-1-5 0,3 3 0,1 18 0,-6-19 0,2 13-1,-2-16 1,0-3-1,0 1 1,-2-2 0,-4 0 0,-1-2 0,-18 15 5,-36 7 9,38-27-9,-35 9 3,33-11-5,-2-1-2,-1-1 0,3-1-1,-1-2 0,-16 2 1,21-4 1,7 2 0,-2-5 0,6 2 1,-3-1-1,2-1-1,3 1 5,0-3 1,2-1 1,-1-1 4,2 1 1,4-3 2,-2 0 3,-1-4 2,4 3 0,7-19 20,-6 15-22,4-3-1,3 0-7,0 3 0,13-16 6,-5 6-9,-8 17-6,-3 2 0,0 2 3,0 2-3,0 2-1,1 1 0,-4 1-2,2 6-1,3-2 1,-6 5 0,6-1 1,-6 3 0,3-1-1,-3 2 1,-1 2 1,3 0 1,1-1-1,-4 2 1,1 0-1,-1 0 0,3-3 0,-1 6 1,-2-1-1,3 1-1,-3-4 3,-3 3-1,-2-2 0,0 3 1,-4-3 2,-10 3 0,-2 0 1,-5 0 2,-8-3-7,-4 3-1,-4-3-15,-4-2-28,4-2-42,2 0-53,6-4-100,0-1-115,9-7-83,1 0-150,3-1-145,6-6-70,-4-5-20,1-6 16,2-1 78</inkml:trace>
          <inkml:trace contextRef="#ctx0" brushRef="#br0" timeOffset="-2171.016">0 6 346,'3'0'451,"-3"-7"619,1 6-464,-1 2-239,0 2-164,0 2 9,4 20 422,-4-18-440,3 13 138,-2 5-80,-1-10-155,8 20 52,-4-20-90,0 8-5,1-1-6,0 1-9,3-1-9,0 4-6,-3 1-2,3-2-2,-3 1-2,3 1-4,0-3-7,5 25 1,-9-23-7,3-4 3,-2 23-45,0-24-22,-2-2-59,-2-3-87,-1 14-426,0-19 233,-13 6-745,5-13 451,-4-4 1,-1-1 55</inkml:trace>
          <inkml:trace contextRef="#ctx0" brushRef="#br0" timeOffset="2981.2211">-7218-178 340,'16'-30'905,"-7"4"-249,2-23 498,-9 42-833,1-13 870,-3 20-862,-3 12-167,-3 19-40,-1-7-60,2 4 4,2 1 6,3 2 1,0 2 3,3 39 35,1-38-75,-3 3-10,6-2-8,-6 0-5,4 1-3,1-2-3,1-1 0,-1 0-1,-4-3 0,3 1-1,3 21-2,5-10-49,-7-23-24,4 23-868,-10-37 18,-4-10 284,-5-25-1559,4 11 1547</inkml:trace>
          <inkml:trace contextRef="#ctx0" brushRef="#br0" timeOffset="3766.0388">-7587-472 879,'-4'-7'471,"1"3"-70,-2-1 187,4 7-326,-15 24 519,8-11-517,-8 28 242,6-18-272,-6 35 153,1 14-103,9-38-178,1 4-15,-3 42 39,7-41-87,-6 1-9,6 47 27,-3-42-35,4-2-1,-1-2 3,-7 46 33,3-49-30,-6 3 1,3-1 1,-5-6 1,0 2 1,-3-3-1,-2-3-1,1-2 2,-7 0 3,-2-7 2,-3-2 2,-1-1 0,-46 14 42,-17-14-6,42-13-45,-5-3-5,-2-1-6,-56-6 10,63-1-22,1-1-2,3-2-1,9-1-1,1-3-1,-19-19 6,35 14-5,3-5 0,5-2-1,1-33-2,13 28-3,7-5-1,16-27-8,-9 32 2,4 0 0,40-49-14,-36 57 13,23-21-12,-20 25 8,-2 0-1,-1 5-3,-3 1-1,1 1-3,-3 4-3,16-4-22,-22 9 24,3 0 1,-2 2 3,-7 3 1,5 2 3,-6 0 1,0 0 0,1 2 1,-6 17-7,0-10 10,-6 0 0,1 0 1,0 3 2,-6 0 2,5 1 1,-7-1-1,-2 0 1,1-3 2,-4 3 1,-6-3 2,-1 3 2,-6-3 2,-1-1 1,-3-1 2,-5-1 0,1-1 3,-3-1-1,-39 10 10,39-13-12,3 3 0,2-3-2,2 3-1,3-3-2,2 6-1,1-6-2,3 4-2,5-1 0,0 1 0,7 2 1,-2 0 1,3 1 1,2 2 3,1 1 2,2-1 3,0 2 0,3 1 2,-4 21 17,-3 1 2,8-22-15,-20 35 39,11-36-36,-15 17 20,12-20-19,-1-1-2,-36 15 16,21-18-19,-8-4-2,-4 2 1,-5-6-2,-3 1-3,-2-3-11,-2-4-20,-49-7-139,64-1-24,2-3-138,10-6-118,10-4-201,4-3-162,6-2-73,9-41-919,9 33 953</inkml:trace>
          <inkml:trace contextRef="#ctx0" brushRef="#br0" timeOffset="4157.0165">-8816-403 858,'6'-15'472,"2"4"-51,5-12 316,-5 11-379,-3 4-1,3-3 354,-8 6-372,3 2-33,-1 1-55,1 2 87,-3 5-231,3 0-29,5 23 40,-2-2-72,2 3 0,13 51 37,-8-34-41,0 2-4,0 8-7,0-4-8,-1 6-6,3-3-9,-2 2-13,-7-3-36,5-5-50,-3-1-99,0-8-118,-1 1-97,-7-8-155,-21 20-946,-6-30 679,-12-12 9,-11-2 76</inkml:trace>
          <inkml:trace contextRef="#ctx0" brushRef="#br0" timeOffset="4743.4897">-10103 552 92,'0'0'528,"-2"-2"50,-1 0 595,0-1-712,-2 1-67,-3-5 277,3 3-377,0-4-39,-12-7 90,2 3-235,6-2-27,-30-40 78,26 33-126,2-1 0,-7-21 24,15 22-35,-2 2-3,5 4-2,4-3-4,0 2-3,4 5-4,2-1-5,6 3 1,-3 2-4,5 2-2,-2 1-2,22 1-4,-19 6 2,-4-1 0,3 0-3,-4 3 0,-4 2 2,7 3-4,-9-3 6,0 4 1,-3-3 0,-2 3 1,-3 0-1,-3-2-2,-5 3 2,-2-1 2,-6 1 2,-1 0 4,-7 1 3,-29 13 14,21-12-6,3-2-1,-2 2 0,-23 12 8,31-12-16,-14 10-1,21-8-5,130 167 37,-51-149-24,-29-16-5,-1-5-1,-2 5 0,-2-5-1,-4-2-1,-4 1-1,-3 0 0,-7-3-2,-3-2 4,-6 8 18,-9-7-5,-9-1 5,-8 1 3,-10-1 4,-9-3 3,-15 0 4,-11-4-1,-14 0 1,-15-4 3,-13-4 8,-7 0 10,-8-3 10,3 0 5,-116-12 72,40 0-11,-69-31 8,226 41-126,-11-22 5,41 13-19,7-3-12,10-5-18,27-40-124,-5 26 2,7-1-75,7-6-112,6-1-93,-1-1-79,4-5-159,0 4-113,-7-1-43,42-42-780,-48 54 917</inkml:trace>
          <inkml:trace contextRef="#ctx0" brushRef="#br0" timeOffset="4958.4938">-10530-313 418,'24'-7'595,"-1"-1"70,-7 1-20,-3-1-73,4-3 961,-14 10-1066,-3 1-59,-3 0 206,2 0-393,-11 4 239,12-3-410,0 2-16,0-3-11,0 3-10,0-3-6,0 1-10,0 3-16,0 0-25,0 0-36,0-1-57,4 1-69,-3 3-572,-1-3 195,-1-4-176,-6 0-90,-3 0-31,1 0 8,-12 0 37</inkml:trace>
        </inkml:traceGroup>
        <inkml:traceGroup>
          <inkml:annotationXML>
            <emma:emma xmlns:emma="http://www.w3.org/2003/04/emma" version="1.0">
              <emma:interpretation id="{10AB864E-64E0-4352-8E5A-CFC940E4A9A9}" emma:medium="tactile" emma:mode="ink">
                <msink:context xmlns:msink="http://schemas.microsoft.com/ink/2010/main" type="inkWord" rotatedBoundingBox="24074,2104 24807,1929 24896,2298 24162,2473">
                  <msink:destinationLink direction="with" ref="{DA60CD7C-602E-4715-A540-F152AFD8666F}"/>
                  <msink:destinationLink direction="with" ref="{929AFD5F-D7AA-4063-99EC-EB116420C3A3}"/>
                </msink:context>
              </emma:interpretation>
              <emma:one-of disjunction-type="recognition" id="oneOf1">
                <emma:interpretation id="interp5" emma:lang="en-US" emma:confidence="0">
                  <emma:literal>.</emma:literal>
                </emma:interpretation>
                <emma:interpretation id="interp6" emma:lang="en-US" emma:confidence="0">
                  <emma:literal>,</emma:literal>
                </emma:interpretation>
                <emma:interpretation id="interp7" emma:lang="en-US" emma:confidence="0">
                  <emma:literal>s</emma:literal>
                </emma:interpretation>
                <emma:interpretation id="interp8" emma:lang="en-US" emma:confidence="0">
                  <emma:literal>T</emma:literal>
                </emma:interpretation>
                <emma:interpretation id="interp9" emma:lang="en-US" emma:confidence="0">
                  <emma:literal>?</emma:literal>
                </emma:interpretation>
              </emma:one-of>
            </emma:emma>
          </inkml:annotationXML>
          <inkml:trace contextRef="#ctx0" brushRef="#br0" timeOffset="63386.1239">4160 1469 340,'5'-2'434,"-2"-3"325,-3-5-222,0 6-299,-3 0-10,3-8 227,0 8-226,3-11 211,0 1-67,2-7 5,0 5-221,6-4-40,8-18 34,2 12-30,-10 12-55,-1 0 1,1-2 0,7-11 63,-2 4-19,-10 16-65,1-1-3,-6 4-1,7-4 32,-5 6-42,-3 2-6,2-5-5,-2 2-4,3 2-4,0 1-4,-1-3-3,1 1-1,-1 2-2,4-3 4,-4 3-1,11-4 10,-7 4-5,-1-3 2,4 3 14,-5 0-14,-3 0-2,6 0-2,6 7 2,-9 2-10,0-1-1,-3-1 0,4 5 1,-5-2 0,6 6 1,-4-5-1,9 14 3,-3-11-1,-1-2-1,6 1 1,1-2-1,-1 1 1,1-1 1,-1-3-1,3 3-1,0-4 0,-1 0 1,4-3-1,-5 2 0,2 0-2,-3-2 1,3 1-1,5 2 3,-15-5-3,1 2 0,-2-1-1,0 0 0,-2-2 0,-2 2 1,6 2-1,6 2 1,-12-3-1,4-3 1,1 2-1,-1 1 0,0-1 0,-2 2 1,-1 1-1,4-5 1,-6 2 0,2-3 2,-2 0 5,-2 0-2,-1 0 1,-2 0 1,-14-4 8,1 4-8,4-3-1,-7 0 0,-6 3 0,1 0-3,-33 0 3,31 0-3,-29 6 0,28-2-3,3 0 0,1 4 0,-30 7 0,4 4 0,25-10 0,-24 15-2,28-16 1,-4 4 1,5-1 0,2-3 0,5-1-1,-6 0-3,11-2-7,-1 1-12,2-2-21,2-3-28,1 2-32,3 2-38,-4-5-67,6 2-482,-2-4 193,-3 1-145,2-3-84,-2 4-39,-1 5-6,-1-1 42</inkml:trace>
        </inkml:traceGroup>
      </inkml:traceGroup>
    </inkml:traceGroup>
    <inkml:traceGroup>
      <inkml:annotationXML>
        <emma:emma xmlns:emma="http://www.w3.org/2003/04/emma" version="1.0">
          <emma:interpretation id="{5A3C171F-5247-4578-AEA5-AEE67A26EC23}" emma:medium="tactile" emma:mode="ink">
            <msink:context xmlns:msink="http://schemas.microsoft.com/ink/2010/main" type="paragraph" rotatedBoundingBox="2458,3300 13018,3048 13056,4623 2496,48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19C6FD-A6E3-48B5-97C9-8E8315EE6575}" emma:medium="tactile" emma:mode="ink">
              <msink:context xmlns:msink="http://schemas.microsoft.com/ink/2010/main" type="line" rotatedBoundingBox="2458,3300 13018,3048 13056,4623 2496,4874"/>
            </emma:interpretation>
          </emma:emma>
        </inkml:annotationXML>
        <inkml:traceGroup>
          <inkml:annotationXML>
            <emma:emma xmlns:emma="http://www.w3.org/2003/04/emma" version="1.0">
              <emma:interpretation id="{1702B4E4-91EE-4495-8323-0A08DA978C9E}" emma:medium="tactile" emma:mode="ink">
                <msink:context xmlns:msink="http://schemas.microsoft.com/ink/2010/main" type="inkWord" rotatedBoundingBox="2458,3300 4456,3252 4492,4732 2494,4780"/>
              </emma:interpretation>
              <emma:one-of disjunction-type="recognition" id="oneOf2">
                <emma:interpretation id="interp10" emma:lang="en-US" emma:confidence="0">
                  <emma:literal>him</emma:literal>
                </emma:interpretation>
                <emma:interpretation id="interp11" emma:lang="en-US" emma:confidence="0">
                  <emma:literal>Aim</emma:literal>
                </emma:interpretation>
                <emma:interpretation id="interp12" emma:lang="en-US" emma:confidence="0">
                  <emma:literal>Aims</emma:literal>
                </emma:interpretation>
                <emma:interpretation id="interp13" emma:lang="en-US" emma:confidence="0">
                  <emma:literal>Ain</emma:literal>
                </emma:interpretation>
                <emma:interpretation id="interp14" emma:lang="en-US" emma:confidence="0">
                  <emma:literal>Am</emma:literal>
                </emma:interpretation>
              </emma:one-of>
            </emma:emma>
          </inkml:annotationXML>
          <inkml:trace contextRef="#ctx0" brushRef="#br0" timeOffset="10430.597">-16423 3710 429,'8'9'425,"7"8"316,9 5-26,-19-14-486,-1-1 8,0-3 11,5 14 757,-4-13-589,-5-5-101,0 0-186,3 0-15,-3 0-7,3-1 82,-1-3-106,1 1-8,5-2-9,0-1-11,2-1-12,1-1-12,-1-3-11,3-1-9,-1-1-4,1-1-1,0-2-3,0 0 2,0-1-2,0-1 1,-2-1-1,2 4 1,-4 0 0,-1 3 1,0 3 0,0 0 0,2-2 2,-7 7-5,2-3 1,0 10-3,-5 1-1,3 0 0,2 0 0,0 5 0,-5 1 0,3-1 0,-3 14 1,0-14 0,0 2 0,-3 0 0,3-3 2,0-1 0,0 0 1,0 1 0,0-4 0,0 3 13,3-7-12,0 0 1,7-2 4,7-7-1,12-9-2,-11 10-2,3-3-2,-2-4 1,2 2 0,-2-2 4,-3 2 1,21-18 15,-22 16-8,17-14 23,-5 5 7,-13 11-20,-4 3 1,28-15 52,12 6 0,-42 16-72,10 3 1,-5 12-7,-10 1 1,-3-7-1,-3 1 0,3 2 3,0 1 1,0-1 0,-3 2 0,1 1 1,-3 8 1,-1-6-11,4-3-18,-1 1-38,-5 20-552,8-25 203,-5 2-117,2-2-191,-4-1-91,-4 4-35,-2-2 4,-4 6 48</inkml:trace>
          <inkml:trace contextRef="#ctx0" brushRef="#br0" timeOffset="7220.2444">-17642 3890 510,'-13'22'335,"287"-541"3859,-245 448-4194,66-158-5,234-449-21,-334 710 22,-57 185 12,39-145-3,-1 3-1,-48 170 0,46-160-5,4-1 1,-6-5 0,6-4 2,1-3-1,3-6 1,2-4 0,0-3-2,-1 38-5,12-63 5,2-3-1,1-3 0,4 10-2,-2-26 2,3 0 1,-2-5 4,-1 1-4,4-8 1,-4-1 1,0-6 0,4-5 0,-4 5-2,7-1 0,-5-2-2,2 1-1,4 0 1,0-1-3,0 1 1,0 0-1,7-5-4,-7 9 5,-3 2 2,1-1-4,4 1-26,-7 3 3,-1 0-12,-2 0-15,3-4-22,-3 4-23,0-1-24,0-2-24,0 0-22,0-2-20,0 2-12,0-5-9,3 4 1,-1-1 7,2-1 15,0-1 18,0 2 21,1 0 23,2-2 15,1-5-108,-8 3 34,0-1-118,-7-2-85,2 0-47,-3 0-24</inkml:trace>
          <inkml:trace contextRef="#ctx0" brushRef="#br0" timeOffset="9821.1739">-16700 3206 224,'3'-7'491,"-1"0"12,1-1 439,-3 3-540,5-2 683,-2 7-745,-3-4 496,-3 1-491,3 3-226,0-4 49,0 4-115,0 0-18,-2 4-13,-1-4-11,0 8-59,3-2-28,-2 1-57,-1-1-94,6 4-88,-1-1-65,1 2-62,2 4-113,-1-2-112,0 6-57,7 1-2,2 6 63</inkml:trace>
          <inkml:trace contextRef="#ctx0" brushRef="#br0" timeOffset="9575.3157">-16763 3607 578,'7'-7'593,"-6"5"-468,-1-1-24,7-6 130,-6 2-103,2 2-67,-1 3 0,-2-4 0,3-1 0,-3 3 1,0-11 71,-3-3 21,1 13-61,2-5 12,0 1 10,0 1 8,0 1 6,2-2 2,-2 2-1,3 2-8,-3-2-11,3 3-15,-1-1-10,3-3 58,-5 2-82,3 1-4,0 2 0,-1-1 1,4 0 0,-4 1 1,-2-2 2,3 3 2,-3 2 1,0-1 2,0-3-4,-3 4-6,3 0-9,0 4-5,-2 3 18,-1-3-43,0 4-8,-2 3 0,2-2 0,-2 2 3,3 4 5,-1-2-1,0 2-2,1-3 2,-1 3-1,3 1 0,-1 2 6,-3-3 7,1 2 3,-2-1 7,1 3 7,-4 0 10,3-4 7,-3 4 4,0-5-2,-5 3-2,5-1-4,0-2-4,1 0-6,1-2-8,1-4-7,0 3-7,1 4 6,0-11-24,4 1-2,0 0-1,0-3-3,0 1-2,0 1-3,0-4-11,0 3-15,0-3-27,4-3-37,-3 1-73,2-3-98,-1 1-77,-2-16-575,-10-10-492,5 11 643,1-5 39</inkml:trace>
        </inkml:traceGroup>
        <inkml:traceGroup>
          <inkml:annotationXML>
            <emma:emma xmlns:emma="http://www.w3.org/2003/04/emma" version="1.0">
              <emma:interpretation id="{03CF8CC4-AA86-4EDB-A2A9-6BF49DBA0669}" emma:medium="tactile" emma:mode="ink">
                <msink:context xmlns:msink="http://schemas.microsoft.com/ink/2010/main" type="inkWord" rotatedBoundingBox="6235,3542 8878,3479 8907,4722 6265,4785"/>
              </emma:interpretation>
              <emma:one-of disjunction-type="recognition" id="oneOf3">
                <emma:interpretation id="interp15" emma:lang="en-US" emma:confidence="0">
                  <emma:literal>ilex]</emma:literal>
                </emma:interpretation>
                <emma:interpretation id="interp16" emma:lang="en-US" emma:confidence="0">
                  <emma:literal>fix),</emma:literal>
                </emma:interpretation>
                <emma:interpretation id="interp17" emma:lang="en-US" emma:confidence="0">
                  <emma:literal>fix)</emma:literal>
                </emma:interpretation>
                <emma:interpretation id="interp18" emma:lang="en-US" emma:confidence="0">
                  <emma:literal>fix],</emma:literal>
                </emma:interpretation>
                <emma:interpretation id="interp19" emma:lang="en-US" emma:confidence="0">
                  <emma:literal>ilex)</emma:literal>
                </emma:interpretation>
              </emma:one-of>
            </emma:emma>
          </inkml:annotationXML>
          <inkml:trace contextRef="#ctx0" brushRef="#br0" timeOffset="15308.4129">-13503 3333 98,'8'-10'557,"5"-5"718,-8 7-676,-2 4-81,0-3-47,-6 3 1813,0 8-2179,-4 3-18,-5 0-12,-8-2-7,-5 9-9,-4-2-5,-6 7-7,-41 18 25,38-19-51,1 1-18,3 0-29,-17 14-166,30-17 13,5-4-87,6-2-103,5 2-574,10-5 339,8-7-118,11 0-46,37-15-728</inkml:trace>
          <inkml:trace contextRef="#ctx0" brushRef="#br0" timeOffset="15086.9378">-13318 2785 124,'5'-9'488,"-1"-3"21,4-8 404,-8 1-146,0 8-409,-3-4 332,-6 7-365,1 1-32,-2 3-49,-6-3-48,0 2-37,-2 1-28,1 4-22,-1 0-18,2 0-14,-16 12 52,19-4-80,-2 4-8,-13 24 24,18-16-37,-1 4 0,1 4-2,-1-1 0,3 6-1,-5 0 0,5 5 7,-5 0 6,4 2 4,-4 3 5,0 3 1,-3 1 2,0 6 1,3-5 2,-5 6-8,5-3-8,-3 0-8,2-2-6,1-1-3,-8 42 4,13-49-17,5 0-1,1-6 0,2-2 0,2-2 0,1-5-1,2-3 0,0-2 1,-2-5-1,2-2-3,0-2-4,-2-1-7,2-3-11,-5-4-15,0-1-25,0 0-42,-2-6-52,-1-1-69,-2-3-112,-3-5-91,0-6-89,0-1-143,-2-1-109,-7-62-1641</inkml:trace>
          <inkml:trace contextRef="#ctx0" brushRef="#br0" timeOffset="15573.2637">-12848 2985 1260,'11'-20'1391,"-9"13"-800,1-5 892,-11 20-786,-8 11-253,-31 45-72,28-38-286,0 4-12,-23 38 36,23-31-75,-26 72 22,37-77-49,3-4-3,8 21-16,4-26-12,7-4-19,21 9-131,20-12-221,20-20-381,-33-6 284,-7-4-105,36-25-917,-44 16 712,7-3 28,-5-5 92</inkml:trace>
          <inkml:trace contextRef="#ctx0" brushRef="#br0" timeOffset="15797.7722">-12198 2895 138,'9'-5'523,"7"-5"1119,0 65 768,-29-9-2015,2-18-241,-2 0-25,-25 44 58,15-37-126,-9 1-17,3-3-12,-4 0-15,1-1-24,-2-2-30,2-4-34,3-2-38,3-5-58,5-3-80,2-3-78,0-6-56,6 0-32,-1-3-64,-1-8-113,2 3-79,1-5-21,5-2 36</inkml:trace>
          <inkml:trace contextRef="#ctx0" brushRef="#br0" timeOffset="16031.6396">-12548 2936 822,'3'-12'665,"7"-27"2003,-7 34-2285,61 31 708,130 193-809,-170-187-277,-3 2-7,30 56-155,-4-9-825,-39-69 564,21-4-2845</inkml:trace>
          <inkml:trace contextRef="#ctx0" brushRef="#br0" timeOffset="17550.7692">-11488 2764 339,'4'-4'413,"-1"1"-34,-2 1-61,3-1-72,-1 3-63,-2 0 85,-1 0-159,5 3 93,-5-1 7,0-2-100,0 4 113,0-1-103,0 4 13,0 1 15,0 1 7,7 3 6,-6 4 4,7-1 3,2 7-1,-2 1-8,5 0-21,0 2-24,1 5-22,0-3-23,-1 1-17,3 0-10,10 32 7,-13-29-38,0-2-4,-5 0-2,1 2 2,-1-4-1,0 2-2,0 25 14,-4-28-3,-4 0 4,-4-4 0,1 2 0,-2 1 1,0-5-1,-3 0 0,0 0-1,0-1-4,2-1-1,-7-2 2,-1 0-3,1-2 0,-2 0 2,-1-2-1,-25 7 12,-7-4-4,20-8-15,-62 8-47,62-11 2,5 0-17,-27-3-284,41-6-136,10 1 183,44-19-850,-17 5 561,55-12-631,-32 12 643</inkml:trace>
          <inkml:trace contextRef="#ctx0" brushRef="#br0" timeOffset="16554.3376">-11691 2764 90,'0'-7'456,"0"1"8,0-1-9,0 3-30,-4-11 1094,8 15-1168,-8 0-24,4 7 496</inkml:trace>
        </inkml:traceGroup>
        <inkml:traceGroup>
          <inkml:annotationXML>
            <emma:emma xmlns:emma="http://www.w3.org/2003/04/emma" version="1.0">
              <emma:interpretation id="{04B2A11A-E76B-4227-B7EA-89271D2DD8D9}" emma:medium="tactile" emma:mode="ink">
                <msink:context xmlns:msink="http://schemas.microsoft.com/ink/2010/main" type="inkWord" rotatedBoundingBox="9591,3986 10364,3967 10376,4484 9604,4502"/>
              </emma:interpretation>
              <emma:one-of disjunction-type="recognition" id="oneOf4">
                <emma:interpretation id="interp20" emma:lang="en-US" emma:confidence="1">
                  <emma:literal>=</emma:literal>
                </emma:interpretation>
                <emma:interpretation id="interp21" emma:lang="en-US" emma:confidence="0">
                  <emma:literal>x</emma:literal>
                </emma:interpretation>
                <emma:interpretation id="interp22" emma:lang="en-US" emma:confidence="0">
                  <emma:literal>X</emma:literal>
                </emma:interpretation>
                <emma:interpretation id="interp23" emma:lang="en-US" emma:confidence="0">
                  <emma:literal>I</emma:literal>
                </emma:interpretation>
                <emma:interpretation id="interp24" emma:lang="en-US" emma:confidence="0">
                  <emma:literal>%</emma:literal>
                </emma:interpretation>
              </emma:one-of>
            </emma:emma>
          </inkml:annotationXML>
          <inkml:trace contextRef="#ctx0" brushRef="#br0" timeOffset="18325.4511">-10548 3498 904,'2'4'430,"6"-3"341,-5-1-447,2 6 297,0-6-312,1 1-2,9 3 275,22 3 84,19 5-267,-11-5-223,-18-3-108,0 0-12,-1 3-8,0-7-9,-1 4-6,1 0-4,-2 0-4,-5-1-3,5-1 0,-6 0 2,16 0 27,-15 1-25,-6-3 1,0 3-1,-1-2 0,1 2-4,2-3-1,6 5 15,3-1 3,-12-1-20,-2-3 1,-2 2-1,0-2-1,3 4-3,2-1 5,-11 1-13,6-1 2,-5-2-7,-1-1 1,1 4 0,-3-4 2,0 1 0,0-1 0,-5 0 4,2 0-14,0 0-16,-2 0-34,-3 0-52,-2 0-76,-14-6-575,11 2 164,-4-2-155,1 0-85,-5-1-36,-5-2 6,-1 1 51</inkml:trace>
          <inkml:trace contextRef="#ctx0" brushRef="#br0" timeOffset="17901.1739">-10353 3125 1042,'14'-7'1904,"31"2"-579,48 10-469,-67-5-724,54 10 141,-29-1-178,-6-2-44,-10 2-24,-14-5-19,11 4 2,-17-5-8,-2 2 2,0-2-1,-1 0 0,0-2 1,-3 5-1,12-1-4,-8-5-9,-5 1-23,-3-1-26,1 2-32,-4 2-51,-2-4-88,-2 0-90,-4 0-66,-2-6-50,-10 6-119,-3 0-109,-4 2-63,-9 3-9,-5 2 56</inkml:trace>
          <inkml:trace contextRef="#ctx0" brushRef="#br0" timeOffset="16730.2389">-9891 3213 397,'29'-11'788,"-25"7"-728,4-3-80,-8 7-91</inkml:trace>
        </inkml:traceGroup>
        <inkml:traceGroup>
          <inkml:annotationXML>
            <emma:emma xmlns:emma="http://www.w3.org/2003/04/emma" version="1.0">
              <emma:interpretation id="{F33A4AE7-1AB1-4144-98B1-9B0FA140FF0D}" emma:medium="tactile" emma:mode="ink">
                <msink:context xmlns:msink="http://schemas.microsoft.com/ink/2010/main" type="inkWord" rotatedBoundingBox="11830,4091 13042,4062 13055,4612 11843,4641"/>
              </emma:interpretation>
              <emma:one-of disjunction-type="recognition" id="oneOf5">
                <emma:interpretation id="interp25" emma:lang="en-US" emma:confidence="0">
                  <emma:literal>.</emma:literal>
                </emma:interpretation>
                <emma:interpretation id="interp26" emma:lang="en-US" emma:confidence="0">
                  <emma:literal>a</emma:literal>
                </emma:interpretation>
                <emma:interpretation id="interp27" emma:lang="en-US" emma:confidence="0">
                  <emma:literal>°</emma:literal>
                </emma:interpretation>
                <emma:interpretation id="interp28" emma:lang="en-US" emma:confidence="0">
                  <emma:literal>*</emma:literal>
                </emma:interpretation>
                <emma:interpretation id="interp29" emma:lang="en-US" emma:confidence="0">
                  <emma:literal>-</emma:literal>
                </emma:interpretation>
              </emma:one-of>
            </emma:emma>
          </inkml:annotationXML>
          <inkml:trace contextRef="#ctx0" brushRef="#br0" timeOffset="70597.5648">-8088 3539 109,'8'0'434,"30"29"1727,-17-17-1835,-8-3-135,66 24 669,-20-18-472,97 10 136,-70-21-388,-39-4-88,-1 0-14,46-4 4,190-76 27,-248 52-27,-13-5 8,-15-31 21,-39-60-24,2 63-33,-38-6 0,11 62-9,25 14 4,-24 10 7,17 2 2,-37 36 19,-6 30-9,6 0-18,-75 29 17,-92 12 50,143-91-47,36-26 8,27-30 53,9-40-29,7-13-52,91-80 66,-10 108-69,-1 14-10,-4 11 1,-18 19-5,-24 7 6,43 39-2,3-18 14,125 34 253,-175-61-218,1 6-7,-2-4-21,13 12 28,-7-7-27,-8-4-8,8 8 8,-8-9-8,0 1 0,1 1 0,-1 5 6,-4-8-6,-1 2 6,0-1-5,0-1-7,-1-2-13,-2 2-18,1-2-28,-4 3-43,6-3-62,-2-26-1981,10 12 1289,2-5-32</inkml:trace>
        </inkml:traceGroup>
      </inkml:traceGroup>
    </inkml:traceGroup>
    <inkml:traceGroup>
      <inkml:annotationXML>
        <emma:emma xmlns:emma="http://www.w3.org/2003/04/emma" version="1.0">
          <emma:interpretation id="{1A2DF8ED-97A6-457B-919B-ECBA1B0D9135}" emma:medium="tactile" emma:mode="ink">
            <msink:context xmlns:msink="http://schemas.microsoft.com/ink/2010/main" type="paragraph" rotatedBoundingBox="2388,5353 6721,5424 6712,5989 2378,59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0A7825-A1D0-48DB-9308-AFC5324B6D60}" emma:medium="tactile" emma:mode="ink">
              <msink:context xmlns:msink="http://schemas.microsoft.com/ink/2010/main" type="line" rotatedBoundingBox="2388,5353 6721,5424 6712,5989 2378,5918"/>
            </emma:interpretation>
          </emma:emma>
        </inkml:annotationXML>
        <inkml:traceGroup>
          <inkml:annotationXML>
            <emma:emma xmlns:emma="http://www.w3.org/2003/04/emma" version="1.0">
              <emma:interpretation id="{C88765BB-9234-4DC0-BF7D-1F46665131DD}" emma:medium="tactile" emma:mode="ink">
                <msink:context xmlns:msink="http://schemas.microsoft.com/ink/2010/main" type="inkWord" rotatedBoundingBox="2388,5353 6721,5424 6712,5989 2378,5918"/>
              </emma:interpretation>
              <emma:one-of disjunction-type="recognition" id="oneOf6">
                <emma:interpretation id="interp30" emma:lang="en-US" emma:confidence="0">
                  <emma:literal>DETL</emma:literal>
                </emma:interpretation>
                <emma:interpretation id="interp31" emma:lang="en-US" emma:confidence="0">
                  <emma:literal>DEETL</emma:literal>
                </emma:interpretation>
                <emma:interpretation id="interp32" emma:lang="en-US" emma:confidence="0">
                  <emma:literal>DGTL</emma:literal>
                </emma:interpretation>
                <emma:interpretation id="interp33" emma:lang="en-US" emma:confidence="0">
                  <emma:literal>DETAL</emma:literal>
                </emma:interpretation>
                <emma:interpretation id="interp34" emma:lang="en-US" emma:confidence="0">
                  <emma:literal>DEJL</emma:literal>
                </emma:interpretation>
              </emma:one-of>
            </emma:emma>
          </inkml:annotationXML>
          <inkml:trace contextRef="#ctx0" brushRef="#br0" timeOffset="11309.6154">-17381 4887 5736,'-25'15'135,"-9"-6"-13,-243 56-99,225-51-571,120-36-613,-32 6 584,6-3-117,-2 0-60,5 4-13,-3-4 33,-2 3 87</inkml:trace>
          <inkml:trace contextRef="#ctx0" brushRef="#br0" timeOffset="12488.3788">-17448 4580 195,'0'0'335,"8"-4"253,-8 4-348,5-3-41,0 0 94,-2 2-175,5 1 97,-3 0-107,-2 0 4,-1 0 4,6 8 279,-4-2-241,0 0 9,12 24 347,-8-18-341,1 0-3,4-1-11,3-2-10,-1 2-10,1 1-11,1 2-11,4-3-9,-5 1-10,-3-4-11,0 3-11,-2-1-9,-4 2-3,-4-1-1,-3 1 4,-5-1 3,-6 7 1,-4-5 4,-30 25 69,15-18-76,-2-1-9,0-3-13,-42 18 9,40-19-37,1 1-5,-28 8 1,11-7-20,29-10-18,7 0-28,-11 1-166,13-5 14,-1-9-475,0-6-213,5 5 315,0-1-97,0-1-41,-2-12-609</inkml:trace>
          <inkml:trace contextRef="#ctx0" brushRef="#br0" timeOffset="10923.8376">-16984 4603 445,'9'-7'475,"-4"0"-24,2 1-75,-6 3-62,-1-1-19,-5 1 2,1 3 3,-20 3 326,6 1-311,-3 4-7,0 0-26,-21 15 156,2 3-164,-9 21-70,36-31-177,3 3-10,-1-3-5,6 0-4,2 0-2,3 18 2,8-4-3</inkml:trace>
          <inkml:trace contextRef="#ctx0" brushRef="#br0" timeOffset="12064.0331">-17068 4638 156,'5'-2'260,"-2"0"-21,2-1-30,3-6 118,-3 6-223,-2-1-22,2-1-18,0 2-6,1-1-3,-1 0-1,0 1 0,0 2-1,8-6 61,-5 2-54,-4 2 2,9-4 66,-5 3-62,-1-3 7,-6 3 4,2 3 7,-1-2 6,-2 2 8,0-2 11,0 3 16,0-4 16,-2 4 18,-1 0 13,2 0 7,-6 4 3,-1 0-1,-1 0-3,-4 3-13,-3 1-17,1 2-20,-4 2-14,1 3-13,-3 1-10,1-1-7,2 1-9,2 0-9,-15 19 49,19-16-68,0-3-10,3 0-8,1 0-5,0 0-7,3-1-3,5 0-4,0 16 10,21 9 36,-8-28-27,-1-4 5,6 2 2,1 0 2,-1-4-1,25 7 24,4-7-17,-20-4-31,-4 3-2,20 0 3,-22-5-10,-2 2-1,-5 2-1,2-3-5,-3 1-6,-3 0-17,-2-4-20,-2 0-27,1 2-35,-4-5-57,-3 3-84,0-3-68,0 0-46,-3-2-30,-7-1-72,-1-3-120,-7 0-80,-23-12-645,18 9 725</inkml:trace>
          <inkml:trace contextRef="#ctx0" brushRef="#br0" timeOffset="12872.8183">-16485 4671 327,'3'-2'430,"-1"2"-25,-2-6 550,0 6-707,0 0-12,4 3 238,3 0-225,31 10 484,39-2-120,3 0-308,-27-10-186,0 2-22,74 5 44,-61-8-91,62 3 19,-65 1-48,-4-3-7,52 6 8,-61-4-15,-4-1-2,-1 0-2,-5 2 0,0 0-1,-1-3 0,-4 4 1,-1-2-3,-1-1-4,1 0-9,-2 3-21,-4-3-25,-3-2-39,2 0-71,-7 0-93,-1-2-71,7-7-549,-22 1 256,-4-1-78,-8 2-32,0-5 33</inkml:trace>
          <inkml:trace contextRef="#ctx0" brushRef="#br0" timeOffset="13274.9108">-15375 4550 404,'2'-5'479,"1"1"-17,2-2-44,-2 2-65,2 2-38,-1-1-15,4 3-6,4 3 2,0-1 0,19 5 261,6 8-96,1 2-128,-20-4-214,16 11 48,-17-12-112,38 47 55,-31-26-89,37 58 25,-2-3 192,-56-76-200,-6-3-1,-2-1 1,-3 3-1,-4-4 0,-22 13 31,8-9-37,1-3-5,-9 1-7,-35 7-4,35-6-24,1-3-20,0 2-30,8-2-35,-17 5-201,28-8 71,2-1-76,4-2-59,7-2-435,10-5 380,4 1-53,34-19-716,-14 12 581,9-2 34,5-2 31</inkml:trace>
          <inkml:trace contextRef="#ctx0" brushRef="#br0" timeOffset="14317.6199">-14095 4762 326,'18'-3'466,"20"1"398,-18 0-529,0 2-23,3 2-4,23 3 321,-20-1-317,37 5 280,-33-1-332,4 0-41,-2-4-37,2 3-32,-4 0-22,1-6-16,-3 2-10,1 0-5,-3-3-9,0 0-6,-5 0-4,-1-3-3,-2 0-3,-5-1-1,0-4 0,-2 1-4,-1-1-2,-6-1-4,-4-6-5,-1 3-7,-7-1-6,-2-5-8,-9 2-7,1-5-6,-3 5-7,-4-2-6,-1 4-6,-3 0-4,7 4-1,-6-1-3,3 4-2,4 2 0,-22 4-4,22 1 5,3 5 2,-3-2-1,-16 14-3,23-6 4,-18 15-3,17-9 4,3-1-1,-25 25-1,21-22 3,-5 2 1,1 3 1,-4-1 1,0 0 0,-3 3 0,-2-3 0,4 1 1,-6-1 1,-27 20 1,7-10 1,27-19-3,-11 6 5,11-8 13,16-9 0,1-6 28,4-2-21,3-3 2,3-2-2,-1-2-2,3-1-6,-2-3-4,2-3-4,3 0-4,0-1-3,-4-1-2,8-3-2,-6-1-2,2 2 0,3 0-4,-1 1 0,11-15-9,-8 23 7,-2 1 1,-2 1 0,16-7-4,-16 12 6,4 0 1,0 3 1,0 1 0,-1 1 1,5-4 1,-1 6-1,-7-1 0,4 1 0,0 0 0,-2 1-1,-4 5 1,1-2-2,0 5 0,0 1 0,-4 3 1,1 1 1,-2 5 0,5 18 1,-6-18 1,1 3 1,2-3 1,1-2 0,4 18 2,0-18 0,-2-2-1,11 15 8,-9-20-4,14 11 5,-18-11-6,2-4-1,0 2 1,2-4 0,-4 0-2,4 2 2,-7-4-2,-1 1 0,4-2-1,4 2 2,-5-3-3,3 0 0,4 0 1,1 0-1,0-3-1,34-1 1,-31 2-1,0-4 0,-4 5-1,16-6 2,-14 4 1,-12 1-1,3-1 0,-2 3-2,0-1 1,-1-2 0,-2 3 1,4-5-1,0 3-1,-4 0 0,3-1 1,-2-1 0,-1-1-1,4 3 0,-1-3 0,-3 0 0,1-2 0,-1 4 0,4-5 0,-3 0 0,-1 1 0,4-1 0,-1 1 2,-3-2 0,1-1 1,-1 1 1,4 2-1,-3-2 2,-1 1 0,3 1 1,-3 2 0,4-3 0,-3 1 0,2-1-1,-1 1 0,1 0 0,2-5 1,-5 5-4,6 3 1,-4-4 3,-2 4 0,3 0 2,-3-1 2,0 3 2,0-3 2,-3 3 3,3-3-2,-2 0 1,2 1-2,-6-1-1,6 1-2,0 1-3,0-1-2,0 0-2,0-7-9,0 7-16,0-4-24,0 0-34,0-5-67,0 3-97,0-2-151,-5-14-921,-11 2-483,-3-3-46,0 16 1016</inkml:trace>
        </inkml:traceGroup>
      </inkml:traceGroup>
    </inkml:traceGroup>
    <inkml:traceGroup>
      <inkml:annotationXML>
        <emma:emma xmlns:emma="http://www.w3.org/2003/04/emma" version="1.0">
          <emma:interpretation id="{FEA0F922-10F2-4555-909F-852866636685}" emma:medium="tactile" emma:mode="ink">
            <msink:context xmlns:msink="http://schemas.microsoft.com/ink/2010/main" type="paragraph" rotatedBoundingBox="2918,7260 16465,7013 16501,8977 2954,92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30CCB1-92A5-4D6E-82EA-CC594097762D}" emma:medium="tactile" emma:mode="ink">
              <msink:context xmlns:msink="http://schemas.microsoft.com/ink/2010/main" type="line" rotatedBoundingBox="2918,7260 16465,7013 16501,8977 2954,9224"/>
            </emma:interpretation>
          </emma:emma>
        </inkml:annotationXML>
        <inkml:traceGroup>
          <inkml:annotationXML>
            <emma:emma xmlns:emma="http://www.w3.org/2003/04/emma" version="1.0">
              <emma:interpretation id="{90965758-1024-4372-BB24-28EC7A3A234E}" emma:medium="tactile" emma:mode="ink">
                <msink:context xmlns:msink="http://schemas.microsoft.com/ink/2010/main" type="inkWord" rotatedBoundingBox="2918,7260 4960,7223 4993,9059 2952,9096"/>
              </emma:interpretation>
              <emma:one-of disjunction-type="recognition" id="oneOf7">
                <emma:interpretation id="interp35" emma:lang="en-US" emma:confidence="0">
                  <emma:literal>him</emma:literal>
                </emma:interpretation>
                <emma:interpretation id="interp36" emma:lang="en-US" emma:confidence="0">
                  <emma:literal>Aim</emma:literal>
                </emma:interpretation>
                <emma:interpretation id="interp37" emma:lang="en-US" emma:confidence="0">
                  <emma:literal>Lim</emma:literal>
                </emma:interpretation>
                <emma:interpretation id="interp38" emma:lang="en-US" emma:confidence="0">
                  <emma:literal>Tim</emma:literal>
                </emma:interpretation>
                <emma:interpretation id="interp39" emma:lang="en-US" emma:confidence="0">
                  <emma:literal>dim</emma:literal>
                </emma:interpretation>
              </emma:one-of>
            </emma:emma>
          </inkml:annotationXML>
          <inkml:trace contextRef="#ctx0" brushRef="#br0" timeOffset="20341.2097">-17204 7821 329,'35'-86'320,"41"-104"117,-38 90-323,-1 0-34,-2-1-28,26-87 28,-38 98-31,-2 6 14,-4 10 15,-4 6 13,0 8 10,8-41 139,-10 61-101,7-24 192,-5 22 47,-5 27-183,-4 4-9,1 2-14,2 2-22,-1 1 71,0 7-144,1 7-15,1 3-9,-2 5 4,1 33 92,-4-12-52,-6 8 19,-2 6 11,-3 8 10,-5 10 6,0 8-3,-4 5-3,-4 1-11,-3 4-13,1 0-15,-1 2-18,-24 85 27,27-89-74,-16 75 8,20-16-20,12-79-14,2-7 0,7 40 5,4-59-7,-3-1 0,10 17 3,-11-33-5,1 9-1,-5-23 0,3-1-1,2-2-4,0-10 0,0-2-2,1-5-4,7-26-67,-3 11 16,-1-5-10,7-6-11,23-44-106,-13 35 91,1 0 17,0 2 16,-1 3 12,-2 5 11,13-16-8,-24 34 37,1-2 0,-9 21 15,-5 8-2,-5 3 3,0 3 6,-3 8 6,-5-3 3,-7 31 26,10-25-22,-1 4 0,4-2 0,-1-2-3,2 2-5,1-8-6,3 0-5,4 23-54,6-37-35,18-9-358,-9-8 110,-1-3-142,0-9-149,7-33-831,-15 25 717,3-1 71</inkml:trace>
          <inkml:trace contextRef="#ctx0" brushRef="#br0" timeOffset="20522.9466">-16421 7432 459,'3'-10'638,"-3"4"60,5-5 550,-5 0-262,0 7-556,0 4-58,0-3 133,0 3-350,0 10 66,0-5-256,-5 15-199,2-6-40,-2 4-93,-5 5-87,-2 2-169,-4 6-114,0 2-53,-2 47-767</inkml:trace>
          <inkml:trace contextRef="#ctx0" brushRef="#br0" timeOffset="20992.265">-16291 8047 108,'16'-11'929,"-2"-7"-65,7-5-113,-10 8-385,33-35 711,-6 7-440,30-30-18,-19 25-372,-31 29-157,12-11 42,-15 19-85,-5 2-6,-2 2-7,0 4-9,0 1-8,1 7-4,-4 2-12,3 2 1,2-1-1,-2 6 0,11 13 4,-9-13-3,7 14 0,-6-16-1,-3 0 1,5 0 3,-8-7-1,0-2 1,0 0 0,1-3 1,1-3-2,1-1 0,4-3-1,0-2-1,1-3-1,3-3 0,-2-1-1,7-3 0,3-1 0,-2-2-1,33-19 2,-25 20 6,-4 1 7,3 1 4,-3 1 8,-1 5 9,-4-1 10,-2 3 7,7-5 64,-16 8-59,3-2 45,-5 6-63,-4 4-8,3 0-9,-1 7-1,2 2-18,-3 3-2,3 2 0,3 3 0,-1 2 0,3 4 0,0 3 1,-1-2 1,1 1-1,2 5-6,12 25-64,-14-29-29,-2-2-70,-1 0-117,-2-3-125,-5 21-780,-75 56-2224</inkml:trace>
        </inkml:traceGroup>
        <inkml:traceGroup>
          <inkml:annotationXML>
            <emma:emma xmlns:emma="http://www.w3.org/2003/04/emma" version="1.0">
              <emma:interpretation id="{8329D52F-B24C-4339-8C44-EBB083F0A486}" emma:medium="tactile" emma:mode="ink">
                <msink:context xmlns:msink="http://schemas.microsoft.com/ink/2010/main" type="inkWord" rotatedBoundingBox="6148,7941 8837,7892 8859,9117 6171,9166"/>
              </emma:interpretation>
              <emma:one-of disjunction-type="recognition" id="oneOf8">
                <emma:interpretation id="interp40" emma:lang="en-US" emma:confidence="0">
                  <emma:literal>fix.)</emma:literal>
                </emma:interpretation>
                <emma:interpretation id="interp41" emma:lang="en-US" emma:confidence="0">
                  <emma:literal>fix.]</emma:literal>
                </emma:interpretation>
                <emma:interpretation id="interp42" emma:lang="en-US" emma:confidence="0">
                  <emma:literal>fox.)</emma:literal>
                </emma:interpretation>
                <emma:interpretation id="interp43" emma:lang="en-US" emma:confidence="0">
                  <emma:literal>fax.]</emma:literal>
                </emma:interpretation>
                <emma:interpretation id="interp44" emma:lang="en-US" emma:confidence="0">
                  <emma:literal>fix,</emma:literal>
                </emma:interpretation>
              </emma:one-of>
            </emma:emma>
          </inkml:annotationXML>
          <inkml:trace contextRef="#ctx0" brushRef="#br0" timeOffset="26288.9458">-13642 7709 933,'-329'194'1011,"350"-200"-1757,3 3 65</inkml:trace>
          <inkml:trace contextRef="#ctx0" brushRef="#br0" timeOffset="25979.4747">-13557 7275 375,'11'-12'480,"19"-38"1039,-17 24-919,-64-81 1523,4 94-1902,14 14-149,25 4-65,0-1-2,-2 13 1,7-6 0,-37 69 88,8-34-32,19-22-32,-16 29 29,16-23-28,3-3 0,-1 5 1,-6 33 32,9-32-29,-1 36 39,9-35-41,0 115 74,0-74-77,-4-3-9,-11 33 0,7-72-15,0-2-2,-3-2 1,-8 25 2,4-29-4,6-2-1,-17 31 3,18-40-4,0 5-2,6-9-10,2-2-20,10-8-176,3-9-179,-8 0 52,7-17-590,0-13-511,-11 17 646</inkml:trace>
          <inkml:trace contextRef="#ctx0" brushRef="#br0" timeOffset="26247.3203">-13650 7713 463</inkml:trace>
          <inkml:trace contextRef="#ctx0" brushRef="#br0" timeOffset="26597.6555">-13013 7383 777,'17'-18'1002,"-10"13"-587,-19 2 1351,-63 55-738,-2 16-638,22-11-258,30-25-95,1 0-12,4 5-6,9-6-3,6-3-5,5 3-3,5-2-1,6-5 0,-1 1 0,8-2-1,3-4-2,3 0-5,45 26-26,-45-34-8,-2-4-23,-1 0-27,-3 0-35,3-2-61,-5-2-81,0 1-68,27-3-1044,-27-2 711,0-5-45,-2 5 10,11-4 59</inkml:trace>
          <inkml:trace contextRef="#ctx0" brushRef="#br0" timeOffset="26969.6941">-11982 7327 385,'8'-10'408,"3"-2"253,-9 7-437,4-1-34,-4 0 129,-2 4-174,0-2 237,-2 11-109,-10 12 20,4-5-144,-4 2 7,-15 29 155,8-19-176,-57 64 164,46-56-233,-4-1-15,1-1-14,-3 1-9,-1-2-6,0-1-10,4-2-4,2-1-4,2-3 0,2-2-5,6-4-19,2-3-34,1 0-47,6-5-45,2-4-50,-9 1-317,-4-19-701,7-7 83,8 7 575</inkml:trace>
          <inkml:trace contextRef="#ctx0" brushRef="#br0" timeOffset="27237.799">-12506 7422 410,'11'-12'503,"8"-19"858,48 4 696,-26 54-1625,72 142 173,-44-44-444,-11-40-124,-43-62-31,42 53-92,-47-63-5,-2-1-60,2-4-89,-4-1-80,-1-2-65,-5-4-88,-3-1-141,-23-9-1546</inkml:trace>
          <inkml:trace contextRef="#ctx0" brushRef="#br0" timeOffset="28991.416">-11547 7244 186,'13'-13'702,"-7"9"-421,2-3-78,-3-5 94,0 0 24,-2 8-34,-1 1-180,-2 3 14,0-2 16,0 0 24,0 2 22,3 0 228,-2 0 9,3 0-228,-4 4 126,3-4-197,-2 5-18,-1-3-17,5 6-12,-1-1-7,4 2-2,8 14 69,-4-10-67,1 5-5,2 1-4,-2-2-5,3 2-4,1 1-8,15 25 20,-19-23-38,0 0-3,-5 2 0,-3-2 3,-5 2 5,-3 2 9,-2-3 5,-5 1 6,-1 0 5,3 2 2,-5-2 1,3-1-3,-1 3-1,5-2-6,-13 26 36,11-25-46,3 2-3,3 0-3,-1-1-3,0 2-2,3-2-3,0 24 14,-2-26-22,-1-1 0,1-2-3,-12 21 7,7-24-11,-4-3 0,-14 10 7,12-10-7,-3-6 0,-2-1-1,2-1-6,2-3-13,-3 3-25,0-6-44,1 1-56,-13-2-417,16 0 127,0 0-73,4 0-145,-3 0-109,-13 4-858,-4 4 179</inkml:trace>
          <inkml:trace contextRef="#ctx0" brushRef="#br0" timeOffset="27606.9721">-11505 7714 5533,'-15'48'8,"-26"41"-6</inkml:trace>
        </inkml:traceGroup>
        <inkml:traceGroup>
          <inkml:annotationXML>
            <emma:emma xmlns:emma="http://www.w3.org/2003/04/emma" version="1.0">
              <emma:interpretation id="{22759958-4FC5-48EC-BF97-532D2EC9FF98}" emma:medium="tactile" emma:mode="ink">
                <msink:context xmlns:msink="http://schemas.microsoft.com/ink/2010/main" type="inkWord" rotatedBoundingBox="10219,8170 11039,8155 11048,8621 10227,8636"/>
              </emma:interpretation>
              <emma:one-of disjunction-type="recognition" id="oneOf9">
                <emma:interpretation id="interp45" emma:lang="en-US" emma:confidence="0">
                  <emma:literal>s</emma:literal>
                </emma:interpretation>
                <emma:interpretation id="interp46" emma:lang="en-US" emma:confidence="0">
                  <emma:literal>S</emma:literal>
                </emma:interpretation>
                <emma:interpretation id="interp47" emma:lang="en-US" emma:confidence="0">
                  <emma:literal>$</emma:literal>
                </emma:interpretation>
                <emma:interpretation id="interp48" emma:lang="en-US" emma:confidence="0">
                  <emma:literal>=</emma:literal>
                </emma:interpretation>
                <emma:interpretation id="interp49" emma:lang="en-US" emma:confidence="0">
                  <emma:literal>-</emma:literal>
                </emma:interpretation>
              </emma:one-of>
            </emma:emma>
          </inkml:annotationXML>
          <inkml:trace contextRef="#ctx0" brushRef="#br0" timeOffset="39360.3551">-9694 7624 955,'3'0'110,"4"-1"40,5-4 61,-8 3-136,13-9 169,-9 10-162,0-5 1,4 1-3,-6 0 3,7-2-2,0-1 3,6-8 98,-11 7-83,-2 2 7,-2 0 2,0 2 0,1 2 1,-5-2-3,3 2-8,-3 0-7,5 2-9,-2-3-7,1 1-4,0-1-7,4 0-2,-1 0 6,7-2 10,1-2 11,6 0 16,-1 0 4,1 0 11,2-1 8,-2-1 5,0 1-1,-2 2-5,11-6 98,-20 6-121,1 2-5,-3-1-3,-3 2-4,-3 3-3,1-2-5,-3-1-4,0 4-3,0 0-7,-3 0-8,-2 0-9,0 0-11,-5 0-9,-4 0-7,-4 4-10,-3-1-4,0-2-5,-4 3-3,-2 2 0,-6 2-2,3-4 2,-2 0-1,-2 0 2,-25 11 2,25-9-1,4-1-1,1 0 0,-26 1 3,30-3-4,4-3-1,1 3 0,1-3-2,5 0 1,-2 0-1,3 0 1,2 0 0,-4 0 3,10 0-3,-1 0 1,4 0 0,-4 0 2,4 2 1,2-2-5,2-5-5,14-27-284,-8 17 86,10-12-481,-5 9 235,7-9-808,-7 11 501,-5 7-11,5 1 38,0 4 82</inkml:trace>
          <inkml:trace contextRef="#ctx0" brushRef="#br0" timeOffset="39772.1239">-9129 7573 235,'6'0'480,"2"-2"504,-3 0-596,-5 2-55,6 0 279,-6 4 241,0-4-598,0 3-23,-3-1 144,0 1-223,3 1-16,0-1-7,-2-1-3,-1 0 0,2-1 2,-6 4-2,1-3-6,-9 2-5,1-3-8,-7 5-9,-8-1-6,-1 2-7,-7-3-10,1 4-8,-4-5-9,5 5-6,-2-4-7,7 3-5,-1 2-8,4-4-8,-20 9 6,9-1-17,7 3-9,20-9-3,-8 8 1,8-8-2,3-3 1,0 3-1,1-3 1,1-3-2,-1 2-1,-4 0-20,3-2-10,3-1-24,-8 0-165,2-1 33,5 1-66,-5-3-100,3-1-88,-60-15-2829,55 15 2519,4 4 78</inkml:trace>
        </inkml:traceGroup>
        <inkml:traceGroup>
          <inkml:annotationXML>
            <emma:emma xmlns:emma="http://www.w3.org/2003/04/emma" version="1.0">
              <emma:interpretation id="{03D69A17-7269-497C-B7B9-0C6D1E3C0F94}" emma:medium="tactile" emma:mode="ink">
                <msink:context xmlns:msink="http://schemas.microsoft.com/ink/2010/main" type="inkWord" rotatedBoundingBox="12508,7549 13676,7528 13703,8963 12534,8984"/>
              </emma:interpretation>
              <emma:one-of disjunction-type="recognition" id="oneOf10">
                <emma:interpretation id="interp50" emma:lang="en-US" emma:confidence="0">
                  <emma:literal>&amp;</emma:literal>
                </emma:interpretation>
                <emma:interpretation id="interp51" emma:lang="en-US" emma:confidence="0">
                  <emma:literal>K</emma:literal>
                </emma:interpretation>
                <emma:interpretation id="interp52" emma:lang="en-US" emma:confidence="0">
                  <emma:literal>$</emma:literal>
                </emma:interpretation>
                <emma:interpretation id="interp53" emma:lang="en-US" emma:confidence="0">
                  <emma:literal>4</emma:literal>
                </emma:interpretation>
                <emma:interpretation id="interp54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73895.9863">-7565 6907 256,'3'-17'375,"-1"-2"-31,4 0-55,-6-16 122,0 22-231,0-1 2,0-1-1,-6-15 420,14-15 825,-5 38-1224,-1 6-22,6-10 104,-4 11-84,3 26 79,-7 19-148,-3-15-56,-1 8 9,0 4 3,-1 3-3,-3 4-5,-13 107 101,8 54-75,12-107-82,-6 36 0,7-98-17,-6 139 21,6-151-20,-4-2 0,1 26 7,2-34-7,-3 2 0,4-6 0,-3 4-2,2 5 6,1-17-8,0 12 1,0-17-129,4-24-346,33-112-2181,-16 17 316,-14 74 1678</inkml:trace>
          <inkml:trace contextRef="#ctx0" brushRef="#br0" timeOffset="75701.6251">-6519 6779 102,'0'-8'1242,"2"4"-939,9 0 159,-10 3-263,4-2-7,-2 0 10,6-6 243,-6 5-207,3-4 234,1 1 132,-6 5-303,-2 2-178,-3 2 90,1 1-119,-2 4-4,-3 2-4,0 3-4,-5 4-3,-6 6-2,-2 1-5,-6 4-2,-3 4-6,1 4-7,-39 32 34,30-31-56,4-3-5,0-2-8,1 1-5,2-5-3,2 0-2,2-1-3,0-3-2,1-2-1,0-1-3,6-1 0,-3 0 0,-27 11 5,28-16-3,-5 3 2,-17 7 11,24-13-4,5-4 3,-1 1 2,5-3 3,4 1 4,-7 0 39,9-3-26,8-3 45,13-8 42,4 0-59,1-4-15,-9 6-32,1 1-1,-2 2 0,12-8 18,-12 7-19,-1 0-1,15-3 12,-10 5-16,-2 2-2,-1 0-4,6 0 0,19 5 3,-18-1-5,2 0-1,3 7-2,20 4 8,-24-4-2,38 25 30,-48-20-18,14 11 31,-11 7 15,-9-18-33,1 0-4,11 34 60,-8-31-67,10 38 27,0-19-29,-7-17-14,-5-5 1,6 2-3,-3-2-1,-1 1 3,3-5-3,4 30 30,-12-31-14,0 0 4,-3-2 6,0 13 37,0-11-32,0-1-1,0-3-2,-3 2-6,3-1-1,0 3-5,0-4-4,0 1-4,0-1 0,0 1-4,3 0 0,-3-5 0,2 2 0,1-1-1,-1-1 4,4-1-4,-4 1 4,1-1-2,-1-2 0,1 2-1,2 1 1,-5-3-3,3 0 1,0 0-1,-3 0 2,0 0-3,0 0 1,-3 0 9,0 0-7,3 0 0,-2 0-2,-1-3 1,3 1-1,-3 0 0,3-1-2,-2 1 0,-1-5-23,3 2-9,0-2-26,-2 0-32,2-1-41,-6 0-51,-1-15-419,1 11 115,-2-7-129,-5-16-1065,7 15 741,-1 4-4,1-14-799</inkml:trace>
          <inkml:trace contextRef="#ctx0" brushRef="#br0" timeOffset="74179.8246">-7068 6928 362,'8'-14'497,"-6"2"26,3 5-64,6-10 468,-9 14-688</inkml:trace>
          <inkml:trace contextRef="#ctx0" brushRef="#br0" timeOffset="74551.6641">-7026 6871 3639,'5'1'185,"37"1106"2886,-41-1100-3067,-1-1-1,-1 5 2,-3-3-1,0-1 0,-3 5 1,1-3-1,-2-1-1,0 4-1,0-2-2,3-1 1,-3 5-1,5-6-1,1-5-7,2-2-7,0 2-11,2-3-12,-2-3-21,3 2-26,0-5-41,-1-2-48,-2 0-51,8-15-489,0 8 241,-4-3-63,8-15-783,-7-5-203</inkml:trace>
        </inkml:traceGroup>
        <inkml:traceGroup>
          <inkml:annotationXML>
            <emma:emma xmlns:emma="http://www.w3.org/2003/04/emma" version="1.0">
              <emma:interpretation id="{97CA6830-D136-4D4A-AD37-57C5EFDDA548}" emma:medium="tactile" emma:mode="ink">
                <msink:context xmlns:msink="http://schemas.microsoft.com/ink/2010/main" type="inkWord" rotatedBoundingBox="14760,8009 16482,7977 16492,8487 14769,8519"/>
              </emma:interpretation>
              <emma:one-of disjunction-type="recognition" id="oneOf11">
                <emma:interpretation id="interp55" emma:lang="en-US" emma:confidence="0">
                  <emma:literal>to</emma:literal>
                </emma:interpretation>
                <emma:interpretation id="interp56" emma:lang="en-US" emma:confidence="0">
                  <emma:literal>so</emma:literal>
                </emma:interpretation>
                <emma:interpretation id="interp57" emma:lang="en-US" emma:confidence="0">
                  <emma:literal>'so</emma:literal>
                </emma:interpretation>
                <emma:interpretation id="interp58" emma:lang="en-US" emma:confidence="0">
                  <emma:literal>"so</emma:literal>
                </emma:interpretation>
                <emma:interpretation id="interp59" emma:lang="en-US" emma:confidence="0">
                  <emma:literal>-0</emma:literal>
                </emma:interpretation>
              </emma:one-of>
            </emma:emma>
          </inkml:annotationXML>
          <inkml:trace contextRef="#ctx0" brushRef="#br0" timeOffset="76180.4856">-4905 7241 498,'10'-2'439,"-2"-1"-46,0-1-89,-3 4-54,3-3 700,-8 3-690,0 0 283,0-2-275,-4 2-15,4 0-17,-4 0 170,-1 0-234,-7 2-15,3 0-15,-7-1-11,1 6-15,-10-5-19,-3 1-17,1 2-15,-7 2-9,1 0-10,-39 12 25,-42 12 33,33-8-60,70-21-43,2 1 1,-7 5-3,12-8-8,4 6-131,4-6 19,0 0-62,3 0-105,12-6-551,-5 5 282,81-25-3043</inkml:trace>
          <inkml:trace contextRef="#ctx0" brushRef="#br0" timeOffset="77275.5958">-4643 7484 357,'9'-3'437,"15"-7"574,-14 8 1143,-23 6-1786,5 0-191,-2 0-5,-1-1-14,-2 2-14,-1 1-12,-5-2-11,4 4-12,-6-5-10,-3 5-9,-1 0-12,-6 0-8,-6 2-8,-45 10 43,34-11-63,5 3-5,0-4-8,-2 4-6,9-1-6,3-3-4,7-1-4,-14 5 4,27-9-7,-1 1 4,10-4-6,4 0 1,4-1-3,10-6-31,-1 0-24,3-1-42,2-1-57,2 0-99,30-19-575,0 1-528,-2-5-243,-22 18 813</inkml:trace>
          <inkml:trace contextRef="#ctx0" brushRef="#br0" timeOffset="76531.9885">-4789 7462 1526,'3'2'418</inkml:trace>
          <inkml:trace contextRef="#ctx0" brushRef="#br0" timeOffset="76448.0369">-4794 7460 1045</inkml:trace>
          <inkml:trace contextRef="#ctx0" brushRef="#br0" timeOffset="77843.6583">-3708 7146 226,'8'-4'473,"0"1"30,-3-4-44,6-1 249,-9 6-385,4 0-13,-6-2 0,2 3-4,-2-2-5,-2 3-14,-1-1-21,-5 1-36,0 1-40,-5-1-30,0 4-24,-8 2-15,4-1-13,-8 0-9,0 5-11,-1 1-3,0 1-7,-2 0-1,0 3-4,-4 1-4,7 0-7,-78 54 121,79-51-153,6-3-6,1 4-5,-16 18 4,0 48-2,33-70-18,5-2-2,22 27 5,-1-23 0,9-4-1,-16-12-4,-1 1 1,4-3 2,2-3 1,28-6 14,-1-6 18,-5-5 15,-21 8-25,-3 0-1,-1-2-1,29-39 36,-38 35-47,1-2 0,0 1-2,0-18 7,-8 21-12,1 3-1,-6-2-1,2-9 9,-4 17-10,2 2-1,-8-2 3,3 4-4,-1 0 0,-1 2-3,-4-3-6,2 4-13,-4-2-22,0 2-37,-6 0-65,-17-6-471,20-1 107,-1-2-181,-3-1-128,6-3-62,-18-15-890</inkml:trace>
        </inkml:traceGroup>
      </inkml:traceGroup>
    </inkml:traceGroup>
    <inkml:traceGroup>
      <inkml:annotationXML>
        <emma:emma xmlns:emma="http://www.w3.org/2003/04/emma" version="1.0">
          <emma:interpretation id="{0870C18A-76B2-4B79-9199-8B97FCD783AB}" emma:medium="tactile" emma:mode="ink">
            <msink:context xmlns:msink="http://schemas.microsoft.com/ink/2010/main" type="paragraph" rotatedBoundingBox="2631,9791 7738,9538 7770,10199 2664,104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958BEF-68C8-4886-A699-684EF553C73E}" emma:medium="tactile" emma:mode="ink">
              <msink:context xmlns:msink="http://schemas.microsoft.com/ink/2010/main" type="inkBullet" rotatedBoundingBox="2632,9818 3550,9773 3579,10358 2661,10403"/>
            </emma:interpretation>
            <emma:one-of disjunction-type="recognition" id="oneOf12">
              <emma:interpretation id="interp60" emma:lang="en-US" emma:confidence="0">
                <emma:literal>76</emma:literal>
              </emma:interpretation>
              <emma:interpretation id="interp61" emma:lang="en-US" emma:confidence="0">
                <emma:literal>36</emma:literal>
              </emma:interpretation>
              <emma:interpretation id="interp62" emma:lang="en-US" emma:confidence="0">
                <emma:literal>96</emma:literal>
              </emma:interpretation>
              <emma:interpretation id="interp63" emma:lang="en-US" emma:confidence="0">
                <emma:literal>€</emma:literal>
              </emma:interpretation>
              <emma:interpretation id="interp64" emma:lang="en-US" emma:confidence="0">
                <emma:literal>06</emma:literal>
              </emma:interpretation>
            </emma:one-of>
          </emma:emma>
        </inkml:annotationXML>
        <inkml:trace contextRef="#ctx0" brushRef="#br0" timeOffset="21740.954">-17296 9105 197,'13'-10'497,"7"4"33,-6-1-4,2 2-83,27-7 328,18 4-74,-29 5-360,34-1 257,-5 8-177,-37 0-267,2 1-26,-8 5-19,-6-1-14,3 4-11,-10 2-6,-1 4-9,-4 3-1,-8 1-3,0-2-2,-4 3-6,-1 2-7,-5 0-8,-6-2-6,3 4-6,-4-4-6,-6 2-6,2-4-3,-1-1-3,-4 3-3,0-9-3,1 4-13,-4-1-25,-29 5-172,34-14-5,3-5-112,3-1-83,-22-8-626,27 2 325,2-5-56,5-2-16,6-2 41,4 0 90</inkml:trace>
        <inkml:trace contextRef="#ctx0" brushRef="#br0" timeOffset="21430.4484">-16702 8986 235,'19'-14'479,"1"0"16,-3 2-55,4-5 253,-11 10-369,-7 2-1,2-1-1,-5 5 2,-2-2-2,-6 3-9,-24 10 206,10-4-326,-4 8-35,-3 2-29,-34 24 53,33-14-125,4 0-16,-3 2-13,7-1-10,1 1-6,2-1-5,6 0-2,7-2-3,-1 1 2,10-2-2,2-3 2,8-4-1,8 0-1,5-1-1,2-2-4,43 5-23,-36-12-8,4-6-20,28-2-141,-38-5 6,-6 2-90,1-31-1065,-76-9-839,23 32 1474</inkml:trace>
      </inkml:traceGroup>
      <inkml:traceGroup>
        <inkml:annotationXML>
          <emma:emma xmlns:emma="http://www.w3.org/2003/04/emma" version="1.0">
            <emma:interpretation id="{BB9B00E2-69AA-4F3E-AB23-6E86513E1E60}" emma:medium="tactile" emma:mode="ink">
              <msink:context xmlns:msink="http://schemas.microsoft.com/ink/2010/main" type="line" rotatedBoundingBox="4086,9719 7738,9538 7770,10199 4118,10379"/>
            </emma:interpretation>
          </emma:emma>
        </inkml:annotationXML>
        <inkml:traceGroup>
          <inkml:annotationXML>
            <emma:emma xmlns:emma="http://www.w3.org/2003/04/emma" version="1.0">
              <emma:interpretation id="{9182EDD9-C4D9-4315-AAA2-69D98858EC9F}" emma:medium="tactile" emma:mode="ink">
                <msink:context xmlns:msink="http://schemas.microsoft.com/ink/2010/main" type="inkWord" rotatedBoundingBox="4086,9719 7738,9538 7770,10199 4118,10379"/>
              </emma:interpretation>
              <emma:one-of disjunction-type="recognition" id="oneOf13">
                <emma:interpretation id="interp65" emma:lang="en-US" emma:confidence="0">
                  <emma:literal>TL)</emma:literal>
                </emma:interpretation>
                <emma:interpretation id="interp66" emma:lang="en-US" emma:confidence="0">
                  <emma:literal>+ L)</emma:literal>
                </emma:interpretation>
                <emma:interpretation id="interp67" emma:lang="en-US" emma:confidence="0">
                  <emma:literal>+ -L)</emma:literal>
                </emma:interpretation>
                <emma:interpretation id="interp68" emma:lang="en-US" emma:confidence="0">
                  <emma:literal>TS)</emma:literal>
                </emma:interpretation>
                <emma:interpretation id="interp69" emma:lang="en-US" emma:confidence="0">
                  <emma:literal>+ -a,</emma:literal>
                </emma:interpretation>
              </emma:one-of>
            </emma:emma>
          </inkml:annotationXML>
          <inkml:trace contextRef="#ctx0" brushRef="#br0" timeOffset="22129.8062">-16047 9170 354,'0'-4'479,"1"0"-16,3-3-43,0 3 227,40-7 375,-20 7-776,74-4 380,-1 5-306,-39 2-198,6 1-24,4 0-22,4 0-19,-1 0-18,-2 1-10,-4 2-9,-4-3-6,0 1-3,-8 2-5,0 1-3,-10 0 0,1-1-1,-4-2-1,-5 2 0,-1 1-1,-2 0-4,-6-4-7,25 7-82,-29-7-43,2-4-87,15-3-427,-21 0 151,9-12-833,-21 11 606,1-4 40,-6 0 70</inkml:trace>
          <inkml:trace contextRef="#ctx0" brushRef="#br0" timeOffset="22525.3483">-14907 8813 420,'5'-7'505,"0"3"-8,0 0-48,11 0 295,-8 5-406,2 2-12,10 5 299,-7 0-334,3 3-23,-3-2-38,5 6-43,-2-2-37,0 5-30,5-1-22,-7 3-22,5 0-17,1 1-14,-4 0-6,1-3-11,3 4-1,-3-2-9,1-1-6,-5 2-4,3-2-3,-3 0-1,-1 0-11,0 0 3,-6 0-3,2-4 4,-3 3 1,1-3 0,-4 3 2,1-1 1,-3-3 6,-3-1-2,-2 1 2,-13 14 17,2-15-7,-1-2 1,-4 4 0,-5-4 2,-6 1-1,-2 0-2,-6 0-5,0-1-8,-42 6-34,49-10-23,2 0-38,7-6-62,-6 3-440,23-4 192,10-8-745,28-10-337,-2 7 742,9-4 76</inkml:trace>
          <inkml:trace contextRef="#ctx0" brushRef="#br0" timeOffset="25156.8886">-13854 8880 361,'3'0'314,"-1"-3"341,-2-1-449,0 3-129,0-1 53,0 2-24,3 0-59,2 0 99,-5 0-88,5 0 6,1 0 93,8 2 800,-9-2-328,-2 1-446,1-1 88,-3 4-179,2-4-23,10 1 21,-3 1-62,3 2-6,16 3 10,-13-6-20,1 3-2,1-3-4,19 5 3,-24-5-5,-1-1 0,0 3 3,1 0 20,-9-3-1,-2 0 12,1 0 12,0 0 9,-3-3 10,0 3 4,-3 0 3,0 0-3,1 0-8,-2 0-13,-3 0-7,-11 0 14,10 0-44,-1 3-5,-2-3-4,1 1-2,-1 5-2,1-5-3,2 4 0,-5 1-2,0-5 7,-3 6 9,2-2 5,-5 2 8,-4 0 6,-1-2 5,-1 2 5,-6-1 3,2 4-1,-30 3 35,36-9-49,-17 7 19,15-4-17,17-2-19,-5-2 15,11-3-12,-1 4 3,3-4 21,5 0-1,1-4-23,1 4-4,-1 0-8,8-3-153,-7-1-11,-2 3-122,-1-10-625,-7 8 198,2-5-96,-3 0-43,3-2 0,1-1 38</inkml:trace>
          <inkml:trace contextRef="#ctx0" brushRef="#br0" timeOffset="23230.0482">-13538 9189 403,'18'-7'579,"2"2"54,-2 2-22,3-4-99,0 6-61,3-2-44,-2 2-30,38-3 270,-23 8-395,1-3-55,60 6 73,-39-3-182,4-4-22,1 0-14,2 3-12,-5-3-11,-2-3-2,-4 3-4,-6-7 1,-7 3 0,-7-4 3,-2 0 2,-6-3 4,-6-1 0,-2-6 0,-6 3 0,-8-3-2,-4-9-3,-6 1-4,-3-1-6,-4-4-4,-22-28-1,13 29-11,3 9-2,2-3-1,-16-6-3,18 19 2,-1-1-1,-1 5 2,0 0-1,-14 3-1,14 4 1,-5 4 1,3 4-1,-3 3 0,0 4 0,1-1 1,-3 5-1,2 5 0,0-3 2,1 5 0,-3 4-1,-1-3 1,-27 29 2,22-26 1,-31 23 1,32-24-1,-6-5-1,2 2 2,-2-5-1,-3 1 0,-35 6 8,35-16-4,-1-4 1,1-1-1,-27 0 5,35-7-5,-11 0 6,15-8 5,17 1-7,8-4 3,7-15 12,3 9-15,2-4-2,53-51 4,-11 13-10,1 1-3,-4 4-2,-9 12-1,-25 23 2,17-5-5,-21 15 4,3 3-2,-3 2 1,19 8-4,-19 2 3,-4 3 1,4 2-1,16 16 1,-13-9 2,11 18 0,-11-15 1,0-2 1,12 19 0,-15-19 0,7 10-1,-8-15 1,-4-1-1,-2 5 0,10 9 2,-5-15-2,-4 2 0,9 20 4,-11-23-3,1 12-11,-4-4-66,1-11-17,-2-1-44,6 0-63,15 1-500,-9-8 225,5-4-162,28-8-894,-22 5 733,5 0 33</inkml:trace>
          <inkml:trace contextRef="#ctx0" brushRef="#br0" timeOffset="24149.2716">-12616 8837 348,'7'3'384,"2"-1"227,16 12-134,13 8-209,-7-1-125,2 2-25,-2-1-12,-17-10-58,-1 2-3,6 32 101,-16-28-92,-15 25 126,7-27-119,-6-3-3,4 5-8,-79 98-464,65-104-52,-26 0-833</inkml:trace>
        </inkml:traceGroup>
      </inkml:traceGroup>
    </inkml:traceGroup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23:52.7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A60CD7C-602E-4715-A540-F152AFD8666F}" emma:medium="tactile" emma:mode="ink">
          <msink:context xmlns:msink="http://schemas.microsoft.com/ink/2010/main" type="inkDrawing" rotatedBoundingBox="18467,5694 24828,5263 24849,5564 18487,5995" semanticType="callout" shapeName="Other">
            <msink:sourceLink direction="with" ref="{10AB864E-64E0-4352-8E5A-CFC940E4A9A9}"/>
            <msink:sourceLink direction="with" ref="{9FF466F9-E28E-43DF-8BD3-2D0E016E10BC}"/>
          </msink:context>
        </emma:interpretation>
      </emma:emma>
    </inkml:annotationXML>
    <inkml:trace contextRef="#ctx0" brushRef="#br0">6180 43 1156,'37'-7'373,"-9"-2"-83,4 2-50,8-1 198,-24 2-214,-3 5 14,-2-3 9,-6 4 7,3-3 258,-11 3-271,-5 0-19,-15 1 162,-3 5-223,-49 6 114,-39 7-49,42-9-129,-20 2-12,-5 2-12,-160 19 47,-544 62 41,-60-8-77,533-58-62,-7-2 0,-352 22 20,349-29-24,15-1-1,17-8 0,32-2 1,-180-1 15,272-11-29,24 1-16,23-5-25,27 0-49,17-5-77,19-4-138,-23-23-720,63 16 261,14 1-80,10-41-1731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18:18.72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192C46C-BC7E-41BD-BFAC-82DD0C87864F}" emma:medium="tactile" emma:mode="ink">
          <msink:context xmlns:msink="http://schemas.microsoft.com/ink/2010/main" type="writingRegion" rotatedBoundingBox="24682,6274 17312,6823 17097,3936 24467,3386">
            <msink:destinationLink direction="with" ref="{7B4288AB-CC46-4956-BD76-E6FDE122A579}"/>
          </msink:context>
        </emma:interpretation>
      </emma:emma>
    </inkml:annotationXML>
    <inkml:traceGroup>
      <inkml:annotationXML>
        <emma:emma xmlns:emma="http://www.w3.org/2003/04/emma" version="1.0">
          <emma:interpretation id="{0E73BC0E-BDAD-48DF-9677-884232A3E498}" emma:medium="tactile" emma:mode="ink">
            <msink:context xmlns:msink="http://schemas.microsoft.com/ink/2010/main" type="paragraph" rotatedBoundingBox="23636,6298 20644,6631 20572,5980 23563,56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313076F-6143-49BC-9173-391CD90E0F40}" emma:medium="tactile" emma:mode="ink">
              <msink:context xmlns:msink="http://schemas.microsoft.com/ink/2010/main" type="line" rotatedBoundingBox="23636,6298 20644,6631 20572,5980 23563,5647"/>
            </emma:interpretation>
          </emma:emma>
        </inkml:annotationXML>
        <inkml:traceGroup>
          <inkml:annotationXML>
            <emma:emma xmlns:emma="http://www.w3.org/2003/04/emma" version="1.0">
              <emma:interpretation id="{EAD85A45-8209-419A-B79A-0FB27461819E}" emma:medium="tactile" emma:mode="ink">
                <msink:context xmlns:msink="http://schemas.microsoft.com/ink/2010/main" type="inkWord" rotatedBoundingBox="23636,6298 20644,6631 20572,5980 23563,5647"/>
              </emma:interpretation>
              <emma:one-of disjunction-type="recognition" id="oneOf0">
                <emma:interpretation id="interp0" emma:lang="en-US" emma:confidence="0">
                  <emma:literal>FFDIP</emma:literal>
                </emma:interpretation>
                <emma:interpretation id="interp1" emma:lang="en-US" emma:confidence="0">
                  <emma:literal>FFDI =P</emma:literal>
                </emma:interpretation>
                <emma:interpretation id="interp2" emma:lang="en-US" emma:confidence="0">
                  <emma:literal>FFD =P</emma:literal>
                </emma:interpretation>
                <emma:interpretation id="interp3" emma:lang="en-US" emma:confidence="0">
                  <emma:literal>IFDIPP</emma:literal>
                </emma:interpretation>
                <emma:interpretation id="interp4" emma:lang="en-US" emma:confidence="0">
                  <emma:literal>FFDO =P</emma:literal>
                </emma:interpretation>
              </emma:one-of>
            </emma:emma>
          </inkml:annotationXML>
          <inkml:trace contextRef="#ctx0" brushRef="#br0">-10 2152 162,'5'0'318,"1"2"-20,1 0 180,-1 1-304,-1-1-28,5 5 105,1-3-48,-6-1-116,0-1-4,1 1-5,0 4 71,1-3-73,-1 12 185,1-13-158,-6 2 13,2-2 12,-1 2 11,12 9 143,-9-6-143,5 8 110,1 0-52,-9-9-118,3 1-9,3 4 54,-5-4-66,-3-4 2,0 3 3,-3-2 1,-5 2 7,1-3 7,-9 4 11,-8-1 10,2 0 9,-7 0 4,-5 1-2,0 0-5,-1-3-8,-4-1-11,-1-1-17,-117-3 81,133-3-150,-22-13-119,33 7 21,6-12-247,7-11-287,5 13 237,5-22-576,1-3-310,-1 13-10</inkml:trace>
          <inkml:trace contextRef="#ctx0" brushRef="#br0" timeOffset="252.1173">-193 2031 305,'8'-4'491,"-3"0"0,3-3-31,-3 2-56,5-6 290,-7 9-376,0 1-12,3-4 709,-2-1-624,-8 12-230,3-1-142,-4-2-24,-3 2-31,0 2-58,-3-3-88,-2 4-82,-26 2-1130,22-6 708,-1 2-41,2 4 13,0-1 63</inkml:trace>
          <inkml:trace contextRef="#ctx0" brushRef="#br0" timeOffset="1174.0465">-812 2451 156,'0'-1'438,"0"-1"-25,0 2-53,3-4-76,7-16 331,-4 13-523,58-82 264,-20 44-324,-31 30-25,-1 7-1,16-8 6,-19 9-4,1 3 4,-2 0 0,8-2 19,13 12 81,-28-2-77,7 11 71,-3 4 53,-5-11-56,4 1 11,-4 11 126,-4-9-129,-1 8 78,1-14-118,-9 13 24,2-10-65,-2-1-12,0-2-17,-46 14-171,-51-7-427,58-12 243,-8-7-19,39-5 242,10 7 94,9-2 17,-4 3 17,1-1 17,4 2 8,1-1 13,0 0 81,0 4-27,0 0 24,0 0 25,-4 4 211,1 1-151,3 1 8,-1-5-2,-3 6-8,1-3-12,-3 4-17,-2-1-20,-3-1-16,-2 1-20,-2 2-19,-1-1-8,-1-5-11,-3 4-13,-2-2-13,-20 2 8,20-3-40,1-3 0,-19-2 1,20 1-13,4-4-3,0-3-4,7 2-3,-2-2-5,2-1-4,5-13-33,8 11 22,3 1 1,-2-2 2,11-8-12,-10 11 23,2-3 6,0 4 2,3-1 3,-4 3 1,6-2 1,-5 2 0,3-2 0,-3 3 0,2-1 0,-1 1 1,-1-2-1,3 4 0,-2 2-1,-3-2 0,2 2-1,-3 0 4,-2 2 3,0 0 8,-3 1 9,-3 1 9,-2 4 7,-3 1 8,-1 1 8,-4-1 5,-3 6 7,-2 4 2,-1 0 0,-4 1-2,-1 2 0,2-1-2,-28 25 50,0 1-28,31-24-52,0-3 0,1 2-4,2 0-1,3-5 2,5 0 3,2-2 5,-1 3 7,7-5 4,4 12 65,0-13-52,8-4 3,-6 1-2,21 5 53,-9-7-68,0-5-8,28 1 18,-20-6-38,6 1-10,-2-3-8,1 1-8,28-8-38,-4-4-45,-34 7 21,11-6-124,-18 0-109,-9-3-134,-5 2-234,-5 7 248,4-1-31,-3 0-37,0-2-55,-1 1-75,2-1-56,-1 1 9,4-3 46,4 1 53</inkml:trace>
          <inkml:trace contextRef="#ctx0" brushRef="#br0" timeOffset="1498.3845">-793 2088 357,'5'0'411,"0"0"-15,0-1-27,14 1 285,3 0 327,-9-4-298,-2 1-8,-9 3-375,3-5 177,-5 5-286,3 0-19,-3 0-23,0 0-22,0 0-18,0 0-17,0 3 46,0-3-87,0 0-13,3 2 9,-1-2-30,-2 0-26,0 3-96,0-3-27,-2 4-94,-4-8-679,-1 1 163,-5-2-100,-3 5-43,-2 0-12,-4 3 28</inkml:trace>
          <inkml:trace contextRef="#ctx0" brushRef="#br0" timeOffset="3453.007">-1540 2229 371,'4'0'406,"1"0"-27,0 0-38,0-3 437,-12 3-306,-1 3-217,0-3 13,-3 4 0,-11 0 253,9 0-285,0 0-24,-13 3 116,15 1-203,-2-1-12,-9 9 97,6-7-115,0 2-4,-12 14 82,16-14-96,-9 16 42,10-13-74,3-2-9,3-1-6,0 1-7,2 0-4,1-3-4,2 3-1,2-5-1,1 1-3,0-1 0,2 0-2,-3 1 0,4-4 4,0 1-3,1-3-2,-1-2 1,10 4 6,-5-8-8,-4 2-1,22-16 3,-12 0-5,-5 10-1,-3-3 0,-1 1-1,4 1 0,-4-3-3,-2 3 1,2-1 1,3-2 0,-4 7 0,-1-2 1,-4-1 4,4 0 4,-4 5 5,1-4 6,-3 6 1,-3-2 1,-5 2 26,0-2-27,1 0-4,-4 3-5,1-1-3,-1 1-4,3 0-2,2-4-1,-1 4-3,1 0-3,-1 0-3,-5-3-35,10 3 5,-4 0-21,1 0-28,-3-4-190,6 3 71,-3-2-72,-1-1-76,4 0-56,-4 1-53,-1-2-74,-4 1-95,-5-1-71,3 2-16,1 2 39,-1-2 61</inkml:trace>
          <inkml:trace contextRef="#ctx0" brushRef="#br0" timeOffset="2901.6282">-1954 2489 239,'6'5'441,"0"1"-14,4-1 327,-7 0-426,-1-2-8,-2 1 323,-2 1-311,-4-3 3,1 0-1,-3 3-19,-5 0-34,-14 2 153,11-2-271,-64 18 233,59-16-344,3-3-12,2 4-9,-13 0 2,12-1-69,7-2-101,4-2 25,4-3-46,2-3-66,2 6-77,1-6-58,2-2-43,-1 1-60,3-4-81,-2-3-98,-1 1-48,1 5 14,7-6 49</inkml:trace>
          <inkml:trace contextRef="#ctx0" brushRef="#br0" timeOffset="2637.7795">-2038 2384 502,'10'-4'419,"9"1"315,-1-1 72,-9 4-280,-1 0 25,-3 0-276,-2 0-5,1 0-12,-3 0-18,2 0 173,-3 4-70,0-4-192,-3 3-13,-6 1 93,-3 1-140,0-1-17,-29 4 38,17-4-73,-5 1-14,2 0-18,0-3-20,0 2-27,3-1-35,6-3-41,2 0-43,1 0-65,7 0-78,0-3-73,5-3-498,8-1 393,3 2-36,3 1-35,2 1-19,-3 3 7,3 0 22</inkml:trace>
          <inkml:trace contextRef="#ctx0" brushRef="#br0" timeOffset="2290.9781">-2789 2338 658,'0'-4'691,"0"-3"46,0 0 542,-1 3-758,1 4-55,-3 4-59,-2 10 377,2 1-518,3-4-175,4 21 99,24 5-57,-22-30-113,5 1-4,2-2-3,0-1-1,3-2-4,-2 1-5,-1-3-4,0 2-2,2-3-5,-9 0-3,5-3-4,-3 2-6,0-5-2,-3 1-3,-3-2 0,4-1-1,-4-1-1,2-1 1,0-2 2,-1 3 4,-1-3 2,2 4 5,0-2 3,0 1 2,8-9 1,-8 13 9,0-2 4,0 0 5,1 2 3,0 1 6,1 1 5,-1-1 4,3 1 4,-6 1 4,3-1 2,1 3-1,-1 0 2,0 0 0,0 5 2,1-2 2,-4 4 1,1 2 1,-2 2 1,3 4 2,-1 16 51,-3-12-53,0 21 41,-7-20-48,6 1-4,-4 3-5,-1-3 1,-2 2-2,-5 25 27,6-28-30,-1 3-1,0-5 1,-9 23 17,4-26-26,-2 0-3,1-2-1,-18 8 4,14-11-10,1-6-3,-1 1-4,-1-2-11,-15-3-60,3-3-108,14 1 15,4-3-63,-11-16-493,14-14-345,7 15 414,3-3-85,0 5-56,18-31-1438</inkml:trace>
        </inkml:traceGroup>
      </inkml:traceGroup>
    </inkml:traceGroup>
    <inkml:traceGroup>
      <inkml:annotationXML>
        <emma:emma xmlns:emma="http://www.w3.org/2003/04/emma" version="1.0">
          <emma:interpretation id="{1E82895C-D0D4-434D-9429-2975936826CB}" emma:medium="tactile" emma:mode="ink">
            <msink:context xmlns:msink="http://schemas.microsoft.com/ink/2010/main" type="paragraph" rotatedBoundingBox="24557,4592 17187,5142 17097,3936 24467,33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FABFEB-BFFE-4961-A3B2-EA2FBCEBB66C}" emma:medium="tactile" emma:mode="ink">
              <msink:context xmlns:msink="http://schemas.microsoft.com/ink/2010/main" type="line" rotatedBoundingBox="24557,4592 17187,5142 17097,3936 24467,3386"/>
            </emma:interpretation>
          </emma:emma>
        </inkml:annotationXML>
        <inkml:traceGroup>
          <inkml:annotationXML>
            <emma:emma xmlns:emma="http://www.w3.org/2003/04/emma" version="1.0">
              <emma:interpretation id="{A6AA2A48-966F-49FA-83D1-10F67940F6A9}" emma:medium="tactile" emma:mode="ink">
                <msink:context xmlns:msink="http://schemas.microsoft.com/ink/2010/main" type="inkWord" rotatedBoundingBox="24557,4592 18948,5010 18858,3804 24467,3386"/>
              </emma:interpretation>
              <emma:one-of disjunction-type="recognition" id="oneOf1">
                <emma:interpretation id="interp5" emma:lang="en-US" emma:confidence="0">
                  <emma:literal>Iron</emma:literal>
                </emma:interpretation>
                <emma:interpretation id="interp6" emma:lang="en-US" emma:confidence="0">
                  <emma:literal>Iran</emma:literal>
                </emma:interpretation>
                <emma:interpretation id="interp7" emma:lang="en-US" emma:confidence="0">
                  <emma:literal>Irion</emma:literal>
                </emma:interpretation>
                <emma:interpretation id="interp8" emma:lang="en-US" emma:confidence="0">
                  <emma:literal>It-Irion</emma:literal>
                </emma:interpretation>
                <emma:interpretation id="interp9" emma:lang="en-US" emma:confidence="0">
                  <emma:literal>Is-Irion</emma:literal>
                </emma:interpretation>
              </emma:one-of>
            </emma:emma>
          </inkml:annotationXML>
          <inkml:trace contextRef="#ctx0" brushRef="#br0" timeOffset="-5391.8169">-360 414 512,'-25'9'461,"4"2"-36,-51 24 933,51-24-376,19-12-514,2 1-256,2-7 157,1 1-216,0-2-20,-1 0-20,3 0-19,1-2-17,-4 1-18,4-3-17,1 0-12,-1 0-10,0 1-7,9-1-6,-9 0-3,7 1-2,0 0-2,1-1-3,1 3 0,1-3-2,1 5 3,1 0-2,3-2-1,-2 5 0,-1 0-2,-1 0 2,3 1 3,5 3-4,-12 3 5,-5 1 6,7 1 19,-12 1-3,-1 4 46,-9 7 29,-14 1 17,2-7-55,1 1-4,-4 0-7,-33 14 30,23-14-49,5-3-7,-7 1-7,1-1-4,-4-2-1,1-3-2,-4 1-3,5-2-1,-4 1-2,3-3 0,2-1 0,0-1 0,5 1-2,4-4 0,4 4 1,3-3 1,5-2 1,4-2-1,1 3-1,0-4-2,4 2-4,3-1-2,1-1-4,1 1-2,3-2-4,0-1 0,1 6 0,2-3 1,-2 6 0,3-5 4,-7 1 2,7 4 2,-3-2 2,3 0 1,-3 3 2,3-1 1,3-3 0,-5 4 2,9 4 1,-2-3-1,0-1 0,1 3 0,-1-3 0,0 4-2,1 1 1,-7 1-2,-1-2 4,-4 4 6,-2 0 7,-2 3 9,-6 4 9,-8 1 9,-2 3 11,-6 2 9,-1 5 6,-4-4 4,-32 34 67,24-25-73,3-1-1,-1 2-1,1 0-4,0 5-3,2-6-4,-14 35 37,28-35-49,5-4-1,4 1-3,2-4-5,7-2-3,3 1-2,5-4-2,47 28 34,-28-39-50,44 1-31,-29-13-16,-2-3-19,46-13-155,-50 4 36,1-5-57,-7-2-77,-1-3-95,-7-4-78,-2 2-77,-11-3-94,-4-1-98,-5-1-44,-2 3 2,-1 3 44,-5-3 89</inkml:trace>
          <inkml:trace contextRef="#ctx0" brushRef="#br0" timeOffset="-5074.3955">-542-175 411,'3'-5'481,"-2"5"-9,4-3-29,2 2 341,-7-2-425,4 2 678,-4 2-413,8 15 147,-6-7-642,4 6-19,-4 0-16,6 1-12,-3 5-9,3 2-9,8 25 37,-8-24-68,-2 3-12,1-1-17,-6 2-24,-1 0-43,0-2-50,-8 0-73,2-6-115,-2 1-98,-5-6-104,-6 0-125,0-3-121,-2-1-47,-7 1-4,-28 8-632</inkml:trace>
          <inkml:trace contextRef="#ctx0" brushRef="#br0" timeOffset="-4369.5071">-1215 383 486,'15'0'556,"4"-1"43,-5-3-20,27 4 383,53 12 1086,-70 0-1608,-22-5-287,-2-2-102,-7-1-10,-1 1-7,-25 6 9,-12 1-30,24-8-20,-2 0-10,6 0-8,-2-2-5,6-1-4,5-1-1,-2 0 2,5-1 4,5-1 6,0-3-6,8-2 27,-1 0 12,4-7 34,-6 10-9,0-2 7,-2 2 9,0-1 72,-3 1 88,-8 4-75,-11 7-18,-15 2-28,15-4-56,-10-1-7,3 3-6,-6-2-6,2 2-2,-1-3-5,-3 0-1,2 0-3,-27-1-1,30-3-4,10-1-5,-2-1-1,0-2-7,8 3-3,1-5-5,3 1-4,5 2-6,-3-4-1,7 0-5,0 0-2,7-2-2,-1 2 1,2-5 2,3 4 2,-1-6 5,6 9 4,-3-6 4,0 4 6,0 0 4,-4 2 4,6 3 3,-6-3 0,1 5 1,-2-1 1,0 1-1,-3 1 2,11 6 0,-11-2 6,6 6 7,-10-3 8,6 3 5,-7 23 49,-7-15-22,-1-1 6,-6 4 5,-4 5-1,-3-1 0,-6 2-3,-3 0-4,-39 29 31,-7-1-23,39-27-34,4-2 0,2-2-2,6-1 2,4-2 3,-10 37 86,33-26-14,30-8 6,-10-14-55,4-3-6,6-4-6,0 3-10,8-7-15,-4 0-20,2-4-19,-1-3-26,-3 0-28,-4-1-38,-4-3-48,-2-1-65,-6-1-69,-6-1-103,-5-2-98,-7-2-85,-27-22-879,7 24 631,-34-15-797,20 19 919</inkml:trace>
          <inkml:trace contextRef="#ctx0" brushRef="#br0" timeOffset="-3317.0524">-2282 615 448,'0'0'523,"4"0"10,32 1 1519,51 10-542,-66-6-1302,0-2-28,17 4 109,-25-5-180,-2 0-20,-3 3-18,-3-3-11,-2 0-9,-6-2-10,-2 5-8,-48 2 27,31-7-53,-61 5-40,57-5 6,3 0-8,-1 0-4,10-2-2,-15-4-30,18 5 43,1-11-11,10 0 29,8-8 40,-6 12-4,-2 4 9,0-6 52,0 6-33,0 4 3,0 0-1,-2 0 43,-6 4-58,-3-1-4,-7 4-6,-3 1-7,1 0-3,-3 1-3,-3-2-3,-2 2-1,-3 1-3,-1-1-4,-2-2-5,4-2-9,-7-1-13,-35 0-73,36-4 10,-4-1-35,8-5-38,-1 1-34,-25-12-309,35 5 166,4 1-50,-11-17-440,18 14 412,8-2 4,-1 1 1,0 4 24,2-1 45,1 3 48,-6-1-152,5 5 296,1 4 57,-9-3 180,3 4 29,-5-6 181,5 5-144,0-4-8,2 2-6,-7-7 153,7 9-124,4-4 29,-3 3 30,5-2 21,0 3 13,0-5 8,2 6-1,1-5-9,2 4-12,0-1-17,-1 2-24,4-4-16,4 4-13,-4 0-9,-2 0-6,13 0 132,-4 0-64,-7 0-137,3 4-10,-5-4-9,9 2-9,-2-1-7,0 3-5,17 3 54,37 16 48,65 28 29,-108-42-172,-3 3-4,-7-5-3,12 8 1,-15-8-8,-3-3-1,-6 0 0,4-1 1,-1-2-1,-5 2 1,2-3 1,-2 4-1,3-4 4,-3 0-3,0 0 1,0 0 3,0-4-7,0 4 1,0 0-2,0 0 0,-3 0-1,1 0-1,-3 0-1,-1 0 0,-2 0 1,-7 4 2,-4-3-2,-32 3 0,17 2 1,-46 3 1,37-5 0,-7 1 0,3-1 1,-1 1 1,-5 0 1,-109 11 8,128-11-9,-38 3 0,53-8-2,6 3 4,5-3-1,2-3 2,-2 3 0,5-4-1,1 0 1,2-3-2,2-2 0,2-1-4,16-16-10,-14 15 3,42-27-34,-38 34 31,-1 1 3,-1 2-1,5 5-7,-6 0 9,-6 3 2,-1 15-3,-1-6 10,-6 0 4,-2 0 3,-4 3 5,-3 1 1,-5 3 3,-2-1 0,-2-1 1,-4 0-4,-34 20 9,34-19-17,-4-6-9,5 0-10,-4-4-13,7 0-17,-1-4-21,0-4-29,2 3-47,2-6-68,-2-5-78,-7-17-632,18 5 294,4-4-127,-2-2-90,3 0-28,0-1 17,3 1 52</inkml:trace>
          <inkml:trace contextRef="#ctx0" brushRef="#br0" timeOffset="-3129.6416">-3787 527 111,'2'3'646,"1"1"79,-11 29 2001,-13-11-1763,-6 9-325,-15 4-271,17-16-258,-4 1-41,-90 49-205,69-46-129,1-6-152,1 2-209,-70 18-1042,51-20 754,-7 0 4,-6-2 46</inkml:trace>
          <inkml:trace contextRef="#ctx0" brushRef="#br0" timeOffset="-6571.6641">945 181 233,'5'-3'841,"-2"3"-493,-8-2 534,2 2-682,3 0 21,-2 0 1059,2 2-824,0-2-262,0 3-26,0-1-20,0 0-17,0 3-13,2 2-10,-2 0-12,3 2-11,-1-1-14,4 3-12,-4 1-13,4-1-9,-1 1-8,0-1-8,-1 1-5,1 0-6,2-1-3,-3 1-2,1 0 0,-1 0-2,-3-4-2,6 3 1,-6-1-1,2-1 0,-1 1-1,4-1 0,-4-1 0,1 1 0,2-2 1,0 5 1,0-4 1,1 0-2,-4 0 3,4 3-1,0-3-1,-2 2 1,-1-2-1,-2 3 2,-1-7-2,-1 3-1,-2 0 2,-2 0-1,-6-3 0,1 4 3,-3-4 0,-3-1 2,-2-2 3,-6 2 1,2 2 5,-4-5 0,-3 3-1,1-3 2,-6 0-1,7-3-1,-7-1-2,5 3-1,0-3-4,0-3-1,4 2 0,2-2-2,-1 0-1,3 0-3,0 0-3,7 0-4,-5 0-4,6-2-4,-13-7-26,17 3 13,0 5-1,5-4-2,-1 3 3,-2-1 0,7-2 5,-1 6 2,1-1 3,0 0 4,1-13-7,6 1-1,-2 8 6,-4 3-5,6-3-4,-1 6-6,2-3-6,5 4-6,0-3-5,0 2-3,1 2 3,-1-1 3,-3 4 5,14 4-22,-15-1 41,7 9-3,-9-8 11,-1 1 9,-4-1-1,1 0 3,0 1 1,-1-3 1,1 6 1,-1-4 2,-2 1 3,0 8 7,-2-8-3,-1 5 2,-2-5 5,0-1 2,-3 3 2,-3-4 1,1 2 5,-6-1 5,2 4 1,-7-4-1,0 1-2,-5-1 0,1 1-2,-4-3-3,-3 3-2,1-5-5,1 0-1,-2 0-1,6 0 0,4-5 1,4 3 2,-1 0 1,4-1 3,1-1 3,7 2 4,-4-4 2,3 0 1,3 1 2,-3-2 0,7-3-1,-7 1-2,3-1-4,-2-2-5,3-3-3,-4 0-6,-2 2-2,-1-1-5,1-2-2,-6 0-1,3 0-2,0 1 0,4 0-1,-4 4-1,2-2-5,1 1-7,2 1-13,0-1-22,0 5-40,6-5-46,-1 4-75,8-18-504,6 9 233,10-15-785,-8 13 509,-3 5-18,14-13-624</inkml:trace>
          <inkml:trace contextRef="#ctx0" brushRef="#br0" timeOffset="-6317.8089">869-166 425,'15'2'478,"-9"0"-28,2 1-61,13 6 422,-16-6-591,-5 1 7,0 7 493,-8-7-495,1 3-20,-17 4 132,8-3-221,-17 3-44,2-3-352,15-8 20,-16 0-514,0-4-430,14 8 522,5-4 35,2 4 57</inkml:trace>
          <inkml:trace contextRef="#ctx0" brushRef="#br0" timeOffset="-6128.5212">650-56 188,'0'1'467,"0"2"-13,0-1-30,-2 1-54,-3 4 253,5-5-341,-3 0-6,-2 0 246,-6 5-82,-7-3-150,5 0-222,-3-1-69,-17 5-265,2-5-296,10-2 136,4-1-120,-7 4-84,-23 14-641,25-7 701</inkml:trace>
        </inkml:traceGroup>
        <inkml:traceGroup>
          <inkml:annotationXML>
            <emma:emma xmlns:emma="http://www.w3.org/2003/04/emma" version="1.0">
              <emma:interpretation id="{0BA57BC5-7B95-4841-94F8-406D9B50C8AB}" emma:medium="tactile" emma:mode="ink">
                <msink:context xmlns:msink="http://schemas.microsoft.com/ink/2010/main" type="inkWord" rotatedBoundingBox="18580,4432 17142,4539 17112,4141 18551,4034"/>
              </emma:interpretation>
              <emma:one-of disjunction-type="recognition" id="oneOf2">
                <emma:interpretation id="interp10" emma:lang="en-US" emma:confidence="0">
                  <emma:literal>or</emma:literal>
                </emma:interpretation>
                <emma:interpretation id="interp11" emma:lang="en-US" emma:confidence="0">
                  <emma:literal>on</emma:literal>
                </emma:interpretation>
                <emma:interpretation id="interp12" emma:lang="en-US" emma:confidence="0">
                  <emma:literal>.</emma:literal>
                </emma:interpretation>
                <emma:interpretation id="interp13" emma:lang="en-US" emma:confidence="0">
                  <emma:literal>-r</emma:literal>
                </emma:interpretation>
                <emma:interpretation id="interp14" emma:lang="en-US" emma:confidence="0">
                  <emma:literal>Dr</emma:literal>
                </emma:interpretation>
              </emma:one-of>
            </emma:emma>
          </inkml:annotationXML>
          <inkml:trace contextRef="#ctx0" brushRef="#br0" timeOffset="-2730.5735">-5120 473 174,'28'-1'558,"18"-2"733,-27 0-702,1 3-56,5-1 421,-17 1-516,0 1 290,-14 5-450,-4-5-47,-6 5-43,-72 10 160,14 0-237,-1 5-56,43-10-39,6 1-6,4 0-6,-7 10 0,24-10-4,2 2 1,9-2 0,7 0 1,5 0 1,41 11 12,60 4 17,-74-16-21,-5-5 0,0 0-4,93 13-277,-130-19 101,-54-19-1419,25 7 918,-49-13-909,30 17 770</inkml:trace>
          <inkml:trace contextRef="#ctx0" brushRef="#br0" timeOffset="-2504.5579">-5569 395 473,'13'0'560,"3"2"44,-2 0-10,31 8 448,10 6-97,-2 5-82,-26-9-514,16 15 183,-25 2-183,-18-13-220,-13 2-24,-9 5-22,-18-1-20,-9 4-23,-80 25-80,56-28-98,-4 1-141,-3-5-164,-3-4-226,-6-2-173,0 2-78,-4 1-29,-7-1 0,5-3 51</inkml:trace>
        </inkml:traceGroup>
      </inkml:traceGroup>
    </inkml:traceGroup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23:52.27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14303B0-797C-4FA6-898A-3A1BA512D84C}" emma:medium="tactile" emma:mode="ink">
          <msink:context xmlns:msink="http://schemas.microsoft.com/ink/2010/main" type="inkDrawing" rotatedBoundingBox="21689,2908 22002,6776 21892,6785 21579,2916" semanticType="callout" shapeName="Other">
            <msink:sourceLink direction="with" ref="{F1ABC9EA-F0E5-4862-939F-3FBD38CC7839}"/>
            <msink:sourceLink direction="with" ref="{9FF466F9-E28E-43DF-8BD3-2D0E016E10BC}"/>
          </msink:context>
        </emma:interpretation>
      </emma:emma>
    </inkml:annotationXML>
    <inkml:trace contextRef="#ctx0" brushRef="#br0">-11 65 735,'24'-34'2012,"-16"20"-1167,-8-5 1338,0 19-2058,-21 37 173,16 35-169,15 99 12,-5-114-121,-1 4-4,4 6-3,5 69 2,19 234 2,-24-146-11,-3-83-2,-8-2 2,1-69-2,-4 61 4,6-65-6,-2-3 1,2 1 0,2-3-1,1 2 0,5-3 1,10 60-1,-2-58 1,-7 0-1,7 1-1,1 1 1,-5 0-1,3 0 1,-4 3 0,10 62 1,-15-65-2,2 0 1,0 0-1,-3-5-1,2 3 1,-7-4 0,1 105 0,-1-63-1,0-10 0,11-8-18,4 30-80,11-22-180,-20-66 125,8 33-557,-10-47 354,-16 9-908,6-17 776,-5-2-64,-10 5-704,13-5 663,1-5 40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23:54.49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29AFD5F-D7AA-4063-99EC-EB116420C3A3}" emma:medium="tactile" emma:mode="ink">
          <msink:context xmlns:msink="http://schemas.microsoft.com/ink/2010/main" type="inkDrawing" rotatedBoundingBox="20001,5391 24320,1933 25247,3091 20928,6550" semanticType="callout" shapeName="Other">
            <msink:sourceLink direction="with" ref="{10AB864E-64E0-4352-8E5A-CFC940E4A9A9}"/>
            <msink:sourceLink direction="with" ref="{9FF466F9-E28E-43DF-8BD3-2D0E016E10BC}"/>
          </msink:context>
        </emma:interpretation>
      </emma:emma>
    </inkml:annotationXML>
    <inkml:trace contextRef="#ctx0" brushRef="#br0">0 3224 197,'3'2'359,"5"0"278,0-2-38,-6-4-316,3 4-167,-2 0-11,5 0 92,0 2-90,0 0 15,-2 3 15,36 14 376,-26-12-314,2 0 1,19 8 165,-23-8-208,7 2-22,13 1 68,7-1-64,-20-6-77,2 1-5,4-3-5,-5-1 0,4 2-4,0 0-2,3-2-2,1 3-3,31-6 29,-34 3-41,2-2-2,2 0-3,23 1 13,-25-3-25,-3 4-4,25-3 3,-22 2-8,-3-2-1,-1 3 0,7-1 0,-6-3 0,3 4-1,-2-2 1,5 1 1,-4-3 1,4 3 1,24-6 9,-24 3-6,-5 2 0,-1-3 1,6 2 2,-5-2 1,5-1-1,16-2 12,-20 1-13,-3 2 0,3 1-2,-1 1 0,21-6 1,-22 4-7,27-5 3,-26 6-2,2-1 0,-3-2-2,6 3 0,-5-4 1,32-3 0,-30 6-1,2-2 0,57-16 1,-62 16 2,6-1 1,-4 3 4,5-3 3,24-6 20,19-2 39,-51 11-45,1-2 1,29-5 18,-26 5-23,-2 2-3,32-13 10,-27 10-19,2 0-1,-7 1-1,39-11 5,-32 8-9,20-13 4,-27 11-1,-6 0 2,3 0 5,-3 2 4,0-2 6,-6 3 4,13-15 42,-5 6 4,-9 6-41,-1 0-3,0 4-4,14-21 12,10-1-18,-19 13-14,6 0-2,19-24 0,-19 22-3,-1 1 0,22-19 0,-5-1 7,-21 19 4,-5 2 3,6-2 4,7-17 27,-14 18-19,1-1 0,4-4-3,3 0-4,25-29 9,-18 25-19,0-1-4,45-40 0,-33 33-5,-2-2 0,-2 3-1,63-60 1,-73 68 0,20-22 7,-31 27 0,4 0 3,8-21 20,-16 23-13,-1-1 3,1 1-1,-1-5-4,3 1-3,0 0-2,14-29 5,-13 21-13,4-1-1,24-29-2,-23 27 1,3 4-1,-4 2 1,3 0-1,-2 1 0,-4 1 1,4 0-1,-6 1 0,-1 5 4,1-5-4,0 0 1,5-19 2,-10 22 0,0-5 0,0 1 0,-3-2-3,3-1 4,-3-4-3,4-33 0,4-3-1,-5 34 0,3 2-1,-4 0 0,4 1 1,7-23 0,-7 32-1,-3-3 0,5-14 0,-7 21 1,0 0 0,-4 6-1,6-20-1,-3 17 2,-2 0 0,2-16 0,-2 18 0,-1-5 0,4 0 0,-4 2 0,9-19 0,-9 14 0,6 0-1,-4-1 1,4 1 4,-3-1-3,3 1 0,4-17 0,-3 7-1,-4 17 0,-2 3-4,0 0 3,-1-2 0,1 6 0,-3-3 1,0 3 0,0 1-1,2-2 0,-2-1 0,3 4 0,0-4 1,-3 1-1,2 0 1,-2 2-1,5-4 1,-5 6 0,3-1 0,0 1-1,-1 2 1,-2-1 0,0 4-2,0-1 0,0-2-1,-2 3 1,2 0-3,-3 0-5,0 3-11,-2 2-17,-3 2-22,-7 8-172,4-3 40,3 0-71,-5 7-550,7-6-336,6-9 403,-3 2-42,-1-1-6,4-4 32,0 3 88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24:03.8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1E7209B-195D-4948-B935-4D55BB0EA699}" emma:medium="tactile" emma:mode="ink">
          <msink:context xmlns:msink="http://schemas.microsoft.com/ink/2010/main" type="writingRegion" rotatedBoundingBox="20134,5124 20436,5124 20436,5701 20134,5701"/>
        </emma:interpretation>
      </emma:emma>
    </inkml:annotationXML>
    <inkml:traceGroup>
      <inkml:annotationXML>
        <emma:emma xmlns:emma="http://www.w3.org/2003/04/emma" version="1.0">
          <emma:interpretation id="{2F9F4C33-D0DF-4B4E-9ACB-47A57A592B6F}" emma:medium="tactile" emma:mode="ink">
            <msink:context xmlns:msink="http://schemas.microsoft.com/ink/2010/main" type="paragraph" rotatedBoundingBox="20134,5124 20436,5124 20436,5701 20134,57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D7058A-41F1-4A27-95A4-87F786954A2D}" emma:medium="tactile" emma:mode="ink">
              <msink:context xmlns:msink="http://schemas.microsoft.com/ink/2010/main" type="line" rotatedBoundingBox="20134,5124 20436,5124 20436,5701 20134,5701"/>
            </emma:interpretation>
          </emma:emma>
        </inkml:annotationXML>
        <inkml:traceGroup>
          <inkml:annotationXML>
            <emma:emma xmlns:emma="http://www.w3.org/2003/04/emma" version="1.0">
              <emma:interpretation id="{9FF466F9-E28E-43DF-8BD3-2D0E016E10BC}" emma:medium="tactile" emma:mode="ink">
                <msink:context xmlns:msink="http://schemas.microsoft.com/ink/2010/main" type="inkWord" rotatedBoundingBox="20134,5124 20436,5124 20436,5701 20134,5701">
                  <msink:destinationLink direction="with" ref="{DA60CD7C-602E-4715-A540-F152AFD8666F}"/>
                  <msink:destinationLink direction="with" ref="{929AFD5F-D7AA-4063-99EC-EB116420C3A3}"/>
                  <msink:destinationLink direction="with" ref="{014303B0-797C-4FA6-898A-3A1BA512D84C}"/>
                </msink:context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&lt;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p</emma:literal>
                </emma:interpretation>
                <emma:interpretation id="interp4" emma:lang="en-US" emma:confidence="0">
                  <emma:literal>?</emma:literal>
                </emma:interpretation>
              </emma:one-of>
            </emma:emma>
          </inkml:annotationXML>
          <inkml:trace contextRef="#ctx0" brushRef="#br0">277 0 338,'0'7'250,"0"-3"-53,2 8 20,1-7-172,0 2-19,-3 0-16,7 9 7,-4 0 30,-3-6 48,-3-5-21,3-2 22,-2-2 15,-6 2 147,5-6-115,1 2 7,-1 1 2,0-3-3,3-1-8,0 4-9,0 0-11,0 0-14,0 0-13,3 0-7,0 4-6,-1-1 2,4 1 4,-4 0 7,1-1 11,2 2 14,-2 2 11,-1-3 8,-2 5 144,0-5-145,-2 2-3,-4-2-7,1 3-6,-5 2-4,-3 0-5,1 3-6,-8 3-11,6 0-3,-5 3-7,1-1-10,0 2-13,-1 0-14,1-3-8,6 3-13,-1-4-9,0 2-5,3-3-6,2 0-1,-11 7 2,14-15-4,0 2-1,-6 3 6,6-8-3,4-2 1,-6 3 0,1-1 12,0-3-8,1 4 9,3-1-6,4 2-7,11 13 15,-2-10-5,2 0 6,-4-1 11,28 6 58,-19-8-35,-1 2 4,4-3 2,-3 0-3,1 0-4,-4-2-8,14 0 24,-18 1-49,-5-2-9,1-1-4,1 3-5,-7-3-2,7 4 1,-5 1-3,-1-2 1,-2 1 1,5 2 1,-5-5 0,6 6 2,-6-3-5,0-3-2,0 5-6,0-6-6,-3 1-9,0-1-14,-2-1-20,3 1-31,-4-6-47,0 5-65,-2-6-118,0-1-103,-8 1-128,-2-4-173,-6 6-80,1-2-33,-1-1 3,-1 4 42</inkml:trace>
        </inkml:traceGroup>
      </inkml:traceGroup>
    </inkml:traceGroup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24:46.03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B147C9A-52C0-47FD-B9F4-B5FD895483E6}" emma:medium="tactile" emma:mode="ink">
          <msink:context xmlns:msink="http://schemas.microsoft.com/ink/2010/main" type="writingRegion" rotatedBoundingBox="230,1200 15082,1016 15244,14020 392,14205"/>
        </emma:interpretation>
      </emma:emma>
    </inkml:annotationXML>
    <inkml:traceGroup>
      <inkml:annotationXML>
        <emma:emma xmlns:emma="http://www.w3.org/2003/04/emma" version="1.0">
          <emma:interpretation id="{A412D386-2C65-4C81-8A6E-C9BF72D81A47}" emma:medium="tactile" emma:mode="ink">
            <msink:context xmlns:msink="http://schemas.microsoft.com/ink/2010/main" type="paragraph" rotatedBoundingBox="7311,949 15130,1185 15078,2911 7259,267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142AA7F-1A93-460D-9565-AFDEEAF1AB45}" emma:medium="tactile" emma:mode="ink">
              <msink:context xmlns:msink="http://schemas.microsoft.com/ink/2010/main" type="inkBullet" rotatedBoundingBox="7294,1525 8121,1550 8086,2700 7259,2675"/>
            </emma:interpretation>
            <emma:one-of disjunction-type="recognition" id="oneOf0">
              <emma:interpretation id="interp0" emma:lang="en-US" emma:confidence="1">
                <emma:literal>y</emma:literal>
              </emma:interpretation>
              <emma:interpretation id="interp1" emma:lang="en-US" emma:confidence="0">
                <emma:literal>Y</emma:literal>
              </emma:interpretation>
              <emma:interpretation id="interp2" emma:lang="en-US" emma:confidence="0">
                <emma:literal>T</emma:literal>
              </emma:interpretation>
              <emma:interpretation id="interp3" emma:lang="en-US" emma:confidence="0">
                <emma:literal>3</emma:literal>
              </emma:interpretation>
              <emma:interpretation id="interp4" emma:lang="en-US" emma:confidence="0">
                <emma:literal>g</emma:literal>
              </emma:interpretation>
            </emma:one-of>
          </emma:emma>
        </inkml:annotationXML>
        <inkml:trace contextRef="#ctx0" brushRef="#br0">2472-3031 508,'5'-11'478,"3"-15"311,-5 15-465,-1-2-26,1-11 295,0 4 308,-3 9-369,-3 3-28,3 8-412,0 0-26,3 13 2,2-1-55,-4 7-8,6 2-3,-1 5-1,2 1-1,0 3 1,31 56 3,-26-60-2,-1 0 2,3-5 0,-2-4 0,-4 1 3,38 21 13,-34-36-16,12-10 5,-12 2-7,0-5 2,0 2 0,11-23 4,-14 12-5,2 1-2,0-6 0,1 0-1,3-6-1,-2 3 1,-1-3 0,3 3 0,-3 1 2,4 0-2,11-23 0,-19 27 0,9-9-5,-10 17 2,-3 6 1,-2 4-2,0-1 1,-6 14-14,0-2 12,3 5 1,-2-1 1,-1 5 0,3 3 3,0 0 1,0 5 0,0-1 1,5 4 0,1 4 1,-1-3 0,0 2-2,4 2 0,-1 1 0,0-3 0,4 4 0,-3 0-1,-1-2 0,-3 3 0,0 2-1,1 38 2,-6 2 2,-6-41 3,1 5 1,0-4 3,-3-2 3,0-1 2,-1-4 1,-3-1 2,0-3 2,-3-3 0,-4-3-1,1 2-2,-6-6-1,-3 0-1,-7-1-1,-4-2-1,-9-2-2,-6 1-2,-65 10 5,55-15-9,-43 2 4,60-7-7,4-2 1,11 0-6,-18-3-56,10-27-473,34-12-291,9 19 217,0-5-101,4-3-58,5 4-12,2-5 63</inkml:trace>
      </inkml:traceGroup>
      <inkml:traceGroup>
        <inkml:annotationXML>
          <emma:emma xmlns:emma="http://www.w3.org/2003/04/emma" version="1.0">
            <emma:interpretation id="{F17157F9-8091-40EB-87F1-EACBDF2EBA7D}" emma:medium="tactile" emma:mode="ink">
              <msink:context xmlns:msink="http://schemas.microsoft.com/ink/2010/main" type="line" rotatedBoundingBox="8612,988 15130,1185 15080,2844 8562,2647"/>
            </emma:interpretation>
          </emma:emma>
        </inkml:annotationXML>
        <inkml:traceGroup>
          <inkml:annotationXML>
            <emma:emma xmlns:emma="http://www.w3.org/2003/04/emma" version="1.0">
              <emma:interpretation id="{23796444-3308-468F-98CE-F59DF5ACE5DB}" emma:medium="tactile" emma:mode="ink">
                <msink:context xmlns:msink="http://schemas.microsoft.com/ink/2010/main" type="inkWord" rotatedBoundingBox="8612,988 15130,1185 15080,2844 8562,2647">
                  <msink:destinationLink direction="with" ref="{640CC527-DF80-4976-A74B-084F78CE7B78}"/>
                  <msink:destinationLink direction="with" ref="{05F7E5AC-2A73-4A14-9DCA-2CD1F703782F}"/>
                </msink:context>
              </emma:interpretation>
              <emma:one-of disjunction-type="recognition" id="oneOf1">
                <emma:interpretation id="interp5" emma:lang="en-US" emma:confidence="0">
                  <emma:literal>-32-4</emma:literal>
                </emma:interpretation>
                <emma:interpretation id="interp6" emma:lang="en-US" emma:confidence="0">
                  <emma:literal>-39-4</emma:literal>
                </emma:interpretation>
                <emma:interpretation id="interp7" emma:lang="en-US" emma:confidence="0">
                  <emma:literal>-34-4</emma:literal>
                </emma:interpretation>
                <emma:interpretation id="interp8" emma:lang="en-US" emma:confidence="0">
                  <emma:literal>-3&lt;-4</emma:literal>
                </emma:interpretation>
                <emma:interpretation id="interp9" emma:lang="en-US" emma:confidence="0">
                  <emma:literal>ey</emma:literal>
                </emma:interpretation>
              </emma:one-of>
            </emma:emma>
          </inkml:annotationXML>
          <inkml:trace contextRef="#ctx0" brushRef="#br0" timeOffset="1021.2328">5610-2714 340,'0'-5'503,"0"-6"468,5-5 193,1 9-814,12-26 901,-4 7-832,-2 14-263,25-31 167,-25 29-252,3 5-17,1-3-10,21-8 15,-18 13-39,2-4-6,0 7-7,3 0-4,-3 0-2,0 4-1,-2-3-1,-3 3 0,0 3-1,-2-3-1,1 5 1,-2 2 0,-7-1 1,2 0 1,0 1-2,-3 4 0,1-3 1,-12 32 5,1-21 0,-5 1 1,-2 2 0,-22 26 8,-3 5 1,16-22-9,5-1 0,-2 3-3,6 0 1,-1-1-1,5-7-2,-5 28 1,11-24-2,2-5 1,2 1 0,11 20 2,0-25 3,7 12 11,-7-17-3,3-3 3,2 0 2,-2-1 1,2-3 1,-1-1 0,4 0 0,0-3-1,5-4-5,3-4-12,33-14-114,-27 2-79,6-10-144,-3-4-189,39-49-1007,-38 35 659,41-68-880</inkml:trace>
          <inkml:trace contextRef="#ctx0" brushRef="#br0" timeOffset="1863.8836">6063-3624 459,'8'-10'587,"8"-14"659,-7 8-245,-4 9-562,9-8 644,-12 13-843,24 7 160,-1 4-299,43 32 34,-35-10-64,-7 2-3,-18-19-37,-3 18 21,-5-14-30,-6-6-1,-10 6-1,-5-2-1,-5 2-2,-4 1-4,-11-4-5,-2 3-21,0 1-43,-98 22-745,89-34 140,6 0-129,-1-2-67,9 0-33,4 2 8,4-1 44</inkml:trace>
          <inkml:trace contextRef="#ctx0" brushRef="#br0" timeOffset="1559.922">6438-3522 315,'26'-15'465,"-1"0"-7,-4 2-69,16-8 196,-23 10-315,1 3 10,-5 0 8,7-10 314,-1 6-4,-11 9-320,-2-2-31,-1 3-35,1-3-31,0 5-28,-3-3-24,0 3-24,-3 3 30,-2-3-95,-12 12 4,-3-4-32,-28 30 0,15-15-8,-41 32 4,10 4-1,38-28-5,8-5-1,7 0 0,6 22-1,10-27 2,8-3 0,6 1 3,32 7 5,-20-17-6,3-2-5,3-5-10,-4-2-15,1 0-27,-4 0-30,1-2-36,-7-3-58,13-9-437,-24 6 199,-13-3-96,-7-2-126,-2 0-77,-9 0-31,-6-1 15,-5 0 70</inkml:trace>
          <inkml:trace contextRef="#ctx0" brushRef="#br0" timeOffset="514.7503">4251-2516 560,'11'3'535,"-3"1"-78,0-1-82,-1-2 274,-7 3-318,-2 0 15,-15 4 371,-28 10-29,11-7-374,-1 4-41,-12-2-61,-6 1-59,7 3-52,-1-1-38,4-1-31,6 1-37,3-6-58,9 2-89,2-5-91,7 1-84,6-4-103,4 0-111,9-8-166,34-15-990,-6 0 857</inkml:trace>
          <inkml:trace contextRef="#ctx0" brushRef="#br0" timeOffset="2567.483">7598-2294 184,'-7'-3'485,"7"1"23,-1 0-24,-2 2-109,3-3-54,0 1 222,0 0-291,0 2 226,3 0-257,-2 0-24,6 0-27,-1 0-24,2 2-18,5-2-13,3 5-2,23-1 123,-10 1-113,1-2 0,50-2 109,-35-1-123,3-1-11,-1 1-15,-2-3-12,-2-2-10,-6 3-9,24 0 34,-40-1-53,0 1-7,-8 2 0,-1-2 1,-4 2 1,-3 0-1,-2 0-1,1 0 0,-3-1-1,-1-3 2,0 4-3,0 0-5,0-3-13,-1 3-77,1-1-39,1-3-419,4-3 42,6-9-194,5 2-128,4-5-58,4 4-17,1-2 18</inkml:trace>
          <inkml:trace contextRef="#ctx0" brushRef="#br0" timeOffset="3576.7509">9522-2730 98,'4'-4'431,"4"-1"-9,18-11 640,-18 13-892,-3-1-5,3-1 191,-2 1 54,-6 4-193,0 0 212,0 0-232,0 0-20,-3 2-25,0-2-24,3 2-24,-2 0-17,-1 4-16,3-2-11,-3 2-8,-2 4-6,3-1-7,-10 17 22,0-11-37,4 4-5,-4-2-3,-1 4-3,0 0-3,-3-1-2,3 6-3,-1-7-1,1 0 0,0-1-1,0-2 0,-8 14 8,10-16-1,1 3 20,7-10-9,0-2 10,1 5 54,4-6-32,1-2 10,2 1 8,8 1 4,3-4 3,253-28 366,-221 19-405,-1 2-4,-2-1-6,-2 1-4,29-5 16,-43 5-27,-3 0-2,12 3 5,-21 0-13,-6 4 0,-5-3-4,2 2-5,-5 1-10,-1 0-21,-4 0-36,-1 0-47,-18 0-406,0 0 58,-30-3-993,17 3 614,-1 3-16,-5 1 16</inkml:trace>
          <inkml:trace contextRef="#ctx0" brushRef="#br0" timeOffset="3040.777">9972-2860 454,'8'-9'510,"0"2"-7,7-23 1109,-12 22-1268,-1-3 307,4 0-105,-6 6-338,0-2 206,0 3-327,0 4-21,0 4 9,0 0-59,-3 4-9,0 0-3,-2 10 1,-3-1 3,1 7 7,-25 33 31,11-22-11,-4 3 5,-4 5 2,2-2-3,-5 4-4,1 4-6,1-4-2,-2 4-8,1-2-6,1 1-5,2-3-3,3-1-1,-17 38 5,10-14-1,17-35-5,6-6 2,-9 18 1,13-22-5,-9 18-33,12-32 6,2-2-10,2 2-82,-2-6 27,8-7-193,-2-4 45,-4 1-75,3-5-59,-2 1-81,0-6-130,-3-1-99,2-1-48,-2 1 3,3 0 55</inkml:trace>
          <inkml:trace contextRef="#ctx0" brushRef="#br0" timeOffset="293.3511">4110-2743 418,'13'-3'493,"-4"3"-26,4-3-68,-5 2-54,-3 1-17,-2-5 294,-3 5-317,-3 0-2,-3 0-12,-34 2 211,9 1-305,-62 9 94,34-1-188,-4-3-25,4-1-18,-47 9 30,64-9-65,8-3-27,-14 7-108,36-6-43,0-3-87,7 3-75,5-1-72,5-1-92,3 2-122,5-3-129,5 0-59,6 3 15</inkml:trace>
        </inkml:traceGroup>
      </inkml:traceGroup>
    </inkml:traceGroup>
    <inkml:traceGroup>
      <inkml:annotationXML>
        <emma:emma xmlns:emma="http://www.w3.org/2003/04/emma" version="1.0">
          <emma:interpretation id="{58893BD5-3357-4738-A305-2DF323C0DEDE}" emma:medium="tactile" emma:mode="ink">
            <msink:context xmlns:msink="http://schemas.microsoft.com/ink/2010/main" type="paragraph" rotatedBoundingBox="1360,4467 11787,4407 11798,6319 1371,63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5D0212C-08B5-4BE1-A56B-E94F03755FD5}" emma:medium="tactile" emma:mode="ink">
              <msink:context xmlns:msink="http://schemas.microsoft.com/ink/2010/main" type="line" rotatedBoundingBox="1360,4467 11787,4407 11798,6319 1371,6378"/>
            </emma:interpretation>
          </emma:emma>
        </inkml:annotationXML>
        <inkml:traceGroup>
          <inkml:annotationXML>
            <emma:emma xmlns:emma="http://www.w3.org/2003/04/emma" version="1.0">
              <emma:interpretation id="{9708248A-0D19-4771-9CC9-E4E41E075999}" emma:medium="tactile" emma:mode="ink">
                <msink:context xmlns:msink="http://schemas.microsoft.com/ink/2010/main" type="inkWord" rotatedBoundingBox="1360,4467 3406,4455 3417,6367 1371,6378"/>
              </emma:interpretation>
              <emma:one-of disjunction-type="recognition" id="oneOf2">
                <emma:interpretation id="interp10" emma:lang="en-US" emma:confidence="0">
                  <emma:literal>him</emma:literal>
                </emma:interpretation>
                <emma:interpretation id="interp11" emma:lang="en-US" emma:confidence="0">
                  <emma:literal>Him</emma:literal>
                </emma:interpretation>
                <emma:interpretation id="interp12" emma:lang="en-US" emma:confidence="0">
                  <emma:literal>bin</emma:literal>
                </emma:interpretation>
                <emma:interpretation id="interp13" emma:lang="en-US" emma:confidence="0">
                  <emma:literal>Aim</emma:literal>
                </emma:interpretation>
                <emma:interpretation id="interp14" emma:lang="en-US" emma:confidence="0">
                  <emma:literal>h'm</emma:literal>
                </emma:interpretation>
              </emma:one-of>
            </emma:emma>
          </inkml:annotationXML>
          <inkml:trace contextRef="#ctx0" brushRef="#br0" timeOffset="5965.7019">-2752 841 457,'11'-5'574,"-1"-2"46,3-8 996,-7 11-1151,-6 0-23,0 1-24,0-5 256,0 8-427,0-3-51,0-1-44,0 3-33,0-2-24,2 3-19,1-3-17,-1 2-12,1 1-14,2 0-9,-1 1-9,3 2-7,-1 0-11,1 5-18,-2-1-26,-2 1-43,-2 7-54,-2 1-93,-2 2-118,-2 3-98,-6 7-123,1 2-140,-3 5-85,-3 5-25,3 1 11,5 3 64</inkml:trace>
          <inkml:trace contextRef="#ctx0" brushRef="#br0" timeOffset="6430.4341">-2591 1474 365,'8'4'531,"-4"0"5,4 0-38,-3-4-9,-2 0 6,10-7 473,3-5-89,-6 0-485,1-4-50,16-21 127,-11 12-327,1 3-38,0-6-24,1-1-21,1-1-13,-1 0-14,-1 5-12,-4 2-7,0 4-3,-5 3-5,10-6-6,-10 15-2,0 6-3,3 1 1,-1 1-2,-1 3 1,6 3 0,-6 0 1,1 5 1,3 2 0,-5-2 2,0 0-1,0 3 1,0-5 0,-3 5 0,-1-3 0,3 2 0,-5-9 1,2 5-1,0-5 1,-1 1 1,-2-5 1,3 3 0,-3-8 2,12-8 2,-5 2-3,0-1 0,5-2 0,0-6-2,3-2 1,-3 1 3,4-2 8,-4-1 10,3 1 9,-3 6 9,0-2 10,-5 4 5,1 1 6,-2 0-2,1 5-6,-3 1-9,3 2-7,-2 1-10,2 4-9,8 5-1,-3 1-13,0 2-2,21 11 0,-17-7 0,4 0-1,5-1-3,-1 1-18,9-3-42,-5 1-97,3-8-181,-6-2-257,-5 0-266,-7 8-1229,-24 6 976,-15 12 46</inkml:trace>
          <inkml:trace contextRef="#ctx0" brushRef="#br0" timeOffset="5762.819">-3636 1603 298,'-5'-8'466,"2"-1"-12,-5-25 296,6 9-424,-4-40 284,9-27 3,2 32-316,3-4-14,5-4-24,21-96 151,7-24-151,-18 86-173,30-110 30,-26 105-81,-1 1-11,20-85 6,-25 106-19,-2 9 6,9-41 33,-9 42 9,-11 49-29,-7 9-1,4 7-5,2 13-9,-2 10-7,-4 90-9,-10 21 0,0-48 0,-11 105 8,5-80-2,-4 1 1,1 3-1,-33 206 14,35-214-16,3-6-1,-3 82-4,8-30-21,8-84 4,8 39-30,0-60 20,16 18-23,-11-37 32,0-5 7,17-9 2,-12-10 9,-2-9 2,5-5 0,3-7 0,-5-4-2,2-11 0,-2 3-2,-1-8 0,0 1-2,-1 1 0,-1 3-1,-3 6 0,0 6 0,0 3 0,-5 6-2,8-5-9,-3 17-1,-9 12 11,4 3 1,-3 4 1,0 4 3,-2 0 3,1 4 0,-3-2 1,2 3 1,-1-1-4,-2 4-18,0-8-14,0 1-17,0-4-24,0 0-27,0-5-49,0-3-65,0-4-53,-2-4-34,2-3-28,0-7-43,0-1-71,2-10-100,6-33-643,0 24 629</inkml:trace>
        </inkml:traceGroup>
        <inkml:traceGroup>
          <inkml:annotationXML>
            <emma:emma xmlns:emma="http://www.w3.org/2003/04/emma" version="1.0">
              <emma:interpretation id="{B995A417-C1D9-40B7-8EC1-2F6CB9290859}" emma:medium="tactile" emma:mode="ink">
                <msink:context xmlns:msink="http://schemas.microsoft.com/ink/2010/main" type="inkWord" rotatedBoundingBox="5027,4763 7289,4750 7297,6161 5035,6174"/>
              </emma:interpretation>
              <emma:one-of disjunction-type="recognition" id="oneOf3">
                <emma:interpretation id="interp15" emma:lang="en-US" emma:confidence="0">
                  <emma:literal>fix]</emma:literal>
                </emma:interpretation>
                <emma:interpretation id="interp16" emma:lang="en-US" emma:confidence="0">
                  <emma:literal>fox]</emma:literal>
                </emma:interpretation>
                <emma:interpretation id="interp17" emma:lang="en-US" emma:confidence="0">
                  <emma:literal>fax]</emma:literal>
                </emma:interpretation>
                <emma:interpretation id="interp18" emma:lang="en-US" emma:confidence="0">
                  <emma:literal>fix)</emma:literal>
                </emma:interpretation>
                <emma:interpretation id="interp19" emma:lang="en-US" emma:confidence="0">
                  <emma:literal>fox)</emma:literal>
                </emma:interpretation>
              </emma:one-of>
            </emma:emma>
          </inkml:annotationXML>
          <inkml:trace contextRef="#ctx0" brushRef="#br0" timeOffset="11062.7788">183 825 956,'4'-7'432,"1"-4"-82,11-15 443,-11 21-550,8-7 268,-5 5-251,5-2 237,0-1-79,-7 8-249,-4-1-25,1 1 82,-3 4-55,-3 1-30,-5 4-18,0-2-68,-10 11 42,-3 4-24,11-9-48,-7 16 9,5-16-23,3 0-2,1-1-2,0 2-2,0-1-1,0 1 1,0-1-4,-2 1-8,-11 10-69,12-14-8,-3 3-44,0-3-68,4 0-88,0-4-68,1-1-53,1-3-59,1-3-72,8 0-93,7-3-61</inkml:trace>
          <inkml:trace contextRef="#ctx0" brushRef="#br0" timeOffset="11358.2186">773 593 407,'21'-23'1145,"-4"-15"750,-71 50 283,36 7-2124,-1 6-8,1-2-6,2 2-3,2 4-3,3 3-4,1 0-3,-3 31 8,10-30-22,3-4-5,5 2-1,8 26 6,-2-30-16,2-2-11,-1-5-19,40 31-218,-31-43 99,-4 1-59,33-9-417,-21-9 242,56-37-1222,-56 25 912,0-5 3</inkml:trace>
          <inkml:trace contextRef="#ctx0" brushRef="#br0" timeOffset="11617.0689">1590 524 347,'17'-12'531,"12"-9"582,-8 2-249,5 4 164,-18 16-138,-8 10-760,-10 16 82,-11 17-23,5-15-97,-27 35 71,19-26-104,-5 0-15,-2 1-12,-2-3-8,-271 223-1699,277-270 527,21-13 387,14-42-469,8 9 470</inkml:trace>
          <inkml:trace contextRef="#ctx0" brushRef="#br0" timeOffset="11813.4792">1222 759 95,'8'-19'342,"31"-50"1344,-6 6 623,-20 48-1254,21 34-700,-18-7-346,22 23 5,55 58 13,-68-69-21,23 33-16,22 44-284,-60-81 110,-2-4-84,0 8-471,-16-12-302,0-10 364,-2-4-47,5 0 5,-1-5 55</inkml:trace>
          <inkml:trace contextRef="#ctx0" brushRef="#br0" timeOffset="12098.3194">2020 391 343,'4'-11'567,"4"3"64,-3-1-8,11-1 354,-8 1-571,-1 6-35,1-1-39,5 3-51,27 18 234,-26-3-418,5 1-21,-1 6-15,17 33 34,-19-24-59,15 88 39,-78 173 6,-102-38-176,94-199-397,-1-20-666,24-25 386,-1-1-51,-1-2-12</inkml:trace>
          <inkml:trace contextRef="#ctx0" brushRef="#br0" timeOffset="10762.7267">171 194 658,'3'-7'501,"2"-1"-44,2-1-104,-6 0-32,3-1-27,0-7 271,1 6-283,-2 0 3,-1-4-4,4-7 238,-6 13-297,0-1-31,-6-8 117,1 8-184,0 3-19,-4-3 57,1 6-102,1 0-14,-2 4-12,5-3-8,0 3-9,-1 3-5,0 0-6,0 2-4,-1-2-2,-7 28-3,8-15 3,0-2 0,1 7 1,-3-2 0,2 4 2,0 2 1,1 6 3,-3 0 4,1 3 3,-2 5 3,0-1 3,-3 3 2,4 1 5,-19 86 55,20-86-58,1 2 1,5-2-1,0 0-2,3 0-1,2 1-1,8 36 13,-3-36-19,-2-6-3,0 3 0,0-2-4,1 31 5,-5-33-7,0-5 0,0 28 5,-4-32-6,-4-2 2,3-5-1,-2 1-2,-7 14-12,4-21-10,1-2-15,2-5-21,-2 1-26,0-3-35,0-2-39,2-3-67,-5-9-486,1-19-336,1 4 333,6-4-58,6-40-764</inkml:trace>
        </inkml:traceGroup>
        <inkml:traceGroup>
          <inkml:annotationXML>
            <emma:emma xmlns:emma="http://www.w3.org/2003/04/emma" version="1.0">
              <emma:interpretation id="{14D1BDA3-9864-44C7-A7F4-258DF3C26BF1}" emma:medium="tactile" emma:mode="ink">
                <msink:context xmlns:msink="http://schemas.microsoft.com/ink/2010/main" type="inkWord" rotatedBoundingBox="8597,5616 9538,5610 9541,6076 8600,6081"/>
              </emma:interpretation>
              <emma:one-of disjunction-type="recognition" id="oneOf4">
                <emma:interpretation id="interp20" emma:lang="en-US" emma:confidence="1">
                  <emma:literal>=</emma:literal>
                </emma:interpretation>
                <emma:interpretation id="interp21" emma:lang="en-US" emma:confidence="0">
                  <emma:literal>:</emma:literal>
                </emma:interpretation>
                <emma:interpretation id="interp22" emma:lang="en-US" emma:confidence="0">
                  <emma:literal>$</emma:literal>
                </emma:interpretation>
                <emma:interpretation id="interp23" emma:lang="en-US" emma:confidence="0">
                  <emma:literal>.</emma:literal>
                </emma:interpretation>
                <emma:interpretation id="interp24" emma:lang="en-US" emma:confidence="0">
                  <emma:literal>s</emma:literal>
                </emma:interpretation>
              </emma:one-of>
            </emma:emma>
          </inkml:annotationXML>
          <inkml:trace contextRef="#ctx0" brushRef="#br0" timeOffset="12806.9134">4457 1187 375,'0'6'500,"-5"-2"3,-3 0-59,-8 1-60,-34 8 296,-61 9 241,68-17-652,-116 24 262,48-12-461,57-10-187,-52 4-485,56-6 43,2-5-109,2 3-70,7-3-29,-3 0 19</inkml:trace>
          <inkml:trace contextRef="#ctx0" brushRef="#br0" timeOffset="12609.0246">4458 866 119,'7'0'466,"-3"0"15,1 0-55,0-2-103,8-3 217,-7 0-299,-1 3 0,-2 2 4,-1-2 3,-2 2 0,0 0-5,0 0-11,-2-2-18,-6 2-22,-3 0-23,-3 2-18,-14 0-18,-5 0-16,-6 1-17,-9-1-15,-5 0-17,-54 5 25,49-7-64,6 2-9,3 1-7,5-3-5,3 3-5,10-2-10,6-1-19,0 4-23,9 0-33,10-2-43,0 0-66,6 2-72,6-4-64,7 3-57,1-3-72,10-3-120,2 3-95,0-1-27,7-2 22,-2 3 56</inkml:trace>
        </inkml:traceGroup>
        <inkml:traceGroup>
          <inkml:annotationXML>
            <emma:emma xmlns:emma="http://www.w3.org/2003/04/emma" version="1.0">
              <emma:interpretation id="{AB3E2DF8-E90F-477F-9D06-C00BE327C783}" emma:medium="tactile" emma:mode="ink">
                <msink:context xmlns:msink="http://schemas.microsoft.com/ink/2010/main" type="inkWord" rotatedBoundingBox="10605,5504 11793,5497 11796,5963 10608,5969"/>
              </emma:interpretation>
              <emma:one-of disjunction-type="recognition" id="oneOf5">
                <emma:interpretation id="interp25" emma:lang="en-US" emma:confidence="0">
                  <emma:literal>.</emma:literal>
                </emma:interpretation>
                <emma:interpretation id="interp26" emma:lang="en-US" emma:confidence="0">
                  <emma:literal>a</emma:literal>
                </emma:interpretation>
                <emma:interpretation id="interp27" emma:lang="en-US" emma:confidence="0">
                  <emma:literal>L</emma:literal>
                </emma:interpretation>
                <emma:interpretation id="interp28" emma:lang="en-US" emma:confidence="0">
                  <emma:literal>y</emma:literal>
                </emma:interpretation>
                <emma:interpretation id="interp29" emma:lang="en-US" emma:confidence="0">
                  <emma:literal>&amp;</emma:literal>
                </emma:interpretation>
              </emma:one-of>
            </emma:emma>
          </inkml:annotationXML>
          <inkml:trace contextRef="#ctx0" brushRef="#br0" timeOffset="34700.0357">5843 957 259,'17'7'366,"-1"-2"-41,0 2-57,18 6 74,-3 4-114,-14-10-141,-1 0-11,0 1-7,28 23 90,-28-19-119,14 11 49,-11-11-42,4-4 8,1 3 11,-2-3 10,9 3 10,3-6 9,39 5 109,-32-6-94,0-8-1,-2 1-6,6-4-6,-4 2-3,-2-9-2,-4 4 1,2-2 5,-6-2 8,-6 0 8,-4-1 8,-2-3 3,-4 3-1,-7-4-7,-3-2-8,-5-2-16,-2 3-18,-17-24 20,4 20-69,-22-16 10,15 21-25,1 3-5,0-2-4,-3 3 0,7 6-2,-1-3 0,2 5-3,-15-2-5,19 9 5,-5 4-1,1 1 2,-1 4-1,-1 2 1,-1 5 0,-20 28 1,1-1 1,-12 8 2,24-21-1,-41 22 7,29-25-5,-4 3 0,2-6-1,-5 2 1,3-4-1,2-3 0,-5 2 1,10-9 0,-5 0 2,9-5 3,1-5 4,4 1 4,-1-6 6,4-1 5,6-2 3,-3-5 5,3-1 4,4-3 0,0-4-4,-8-20 24,13 15-32,0 2-1,3-2-6,5 3-2,0 0-1,0 0 5,5 2 4,2 4 1,-1-3-1,2 2-1,5 5 0,0-4 0,0 4-5,6 0-6,-2 1-6,1 1-4,6 1-2,-1 0-1,1 1-2,24 0-3,-21 3 3,-1 4 1,28 7-3,-26-2 2,0 2-1,6 4 1,-3-3 0,2 4 0,-4 2 0,2 0 0,26 24-65,-26-19-35,-2 0-103,1-2-105,-1-1-122,2-1-169,-2 2-135,-4 1-62,9 1-19,-2-4 22</inkml:trace>
        </inkml:traceGroup>
      </inkml:traceGroup>
    </inkml:traceGroup>
    <inkml:traceGroup>
      <inkml:annotationXML>
        <emma:emma xmlns:emma="http://www.w3.org/2003/04/emma" version="1.0">
          <emma:interpretation id="{9FE6684E-4DFA-4884-9414-EEFF23DD292F}" emma:medium="tactile" emma:mode="ink">
            <msink:context xmlns:msink="http://schemas.microsoft.com/ink/2010/main" type="paragraph" rotatedBoundingBox="854,7101 5987,6671 6035,7244 902,76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97CCCDA-0D09-4B7D-B0B4-40DF177C657E}" emma:medium="tactile" emma:mode="ink">
              <msink:context xmlns:msink="http://schemas.microsoft.com/ink/2010/main" type="inkBullet" rotatedBoundingBox="864,7225 1507,7171 1545,7621 902,7675"/>
            </emma:interpretation>
            <emma:one-of disjunction-type="recognition" id="oneOf6">
              <emma:interpretation id="interp30" emma:lang="en-US" emma:confidence="0">
                <emma:literal>&gt;</emma:literal>
              </emma:interpretation>
              <emma:interpretation id="interp31" emma:lang="en-US" emma:confidence="0">
                <emma:literal>,</emma:literal>
              </emma:interpretation>
              <emma:interpretation id="interp32" emma:lang="en-US" emma:confidence="0">
                <emma:literal>?</emma:literal>
              </emma:interpretation>
              <emma:interpretation id="interp33" emma:lang="en-US" emma:confidence="0">
                <emma:literal>)</emma:literal>
              </emma:interpretation>
              <emma:interpretation id="interp34" emma:lang="en-US" emma:confidence="0">
                <emma:literal>.</emma:literal>
              </emma:interpretation>
            </emma:one-of>
          </emma:emma>
        </inkml:annotationXML>
        <inkml:trace contextRef="#ctx0" brushRef="#br0" timeOffset="7166.1448">-3913 2473 398,'12'-6'529,"4"0"54,0-1-26,2 1-82,0 0-38,28-4 373,-22 7-424,-1 3-20,6 0-39,69 22 480,-78-11-699,17 13 47,-22-12-97,-4 4-9,-1-4-7,-2 6-6,-8-3-5,0 4-4,-8-2-3,-5 2-3,-5 2-3,-3 0-2,-4 3-3,-9-4-1,-3 3-4,-6 0-1,-4 1-6,1 2-12,-4-6-23,-45 24-149,20-14-211,46-19 61,3-4-83,5-7-91,-4-3-848,20-5 579,7-3-9,10 0 38</inkml:trace>
      </inkml:traceGroup>
      <inkml:traceGroup>
        <inkml:annotationXML>
          <emma:emma xmlns:emma="http://www.w3.org/2003/04/emma" version="1.0">
            <emma:interpretation id="{57DC6955-0DEF-45B1-A009-EA47C17CCDC5}" emma:medium="tactile" emma:mode="ink">
              <msink:context xmlns:msink="http://schemas.microsoft.com/ink/2010/main" type="line" rotatedBoundingBox="1500,7047 5987,6671 6033,7221 1546,7597"/>
            </emma:interpretation>
          </emma:emma>
        </inkml:annotationXML>
        <inkml:traceGroup>
          <inkml:annotationXML>
            <emma:emma xmlns:emma="http://www.w3.org/2003/04/emma" version="1.0">
              <emma:interpretation id="{672A800A-0129-4E44-A1BF-7BE0956F34ED}" emma:medium="tactile" emma:mode="ink">
                <msink:context xmlns:msink="http://schemas.microsoft.com/ink/2010/main" type="inkWord" rotatedBoundingBox="1500,7047 3601,6871 3646,7416 1545,7592"/>
              </emma:interpretation>
              <emma:one-of disjunction-type="recognition" id="oneOf7">
                <emma:interpretation id="interp35" emma:lang="en-US" emma:confidence="0">
                  <emma:literal>CJ</emma:literal>
                </emma:interpretation>
                <emma:interpretation id="interp36" emma:lang="en-US" emma:confidence="0">
                  <emma:literal>GJ</emma:literal>
                </emma:interpretation>
                <emma:interpretation id="interp37" emma:lang="en-US" emma:confidence="0">
                  <emma:literal>CJJ</emma:literal>
                </emma:interpretation>
                <emma:interpretation id="interp38" emma:lang="en-US" emma:confidence="0">
                  <emma:literal>to</emma:literal>
                </emma:interpretation>
                <emma:interpretation id="interp39" emma:lang="en-US" emma:confidence="0">
                  <emma:literal>CSJ</emma:literal>
                </emma:interpretation>
              </emma:one-of>
            </emma:emma>
          </inkml:annotationXML>
          <inkml:trace contextRef="#ctx0" brushRef="#br0" timeOffset="7478.966">-2601 2602 872,'5'-3'557,"0"3"-28,3-4 322,-5 4-485,-2-2-23,3-1-12,4 3-16,-4 0-25,6-4-37,1 1-42,7 2-35,3-3-26,4-3-23,8 3-19,5 0-16,5-3-15,4 3-12,4-4-12,7 1-12,-2 0-7,2 2-7,-2 1-5,-1-1-6,-4 0-6,-1 1-3,-5 2-2,-5-1 0,-3 3-1,-2-2-4,-6 0-12,0 2-24,-7-3-41,26-6-306,-28-3 24,-8-1-140,0-1-186,4-31-1747,-20 33 1639</inkml:trace>
          <inkml:trace contextRef="#ctx0" brushRef="#br0" timeOffset="6889.7836">-3328 2313 302,'18'-6'463,"-2"-5"-16,32-11 608,-27 13-402,-10 2-27,-6 7-44,-13 10-78,-5-1-303,-75 64 392,57-49-482,2 2-28,-1-2-21,4 6-16,2-3-10,-9 25 10,24-26-31,5 20 3,21-8-9,3-20-9,2-4-6,66 13-59,-51-23 20,29-8-118,-34 1 37,-3-5-46,19-10-395,-32 2 185,-16-23-1377,-38 11 313</inkml:trace>
          <inkml:trace contextRef="#ctx0" brushRef="#br0" timeOffset="7754.8104">-1659 2357 388,'5'-4'594,"3"1"68,-4 3 2,17-9 797,-5 7-702,15 4 13,-18 2-602,3-3-28,14 10 74,-12-6-134,-2 5-9,1-1-8,9 16 50,-11-7-64,-9-6-3,5 6-2,-6-2 1,-2 3-2,-3-3 2,-3 0 1,-2 0 1,-19 18 42,6-19-52,-2 1-5,-6 0-4,2-1-10,-2-2-19,1-3-33,-24 7-218,17-22-574,23-6 60,4-3-130,5 4-46,19-21-965</inkml:trace>
        </inkml:traceGroup>
        <inkml:traceGroup>
          <inkml:annotationXML>
            <emma:emma xmlns:emma="http://www.w3.org/2003/04/emma" version="1.0">
              <emma:interpretation id="{3F3AF05C-8C2E-41F5-98A6-3963E8914A77}" emma:medium="tactile" emma:mode="ink">
                <msink:context xmlns:msink="http://schemas.microsoft.com/ink/2010/main" type="inkWord" rotatedBoundingBox="4814,6846 5994,6747 6033,7221 4853,7320"/>
              </emma:interpretation>
              <emma:one-of disjunction-type="recognition" id="oneOf8">
                <emma:interpretation id="interp40" emma:lang="en-US" emma:confidence="0">
                  <emma:literal>a</emma:literal>
                </emma:interpretation>
                <emma:interpretation id="interp41" emma:lang="en-US" emma:confidence="0">
                  <emma:literal>.</emma:literal>
                </emma:interpretation>
                <emma:interpretation id="interp42" emma:lang="en-US" emma:confidence="0">
                  <emma:literal>A</emma:literal>
                </emma:interpretation>
                <emma:interpretation id="interp43" emma:lang="en-US" emma:confidence="0">
                  <emma:literal>&amp;</emma:literal>
                </emma:interpretation>
                <emma:interpretation id="interp44" emma:lang="en-US" emma:confidence="0">
                  <emma:literal>d</emma:literal>
                </emma:interpretation>
              </emma:one-of>
            </emma:emma>
          </inkml:annotationXML>
          <inkml:trace contextRef="#ctx0" brushRef="#br0" timeOffset="8755.913">-4 2222 240,'-3'3'445,"3"2"-17,3-1 202,-1-1-396,4-3-26,9 4 204,-2 1-182,3-5 20,21 7 287,-15 0-268,4 1-12,-1-2-14,4 6-25,3-2-28,-4 2-31,4 3-30,-2 0-19,-1-3-20,-2 0-17,6 0-16,26 7 17,-33-12-51,4-2-7,45-5 19,-51-8-25,-3 1 0,-1-2-1,-8-3 0,3 0 0,-9-6 0,-3-1-2,-3-1-1,-3-2 0,-3 0-1,-9-4 0,3-1-1,-8 1-1,1 2-2,1-4 0,-2 5-2,4 4-1,-2 0 0,5 8-2,0-1 0,-3 6-1,7 0-1,-3 2 2,-1 7-1,1 1 0,-1 5 0,-18 18-1,14-4 5,-3-1 1,0 4 1,-1 4 3,1-3 0,-7 7 2,2 1 1,-6-4 0,2 4 0,-1-4 1,-34 28 4,27-33-6,8-3-1,-2-4 0,-23 10 11,31-21-2,-1 0 4,3-5 1,5-3 2,2-3 3,1-5 0,2 0 1,1-8-4,5 0-4,2-8-3,3 2-2,13-34 4,-3 25-10,4 1-3,-1-4-2,1 7 0,6-1-1,-6 1 2,5 0-1,-1 7 0,0-1 1,-2 6 0,-2 0-1,2 4-1,2 0 1,-2 4-1,1 2-1,-1 4 0,2 1-2,-2 1 0,18 15-2,-21-5 5,4 4 1,-1 2 2,-3 2 3,0 4 4,8 26 18,-13-21-10,-3 0 0,3-1 2,-3 3-1,3-3-2,1-2 0,2 1-2,7-2-2,3-6-4,8 1-15,9-6-35,67-3-282,-40-20-37,6-1-184,4-10-187,1-2-97,-7-2-51,62-32-867</inkml:trace>
        </inkml:traceGroup>
      </inkml:traceGroup>
    </inkml:traceGroup>
    <inkml:traceGroup>
      <inkml:annotationXML>
        <emma:emma xmlns:emma="http://www.w3.org/2003/04/emma" version="1.0">
          <emma:interpretation id="{159EF492-C419-4F0B-BC46-D35D21A955F3}" emma:medium="tactile" emma:mode="ink">
            <msink:context xmlns:msink="http://schemas.microsoft.com/ink/2010/main" type="paragraph" rotatedBoundingBox="1364,8264 11533,7851 11613,9820 1444,102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77CDA8B-184B-4225-AD4B-E2555B9E7C6F}" emma:medium="tactile" emma:mode="ink">
              <msink:context xmlns:msink="http://schemas.microsoft.com/ink/2010/main" type="line" rotatedBoundingBox="1364,8264 11533,7851 11613,9820 1444,10234"/>
            </emma:interpretation>
          </emma:emma>
        </inkml:annotationXML>
        <inkml:traceGroup>
          <inkml:annotationXML>
            <emma:emma xmlns:emma="http://www.w3.org/2003/04/emma" version="1.0">
              <emma:interpretation id="{816AEB0B-BFB7-4803-BB70-29E48AAE7039}" emma:medium="tactile" emma:mode="ink">
                <msink:context xmlns:msink="http://schemas.microsoft.com/ink/2010/main" type="inkWord" rotatedBoundingBox="1364,8264 2912,8201 2975,9758 1427,9821"/>
              </emma:interpretation>
              <emma:one-of disjunction-type="recognition" id="oneOf9">
                <emma:interpretation id="interp45" emma:lang="en-US" emma:confidence="0">
                  <emma:literal>his</emma:literal>
                </emma:interpretation>
                <emma:interpretation id="interp46" emma:lang="en-US" emma:confidence="0">
                  <emma:literal>him</emma:literal>
                </emma:interpretation>
                <emma:interpretation id="interp47" emma:lang="en-US" emma:confidence="0">
                  <emma:literal>bins</emma:literal>
                </emma:interpretation>
                <emma:interpretation id="interp48" emma:lang="en-US" emma:confidence="0">
                  <emma:literal>lies</emma:literal>
                </emma:interpretation>
                <emma:interpretation id="interp49" emma:lang="en-US" emma:confidence="0">
                  <emma:literal>tins</emma:literal>
                </emma:interpretation>
              </emma:one-of>
            </emma:emma>
          </inkml:annotationXML>
          <inkml:trace contextRef="#ctx0" brushRef="#br0" timeOffset="40363.8977">-3618 4706 389,'3'-10'468,"-1"-6"-31,1 2-100,19-73 532,-1 14-502,-13 43-254,5-6-3,67-189 284,-59 167-348,38-125 86,-39 122-72,-8 3 10,-2 1 12,11-40 125,-16 54-82,0 7 4,-2-22 122,2 15-12,-5 31-137,0-10 106,3 22-167,-2 8-14,-1 10-14,0 2-8,-1 13-4,-15 93-3,-13-8-2,-82 257 23,-19 41 16,121-358-32,-1 54 0,16-18-1,2-54-1,145 101-3,-103-205-23,-7-63-74,-14 13 21,-8 46 53,-10 38 13,8-18-1,5 17-2,-3 20-6,-13 11 14,2 15-7,-7-4 3,-6 27 1,-2-15 6,-13 26-6,-1 6 4,-8 26 2,15-33 4,11-8 2,1-24 3,0 5-1,1-5-11,-1-10-8,0-4-21,-1-4-352,1-4 141,-7-23-787,3 17 513,0-3-86,0-16-630,4 9 664</inkml:trace>
          <inkml:trace contextRef="#ctx0" brushRef="#br0" timeOffset="40603.7601">-3100 4387 1159,'-3'-7'592,"3"0"-70,0 2-44,0-11 1201,9 7-223,3 2-1225,-9 7-191,-2-1-10,4-3-2,-5 4-23,0 0-4,0 4-3,0-3 0,0 6-10,-1 2-21,-3 1-39,3 4-49,-6 2-75,-2 17-521,4-13 209,-8 54-1511,13-40 1240,2-2 26</inkml:trace>
          <inkml:trace contextRef="#ctx0" brushRef="#br0" timeOffset="41087.4869">-3013 4966 117,'3'18'402,"2"-2"-25,1-2-52,0 6 338,31-39 1350,-16-8-1321,23-40 96,-12 11-427,-13 27-230,0-1-27,2-2-22,18-22 46,-11 12-28,-18 29-58,6-6 28,-11 8-40,0 8-8,-1-2-7,5 1-4,-5 1-11,4 3-1,0 0-1,4 3 0,-3-2 1,7 3 0,-3 1 1,-3 2-1,3 4 0,-2-3-1,-2 6 1,-1 2 0,2-4 1,5 23-1,-9-19 1,0 0 0,-1 2 1,5 9 0,-4-18 0,1 8 4,-4-12 0,5 1 12,-3-6-4,-1-2 1,16-17 24,-7 8-15,1-6 2,2-2 1,39-50 44,-38 41-48,1 2-2,56-88 69,-68 96-67,15-13 23,-13 22-22,0-2-2,-3 3-3,8-4 3,-5 7-17,-4 2-5,16 3-6,-14 3 2,2 2 0,0 2 2,13 6-1,-11-2 4,6 17-5,-3 7-89,-10-16-36,-2-3-95,-1 27-754,-4-19 171,-35 30-1076,10-26 913,-9 5 28</inkml:trace>
        </inkml:traceGroup>
        <inkml:traceGroup>
          <inkml:annotationXML>
            <emma:emma xmlns:emma="http://www.w3.org/2003/04/emma" version="1.0">
              <emma:interpretation id="{9C604C71-144C-4F9F-BCB6-1C707926DBC3}" emma:medium="tactile" emma:mode="ink">
                <msink:context xmlns:msink="http://schemas.microsoft.com/ink/2010/main" type="inkWord" rotatedBoundingBox="4297,8636 7122,8522 7182,10001 4357,10115"/>
              </emma:interpretation>
              <emma:one-of disjunction-type="recognition" id="oneOf10">
                <emma:interpretation id="interp50" emma:lang="en-US" emma:confidence="0">
                  <emma:literal>fix)</emma:literal>
                </emma:interpretation>
                <emma:interpretation id="interp51" emma:lang="en-US" emma:confidence="0">
                  <emma:literal>fix]</emma:literal>
                </emma:interpretation>
                <emma:interpretation id="interp52" emma:lang="en-US" emma:confidence="0">
                  <emma:literal>tux]</emma:literal>
                </emma:interpretation>
                <emma:interpretation id="interp53" emma:lang="en-US" emma:confidence="0">
                  <emma:literal>tux)</emma:literal>
                </emma:interpretation>
                <emma:interpretation id="interp54" emma:lang="en-US" emma:confidence="0">
                  <emma:literal>fix,</emma:literal>
                </emma:interpretation>
              </emma:one-of>
            </emma:emma>
          </inkml:annotationXML>
          <inkml:trace contextRef="#ctx0" brushRef="#br0" timeOffset="48548.2092">-172 4723 264,'13'-12'505,"0"-2"12,4-10 306,-2 9-157,-2-8 240,-13 21-622,0-3-19,-8 1 316,3 7-455,-7-2-19,0 4-15,-4 2-10,1 4-12,-6-3-12,0 5-9,-3 0-7,-1 1-5,-4 4-5,-5 1-7,-1 0-6,-7 5-4,7-3-3,-7 1-4,5 0-1,-1-2-9,7 0-16,2 1-23,5-5-29,3-3-39,9-1-75,-1-2-90,6-1-483,7-9 263,2-3-136,6-3-123,29-21-846</inkml:trace>
          <inkml:trace contextRef="#ctx0" brushRef="#br0" timeOffset="48249.6812">-185 4080 481,'13'-15'496,"-3"1"-35,-2-2-86,4-12 277,-4 0-38,-38-69 1268,-17 74-1532,11 19-251,26 4-82,-1 0-6,-10 14 6,11-5-13,1 0 2,-3 2 3,3 1 3,-3 0 2,4 0 3,-14 34 37,11-28-37,4 6-1,-12 26 10,-3 12-4,10-29-12,-13 46 11,12-39-12,3 3 0,-1 4 1,-7 48 8,10 6-2,5-50-9,6 51 3,2-2 2,2-52-6,-1 48 2,-3-51-6,-3-6 1,3-2-1,-3-3 1,0 0-4,-11 22 5,3-30-3,3-4 2,-7 13 4,-1-9-10,8-18-15,0-1-21,-11 4-293,11-23-231,7 1 160,-2-1-112,5-7-132,3-2-75,0-2-41,8-7 4</inkml:trace>
          <inkml:trace contextRef="#ctx0" brushRef="#br0" timeOffset="48823.1414">348 4394 581,'13'-9'715,"-5"-3"57,16-14 1100,-19 18-1379,-4 0-53,2 1 218,-12 12-86,-3 5-464,-18 27 22,-12 24-67,18-22-40,2 1-4,1 8-2,3 1-4,5-3-3,5 3-3,5-5-1,16 38 5,3-48-8,34 27-16,-17-37-11,1-5-20,6-9-31,44-8-207,52-45-745,-89 15 463,-2-5-139,-2-3-82,-5-3-39,2-4-5,-1-2 43</inkml:trace>
          <inkml:trace contextRef="#ctx0" brushRef="#br0" timeOffset="49075.1829">1514 4215 334,'0'4'591,"-6"0"730,-18 19 63,-18 28-242,29-36-985,0 4-38,-17 30 48,-36 42-21,39-56-118,-5 0-8,-2 3-8,-5-2-4,4 1-8,-5 0-20,6-1-21,-4-6-31,4 1-55,4-4-86,1-6-81,6-5-69,-1-2-91,7-5-108,-1 1-119,-1-6-54,6 0-1,0 0 57</inkml:trace>
          <inkml:trace contextRef="#ctx0" brushRef="#br0" timeOffset="49312.8403">909 4519 271,'12'-13'611,"-6"-4"68,2 4-12,0 0-114,2-5-75,6-8 342,-5 13-460,-5 1-52,6 5-60,-3 0-54,-1 0-37,5 5-35,0 2-27,3 5-27,21 13 6,-18-5-54,2 9-6,0 1-5,0 5 0,3 0 0,-3 5-2,-2-1-7,-3 1-27,5 1-35,-4-1-44,-1-2-85,5-1-108,2-8-95,-4 1-122,-1-5-131,6-3-99,-2-5-47,4-5-4,6-5 53</inkml:trace>
          <inkml:trace contextRef="#ctx0" brushRef="#br0" timeOffset="49625.1213">1792 4240 211,'5'-17'667,"-1"1"68,12-21 649,-11 18-836,2 4-60,-3 1-46,1 2-63,-2 1-81,-1 3-65,3 5-51,-2 3-44,2 2-39,0 4-31,6 6-26,2 7-19,0 1-10,-1 6-3,22 37 1,-13-25-5,3 0-1,-5 2 1,2 2-1,0 1 0,0 0 0,-3-4 0,-2 6 1,-4-5-1,-4-1 1,-4-2-2,-4 3 2,-8-4 1,-4 1-2,-5-5 0,-7-2-9,-2-2-17,-5-1-30,1-5-39,-2-1-49,1-5-92,3-4-115,-3-5-109,-49 0-1667</inkml:trace>
        </inkml:traceGroup>
        <inkml:traceGroup>
          <inkml:annotationXML>
            <emma:emma xmlns:emma="http://www.w3.org/2003/04/emma" version="1.0">
              <emma:interpretation id="{C75361CB-4986-4D8E-B8F3-0DDCF84ADDA0}" emma:medium="tactile" emma:mode="ink">
                <msink:context xmlns:msink="http://schemas.microsoft.com/ink/2010/main" type="inkWord" rotatedBoundingBox="7762,8513 11553,8358 11599,9477 7808,9631"/>
              </emma:interpretation>
              <emma:one-of disjunction-type="recognition" id="oneOf11">
                <emma:interpretation id="interp55" emma:lang="en-US" emma:confidence="0">
                  <emma:literal>=.4</emma:literal>
                </emma:interpretation>
                <emma:interpretation id="interp56" emma:lang="en-US" emma:confidence="0">
                  <emma:literal>=-t</emma:literal>
                </emma:interpretation>
                <emma:interpretation id="interp57" emma:lang="en-US" emma:confidence="0">
                  <emma:literal>--4</emma:literal>
                </emma:interpretation>
                <emma:interpretation id="interp58" emma:lang="en-US" emma:confidence="0">
                  <emma:literal>-4</emma:literal>
                </emma:interpretation>
                <emma:interpretation id="interp59" emma:lang="en-US" emma:confidence="0">
                  <emma:literal>-4-4</emma:literal>
                </emma:interpretation>
              </emma:one-of>
            </emma:emma>
          </inkml:annotationXML>
          <inkml:trace contextRef="#ctx0" brushRef="#br0" timeOffset="50013.5219">3358 4413 525,'14'-19'1727,"-14"17"-1406,-2 2 301,2 0-311,-6 0 298,0 0-329,-2 0-34,-9 2-40,-3 3-35,-6-1-27,-3 4-25,-9 0-20,-6 2-19,-1 1-16,-102 25 44,60-16-107,21 0-112,45-13 2,7 1-57,3-4-80,3 3-74,14 1-463,1-5 330,5-3-54,3 3-74,-1-3-53,7 0 10,5-3 36</inkml:trace>
          <inkml:trace contextRef="#ctx0" brushRef="#br0" timeOffset="50276.1819">3550 4680 331,'0'0'627,"0"0"69,-5 0-33,-22 0 761,-61 9-251,22 6-865,-14 4-100,40-8-130,-5-1-18,-2 6-14,4-5-13,-2 4-12,5-4-7,-2 4-12,4-2-21,-2-2-34,9-2-41,7 1-79,5-4-111,3-2-94,0-1-138,6-3-158,-1-3-901,27-12 6</inkml:trace>
          <inkml:trace contextRef="#ctx0" brushRef="#br0" timeOffset="50846.6809">4542 4473 294,'0'3'461,"-4"-3"-30,-8 0 241,7 0-387,-3 0-6,-10 0 291,10 0-277,0 2 1,2-4 747,7-1-701,17 3-56,-4 0-151,73-5 355,-55 1-387,-2 3-19,7-5-16,-3 1-14,6 1-13,81-4 23,-19 1-43,-76 6-15,12-2-2,-14 0-22,-8 2-129,-14 1 33,-4-3-52,-1 0-98,-13-36-2937</inkml:trace>
          <inkml:trace contextRef="#ctx0" brushRef="#br0" timeOffset="51227.463">6489 3685 574,'8'-15'662,"-3"2"40,3-2-80,-3 3-92,-2 4-63,0-2-40,-1 4-34,-2 0-53,0 2-70,0 4 94,-2 0-246,-1 4-32,-2 7-28,1 0-19,-4 7-11,-4 6-1,3 4 2,-7 7 3,1 3 3,-4 2 4,-28 58 40,19-45-43,-5 6-5,0-2-5,-9 5-3,4 0-4,-7-3-5,3-4-3,3-1-4,4-4-1,1 0-1,-23 31 0,36-46-3,3-4 0,5-7-1,-4 19-12,10-25-7,2-8-11,4-3-20,-2 0-27,3-4-32,3-6-234,-3-1 49,1-6-82,-1 0-89,-1-6-131,-2 2-118,-5-1-59,-10-28-796</inkml:trace>
          <inkml:trace contextRef="#ctx0" brushRef="#br0" timeOffset="51593.8562">6082 3956 359,'6'-11'604,"7"0"71,-5 2-53,3-1-95,-1 2-69,1-1-35,-4 2-18,-1 1-18,-1 2-39,-2 1-56,-1 0-53,-2 1-42,0 2-36,-2 2-36,-1 4-29,-10 10 19,2-3-83,-2 3-11,-5 6-3,1 1 0,-7 4-1,-2 4 0,3-2-2,-5 3-2,2-3-3,2-2 0,1-3-2,-14 25 2,17-12-6,15-19-1,2-6 0,6 0 2,26 6 8,-7-14-6,7-4 0,8 0 2,3-4-1,7-3-1,2-4-2,1-1-1,86-27-127,-94 28-16,-3-2-120,-1-2-136,-4-1-185,-2 2-192,-10-1-90,-4 3-39,9-10-866</inkml:trace>
        </inkml:traceGroup>
      </inkml:traceGroup>
    </inkml:traceGroup>
    <inkml:traceGroup>
      <inkml:annotationXML>
        <emma:emma xmlns:emma="http://www.w3.org/2003/04/emma" version="1.0">
          <emma:interpretation id="{6BB59A1E-8DBC-40DC-B0E5-88D7118AB526}" emma:medium="tactile" emma:mode="ink">
            <msink:context xmlns:msink="http://schemas.microsoft.com/ink/2010/main" type="paragraph" rotatedBoundingBox="403,10389 5767,10294 5780,11055 416,111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669A88-211C-42C9-8EBF-EFBAFF73E5CA}" emma:medium="tactile" emma:mode="ink">
              <msink:context xmlns:msink="http://schemas.microsoft.com/ink/2010/main" type="line" rotatedBoundingBox="403,10389 5767,10294 5780,11055 416,11149"/>
            </emma:interpretation>
          </emma:emma>
        </inkml:annotationXML>
        <inkml:traceGroup>
          <inkml:annotationXML>
            <emma:emma xmlns:emma="http://www.w3.org/2003/04/emma" version="1.0">
              <emma:interpretation id="{21D33037-DB5E-4E50-8B5A-861E18FA02C9}" emma:medium="tactile" emma:mode="ink">
                <msink:context xmlns:msink="http://schemas.microsoft.com/ink/2010/main" type="inkWord" rotatedBoundingBox="403,10389 5767,10294 5780,11055 416,11149"/>
              </emma:interpretation>
              <emma:one-of disjunction-type="recognition" id="oneOf12">
                <emma:interpretation id="interp60" emma:lang="en-US" emma:confidence="0">
                  <emma:literal>965).</emma:literal>
                </emma:interpretation>
                <emma:interpretation id="interp61" emma:lang="en-US" emma:confidence="0">
                  <emma:literal>961).</emma:literal>
                </emma:interpretation>
                <emma:interpretation id="interp62" emma:lang="en-US" emma:confidence="0">
                  <emma:literal>967).</emma:literal>
                </emma:interpretation>
                <emma:interpretation id="interp63" emma:lang="en-US" emma:confidence="0">
                  <emma:literal>96-3.</emma:literal>
                </emma:interpretation>
                <emma:interpretation id="interp64" emma:lang="en-US" emma:confidence="0">
                  <emma:literal>96-7.</emma:literal>
                </emma:interpretation>
              </emma:one-of>
            </emma:emma>
          </inkml:annotationXML>
          <inkml:trace contextRef="#ctx0" brushRef="#br0" timeOffset="41647.1649">-3690 5698 284,'12'-11'479,"22"-16"625,-21 21-877,24-28 580,-31 23-74,-6 10-489,-9 2 203,-41 32 46,-3 5-257,-42 42 39,39-18-160,35-32-74,4-3-9,5-2-9,6-2-7,6 0-4,13 15 10,1-19-12,12-5 0,6-2 0,3-4-1,7-1 1,3-1-1,-2-5-2,1-1 0,39-7 2,-44 6-10,-3-5-12,-8 0-19,17-5-122,-33 6-11,-7-2-96,-2-2-83,-19-13-613,-1 13 289,-12-2-70,-47-4-757,30 7 839</inkml:trace>
          <inkml:trace contextRef="#ctx0" brushRef="#br0" timeOffset="41957.9877">-4104 5852 818,'-8'-3'538,"-34"-1"1879,45-1-1711,39-1-295,-28 9-361,7 0-5,37 17 106,-37-11-100,-4 3-3,14 11 45,-18-13-46,0 3 1,-2 2-5,-2 1 1,4 14 46,-6-13-42,-6-1-5,2 3-3,-6 0-5,2 0-6,-6-1-3,-2 0-6,-7 3-3,-2 1-3,-8 0 1,-4 0-2,-10 1-2,0-3-4,-9 1-14,-2 1-25,-3 1-38,-3-3-44,3-1-71,-47 5-464,19-12-383,48-12 323,2-1-58,11-6-17,12-5 35,5-1 78</inkml:trace>
          <inkml:trace contextRef="#ctx0" brushRef="#br0" timeOffset="42692.0884">-2035 5680 312,'0'-5'532,"5"4"49,-5-1-26,5 0-92,-2-1-59,2-4 294,-2 7-388,7 0 408,-4 4-567,1 2-27,17 15 171,-15-13-200,33 25 167,-29-21-191,6 0-11,16 11 30,-17-11-58,1-3-7,-1 2-5,0-4-4,1 4-4,-5-3-2,2 0-3,-3-1 0,-3 0-2,6 9 10,-11-7-2,1 0 7,-6 1 10,0 1 10,-8 1 7,-3 0 7,-2 3-1,-29 16 49,17-12-61,-3-3-7,-5 1-11,1 1-13,-33 13-62,35-19-35,1 0-54,5-2-77,-18-4-579,29-6 175,1-4-141,2 2-68,2-3-17,8-12-770</inkml:trace>
          <inkml:trace contextRef="#ctx0" brushRef="#br0" timeOffset="42350.7616">-3150 6088 412,'0'4'514,"5"-4"3,-2 0-65,-1 0-74,-2 0-30,3-4 286,-3 4-339,3 0-17,-1 0 188,3 0-296,1 0-43,21-2 33,-6 1-102,8-3-2,2 3 4,57-9 89,-30 1-63,9-4 6,7 0 1,9-3-6,2 0-6,0-3-11,74-19 33,133-32 11,-215 57-95,-48 9-15,-3 1-2,28 0-2,-30 9-9,-16-5-12,2 4-113,-5-3 2,0-4-776,-7 0 391,-30-9-1677,5 4 701</inkml:trace>
          <inkml:trace contextRef="#ctx0" brushRef="#br0" timeOffset="43994.2305">-726 5938 298,'5'0'537,"-5"-4"32,-1-4 1380,-3 5-1679,0 0 404,0 3-364,1 0-189,-2 0-14,1 3-8,-4 0 3,-5-3 2,-18 5 103,14 2-108,-7-3-5,-1 0-10,-2 0-12,-2-1-15,-4 2-11,-30 6 13,33-4-42,1-4-3,1 2-4,4-1-2,3-1-1,-7 2 4,15-4-9,5-1-7,1 0-10,1 0-14,1-1-94,5 1 22,5-5-37,-2 0-67,10-4-94,0-3-67,20-19-579,-12 16 299,50-41-1580,-44 38 1573</inkml:trace>
          <inkml:trace contextRef="#ctx0" brushRef="#br0" timeOffset="44643.5112">-15 5867 159,'16'8'490,"0"-4"19,20 12 299,0 3-196,-18-13-317,0 5 0,1 0-1,42 24 516,-37-24-601,23 10 78,-22-9-188,1-2-18,-2-5-12,3 0-8,-3 1-8,2-5-4,3-1-2,-3-1-4,-1-5-3,4 1-7,-3 0-4,23-17 15,-26 10-28,-2-1-3,-4 1-4,-4-2 1,0-2-2,-5 0-2,0 2-1,-3-5-1,-5 2-1,0 0 0,-6-1-2,-1-1 0,-1 7 4,-2-6 4,2 7 4,-1 0 1,-2 1 4,-4 3-1,2 2 2,-1 4-2,-33 1 24,30 1-29,1 4 0,-2 2 1,-3 0 0,-17 14 17,-1 9-4,22-11-14,-3 0-2,3 0 1,-17 18 4,18-18-8,-2 3-1,2 1 0,-1-8-2,1 3 1,-4 1-2,-17 15 5,16-18-5,-1-2 0,-2 1 1,3-3-1,-1-1 0,2 0-1,6 0 0,1-6 2,2-2 2,3 1 8,1-4 35,4-7 11,6-3-28,12-18 29,-2 6-41,0-1-8,3-3-5,1-3-2,4-2-2,-3 1-1,1-2-1,-5 6 0,14-21-1,-6 4-4,-17 33 4,1 2-2,-4 4-1,6 0-9,-3 6-2,0 0 6,1 6-2,-1-1 3,0 5 3,3 3 3,0 3 2,9 15 5,-5-17 0,2 3 0,-1-1 1,6 1 1,0-3 1,9-1-1,-6-2-7,2-1-25,3 0-51,-1-2-76,3-10-156,3 0-191,2-3-218,-2-4-115,5-2-59,5-7-21,4-3 15</inkml:trace>
        </inkml:traceGroup>
      </inkml:traceGroup>
    </inkml:traceGroup>
    <inkml:traceGroup>
      <inkml:annotationXML>
        <emma:emma xmlns:emma="http://www.w3.org/2003/04/emma" version="1.0">
          <emma:interpretation id="{CD83B001-A0BC-4821-A893-116F94615773}" emma:medium="tactile" emma:mode="ink">
            <msink:context xmlns:msink="http://schemas.microsoft.com/ink/2010/main" type="paragraph" rotatedBoundingBox="378,13096 6567,13019 6580,14128 392,142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F5A163-8006-4F9F-8BEE-D9AEE050E189}" emma:medium="tactile" emma:mode="ink">
              <msink:context xmlns:msink="http://schemas.microsoft.com/ink/2010/main" type="line" rotatedBoundingBox="378,13096 6567,13019 6580,14128 392,14205"/>
            </emma:interpretation>
          </emma:emma>
        </inkml:annotationXML>
        <inkml:traceGroup>
          <inkml:annotationXML>
            <emma:emma xmlns:emma="http://www.w3.org/2003/04/emma" version="1.0">
              <emma:interpretation id="{049D9FB4-F274-43A7-A599-AE2CA98C16B6}" emma:medium="tactile" emma:mode="ink">
                <msink:context xmlns:msink="http://schemas.microsoft.com/ink/2010/main" type="inkWord" rotatedBoundingBox="254,13635 3037,12834 3302,13757 520,14558"/>
              </emma:interpretation>
              <emma:one-of disjunction-type="recognition" id="oneOf13">
                <emma:interpretation id="interp65" emma:lang="en-US" emma:confidence="0">
                  <emma:literal>call</emma:literal>
                </emma:interpretation>
                <emma:interpretation id="interp66" emma:lang="en-US" emma:confidence="0">
                  <emma:literal>Call</emma:literal>
                </emma:interpretation>
                <emma:interpretation id="interp67" emma:lang="en-US" emma:confidence="0">
                  <emma:literal>calc</emma:literal>
                </emma:interpretation>
                <emma:interpretation id="interp68" emma:lang="en-US" emma:confidence="0">
                  <emma:literal>cable</emma:literal>
                </emma:interpretation>
                <emma:interpretation id="interp69" emma:lang="en-US" emma:confidence="0">
                  <emma:literal>cube</emma:literal>
                </emma:interpretation>
              </emma:one-of>
            </emma:emma>
          </inkml:annotationXML>
          <inkml:trace contextRef="#ctx0" brushRef="#br1" timeOffset="144994.8439">-3939 8844 91,'8'-23'464,"-3"2"34,3-18 434,-5 25-537,-6-9 298,0 16-377,-2 2-18,-5 5-19,-22 4 172,10 4-288,-41 23 95,24-6-145,1-1-5,-50 35 99,44-26-111,-1-1-9,4 1-13,-44 40 30,46-34-69,1-1-9,4 0-8,2-3-5,10 0-2,1-3-4,8-1-1,5-3-6,13 25-39,7-32-13,4-3-28,10-3-34,8-6-55,3-5-89,53-13-449,-39-2 298,2-10-42,-2-1-65,52-28-719,-53 19 633,-1 0 48</inkml:trace>
          <inkml:trace contextRef="#ctx0" brushRef="#br1" timeOffset="145660.8877">-3602 8925 627,'9'-7'500,"-4"1"3,3-4 405,-5 8-503,-3 2-28,-3 0-20,-2 2-20,-3 5-23,-9 5-36,-35 31 138,19-12-259,-4-1-18,-2 6-18,-41 38 70,43-37-131,7-1-19,-1 2-12,7-10-8,7 3-7,4-5-5,1-2-1,11-7-1,2 2 0,8-5 0,3-2-1,4-3-2,5-2-4,5-6-8,3-2-9,1-5-10,4-4-15,4-7-12,1-1-9,-2-2-9,1-5-5,-1-2 1,-3-1 2,27-27-50,-34 22 79,-4 4 10,-2-1 9,1-1 8,-6 4 7,-3 1 8,0 5 5,8-22 51,-13 27 9,-5 13-28,-2 6 97,-1 16-19,-4-3-49,-1 3-1,-3 2 0,0 1-3,0-2-6,0 2-12,-2 1-12,-3-3-11,-8 20 2,9-6-14,2-7-32,16-20-19,2-10 19,10-4-4,1-2-4,4-6-1,6-4 2,-1-3 4,0-1 1,5-5 0,-4-3-5,5-3-4,-2-3 1,-1-6-1,-3-3-3,3-2 0,-2-8-4,-2 4-1,5-1 5,24-60-29,-30 65 43,-2 3 4,-3 4 7,-7 6 8,2 2 6,-4 6 2,-3 5 4,1 4 4,-4 1 5,-1 6 4,-2 4 3,-1 4 6,-2-1 13,0 9 17,-16 25 109,1-2-65,-2 6 7,-70 113 222,53-91-241,-4 2-16,-1 4-19,-38 62 16,41-61-48,-1-6-7,-23 48 4,38-59-14,-10 28-14,25-43-10,9 8-54,11-26 13,33-7-142,25-32-134,-29 5 72,-2-5-79,5-4-55,-2-5-45,-1 1-85,-1-5-120,40-37-784,-40 38 759,1 2 70</inkml:trace>
          <inkml:trace contextRef="#ctx0" brushRef="#br1" timeOffset="145981.9982">-2258 8622 367,'12'-14'561,"-3"1"77,7-10 533,-11 11-672,0-11 428,-5 15-496,0 1-50,-8 2 183,-10 6-184,4 6-241,-10 8-26,-2 5-16,-5 11-9,-2 4-2,-7 4 0,1 8 0,-3-1-4,4 3-10,-1 3-13,6-2-10,2-2-12,2 1-10,12-6-7,4-1-4,10 53 5,117-43-236,126-125-852,-168 38 593,5-4-51,-3-3-72,-2-1-111,-3-6-55,-3 6-14,2-4 34,-7 8 82</inkml:trace>
        </inkml:traceGroup>
        <inkml:traceGroup>
          <inkml:annotationXML>
            <emma:emma xmlns:emma="http://www.w3.org/2003/04/emma" version="1.0">
              <emma:interpretation id="{A17AD570-5B2B-4CFF-A319-870E520780F2}" emma:medium="tactile" emma:mode="ink">
                <msink:context xmlns:msink="http://schemas.microsoft.com/ink/2010/main" type="inkWord" rotatedBoundingBox="3688,13162 6634,13523 6554,14180 3607,13820"/>
              </emma:interpretation>
              <emma:one-of disjunction-type="recognition" id="oneOf14">
                <emma:interpretation id="interp70" emma:lang="en-US" emma:confidence="0">
                  <emma:literal>-20 s</emma:literal>
                </emma:interpretation>
                <emma:interpretation id="interp71" emma:lang="en-US" emma:confidence="0">
                  <emma:literal>-20s</emma:literal>
                </emma:interpretation>
                <emma:interpretation id="interp72" emma:lang="en-US" emma:confidence="0">
                  <emma:literal>-20:</emma:literal>
                </emma:interpretation>
                <emma:interpretation id="interp73" emma:lang="en-US" emma:confidence="0">
                  <emma:literal>-20s.</emma:literal>
                </emma:interpretation>
                <emma:interpretation id="interp74" emma:lang="en-US" emma:confidence="0">
                  <emma:literal>-20....</emma:literal>
                </emma:interpretation>
              </emma:one-of>
            </emma:emma>
          </inkml:annotationXML>
          <inkml:trace contextRef="#ctx0" brushRef="#br1" timeOffset="146942.5543">-689 8674 322,'10'-10'479,"3"-1"31,3-4-31,-3 3-47,0 0-30,-1-1-29,1 3-20,3 0-19,-1 3-20,4-3-31,-1 3-48,2 1-53,-2 2-42,3-2-29,35-3 151,-41 9-179,-6 4 2,9 1 90,-13 2-91,-2 2-5,0 1-7,-6 2-4,0 4-11,-12 19 40,4-17-57,-58 100 103,53-94-126,-34 53 14,28-35-20,1-6-5,13-20-4,0-2 0,1 9 1,4-7 2,6-9-2,-1 0 1,1-2 2,2-4 1,5 2 0,-2 0-4,5-3-12,-1-6-26,4 5-48,5-9-53,3 3-89,-1-7-121,7 0-93,4-5-103,3 1-141,1-3-88,4 0-29,1 2 6,2 3 59</inkml:trace>
          <inkml:trace contextRef="#ctx0" brushRef="#br1" timeOffset="147305.406">200 8739 142,'8'-9'425,"3"-4"-1,4-9 314,-7 11-398,2-1 9,1-8 365,-8 9-353,-1 0 5,1-5 358,-8 3-140,-1 8-357,-4 5-31,-6 0-27,3 4-27,-25 10 68,12-1-131,0 5-11,1 1-8,-8 1-8,8 3-4,-4 0-7,-19 28 25,24-25-45,6-1-8,2-2-5,6 0-2,2-1-2,0-4-2,8-3 2,0-3 0,8 3 2,0-4 0,5-3 1,3 0 0,3-5 1,2-3-1,3 0 0,-1-2 0,3-3-3,1-3 0,-5 1 0,4-5-2,-2-2 1,-3 0-1,0-2 0,-4 0-1,-1-2 1,12-20 2,-12 5-1,-11-1-2,-5 19-5,-2 0-14,-17-5-103,1 9-20,2 1-77,-2 1-135,-3-3-131,-1-2-232,-2 0-121,3-1-44,-1 4-7,1 3 27</inkml:trace>
          <inkml:trace contextRef="#ctx0" brushRef="#br1" timeOffset="152847.8497">1522 9227 876,'8'0'226,"5"-8"439,-10 5-522,-1 3-2,-2 0 4,0 0 13,0 0 18,0 0 23,0-1 20,-2-2 16,-44 0 1001,30 6-1116,-2 0-19,-6 1-10,-2 0-1,-36 12 92,23-6-86,4-1 3,-5 0 0,1-2-1,-2 2-7,2-1-2,-28 3 73,36-7-92,9 0-7,-2-1-8,6 1-7,2-1-7,3-3-6,4 4-7,1-4-4,-4 0 16,7 0-22,2 0-3,-2 0-1,5 0-1,-1 0-1,-2 0 3,-1 0-15,4 0-13,-1 0-25,-2 0-36,3 0-47,-4-4-59,3 2-109,-4 1-105,-3-6-105,-3 2-195,-2-6-85,-2 6-30,3-5 1,-8 1 34</inkml:trace>
          <inkml:trace contextRef="#ctx0" brushRef="#br1" timeOffset="152105.6535">921 9339 6755,'0'0'7,"0"0"-1,0 0-36,0 5-287,0-5-293,1-1 289,4-3-79,3 1-51,13-15-670,-5 6 421,-2-1-36,7-3-3,0 2 63</inkml:trace>
          <inkml:trace contextRef="#ctx0" brushRef="#br1" timeOffset="151734.865">1399 8937 337,'8'-4'366,"0"-1"-26,14-9 410,-12 6-524,-4 4 18,4-8 308,-7 8-260,2 3 4,0-10 550,-5 8-611,0 3-38,0-1-28,-5 1 110,-3 0-53,0 0-130,0 1-9,-5-1-5,-5 3-10,1 1-2,-1 3 2,-6-6-4,-2 3 0,1 2-4,-4-2-3,0 1-6,2-1-9,-6-1-6,8-1-10,2 2-4,-1-4-2,-13 3 14,25-1-23,-1-2-1,3 0-3,2 2-4,3-2-4,0 0-1,2 0-2,0 0-1,3 0 0,0 3 1,0-3-1,0 2 1,3 1 1,0-3 0,7 7-4,-5-7-12,3 4-17,0-3-25</inkml:trace>
          <inkml:trace contextRef="#ctx0" brushRef="#br1" timeOffset="152030.6983">1067 8949 6202,'6'2'-136</inkml:trace>
          <inkml:trace contextRef="#ctx0" brushRef="#br1" timeOffset="146535.035">-1404 8956 704,'-2'-11'951,"-1"10"-545,3 1-27,0-2-25,5 0 300,9-4 226,89 9 596,-79-6-1316,-5 3-19,5-1-17,26-4 73,-28 2-117,4-1-12,-2 1-10,-3-1-9,0 2-8,-3-1-7,20-4 34,-28 5-54,-2 2-4,-2-3-3,1 2 0,-4 1-5,0 0-1,-1 0 0,-2 0 2,0-3 9,-2 0-27,-1 3-21,0-1-41,-10-2-254,8 2 52,-3-14-615,3 4 304,5-8-960,0 11 722,0-1 16</inkml:trace>
        </inkml:traceGroup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25:05.27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2F846F3-9961-4DCF-83CB-4E3CD32D7BE2}" emma:medium="tactile" emma:mode="ink">
          <msink:context xmlns:msink="http://schemas.microsoft.com/ink/2010/main" type="inkDrawing" rotatedBoundingBox="16148,7163 24480,6950 24486,7188 16154,7402" shapeName="Other">
            <msink:destinationLink direction="to" ref="{819FFED6-C32C-48D1-9EC8-0FE6BC9FC3ED}"/>
          </msink:context>
        </emma:interpretation>
      </emma:emma>
    </inkml:annotationXML>
    <inkml:trace contextRef="#ctx0" brushRef="#br0">8333-3 315,'-26'-1'437,"-15"1"-34,-88 9 180,30-2-356,-28 5 0,-27 0 26,-242 25 332,160-18-256,-313 17 357,-86 7-70,285-24-373,-14 4-49,-15-6-43,-404 18 38,-1360 37 48,1402-69-194,540-6-48,-380-46-285,482 33 80,19-2-91,12-3-74,14 2-73,-20-12-747,55 19 470,14 1-15,23-2 44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25:04.68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5F7E5AC-2A73-4A14-9DCA-2CD1F703782F}" emma:medium="tactile" emma:mode="ink">
          <msink:context xmlns:msink="http://schemas.microsoft.com/ink/2010/main" type="inkDrawing" rotatedBoundingBox="19729,9359 20025,3267 20201,3276 19904,9367" semanticType="callout" shapeName="Other">
            <msink:sourceLink direction="with" ref="{115A74BF-C5FC-4FD1-8A68-CD7349D3DBD0}"/>
            <msink:sourceLink direction="with" ref="{FFDFF9F3-A483-4E35-8724-457741A1F31E}"/>
            <msink:sourceLink direction="with" ref="{23796444-3308-468F-98CE-F59DF5ACE5DB}"/>
          </msink:context>
        </emma:interpretation>
      </emma:emma>
    </inkml:annotationXML>
    <inkml:trace contextRef="#ctx0" brushRef="#br0">422 746 259,'-4'-76'448,"-4"2"14,-4 5-107,-1 3-99,-2 1-65,2 5-23,-1 3-12,1 5-3,7 3 15,-5 10 8,2 3 5,5 6 2,-1 4-5,2 5-19,1 6-19,-4 4-22,6 5-35,-2 12 9,4 36-48,1-4-13,2 10 14,-1 13 25,4 10 24,-1 12 19,-5 10 16,1 10 8,-3 9 1,-3 9-7,-6 10-13,1 4-17,-4 5-17,-1 1-11,0 9-12,0 1-13,0 2-8,4 1-7,-3 1-7,4 4-7,4 1-4,-6 162-1,2-154-12,3 4 2,-1 6 0,-1 6 1,1 5-1,-1 1 1,1 2-2,1-4 0,2-12-4,1-4-10,-1-15-12,3-9-13,0-5-18,-1-9-15,-6-9-16,1-9-19,-5-8-15,-2-10-28,-3-8-29,-18 64-265,21-90 180,0-11-24,5-6-25,2-11-52,-5 20-626,11-41 412,12-5-556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25:15.95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9FFED6-C32C-48D1-9EC8-0FE6BC9FC3ED}" emma:medium="tactile" emma:mode="ink">
          <msink:context xmlns:msink="http://schemas.microsoft.com/ink/2010/main" type="inkDrawing" rotatedBoundingBox="16342,9469 23980,2405 25561,4115 17923,11179" semanticType="callout" shapeName="Other">
            <msink:sourceLink direction="to" ref="{72F846F3-9961-4DCF-83CB-4E3CD32D7BE2}"/>
            <msink:sourceLink direction="from" ref="{FFDFF9F3-A483-4E35-8724-457741A1F31E}"/>
          </msink:context>
        </emma:interpretation>
      </emma:emma>
    </inkml:annotationXML>
    <inkml:trace contextRef="#ctx0" brushRef="#br0">-2 6488 103,'0'-2'455,"3"2"14,-1 0-61,-2 0 88,0 0-340,0 0-45,3 0-27,0 0-13,2 0-7,5 5 0,1-3 7,3 2 8,6 2 10,2 0 14,36 1 144,-24-2-111,4-2 11,9-3 2,4 4-2,7-4-3,1-4-10,8 4-12,2-5-9,7 0-16,1-4-19,6 1-16,-1 2-14,1-6-10,1 2-9,76-13 8,-79 15-24,-4-4-3,78-10 5,-78 11-8,-1-1-1,1 0 0,1-1-1,-4 1 1,5-2-1,-2-2-1,3-2 0,-2 3-8,83-22 5,-81 17 3,93-30 25,94-35 96,-181 51-65,1 2 5,80-38 68,-3 0-21,-87 36-66,77-32 28,-7 0-17,-75 36-35,63-34 23,-74 31-20,2 0 0,-1-2 1,-2-3 1,1 0-2,4-3-2,-1-4-3,4-5-3,2 3-5,-1-8-3,2 0-3,1 1-3,0-3-2,-3 4 0,2 1 0,0-1 0,-6 5-1,1-2 0,-5 7 0,2-4 0,-4 2 0,0 2 0,-1-1 0,53-49 1,-60 45 1,2 0-1,42-49 4,-49 47-2,-1-3 2,-1-3-1,1-2 0,-2-1 3,3-3-4,4-4 0,-3 4-3,1 0-2,51-65-6,-52 69 2,1 3-1,-2-1 2,39-54-2,-44 58 5,-6-1 1,-1 1 0,31-52 1,-34 54 0,25-54 1,-2-2 1,-21 52-1,-6-4-1,7 0 0,38-66-1,-32 61 2,-5 4 0,2-2 0,30-55 3,-33 60-3,-7-1 0,2 4 0,21-49-2,-24 51 0,-4-2 0,2 6 1,23-54 1,-18 50-1,-7-2 1,7 0-1,1-2 0,3-1 0,0-1 0,1-3-1,1 3-1,-1-1 0,0 4 1,28-51-2,-36 57 3,24-43-3,-33 47 3,1 5 0,0 1 2,18-66 32,-10 21 24,-18 56-38,0 4-2,0 0-4,10-21 2,-9 19-13,4 2-2,0 1 0,3-1-1,-3 1 1,5-1 0,10-16 1,-15 20 0,8-17-7,-10 22 4,-9 6 0,3-4 1,1 5-1,-4-2 0,-2 2 1,0-1 3,-2 4-2,2-1-1,-6 1 0,6 1-1,-2-1 0,2 4-1,0-1-3,-3 1 1,1 1-5,2 3 3,-6-1 1,1 4 1,-8 11-3,4-6 7,-11 3-1,0 4 1,-6 3 1,-1-1 1,-74 52-17,62-47-2,-1-5-9,5 6-8,1-4-7,2-3-9,-19 18-59,12-6 5,26-20 61,4-4 7,-7 6-13,11-10 35,-2-4 7,7 0 3,0-4 3,0-3 1,7 0 1,-2-1-1,-1-1 0,1-3-1,6 1 0,-3-1 0,2-1-2,0-5 1,6-1 1,0 0 0,19-21 1,-11 16 0,-1-5 1,4 2 1,0-5-2,2 0 0,2-1 0,-3-2-1,-2 2-2,3 6 0,-5-3 1,15-16-3,-27 30 2,-2 4 0,1 0 1,-6 5-2,0-1 0,0 4-1,-2 1 1,0 3 0,-3 3 4,0 1-3,0 4 0,0-1-1,0 5 1,0-4 3,0 3-3,5 1 4,-5 0-6,1 4 3,6-3 1,6 20 1,-8-18 0,3 1 1,0 0-1,-2 0 0,2 3 2,-3-4 1,3 4-3,0 0-10,-3-2-16,6 15-85,-9-17 23,1 3-29,-6 16-177,-2-19 134,5-1 6,0 2 15,0-2 19,13 11-50,-1-11 120,1-2 19,53 23 10,-32-23 21,-25-8 0,9 4 0,-12-4-1,-1-4 0,-3 3 1,-2-3-1,-2 0 0,-3 0-2,-3 0 2,-3 0-2,-3-3-1,-7 3 1,-5-2 1,0 0 1,-6 2 1,2-3 0,-4 3 0,1 0 0,-4 0 2,3 3 0,0-3-1,1 4-3,-33 3-21,0 5-50,11-1-69,35-8 39,0 2-21,1-5-17,5 0-13,-2 0-25,-15-4-357,17 4 134,-4 4-62,4-1-25,-1 1-5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25:07.01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70571BE-7D3B-47AE-8AC7-4033C9C146CC}" emma:medium="tactile" emma:mode="ink">
          <msink:context xmlns:msink="http://schemas.microsoft.com/ink/2010/main" type="writingRegion" rotatedBoundingBox="12557,9306 20248,9088 20452,16305 12762,16523"/>
        </emma:interpretation>
      </emma:emma>
    </inkml:annotationXML>
    <inkml:traceGroup>
      <inkml:annotationXML>
        <emma:emma xmlns:emma="http://www.w3.org/2003/04/emma" version="1.0">
          <emma:interpretation id="{05F3A119-2922-4F70-97B4-7E41BA23674D}" emma:medium="tactile" emma:mode="ink">
            <msink:context xmlns:msink="http://schemas.microsoft.com/ink/2010/main" type="paragraph" rotatedBoundingBox="19944,10328 16444,10269 16464,9083 19964,914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09C1771-BA0F-45B8-AA14-BF7E59F29083}" emma:medium="tactile" emma:mode="ink">
              <msink:context xmlns:msink="http://schemas.microsoft.com/ink/2010/main" type="line" rotatedBoundingBox="19944,10328 16444,10269 16464,9083 19964,9142"/>
            </emma:interpretation>
          </emma:emma>
        </inkml:annotationXML>
        <inkml:traceGroup>
          <inkml:annotationXML>
            <emma:emma xmlns:emma="http://www.w3.org/2003/04/emma" version="1.0">
              <emma:interpretation id="{FFDFF9F3-A483-4E35-8724-457741A1F31E}" emma:medium="tactile" emma:mode="ink">
                <msink:context xmlns:msink="http://schemas.microsoft.com/ink/2010/main" type="inkWord" rotatedBoundingBox="19944,10328 16444,10269 16464,9083 19964,9142">
                  <msink:destinationLink direction="with" ref="{05F7E5AC-2A73-4A14-9DCA-2CD1F703782F}"/>
                  <msink:destinationLink direction="from" ref="{819FFED6-C32C-48D1-9EC8-0FE6BC9FC3ED}"/>
                </msink:context>
              </emma:interpretation>
              <emma:one-of disjunction-type="recognition" id="oneOf0">
                <emma:interpretation id="interp0" emma:lang="en-US" emma:confidence="0">
                  <emma:literal>Ed</emma:literal>
                </emma:interpretation>
                <emma:interpretation id="interp1" emma:lang="en-US" emma:confidence="0">
                  <emma:literal>Jo-n</emma:literal>
                </emma:interpretation>
                <emma:interpretation id="interp2" emma:lang="en-US" emma:confidence="0">
                  <emma:literal>Ea</emma:literal>
                </emma:interpretation>
                <emma:interpretation id="interp3" emma:lang="en-US" emma:confidence="0">
                  <emma:literal>Jo-a</emma:literal>
                </emma:interpretation>
                <emma:interpretation id="interp4" emma:lang="en-US" emma:confidence="0">
                  <emma:literal>Joe-a</emma:literal>
                </emma:interpretation>
              </emma:one-of>
            </emma:emma>
          </inkml:annotationXML>
          <inkml:trace contextRef="#ctx0" brushRef="#br0">14715 4538 165,'0'0'303,"1"0"-70,11 3-8,-7-3-194,-1 1-24,1 2-11,3 1 1,-8-4 21,3 1 61,-6 2 39,3-3-41,-1 0 4,-6 0-1,6-3 3,-3 3 15,4-5-5,0 2-15,0 2-18,0-5-13,4 6-12,-3-1-10,-1-3-8,3 4-6,1-3-5,-4-1-3,1 4 0,-1 0-1,0 0-1,0 0 3,0 0-1,0 0 3,-1 0 8,1 0 2,0-4 4,0 4 5,-4-3 3,4 3 1,-3-1 5,3-2 0,-1 2 3,-3-2 1,4 1 2,0 0 3,0-1 3,4 1 3,-3-1-3,2 2-1,1-5-3,0 4-5,4 0-4,-1-3-8,1 1-4,3 1-7,-1-2 2,3 1 4,7-4 59,-15 3-1,2-1 38,-3 1 39,-2 5 30,1-3 18,-3-2 9,-3-1 1,3 2-10,-2 0-26,-1-1-32,3-1-36,-1 2-27,1 0-19,-4 0-12,1 3-9,3-1-7,0-3-4,0 5-3,0-2 0,0 2-1,0-2-1,0-1 1,0 3-1,3 0 1,-3-2 3,0 2 3,0 0 5,0 0 51,-8 2 66,4-2-103,-12 14 118,11-5-135,-18 33 47,15-23-55,-11 28 23,-24 112 61,22-85-76,11-36-22,-1 2-2,1-2-2,-9 39 3,14-42-8,0 0-1,2-8 1,-2 32 3,5-36-2</inkml:trace>
          <inkml:trace contextRef="#ctx0" brushRef="#br0" timeOffset="578.7302">14774 5053 380,'8'2'307,"-3"0"-47,5 3 68,-5-1-245,3 2 17,4 0-25,20-1-22,-9-5-5,1 0 48,-16 0-26,-2 0 15,1 0 149,-7 0-78,-3 0 24,-10 5 239,-3-3-187,-23 2 260,9 0-249,-2 2-16,-7-1-23,1 2-25,-6-3-24,3 0-24,-4 3-27,5-3-26,3 0-21,0-1-14,10-2-10,2 2-9,5-3-6,2 0-4,2 0 0,3 0 3,-1 0 1,2 0 3,-8-3 29,12 3-20,3-1 1,3 1-3,-4 0-3,6 0-3,-2 0-5,2 0-10,2 0-21,-2-3-28,6 3-44,-4-1-80,3-2-99,1-4-91,-4 2-128,-4-6-156,-4 3-88,-9 1-42,-4 0 3,-7 5 55</inkml:trace>
          <inkml:trace contextRef="#ctx0" brushRef="#br0" timeOffset="1309.2439">13876 4962 336,'13'0'485,"-1"0"-19,1-2-77,7-1 181,-14 2-317,2-2 250,-8 3-243,0 0-2,-2 3 239,-4-2-276,-12 8 131,10-1-221,-1 0-18,-12 17 72,11-13-107,-1 3-3,1 1-3,-9 24 56,13-18-72,-2-3-5,-12 28 37,14-23-55,-5 2-5,1-3-1,-1 4-6,1-6 0,-15 29 7,12-28-17,0 1-1,2-3-3,1-2-3,-1 1 1,1-5-1,-1 1-1,6-3 0,-4 7 1,5-10-3,1-2-3,-2 3-26,4-5-49,1-3-104,0-7-222,1-2 87,-1 1-58,4-9-68,-4 3-91,-4-2-112,3 1-65,-6-1-2,2-5 47,-3 1 65</inkml:trace>
          <inkml:trace contextRef="#ctx0" brushRef="#br0" timeOffset="1798.0837">13532 4976 265,'0'1'438,"0"4"-25,2-3 435,4-2-453,-4 0-24,-2 0 13,0 0-191,5 4 182,-5-3-198,11 10 288,-6-4-333,-2-3-9,-1 0-5,3 7-7,-5-4-5,0 5-6,0 0-1,-5 0-6,3 2-6,-6 0-1,3 5-6,-6-4-6,1 4-12,-2 2-11,-1 1-12,0-5-6,-1 5-7,4-6-8,0 2-5,2-6-3,0 3-2,3-3-2,-1-3-2,4 0 0,-1-2-2,3 0 2,0-2 1,0-2 1,5 2 14,-2-3-3,2 2 6,6-8 33,-1 2-24,1 2 3,-4-1 0,7-4-2,8-2 28,-6 3-38,-3 1-1,21-4 12,4 2-14,-17 2-13,23-1 3,-11 2-7,-20-1-9,-2 3-13,-1 0-79,-7 3 3,-3-1-42,-3-2-52,-5 0-466,-18-12-1052,17 8 945,1-1-25,3 1 16,2 1 70</inkml:trace>
          <inkml:trace contextRef="#ctx0" brushRef="#br0" timeOffset="932.1766">13173 5255 363,'-3'4'473,"3"-1"-11,-5 2 431,-8-2-504,2-2-215,-11 6 155,1-4-176,0-1-9,-3 2-16,-29 4 73,24-4-129,3-1-16,2 0-12,2-2-10,-36 2 42,32-6-15,17 3-26,1-1 2,3 1 1,-3-6 34,1 6-46,7-2-21,0 0-41,0 2-53,7-2-59,-6-1-57,19-9-457,5-7-512,-7 8 520</inkml:trace>
          <inkml:trace contextRef="#ctx0" brushRef="#br0" timeOffset="10158.7108">11691 4459 354,'6'-3'461,"0"-2"-34,-1-1-78,0 1-89,0-2 117,-2 3-224,0 1-11,-3 2-6,0 1-5,0 0-5,0 0-6,0 0 93,-3 0-121,3 4-5,-5 7 163,-1-3-170,1 1-1,0 2-4,-4 1-8,-3 3-8,-21 17 22,17-14-56,-4 5-7,0-6-7,0 4-6,3 0-1,-1-2-3,2 0 1,0-4-2,3 2 0,7-1 0,-6-4 0,4-1 0,7 1 0,-6 0 2,3-4-1,4 3 1,-2-1 0,2-2-1,0 1 0,0 3-1,0-5 0,0 4 0,0-2-2,0 1 1,-3 0-3,0 1 1,-2-3-2,-3 13-9,6-13 5,-1 0-3,0-1 0,3-1-2,3-2-1,0 4 0,2-4 2,0 3-1,6-2 1,-1-1 7,28 7-6,-22-6 11,0 1 0,24 6-1,-28-11-1,5 6-1,-6-4 0,-6 0 3,3-2 0,-6-1 2,3 4 3,1-4-1,-4 0 2,1-4 0,2 3 2,0-5-2,1 1-1,0-2 0,2-1 0,4-3 4,-3 0 10,4-2 11,-2-2 15,-1 5 14,3-5 8,-2 4 11,-5-4 12,2 1 8,0 2 3,-3-1-6,-2 1-7,1-2-9,-4 4-6,-4-5-6,1 0-7,-2 1-9,4 2-9,-6 0-5,-1-3-6,4-1-5,-4 0-4,1-3-4,1 3-5,1 0-4,0 2 1,2-1 2,1 4 7,-4 2 6,6 1 5,-2 2 5,-1-1 6,3 3 3,-2 1-1,2 2-2,0-3-5,-3 1-4,3 3-5,-3-1-4,3-2-5,0 2-4,0-2-3,0 3-1,0-3-3,0 3-2,0-1-4,0-3-8,0 4-15,-2-3-26,-1-1-185,2 1-5,5-1-90,1-4-73,-2 1-93,-3 3-124,-3-2-91,-5-1-45,-17-3-669</inkml:trace>
        </inkml:traceGroup>
      </inkml:traceGroup>
    </inkml:traceGroup>
    <inkml:traceGroup>
      <inkml:annotationXML>
        <emma:emma xmlns:emma="http://www.w3.org/2003/04/emma" version="1.0">
          <emma:interpretation id="{F17E215E-7635-4135-A85B-A10D24F4B791}" emma:medium="tactile" emma:mode="ink">
            <msink:context xmlns:msink="http://schemas.microsoft.com/ink/2010/main" type="paragraph" rotatedBoundingBox="12439,10841 14297,10129 14847,11563 12989,122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AEDAE1-473C-4482-AAE2-30D589CD29A0}" emma:medium="tactile" emma:mode="ink">
              <msink:context xmlns:msink="http://schemas.microsoft.com/ink/2010/main" type="line" rotatedBoundingBox="12439,10841 14297,10129 14847,11563 12989,12276"/>
            </emma:interpretation>
          </emma:emma>
        </inkml:annotationXML>
        <inkml:traceGroup>
          <inkml:annotationXML>
            <emma:emma xmlns:emma="http://www.w3.org/2003/04/emma" version="1.0">
              <emma:interpretation id="{D573811E-2F19-4CA6-A9B2-3AD36EA742A7}" emma:medium="tactile" emma:mode="ink">
                <msink:context xmlns:msink="http://schemas.microsoft.com/ink/2010/main" type="inkWord" rotatedBoundingBox="12439,10841 14297,10129 14847,11563 12989,12276"/>
              </emma:interpretation>
              <emma:one-of disjunction-type="recognition" id="oneOf1">
                <emma:interpretation id="interp5" emma:lang="en-US" emma:confidence="0">
                  <emma:literal>bring</emma:literal>
                </emma:interpretation>
                <emma:interpretation id="interp6" emma:lang="en-US" emma:confidence="0">
                  <emma:literal>thing</emma:literal>
                </emma:interpretation>
                <emma:interpretation id="interp7" emma:lang="en-US" emma:confidence="0">
                  <emma:literal>ding</emma:literal>
                </emma:interpretation>
                <emma:interpretation id="interp8" emma:lang="en-US" emma:confidence="0">
                  <emma:literal>dins</emma:literal>
                </emma:interpretation>
                <emma:interpretation id="interp9" emma:lang="en-US" emma:confidence="0">
                  <emma:literal>doing</emma:literal>
                </emma:interpretation>
              </emma:one-of>
            </emma:emma>
          </inkml:annotationXML>
          <inkml:trace contextRef="#ctx0" brushRef="#br1" timeOffset="67999.5361">7892 7339 5223,'33'-23'-119,"165"-180"-931,-155 125 723,-9 10 91,-14 23 127,-12 30 88,-3 3 12,0 5 19,1 8 71,-6 9-20,0 2 10,-6 1 8,-7 48 193,4 6-91,-3 25-62,11-68-107,-2-9-15,1 2-1,2 1-10,0-3-60,-3-7-40,0-5 34,3-2-137,0-2-105,0-2 132,0-1-13,0-3-23,-5-4-369,3 10 201,-6-6-69,2 7-24,4-7-7</inkml:trace>
          <inkml:trace contextRef="#ctx0" brushRef="#br1" timeOffset="68931.7372">8212 6943 465,'12'-85'1361,"-11"49"-1053,6-7-57,15-186 523,-11 158-622,37-154 246,-27 150-270,34-127 261,-29 100-102,-6-8 163,-16 84-311,0 7-14,1-8 78,-2 20-128,-6 1 23,0 13-74,-10 54-2,7-23-19,-5 5 0,1 9 2,-6 6-1,-2 10 0,-65 246 6,60-231-9,-4 2 0,-32 149-12,46-166 0,-2 44-25,15-65 12,2-12-3,11 23-27,-2-40 31,4-4 6,25-2-11,-18-16 16,2-1-2,-1-7-4,2-2-7,-4-7-10,3-5-11,-1-1-12,14-44-84,-23 34 57,2 1-1,13-41-71,-8 16 38,1 8 23,-14 43 85,0 6 5,0 4 4,7 14 16,-9-2 0,2 3 9,-3 1 2,3 5 3,-6 1 3,9 21 22,-10-21-32,3-4-3,0 13 1,-4-20-16,4-3-6,-3-1-8,-1-6-17,4-1-37,-1-1-60,-3-7-62,1-3-56,4-11-49,11-27-490,8-13-305,-1-4-97,-10 32 628</inkml:trace>
          <inkml:trace contextRef="#ctx0" brushRef="#br1" timeOffset="69103.3595">8846 6441 576,'7'-3'624,"-1"-1"38,7-7 1167,-13 7-1282,3-4 476,0 5-598,-1-9 242,-2 1-416,6-11 261,-4 15-400,1-4 32,-1 3-103,-2 1-61,-5 26-343,3 0 96,-12 51-1293,7-38 857,4 3-62,0 3-45,9 41-835,-1-42 935</inkml:trace>
          <inkml:trace contextRef="#ctx0" brushRef="#br1" timeOffset="69525.2111">8984 6877 500,'10'3'481,"3"-6"18,7-8 480,-12 0-527,4 3-13,2-20 419,5-7-77,-12 11-468,14-24 148,3-2-169,-10 21-186,13-13 45,-17 24-101,0 3-10,-2 4-10,0 3-7,3 4-5,-5 1-7,6 3-4,-3 0-4,-1 3-2,3 1-1,4 11 1,-7-8-1,3 2 0,-4 0 0,-1-2 0,0 2 2,-2-1 0,0-5 1,0 4 1,-1-6 3,-2 2 0,-1-2 1,4-1 0,-3-1 0,7-2 0,-3-5-1,1 3-2,1-10-1,4 4-1,2-6-2,0 2-1,8-4 0,-4-3 0,4 4 0,3-3 0,-6 0 0,0 2 0,2 0 1,1 0 4,-5 4 8,10-9 34,3 3 132,-28 26-115,3 5-37,-3 2 0,-1-1-2,7 23 27,-6-12-27,2 0-4,14 50 17,-3-19-52,7-5-98,-16-22-13,3-3-71,-16 67-1810,-7-67 1156,-10 3-57,-8 6-10,-5 0 30,-9 5 68</inkml:trace>
        </inkml:traceGroup>
      </inkml:traceGroup>
    </inkml:traceGroup>
    <inkml:traceGroup>
      <inkml:annotationXML>
        <emma:emma xmlns:emma="http://www.w3.org/2003/04/emma" version="1.0">
          <emma:interpretation id="{62DF03F9-077E-47CD-83CD-F18BE4F7E246}" emma:medium="tactile" emma:mode="ink">
            <msink:context xmlns:msink="http://schemas.microsoft.com/ink/2010/main" type="paragraph" rotatedBoundingBox="12576,12303 16120,11714 16204,12220 12660,128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9E368C-0B95-4975-AAB9-565B2D366EE0}" emma:medium="tactile" emma:mode="ink">
              <msink:context xmlns:msink="http://schemas.microsoft.com/ink/2010/main" type="line" rotatedBoundingBox="12576,12303 16120,11714 16204,12220 12660,12809"/>
            </emma:interpretation>
          </emma:emma>
        </inkml:annotationXML>
        <inkml:traceGroup>
          <inkml:annotationXML>
            <emma:emma xmlns:emma="http://www.w3.org/2003/04/emma" version="1.0">
              <emma:interpretation id="{22666770-3079-4AEB-AF3E-8F35B5F324DC}" emma:medium="tactile" emma:mode="ink">
                <msink:context xmlns:msink="http://schemas.microsoft.com/ink/2010/main" type="inkWord" rotatedBoundingBox="12576,12303 16120,11714 16204,12220 12660,12809"/>
              </emma:interpretation>
              <emma:one-of disjunction-type="recognition" id="oneOf2">
                <emma:interpretation id="interp10" emma:lang="en-US" emma:confidence="0">
                  <emma:literal>+42*</emma:literal>
                </emma:interpretation>
                <emma:interpretation id="interp11" emma:lang="en-US" emma:confidence="0">
                  <emma:literal>+22*</emma:literal>
                </emma:interpretation>
                <emma:interpretation id="interp12" emma:lang="en-US" emma:confidence="0">
                  <emma:literal>x-as</emma:literal>
                </emma:interpretation>
                <emma:interpretation id="interp13" emma:lang="en-US" emma:confidence="0">
                  <emma:literal>x-son</emma:literal>
                </emma:interpretation>
                <emma:interpretation id="interp14" emma:lang="en-US" emma:confidence="0">
                  <emma:literal>x-see</emma:literal>
                </emma:interpretation>
              </emma:one-of>
            </emma:emma>
          </inkml:annotationXML>
          <inkml:trace contextRef="#ctx0" brushRef="#br1" timeOffset="69840.2588">8127 7444 4883,'0'11'255,"-33"66"412,-89 94-325,88-129-320,0-5-19,-27 38-85,4-12-146,34-36 39,4-5-81,-15 11-486,17-22 310,4-5-41,-23 1-1350,22-8 1175,9-5 46</inkml:trace>
          <inkml:trace contextRef="#ctx0" brushRef="#br1" timeOffset="70075.6462">7644 7729 1195,'2'-12'656,"3"4"-42,-2-2-41,7-8 977,-7 14-1086,2-1-61,0 2-67,9-4 159,-8 5-320,22-4 78,12 9-96,-11 0-104,1-1-13,10 0-8,-1 3-8,4-2-8,4 6-4,44 5 3,-1 6-9,-10-1-40,-46-10-5,56 21-385,-76-22 210,-8-3-55,1 1-93,-7-5-87,0-1-83,-7 4-106,-10-8-940,12 3 755,2-5 24,3 2 81</inkml:trace>
          <inkml:trace contextRef="#ctx0" brushRef="#br1" timeOffset="70362.0676">8503 7533 123,'3'-4'579,"-3"1"62,2-1-1,-2 4-86,4-2-53,4-1 356,-3 1-481,23 2 485,-16 0-661,3 0-33,6 0-28,3 2-27,1 1-20,6-3-20,3 0-19,46 2 18,-35 0-48,-2 0-6,0-2-5,92 3 4,-90-3-27,-10 0-19,57-3-281,-71 3 75,-7-4-105,31-24-2748</inkml:trace>
          <inkml:trace contextRef="#ctx0" brushRef="#br1" timeOffset="70719.8639">9230 7408 526,'-4'-3'516,"38"-30"3424,0 22-3378,-21 11-424,-1-1-22,16 1 66,-1 1-45,-14 4-80,14 2 29,-14 0-48,-3 0-3,14 10 25,-5 1-9,2 3 0,-10-9-30,-3-1-2,-2 1-3,2-1 1,0 1-1,8 11 14,-11-11-16,0 12 16,-5-13-12,-2 0 0,-4 5 2,-7-5-1,0 2-1,-4 3-1,-6 0-3,-4 0 0,1-2-4,-67 35-1,64-39-22,2 1-15,1 1-20,-14 3-128,26-14 32,-10 3-304,16-12-330,14-1 297,-1-6-69,3-1-83,6-1-100,27-27-801,-14 21 842</inkml:trace>
          <inkml:trace contextRef="#ctx0" brushRef="#br1" timeOffset="71423.8895">10154 7380 417,'14'-7'544,"2"0"13,-3 1-52,17-5 349,-10 8-465,-3-1-11,1 2-6,29 1 316,-22 2-405,7 1-43,-1-2-40,2 4-33,6-4-31,3 0-29,3 0-23,1 0-19,1-4-14,1 1-13,2-2-10,-1-1-7,-2 1-4,-7-2-4,2 2-4,-5-5-2,-4 3 0,-6-2-1,1 0 1,-11 0 3,-1-2 2,-3-1 5,-6-2 4,-1 3 2,-4-4 3,-4 5 2,-4-4 0,1 0-5,-5 3-4,-1 0-4,-2 0-5,-1 6-4,-5-3-3,4 2-3,-4 5-2,1 1-1,-3 0 0,-12 12-3,12-4 4,0 3 1,0 1 0,2 3-1,-8 1 2,4 1 1,-1 2 0,-2 3 2,1 0 0,-27 22 4,27-27-1,-67 44 15,62-42-13,-41 16 6,33-19-7,-30 7 5,35-11-7,5-5 2,-21 0 16,12-5 18,24-4-12,3-2 3,-3-11 33,10 4-35,3-17 17,11-7-21,-6 19-19,11-23 1,3 6-5,-4 17-3,-2 1 0,0 2 0,1 1-1,18-10 0,-14 11 1,-1 3-1,3 0 1,-3-3 0,52-17 12,-56 20 3,27-8 78,-14 8 73,-21 9-134,4 8 17,-2 1-30,-1 13 16,5 6 2,-6-14-15,8 20 11,0 0-9,-7-20-15,1 2-3,1-3 2,13 12-1,-9-17-14,0 1-14,0-4-18,-2-1-25,3-2-35,5-3-263,-15-5 53,0 2-137,-3-3-118,-6-1-155,-7 2-133,-5 2-61,-3 3-16,0 1 26,-6 1 69</inkml:trace>
        </inkml:traceGroup>
      </inkml:traceGroup>
    </inkml:traceGroup>
    <inkml:traceGroup>
      <inkml:annotationXML>
        <emma:emma xmlns:emma="http://www.w3.org/2003/04/emma" version="1.0">
          <emma:interpretation id="{45ABA5B4-4D94-43FA-84CB-38C65977C3F6}" emma:medium="tactile" emma:mode="ink">
            <msink:context xmlns:msink="http://schemas.microsoft.com/ink/2010/main" type="paragraph" rotatedBoundingBox="13393,12741 20101,12551 20145,14114 13437,143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3FDB105-F48A-41D8-ACAF-C475CC95C8DD}" emma:medium="tactile" emma:mode="ink">
              <msink:context xmlns:msink="http://schemas.microsoft.com/ink/2010/main" type="line" rotatedBoundingBox="13393,12741 20101,12551 20145,14114 13437,14304">
                <msink:destinationLink direction="with" ref="{966F80FA-B39F-4E6D-B846-B3F7B7DB496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C76FAA0-6970-4DEB-A78A-A0676E0EA1D6}" emma:medium="tactile" emma:mode="ink">
                <msink:context xmlns:msink="http://schemas.microsoft.com/ink/2010/main" type="inkWord" rotatedBoundingBox="13393,12741 16600,12650 16644,14213 13437,14304"/>
              </emma:interpretation>
              <emma:one-of disjunction-type="recognition" id="oneOf3">
                <emma:interpretation id="interp15" emma:lang="en-US" emma:confidence="1">
                  <emma:literal>Calc</emma:literal>
                </emma:interpretation>
                <emma:interpretation id="interp16" emma:lang="en-US" emma:confidence="0">
                  <emma:literal>Gale</emma:literal>
                </emma:interpretation>
                <emma:interpretation id="interp17" emma:lang="en-US" emma:confidence="0">
                  <emma:literal>Cale</emma:literal>
                </emma:interpretation>
                <emma:interpretation id="interp18" emma:lang="en-US" emma:confidence="0">
                  <emma:literal>talc</emma:literal>
                </emma:interpretation>
                <emma:interpretation id="interp19" emma:lang="en-US" emma:confidence="0">
                  <emma:literal>Gak</emma:literal>
                </emma:interpretation>
              </emma:one-of>
            </emma:emma>
          </inkml:annotationXML>
          <inkml:trace contextRef="#ctx0" brushRef="#br1" timeOffset="60117.9269">9927 7975 116,'8'-25'1239,"-8"17"-570,-4 1-97,-67 8 846,-94 69-287,91-32-843,-98 52 186,79-37-286,-5 2-23,-192 116 227,208-112-291,-123 96 123,154-106-177,7-1-10,4 1-11,-19 48 5,36-49-24,2 2 0,5-2-1,-6 47 3,15-45-8,6-7-9,2 2-16,6-1-23,-1-1-28,6-5-32,4-1-40,6 0-46,4-7-35,6-5-17,3-6-2,7-10 10,1-5 18,4-6 22,6-9 28,-2-6 33,3-4 23,1-4 15,1-7 6,53-39-94,-6-11-5,-53 42 102,128-173-208,-124 136 265,-30 39 44,-3 2 23,-1-1 24,13-23 126,-14 34-61,-9 2 26,11-8 190,-11 10 18,-10 13-5,-2 13-180,-6-1-2,-23 27 160,3-6-178,-3 4-10,-39 35 103,-1 10-69,39-37-118,0 3-15,1-1-13,-18 34 6,13-7-18,3 20-17,25-44-29,9-25 7,12 1-26,1-10 23,1-7 1,10-7 2,1-4 0,8-5 0,46-31-24,-40 17 18,-5 1-1,2-9-1,24-34-23,-32 35 31,-3-1 4,-5 4 3,12-22-6,-21 33 13,-3 4 3,-1 4 1,-3 4 0,0 5 0,-2-2 1,0 6-1,-3 2 3,0 2 3,-3 6 5,-2 3 6,1 3 6,-8 4 5,-10 27 39,3-22-33,-12 29 24,15-25-36,3-1-7,-8 24 4,13-24-13,2 16-1,11-10-7,3-17-1,25 0-12,-7-14 1,9-6-4,6-5-5,7-6-3,3-4-5,4-5-1,4-5-3,3-8-1,-2-4 0,-1-2 1,1-7 1,-1-6-3,-6-5 1,-2-5-2,-1-3 6,-4-2 1,-5 0 4,0 2 3,27-63-11,-43 78 26,1 0 5,-5 12 1,-2 5 6,-4 6 3,-3 6 3,8-17 14,-19 36-7,2 7 6,-7 23 51,-25 34 45,-21 32 32,16-37-75,-46 76 53,32-57-79,1 1-13,-57 74 10,54-79-32,7 2-6,1-10-11,-22 51-38,40-65 5,10-6-11,3-7-14,6-2-18,10-10-20,7-4-20,8-6-32,44-18-290,-23-6 85,8-8-84,-3-10-105,1-2-139,-1-3-84,2-2-43,-1-3-8,-4 2 46</inkml:trace>
          <inkml:trace contextRef="#ctx0" brushRef="#br1" timeOffset="60517.6991">11177 8591 263,'16'-8'688,"-3"1"83,5-6 726,-12 5-850,-4 1-52,-2 0-46,0 2-70,-5-3-92,-6 2-78,-2 5-68,-10 1-50,-41 15 107,19 0-166,-6 8-3,-12 10 2,-4 6 1,-2 0-1,-2 11-2,2-4-11,4 2-17,-38 51 47,40 122-23,102-198-125,16-6 0,91-2 0,-65-15 0,8-4-38,-4-7-54,0-4-52,1 4-66,72-34-584,-90 18 139,-5-11-233,-5 1-130,-12 0-28,-7 3 5,-10 10 26,-8 3 78</inkml:trace>
        </inkml:traceGroup>
        <inkml:traceGroup>
          <inkml:annotationXML>
            <emma:emma xmlns:emma="http://www.w3.org/2003/04/emma" version="1.0">
              <emma:interpretation id="{82719592-6893-4911-99CA-3846A81FA346}" emma:medium="tactile" emma:mode="ink">
                <msink:context xmlns:msink="http://schemas.microsoft.com/ink/2010/main" type="inkWord" rotatedBoundingBox="17349,13302 18703,13264 18721,13889 17367,13927"/>
              </emma:interpretation>
              <emma:one-of disjunction-type="recognition" id="oneOf4">
                <emma:interpretation id="interp20" emma:lang="en-US" emma:confidence="0">
                  <emma:literal>20</emma:literal>
                </emma:interpretation>
                <emma:interpretation id="interp21" emma:lang="en-US" emma:confidence="0">
                  <emma:literal>200</emma:literal>
                </emma:interpretation>
                <emma:interpretation id="interp22" emma:lang="en-US" emma:confidence="0">
                  <emma:literal>no</emma:literal>
                </emma:interpretation>
                <emma:interpretation id="interp23" emma:lang="en-US" emma:confidence="0">
                  <emma:literal>ro</emma:literal>
                </emma:interpretation>
                <emma:interpretation id="interp24" emma:lang="en-US" emma:confidence="0">
                  <emma:literal>zo</emma:literal>
                </emma:interpretation>
              </emma:one-of>
            </emma:emma>
          </inkml:annotationXML>
          <inkml:trace contextRef="#ctx0" brushRef="#br1" timeOffset="64434.0515">12337 8735 219,'-3'0'297,"0"0"213,3 0-188,0 1-216,0 5 237,-2-6-230,-1 0 0,1-7 265,2-4-77,0 8-130,5-11 219,-3 4-186,4 4 2,9-16 180,4 1-53,-9 11-196,2 2-20,20-14 72,-17 10-117,1 7-11,0-5-12,-3 3-10,1 0-9,2 0-9,0 2-7,-3 1-5,8-6 1,-7 5-6,-7 5-1,-2-4 2,0 4 0,-1 0 1,1 4 2,11 1 21,2 11 10,-10-6-15,5 15 44,-5-9-29,-3 3 0,1 2 2,-1 22 44,-4 1-6,-2-24-44,-2 5-1,-2-3 0,-21 47 75,-3-22-33,-6-4-1,14-17-40,-19 15 26,6-8-11,9-2-12,2 6 9,20-31-32,11 15 66,0-19-50,2 1 4,10-6 46,-4 1-39,-6-1-2,30-8 55,-27 6-75,1 1-6,-1 0-6,27-15 6,-25 13-13,1 5-1,0-4 0,-2-1 0,6 5 0,-6-2-1,37-1-3,-36 0 3,-2 4-1,0 0 1,-7 0-1,2 0-1,0 0 2,-3 4-2,1-4-1,-4 0 1,-2 1-1,0-1-2,0 0 4,-2 6-4,2-6 3,-6 1-7,-4 3-46,7-2 4,1-2-23,-1 0-25,0 0-200,6-6 87,2 2-63,3-6-66,22-15-467,-9 9 375,24-15-476,-24 15 429,0 5-10,0 0-5,-7-1-18,4 1 5</inkml:trace>
          <inkml:trace contextRef="#ctx0" brushRef="#br1" timeOffset="64968.2688">13462 8750 1780,'80'-69'2224,"-69"40"-985,-60 22-638,31 8-546,-29 13 36,15-2-52,-1 1-4,-1 6 2,-5 1 0,-36 25 33,41-19-39,-25 23 22,33-26-33,5-1-7,-6 14 5,16-19-11,6-3 0,5 1 1,5-3 1,16 11 11,-5-15-10,5-1 1,6-5 0,2 3-1,1-5-2,4 2-1,0-2-1,-1-2-2,33-5 4,-39 2-7,2-2-1,0-4-3,26-12-11,19-19-20,22-84-27,-85 81 57,-11 32 5,-6-15 11,-15 11 4,-5 15-8,-9 7-5,16 0-2,-1-5-1,-53 27 1,13 3-36,55-25 1,-3 1-85,21-1-271,19-6-181,23-17-319,-22 6 302,94-30-2458</inkml:trace>
        </inkml:traceGroup>
        <inkml:traceGroup>
          <inkml:annotationXML>
            <emma:emma xmlns:emma="http://www.w3.org/2003/04/emma" version="1.0">
              <emma:interpretation id="{3350006B-30CE-4808-874A-F1E7E1D71F7D}" emma:medium="tactile" emma:mode="ink">
                <msink:context xmlns:msink="http://schemas.microsoft.com/ink/2010/main" type="inkWord" rotatedBoundingBox="19310,13329 20122,13306 20135,13749 19323,13772"/>
              </emma:interpretation>
              <emma:one-of disjunction-type="recognition" id="oneOf5">
                <emma:interpretation id="interp25" emma:lang="en-US" emma:confidence="1">
                  <emma:literal>=</emma:literal>
                </emma:interpretation>
                <emma:interpretation id="interp26" emma:lang="en-US" emma:confidence="0">
                  <emma:literal>$</emma:literal>
                </emma:interpretation>
                <emma:interpretation id="interp27" emma:lang="en-US" emma:confidence="0">
                  <emma:literal>:</emma:literal>
                </emma:interpretation>
                <emma:interpretation id="interp28" emma:lang="en-US" emma:confidence="0">
                  <emma:literal>.</emma:literal>
                </emma:interpretation>
                <emma:interpretation id="interp29" emma:lang="en-US" emma:confidence="0">
                  <emma:literal>X</emma:literal>
                </emma:interpretation>
              </emma:one-of>
            </emma:emma>
          </inkml:annotationXML>
          <inkml:trace contextRef="#ctx0" brushRef="#br1" timeOffset="65383.0327">14936 8581 194,'42'-7'803,"-24"5"-481,2-3-83,0 1-42,-6 1-32,20-9 411,-26 8 230,-11 4-336,-4 3-2,-12 1-48,9-2-241,-36 5 258,28-3-325,-1-1-17,-28 4 48,25-2-90,-4 1-7,-3 0-6,-28 7 33,29-6-40,-5 1-3,-27 7 24,7-3-14,33-6-25,2-2-4,5 0-2,-3 0-2,10-1-1,-6-3-1,4 2 6,8-2-8,-1 0 0,2 0-9,3 0-9,5 3-65,4-1-100,-5-2 39,-3 0-51,1 2-74,15-2-876,-16 0 678,3 3-691,-6 2 481,10 2-591</inkml:trace>
          <inkml:trace contextRef="#ctx0" brushRef="#br1" timeOffset="65819.7843">15002 8896 521,'0'4'846,"0"-2"-531,-3-2-34,0 3-13,-7-2 600,5-1-550,-11 0 339,-21 0 225,-6 3-306,25 0-437,-1-1-27,1 0-22,-2 0-17,-19 8 36,17-5-65,-2-1-7,-52 15 46,50-14-59,-2 5-1,-46 7 48,53-15-45,0 3 1,5-2 2,-10 1 37,17 0-29,1-4 3,0 0 3,0 0 43,6 0-44,-1 0 34,3-4-17,0 4-37,0 0 9,0-1-15,0 1-10,0 0-58,0 0 7,-3 0-17,-5 0-334,1-6-144,1 1 129,-7-6-692,3 3 336,-20-10-900,-2-2 77</inkml:trace>
        </inkml:traceGroup>
      </inkml:traceGroup>
    </inkml:traceGroup>
    <inkml:traceGroup>
      <inkml:annotationXML>
        <emma:emma xmlns:emma="http://www.w3.org/2003/04/emma" version="1.0">
          <emma:interpretation id="{B8D5AFB0-3A72-4C57-BBB7-CA22E5087897}" emma:medium="tactile" emma:mode="ink">
            <msink:context xmlns:msink="http://schemas.microsoft.com/ink/2010/main" type="paragraph" rotatedBoundingBox="14026,15061 20445,15173 20423,16430 14004,163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55DC3C3-C79C-41CA-B944-1571DB8B5A84}" emma:medium="tactile" emma:mode="ink">
              <msink:context xmlns:msink="http://schemas.microsoft.com/ink/2010/main" type="line" rotatedBoundingBox="14026,15061 20445,15173 20423,16430 14004,16318">
                <msink:destinationLink direction="with" ref="{966F80FA-B39F-4E6D-B846-B3F7B7DB496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7865BD5-EEAA-4DDE-BC1A-BAA8E65A9A61}" emma:medium="tactile" emma:mode="ink">
                <msink:context xmlns:msink="http://schemas.microsoft.com/ink/2010/main" type="inkWord" rotatedBoundingBox="14026,15061 16809,15109 16787,16367 14004,16318"/>
              </emma:interpretation>
              <emma:one-of disjunction-type="recognition" id="oneOf6">
                <emma:interpretation id="interp30" emma:lang="en-US" emma:confidence="1">
                  <emma:literal>Calc</emma:literal>
                </emma:interpretation>
                <emma:interpretation id="interp31" emma:lang="en-US" emma:confidence="0">
                  <emma:literal>calc</emma:literal>
                </emma:interpretation>
                <emma:interpretation id="interp32" emma:lang="en-US" emma:confidence="0">
                  <emma:literal>Call</emma:literal>
                </emma:interpretation>
                <emma:interpretation id="interp33" emma:lang="en-US" emma:confidence="0">
                  <emma:literal>Cale</emma:literal>
                </emma:interpretation>
                <emma:interpretation id="interp34" emma:lang="en-US" emma:confidence="0">
                  <emma:literal>Calca</emma:literal>
                </emma:interpretation>
              </emma:one-of>
            </emma:emma>
          </inkml:annotationXML>
          <inkml:trace contextRef="#ctx0" brushRef="#br1" timeOffset="73778.8509">9854 10545 193,'4'-8'447,"-2"-4"-21,1 2-58,2 2-56,-2-6-18,0 2-25,-1 4-19,-2-4-13,3 3-10,-1-1-3,-2 1-1,-7-2 213,-4 10-232,-5 1-10,-9 1-6,-44 22 155,-95 62 92,97-52-293,2 8-3,1-3-8,5 2-14,-49 42 68,62-45-112,7 4-7,6 0-9,5 0-4,1 1-1,6 3-6,8-1-6,-12 42 31,17-44-43,3 0-4,3 0-6,2 35 2,2-42-14,3-2-7,9 1-10,21 20-63,-9-33-8,8-2-59,51 0-415,-32-19 142,-2-4-91,4-8-82,1-10-103,6 1-137,1-7-48,57-33-761</inkml:trace>
          <inkml:trace contextRef="#ctx0" brushRef="#br1" timeOffset="74416.005">10215 11088 1428,'11'-14'688,"-3"-1"-70,0 2-51,-6-3-39,1-18 432,-6 23-525,-6-1-50,-3 4-75,-3 1-69,-6 7-52,-12 0-37,-54 15 88,36 4-140,-55 30 74,54-23-99,3 7-6,7-4-10,4-1-12,4 5-9,7-3-11,6 1-5,0-6-5,5 1-3,8-6-4,6-1 2,4 0-3,6-7 1,8-1-1,5-6-1,1-3-2,10-4-6,0-3-4,5-6-10,40-21-37,-37 13 16,-4-3-8,29-22-61,-37 21 59,4-3-1,16-23-27,-24 24 43,-3 5 6,0-4 10,9-9-12,-17 21 17,-3 5 1,2 5 1,3 2 0,-9 5 1,2 4 1,-4 5 5,-4 6 5,-5 2 2,-3 3 2,-4 1 3,-10 25 11,11-25-12,-2 21 4,8-12-10,8-23-6,5-2-5,5-2 0,6-8-4,10-3-7,5-5-6,5-7-10,2-4-7,4-7-8,2-2-5,86-76-149,-24-26-8,-77 80 135,8-58-53,-3-12 28,-8-1 29,-15 68 50,2 1 17,0 9 7,-1 5 10,-2 9 7,3 3 8,0 7 10,-2 8 7,-1 3 7,2 8 7,-1 8 8,-3 3 9,-1 8 12,-5 7 10,-5 6 8,-5 8 6,-5 2 1,-11 9 0,-4-1-6,-43 59 70,30-50-113,-4-2-12,0-2-13,-35 56 9,45-63-35,3 1-8,7-8-5,4-3-4,7-1-7,3-8-2,8-3-5,8-8-8,5 0-15,6-10-17,4-1-27,10-7-33,1-1-51,3-6-102,1-5-120,-2-2-122,1-5-137,32-25-1126,-36 25 770,1-1-7,-5 1 66</inkml:trace>
          <inkml:trace contextRef="#ctx0" brushRef="#br1" timeOffset="74750.8162">11625 10842 332,'32'-20'661,"-5"-1"-45,-1 5-84,-5 1-17,-2-3-21,2-6 448,-20 16-493,-21-10 733,-1 17-908,-5 2-61,-1 4-40,-10 6-24,-5 4-16,-4 4-11,-4 4-10,-3 5-10,-5 6-6,4 0-11,2 6-11,3-1-11,2 3-10,12 2-10,3-3-7,9 5-10,10-9-5,9 1-4,8-4 0,12-4-3,4-3 0,12-1 0,1-7 0,9-1-2,-2-8-3,7 0-16,-1-9-25,1-2-35,-1-4-37,1-2-68,-1-5-128,-5-2-155,-6-5-182,-6-1-267,-4-6-131,-4 0-44,-3-4-21,1 0 20</inkml:trace>
        </inkml:traceGroup>
        <inkml:traceGroup>
          <inkml:annotationXML>
            <emma:emma xmlns:emma="http://www.w3.org/2003/04/emma" version="1.0">
              <emma:interpretation id="{4A5B1D97-F7C7-4A65-A2B5-B6FE5FE1B821}" emma:medium="tactile" emma:mode="ink">
                <msink:context xmlns:msink="http://schemas.microsoft.com/ink/2010/main" type="inkWord" rotatedBoundingBox="17725,15494 20439,15541 20424,16355 17710,16308"/>
              </emma:interpretation>
              <emma:one-of disjunction-type="recognition" id="oneOf7">
                <emma:interpretation id="interp35" emma:lang="en-US" emma:confidence="0">
                  <emma:literal>50=</emma:literal>
                </emma:interpretation>
                <emma:interpretation id="interp36" emma:lang="en-US" emma:confidence="0">
                  <emma:literal>50;</emma:literal>
                </emma:interpretation>
                <emma:interpretation id="interp37" emma:lang="en-US" emma:confidence="0">
                  <emma:literal>50:</emma:literal>
                </emma:interpretation>
                <emma:interpretation id="interp38" emma:lang="en-US" emma:confidence="0">
                  <emma:literal>505</emma:literal>
                </emma:interpretation>
                <emma:interpretation id="interp39" emma:lang="en-US" emma:confidence="0">
                  <emma:literal>50s</emma:literal>
                </emma:interpretation>
              </emma:one-of>
            </emma:emma>
          </inkml:annotationXML>
          <inkml:trace contextRef="#ctx0" brushRef="#br1" timeOffset="75513.5852">13066 10834 538,'14'-12'510,"33"-20"1091,-41 22-902,-12 4 705,-62 19-466,-103 30-387,106-20-451,40-16-66,1 1-11,6-1-8,2-3-5,6 0-4,-1-1-3,6 1 0,0-4-2,2 4 1,3 4 0,7-4-2,-1 1 0,0 2 1,1 2 0,1 3 0,-3-4-1,1 6 1,-4 1 1,4 1 5,-6 3 2,0 0 4,0-1 2,-6 3 5,4 3 2,-4-4 3,-1 3 0,1-2-1,-1 1-2,1-3-4,0 0-1,-6 15 5,8-18-15,-1-4-1,2-2-1,-1 0-2,4-2 1,-1 0 5,1-5-2,1-3 0,-1-3 1,7 2 0,-6-5-1,7-3 0,10-17 3,-5 8-8,0-1-2,3 0 0,1 0-1,4 0 0,-1 2 0,2 1-1,-1 2 0,0 1 0,1 1-1,2 1 1,-1 4-1,-2 0 0,3 2 1,-4 5-1,1 0 1,0 0 1,0 5 1,11 9 2,-16-3 3,-3-3 2,-2 4 7,-1 16 34,-10-12-13,-10 23 50,-1-17-37,-3-2-2,-7 4-2,-3 2-5,-31 24 20,28-26-41,-5-3-9,-16 20-54,24-23-18,6-6-33,5-2-44,7-3-794,18-16 393,5-6-137,8-9-143,-1-1-65,2 1-25,4-4 21,2 1 63</inkml:trace>
          <inkml:trace contextRef="#ctx0" brushRef="#br1" timeOffset="75834.6066">13494 11030 1052,'13'-12'691,"1"0"-35,5 1-84,-1 0-46,0-1-35,3-2-27,-4 3-33,4-1-58,3 1-64,-1 0-57,23-6 105,-20 11-232,-2 3-24,2 2-22,17 9 28,-24 1-69,-4 3-7,-4 3-5,-3 2-2,-8 27 20,-8-22-21,-3 6-3,1-2-2,-6 3-1,-2-2 0,1 1 2,-7-4 5,1 3 5,-1-1 11,-2-6 7,-3 1 6,4-2 6,-4-5 0,2-2 1,1-5-2,2-2-7,3-5-9,0 0-8,7-5-6,-7-21 11,15 7-34,6-6-15,67-163-576,-41 143 257,7-1-132,41-47-781,-40 51 438,38-24-993,-37 46 905</inkml:trace>
          <inkml:trace contextRef="#ctx0" brushRef="#br1" timeOffset="76343.8429">15227 11288 479,'3'7'739,"-3"0"83,-34 32 1995,-8-13-1718,-17-3-309,-63 17-81,-72 15-329,148-43-383,-1 2-56,2-4-73,-1 5-108,-39 3-772,9-13-879,44 1 820,3-5 1,5 6 21,2-6 74</inkml:trace>
          <inkml:trace contextRef="#ctx0" brushRef="#br1" timeOffset="76183.9328">15405 10958 337,'0'-4'713,"-2"-4"846,2 1-886,0-5 1381,-3 9-1710,-34 3 556,16 6-750,-9-2-20,-9 1-15,-4 2-16,-7 1-17,-4 3-12,-3-3-9,-4 4-12,5-2-14,5 1-18,-2-4-26,13 2-27,3-1-34,3-2-30,12 4-39,1-1-53,2-2-59,12 0-60,1 1-86,9 1-78,2-6-51,6 4-52,2-3-57,0 3-59,1-2-61,54 15-1349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26:28.07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0CC527-DF80-4976-A74B-084F78CE7B78}" emma:medium="tactile" emma:mode="ink">
          <msink:context xmlns:msink="http://schemas.microsoft.com/ink/2010/main" type="inkDrawing" rotatedBoundingBox="9796,603 16034,-1 16339,3140 10101,3745" hotPoints="15593,1480 12718,3598 9273,2657 12148,539" semanticType="enclosure" shapeName="Ellipse">
            <msink:sourceLink direction="with" ref="{23796444-3308-468F-98CE-F59DF5ACE5DB}"/>
          </msink:context>
        </emma:interpretation>
      </emma:emma>
    </inkml:annotationXML>
    <inkml:trace contextRef="#ctx0" brushRef="#br0">6129 1390 95,'5'-34'873,"-5"19"-531,0-41 223,3 37-455,2-26 54,6-29 35,12-32 211,-20 84-243,-1 2 12,-2 1 15,-5-19 218,0 22-217,-3 0-29,-13-18 76,7 15-156,-5 2-22,4 1-19,-22-19 2,0 1-27,20 15-15,1 3-4,-2-3 2,-16-21-1,-7-1-2,-6 5 0,-6 0 0,-13 3 0,-102-33 2,70 31-1,47 16-1,1 0 0,2 2 0,1-2 1,2 3 3,4-3-1,-126-58 0,83 36-10,55 28 6,-38-11-1,-7 9 2,-20 1-4,42 7 1,-121-13-5,-69-9 7,192 21 4,7 0 0,-58-14 6,77 16-8,3-1 1,6 3-2,1-2 0,-1 4-3,2 0 0,-12 4-3,6 0 5,-4 4 0,-28 14-1,19-8 3,-76 30 4,68-28-4,2 2 0,-43 10 1,9-5 1,-24-2 2,69-18-4,3-1 0,1 0 1,-4 0 2,8-1-2,-2-5-1,-24 1-9,24 3 6,-5 1-1,-33-3-17,28 8-1,-5-3-4,-3-1 1,-3 2-7,1 3-7,-6-2 0,-40 1-33,41-4 45,1 0 6,6-1 3,-2-2 4,7 0 6,-33-5 3,36 1 3,2 2-6,0-2 2,4 2 3,-1-2 0,0 3-2,1-1-3,-6 2-3,-1 3-4,-1 3 8,-3 2-6,-9-1-4,4 4-1,-3 3 0,-46 12-15,2 0 9,13-2 5,-60 9 5,114-27 13,-56 7 1,59-7-1,-26 5-3,21-5-1,-3 2-1,-1 2-2,1 0 0,-1 0-1,-5-2-3,3 6 2,-1-3 0,-4 4 1,-33 18-5,36-13 10,1 2 0,-2 0 1,6 3 1,-3-1 0,3 2 0,1 2 1,-1 1-1,-3 0 0,0-1 1,-1 1 0,1 2 0,-30 21 1,2-5 2,29-22-1,5-3-1,-4-4 0,4 3 0,-1-1 0,3 1-1,-17 17-3,20-14 3,1 0 0,-15 29 0,17-23 1,2 1 6,-6 4 6,1 2 2,-12 40 28,11-36-17,-1 7 1,0 0 0,-46 97 32,45-96-47,0 1-3,2-4-3,-2 2-1,0-5-2,3-1 0,2-1-2,0-1 0,4-3 2,-1-1-2,5 0-1,0 29 1,6-28 0,4-1 0,1 4 1,2-1-1,12 38 9,-2-36-3,-2-1 0,-4 1 1,17 36 8,-13-36-8,3 0-2,14 73 7,-19-75-9,-1 0-1,22 58 6,-25-64-7,18 30 7,7-12-1,-14-23-6,6-4 0,31 22 4,-23-23-3,5-1-6,1 0 3,47 20 6,8-2 2,55 19-1,-102-37-5,1-3 0,3 0-2,-1 1 0,-1-2 1,95 22 2,-8-5-1,-42-16 1,-42-9-2,4 0 0,72-1 2,-55-3-1,3-3 1,2-3 0,90-1-1,-87 0-1,1-1 0,-1 2 1,-6-1-2,73-8 0,120-16 2,-200 20-1,135-34 3,-131 27 4,233-70 90,-138 42-22,4-5-3,78-32 6,-92 25-43,-18-4-10,-77 36-14,-2-3 1,54-20 19,-59 25-12,-6 1 0,58-22 23,-48 21-24,-2 1-1,4-1-3,58-17 7,-55 15-15,56-20 3,-62 22-5,44-31 2,-54 27-3,-5-1 1,27-32 6,81-153 81,-111 140-27,-25 53-44,49-63 49,-42 59-57,16-18 7,-2-5-4,-1-2-7,-17 22-5,11-24 11,-11 2 4,-12 27-7,11-41 48,-14 42-39,6 2 1,5-21 34,-7 26-44,7-7 1,-7 7-10,5 5 0,-1-2-1,1-1 0,7-8 5,-2-4 2,7-16 44,-19 26-30,-4 0 3,0-2 2,0 2 1,0-17 23,0 11-32,0-13 6,0 0-12,0 17-10,0-15 2,7 10 4,-7 11-3,0 4 3,0-3 4,0 2 4,0 2 1,-3-1 3,-1-1 3,3-4 28,-2 4-29,1 0-1,-9-4 17,9 5-23,-4-3 7,-1 0-10,7 6-9,-6-6-1,6 3-4,0 4 0,0 0 1,0-3 1,-2 3 1,2 0 2,-3 0 2,0-1 2,3-2 2,-2 3 2,-1-1 0,3 1 0,-2-3-1,2-1 0,-3 4-3,0-1-1,3-2-3,-2 3-4,-1-3 0,3 3-1,0 0 0,-1-1-1,-3 1 0,1 0-23,-2 1-67,0 2-3,-39 27-1119,18-22 521,-33 15-990,20-7 796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26:24.88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6F80FA-B39F-4E6D-B846-B3F7B7DB496A}" emma:medium="tactile" emma:mode="ink">
          <msink:context xmlns:msink="http://schemas.microsoft.com/ink/2010/main" type="inkDrawing" rotatedBoundingBox="8836,13828 8936,17514 8697,17520 8596,13834" semanticType="verticalRange" shapeName="Other">
            <msink:sourceLink direction="with" ref="{C3FDB105-F48A-41D8-ACAF-C475CC95C8DD}"/>
            <msink:sourceLink direction="with" ref="{555DC3C3-C79C-41CA-B944-1571DB8B5A84}"/>
          </msink:context>
        </emma:interpretation>
      </emma:emma>
    </inkml:annotationXML>
    <inkml:trace contextRef="#ctx0" brushRef="#br0">188 0 6084,'-27'241'143,"4"3"-36,-18 243 46,23-249-81,-14 227 99,6-30 0,26 122 56,101 73-42,-22-424-132,-45-122-88,-21-52-15,4 13-138,-14-33 26,-9-4-105,1-5-123,-11-3-132,-22-16-1045,12-2 578,3-1-45,-9-3-6,2-2 71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18:45.943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3790367-8BF5-4F14-BBBD-EDBA100E4237}" emma:medium="tactile" emma:mode="ink">
          <msink:context xmlns:msink="http://schemas.microsoft.com/ink/2010/main" type="inkDrawing" rotatedBoundingBox="11631,15511 12601,1965 13334,2018 12364,15564" semanticType="callout" shapeName="Other">
            <msink:sourceLink direction="with" ref="{FDD0B80C-D123-4426-8490-7F2C32891310}"/>
            <msink:sourceLink direction="with" ref="{3D04B8F2-91D7-4184-A17C-315B5A412749}"/>
            <msink:sourceLink direction="with" ref="{1029E226-3F3A-4467-9E2B-E6C11E3A6831}"/>
          </msink:context>
        </emma:interpretation>
      </emma:emma>
    </inkml:annotationXML>
    <inkml:trace contextRef="#ctx0" brushRef="#br0">1455 1 261,'-13'-1'666,"3"-3"-247,5 1-270,-1 3-24,0-4 104,-1 4-119,-6-5 216,12 2-220,-6 3-3,2 0-3,-3 0 90,2-1-25,3 1-91,0 0-11,-2 0-7,2 0-11,1 0-10,-3 1 11,-1 2-34,4-1-5,-1 2-3,1 2-1,-4-1-3,4 3 1,-1 3-2,-5 13 1,6-10 0,-4 2 0,4 3 0,-1 0 0,-2-2 0,-3 2 0,4 7 0,-4-5 2,0 5 0,-2 2-2,-3 2-2,2 3-2,-2 4 1,0 6 1,0-2-2,4 8-1,-2 0 0,-7 56-2,10-52 6,3 6 0,0 1 2,-1 4 2,1 0 3,0 8 5,-6 69 20,6-68-13,0-2 4,1 0 0,-1-2 2,-2 1-2,1 1 2,-5-3 1,1 5 3,-6 0 2,0 1 2,-2 3 0,1-1-1,-3 4-2,3 1-4,4-3-6,0 5-5,3-4-1,-1-1-6,3 81-2,7-80-4,2 3 1,4 79 3,3-81 2,-2 0 5,1-4 7,-1-4 10,-1 1 8,-3 0 9,1-2 11,-3 1 5,0 68 91,-3-67-68,3-2-1,-2 2-1,-1 68 69,3-72-82,5 70 50,1-68-69,1-1-1,1 2 0,11 77 48,-10-73-48,4 0-3,0 0 2,0 2-5,16 75 30,-16-77-44,-1 2-3,1-2-4,-1-2-2,0 6 0,6 78 30,-8 0 9,-7-77-26,-6 69 39,-2-78-39,-3-2-3,1 3-3,-4-4-1,-31 203 86,30-204-82,-17 141 68,9-66-31,8-62-32,-4 3-1,-2 3 0,-56 216 71,47-193-72,-28 113 24,31-107-32,-1 7-4,-11 131 19,20-121-25,3 5-2,9 2-1,-3 147 9,7-137-14,0 2-1,0-2-3,0 2 0,-14 154 5,-6-154-2,-5 1 0,-52 160 7,19-157-7,-6 1 0,-81 151 4,73-158-9,5-10 0,8 0-1,12-9-1,10-6 0,16-5 0,13-4 0,11-7 5,10-4-3,8-5 1,10-4 0,39 85 4,7-16-6,-40-89-6,-2-5 0,33 56-14,-43-71-1,4-5-1,13 33-41,-24-49 19,-2-7-8,-3-4-10,-4-3-10,-1-4-13,-3-6-14,1-2-25,-1-2-49,-1-3-75,-4-4-68,-7-4-85,5-6-109,-4 0-210,4-8-119,2-2-58,5-11 1,7-7 43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27:09.44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159342D-8B25-4BE3-B0A8-EB4F2075F933}" emma:medium="tactile" emma:mode="ink">
          <msink:context xmlns:msink="http://schemas.microsoft.com/ink/2010/main" type="inkDrawing" rotatedBoundingBox="21949,12813 24178,12265 24384,13102 22155,13651" hotPoints="24280,12633 23134,13354 21781,13304 22927,12583" semanticType="enclosure" shapeName="Ellipse"/>
        </emma:interpretation>
      </emma:emma>
    </inkml:annotationXML>
    <inkml:trace contextRef="#ctx0" brushRef="#br0">906 591 262,'4'-4'464,"3"0"17,1 0-36,9 4 325,-2 4-431,153 53 1397,-55-38-1446,82 5-80,97-20-122,-40-46-66,-74-48 69,-128 28 42,-29-9 31,-27 26-75,-25-48 55,2 44-94,-6 1-15,-57-38 3,41 51-29,-5 4-2,-2 10-5,2 8-2,-58 7-3,56 17 1,4 7-1,6 10 2,1 7 1,2 3 0,7 11 0,-31 52 3,3 7 1,32-53-3,1 0 0,-94 102 10,13-51 3,53-58-3,-85 37 15,-8-11 12,75-47-14,-65 15 32,80-28-23,1-5 0,-43-8 33,61-8-32,7-5 1,9-5 1,7-6-2,9-8 0,9-6-3,9-7-1,10-7-4,10-5-3,3-4-6,12-6-6,-2 1-4,9 2-1,-4 2-1,2 9-1,37-37 0,-44 51-2,2 11 0,-4 4-1,1 6-2,-7 6-1,1 4 0,-4 7 0,-1 4 1,-1 5-1,-2 6 1,-2 7 2,-1 4 4,-2 5 4,1 2 1,-1 5 4,0 2 0,1-1 2,0 3 2,34 43 13,-19-46-18,-1 0-2,8-1-2,3-6 0,3-2-1,49 18-1,-9-7-76,-47-26-48,-1-4-79,-6-7-146,-6-4-158,2-4-245,-3-7-116,-2-4-48,-1 0-14,-4 3 27,-5-3 61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5:27:32.80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E4201BD-82E0-4E3A-8FBF-64806F69E7C3}" emma:medium="tactile" emma:mode="ink">
          <msink:context xmlns:msink="http://schemas.microsoft.com/ink/2010/main" type="writingRegion" rotatedBoundingBox="355,15745 2253,15088 2481,15746 583,16404"/>
        </emma:interpretation>
      </emma:emma>
    </inkml:annotationXML>
    <inkml:traceGroup>
      <inkml:annotationXML>
        <emma:emma xmlns:emma="http://www.w3.org/2003/04/emma" version="1.0">
          <emma:interpretation id="{AD426238-35C3-4AA0-8DD9-6E93AEC98849}" emma:medium="tactile" emma:mode="ink">
            <msink:context xmlns:msink="http://schemas.microsoft.com/ink/2010/main" type="paragraph" rotatedBoundingBox="355,15745 2253,15088 2481,15746 583,164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E0DBE6-8BA5-4C9C-BC88-0728566EC2A7}" emma:medium="tactile" emma:mode="ink">
              <msink:context xmlns:msink="http://schemas.microsoft.com/ink/2010/main" type="line" rotatedBoundingBox="355,15745 2253,15088 2481,15746 583,16404"/>
            </emma:interpretation>
          </emma:emma>
        </inkml:annotationXML>
        <inkml:traceGroup>
          <inkml:annotationXML>
            <emma:emma xmlns:emma="http://www.w3.org/2003/04/emma" version="1.0">
              <emma:interpretation id="{A1383D8F-A68A-403B-AD01-E4B82B3BBD78}" emma:medium="tactile" emma:mode="ink">
                <msink:context xmlns:msink="http://schemas.microsoft.com/ink/2010/main" type="inkWord" rotatedBoundingBox="385,16040 1042,15329 1568,15815 911,16526"/>
              </emma:interpretation>
              <emma:one-of disjunction-type="recognition" id="oneOf0">
                <emma:interpretation id="interp0" emma:lang="en-US" emma:confidence="0">
                  <emma:literal>C</emma:literal>
                </emma:interpretation>
                <emma:interpretation id="interp1" emma:lang="en-US" emma:confidence="0">
                  <emma:literal>G</emma:literal>
                </emma:interpretation>
                <emma:interpretation id="interp2" emma:lang="en-US" emma:confidence="0">
                  <emma:literal>€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c</emma:literal>
                </emma:interpretation>
              </emma:one-of>
            </emma:emma>
          </inkml:annotationXML>
          <inkml:trace contextRef="#ctx0" brushRef="#br0">-3795 10871 212,'3'-7'323,"1"3"-38,1-14 139,-2 10-255,-2-18 299,-1 17-312,0 0 9,-1-7 189,-2 6-168,-2 4 13,-2-5 12,1 4 5,-21-13 382,17 14-435,-16 1 107,5 9-163,1 1-16,-6 2-15,-5 5-11,-2 3-4,-7 7-2,-4-2-1,1 4-7,-4 3-4,-44 34 34,44-28-54,-34 31 20,-44 67 4,104-98-46,8-2 4,-5 31 1,31 18-5,13-35-36,-9-26-10,62 20-361,-10-29-191,58-28-615,-81 2 690,4-3-45,0-2-1,-2-3 27,5-5 34</inkml:trace>
          <inkml:trace contextRef="#ctx0" brushRef="#br0" timeOffset="610.1986">-3926 11241 5399,'-21'30'10,"-5"25"4,5 30 6,28-69-19,7 7-15,-3-16 0,23-3-27,-13-12 15,1-2-6,7-2-2,-1-7 0,0-1 0,1-5 3,2-1 3,-2 0 1,0-1 3,-4-1 3,1 3 5,-5 0 5,0 1 4,-5 5 2,-2 0 0,-1 5 3</inkml:trace>
        </inkml:traceGroup>
        <inkml:traceGroup>
          <inkml:annotationXML>
            <emma:emma xmlns:emma="http://www.w3.org/2003/04/emma" version="1.0">
              <emma:interpretation id="{4BFEDB04-097C-4418-B008-5F42FD82F2AC}" emma:medium="tactile" emma:mode="ink">
                <msink:context xmlns:msink="http://schemas.microsoft.com/ink/2010/main" type="inkWord" rotatedBoundingBox="1563,15985 1991,15697 2034,15760 1606,16048"/>
              </emma:interpretation>
              <emma:one-of disjunction-type="recognition" id="oneOf1">
                <emma:interpretation id="interp5" emma:lang="en-US" emma:confidence="0">
                  <emma:literal>-</emma:literal>
                </emma:interpretation>
                <emma:interpretation id="interp6" emma:lang="en-US" emma:confidence="0">
                  <emma:literal>"</emma:literal>
                </emma:interpretation>
                <emma:interpretation id="interp7" emma:lang="en-US" emma:confidence="0">
                  <emma:literal>=</emma:literal>
                </emma:interpretation>
                <emma:interpretation id="interp8" emma:lang="en-US" emma:confidence="0">
                  <emma:literal>i</emma:literal>
                </emma:interpretation>
                <emma:interpretation id="interp9" emma:lang="en-US" emma:confidence="0">
                  <emma:literal>+</emma:literal>
                </emma:interpretation>
              </emma:one-of>
            </emma:emma>
          </inkml:annotationXML>
          <inkml:trace contextRef="#ctx0" brushRef="#br0" timeOffset="2015.283">-3179 11120 740,'5'-5'184,"66"-76"678,-7-19-597</inkml:trace>
          <inkml:trace contextRef="#ctx0" brushRef="#br0" timeOffset="2728.3998">-3094 11006 4342</inkml:trace>
          <inkml:trace contextRef="#ctx0" brushRef="#br0" timeOffset="9296.9538">-3458 11236 221</inkml:trace>
          <inkml:trace contextRef="#ctx0" brushRef="#br0" timeOffset="9495.8409">-3400 11213 393</inkml:trace>
        </inkml:traceGroup>
        <inkml:traceGroup>
          <inkml:annotationXML>
            <emma:emma xmlns:emma="http://www.w3.org/2003/04/emma" version="1.0">
              <emma:interpretation id="{9A656E98-CCFE-4EC6-B26B-2AFD9E4F6DC3}" emma:medium="tactile" emma:mode="ink">
                <msink:context xmlns:msink="http://schemas.microsoft.com/ink/2010/main" type="inkWord" rotatedBoundingBox="1793,15902 1808,15902 1808,15917 1793,15917"/>
              </emma:interpretation>
              <emma:one-of disjunction-type="recognition" id="oneOf2">
                <emma:interpretation id="interp10" emma:lang="en-US" emma:confidence="0">
                  <emma:literal>.</emma:literal>
                </emma:interpretation>
                <emma:interpretation id="interp11" emma:lang="en-US" emma:confidence="0">
                  <emma:literal>,</emma:literal>
                </emma:interpretation>
                <emma:interpretation id="interp12" emma:lang="en-US" emma:confidence="0">
                  <emma:literal>\</emma:literal>
                </emma:interpretation>
                <emma:interpretation id="interp13" emma:lang="en-US" emma:confidence="0">
                  <emma:literal>`</emma:literal>
                </emma:interpretation>
                <emma:interpretation id="interp14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9884.1508">-3238 11139 376</inkml:trace>
        </inkml:traceGroup>
        <inkml:traceGroup>
          <inkml:annotationXML>
            <emma:emma xmlns:emma="http://www.w3.org/2003/04/emma" version="1.0">
              <emma:interpretation id="{AE5145A0-7543-4350-9529-EA6A9CE1526C}" emma:medium="tactile" emma:mode="ink">
                <msink:context xmlns:msink="http://schemas.microsoft.com/ink/2010/main" type="inkWord" rotatedBoundingBox="2279,15204 2294,15204 2294,15219 2279,15219"/>
              </emma:interpretation>
              <emma:one-of disjunction-type="recognition" id="oneOf3">
                <emma:interpretation id="interp15" emma:lang="en-US" emma:confidence="0">
                  <emma:literal>.</emma:literal>
                </emma:interpretation>
                <emma:interpretation id="interp16" emma:lang="en-US" emma:confidence="0">
                  <emma:literal>,</emma:literal>
                </emma:interpretation>
                <emma:interpretation id="interp17" emma:lang="en-US" emma:confidence="0">
                  <emma:literal>\</emma:literal>
                </emma:interpretation>
                <emma:interpretation id="interp18" emma:lang="en-US" emma:confidence="0">
                  <emma:literal>`</emma:literal>
                </emma:interpretation>
                <emma:interpretation id="interp19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2258.6685">-2752 10441 4117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19:00.70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2825CE1-E5D3-4749-A5C0-01FCE27E2C7E}" emma:medium="tactile" emma:mode="ink">
          <msink:context xmlns:msink="http://schemas.microsoft.com/ink/2010/main" type="inkDrawing" rotatedBoundingBox="14010,10198 25272,9553 25283,9747 14021,10392" semanticType="underline" shapeName="Other">
            <msink:sourceLink direction="with" ref="{B9CE66A0-CFC0-4410-AFE4-0D110A055334}"/>
          </msink:context>
        </emma:interpretation>
      </emma:emma>
    </inkml:annotationXML>
    <inkml:trace contextRef="#ctx0" brushRef="#br0">11115-1 202,'26'6'564,"-17"-6"-420,25 0 188,-23 0-223,-1 0-5,-1 0-6,-1 0-7,13-4 156,-16 4-170,2-2-5,-7 2 1,1 0 60,2 0-72,-1 0-7,-2 0-9,0 0-7,0 0-4,0 0-10,0 0-6,0 0-3,0 0-5,0 0-1,0 0 1,0 0 3,0 0 3,-2 0 3,-1 0 6,3 0 6,-1 0 4,1 0 5,-7 0 1,2 0 0,4 0-3,-6 0-3,1 0-6,-18 2 13,8 2-28,-5-1-5,-5 0-4,-1 1-1,-13 1-2,-7 2 0,-68 3-9,43-4 0,-9 1-1,-10-2 0,-105 3-12,90-2 10,-117 1-1,109-7 12,-3 1 10,-239-4 135,-19-9 280,248 5-234,-3 2 13,-128-8 190,128 8-224,1 4-33,-123 1 44,15 6-99,126 0-65,-96 9 0,114-4-14,5 1-2,5 0-2,7 0-5,7 0-8,5 0-8,-2 2-11,5-5-13,-1 3-13,-2-4-10,-76 10-96,60-10 82,-193 11-119,77-10 120,90-3 57,-109-2-1,-3 8 11,-91-1-16,123-6-28,94-4 12,-78 6-102,85-3 48,2 0-17,-1 0-6,4 0-5,-2 3-2,-1 0 1,2-3 7,4 4 8,-1 0 10,-2-1 15,-2 2 8,-3 1 12,-2-4 10,-93 10-27,86-8 55,-1-1 12,-1 0 5,6-6 5,2 5 5,4-1 6,7-5 4,7 1 4,-62 1 17,13 2 13,62-4-18,-3 1-4,4 3 0,-2-4-2,-1 2-3,3 3-2,-7-4-2,4 5-3,-4 1 1,-1-1-2,-66 8 1,66-5-4,-3 1-1,3-4 0,-1 4-1,0-1-3,4-2 2,0-2-1,1 2 1,7-3 0,0-1 0,-35 5 0,48-4 0,6-4 1,-3 1 0,-52 5 0,29-2 0,-1 0 4,34 1-3,-113 11-2,96-9 0,-3 3 0,-51 7-1,44-12 2,-3 6-2,-50 8 0,59-12 2,3-3 0,6 0 1,6 1-1,5 1 1,-13-1 10,25-5 0,6 3 2,-6-3 19,8 0-14,6 0 1,-4 0 12,4 0-26,-1 0-12,0-3-23,-7-1-201,1-1-82,-6 5-112,-4-2-69,-5-6-32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19:18.32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DE52A8-C1E8-4475-8C90-11ED6128148D}" emma:medium="tactile" emma:mode="ink">
          <msink:context xmlns:msink="http://schemas.microsoft.com/ink/2010/main" type="writingRegion" rotatedBoundingBox="13873,13865 20902,12420 21413,14905 14384,16350"/>
        </emma:interpretation>
      </emma:emma>
    </inkml:annotationXML>
    <inkml:traceGroup>
      <inkml:annotationXML>
        <emma:emma xmlns:emma="http://www.w3.org/2003/04/emma" version="1.0">
          <emma:interpretation id="{6AB06CC1-6F41-479C-908C-5E000176D537}" emma:medium="tactile" emma:mode="ink">
            <msink:context xmlns:msink="http://schemas.microsoft.com/ink/2010/main" type="paragraph" rotatedBoundingBox="13873,13865 20902,12420 21413,14905 14384,163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A2C75D-DF50-4DBF-9639-1A14D597922E}" emma:medium="tactile" emma:mode="ink">
              <msink:context xmlns:msink="http://schemas.microsoft.com/ink/2010/main" type="line" rotatedBoundingBox="13873,13865 20902,12420 21413,14905 14384,16350"/>
            </emma:interpretation>
          </emma:emma>
        </inkml:annotationXML>
        <inkml:traceGroup>
          <inkml:annotationXML>
            <emma:emma xmlns:emma="http://www.w3.org/2003/04/emma" version="1.0">
              <emma:interpretation id="{3D04B8F2-91D7-4184-A17C-315B5A412749}" emma:medium="tactile" emma:mode="ink">
                <msink:context xmlns:msink="http://schemas.microsoft.com/ink/2010/main" type="inkWord" rotatedBoundingBox="13873,13865 20902,12420 21413,14905 14384,16350">
                  <msink:destinationLink direction="with" ref="{13790367-8BF5-4F14-BBBD-EDBA100E4237}"/>
                </msink:context>
              </emma:interpretation>
              <emma:one-of disjunction-type="recognition" id="oneOf0">
                <emma:interpretation id="interp0" emma:lang="en-US" emma:confidence="0">
                  <emma:literal>hurry...</emma:literal>
                </emma:interpretation>
                <emma:interpretation id="interp1" emma:lang="en-US" emma:confidence="0">
                  <emma:literal>bury.</emma:literal>
                </emma:interpretation>
                <emma:interpretation id="interp2" emma:lang="en-US" emma:confidence="0">
                  <emma:literal>bury...</emma:literal>
                </emma:interpretation>
                <emma:interpretation id="interp3" emma:lang="en-US" emma:confidence="0">
                  <emma:literal>fury...</emma:literal>
                </emma:interpretation>
                <emma:interpretation id="interp4" emma:lang="en-US" emma:confidence="0">
                  <emma:literal>hey...</emma:literal>
                </emma:interpretation>
              </emma:one-of>
            </emma:emma>
          </inkml:annotationXML>
          <inkml:trace contextRef="#ctx0" brushRef="#br0">4266 1750 6943</inkml:trace>
          <inkml:trace contextRef="#ctx0" brushRef="#br0" timeOffset="-163.9081">4797 1670 354,'1'-3'445,"10"-5"281,-3 1-476,-6 3-34,9-3 156,-6 2-189,5-2 199,-4 6-182,7-6 207,-7 4-210,6 1-8,-3-2-7,11-2 154,-14 6-181,0-1-10,-4 1-3,-2 0-6,0 0-3,0 0-3,-8 4 122,-5 1-129,0-1-1,-30 11 102,12-1-124,-44 6 74,30-8-102,2-1-12,-4-1-8,-43 11 37,46-14-50,-91 9 120,99-11-81</inkml:trace>
          <inkml:trace contextRef="#ctx0" brushRef="#br0" timeOffset="-2137.3759">4583 1318 170,'11'-5'338,"-1"2"-38,6-8 173,5 4 46,-16 7-361,3 0 8,-3 0 13,-1-1 20,0-3 23,-1 4 19,-2 0 279,3 0-250,-4 0 0,-5 0 456,-2 4-533,1-3-22,-18 5 102,8-2-173,-2 0-21,-3 0-19,-25 4 14,25-2-52,-5-1-7,5-5-4,7 7-2,-5-7-2,6 1-2,0 2-1,4-3-2,0 0-5,5 0-11,-3 0-20,2 0-31,4 0-36,-7-4-301,8-3 71,1 2-74,3-1-91,-1-6-826,-2 16-188,-1-1 817</inkml:trace>
          <inkml:trace contextRef="#ctx0" brushRef="#br0" timeOffset="-1860.2798">4253 1546 3556,'-3'4'-1515,"14"-4"722,6 0 51</inkml:trace>
          <inkml:trace contextRef="#ctx0" brushRef="#br1" timeOffset="10565.0083">6881 141 847,'0'6'356,"6"1"-74,1 5-66,-7-12-170,0 6 57,0-6-43,0 0 9,0 0 95,0 0 31,6-6 10,-4 1-100,-2 4 2,3-5 3,0 5 0,2-11 114,-4 6-112,6-1-1,-7 2-3,1 2-7,-1-6-11,4-3 57,-4-4-49,-5 1-43,2 8-40,-2 2-6,0-2-4,-1-1-2,-4 0-1,2 1-2,-2 0 0,2 2-1,-3-2 0,1 3-1,-1 0-1,2-1 2,-3-1 0,-1 3 1,4-2-4,-1 2 1,-4 2-1,-1-4 1,-17 0-22,15 3-7,-4-3-15,0 1-8,-19-6-83,19 8 60,0-2 3,-21-6-49,25 9 85,1-6 10,-13 3-2,16 1 24,0 2 3,0-2 1,0 3 1,-3 0 1,4 0 1,-3 0-2,-19 0 1,14 3-1,-1-2 0,0-1 1,-29 3-8,24 1 5,-22-4-6,21-4 6,1 1 0,-15-1-3,23 3 5,2-2 2,2 3 0,-3 0 0,5 3-2,-4-2 0,3 3-1,-2 2 0,-4 2 0,5-4-1,-6 3 0,-18 6 4,20-4 0,1 1 0,-43 15 3,44-17-6,-14 14-23,-4 9-63,26-22 52,-3 1-4,3 1 2,1-2 4,-1 3 4,-17 27-24,13-21 45,0-1 4,-4 0 3,3-1-1,-23 12 1,19-9 4,-4 0 0,-13 17 1,18-17-3,7-2 2,0 4 1,3-1-1,6 1 2,0 0 5,15 26 26,-3-21-8,3-2-1,30 47 67,-12-4-9,-28-52-57,-3 8 7,1-8 4,-6 3 4,-4 9 46,-21 7 36,2-15-70,-11 3-19,29-18-29,-7 7-5,9-7-12,1-3-12,-3 10-65,3-10 22,5 5-18,-1-2-16,-2 0-136,3-2 109,3-2-1,-2-2-138,-1-1 110,0-1-41,-1 3-52,-6-3-80,3 2-74,-1 1-45,2-4-16</inkml:trace>
          <inkml:trace contextRef="#ctx0" brushRef="#br1" timeOffset="11359.2459">5626 627 322,'3'-1'451,"0"1"-40,-1-6 162,3 5-219,1-3-233,1 1 77,17-2 198,-19 2-286,-2 3 6,-2 0 2,6 0 114,-7 0-121,0 0-9,0 0-2,0 0 0,0 0-5,0 0-5,0-3-4,-3 2-7,-1 1-4,4 0-1,-1 4-2,-2 0 60,3 0-72,0 3-5,0-3-2,0-1-1,0 1-7,3 0-4,-2 0-1,-1 1-2,0 1 2,0-2 7,0 2 9,0 0 6,0 0 8,0-2 2,-4 2 6,2-1 3,-1 3-1,-2 0-4,0-5-9,-1 5-8,-2 3 31,6-6-60,-1 2-7,1 0-9,2 4-3,0-6-4,0 3 0,2 1 0,1 1 0,2-4-1,11 13-2,-11-11-2,0-1 0,6 8 3,-10-11-5,3 2 0,-3-1-2,-1-2 6,-5 1-2,4-3 0,-7-1 1,-8 3 7,-7-3 11,-1-3 2,-5-2-1,17 5-10,2-3-1,-8-5 10,10 4-9,2 1 0,-1-1 0,1-1 3,1-1-2,4 5-1,-6-5 0,6 5-3,-3-4-1,3 3-1,-6 0 1,6-4-3,-2 5-1,-1-2 0,-1 1 1,5 2-1,-1-2-1,1-1-2,-3 3-1,-1 0 0,4 0 0,-1-2-2,-2 2 0,3 0 0,0 0 1,0 0-2,0 0 1,0 0 0,0 0 2,0 0-2,-2 0-2,2 0-3,-6 2 4,-1 1 2,1-1 1,-7-2 5,11 0-2,-4 0-2,6 0-1,-2 0-1,-1 0-4,3 0-7,0 0-46,5 0-80,-5-2 18,6-3-48,-1 1-79,3-8-101,5 0-91,-8-2-105,3-21-866,-11 7-171</inkml:trace>
          <inkml:trace contextRef="#ctx0" brushRef="#br1" timeOffset="11736.8966">5727 473 303,'0'3'426,"-1"-3"-47,-3 4-78,1-1-78,-10 9 279,8-5-369,1-2 1,-27 29 711,12-16-246,11-8-412,1-3-12,-12 9 127,-3 0-73,11-5-136,-2-3-11,-16 14 49,14-14-81,-1 1-9,4 3-9,-17 7 11,16-13-33,0 4-10,0 5-58,5-7-150,8-8-306,0-5 116,0 3-156,3-14-846,1 6 638,-8 4 25</inkml:trace>
          <inkml:trace contextRef="#ctx0" brushRef="#br0" timeOffset="-3378.2436">2214 1263 492,'0'-10'412,"-21"-31"1321,19 29 426,-3 12-1693,5 0-347,0 5-19,0-2-15,0-2-15,0 3-11,0 2-10,2-1-7,3 3-9,1 1-5,2 5-3,-1 0-4,1 0-6,3 1-3,-2-3-4,17 19 2,-10-16-5,18 10 6,-18-18-6,-2 0 0,6-1 1,-6-4 1,-1 2-2,0-8 0,0 1-1,15-13 5,-16 4-4,0-3-3,-2-2 1,3-5-1,0-1-2,0-5 1,-1 0-1,4-3 4,-3 2 4,0-4 7,0 5 11,5-25 60,-12 31-26,-1 4 13,-2 1 6,-1 7 3,-2-1 0,0 0-6,0 4-10,0 2-12,0 2-12,-2 3-12,2 0-10,-6 8-3,6 2-16,-2 2-1,2 4 0,-3 0 0,3 4 0,3 7 1,-1 0 1,4 1-1,-1 5 1,3-1 0,6 38 0,-6-35-1,4 2 0,-8 0 0,4 1-1,-3 1 0,0-1 0,3 39 0,-5-38 0,-1 1 0,-2-1 0,0-2 0,0-1-1,0 6 1,-2-8 1,-4 0 1,-2 0 1,-5-1-1,0-4 3,-8 2 0,2-5 1,-13-2 0,-2 2-1,-4-5 0,-6 3-1,-5-5 1,-1-4-1,2 3 0,-44 2 1,59-16-11,-15 1-51,32-10-7,6-2-30,2-17-198,10 8 88,6 1-38,3-4-43,2 3-53,-4 0-39,4-1-23,0 3-5,0 0 8,0 2 9,-1 4 1,1 1-2,-5-4-7,-1 3-23,-6 4-40,-1 0-24,0 0-5</inkml:trace>
          <inkml:trace contextRef="#ctx0" brushRef="#br0" timeOffset="-4270.4368">0 2028 372,'17'-12'500,"2"-3"-33,20-35 191,-1-28-213,-20 31-257,1-8-14,20-151 269,-18-53-163,-20 165-236,4-2-18,-2-4-11,5-98-1,2 6-7,-4 99-5,1 3 14,4 10 27,-3 9 34,0 6 30,-1 11 24,5-30 198,-4 54-141,-1 8-3,-6 3-24,11 0 72,-8 19-151,1 5-14,8 83 62,-10-39-91,-3 14 15,-3 10 12,3 13 13,-3 13 9,3 8 6,0 7 5,0 6 3,0 4-5,6 131 50,-4-134-98,4-2-16,-1-6-10,8 86 1,-8-115-17,6-6-1,-5-13-1,2-10-1,4-6 1,-6-12 2,1-7 8,2 10 63,-1-33-26,0-7 2,2-9 4,3-11-1,3-13-1,-3-7-9,4-9-18,41-123 3,-16 58-29,-28 62-2,5 9 0,-4 8-1,6-19-2,-13 38 0,8-9-3,6 24-5,-11 2 6,-1 10 0,3-3 2,0 6 1,11 20 0,-15-16 2,4 1-1,-5 0 0,3 0 0,-1 0 0,-2-7 0,0 3 0,0-4 0,-3-3 1,0-2 2,0-2 0,3-4 0,0 0 1,1-4 0,11-5 1,13-22 3,-10 11-6,2-3-1,-1-6 0,-1 1 0,3 3 0,14-28 1,-21 26 1,-5 7 3,-1 1 6,0 3 3,-7 1 2,6 7 2,4-6 31,-10 16-35,15 18 16,-10-8-22,-1 6 1,3-5 1,-2 3-2,2 0-1,0 1-1,-1-1 0,4 0-2,10 7-23,-16-12-18,11 12-283,-13-23 79,-4-6-145,4-4-143,0-5-197,0-7-142,1-4-58,3-1-22,1-5 16,8-4 57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18:31.01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D12DD48-8C06-4F09-84AA-9285D4A11929}" emma:medium="tactile" emma:mode="ink">
          <msink:context xmlns:msink="http://schemas.microsoft.com/ink/2010/main" type="writingRegion" rotatedBoundingBox="23073,7329 22265,13540 16945,12848 17754,6636"/>
        </emma:interpretation>
      </emma:emma>
    </inkml:annotationXML>
    <inkml:traceGroup>
      <inkml:annotationXML>
        <emma:emma xmlns:emma="http://www.w3.org/2003/04/emma" version="1.0">
          <emma:interpretation id="{B9A8A838-DADD-46DB-91D0-9B8310933799}" emma:medium="tactile" emma:mode="ink">
            <msink:context xmlns:msink="http://schemas.microsoft.com/ink/2010/main" type="paragraph" rotatedBoundingBox="23073,7329 22370,12736 20141,12446 20845,70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8DE81C-4D14-4D9D-9F20-B4A561930C58}" emma:medium="tactile" emma:mode="ink">
              <msink:context xmlns:msink="http://schemas.microsoft.com/ink/2010/main" type="line" rotatedBoundingBox="23073,7329 22370,12736 20141,12446 20845,7039">
                <msink:destinationLink direction="with" ref="{7B4288AB-CC46-4956-BD76-E6FDE122A57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71A9548-D895-4762-93C3-3BFDAC742365}" emma:medium="tactile" emma:mode="ink">
                <msink:context xmlns:msink="http://schemas.microsoft.com/ink/2010/main" type="inkWord" rotatedBoundingBox="21247,7091 21193,7502 20792,7450 20845,7039"/>
              </emma:interpretation>
              <emma:one-of disjunction-type="recognition" id="oneOf0">
                <emma:interpretation id="interp0" emma:lang="en-US" emma:confidence="0">
                  <emma:literal>*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,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°</emma:literal>
                </emma:interpretation>
              </emma:one-of>
            </emma:emma>
          </inkml:annotationXML>
          <inkml:trace contextRef="#ctx0" brushRef="#br0">3841-4946 405,'0'0'311,"0"0"-34,0 0-42,0 0-43,1 0-34,-1 0-24,4 3 98,-1-3-11,10 4 171,-9-4 161,1-7 99,-2 7-444,-3 0-16,5 3 128,-2-3-191,2 4-19,-3-1-8,4-1-3,4 5 99,-5-2-101,3-1-4,0-1-7,-3 2-5,-1-1-14,3 1-12,-2 0-16,-4 0-8,6-1-10,-6 0-5,4 7 10,-5-11-15,3 5 0,0 1-1,-3 1 0,0-2 1,0 6 10,-3-2-11,0-2 0,3 2 2,0 3 4,0 0 4,-2-1 3,2 1 3,-3 6 40,-10 27 146,-43-11 12,-24-4-124,34-14-91</inkml:trace>
          <inkml:trace contextRef="#ctx0" brushRef="#br0" timeOffset="-566.2336">4163-4946 136,'3'-4'391,"-1"3"334,4-3-149,-4 2-100,4 1 23,-4-3-228,-2 1 9,3-1 2,-1 3-5,-2 1-12,3 0-21,0 0-23,-3 0-25,-3 0-25,-5 1 120,-22 10 60,12-3-253,-6-1-11,1 5-7,-4 1-7,-24 15 50,28-13-73,2 0-9,2 0-8,5 1-6,1 0-3,2-1-4,3 1-2,1 11 14,4-12-16,6-4-1,-1 4 0,6-4-1,0 1 0,5 0 2,0-2-2,15 9 12,6 3-7,-19-10-12,1-5-2,0 1-1,11 8 3,-13-8-6,-4-4-2,0 1-4,1 0-8,-1-3-8,-2 0-12,3-2-84,-6-2 16,-4 0-37,6-3-39,-6-14-356,2 9 148,-1-27-546,-2 18 369,0 2-83,-5-2-67,4 2-10,-6 1 60,1 2 65</inkml:trace>
        </inkml:traceGroup>
        <inkml:traceGroup>
          <inkml:annotationXML>
            <emma:emma xmlns:emma="http://www.w3.org/2003/04/emma" version="1.0">
              <emma:interpretation id="{6C667634-BCA4-4707-AD20-39106656C42D}" emma:medium="tactile" emma:mode="ink">
                <msink:context xmlns:msink="http://schemas.microsoft.com/ink/2010/main" type="inkWord" rotatedBoundingBox="22757,9763 22752,9795 22700,9789 22704,9757"/>
              </emma:interpretation>
              <emma:one-of disjunction-type="recognition" id="oneOf1">
                <emma:interpretation id="interp5" emma:lang="en-US" emma:confidence="0">
                  <emma:literal>.</emma:literal>
                </emma:interpretation>
                <emma:interpretation id="interp6" emma:lang="en-US" emma:confidence="0">
                  <emma:literal>\</emma:literal>
                </emma:interpretation>
                <emma:interpretation id="interp7" emma:lang="en-US" emma:confidence="0">
                  <emma:literal>,</emma:literal>
                </emma:interpretation>
                <emma:interpretation id="interp8" emma:lang="en-US" emma:confidence="0">
                  <emma:literal>)</emma:literal>
                </emma:interpretation>
                <emma:interpretation id="interp9" emma:lang="en-US" emma:confidence="0">
                  <emma:literal>:</emma:literal>
                </emma:interpretation>
              </emma:one-of>
            </emma:emma>
          </inkml:annotationXML>
          <inkml:trace contextRef="#ctx0" brushRef="#br0" timeOffset="28056.8992">5667-2270 99,'25'-12'360,"7"-1"-57</inkml:trace>
        </inkml:traceGroup>
        <inkml:traceGroup>
          <inkml:annotationXML>
            <emma:emma xmlns:emma="http://www.w3.org/2003/04/emma" version="1.0">
              <emma:interpretation id="{2E91F61C-1F8E-4522-9DE6-7F98B983803E}" emma:medium="tactile" emma:mode="ink">
                <msink:context xmlns:msink="http://schemas.microsoft.com/ink/2010/main" type="inkWord" rotatedBoundingBox="20747,11838 20659,12514 20148,12447 20236,11771"/>
              </emma:interpretation>
              <emma:one-of disjunction-type="recognition" id="oneOf2">
                <emma:interpretation id="interp10" emma:lang="en-US" emma:confidence="0">
                  <emma:literal>N</emma:literal>
                </emma:interpretation>
                <emma:interpretation id="interp11" emma:lang="en-US" emma:confidence="0">
                  <emma:literal>°</emma:literal>
                </emma:interpretation>
                <emma:interpretation id="interp12" emma:lang="en-US" emma:confidence="0">
                  <emma:literal>o</emma:literal>
                </emma:interpretation>
                <emma:interpretation id="interp13" emma:lang="en-US" emma:confidence="0">
                  <emma:literal>.</emma:literal>
                </emma:interpretation>
                <emma:interpretation id="interp14" emma:lang="en-US" emma:confidence="0">
                  <emma:literal>@</emma:literal>
                </emma:interpretation>
              </emma:one-of>
            </emma:emma>
          </inkml:annotationXML>
          <inkml:trace contextRef="#ctx0" brushRef="#br0" timeOffset="33937.3049">3221-47 272,'0'-1'419,"0"-3"-36,-1-10 420,1 10-593,0 0-11,0-7 222,0 4-189,1 3 10,3 3 4,-1-4-1,-2-2-12,4 3-17,2-4-21,-6 1-24,12-6 105,0-2-62,-5 8-122,10-9 64,3 5-30,-13 4-72,20-10 70,-18 10-91,-2 3-3,16-3 16,-16 2-32,2 1-1,-1 1-1,-1 1-3,5-1-3,-2 3-3,10-2 6,-13 2-5,-1 2-1,9 3-3,-8-1 2,-3 4 1,-1-1-5,0 2 4,-1 2 0,-3 4 1,0 7 8,-3-10-6,-1 3 0,3-2-1,-12 18 10,7-12-3,-1-4 2,-1 1 3,-11 24 28,9-21-13,-6 0 3,2 0 5,-5 0 2,-1 1 3,-28 19 44,26-19-45,-4 2-4,-19 16 27,23-20-41,4 3-3,-16 15 12,18-21-21,7 0-1,-3-2-3,3 8 12,2-11-8,7-3 2,-1 3 26,2-4-15,-1-5 4,8 6 42,-3-7-31,3 4 5,5-4 55,-5 0-48,3 0-1,-3 0-2,2-4-3,0 3-6,2-1-5,3-2-8,15-3 15,-14 6-27,-1-3-4,36 1 11,-32 1-17,2 2-1,19-6 3,-16 6-3,15-4 4,-21 2-3,1-1 0,-5 1-1,-1 2-1,2-2 1,10-3 8,-23 5-10,4 0 1,-4 0-1,1 0 5,-1 0-6,-2 0-2,0 0 0,0 0-2,0 0 2,0 0-5,-2 0-26,2-2-3,0 0-19,-3-1-28,1 0-40,2-3-73,0-4-91,5-2-144,3-7-150,-1-11-188,1 1-120,3-6-48,3-2-15,-1 2 34,1-1 69</inkml:trace>
        </inkml:traceGroup>
      </inkml:traceGroup>
    </inkml:traceGroup>
    <inkml:traceGroup>
      <inkml:annotationXML>
        <emma:emma xmlns:emma="http://www.w3.org/2003/04/emma" version="1.0">
          <emma:interpretation id="{B3E66B8E-41B6-4923-930A-633F2E8E67BF}" emma:medium="tactile" emma:mode="ink">
            <msink:context xmlns:msink="http://schemas.microsoft.com/ink/2010/main" type="paragraph" rotatedBoundingBox="17015,12115 19508,11859 19592,12676 17099,129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0E0FF4B-E792-4795-B307-15FE511A8E93}" emma:medium="tactile" emma:mode="ink">
              <msink:context xmlns:msink="http://schemas.microsoft.com/ink/2010/main" type="line" rotatedBoundingBox="17015,12115 19508,11859 19592,12676 17099,12933"/>
            </emma:interpretation>
          </emma:emma>
        </inkml:annotationXML>
        <inkml:traceGroup>
          <inkml:annotationXML>
            <emma:emma xmlns:emma="http://www.w3.org/2003/04/emma" version="1.0">
              <emma:interpretation id="{A9B274D3-3FCF-4146-851F-A505803FF32D}" emma:medium="tactile" emma:mode="ink">
                <msink:context xmlns:msink="http://schemas.microsoft.com/ink/2010/main" type="inkWord" rotatedBoundingBox="17015,12115 17801,12035 17885,12852 17099,12933"/>
              </emma:interpretation>
              <emma:one-of disjunction-type="recognition" id="oneOf3">
                <emma:interpretation id="interp15" emma:lang="en-US" emma:confidence="1">
                  <emma:literal>y</emma:literal>
                </emma:interpretation>
                <emma:interpretation id="interp16" emma:lang="en-US" emma:confidence="0">
                  <emma:literal>3</emma:literal>
                </emma:interpretation>
                <emma:interpretation id="interp17" emma:lang="en-US" emma:confidence="0">
                  <emma:literal>}</emma:literal>
                </emma:interpretation>
                <emma:interpretation id="interp18" emma:lang="en-US" emma:confidence="0">
                  <emma:literal>Y</emma:literal>
                </emma:interpretation>
                <emma:interpretation id="interp19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36178.9219">-2 205 566,'0'-16'576,"0"1"14,0 1-94,0-5 353,0 14-490,3-5-29,-1 3 220,1 5-350,2 4-54,11 10 31,-6-2-123,1 3-8,-1 3-1,22 19 52,-19-16-44,20 13 56,-13-16-54,-1-2-1,2 2-3,19 2 42,-21-12-52,-5-2-4,-1-1-4,16-3 27,-16-3-36,13-13 25,-20 7-40,0 1-4,2-6-3,1-4 0,-1-2-1,1-4-1,4 1 0,1-2 0,14-24-1,-12 28 1,0-1-1,-3 5 3,-4 3 6,2-1 6,-1-4 41,-5 15-16,-2-1 7,-1 3 6,-2 0-2,0-1-4,0 6 26,0-1-47,0 8-5,3-1-5,0 5-1,2 6 1,0 3 5,6 5 5,2-1 7,1 10 4,6-2 4,-3 4 1,6 0 2,22 39 36,-23-39-45,20 35 20,-21-42-35,-5 0-4,-2-4-3,-3-1-6,-3-3 1,2 18 6,-10-25-6,-8 1 1,-53 29 20,21-29-23,-7-5-18,-60 20-99,49-22-24,2 1-68,6-4-106,-46-5-1319,78-7 816,26-38-1764,13 21 1816</inkml:trace>
        </inkml:traceGroup>
        <inkml:traceGroup>
          <inkml:annotationXML>
            <emma:emma xmlns:emma="http://www.w3.org/2003/04/emma" version="1.0">
              <emma:interpretation id="{D5BCA063-0BC4-4A71-A428-07084CEAE550}" emma:medium="tactile" emma:mode="ink">
                <msink:context xmlns:msink="http://schemas.microsoft.com/ink/2010/main" type="inkWord" rotatedBoundingBox="18807,12039 19519,11966 19547,12236 18835,12310"/>
              </emma:interpretation>
              <emma:one-of disjunction-type="recognition" id="oneOf4">
                <emma:interpretation id="interp20" emma:lang="en-US" emma:confidence="1">
                  <emma:literal>=</emma:literal>
                </emma:interpretation>
                <emma:interpretation id="interp21" emma:lang="en-US" emma:confidence="0">
                  <emma:literal>:</emma:literal>
                </emma:interpretation>
                <emma:interpretation id="interp22" emma:lang="en-US" emma:confidence="0">
                  <emma:literal>-</emma:literal>
                </emma:interpretation>
                <emma:interpretation id="interp23" emma:lang="en-US" emma:confidence="0">
                  <emma:literal>,</emma:literal>
                </emma:interpretation>
                <emma:interpretation id="interp24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36460.6287">2098-35 270,'29'-12'1219,"-17"11"-603,0-3-103,-7 1-69,5 0 302,-7 2-423,-3 1-44,-3 0 134,-2 0-266,-16 7 74,-22 5-67,-61 12-17,30-10-94,40-7-33,2 0-11,9-3-17,4 0-24,6 0-30,-6-1-238,24-6-747,5 3 530,2-4-112,8 4-79,-1 4-20,10-4 35</inkml:trace>
          <inkml:trace contextRef="#ctx0" brushRef="#br0" timeOffset="36694.4892">2493 119 179,'5'0'678,"0"0"70,0 0 1332,-7 0-1025,-9 5-250,3-3-492,-7 3-50,-35 5 125,17 1-245,-6-3-26,-49 13 50,45-13-116,-2 1-19,6-2-24,6 0-29,4 0-33,3-2-39,5-3-49,4 2-61,1-4-76,9 0-126,1-2-109,1 0-136,0 2-157,-6 2-944,11 0 875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19:18.544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3423F83-5413-4411-99F7-B9151B438D50}" emma:medium="tactile" emma:mode="ink">
          <msink:context xmlns:msink="http://schemas.microsoft.com/ink/2010/main" type="writingRegion" rotatedBoundingBox="22543,14540 20397,16134 19442,14847 21587,13253"/>
        </emma:interpretation>
      </emma:emma>
    </inkml:annotationXML>
    <inkml:traceGroup>
      <inkml:annotationXML>
        <emma:emma xmlns:emma="http://www.w3.org/2003/04/emma" version="1.0">
          <emma:interpretation id="{6DC876D9-49F3-46AD-948D-44F3183056E1}" emma:medium="tactile" emma:mode="ink">
            <msink:context xmlns:msink="http://schemas.microsoft.com/ink/2010/main" type="paragraph" rotatedBoundingBox="22543,14540 20397,16134 19442,14847 21587,132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E5CBB4-FD56-4178-9F7B-7C8E3F8B549E}" emma:medium="tactile" emma:mode="ink">
              <msink:context xmlns:msink="http://schemas.microsoft.com/ink/2010/main" type="line" rotatedBoundingBox="22543,14540 20397,16134 19442,14847 21587,13253"/>
            </emma:interpretation>
          </emma:emma>
        </inkml:annotationXML>
        <inkml:traceGroup>
          <inkml:annotationXML>
            <emma:emma xmlns:emma="http://www.w3.org/2003/04/emma" version="1.0">
              <emma:interpretation id="{B5E2B96F-2107-4EEA-B105-39BEAFE58B8B}" emma:medium="tactile" emma:mode="ink">
                <msink:context xmlns:msink="http://schemas.microsoft.com/ink/2010/main" type="inkWord" rotatedBoundingBox="22543,14540 20397,16134 19442,14847 21587,13253"/>
              </emma:interpretation>
              <emma:one-of disjunction-type="recognition" id="oneOf0">
                <emma:interpretation id="interp0" emma:lang="en-US" emma:confidence="0">
                  <emma:literal>and.</emma:literal>
                </emma:interpretation>
                <emma:interpretation id="interp1" emma:lang="en-US" emma:confidence="0">
                  <emma:literal>on...</emma:literal>
                </emma:interpretation>
                <emma:interpretation id="interp2" emma:lang="en-US" emma:confidence="0">
                  <emma:literal>•n.</emma:literal>
                </emma:interpretation>
                <emma:interpretation id="interp3" emma:lang="en-US" emma:confidence="0">
                  <emma:literal>•88.</emma:literal>
                </emma:interpretation>
                <emma:interpretation id="interp4" emma:lang="en-US" emma:confidence="0">
                  <emma:literal>•89.</emma:literal>
                </emma:interpretation>
              </emma:one-of>
            </emma:emma>
          </inkml:annotationXML>
          <inkml:trace contextRef="#ctx0" brushRef="#br0">6414 1091 218,'1'-6'324,"4"1"-74,-5 3-107,-6-5-336,-1 6-69</inkml:trace>
          <inkml:trace contextRef="#ctx0" brushRef="#br0" timeOffset="631.6387">6967 1135 98,'-6'0'275,"4"1"-15,-9 4 355,-32-10 572,38 5-1021,-1-1 36,1 1 32,3-3 26,2 1 16,-3 2 13,0-3 5,3 3-9,0-2-22,0 0-33,0-1-32,0-1-29,6-1-26,9-7 145,-7 9-224,3-2-9,-2-1-9,17-6 34,-10 9-45,0-2-4,-1 2-3,23-7 17,-19 9-29,2-4-3,15-2 5,-19 7-12,2 0-2,-6 0 0,2 0-1,14 12 6,-17-4 3,-7-1-5,-2 0 5,1 0 2,-4 4 5,-4 1 4,-4 5 30,0-5-23,2 0 1,-7 2-3,-1-1 0,-4 2-4,0 0-2,-19 19 13,17-16-19,5-2 0,-22 18 18,21-13-13,7-5 0,-1 0 4,2-3 3,3 2 3,-1-3 3,1 18 40,8-4 5,5-2 6,5 0 8,0-12-44,13 7 53,-12-11-50,5-1-3,20 4 36,-17-10-49,-1 2-7,32-6 17,-31 2-31,4-6-1,0 0-3,-2-1-5,2-4 0,44-37-30,-51 32-18,1-7-23,15-46-396,-29 47 166,7-66-1384,-16 58 812,0 1-61,-4 3-18,1-1 26,4 1 56</inkml:trace>
          <inkml:trace contextRef="#ctx0" brushRef="#br0" timeOffset="1051.4002">7702 146 461,'10'-11'604,"6"3"614,5-8 543,-20 9-799,-23 14-221,-12 3-631,13 3-75,-3-1-9,2 2-8,-2 4-5,1-2-5,6 5 1,-3-4-2,11 2-2,1 0 1,3 0 1,5-4 0,1-2 0,7 2 0,4-2-2,13 10 9,11-4-3,-17-12-6,21 7 7,-21-9-10,-4-1-9,1 1-13,0-2-17,6-1-297,-17-7 66,1-2-94,-6-2-86,-24-44-2427</inkml:trace>
          <inkml:trace contextRef="#ctx0" brushRef="#br0" timeOffset="1369.4638">7142 173 1309,'8'0'472,"10"0"321,-2-1-431,0 1-11,144 6 2182,-139 5-2360,-16-4-109,-3 3-8,-50 104 354,9-81-342,18-12-50,-338 69-4072,299-84 3091,-5 1 37</inkml:trace>
          <inkml:trace contextRef="#ctx0" brushRef="#br0" timeOffset="2328.6615">6027 830 298,'5'-59'433,"1"-41"358,-12 26-151,-4 14 241,7 48-589,-2 2 12,-3 10 0,2 6-13,-28 58 449,21-23-524,-3 7-25,-8 65 114,15-44-186,1 0-13,-2 77 51,4-71-107,4-1-13,-3-2-12,-1 1-9,-2 57 3,-5-19-6,-2-17-5,4-57-3,-2-5-1,1 0 0,2-10-2,-3-1 2,-6 7 5,14-20-3,0-7-2,2-2 0,6-2 1,2-9-1,6-2-1,2-4-1,1-8-2,12-1-1,1-4 0,1 0 1,4 2-2,-5 0 1,2 2-1,-8 10 1,-4 1-2,9-4-1,-18 17 2,0 3 1,-3 4 0,-2 3 1,0 2 0,-3 0 3,0 3 0,0 3 1,2-1-1,-2-2 0,3 2 0,-1 6 1,6 3 5,-3-18-5,1-2 0,2-3 2,-1 0-1,1-6 1,4 0-1,0-1-1,-3-8-1,4 3 0,0-11-1,13-18 1,-15 17-1,-2 2 0,3 0 1,-3 4 4,-1 2 6,-3 4 5,0 0 1,1 5 1,-4 2 0,4 1 1,-1 4 2,3 0-1,-1 4-2,4 1-2,-2 2 0,20 22 41,-13-3-26,-3 4-10,-11-19-16,4 17-14,-9-17-30,-2-1-48,-3-2-79,0-1-138,0-7-175,-1-1-236,-3-6-157,7-4-60,18-13-974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14:33.85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88BEBA8-5AD0-4E6C-BCC3-EBA1FDFAF402}" emma:medium="tactile" emma:mode="ink">
          <msink:context xmlns:msink="http://schemas.microsoft.com/ink/2010/main" type="inkDrawing" rotatedBoundingBox="15627,5154 19858,5069 19889,6658 15659,6742" hotPoints="19694,6094 17468,6831 15255,6056 17481,5319" semanticType="enclosure" shapeName="Ellipse"/>
        </emma:interpretation>
      </emma:emma>
    </inkml:annotationXML>
    <inkml:trace contextRef="#ctx0" brushRef="#br0">4019 326 723,'-64'-6'277,"9"0"-119,17 2-35,22 1-68,-10-6 52,-22-14 110,16 8-106,18 6-62,-6 2 3,-55-19 91,43 14-108,-10 4-3,-4-3-4,-12-2-1,-3 2-10,-10 2-5,-4-3-3,-1 1-4,-4-1-2,6 1-3,-72-15 1,26 4 6,27 4 20,53 8-10,-27-4 26,36 11-20,2-2-2,2 3-2,-7-3-6,2 5-3,-6-4 0,2 4-3,-55 5 6,36 1-8,1-1-1,-7 3 2,-10 1-1,2 3-1,-9-1 1,1 1-2,-2 0 0,5-1-1,-65 11 1,-59 1-3,165-19 0,-40 3-1,35 1 1,19-4 1,1 1 0,-24 11 6,17-4-5,-3-1 1,-4 5 1,-3 3-1,-5 0 0,-4 4 0,-57 25 2,47-18-2,-5-3 1,2 1-1,-57 28 2,61-28-4,5-3 2,3-2-2,-32 25 2,18-12 2,16 0 3,24-18-3,-9 13 8,7 0 3,13-12-8,-3-2-1,3 2 0,2 0-1,-10 21 6,8-16-5,3-5-1,0 7 1,-3 21 22,5-20-11,6-3 3,-1 2 3,12 30 32,-1-29-28,14 37 22,-8-36-28,2 3 0,26 19 20,-22-28-19,3 1-1,5-5 1,4 1 1,5-1 2,5 1-1,54 17 16,-45-20-21,6-4-2,1 3-2,70 11 22,-66-14-9,4-3 5,65 10 62,-68-12-35,-2-3 9,54 5 77,-6-1-10,-60-8-79,-2 1-6,2-1-9,-1 0-11,3 0-7,4-1-5,-1 1-7,7-4-6,0 4-2,-1-4-1,3 3 1,-7-5 2,59 0 5,-64 1-5,50-4 13,-13-1 8,-46 8-13,-2-3 1,36-2 13,-42 6-14,1-2-2,-5 3-5,4 0-2,-5 0-2,6 0 1,-8 0-3,5 0 2,-4 0-3,4-1 0,-1-3 1,0 1-2,0-1 2,42-4 0,-42 0 0,42-10-1,-38 6 2,0 0-1,-1 0 0,-1-2-1,-1 0 0,36-12-2,-1-4-1,3 3 0,-40 10 3,4 5 1,3-6-1,36-17 3,-38 16-2,34-18 1,-40 18 1,-7 0-1,-1 0 4,1 0 6,-9 0 9,7-17 38,-17 13-26,-6 3 3,-2-3-3,-6-27 33,-6 27-43,3-3-5,-7 2-6,-21-16 6,22 20-12,-4-1-1,2 2-2,4 3-3,0 3 1,0 1-2,0 0-1,-3-3-8,3 4-19,0-5-63,-4 6-87,-4-6-71,-5 4-116,-6-3-209,-11 2-138,-12 1-77,-12 5-27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19:31.89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0784E7C-F382-42FC-82E9-D76DD5599BE8}" emma:medium="tactile" emma:mode="ink">
          <msink:context xmlns:msink="http://schemas.microsoft.com/ink/2010/main" type="writingRegion" rotatedBoundingBox="14725,16633 23335,16097 23439,17768 14829,18304"/>
        </emma:interpretation>
      </emma:emma>
    </inkml:annotationXML>
    <inkml:traceGroup>
      <inkml:annotationXML>
        <emma:emma xmlns:emma="http://www.w3.org/2003/04/emma" version="1.0">
          <emma:interpretation id="{A1AC960E-F068-4D3B-8D7C-3C71C4DED768}" emma:medium="tactile" emma:mode="ink">
            <msink:context xmlns:msink="http://schemas.microsoft.com/ink/2010/main" type="paragraph" rotatedBoundingBox="14725,16633 23335,16097 23439,17768 14829,183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C3F9F8-5F7E-4808-9CA3-F213B81DC436}" emma:medium="tactile" emma:mode="ink">
              <msink:context xmlns:msink="http://schemas.microsoft.com/ink/2010/main" type="line" rotatedBoundingBox="14725,16633 23335,16097 23439,17768 14829,18304"/>
            </emma:interpretation>
          </emma:emma>
        </inkml:annotationXML>
        <inkml:traceGroup>
          <inkml:annotationXML>
            <emma:emma xmlns:emma="http://www.w3.org/2003/04/emma" version="1.0">
              <emma:interpretation id="{F7AA5EF3-C4CE-432C-986C-A0CFCCBC867E}" emma:medium="tactile" emma:mode="ink">
                <msink:context xmlns:msink="http://schemas.microsoft.com/ink/2010/main" type="inkWord" rotatedBoundingBox="14731,16720 16578,16605 16677,18189 14829,18304"/>
              </emma:interpretation>
              <emma:one-of disjunction-type="recognition" id="oneOf0">
                <emma:interpretation id="interp0" emma:lang="en-US" emma:confidence="0">
                  <emma:literal>try</emma:literal>
                </emma:interpretation>
                <emma:interpretation id="interp1" emma:lang="en-US" emma:confidence="0">
                  <emma:literal>hy</emma:literal>
                </emma:interpretation>
                <emma:interpretation id="interp2" emma:lang="en-US" emma:confidence="0">
                  <emma:literal>hey</emma:literal>
                </emma:interpretation>
                <emma:interpretation id="interp3" emma:lang="en-US" emma:confidence="0">
                  <emma:literal>fry</emma:literal>
                </emma:interpretation>
                <emma:interpretation id="interp4" emma:lang="en-US" emma:confidence="0">
                  <emma:literal>hay</emma:literal>
                </emma:interpretation>
              </emma:one-of>
            </emma:emma>
          </inkml:annotationXML>
          <inkml:trace contextRef="#ctx0" brushRef="#br0">135 843 206,'22'-74'1066,"-14"29"-649,0-1-83,1-66 175,-6-7-93,-18-43 231,9 119-399,-5 2 18,3 1 17,-10-43 522,8 48-398,7 20-262,0-1 38,3 9-133,0 2-19,0 5-12,3 0-11,0 7-1,-1 5 2,3 5 8,-2 9 7,-3 10 12,-5 8 11,0 8 7,-3 8 7,-3 5 4,-27 160 137,22-147-148,3 1-7,3-3-8,-6 74 27,11 44-22,8-137-35,5-5-1,7 26 5,-4-47-6,-4-5 1,4-11 1,2-3-1,12-8 12,-7-15-11,1-8 0,2-4-2,-2-9-1,5-3-2,-6-7-3,3-3 0,0 1-1,3-2-1,-2 2 0,2 5-1,-3-2 0,-3 9 1,-4 4-1,14-9-5,5 16-6,-23 21 7,-1 5 2,6 6 0,3 12 1,4 26 1,-9-16 2,-7-20 1,1 13 1,1-3 4,-8-17-1,3-2 0,0-4 6,-1 2-6,3-4 0,1-2 0,-4-2-3,2 1-1,3-6-1,2-4-2,-4 11 0,2 0-2,5 4-4,-7 0 4,5 4 1,-2 7 0,38 35 7,-34-30 2,2 17 1,-6-18-3,-3-1-1,3 17 3,-5-19-11,-1-1-11,-2-2-22,6 3-145,1-11-40,1-2-124,3-6-139,3-2-162,10-7-204,5-1-108,-1-1-53,0-1-11,5 1 73</inkml:trace>
          <inkml:trace contextRef="#ctx0" brushRef="#br0" timeOffset="483.3377">1268 866 138,'8'-4'790,"1"-8"926,-1 5-998,-1 2-93,-6 1-78,4-1-57,2 2-56,2-6 190,2 6-298,-1 4-155,-2 1-119,2 5-18,11 9 2,-5-6-27,0-1-2,-2-1 0,20 13 5,-21-16-6,3 2 5,0 0-3,-3-6-1,-1-1-1,-2-1-1,3-2 0,0-2-1,0-5-3,-1 2-4,0 0 2,-3-6 0,17-16 0,-13 11 0,1 0 1,9-22-3,-11 24 4,0-1 8,-6 4 10,1 2 11,-3-2 12,-2 2 10,4-3 69,-4 8-59,-2 7-8,0-4-9,3 8-11,2 15 12,0 3-31,1 2 1,-1 4 6,5 7 6,-2 2 4,3 2 2,-1 4 4,10 44 45,-10-42-40,9 42 37,-14-5-8,-69 83 70,24-135-121,-53 19-1,38-27-37,2-2-34,-30 10-184,41-27-425,34-14 80,37-35-1107,-3 15 628,12-9-38,2-1-9,7-3 62</inkml:trace>
        </inkml:traceGroup>
        <inkml:traceGroup>
          <inkml:annotationXML>
            <emma:emma xmlns:emma="http://www.w3.org/2003/04/emma" version="1.0">
              <emma:interpretation id="{7F5B6117-B565-4974-9863-7D222F6F4C8F}" emma:medium="tactile" emma:mode="ink">
                <msink:context xmlns:msink="http://schemas.microsoft.com/ink/2010/main" type="inkWord" rotatedBoundingBox="17288,17307 20143,17129 20174,17628 17319,17805"/>
              </emma:interpretation>
              <emma:one-of disjunction-type="recognition" id="oneOf1">
                <emma:interpretation id="interp5" emma:lang="en-US" emma:confidence="0">
                  <emma:literal>-30</emma:literal>
                </emma:interpretation>
                <emma:interpretation id="interp6" emma:lang="en-US" emma:confidence="0">
                  <emma:literal>-70</emma:literal>
                </emma:interpretation>
                <emma:interpretation id="interp7" emma:lang="en-US" emma:confidence="0">
                  <emma:literal>-00</emma:literal>
                </emma:interpretation>
                <emma:interpretation id="interp8" emma:lang="en-US" emma:confidence="0">
                  <emma:literal>-90</emma:literal>
                </emma:interpretation>
                <emma:interpretation id="interp9" emma:lang="en-US" emma:confidence="0">
                  <emma:literal>-20</emma:literal>
                </emma:interpretation>
              </emma:one-of>
            </emma:emma>
          </inkml:annotationXML>
          <inkml:trace contextRef="#ctx0" brushRef="#br0" timeOffset="767.2378">2890 777 88,'16'0'1560,"-13"2"1053,-43 21-1235,-55 15-590,57-24-656,-43 13 7,11-1-166,44-18-74,5 0-100,5-4-114,7-1-112,4-3-120,6-3-102,4 0-92,6 2-130,6-4-52,0 2 24,4 0 73</inkml:trace>
          <inkml:trace contextRef="#ctx0" brushRef="#br0" timeOffset="902.1604">3143 954 481,'19'2'679,"-4"-2"-36,11 3 1061,-26 0-670,-5-2-544,-8 2-28,-42 9 261,17-4-485,-5 4-59,-95 26 104,102-27-272,-13 8-186,39-12-96,3-2-148,11-5-183,5 0-245,11-5-139,7-2-57,10-3-24,6 1 31</inkml:trace>
          <inkml:trace contextRef="#ctx0" brushRef="#br0" timeOffset="1558.7863">4566 544 102,'-1'-8'1424,"5"-3"109,17-2 221,2 9-892,-4 1-552,58 11 270,-46 0-454,1 2-17,-2 2-16,20 14 57,-23 3-29,-20 7-13,-19-14-56,-4 4 1,-11-2-5,-7 1-3,-11 1-6,-3 1-16,-11 3-37,-7-6-53,2 0-92,1-5-177,12-7-208,4-5-280,-25 4-1329,47-11 1005,1-4-2</inkml:trace>
          <inkml:trace contextRef="#ctx0" brushRef="#br0" timeOffset="1269.9494">5255 473 389,'17'-8'697,"-4"-3"70,1 4-3,-1 1-114,-6 0-76,-1 1-46,4 2 387,-10-2 11,-2 5-719,-6 0-42,-18 5 68,6-2-152,-9 6-18,-5 1-16,-8 6-12,-40 20 14,36-16-29,4 3-5,4 3-2,4 0-5,0 0-1,10 1-2,3-1-1,9-3 1,4-2 2,16 18 4,8-21-6,4-4 1,8-2-3,9 0 2,1-7-3,7 2-2,2-4 0,-4 2-2,0-5-6,-1 0-8,-4-3-12,-4 1-16,-7-3-22,-4 0-32,-5 1-52,-6-1-70,-4-3-103,-3-17-681,-10 9 298,-7 0-138,-65-26-1850,40 30 1896</inkml:trace>
        </inkml:traceGroup>
        <inkml:traceGroup>
          <inkml:annotationXML>
            <emma:emma xmlns:emma="http://www.w3.org/2003/04/emma" version="1.0">
              <emma:interpretation id="{5E333722-A45F-4011-9996-2D033040AA0E}" emma:medium="tactile" emma:mode="ink">
                <msink:context xmlns:msink="http://schemas.microsoft.com/ink/2010/main" type="inkWord" rotatedBoundingBox="21126,16234 22195,16168 22278,17502 21209,17568"/>
              </emma:interpretation>
              <emma:one-of disjunction-type="recognition" id="oneOf2">
                <emma:interpretation id="interp10" emma:lang="en-US" emma:confidence="0">
                  <emma:literal>In</emma:literal>
                </emma:interpretation>
                <emma:interpretation id="interp11" emma:lang="en-US" emma:confidence="0">
                  <emma:literal>in</emma:literal>
                </emma:interpretation>
                <emma:interpretation id="interp12" emma:lang="en-US" emma:confidence="0">
                  <emma:literal>h</emma:literal>
                </emma:interpretation>
                <emma:interpretation id="interp13" emma:lang="en-US" emma:confidence="0">
                  <emma:literal>he</emma:literal>
                </emma:interpretation>
                <emma:interpretation id="interp14" emma:lang="en-US" emma:confidence="0">
                  <emma:literal>hr</emma:literal>
                </emma:interpretation>
              </emma:one-of>
            </emma:emma>
          </inkml:annotationXML>
          <inkml:trace contextRef="#ctx0" brushRef="#br0" timeOffset="2799.6792">6370 247 3209,'30'-53'399,"33"-68"301,-31 55-382,-5 1-14,2-2-27,21-64 129,-33 74-250,25-63 253,-32 76-207,-6 31-121,-4 7-14,-1 12-13,-2 7-12,-5 8-7,3 10 3,-3 13 5,0 2 8,-2 10 5,2 9 4,-18 152 106,17-135-120,-2-3-8,-18 86 17,16-92-37,0-2-3,-56 247 23,64-295-34,-1-6 5,6-3 9,0-5 8,3-6 7,5-3 3,0-6 5,32-19 41,-11 2-44,9-4-10,4-8-9,51-50 1,-48 39-15,-1 2-3,-6-1-2,-4 6 0,-9 6 0,1 6 0,-7 6-5,-6 4-2,-3 6 2,-2 6-1,-3 7-1,3 5 1,-5 8 0,-2 23-2,-1-11 6,-1 1 2,-2-1 0,-2 1 0,2-2 0,1-1 3,-1-2-3,0-4 0,3-3 2,0 9 3,336-217-15,-331 211 12,2-2-1,-2 4 1,3-2 1,-2 24 1,0-26 1,-1 2-2,0 0 0,3 11-14,-5-22-12,2 1-20,-5-5-36,2-1-52,-2-6-99,6-3-152,-4-4-175,6-6-214,1-4-214,6-2-85,-2-4-32,7 0-1,6-4 68</inkml:trace>
        </inkml:traceGroup>
        <inkml:traceGroup>
          <inkml:annotationXML>
            <emma:emma xmlns:emma="http://www.w3.org/2003/04/emma" version="1.0">
              <emma:interpretation id="{76F80E55-4F57-4073-A157-112DB73DFC7E}" emma:medium="tactile" emma:mode="ink">
                <msink:context xmlns:msink="http://schemas.microsoft.com/ink/2010/main" type="inkWord" rotatedBoundingBox="22822,16981 23388,16946 23423,17506 22857,17542"/>
              </emma:interpretation>
              <emma:one-of disjunction-type="recognition" id="oneOf3">
                <emma:interpretation id="interp15" emma:lang="en-US" emma:confidence="0">
                  <emma:literal>2</emma:literal>
                </emma:interpretation>
                <emma:interpretation id="interp16" emma:lang="en-US" emma:confidence="0">
                  <emma:literal>z</emma:literal>
                </emma:interpretation>
                <emma:interpretation id="interp17" emma:lang="en-US" emma:confidence="0">
                  <emma:literal>Z</emma:literal>
                </emma:interpretation>
                <emma:interpretation id="interp18" emma:lang="en-US" emma:confidence="0">
                  <emma:literal>e</emma:literal>
                </emma:interpretation>
                <emma:interpretation id="interp19" emma:lang="en-US" emma:confidence="0">
                  <emma:literal>]</emma:literal>
                </emma:interpretation>
              </emma:one-of>
            </emma:emma>
          </inkml:annotationXML>
          <inkml:trace contextRef="#ctx0" brushRef="#br0" timeOffset="3607.2173">8030 326 615,'-2'3'420,"-1"-3"-46,3 0 259,0-3-337,8-4 273,2-2 10,9-1 32,-6 5-299,13-6 269,4 2-113,-9 7-294,-3-3-40,3 1-36,44-2 71,-29 12-104,-11 3-18,-9 10 2,-12-4-16,-80 174 388,58-164-373,-2 4-4,-4-6-6,6 2-6,0-1-7,-19 22 13,25-25-23,2-4-1,2 1-1,0-1 0,5-5 2,1 0 6,4 0 3,1-1 2,5-3 3,10 6 32,-2-9-32,-2-1-2,5-1-6,21-1 12,-12-4-22,20-5 2,10-5-28,23-19-265,-49 16-21,-6-4-164,22-21-1141,-27 21 568,26-19-1138,-27 26 1118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19:56.39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B4288AB-CC46-4956-BD76-E6FDE122A579}" emma:medium="tactile" emma:mode="ink">
          <msink:context xmlns:msink="http://schemas.microsoft.com/ink/2010/main" type="inkDrawing" rotatedBoundingBox="16999,4440 17187,8447 17027,8454 16839,4448" semanticType="verticalRange" shapeName="Other">
            <msink:sourceLink direction="with" ref="{998DE81C-4D14-4D9D-9F20-B4A561930C58}"/>
            <msink:sourceLink direction="with" ref="{B192C46C-BC7E-41BD-BFAC-82DD0C87864F}"/>
          </msink:context>
        </emma:interpretation>
      </emma:emma>
    </inkml:annotationXML>
    <inkml:trace contextRef="#ctx0" brushRef="#br0">14 182 915,'9'-114'1459,"-35"44"536,16 216-1587,134 230-209,-73 38-26,-78-142-113,16 111-5,-12 162 245,42-357-175,52 50-26,-66-44 80,8 30-61,-47 43 138,3-114-111,23-117-120,4 37 11,4-40-22,3-1-3,11 55 11,-6-59-16,4-3-3,-3-2 1,9 20 2,-10-17-5,5 10 3,-9-17-2,0 0 0,-1-3-1,-3 0 2,0-1 1,0 11 2,-3-15-3,-1-1 0,4-2 0,-4 8-6,4-13-9,-2 1-9,2-4-18,0 0-29,0-4-53,2-4-63,2-8-122,4-7-127,4-4-160,-3-11-176,3-9-92,-6-4-43,7-12 2,3-6 33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18:28.993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9CE66A0-CFC0-4410-AFE4-0D110A055334}" emma:medium="tactile" emma:mode="ink">
          <msink:context xmlns:msink="http://schemas.microsoft.com/ink/2010/main" type="writingRegion" rotatedBoundingBox="19920,6713 22474,10151 20384,11704 17830,8266">
            <msink:destinationLink direction="with" ref="{F2825CE1-E5D3-4749-A5C0-01FCE27E2C7E}"/>
          </msink:context>
        </emma:interpretation>
      </emma:emma>
    </inkml:annotationXML>
    <inkml:traceGroup>
      <inkml:annotationXML>
        <emma:emma xmlns:emma="http://www.w3.org/2003/04/emma" version="1.0">
          <emma:interpretation id="{3551D71B-1075-4DF4-9246-289E39F8F8A3}" emma:medium="tactile" emma:mode="ink">
            <msink:context xmlns:msink="http://schemas.microsoft.com/ink/2010/main" type="paragraph" rotatedBoundingBox="19920,6713 22474,10151 20384,11704 17830,8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F2C2A9-57B8-4C60-BC08-95778D2AE4F9}" emma:medium="tactile" emma:mode="ink">
              <msink:context xmlns:msink="http://schemas.microsoft.com/ink/2010/main" type="line" rotatedBoundingBox="19920,6713 22474,10151 20384,11704 17830,8266"/>
            </emma:interpretation>
          </emma:emma>
        </inkml:annotationXML>
        <inkml:traceGroup>
          <inkml:annotationXML>
            <emma:emma xmlns:emma="http://www.w3.org/2003/04/emma" version="1.0">
              <emma:interpretation id="{DF87B03E-9B9F-4A22-8ABB-61027A189D28}" emma:medium="tactile" emma:mode="ink">
                <msink:context xmlns:msink="http://schemas.microsoft.com/ink/2010/main" type="inkWord" rotatedBoundingBox="19920,6713 20978,8137 19211,9450 18153,8026"/>
              </emma:interpretation>
              <emma:one-of disjunction-type="recognition" id="oneOf0">
                <emma:interpretation id="interp0" emma:lang="en-US" emma:confidence="0">
                  <emma:literal>o"</emma:literal>
                </emma:interpretation>
                <emma:interpretation id="interp1" emma:lang="en-US" emma:confidence="0">
                  <emma:literal>o'"</emma:literal>
                </emma:interpretation>
                <emma:interpretation id="interp2" emma:lang="en-US" emma:confidence="0">
                  <emma:literal>o""</emma:literal>
                </emma:interpretation>
                <emma:interpretation id="interp3" emma:lang="en-US" emma:confidence="0">
                  <emma:literal>o?""</emma:literal>
                </emma:interpretation>
                <emma:interpretation id="interp4" emma:lang="en-US" emma:confidence="0">
                  <emma:literal>n,</emma:literal>
                </emma:interpretation>
              </emma:one-of>
            </emma:emma>
          </inkml:annotationXML>
          <inkml:trace contextRef="#ctx0" brushRef="#br0">-3719 4395 101,'8'7'798,"-7"-4"-450,-1-1-58,5 1 108,3 4 15,-4-5-265,-1 5 208,-2-6-146,-1 1 16,0 2 12,0 0 5,0 0 2,-1 0-3,-6-2-5,-1-2-16,2 0-20,-7 1-20,-3 3-17,0-4-19,-26 3 91,23-3-149,-26 5 44,3-1-34,25-4-58,-39 7 76,44-6-95,3 1-3,1-2-2,-4 4-1,8-3-2,-1-1 0,-6 4 10,6-1-6,3-3-10,-4 2 0,6-2 0,-2 0-9,-1 0-41,8 0-210,3-2 83,3-1-85,2-1-97,8-4-70,0-4-79,1 0-103,4-2-116,-2 0-50,1 2-6,6-4 54</inkml:trace>
          <inkml:trace contextRef="#ctx0" brushRef="#br0" timeOffset="858.3452">-3004 4197 762,'0'0'373,"-1"-3"-61,-2 3 119,1-5-126,-1 5-163,6-12 363,-1 2-79,2 5-197,3-1 0,2-6 211,-1 7-234,5-5 141,-8 4-204,3 0-16,-3 0-12,11-1 83,-8 6-124,0-3-10,2 3-11,-2 1-8,9 0 19,4 5-20,3-4-9,-11 1-21,-3-2-2,1 4-3,29 3 18,-16-1-12,-14-4-8,-2 3 6,0 2 0,0 0 1,-3 0 2,-2 0 4,-2-3 2,-1 1 5,-1 2 2,-2-3-2,-2 4 2,-3 0 1,0 2 0,0 1-1,1 0-3,-1-2-1,-3 2-3,3 1-1,2 2-1,-6 0-2,4 0-2,0-4-1,-1 4-2,1 1 0,-2 0 0,-1-2-1,3 3 0,-5 1-1,0 0 0,5-5 0,-5 4-2,4-1 0,-4-1-2,-3 0 0,-7 9 5,12-11-8,3-2 0,3-5 0,-8 7 12,12-1 5,7-8 14,2-3-9,0 0 4,2 1 7,24-1 111,-14 0-35,13 0 48,-24 0-116,2 0-5,10 0 24,-11 0-39,0 0-2,2 0-5,28-1 22,-27-2-29,2 3-5,-2-4 0,3 4 0,0-4-1,-3 1-1,-1 3 1,-2-1 1,17-5 16,-22 6-15,5-1 18,-7 1-19,-2-4-1,-1 4 0,0 0 3,0 0-16,-4-5-49,-1 2-8,0-1-34,-3-1-47,-3-9-367,6 2 102,5-1-101,3-5-95,-6-1-103,1-4-97,-1 6-47,-2-2 9,2-2 43,-2 3 102</inkml:trace>
          <inkml:trace contextRef="#ctx0" brushRef="#br0" timeOffset="-420.892">-3857 4239 333,'8'0'309,"3"3"-25,28 1 488,-30-1-642,12-3 114,-8 0-119,-2 0 9,2 0 14,1 0 192,-6 0-143,1 0 11,3 0 439,-8 0-439,-3 0-8,-1 0-7,0 0-8,0 0-7,-1 0-11,-3 2-11,4-2-10,-1 0-12,-20 4 185,10-1-246,1-3-13,-3 3-9,-3-2-8,0-1-8,-2 3-4,-2-1-5,-1 1-5,0 1-3,-5-1-3,5-1-2,-25 2 6,25-1-12,-18 1 5,22-4-7,1 3-1,3-2 0,3-1 1,-15 4 4,12-4-4,10 0-5,-1 0-1,3 0-3,1 0-21,-3 0 1,3 0-14,0-4-15,-4 4-16,4-1-21,0-2-22,0 3-19,0-1-21,0-2-36,4 3-47,-1-3-60,-2-1-48,7-5-28,4 1-26,-6-1-39,7 2-50,-5 0-64,3 3-44,12-4-535</inkml:trace>
          <inkml:trace contextRef="#ctx0" brushRef="#br0" timeOffset="-1030.5433">-4913 4238 178,'0'0'298,"3"1"-22,1-1-33,-4 0-38,6 6 222,0-6-324,-6 0-14,2 0-7,1 0 71,0 0-79,-1 0-2,1 0 83,-1 0-71,-2 0 11,0 0 13,0 0 13,0 0 13,0 0 163,0 0-139,0 0 1,-2 0-5,-1-3-8,3 0 111,3-1-51,-3 3-121,0 1-8,-3-3-11,3-1-6,-2 4-9,2-1-8,-3 1-7,0-3-7,3 0-4,-2 3-3,-1-1-3,0 1-5,-3-4 9,-1 4-13,2-3-2,1 3-2,-1-4-2,0 3 0,-1 1-2,4 0 1,-6 0 2,5 0-3,1 0 0,-4 0 0,4 0 0,-1 0 0,1 0 0,-4 0-1,4 0 3,-4-3 1,1 0-1,3 3 0,-6-1 0,4 1 2,-16 0 11,11 1-8,-3-1-1,0 3 1,4 5 3,-2-5 2,0 1-3,-1-3-2,3-1-2,-2 0 0,2 3-3,0 0 0,4-3-3,-1 1 0,0-1 2,-1 4-2,4-1 0,-4-3 1,1 1 0,-10 9 7,9-9-7,1 4 3,-8 2 5,5 0-3,3-2 2,-3 2 0,-1 5 6,1-1-2,5-5-9,1-2-1,-5 3-2,6 4 3,-2-3 0,3-5 3,0 5 5,0-4 3,0 3 6,3-2 2,-2 2 3,-1 5 27,7-8-28,-7 3-4,2 2 13,-2-2-12,3-2-12,-3 0-1,1-2 0,-1 2 3,4 1 0,-1 1 0,5 0 7,-7-2-9,7-2-1,-3 2-1,13 6 0,1-3 0,-9-5-4,1-2-1,-3 2-1,-2 2 0,1-5 1,-1 2-2,1-2 0,-3 2-1,4 1 0,-6-3 0,5 0 1,-3 0 0,1 0 0,0 0-1,0 0 2,1 0 0,7-5-2,-5 3-2,2-1-2,-1 1-2,-1-2-2,4 0-3,8-8-17,8-9-11,-20 13 28,-3 0 1,3 5 2,-2-4 3,4-3 0,-6 3 3,0 3 1,0-8 0,0 9 1,-4-3 1,1 1 0,4-9-2,-5 10 0,3-3 0,8-9 0,-9 9 0,1 0 1,-1 3 1,4-3-1,-4-1 6,-2 3-2,0 1 3,0-15 32,0 16-26,-2-6 10,2 6-13,0-1 0,-3 2-2,3-1-1,0 2 0,0-5-2,0 5-2,0-2 0,0 3 0,0-4-1,0 0-1,0 3 0,0-5-1,0 6 0,-3-1 2,3 1-1,0-3 1,-2 2 2,-1 1 1,3-3 1,-2 3 2,2-4 1,0 3 0,0 1 3,0-3-2,-3 3 1,3 3-2,0-2 1,0 3-3,0-4 1,0 0-2,0-4-1,0 3 0,0 1-2,0 0 0,0 0-2,0 0 4,0 0-2,0 0 3,0 0-2,0 0 0,0 0 2,0 0-4,0 0 1,0 0-2,0 0 1,0 0-1,0 0-9,0 0-2,0 0-8,0 0-10,0 0-15,0 0-23,0 0-27,0-3-29,0 0-46,3 2-87,-1-5-70,3 1-58,3-6-79,3 3-106,2-1-100,-3 1-47,2 4 8,1-3 63</inkml:trace>
        </inkml:traceGroup>
        <inkml:traceGroup>
          <inkml:annotationXML>
            <emma:emma xmlns:emma="http://www.w3.org/2003/04/emma" version="1.0">
              <emma:interpretation id="{49C7B6F5-E705-4C51-8A44-C9FC9A7CBC4F}" emma:medium="tactile" emma:mode="ink">
                <msink:context xmlns:msink="http://schemas.microsoft.com/ink/2010/main" type="inkWord" rotatedBoundingBox="20657,10741 21021,11230 20384,11704 20020,11214"/>
              </emma:interpretation>
              <emma:one-of disjunction-type="recognition" id="oneOf1">
                <emma:interpretation id="interp5" emma:lang="en-US" emma:confidence="0">
                  <emma:literal>p</emma:literal>
                </emma:interpretation>
                <emma:interpretation id="interp6" emma:lang="en-US" emma:confidence="0">
                  <emma:literal>r</emma:literal>
                </emma:interpretation>
                <emma:interpretation id="interp7" emma:lang="en-US" emma:confidence="0">
                  <emma:literal>!</emma:literal>
                </emma:interpretation>
                <emma:interpretation id="interp8" emma:lang="en-US" emma:confidence="0">
                  <emma:literal>P</emma:literal>
                </emma:interpretation>
                <emma:interpretation id="interp9" emma:lang="en-US" emma:confidence="0">
                  <emma:literal>&amp;</emma:literal>
                </emma:interpretation>
              </emma:one-of>
            </emma:emma>
          </inkml:annotationXML>
          <inkml:trace contextRef="#ctx0" brushRef="#br0" timeOffset="37077.9082">-3073 7256 1268,'5'-3'411,"0"-1"-60,53 0 1871,-49 8-1961,-1 4-41,23 21 240,-25-17-351,2 13 56,-6-1-58,-4-6-67,-1-3-5,-2 0-4,-3 1-5,-16 17 11,10-18-34,-2 3-24,-2-5-37,-24 12-256,18-19-10,-6 1-127,-54 2-886,25-2 537,-5 0-29,-13 2 11</inkml:trace>
          <inkml:trace contextRef="#ctx0" brushRef="#br0" timeOffset="36812.0591">-2603 7376 262,'9'-3'452,"-1"-2"-25,3-6 742,-11 9-639,0 1-250,-3 1 5,-1 0 2,-4 0-6,2 1-17,-7 5-29,-6 1-34,1-1-34,1 4-27,-8-2-25,5 2-20,-1-1-21,1 3-17,1 0-14,5 0-9,3-1-6,3 1-3,3 0 0,2-1 1,3 0 1,3 1 5,2 0 1,3-1 3,3 1 0,3 0-3,2 0-3,18 7 16,-16-12-29,19 5 6,-20-5-16,1-3-1,1-3-7,-4 5-10,-3-5-17,0-1-22,-4 0-32,-2-1-40,-3-5-69,0 1-90,-6-6-72,-2-3-81,-6-2-105,-23-26-860,9 21 634,-39-24-640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20:05.31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0B9D614-0391-4E4B-AEB6-70A7ED76E0F9}" emma:medium="tactile" emma:mode="ink">
          <msink:context xmlns:msink="http://schemas.microsoft.com/ink/2010/main" type="writingRegion" rotatedBoundingBox="17822,8479 13357,10064 12028,6322 16494,4737"/>
        </emma:interpretation>
      </emma:emma>
    </inkml:annotationXML>
    <inkml:traceGroup>
      <inkml:annotationXML>
        <emma:emma xmlns:emma="http://www.w3.org/2003/04/emma" version="1.0">
          <emma:interpretation id="{D3CFE09E-7432-41A0-BA97-1EBAFEC62EAA}" emma:medium="tactile" emma:mode="ink">
            <msink:context xmlns:msink="http://schemas.microsoft.com/ink/2010/main" type="paragraph" rotatedBoundingBox="16902,8805 13357,10064 12863,8674 16408,74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B2AF95-71BD-4567-A753-294584957454}" emma:medium="tactile" emma:mode="ink">
              <msink:context xmlns:msink="http://schemas.microsoft.com/ink/2010/main" type="line" rotatedBoundingBox="16902,8805 13357,10064 12863,8674 16408,7415"/>
            </emma:interpretation>
          </emma:emma>
        </inkml:annotationXML>
        <inkml:traceGroup>
          <inkml:annotationXML>
            <emma:emma xmlns:emma="http://www.w3.org/2003/04/emma" version="1.0">
              <emma:interpretation id="{5133B073-6AF1-457A-8104-9D7F2CE98301}" emma:medium="tactile" emma:mode="ink">
                <msink:context xmlns:msink="http://schemas.microsoft.com/ink/2010/main" type="inkWord" rotatedBoundingBox="16902,8805 13357,10064 12863,8674 16408,7415"/>
              </emma:interpretation>
              <emma:one-of disjunction-type="recognition" id="oneOf0">
                <emma:interpretation id="interp0" emma:lang="en-US" emma:confidence="0">
                  <emma:literal>onion.</emma:literal>
                </emma:interpretation>
                <emma:interpretation id="interp1" emma:lang="en-US" emma:confidence="0">
                  <emma:literal>on.</emma:literal>
                </emma:interpretation>
                <emma:interpretation id="interp2" emma:lang="en-US" emma:confidence="0">
                  <emma:literal>oi-in.</emma:literal>
                </emma:interpretation>
                <emma:interpretation id="interp3" emma:lang="en-US" emma:confidence="0">
                  <emma:literal>oink</emma:literal>
                </emma:interpretation>
                <emma:interpretation id="interp4" emma:lang="en-US" emma:confidence="0">
                  <emma:literal>oven.</emma:literal>
                </emma:interpretation>
              </emma:one-of>
            </emma:emma>
          </inkml:annotationXML>
          <inkml:trace contextRef="#ctx0" brushRef="#br0">622 80 777,'0'-2'753,"179"-57"3365,-31 40-3983,-119 19-121,9 0 3,-26 5-13,-4-2 0,-8 1-1,-21 8 3,0-3-1,-8-2-1,-8 0 0,-3 0 2,-2-2-3,-84 7 5,60-12-12,40-1 0,8-1 0,2-3-1,4 1 0,4-3-2,3 2 1,0-2 3,2 2-1,3 1 1,6-4 5,-4 4 4,-2 1 7,0-1 30,-2 4 21,-1 0-27,0 3 1,-2-2 2,-10 7 42,1-4-42,0 3 1,-10 2-3,-31 10 29,20-11-39,-2 3-7,-39 9 7,41-9-21,-2-3-2,-24 6 0,32-9-2,5-1-2,-1-4 2,7 3 1,2-6 0,3 2-1,0-3 2,8-2-1,-3 185-4,-14-149 22,277 171 279,-210-215-296,-2 0 1,62-31-20,-80 32-16,2-12-116,-31-6-913,-11 23 566,-6 2-104,-12-1-114,-4 0-87,-7 2-24,-8 2 7,3 3 58</inkml:trace>
          <inkml:trace contextRef="#ctx0" brushRef="#br0" timeOffset="583.6661">-328 462 952,'-7'4'439,"3"-4"-89,58-3 2360,-23 3-2229,-20 0-271,-3 3-24,0-3-20,-6 3-19,2-2-25,0-1-25,-1 4-20,-3-1-16,-3 2-12,-1-2-8,3 1-8,-4 3-6,-1-2-5,-1 2-6,-4 0-3,-2 0-5,0 2-1,-3 0-3,2 0-1,-6-2-3,3 1-2,-4-1-3,3 0-4,-3-3-3,-15 7-18,21-7 14,-25-3-25,30-2 32,2-2 4,7-23-5,2 14 9,20-15-2,-8 13 3,0 2-1,0-2 1,0 2 0,23-26 4,-31 35-2,0-2 4,-7 1 2,-1 4-4,-10 4 3,5-3-5,0 4 1,-9 8 1,7-6-3,-3 2 0,0 1 0,-14 10 1,13-8-2,-25 13 1,18-10 2,-7-3 3,-1 6 4,-2-2 2,-1 0 3,-6 0 3,2 0-1,-2 2 1,1-6 2,0 6-5,3-6-1,4-4 0,7 3-1,4-6-1,1 2 5,9-7-2,-7-7 12,13 2-13,3-6-4,0-1-2,4-2-6,0-1-11,0-2-14,3 1-17,-2 0-28,-4 1-43,2 3-47,-6 1-65,2 0-100,-4 0-82,-2 4-68,-5-1-87,-1 6-96,-5-4-84,-54 6-1491</inkml:trace>
          <inkml:trace contextRef="#ctx0" brushRef="#br0" timeOffset="1869.1502">-481 1251 224,'20'-10'585,"9"-9"708,-9 5-277,-15 9-588,-5-6 983,-43 17-804,17-1-478,1 3-26,-9-1-17,2 5-11,5-1-8,-6 2-10,6 2-10,0 0-8,6-3-7,3 3-6,6-4-6,2 1-4,4 0-3,4 0-4,4-3 0,4-1 1,4-1 1,6-2-2,1 2 1,7-1-1,4-5-2,0 3 4,6-2-4,-3-2-3,1 0 0,-5-2-2,0-2 0,-4 0-3,-2 0-9,-4-2-15,-1 0-24,-6-5-43,-2 0-52,0 0-80,-5-3-114,-1-2-94,-7-3-108,-3 0-117,-2-3-119,-7 7-47,-4 2-6,-5 1 47</inkml:trace>
          <inkml:trace contextRef="#ctx0" brushRef="#br0" timeOffset="1116.8839">-1296 556 467,'5'-3'567,"18"-5"999,36 3 1138,-51 10-2593,0-1-27,26 15 64,3-8-72,61 3 56,-36-14-75,-6-7-22,-30 3-22,0 0-3,-7 0 1,8-3 13,-14 0-10,1 7 47,-17 0-38,-2 0-1,-3 7-2,-3-3-3,-2-1-4,-1 2-3,-5 2-3,-2 4-3,2-3 0,-9 4 0,1 0 0,1 4 2,-6-1 1,2-3 1,-1 6 1,-6-2 2,0 0 1,-1 0 2,-1 0-1,-38 15 19,37-17-13,2-2 0,-57 14 42,68-21-33,9-4-2,2 1 3,3-4-1,7-3 0,-5-2-2,9-1-1,2-8-4,2 1-7,3-4-2,6 0-4,-2-2-3,4 2-4,0 0 0,0 1-1,1 2-1,-1 5-1,30-22-20,-38 36 19,8 10-5,-8-4 6,-2 1 1,-3 2-1,3 1 0,-6 1 2,0 4-1,-2-1 0,-4 2 1,-8 2 1,-18 24 1,8-19 1,1-1 0,-1-5-3,-5 3-6,-23 15-51,9-16-120,23-16 13,-15-2-451,-17-36-1191,36 13 992,1 0-35,6-1 3,-1-1 49</inkml:trace>
          <inkml:trace contextRef="#ctx0" brushRef="#br0" timeOffset="1425.7068">-1830 687 392,'3'3'618,"-3"-3"54,-3 5-21,-2-2-75,4 8-48,-10 1-39,1 0-33,-3 7-36,-6 2-59,-4 5-76,-1 0-68,-1 3-66,-4-1-48,-5 6-31,-6 0-26,-5 3-25,2-3-33,-7 4-51,2-3-61,3-2-102,10-7-120,1-4-125,2-3-169,6-5-124,-3-2-72,7-1-19,-2-1 16,6-1 77</inkml:trace>
          <inkml:trace contextRef="#ctx0" brushRef="#br0" timeOffset="2045.0502">-833 1179 506,'11'-7'599,"-2"3"26,3 0-43,-8 0-63,4 1-41,-6 0-25,4 3-22,-6 3-22,2 0-37,-2-2-56,0 6-48,-2 0-38,-4 16 140,4-10-215,-4 3-16,0 0-18,-2 6-17,-4-2-18,3 2-16,-4-2-20,-3 1-26,-7-2-37,-4 0-53,-3-4-90,-6-1-150,-13 2-189,-11-11-256,-15 5-159,-13-1-62,-15 5-28,-16 0 3,-14 6 57</inkml:trace>
          <inkml:trace contextRef="#ctx0" brushRef="#br1" timeOffset="200176.2208">-2476 559 598,'20'-10'403</inkml:trace>
        </inkml:traceGroup>
      </inkml:traceGroup>
    </inkml:traceGroup>
    <inkml:traceGroup>
      <inkml:annotationXML>
        <emma:emma xmlns:emma="http://www.w3.org/2003/04/emma" version="1.0">
          <emma:interpretation id="{DEF4E174-CA32-456E-A57D-2A918256F232}" emma:medium="tactile" emma:mode="ink">
            <msink:context xmlns:msink="http://schemas.microsoft.com/ink/2010/main" type="paragraph" rotatedBoundingBox="16620,7219 14103,8198 13667,7076 16184,60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D121079-64CE-485D-B61E-80C8B25E7D60}" emma:medium="tactile" emma:mode="ink">
              <msink:context xmlns:msink="http://schemas.microsoft.com/ink/2010/main" type="line" rotatedBoundingBox="16620,7219 14103,8198 13667,7076 16184,6097"/>
            </emma:interpretation>
          </emma:emma>
        </inkml:annotationXML>
        <inkml:traceGroup>
          <inkml:annotationXML>
            <emma:emma xmlns:emma="http://www.w3.org/2003/04/emma" version="1.0">
              <emma:interpretation id="{A13B9656-3C18-460A-B4AE-4EBFD1D8417D}" emma:medium="tactile" emma:mode="ink">
                <msink:context xmlns:msink="http://schemas.microsoft.com/ink/2010/main" type="inkWord" rotatedBoundingBox="16620,7219 14103,8198 13667,7076 16184,6097"/>
              </emma:interpretation>
              <emma:one-of disjunction-type="recognition" id="oneOf1">
                <emma:interpretation id="interp5" emma:lang="en-US" emma:confidence="0">
                  <emma:literal>a.</emma:literal>
                </emma:interpretation>
                <emma:interpretation id="interp6" emma:lang="en-US" emma:confidence="0">
                  <emma:literal>Foss</emma:literal>
                </emma:interpretation>
                <emma:interpretation id="interp7" emma:lang="en-US" emma:confidence="0">
                  <emma:literal>A.</emma:literal>
                </emma:interpretation>
                <emma:interpretation id="interp8" emma:lang="en-US" emma:confidence="0">
                  <emma:literal>F...</emma:literal>
                </emma:interpretation>
                <emma:interpretation id="interp9" emma:lang="en-US" emma:confidence="0">
                  <emma:literal>A].</emma:literal>
                </emma:interpretation>
              </emma:one-of>
            </emma:emma>
          </inkml:annotationXML>
          <inkml:trace contextRef="#ctx0" brushRef="#br0" timeOffset="-2080.3586">926-1054 532,'-3'-8'557,"2"-3"13,-6 4-102,-1-6 251,3 1-157,5 8-313,0 1-17,4-2 147,-3 3-247,-1 2-33,0 0-24,0 2 34,0 1-69,0-1-4,3 10 29,1 8-2,-3-6-30,2 4 1,1-1-1,-3 5-1,-1-4-1,3 4-8,-1 23 8,-7-2-14,0-21-10,-3 0-2,-8-2-2,2 2 0,-36 22 4,-12-6-1,-12-4 0,34-21 0,-4 2 1,-77 6 49,87-21-18,0 0 9,8-5 8,-15-14 61,28 6-64,6-6-7,1-1-7,6-6-11,3-2-10,2-4-8,6-1-4,2-1-1,14-31 6,-14 37-8,0 4-3,2 7 0,10-9-5,-17 17 2,11 2-7,-10 7 4,3 14-2,-5-2 4,-2 18-2,-5-12 3,-4 4 2,4 2 0,-9 26-3,-2-26 5,-2 3 2,-2-1 1,-51 41 9,10-32-2,-35 0 16,57-28-4,7-7 10,0 0 10,-1-7 8,-21-17 72,28 5-60,0-7-5,3-1-8,-20-40 17,-20-96-20,36 82-42,-7-21-7,6 36-77,15 52-5,3 0-49,-1 4-81,4-1-121,2-1-111,0 4-135,8-18-966,2 14 697,8 0 3,6-1 58</inkml:trace>
          <inkml:trace contextRef="#ctx0" brushRef="#br0" timeOffset="-1811.3463">673-1648 720,'2'-3'716,"-2"-2"19,-13-9 2131,-42 33-2679,33-9-708,6-6 88,3-3-158,0 2-127,-3 1-69,-11 7-806</inkml:trace>
          <inkml:trace contextRef="#ctx0" brushRef="#br0" timeOffset="-1721.3967">387-1396 249,'-4'11'589,"-4"-3"49,-5 1-36,0-2-98,-51 21 630,12-5-651,20-8-379,-22 7-287,14-1-511,16-9 113</inkml:trace>
          <inkml:trace contextRef="#ctx0" brushRef="#br0" timeOffset="-815.2353">-514-1486 382,'13'-8'705,"-4"1"59,-1 3-21,-3 0-117,0 0-78,1 1-62,-6 3-60,-6 0 208,1 3-409,-8 1-49,-3 3-45,-3 1-36,-13 4-27,-2 2-19,-72 36-131,77-29-112,4-5-140,4-3-160,0 13-1025,19-13 634,12 3-21,14 2 23</inkml:trace>
          <inkml:trace contextRef="#ctx0" brushRef="#br0" timeOffset="-1106.3294">-696-519 838,'-20'-16'1197,"8"7"-720,-15-39 552,80-111 168,-37 143-1157,2 1-7,1 2-1,-1 4-4,-1 2-7,3 1-7,-3 1-5,-1 4-2,-451 426 294,407-422-222,-40-41 213,60 17-240,3-27 15,9 20-49,2-1-10,21-31-1,-12 35-7,-2 3-1,3 2-2,25-19-10,-31 32 7,1 4-1,-4-1 0,1 8-1,-2-1-1,-4 1 1,-2 4 1,-5 7 1,-3 4 1,-21 32-6,8-19 8,-6 5 0,-2 3 2,-8 5 1,2 1 0,-4 3 2,-47 56 7,39-53 0,7-4 4,-40 45 24,48-54-18,6-1 1,5-8 0,0 21 22,21-34-23,8-3-4,10-7 3,9-7-1,42-14 12,24-21-23,-46 9-32,2-2-37,45-37-225,-51 28 2,-1-1-97,55-79-1537,-73 80 1111,-3 0-10</inkml:trace>
        </inkml:traceGroup>
      </inkml:traceGroup>
    </inkml:traceGroup>
    <inkml:traceGroup>
      <inkml:annotationXML>
        <emma:emma xmlns:emma="http://www.w3.org/2003/04/emma" version="1.0">
          <emma:interpretation id="{2B431CE0-6470-43C7-9751-6FC30B98942F}" emma:medium="tactile" emma:mode="ink">
            <msink:context xmlns:msink="http://schemas.microsoft.com/ink/2010/main" type="paragraph" rotatedBoundingBox="16786,5665 13973,6528 13714,5685 16527,48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BDFDC8-1E2C-4FF3-8A57-F5D973C8DBFA}" emma:medium="tactile" emma:mode="ink">
              <msink:context xmlns:msink="http://schemas.microsoft.com/ink/2010/main" type="line" rotatedBoundingBox="16786,5665 13973,6528 13714,5685 16527,4821"/>
            </emma:interpretation>
          </emma:emma>
        </inkml:annotationXML>
        <inkml:traceGroup>
          <inkml:annotationXML>
            <emma:emma xmlns:emma="http://www.w3.org/2003/04/emma" version="1.0">
              <emma:interpretation id="{4AB3E20F-027E-4DDB-876C-C55F3098A3CC}" emma:medium="tactile" emma:mode="ink">
                <msink:context xmlns:msink="http://schemas.microsoft.com/ink/2010/main" type="inkWord" rotatedBoundingBox="16786,5665 13973,6528 13714,5685 16527,4821"/>
              </emma:interpretation>
              <emma:one-of disjunction-type="recognition" id="oneOf2">
                <emma:interpretation id="interp10" emma:lang="en-US" emma:confidence="0.5">
                  <emma:literal>Ferin</emma:literal>
                </emma:interpretation>
                <emma:interpretation id="interp11" emma:lang="en-US" emma:confidence="0">
                  <emma:literal>Erin</emma:literal>
                </emma:interpretation>
                <emma:interpretation id="interp12" emma:lang="en-US" emma:confidence="0">
                  <emma:literal>Florin</emma:literal>
                </emma:interpretation>
                <emma:interpretation id="interp13" emma:lang="en-US" emma:confidence="0">
                  <emma:literal>Fri</emma:literal>
                </emma:interpretation>
                <emma:interpretation id="interp14" emma:lang="en-US" emma:confidence="0">
                  <emma:literal>Fin</emma:literal>
                </emma:interpretation>
              </emma:one-of>
            </emma:emma>
          </inkml:annotationXML>
          <inkml:trace contextRef="#ctx0" brushRef="#br0" timeOffset="-7947.0038">941-3172 277,'0'0'431,"0"-3"-38,0 3-66,0-4-76,-2 1-34,-1-2 181,2 5-207,-6-1 8,5-1 18,-1 2 13,2 0 9,-6 0 4,6 0-6,-6 0-16,2 0-22,1 0-31,-1 0-37,0 0-34,-1 0-27,1 2-20,3-1-17,-4 4-13,1 2-7,2 7-5,-2-3-3,5 2 0,0 3 4,0 3-2,5 1-1,-2-1-2,2 4-1,1-1 2,1-1-2,-1 2 1,0-4-8,6 1 4,-3-1 3,4 0 2,-2 0 1,-1-3 0,3 0 0,3 0 0,-3 2 1,-2-6-1,2 3-3,-4-2 1,3-1-1,7 11-1,-11-13-2,-3-1 0,3-1 0,-2 0 1,-4-1-1,9 8 1,-9-11 0,2 24 3,-18-7 28,-5-2 15,9-12-14,-20 12 50,10-11-34,-1 3 1,-27 11 48,19-10-52,1 0-3,0-1-5,-4 3-7,5-3-7,-2 0-5,5 1-6,2-1-5,1-3-1,5 2-3,3-2-1,-8 0 2,16-3-5,-3-3 0,3 0 1,0 3-3,2-5-2,3 2-2,-1-2-4,1 0-6,0 0-8,0 0-12,0 0-16,0 0-16,0 0-20,0 0-29,0-2-54,0 0-73,1-3-60,-1 0-47,3-1-53,-1-1-69,-4-2-79,-1-1-72,3-2-30,5-3 28,3-4 43</inkml:trace>
          <inkml:trace contextRef="#ctx0" brushRef="#br0" timeOffset="-7624.1016">864-2909 402,'5'-3'364,"1"-6"-18,-4 6-34,1-4-51,-1 2-17,-2-1-4,-2 1 0,2 3 16,0 1 15,-3 1 12,1 0 278,-4 0-83,6 0-296,-2 0-50,-1 8 13,3-1-110,3 7-14,-3 2-7,2-1-2,6 4-3,0-1 2,0 5 3,1-1-1,4 1-1,0-3 0,0 1-4,1 2-1,-1-4 0,0 0-2,-7 0-5,2-3-5,1-4-9,-1-1-18,-5 8-147,-6-11 4,-5-3-61,-1 1-47,-16-6-458,4-3 235,-2-1-102,-9 0-34,-40-8-580</inkml:trace>
          <inkml:trace contextRef="#ctx0" brushRef="#br0" timeOffset="-6039.5499">525-2737 3899,'-3'0'314,"3"-1"-22,0 1 625,66 20-425,-40-9-401,1 5-21,-14-5-44,53 44 21,-54-40-43,4-3-3,65 59-200,-67-60 24,4-1-115,-2-1-98,0-4-109,6 6-894,-15-3 575,-6-5-16,-1 5 30</inkml:trace>
          <inkml:trace contextRef="#ctx0" brushRef="#br0" timeOffset="-5660.1573">657-2199 744,'3'0'417,"-3"-1"-94,-6-5 472,-1 6-91,4 0-538,-5 6 607,6-5-563,-6 3 2,0-1-5,-8 2-15,2 4-23,-13-2-27,-29 12 74,19-10-144,-64 13-103,70-17-105,-20-5-426,9-16-413,21 5 285,-14-26-853,22 14 796</inkml:trace>
          <inkml:trace contextRef="#ctx0" brushRef="#br0" timeOffset="-6997.338">497-2653 1009,'0'-1'418,"0"1"-94,-4 0-62,0 1 146,2 2-214,-1 2 11,-13 20 475,-5-5-223,11-7-253,-6-1-34,3 0-35,0-2-31,-1 2-23,0 0-15,-4-3-9,3 3-4,-1-4-2,-1 0-1,-2 0-3,-2 3-2,0-1-5,-2-2-4,-1 0-4,2-1-7,-4 0-6,2-3-5,3 1-2,0-2-4,4-2-1,2-1 2,-1-1 4,5 1 5,-2-3 2,5-2 4,3 1 1,1-2-1,0 2 1,0 0-3,4-1-6,-2 2-2,2 0-2,-3 2-5,-1 1-4,4 0 1,-1 0-2,-2 0-2,1 0-1,-1 1-1,-2 2-1,-1 0 1,1-2 0,0 6 2,2-3 0,1 0 1,-1-1 1,3-2-2,-2 2 3,2-1 1,0 1 2,0-3 0,0 0 2,0 0 4,0 0 5,0 0 5,0 0 2,0-3 3,0 3 5,0 0 3,0 0 1,-3 0-2,0 0-3,1 3-5,-1-3-2,-2 3-5,-7 3 2,-1 1-15,8-3-6,-6 3 0,1 5-11,4-7-6,4 3-11,-1-4-17,1 4-16,2-2-17,0-5-11,0 5-7,0-6 2,2 0 8,-2 0 11,5 0 17,1-3-8,-4 0 53,2 2 7,3-5 5,1 1 1,-7 1 0,4 0 0,2-1 0,-2-1 0,-4 2 1,6 0 1,-6-1-2,2 3 0,1 0-1,-3-1 0,7-4-10,-5 5-50,7-9-538,0 2-308,-7 6 567,0-1-19,-1 1-7,-2-1 0,-5-1-393,2-1 361,-2 2-9</inkml:trace>
          <inkml:trace contextRef="#ctx0" brushRef="#br0" timeOffset="-5096.4808">73-2516 83,'0'3'397,"0"-3"-38,0 2-61,-6 1-71,-28 5 388,16-5-504,2 0-4,-1 2-8,-48 6 164,11-3-25,25-4-95,8-1 5,11-3-70,2 0 3,0-3 1,0-1 86,4 4-82,2-7-2,2 6-6,-6-2-7,6-1-4,0 0 53,3 1-60,0 1-6,2-4-9,0 5-8,-1-6-2,4 2-8,0-2-4,10-9 2,-5 8-13,-2-1 2,-1 2 3,1 4 0,-1-6-1,2 6 0,1-2-1,-1 3-4,-3 2-3,15-4 2,-11 4-5,-5 4 1,-2-2 1,3 3 1,-5-2 4,0 2 2,-1 2 2,-3 4 3,0-3 1,0 4 0,0 0 1,0-1-1,1 14 10,3-10-17,-3-1 4,-1 2 5,3 0 6,-3 0 12,0 3 14,-3-2 14,-10 24 99,0-22-77,-1 2-4,-10-2-5,-64 43 91,-33-4-124,41-26-147,13-10-197,14-15-329,35-10 200,2-1-88,2-4-103,-2-6-83,8-2-32,0 0 28,6-3 64</inkml:trace>
          <inkml:trace contextRef="#ctx0" brushRef="#br0" timeOffset="-4461.7459">-789-2406 184,'8'-5'525,"12"-5"921,-12 4-1054,106 4 1841,-94 7-2115,1-2-14,0-2-7,0 2-8,-3 1-8,6-4-12,-10 2-12,5-2-13,-4 3-10,-2-1-7,8-2 8,-9 2-20,-7 1-13,-5-1 1,0 0-2,-5 3-1,1-1 0,-4-1 0,-5 2 1,-5 3 0,-3-1 1,-33 17 6,25-11-2,-5 0 3,0 3 3,-4-2 2,3 3 1,-7-1 2,0-2 0,-46 17 20,46-18-21,2-2 0,3 1 3,-30 2 34,38-8-16,3 0 8,5-6 8,4 0 5,4 0 4,-11-17 105,19 8-125,8-20 12,7-27-26,-7 41-26,0 1-1,-1 0-1,1 5 0,-1-6-3,-2 10 1,0-1 0,0-1-2,0 6 3,0 1-1,0-4 2,0 3 0,0-2 0,0 0 1,0 3-1,0 0 0,-5 0-1,3 3-3,-6 5-6,0-5 6,-3 5 0,-27 15 0,12-7 5,-5 0 3,-1 1 0,-3 2 3,-40 14 7,41-18-8,-1 1-1,3-4-5,-23 7-37,7-9-116,24-10 5,-18-10-461,-1-25-462,-4-15-482,23 24 707,-14-26-769</inkml:trace>
          <inkml:trace contextRef="#ctx0" brushRef="#br0" timeOffset="-4012.3892">-919-1817 88,'8'0'589,"1"0"81,-1-2 2,1-3 998,-6 3-1175,-3 2-24,-6-3 332,1-2-194,4 5-366,1-1-31,-4 1-28,1 0-22,3-3-18,0 3-20,0 0 130,0 0-209,0 0-11,0 0-14,0 0-3,-8-5-227,3 5 58,0 0-83,-28-11-1274,20 3 667,-3 0-92,-18-10-1001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18:00.669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0CF09BA-3212-4CEA-A572-A5156E907E6A}" emma:medium="tactile" emma:mode="ink">
          <msink:context xmlns:msink="http://schemas.microsoft.com/ink/2010/main" type="writingRegion" rotatedBoundingBox="17811,2227 2747,3129 2649,1480 17713,578"/>
        </emma:interpretation>
      </emma:emma>
    </inkml:annotationXML>
    <inkml:traceGroup>
      <inkml:annotationXML>
        <emma:emma xmlns:emma="http://www.w3.org/2003/04/emma" version="1.0">
          <emma:interpretation id="{8DC2A77B-AF3E-418E-B8EF-D5A83EE4049B}" emma:medium="tactile" emma:mode="ink">
            <msink:context xmlns:msink="http://schemas.microsoft.com/ink/2010/main" type="paragraph" rotatedBoundingBox="17811,2227 2747,3129 2649,1480 17713,5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077611-0FBF-4FD9-8190-CD18D6E76B1B}" emma:medium="tactile" emma:mode="ink">
              <msink:context xmlns:msink="http://schemas.microsoft.com/ink/2010/main" type="line" rotatedBoundingBox="17811,2227 2747,3129 2649,1480 17713,578"/>
            </emma:interpretation>
          </emma:emma>
        </inkml:annotationXML>
        <inkml:traceGroup>
          <inkml:annotationXML>
            <emma:emma xmlns:emma="http://www.w3.org/2003/04/emma" version="1.0">
              <emma:interpretation id="{1029E226-3F3A-4467-9E2B-E6C11E3A6831}" emma:medium="tactile" emma:mode="ink">
                <msink:context xmlns:msink="http://schemas.microsoft.com/ink/2010/main" type="inkWord" rotatedBoundingBox="17805,2128 14351,2335 14283,1194 17737,987">
                  <msink:destinationLink direction="with" ref="{13790367-8BF5-4F14-BBBD-EDBA100E4237}"/>
                </msink:context>
              </emma:interpretation>
              <emma:one-of disjunction-type="recognition" id="oneOf0">
                <emma:interpretation id="interp0" emma:lang="en-US" emma:confidence="0.5">
                  <emma:literal>8=8</emma:literal>
                </emma:interpretation>
                <emma:interpretation id="interp1" emma:lang="en-US" emma:confidence="0">
                  <emma:literal>98=4</emma:literal>
                </emma:interpretation>
                <emma:interpretation id="interp2" emma:lang="en-US" emma:confidence="0">
                  <emma:literal>08=8</emma:literal>
                </emma:interpretation>
                <emma:interpretation id="interp3" emma:lang="en-US" emma:confidence="0">
                  <emma:literal>o=8</emma:literal>
                </emma:interpretation>
                <emma:interpretation id="interp4" emma:lang="en-US" emma:confidence="0">
                  <emma:literal>•8=4</emma:literal>
                </emma:interpretation>
              </emma:one-of>
            </emma:emma>
          </inkml:annotationXML>
          <inkml:trace contextRef="#ctx0" brushRef="#br0">7598 47 712,'-4'3'381,"2"-3"-256,2 5 66,0-5-23,-3 0 16,-1 0-83,3 0 127,-2 0-87,-15 4 710,13-4-580,-1 0 286,1-3-288,3 2-22,-1-2 172,0 1-255,3-1-23,3-1 84,5-4-68,15-7-38,-15 11-97,3-3-5,2 2-6,0-2-1,1 3-3,2 1 0,-3-2-2,5-1-1,-6 5 1,3-2-2,-2-1 0,-1 0-2,-2 3 2,1 1-1,-1-2-1,0 2 0,1 0 0,18 0 2,-15 2-3,-6-1-1,-8 3-1,3 0 1,-1 3-2,-2 1 1,11 6 0,-9-2 5,1-4 4,0 15 10,-3-11-8,0 0 4,-3 9 16,0-7-15,1-2-1,-1-1 2,-2 0 4,-3 4 2,0-2 1,-5 4 3,0-3-1,1 2 2,-4 0 0,1 2 0,-2-3 1,0 1-4,1-1-2,0-2-1,4 2 1,-1-3 0,3 0 1,-1-1 1,-20 20 57,23-21-51,-6 11 27,7-12-29,3-2-4,-4 6 20,6-6-23,2-4 1,0 1 2,0 3 2,0-7 2,2 4 1,1-4 3,5 0 32,0 0-33,-2 0-4,2-4-1,4 4-4,-3-3-3,2-1-4,2 0-4,2 1-3,4 2 0,-5-2-2,6 0-3,1 2 1,-2-3 0,2 4-1,-1-1 1,5 1-1,-5 0 0,1 0 3,18 0 5,-22 0-5,1 0 1,1 0-1,-6 0 0,0 0 1,0 0 0,-4 0-3,3 0 1,-3-2-2,-4 2 1,2 0-1,-6-2 1,2 2-1,-1 0-4,-2-3-8,-2-1-65,-1 1-10,-5-4-57,3-2-67,-16-17-534,13 11 186,-1-4-144,1-2-118,-5-19-927,13 16 898</inkml:trace>
          <inkml:trace contextRef="#ctx0" brushRef="#br0" timeOffset="655.26">8307-660 91,'13'-2'444,"-5"-3"-17,13-7 292,-13 9-430,8-8 245,-3 3 313,-7 1-268,-2 2-64,-1 2-304,-3 3-32,-3 0-26,3 0-20,-4 0-19,4 0-14,-4 3-12,2-2-11,-9 3-8,1 3-11,-35 15 77,18-3-73,11-10-35,3 3-8,2-5-4,-2 10 7,8-6-15,4-3 0,-3 11 4,8-4-8,-3-4 1,4 1-1,1 2-1,-1-3 2,3 4-2,-3-3-1,3 0 0,-3 3 0,3-4-3,10 8-10,-10-10-2,1-2-5,-1 1-7,5-4-7,-2-1-10,17-1-64,-4-7-22,-15 1 52,3-1-7,-3-2-8,-2-2-10,-3 2-17,-2-1-41,1-3-59,-3 0-53,-3-1-38,-2-3-33,4 2-46,-11-1-70,3 0-77,-2 3-62,-2 0 8,3-1 28,-3 1 34</inkml:trace>
          <inkml:trace contextRef="#ctx0" brushRef="#br0" timeOffset="1184.2966">8059-693 220,'0'0'388,"0"0"-24,6 0 225,-4-1-220,-2 1-243,3 0-22,0 0-13,-1-3 65,-2 0-85,3 3-3,-1 0 67,-2 0-67,6 0 70,-4 0 5,1 3-62,2 1 105,3 2 54,-3-1-100,3-2 10,0 2 3,9 2 163,-6-3-165,9-1 123,-12 2-151,0-5-13,5 4 84,-5-1-114,-4-1-8,4 0 44,-3 0-74,-2 1-4,1 1 24,-3-4-36,-1 3-5,0 4 13,0-5-21,0 3-2,0-2 0,-1 1-2,1 3 0,-4-2 1,1 2 0,-2 0 3,2 0 3,-2 1 2,1 3 2,-1-5 3,2 4 3,1-4 4,-9 16 68,6-16-64,0 1-3,-6 4 33,9-7-38,-6 4 1,-13 3 18,9-4-25,-4-2-1,-1 1-5,0-5-5,1 7-1,-2-4-11,4-1-13,-6 1-24,6-1-30,0-1-40,4 0-46,0-2-72,4 0-104,1 0-83,3-4-91,2 1-778,0 3 528,0 0-18,7 5-627</inkml:trace>
          <inkml:trace contextRef="#ctx0" brushRef="#br0" timeOffset="-1895.136">6166-138 215,'12'-3'452,"0"-2"-17,1-6 312,-5 6-425,-7 2-14,10-1 639,-9 4-613,-2 0 633,-2 7 52,-4-2-789,6-5-138,-5 2-10,4 0-10,-6-2-10,2 3-8,-4-3-8,-3 1-7,-4 2-9,4-3-6,-6 1-6,-3 3-5,0-1-7,0 1-7,2-1-7,-5-2-9,3 3-11,-35 10-247,45-13 152,1 3-191,7-4 124,1 3-29,2 0-38,2-3-34,1 1-28,2-1-16,0 0-5,6 0-5,-1-1-10,15 1-388,-13 0 350,-6 1-21,2 2-19,0 1-20,3-3 6</inkml:trace>
          <inkml:trace contextRef="#ctx0" brushRef="#br0" timeOffset="-1608.251">6143-10 291,'2'3'358,"1"5"-15,-1-4-30,4 1-44,-6-3-42,2 6 166,1-5-3,-3 2 78,-3-5-209,3 3 12,-2 2-2,-14-1 265,6 1-284,-14 5 173,8-1-246,2-2-20,-5 0-19,4-2-19,-9 6-19,3-3-16,0 0-15,0 3-15,2 0-12,0-4-10,-15 9 10,21-12-29,4 1-4,-2-1-5,6-1-6,0-1-8,2-2-12,1-5-74,4 1 10,4-3-29,1 1-29,9-8-252,-8 3 118,-4 5-48,4 0-34,-3-1-18,0 2-27,2 5-47,-7-7-60,-4 6-59,4 1-8,0 0 19,-3 1 31</inkml:trace>
          <inkml:trace contextRef="#ctx0" brushRef="#br0" timeOffset="-2288.6161">5181-386 2439,'1'-1'538,"6"-7"851,-3 89 30,22-45-1391,17 13-11,-19-29-10,-3-21-11,21-36-21,-7-1-7,10-21-5,-38 47 30,5-18-9,-12 17 14,7 3 4,-5 8 1,1-2 10,-2 1 2,-1 3-4,0 0 1,0 0-1,4 0 10,-4 0-13,0 4 10,0 1-9,3 2 0,-3 0 3,0 11 18,-3 7 10,-1 5 9,3-12-22,-4 20 25,5-20-24,-3 2 1,3 3-3,3 16 26,-1-19-28,-2 19 21,0-17-25,0-3-1,0 2-1,-2-1-1,2 2-3,-3-3 0,-1 0 0,0-2 2,-1 2 0,-3-3 0,-2 17 19,-1-16-15,3-2 0,-5-1-2,-9 12 16,-44 20 14,47-35-38,7-7-5,3-1 2,-2-3-2,1 0-1,-14-3 2,-11-9-13,15 5-5,1-1-8,-23-7-38,5 3-28,-1-4-316,35 13 221,3 1-63,3 0-97,18-10-545,-5 5 352,-2 1-64,4-1-80,1 0-50,-1-1 14</inkml:trace>
        </inkml:traceGroup>
        <inkml:traceGroup>
          <inkml:annotationXML>
            <emma:emma xmlns:emma="http://www.w3.org/2003/04/emma" version="1.0">
              <emma:interpretation id="{A7FD6D09-5DB6-4995-BAE3-B589533DD013}" emma:medium="tactile" emma:mode="ink">
                <msink:context xmlns:msink="http://schemas.microsoft.com/ink/2010/main" type="inkWord" rotatedBoundingBox="9474,2008 9319,2018 9301,1716 9456,1707">
                  <msink:destinationLink direction="with" ref="{1A7A4894-9B39-4F7A-9C28-76FA085D5117}"/>
                </msink:context>
              </emma:interpretation>
              <emma:one-of disjunction-type="recognition" id="oneOf1">
                <emma:interpretation id="interp5" emma:lang="en-US" emma:confidence="0.5">
                  <emma:literal>e</emma:literal>
                </emma:interpretation>
                <emma:interpretation id="interp6" emma:lang="en-US" emma:confidence="0">
                  <emma:literal>c</emma:literal>
                </emma:interpretation>
                <emma:interpretation id="interp7" emma:lang="en-US" emma:confidence="0">
                  <emma:literal>£</emma:literal>
                </emma:interpretation>
                <emma:interpretation id="interp8" emma:lang="en-US" emma:confidence="0">
                  <emma:literal>:</emma:literal>
                </emma:interpretation>
                <emma:interpretation id="interp9" emma:lang="en-US" emma:confidence="0">
                  <emma:literal>s</emma:literal>
                </emma:interpretation>
              </emma:one-of>
            </emma:emma>
          </inkml:annotationXML>
          <inkml:trace contextRef="#ctx0" brushRef="#br1" timeOffset="139717.4977">112 20 318,'2'-4'601,"4"0"60,-6 1-26,0-1 393,0 3-580,-3 1-23,0-3-23,-5 3 781,6 3-992,-1-3 208,3 0-304,0 0-10,0 0 60,3 0-83,-1 0-5,-2 0-5,3 0 36,2 0-54,-2 0-6,0 0-5,2 0-5,0 0-6,0 0-4,-2 1-3,-1 3-3,4-4-5,-4 1-12,1 1-17,0-2-27,-3 4-35,-3-3-59,0 2-71,-10 1-583,5 0 158,-31 3-1063,10-4 791,2-3 10,-5 0 38</inkml:trace>
          <inkml:trace contextRef="#ctx0" brushRef="#br1" timeOffset="135253.6877">154 301 6547,'-16'-2'13,"13"2"-10,1 0-12,-4 0-50,-1 0-101,-17-3-533,-30-44-3283</inkml:trace>
        </inkml:traceGroup>
        <inkml:traceGroup>
          <inkml:annotationXML>
            <emma:emma xmlns:emma="http://www.w3.org/2003/04/emma" version="1.0">
              <emma:interpretation id="{D2029386-7B0F-4FD4-A273-FB9791CF2C64}" emma:medium="tactile" emma:mode="ink">
                <msink:context xmlns:msink="http://schemas.microsoft.com/ink/2010/main" type="inkWord" rotatedBoundingBox="9681,2223 7547,2351 7489,1377 9623,1250"/>
              </emma:interpretation>
              <emma:one-of disjunction-type="recognition" id="oneOf2">
                <emma:interpretation id="interp10" emma:lang="en-US" emma:confidence="0.5">
                  <emma:literal>is</emma:literal>
                </emma:interpretation>
                <emma:interpretation id="interp11" emma:lang="en-US" emma:confidence="0">
                  <emma:literal>his</emma:literal>
                </emma:interpretation>
                <emma:interpretation id="interp12" emma:lang="en-US" emma:confidence="0">
                  <emma:literal>His</emma:literal>
                </emma:interpretation>
                <emma:interpretation id="interp13" emma:lang="en-US" emma:confidence="0">
                  <emma:literal>kiss</emma:literal>
                </emma:interpretation>
                <emma:interpretation id="interp14" emma:lang="en-US" emma:confidence="0">
                  <emma:literal>Kiss</emma:literal>
                </emma:interpretation>
              </emma:one-of>
            </emma:emma>
          </inkml:annotationXML>
          <inkml:trace contextRef="#ctx0" brushRef="#br1" timeOffset="134663.1113">-414 517 4343,'0'0'275,"-1"0"-29,-3-1 147,-4-2-106,3-2-98,-4-6-13,6 7-132,7-57 148,29-24-137,5 11-16,5-14 16,-17 21-5,-10 15 120,-16 57-154,0 19-36,13 20 29,21 36 9</inkml:trace>
          <inkml:trace contextRef="#ctx0" brushRef="#br1" timeOffset="135897.0128">-374 268 2844,'0'-12'169,"-3"9"-105</inkml:trace>
          <inkml:trace contextRef="#ctx0" brushRef="#br1" timeOffset="136154.5559">-374 196 1825,'0'0'-1452</inkml:trace>
          <inkml:trace contextRef="#ctx0" brushRef="#br1" timeOffset="136413.4094">-496 212 2436</inkml:trace>
          <inkml:trace contextRef="#ctx0" brushRef="#br1" timeOffset="136673.2609">-440 192 4734,'5'-5'12</inkml:trace>
          <inkml:trace contextRef="#ctx0" brushRef="#br1" timeOffset="138264.5297">-194 223 5955,'0'0'22,"0"0"20,3 0-29,-3 0-13,0 0 0,0 0 1,0 0-1,0-1 1,0 1 2,0 0-1,0 0 0,0 0 0,0 0 0,0 0-1,0 0-1,-3 0 0,3 0-2,0 0 0,0 0-1,0 0 0,0 0 0,0 0 1,0 0 1,0 0 0,0 0 0,0 0 1,0 0 1,0 0 0,0 0 1,0 0-1,0 0 1,0 0 0,0 0 0,0 0 3,0 0 5,0 0-8,0 0-2,0 0 0,0 0-1,0-3 1,3 3-1,-3 0 1,0 0-1,0 0 0,5-4-1,-2 4 0,0-3 1,-1 2 1,-2 1 0,0 0 0,0 0 1,-2 0-1,-1 0-8,-5 4-13,0 4 7,3-5 8,-8 9-2,5-8 7,0 3 0,0 1 1,2-1-1,0 0 0,-1-1 1,1 2 0,1-4 0,2 3 0,-2-4 0,3 2 0,-1-1-1,3 1 0,-3 2 0,3-3 1,-2 4-2,-1-1 0,3 0 0,-2 0 0,-1 1-1,-5 9-2,5-8 0,-2-2 1,0 0 0,1 0-1,0 0 1,3 2 0,-6-1 1,7-4-1,-1 3 1,-2-2-1,1-1 1,2 0 0,-3 3 1,0 0-1,3-3 0,-2-3 0,-1 5 0,-1 2-1,4-8 1,-1 4 0,-2 0-1,3-1 2,-5-2-2,2 2 1,1 1-3,-1-2 2,3 1 1,0-3 0,0 3 1,0-3 2,3 1 0,-1-1 3,-2 0 1,0 0 1,0 0-1,3-1 0,-3 1 0,3-3-1,-1-2 1,1 1 0,-2 1-1,8-9 0,-6 9-1,2-8 0,-1 6 0,3-6-1,-2 4 0,-1-2-1,1-2 1,-2 1 4,-1 1-3,1-3-1,2 0-1,-2 3-1,0-2 0,-1 3 0,3 1 0,-5 0-4,3 0 3,2-1 1,-2-1 1,-1-1 0,1-2 1,5 3-1,-3-3 1,0 0 1,1 1-1,0-1 0,1 1-1,-1-1 0,1 1 0,5-8 1,-3 10 0,-3 4 0,-3-2-3,2 2 2,6-6 5,-9 8-2,4-1-1,-4 1 0,1 2-1,-1-3 3,1 3-2,-3 1-3,3 0-2,-1 1 0,2 3-1,-4-3 2,4 5-2,0-2 2,0 0 0,-1 3 1,3 0 2,1 3 0,-6-1 1,4-2-1,8 13 5,-7-9-3,2 0 1,-3-3-2,3 3 1,2-3-1,1 1 2,-1 1-1,-1-1-1,-1-1 2,4-1-2,-3-2 2,2 3-2,-1 0 1,1-5-1,-4 4 1,4-2 1,-1-2-1,2 1 2,1 1 1,-5 1 1,4-5 0,5 5 7,-7-1-7,-2-4 2,5 1-2,-5 3 0,3-3-1,-5 0 0,2 1 0,0-3 0,0 2 0,-3 0-1,6-2 2,-4 3-1,1-3 0,3 2-1,-1 1-1,-2-3 0,5 0-1,7-3 6,-10 1-5,-2 2 0,0-3 0,3-1 1,25-4 35,-28 8-18,-8 0-19,-4 1-3,0-1-3,2 2-1,-4 3 2,-9 4-3,-6 5 6,-11 3 7,11-10-3,2 3-2,-10 0 1,-4 1-1,-6 0 2,-7 1 3,-9-1 4,-8 1 2,-6-1 5,-11 0 3,-8-1 2,-8-1 2,-1-2 3,4-3 3,4 3-1,8-2-1,11-2-1,6 0-2,12-2-1,7 2-1,7-3-3,9-3-2,2 2-1,6-5-1,5-2 0,3-3-1,-8-14 16,19 9-19,-4-3-3,6-1-2,3-2-3,2-1-2,0 0-4,6-3 0,2 0 0,0 0-2,0 4-2,4-4 0,2 3-1,2 1-2,-1 2 0,4 1-2,27-18-8,-19 23 9,-5-1 1,5-2 0,-1 4 2,-2 1 2,1 0-1,-4 7 2,3-5 1,-3 4 0,-2-1-1,-2 2 0,12 0-1,-21 3 0,-1 2-1,0 2-1,-6 0 0,2 3 0,0 2 0,0 0-1,-3 2 1,3-1 3,-3 4 0,1 0 1,-4 6 0,1-4 1,-3 2 1,-3 0 2,1 0 3,-12 5 4,1-3 7,-8 5 6,-5-4 5,-7 5 4,-7-1 5,-10 2 2,-5-4 2,-7 3-1,-2-3-3,-5 0-2,-2-4 0,-4 1-4,2-2-5,-2-1-1,3-2-4,4-3-3,7-1-3,4-2-2,5-1-6,7-3 0,7 1-2,4-1 0,7-2-2,3-1-1,3 0-4,5-1-8,3-2-11,3-1-15,2-1-17,0-6-115,7 2 46,1-6-244,1 7 114,33-26-978,13 7 48,-15 10 469,1 1-56,3-3-11,13-3 57,3-1 80</inkml:trace>
          <inkml:trace contextRef="#ctx0" brushRef="#br1" timeOffset="138774.2864">-1322-314 515,'-6'-7'743,"-1"2"74,-1 1 15,3-3-126,1-1 496,0 2-704,4 5-78,4-3-64,-4 2-65,4 1-54,0 1-43,0 1-36,1 1-33,14 9 48,-6-3-113,5 7-12,20 29 22,-12-16-44,0 9-1,1 0-3,0 2-4,-1 6-19,6-1-35,-5 1-48,2 1-66,3-2-93,-4 1-142,10-9-155,-4-1-203,0 0-179,-1-5-64,22 29-989,-34-32 1059</inkml:trace>
        </inkml:traceGroup>
        <inkml:traceGroup>
          <inkml:annotationXML>
            <emma:emma xmlns:emma="http://www.w3.org/2003/04/emma" version="1.0">
              <emma:interpretation id="{E80BEC06-14FF-43BF-BD23-BB9F961FD57B}" emma:medium="tactile" emma:mode="ink">
                <msink:context xmlns:msink="http://schemas.microsoft.com/ink/2010/main" type="inkWord" rotatedBoundingBox="7208,2573 4575,2731 4493,1370 7127,1212"/>
              </emma:interpretation>
              <emma:one-of disjunction-type="recognition" id="oneOf3">
                <emma:interpretation id="interp15" emma:lang="en-US" emma:confidence="0.5">
                  <emma:literal>FT</emma:literal>
                </emma:interpretation>
                <emma:interpretation id="interp16" emma:lang="en-US" emma:confidence="0">
                  <emma:literal>FA</emma:literal>
                </emma:interpretation>
                <emma:interpretation id="interp17" emma:lang="en-US" emma:confidence="0">
                  <emma:literal>F</emma:literal>
                </emma:interpretation>
                <emma:interpretation id="interp18" emma:lang="en-US" emma:confidence="0">
                  <emma:literal>F'</emma:literal>
                </emma:interpretation>
                <emma:interpretation id="interp19" emma:lang="en-US" emma:confidence="0">
                  <emma:literal>so..</emma:literal>
                </emma:interpretation>
              </emma:one-of>
            </emma:emma>
          </inkml:annotationXML>
          <inkml:trace contextRef="#ctx0" brushRef="#br1" timeOffset="142549.6648">-2450 234 194,'-1'-12'607,"-6"1"60,2-1 20,1 0 371,0 3-258,4 2 72,108 62-103,-81-36-719,39 21 28,-7 7-39,-31-20-30,12 27 1,-28-24-6,3 28 1,-28 5-2,-1-29 0,-14-5 0,-5 1 2,-11 2-1,-5-2 0,-12-3 0,-7-2 1,-7-3 0,-2 1-2,-87 11 3,89-22-4,1-5 1,-94-2 13,129-10-6,10-2 2,5-5 1,6 0 1,6-7-1,4-7-1,4-30 4,8 22-15,0 0-3,16-44-13,-11 42 5,4 1-1,0 1-1,-2 3-2,-1 5 2,14-18-11,-10 28 14,-1 5-1,3 0 1,2 4 1,6 2 1,-2 2 0,4 3 1,3 3 1,3 2 1,-5 2 0,2 4 1,-3 0-2,-2 4 1,-6 0 0,-6 1-2,-2 1 0,-4 0 0,-9 4 1,-5 2 1,-5 0 3,-12 2 1,-6-2 4,-7 4 5,-10-1 4,-9 1 1,-5-2 2,-6-2-1,-79 23 14,70-24-16,1-4-3,4-3-1,8-3 3,5 2 1,7-9 7,7-2 14,-24-6 69,41-1-35,-19-18 87,-36-74 135,65 58-244,-3-1-12,-22-50 10,-7-6-25,-64-86-11,80 136-9,-22-30-7,-11-15-71,51 63 16,-18-58-553,37 66 306,4 0-90,4-4-63,24-23-672,-11 22 450,0 1-66,4 0-21,4 1 49,2 5 77</inkml:trace>
          <inkml:trace contextRef="#ctx0" brushRef="#br1" timeOffset="142856.4888">-2811-456 843,'23'-4'1445,"10"8"270,-9 3-840,17 27 253,-35-18-974,-81 43-203,49-45-120,-6-6-119,-50 8-1340,53-13 829,-27 13-911,29-7 887</inkml:trace>
          <inkml:trace contextRef="#ctx0" brushRef="#br1" timeOffset="142987.4126">-3119-2 1879,'2'6'1209,"-2"-6"-684,0 1 433,0 3-184,-8-1-25,-218 68-106,192-62-766,2 1-75,3-2-117,6 2-130,-1-4-136,7 5-151,-4 0-113,-40 33-1803</inkml:trace>
          <inkml:trace contextRef="#ctx0" brushRef="#br1" timeOffset="143423.7644">-4293 538 872,'0'3'320,"-3"4"145,-1-2-276,0-1-14,-4 0 3,-13 22 457,-5 7 432,12-9-128,14-20-756,-7 10 128,1 0-67,-1-2-148,2 0-16,-3 2-11,-4 1-12,-24 25 31,15-17-56,-3 4-7,-4-3-7,-25 27-25,20-24-54,11-1-58,-2-6-96,-18 19-1060,36-32 612,-1-2-112,-1-1-47,4-4 3,2-1 61</inkml:trace>
        </inkml:traceGroup>
        <inkml:traceGroup>
          <inkml:annotationXML>
            <emma:emma xmlns:emma="http://www.w3.org/2003/04/emma" version="1.0">
              <emma:interpretation id="{02E64857-C15C-4448-AEE8-190970FE3CB5}" emma:medium="tactile" emma:mode="ink">
                <msink:context xmlns:msink="http://schemas.microsoft.com/ink/2010/main" type="inkWord" rotatedBoundingBox="2815,3125 2747,3129 2742,3047 2810,3043">
                  <msink:destinationLink direction="with" ref="{1A7A4894-9B39-4F7A-9C28-76FA085D5117}"/>
                </msink:context>
              </emma:interpretation>
              <emma:one-of disjunction-type="recognition" id="oneOf4">
                <emma:interpretation id="interp20" emma:lang="en-US" emma:confidence="0.5">
                  <emma:literal>.</emma:literal>
                </emma:interpretation>
                <emma:interpretation id="interp21" emma:lang="en-US" emma:confidence="0">
                  <emma:literal>a</emma:literal>
                </emma:interpretation>
                <emma:interpretation id="interp22" emma:lang="en-US" emma:confidence="0">
                  <emma:literal>9</emma:literal>
                </emma:interpretation>
                <emma:interpretation id="interp23" emma:lang="en-US" emma:confidence="0">
                  <emma:literal>:</emma:literal>
                </emma:interpretation>
                <emma:interpretation id="interp24" emma:lang="en-US" emma:confidence="0">
                  <emma:literal>,</emma:literal>
                </emma:interpretation>
              </emma:one-of>
            </emma:emma>
          </inkml:annotationXML>
          <inkml:trace contextRef="#ctx0" brushRef="#br1" timeOffset="144249.3314">-6535 1374 421,'4'8'804,"-3"1"75,6-2 53,-6 0-77,3-6-112,0 6 390,1-7-736,3 4 157,5-8-54,-13 3-566,-3 1-84,1-3-134,-1-5-186,-2-2-254,-3-2-183,-1-4-90,-8 4-29,-8 0-1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20:55.16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69444CC-0A40-4BA5-9A8E-FDCC70EC5FDE}" emma:medium="tactile" emma:mode="ink">
          <msink:context xmlns:msink="http://schemas.microsoft.com/ink/2010/main" type="writingRegion" rotatedBoundingBox="5134,5568 1122,5641 1105,4675 5117,4602"/>
        </emma:interpretation>
      </emma:emma>
    </inkml:annotationXML>
    <inkml:traceGroup>
      <inkml:annotationXML>
        <emma:emma xmlns:emma="http://www.w3.org/2003/04/emma" version="1.0">
          <emma:interpretation id="{3F429C4F-DA9D-4337-932B-BAA95523BB53}" emma:medium="tactile" emma:mode="ink">
            <msink:context xmlns:msink="http://schemas.microsoft.com/ink/2010/main" type="paragraph" rotatedBoundingBox="5134,5568 1122,5641 1105,4675 5117,46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523DBB-850A-4039-AA96-A6A9D102A034}" emma:medium="tactile" emma:mode="ink">
              <msink:context xmlns:msink="http://schemas.microsoft.com/ink/2010/main" type="line" rotatedBoundingBox="5134,5568 1122,5641 1105,4675 5117,4602"/>
            </emma:interpretation>
          </emma:emma>
        </inkml:annotationXML>
        <inkml:traceGroup>
          <inkml:annotationXML>
            <emma:emma xmlns:emma="http://www.w3.org/2003/04/emma" version="1.0">
              <emma:interpretation id="{B9F4EFFD-F0BB-423D-9A07-560B310E62FD}" emma:medium="tactile" emma:mode="ink">
                <msink:context xmlns:msink="http://schemas.microsoft.com/ink/2010/main" type="inkWord" rotatedBoundingBox="5133,5505 4318,5520 4307,4894 5122,4880"/>
              </emma:interpretation>
              <emma:one-of disjunction-type="recognition" id="oneOf0">
                <emma:interpretation id="interp0" emma:lang="en-US" emma:confidence="1">
                  <emma:literal>o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°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@</emma:literal>
                </emma:interpretation>
              </emma:one-of>
            </emma:emma>
          </inkml:annotationXML>
          <inkml:trace contextRef="#ctx0" brushRef="#br0">2654 54 335,'11'-43'1929,"8"1"-653,1-2 110,-32 33-1092,-34-6-17,20 13-231,13 0-32,4 1-3,-54-5 40,47 8-40,3 0-5,0 0 0,-4 4 0,-4 0 1,0 3-1,0-1-1,-4 1 1,2 1 1,-4-1-1,8-1-1,-6 1 1,5 1-2,-1 0-1,3-1-1,2 4-1,3-4-1,-3 1 0,7 0-1,-4 3 0,5-2 0,-2 3 1,-1 2 0,1 0 1,-1 0 0,-2 1 1,0 4 2,0-2 1,1 2 1,-1-3 0,0 0 1,3 3 0,-1-4 2,6 4 1,0 0-1,2-3 2,0 1-3,3 4 1,6 18 5,-1-20-7,3 2 0,2-2 4,16 16 19,-7-21-11,16 13 22,-17-15-22,3-3-2,-2-2-2,3 1-2,4-4-5,0-4 0,3 0-1,1 0 0,4-4-1,-1-4 0,38-11 2,1-9-2,-35 10-3,31-21 1,-16-5 2,-7-8 5,-27 24 0,-5 0 3,13-32 25,-7 4 19,-5-16 65,-7 35-25,-7 22-45,0-8 58,0 15-56,-4-7 52,1 11-55,-2-1-3,-7-1 38,4 5-53,-2-2-5,-16 2 8,13 1-27,-6 0-4,-14 1-1,18 2-4,-1-2 0,0-1 0,-10 4 2,18-4-3,0 0-2,2 0-6,-1 0-10,6 0-14,-2 0-23,1 0-33,-1 0-52,0 0-62,3 0-92,0 0-132,0 0-141,0 0-182,0-5-116,0 2-952,-8-1 120</inkml:trace>
        </inkml:traceGroup>
        <inkml:traceGroup>
          <inkml:annotationXML>
            <emma:emma xmlns:emma="http://www.w3.org/2003/04/emma" version="1.0">
              <emma:interpretation id="{1906C5AF-2503-44EE-B29F-4B7C4BE73FC8}" emma:medium="tactile" emma:mode="ink">
                <msink:context xmlns:msink="http://schemas.microsoft.com/ink/2010/main" type="inkWord" rotatedBoundingBox="2846,5610 1122,5641 1105,4675 2829,4643"/>
              </emma:interpretation>
              <emma:one-of disjunction-type="recognition" id="oneOf1">
                <emma:interpretation id="interp5" emma:lang="en-US" emma:confidence="0">
                  <emma:literal>=8</emma:literal>
                </emma:interpretation>
                <emma:interpretation id="interp6" emma:lang="en-US" emma:confidence="0">
                  <emma:literal>=</emma:literal>
                </emma:interpretation>
                <emma:interpretation id="interp7" emma:lang="en-US" emma:confidence="0">
                  <emma:literal>If</emma:literal>
                </emma:interpretation>
                <emma:interpretation id="interp8" emma:lang="en-US" emma:confidence="0">
                  <emma:literal>if</emma:literal>
                </emma:interpretation>
                <emma:interpretation id="interp9" emma:lang="en-US" emma:confidence="0">
                  <emma:literal>sf</emma:literal>
                </emma:interpretation>
              </emma:one-of>
            </emma:emma>
          </inkml:annotationXML>
          <inkml:trace contextRef="#ctx0" brushRef="#br0" timeOffset="-7759.811">453 14 425,'17'4'671,"-12"-4"-410,2 0-52,10-7 454,-7 3-175,-4 3-105,1-3 32,-4 1 320,-3 3-591,-3 0 91,-4 0-48,1 3-102,-9 2 77,-1-3-81,-5 3-1,-1-1-3,-10 3-3,-3 2-2,-5-1-6,1 1-9,-3 1-9,4-5-7,4 2-7,-20 5 17,31-6-35,-28 6 12,30-7-15,13-3-7,0-1 1,0-1 8,6 0 3,7-3-1,-2 3-11,4-4-2,1 3 0,-4 1-5,5 0-9,16-4-111,-18 4 36,7 0-188,-9 0 58,-2 0-68,2 0-57,8 0-426,-7 0 352,15-7-1066</inkml:trace>
          <inkml:trace contextRef="#ctx0" brushRef="#br0" timeOffset="-7332.526">470 265 259,'5'5'388,"-2"-3"-44,-3 0-63,4 3-66,0 2 248,-2-6-345,-2-1-8,3 4 2,0-4 12,-1 2 21,-2 0 27,3 2 256,-3-1-181,0-3 17,-3 1 12,3 2 6,-5-3-8,-8 7 219,-3-2-106,3 1-227,-4-1-22,-1-2-23,-3 2-17,-3 2-15,2-3-14,-2 4-12,1-4-7,-22 8 27,28-9-49,1 1-6,1 1-4,4-1-5,1-1-1,2-1-2,0 0-2,5-2-1,-2 3-1,0-1-2,2-2 0,-2 2 0,1-1-1,4-1 0,-4 0 0,3 4-1,-2-4-1,3 0 0,-2 0 0,2 0-1,-3 3 2,0-1-3,3-2-8,-5 0-9,5 0-16,-3 0-109,11-5-374,-2 0 184,13-13-587,5-8-439,-11 12 569,5-1-20,-2-1 35</inkml:trace>
          <inkml:trace contextRef="#ctx0" brushRef="#br0" timeOffset="-8377.9855">-1075-179 501,'0'-3'506,"0"3"-28,3-2-110,-3 2-54,4-3-43,-3 3-23,-1-2-4,0 2 501,0 0-504,0 0-23,0 0-30,0 0 105,0 0-183,0 2-14,0 1-12,-1-1-11,-3 5 53,4 5-27,0-4-57,4-1-8,-3 5-7,7 13 9,0-15-25,0 2-2,2 2-3,1-2 0,4 0 1,12 7 7,-13-12-7,2-2-2,0 2 1,-1-6 1,-2 2 0,3-3 0,0-3-1,-3 2 0,0-6 1,-4 3 0,2-3-1,-1-2 0,-2-1-2,8-17 2,-3-3-4,-5 12-2,-2-1 2,6-4-2,10-17 4,-11 20 3,12-22 18,-12 27-6,-1 1 3,1 2 4,3-4 40,-7 8-33,-6 4-2,-1 2-1,3-1-2,-3 3-2,0 0 31,0 5-44,0-2-2,0 1 2,2 3-4,-2 2-2,3 3 0,-3 0-2,5 3 1,0 3 0,11 46 11,-8-38-10,0 1 1,0 0 0,6 25 11,-7-22-8,3 25 16,-6 6 9,0-30-14,-8 31 32,0 0 10,0-34-33,3 0-1,-3 1-2,4-5-5,-1 26 10,-2-29-22,-1 0-3,4 11 1,0-16-5,-1-4 1,-2 0 2,-2-1 3,-3-3 3,-5 4 2,-3-1 1,-32 8 19,16-12-17,-4 1-2,-50 9 8,39-10-16,1-3-2,2 1-1,8-1 0,0-1-1,7 0-1,-12-6 2,10-2-9,18 3-11,5-5-11,-5 0-16,5-1-17,4-3-26,-1 0-39,0-4-47,2 3-52,3-7-84,5-21-554,-2 21 301,-2-5-129,11-17-873,5-3 57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23:57.18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35C025B-8F24-4ADD-9DCF-9DB77622F36D}" emma:medium="tactile" emma:mode="ink">
          <msink:context xmlns:msink="http://schemas.microsoft.com/ink/2010/main" type="writingRegion" rotatedBoundingBox="13820,16499 1632,18507 -138,7754 12049,5746"/>
        </emma:interpretation>
      </emma:emma>
    </inkml:annotationXML>
    <inkml:traceGroup>
      <inkml:annotationXML>
        <emma:emma xmlns:emma="http://www.w3.org/2003/04/emma" version="1.0">
          <emma:interpretation id="{5A683A28-5E6F-4EE2-BE46-C712EA37A97B}" emma:medium="tactile" emma:mode="ink">
            <msink:context xmlns:msink="http://schemas.microsoft.com/ink/2010/main" type="paragraph" rotatedBoundingBox="8964,17308 2975,18208 2742,16659 8732,1575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14A1129-38CB-4448-983C-5B3D7B0CDC0C}" emma:medium="tactile" emma:mode="ink">
              <msink:context xmlns:msink="http://schemas.microsoft.com/ink/2010/main" type="inkBullet" rotatedBoundingBox="8964,17308 7655,17505 7423,15955 8732,15759"/>
            </emma:interpretation>
          </emma:emma>
        </inkml:annotationXML>
        <inkml:trace contextRef="#ctx0" brushRef="#br0">-3409 9942 555,'5'-20'462,"-2"1"-39,2 0-113,6-14 171,-1 19-258,1-1 24,-5 3 20,7-3 17,-1 4 8,5-7 278,-4 10-310,-5 4-25,3-8 114,-9 10-219,3 1-20,-2-6 66,-3 10-104,0 1-7,0 1-6,-3 5-4,3 3-1,0 4 4,0 4 3,0 6 6,8 71 164,-3-60-150,27 192 312,-28-179-328,6 157 170,-12-157-187,-6 2-6,0-1-4,-12 57 20,-29 96-6,37-159-45,-38 86 3,8-57-11,-33 12-36,-92 17-911,143-99 474,3-1-137,3-4-182,-3 0-79,-15-9-923,18 6 945</inkml:trace>
        <inkml:trace contextRef="#ctx0" brushRef="#br0" timeOffset="2837.4411">-4432 10480 264,'14'-40'1264,"-11"30"-959,5-14 242,0-2 346,-6 10-240,1-3 669,-3 19-1159,2-3-25,1 3 66,0 0-128,-1 0-12,-2 3-11,3-1-8,-2 0-4,-1 6-5,4 1-1,1 5 1,-2 1 2,6 27 52,-2-21-37,-6 6 5,11 34 68,-11-32-61,4 4 0,-5 3 0,3-2 0,-3 1 1,0 0-2,0-3-1,0 3 1,0 26 66,3-34-66,-1-1 1,-2 0-3,8 19 57,-5-26-66,7 18 42,-5-18-52,3 15 29,-2-20-40,-4-2 1,3 0-1,-2-2 1,0 0-1,-1-4-1,-2 1-5,3 0-1,-3-4-2,0 1-5,0-3-5,0 4-6,0-5 0,0 3-4,1-3-1,-1 4 0,4 0 1,-1-2-3,-3-1 1,0 3 2,0 0-1,0-4 0,0 3-2,0-2-2,0-1-3,-3 0-6,3 0-11,-4 0-17,-8 3-132,-1 0 19,0-3-55,-2 1-82,1-1-103,1 0-131,4-1-97,-1-9-179,2 2-110,0 1-31,0 3 2,5 0 45,3-3 88</inkml:trace>
      </inkml:traceGroup>
      <inkml:traceGroup>
        <inkml:annotationXML>
          <emma:emma xmlns:emma="http://www.w3.org/2003/04/emma" version="1.0">
            <emma:interpretation id="{1CCDDB24-FA7A-4499-BE86-B1C31299F7FF}" emma:medium="tactile" emma:mode="ink">
              <msink:context xmlns:msink="http://schemas.microsoft.com/ink/2010/main" type="line" rotatedBoundingBox="6796,17623 2974,18197 2760,16774 6582,16200"/>
            </emma:interpretation>
          </emma:emma>
        </inkml:annotationXML>
        <inkml:traceGroup>
          <inkml:annotationXML>
            <emma:emma xmlns:emma="http://www.w3.org/2003/04/emma" version="1.0">
              <emma:interpretation id="{9B03BCE0-6423-43C6-940E-0F32A1B84495}" emma:medium="tactile" emma:mode="ink">
                <msink:context xmlns:msink="http://schemas.microsoft.com/ink/2010/main" type="inkWord" rotatedBoundingBox="6796,17623 5084,17880 4941,16928 6653,16671"/>
              </emma:interpretation>
            </emma:emma>
          </inkml:annotationXML>
          <inkml:trace contextRef="#ctx0" brushRef="#br0" timeOffset="1803.9845">-5339 10912 1827,'5'-29'2646,"-2"23"-1710,7 28-374,27 177-27,-37-162-456,-4-1 4,-8 37 81,5-39-82,-7 0-6,1 3-8,0-7-8,-41 57 70,34-61-101,-84 94 51,69-83-95,28-37-77,7-4-124</inkml:trace>
          <inkml:trace contextRef="#ctx0" brushRef="#br0" timeOffset="819.906">-6736 10919 469,'8'-9'457,"17"-17"521,-17 18-773,13-10 158,10 5 5,2 2 65,-5 6-205,62 0 430,-54 5-464,-2 0-17,0 5-19,78 43 451,-104-30-494,0-1-1,-5 2-6,-7 5-3,-8-2-7,-1 5-3,-4 0-7,-62 63 138,15-31-96,27-32-70,2 3-1,-41 20 47,38-29-54,-37 20 49,-1-14-9,42-18-51,1-2-2,2-2-4,-18-5 31,26-5-38,5-2-3,-15-74 48,41 17-64,6-14-20,-3 39-1,12-32-23,-12 41 10,-1 1-4,7-26-88,-9 36-24,12 12-469,-14 10 298,47 6-1152,3-6-7,-25-3 666,42-3-719</inkml:trace>
        </inkml:traceGroup>
        <inkml:traceGroup>
          <inkml:annotationXML>
            <emma:emma xmlns:emma="http://www.w3.org/2003/04/emma" version="1.0">
              <emma:interpretation id="{68086B45-8746-41F3-ABC1-2347D6E7ABAE}" emma:medium="tactile" emma:mode="ink">
                <msink:context xmlns:msink="http://schemas.microsoft.com/ink/2010/main" type="inkWord" rotatedBoundingBox="4217,17976 2969,18163 2760,16774 4008,16587"/>
              </emma:interpretation>
            </emma:emma>
          </inkml:annotationXML>
          <inkml:trace contextRef="#ctx0" brushRef="#br0" timeOffset="-758.1983">-8867 10768 188,'2'-7'400,"4"-2"-33,1-18 483,-7 9-532,0 9-133,0 2 143,0 5-195,-2 2 10,-9 8 201,1 2-153,-3 5 7,-6 5 6,-28 39 229,22-19-210,-3 3-12,1 9-21,0 1-11,1 4-15,5 2-19,2 3-21,6-3-25,7 4-15,6 59 55,30-6-28,27-11-16,-17-58-53,181 108 86,-154-127-107,68 19 9,-5-13-33,-69-19-27,108 13-418,-115-27 85,2-2-101,-6-4-195,56-9-968,11 5-58,-53 0 934</inkml:trace>
        </inkml:traceGroup>
      </inkml:traceGroup>
    </inkml:traceGroup>
    <inkml:traceGroup>
      <inkml:annotationXML>
        <emma:emma xmlns:emma="http://www.w3.org/2003/04/emma" version="1.0">
          <emma:interpretation id="{EF714A40-73CA-4F0A-A625-56E78C9F043F}" emma:medium="tactile" emma:mode="ink">
            <msink:context xmlns:msink="http://schemas.microsoft.com/ink/2010/main" type="paragraph" rotatedBoundingBox="6523,13394 10104,14534 9812,15453 6230,1431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FEAAF25-5744-4EBA-B060-266E2864105A}" emma:medium="tactile" emma:mode="ink">
              <msink:context xmlns:msink="http://schemas.microsoft.com/ink/2010/main" type="inkBullet" rotatedBoundingBox="9826,15139 9904,15164 9895,15190 9818,15166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 timeOffset="-5297.0026">-2109 9139 7888,'1'6'3,"-1"0"11,0 0 57,-1-10-43,-3 2-22,1-4-31,-3-1-128,-1 3-8,3 3-104,-1 1-171,0-6-157,-1 2-230,-1 1-146,1 3-60,-1 6-3,-1 1 21,-3-1 72</inkml:trace>
      </inkml:traceGroup>
      <inkml:traceGroup>
        <inkml:annotationXML>
          <emma:emma xmlns:emma="http://www.w3.org/2003/04/emma" version="1.0">
            <emma:interpretation id="{09E6F1F2-3E75-4928-B873-19E34EBA72B4}" emma:medium="tactile" emma:mode="ink">
              <msink:context xmlns:msink="http://schemas.microsoft.com/ink/2010/main" type="line" rotatedBoundingBox="6523,13394 10045,14515 9752,15434 6230,14313"/>
            </emma:interpretation>
          </emma:emma>
        </inkml:annotationXML>
        <inkml:traceGroup>
          <inkml:annotationXML>
            <emma:emma xmlns:emma="http://www.w3.org/2003/04/emma" version="1.0">
              <emma:interpretation id="{C174B7AD-EB7D-48A0-8F3D-9D4F5A57CD0B}" emma:medium="tactile" emma:mode="ink">
                <msink:context xmlns:msink="http://schemas.microsoft.com/ink/2010/main" type="inkWord" rotatedBoundingBox="6408,13754 6915,13915 6791,14305 6284,14144"/>
              </emma:interpretation>
            </emma:emma>
          </inkml:annotationXML>
          <inkml:trace contextRef="#ctx0" brushRef="#br0" timeOffset="-6852.5124">-5288 8022 468,'7'-19'813,"-2"10"-515,-1 0-58,9-24 577,-8 7-108,-10 6 36,-8 8-302,-28 0 79,2 10-266,-10 2-59,18 5-116,-32 9 59,-89 50 106,139-52-230,0 0-3,-4 19 6,9-3-3,8-10-8,0-3 1,5-2 3,49 36 37,-12-33-29,-17-11-13,1-1-3,37-1-7,6-14-18,-32 3 7,33-13-22,-36 7 16,-7 0 3,2-1 0,-7-3 4,-1-1 4,11-15-5,-22 18 11,1-1 3,-4-2 2,-4 4 2,-3 0 2,0 2 3,-3 1 1,-2 3 1,-5-8 13,2 10-12,-1 3-2,-19-2 7,15 0-12,1 6-2,-16 0-34,9 0-29,6 0-47,-20-1-696,28-3 351,0 3-135,2 1-128,1-2-59,2 2-17,0 0 20,2 2 77</inkml:trace>
        </inkml:traceGroup>
        <inkml:traceGroup>
          <inkml:annotationXML>
            <emma:emma xmlns:emma="http://www.w3.org/2003/04/emma" version="1.0">
              <emma:interpretation id="{C04B99C1-2631-480A-838F-2688BABD0152}" emma:medium="tactile" emma:mode="ink">
                <msink:context xmlns:msink="http://schemas.microsoft.com/ink/2010/main" type="inkWord" rotatedBoundingBox="8270,14562 8757,14718 8642,15081 8154,14926"/>
              </emma:interpretation>
            </emma:emma>
          </inkml:annotationXML>
          <inkml:trace contextRef="#ctx0" brushRef="#br0" timeOffset="-5703.7718">-3354 8967 272,'4'0'495,"-4"-2"26,-1-3 449,-6 2-533,-28-1 829,19 1-859,-5 3-30,-54 3 446,48 0-656,-2-3-46,6 1-35,-4 2-27,5-3-20,1 2-16</inkml:trace>
          <inkml:trace contextRef="#ctx0" brushRef="#br0" timeOffset="-6068.5612">-3295 8707 163,'13'-6'943,"5"5"133,-2-8 1854,-37 13-2296,3-2-466,-6 2-29,-6 2-26,-333 19 249,328-30-354,11-2-20,3-2-104,16 2-311,18 4-138,-5 2 181,13 2-492,-12-1 434,12 10-547,-2 18-763,-14-16 1220</inkml:trace>
        </inkml:traceGroup>
        <inkml:traceGroup>
          <inkml:annotationXML>
            <emma:emma xmlns:emma="http://www.w3.org/2003/04/emma" version="1.0">
              <emma:interpretation id="{39F970C4-7268-4DF5-B842-60EE600A194C}" emma:medium="tactile" emma:mode="ink">
                <msink:context xmlns:msink="http://schemas.microsoft.com/ink/2010/main" type="inkWord" rotatedBoundingBox="9656,14391 10045,14515 9757,15420 9368,15296"/>
              </emma:interpretation>
            </emma:emma>
          </inkml:annotationXML>
          <inkml:trace contextRef="#ctx0" brushRef="#br0" timeOffset="-2379.001">-2358 8390 226,'5'-4'426,"-2"-3"-26,-1 6-65,6-3 115,-5 4-281,-2 0-20,7 0 120,-3 0-129,-2 0 11,-3 2 17,5 0 21,-1-1 236,-3 6-201,-1-3-1,7 20 421,-7-16-452,0 5-12,-7 31 291,7-28-330,-1 1-6,1 4-12,0-2-11,1 5-18,-1-1-10,3 2-6,2 1-3,-2 5-3,1-3-7,-3 2-8,4 2-1,1 1 4,-6 0 4,0 2-1,0-1-5,-6 1-5,4-3-4,-2 1-2,-8 35 28,9-37-49,-2 29 10,9-1-9,-3-36-16,15 41 24,0-34-14,-6-8-4,-4-13-10,-4-3 0,3-2 0,-5 0 0,3 0-1,0-4 1,-3 3 0,0-3 1,0-10 0,0 9-24,0-7-20,-6-32-2086,4 32 1336,2 3-87,2-9-915,1 6 956</inkml:trace>
        </inkml:traceGroup>
      </inkml:traceGroup>
    </inkml:traceGroup>
    <inkml:traceGroup>
      <inkml:annotationXML>
        <emma:emma xmlns:emma="http://www.w3.org/2003/04/emma" version="1.0">
          <emma:interpretation id="{99D94900-3515-40E9-ADBE-195BD3DA816A}" emma:medium="tactile" emma:mode="ink">
            <msink:context xmlns:msink="http://schemas.microsoft.com/ink/2010/main" type="paragraph" rotatedBoundingBox="6901,15493 3339,15602 3304,14434 6865,1432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14A05B9-D4CE-4240-80AA-DF639B90FE97}" emma:medium="tactile" emma:mode="ink">
              <msink:context xmlns:msink="http://schemas.microsoft.com/ink/2010/main" type="line" rotatedBoundingBox="6901,15493 3339,15602 3304,14434 6865,14326"/>
            </emma:interpretation>
          </emma:emma>
        </inkml:annotationXML>
        <inkml:traceGroup>
          <inkml:annotationXML>
            <emma:emma xmlns:emma="http://www.w3.org/2003/04/emma" version="1.0">
              <emma:interpretation id="{85EBD705-B207-4A6A-971B-CF9FED62CF9B}" emma:medium="tactile" emma:mode="ink">
                <msink:context xmlns:msink="http://schemas.microsoft.com/ink/2010/main" type="inkWord" rotatedBoundingBox="6890,15137 6288,15156 6271,14594 6873,14576"/>
              </emma:interpretation>
            </emma:emma>
          </inkml:annotationXML>
          <inkml:trace contextRef="#ctx0" brushRef="#br0" timeOffset="-8189.161">-5729 8745 261,'0'-10'484,"0"0"33,0 1-18,2 0-71,-2-1-37,3-2-30,0 3-16,10-10 317,5 1-66,-9 7-355,44-22 465,-38 26-565,1 2-15,0-2-18,5 2-15,-4 2-14,1-1-14,24 0 41,-25 4-64,4 3-3,-3-2 0,-2 4 3,2 2 2,10 12 47,-16-6-41,-6 2 2,0-3 2,-4 7-3,1-1-1,-6-2-1,-11 41 87,2-32-97,-4-3 0,4 2-3,-6-1-3,-19 28 23,23-28-34,-15 26 11,16-27-21,5-3-2,3 0 0,8 31 17,4-38-14,9-2-1,1 1 1,9-4-1,41 0 7,-30-11-19,0 1-16,-2-2-22,-1-6-34,0 3-46,-8-3-80,18-22-561,-34 11 175,-5-4-213,-15-24-1051,-27 5-4,15 23 1036</inkml:trace>
        </inkml:traceGroup>
        <inkml:traceGroup>
          <inkml:annotationXML>
            <emma:emma xmlns:emma="http://www.w3.org/2003/04/emma" version="1.0">
              <emma:interpretation id="{A17D3DE3-BDFA-478C-BD51-E4CF92012138}" emma:medium="tactile" emma:mode="ink">
                <msink:context xmlns:msink="http://schemas.microsoft.com/ink/2010/main" type="inkWord" rotatedBoundingBox="5427,15229 4809,15248 4797,14854 5415,14835"/>
              </emma:interpretation>
            </emma:emma>
          </inkml:annotationXML>
          <inkml:trace contextRef="#ctx0" brushRef="#br0" timeOffset="-8603.0534">-6582 9093 85,'-7'1'486,"2"5"38,-7-1 21,-1-2-32,-3 4-49,-24 9 380,11-8-446,-3 3-20,-41 8 251,35-10-414,-37 10 46,7-6-215,38-7-123,4-5-112,5-1-106,0-4-95,0-9-873,21 1 496,5 2-24,10-1 17,4 1 85</inkml:trace>
          <inkml:trace contextRef="#ctx0" brushRef="#br0" timeOffset="-8617.0447">-6637 8832 249,'8'-4'515,"-6"-1"51,3 2 11,-2-1-61,2-1 387,-5 3-481,-2 2-9,-17 2 343,4 0-457,-9 3-54,-38 6 111,23-3-237,-4 0-29,-2 3-29,-2-6-20,4 6-12,1-3-10,1-1-18,2 0-27,5 1-43,6-1-47,2-4-53,8 2-84,5-5-103,4 0-73,6 0-44,3 0-72,3 0-82,3 1-72,2 2-22,29 4-568</inkml:trace>
        </inkml:traceGroup>
        <inkml:traceGroup>
          <inkml:annotationXML>
            <emma:emma xmlns:emma="http://www.w3.org/2003/04/emma" version="1.0">
              <emma:interpretation id="{39CE0069-EC50-428B-B454-A5F6251EE6D4}" emma:medium="tactile" emma:mode="ink">
                <msink:context xmlns:msink="http://schemas.microsoft.com/ink/2010/main" type="inkWord" rotatedBoundingBox="4042,15581 3339,15602 3304,14434 4006,14413"/>
              </emma:interpretation>
            </emma:emma>
          </inkml:annotationXML>
          <inkml:trace contextRef="#ctx0" brushRef="#br0" timeOffset="-9139.2664">-8540 8597 890,'-4'-7'533,"2"2"-61,4 27 775,26 36-851,3-14-161,-10-26-132,0-1-12,-1-2-23,-2-1-17,1-2-9,12 7 29,-22-12-34,3-2 0,-4-1 1,1 4 50,-4-7-39,-2 2 1,2-3-4,-2 0-4,-1-3-7,1 3-4,8-6 14,-1-9-23,0 3-14,-2-2 2,5-4 5,11-21 21,1-17 6,-12 22-13,3 3 18,-6-4 22,1 7 21,-5-1 17,2 5 18,-3 3 20,-2 2 19,-3 4 11,4-1-1,-3 8-17,-1-3-16,4 8-18,-4-2-16,0 5-16,0 0-17,0 6-17,0 4-12,3 1-6,-3 7 0,5-1 4,-4 7 1,6 4 1,-1 2 1,2 4 0,0 2 0,10 44 37,-7-39-48,-1 0-1,6 49 28,-7-48-34,-1 1-2,5 45 26,-7-48-30,-1-1-3,0 39 18,-10 26 13,-3-73-34,0-4 2,-5-1-1,-25 23 16,9-29-19,-5 1 1,-7 2-2,-65 11 8,46-20-14,-58 9 4,13-11-19,67-9-16,-18-17-106,22-31-436,39 19 213,11-6-127,6-6-85,4-2-87,8-4-115,-1-1-78,4 3-22,2 0 22,7-1 61,1 8 117</inkml:trace>
        </inkml:traceGroup>
      </inkml:traceGroup>
    </inkml:traceGroup>
    <inkml:traceGroup>
      <inkml:annotationXML>
        <emma:emma xmlns:emma="http://www.w3.org/2003/04/emma" version="1.0">
          <emma:interpretation id="{9DC4F9BA-9D1B-4830-BB2F-321E2BA99BB0}" emma:medium="tactile" emma:mode="ink">
            <msink:context xmlns:msink="http://schemas.microsoft.com/ink/2010/main" type="paragraph" rotatedBoundingBox="11559,12489 5373,13581 5168,12422 11354,113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7D8A2E9-8A6A-40FF-BF26-975AFC8062AC}" emma:medium="tactile" emma:mode="ink">
              <msink:context xmlns:msink="http://schemas.microsoft.com/ink/2010/main" type="line" rotatedBoundingBox="11559,12489 5373,13581 5168,12422 11354,11330"/>
            </emma:interpretation>
          </emma:emma>
        </inkml:annotationXML>
        <inkml:traceGroup>
          <inkml:annotationXML>
            <emma:emma xmlns:emma="http://www.w3.org/2003/04/emma" version="1.0">
              <emma:interpretation id="{A610D73B-1578-475E-9743-30C3AE2BC48A}" emma:medium="tactile" emma:mode="ink">
                <msink:context xmlns:msink="http://schemas.microsoft.com/ink/2010/main" type="inkWord" rotatedBoundingBox="11559,12489 9400,12870 9195,11711 11354,11330"/>
              </emma:interpretation>
              <emma:one-of disjunction-type="recognition" id="oneOf1">
                <emma:interpretation id="interp1" emma:lang="en-US" emma:confidence="0">
                  <emma:literal>F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7</emma:literal>
                </emma:interpretation>
                <emma:interpretation id="interp5" emma:lang="en-US" emma:confidence="0">
                  <emma:literal>=</emma:literal>
                </emma:interpretation>
              </emma:one-of>
            </emma:emma>
          </inkml:annotationXML>
          <inkml:trace contextRef="#ctx0" brushRef="#br0" timeOffset="-16371.6606">-664 5500 1688,'0'-4'223,"3"1"-39,-1 30 1435,-2-17-1403,6 13 185,1-1-119,1-7-184,-3 0-18,3-4-14,5 16 25,-7-12-60,0-2-7,1 2-4,-1-2-4,-3-2-3,2 5-4,-2-6 0,1 6-6,-3-4 11,-1 0 13,-1 3 12,-6 1 9,2-4 11,-3 6 6,-4-2 7,-24 14 94,9-13-93,0-1-6,-10 0-8,2-1-7,-10 0-8,-48 15 23,43-19-43,-2-2-8,4 0-4,2-2-2,-1 0-2,7-1-2,2 0-6,-22-6 4,14 0-17,25-6-23,-26-12-335,39 7 76,4-1-82,4-3-58,0 3-62,3-3-82,3-19-814,-3 23 685,2-2 71,2 4 64</inkml:trace>
          <inkml:trace contextRef="#ctx0" brushRef="#br0" timeOffset="-15952.9013">-1083 5493 257,'10'-18'544,"1"5"69,-1-1-3,1 5-80,10-15 417,-15 15-499,2 1-14,0 1-34,9-8 235,-13 11-387,1-2-44,-2 5-46,-1-3-36,4 1-30,-6 3-22,2 0-20,-2 0-16,0 0-14,-2 0-18,-1 7-24,-5 1-41,0 3-62,-5 3-92,0-1-138,1 3-98,-4 3-139,-7 2-167,-1 5-77,-3 4-26,-5 0 14,4 8 63</inkml:trace>
          <inkml:trace contextRef="#ctx0" brushRef="#br0" timeOffset="-14254.8721">-1174 5680 237,'6'-6'569,"-4"-1"79,6-5 608,3 0 323,-9 12-683,-2-7 13,3 6-705,-1-2-35,-2 3-27,3 0-21,0 0-18,-3 0-16,2 0 41,-2 0-82,3 0-11,-1 0-8,-2 0-6,0 0-4,0-1-4,3 1-5,-3-3-7,5 0-8,-1 3-17,3-1-21,-2 1-29,-1-4-42,0 1-68,-3 3-81,6-1-134,-3-6-116,-2 3-180,-2-3-140,-5 7-63,-8 0-18,-4 7 23,-7-3 57</inkml:trace>
          <inkml:trace contextRef="#ctx0" brushRef="#br0" timeOffset="-15202.2807">-1660 6130 141,'-8'0'476,"-2"-5"0,2 3-38,-1-5-59,-3 0-51,3 0-13,-2 1-4,-2-1 1,3 0-2,-1-4-7,4 3-20,-4 1-27,3-2-36,3-1-40,1 3-35,0-2-28,3 0-20,1 0-17,0-1-13,5 1-11,4-2-12,4-4-8,3-3-12,2 2-9,3-4-8,3 3-2,-2-2-3,4-3 0,-1 0-1,-1 5-1,-3 1 0,15-4-2,-20 9 1,-4 6-2,1 3 0,-1 1 2,-3 1 0,2 0 0,-1 1 1,0 1-1,4 3 3,-1-1 5,-3 4 2,2-4 3,1 3 1,3 1 2,2 1 1,-2-1 3,-2 2-3,1-4-2,-9 7 0,2-4 7,-8 2 5,0 0 7,-8 1 4,-1-1 2,-9 0 2,-3 0 3,-5 4-1,-6-3-5,-3 3-9,-7-1-5,-3 1-5,-1-2-2,-5 3-4,-1-1-2,3-2-2,-133 29 14,113-28-16,40-9-4,-12 2 3,28-3-4,0-4 1,3 0 0,2 0 2,0 0-1,3 0 0,1 0 0,-3-4-1,2 4-2,4-1 1,-6 1-2,3-4 0,2 2-1,-6 2 1,-3-1 0,3 1 3,-5 1-1,-2 1 2,3 2 1,-8-3 1,3 3 1,1-1 0,1 1-1,-4-1-1,1-1-1,2 1 0,-1-1-2,-25 0 2,21 1-3,-5-1 1,-62 7 2,58-6-3,-4-1-1,5 3 0,-1-3 0,9 0-1,-13 1 1,21-1 1,5-2 2,3 0 1,5-2 0,4-1 0,4-1 2,1-3-2,7-5 0,2 0 0,3 0-2,1-5-3,4-4-3,-2-2-3,2 3-1,-5-3-2,36-27-25,-44 38 24,-3 5 3,-1 2 1,-1 0 1,0-1 0,4 5 3,-6-2-1,2 3 1,0 3 0,3-2 1,-4 5 0,4 0 2,-1 1 0,1 4 1,-3 1 1,-2 3 3,2 1 3,-4 28 39,-8-18-3,-4 3 15,-1-2 13,-25 36 97,13-31-78,-1 1-6,-10 1-6,6 3-15,-3-6-13,-22 36 14,25-34-45,5 0-7,5-2-4,2-4-4,2 2 0,4-4-1,8 0-3,8 24 5,5-27-2,0-2 0,8-1 2,0-2-3,4-1 1,4-6 1,2 1-2,30 1 3,-27-11-4,-4-2-4,5-4-9,-1-2-12,0-4-20,33-16-153,-38 7-1,1-4-108,-1-6-116,26-44-804,-33 35 407,2-9-50,-6 6-9,3-37-735</inkml:trace>
          <inkml:trace contextRef="#ctx0" brushRef="#br0" timeOffset="-14734.3411">-2023 5647 494,'15'-11'595,"-6"6"65,17-14 524,-10 12-660,2-1-27,-5 1-14,11-8 394,-10 7-206,-6 3-174,-5 3 41,-3 2-402,0 0 68,0 0-135,0 0-15,0 0-17,-3 0-11,3 0-8,-2 2-7,-1 0-11,0 4-19,-2-2-30,5 1-37,-3 2-48,3-2-76,0 1-89,0-5-142,8 3-110,3-1-151,4-2-157,4 5-53,23 6-914</inkml:trace>
        </inkml:traceGroup>
        <inkml:traceGroup>
          <inkml:annotationXML>
            <emma:emma xmlns:emma="http://www.w3.org/2003/04/emma" version="1.0">
              <emma:interpretation id="{B08732B0-9EB1-4EFF-AFCF-AC2BD5206073}" emma:medium="tactile" emma:mode="ink">
                <msink:context xmlns:msink="http://schemas.microsoft.com/ink/2010/main" type="inkWord" rotatedBoundingBox="8524,12475 5279,13048 5171,12434 8415,11862"/>
              </emma:interpretation>
              <emma:one-of disjunction-type="recognition" id="oneOf2">
                <emma:interpretation id="interp6" emma:lang="en-US" emma:confidence="0">
                  <emma:literal>For</emma:literal>
                </emma:interpretation>
                <emma:interpretation id="interp7" emma:lang="en-US" emma:confidence="0">
                  <emma:literal>ear</emma:literal>
                </emma:interpretation>
                <emma:interpretation id="interp8" emma:lang="en-US" emma:confidence="0">
                  <emma:literal>ever</emma:literal>
                </emma:interpretation>
                <emma:interpretation id="interp9" emma:lang="en-US" emma:confidence="0">
                  <emma:literal>Ear</emma:literal>
                </emma:interpretation>
                <emma:interpretation id="interp10" emma:lang="en-US" emma:confidence="0">
                  <emma:literal>err</emma:literal>
                </emma:interpretation>
              </emma:one-of>
            </emma:emma>
          </inkml:annotationXML>
          <inkml:trace contextRef="#ctx0" brushRef="#br0" timeOffset="-11499.6895">-3582 6132 1084,'11'-7'558,"7"-5"459,-10 1-94,-7 6-470,-2 4-8,-6 1-25,-31 1 544,-50 27-326,49-13-464,-3 1-11,-44 23 124,2 3-70,46-19-139,1 2-16,10 1-19,3 0-13,6-1-10,2-1-6,8-2-4,6 1-4,4-3 0,17 15 6,-1-21-6,4-2-4,4-6-2,3-2-2,4-1-4,1-6-2,3-1-8,2-2-3,-4-4 0,2-2-1,27-20-21,-35 19 23,-5-7 0,-5 1 2,-3 2 2,5-26-12,-10 23 10,-9 1-2,-2-3-5,-2 5-2,-6-5-6,0 8-13,-3 0-23,-3 1-28,-3 3-46,-24-6-411,23 10 84,-6 1-124,-2 5-200,1 0-98,-4 0-34,-2 5 0,-2 8 42,-3 0 102</inkml:trace>
          <inkml:trace contextRef="#ctx0" brushRef="#br0" timeOffset="-13202.1433">-4426 6090 356,'3'-7'424,"-3"2"-54,0-6 86,-16 1-255,10 9-248,-9 1-104,-17 3-496,11 2 244</inkml:trace>
          <inkml:trace contextRef="#ctx0" brushRef="#br0" timeOffset="-11896.1518">-4707 6396 119,'31'4'1223,"-28"-3"-875,-2 3-15,-23 15 789,6-11-699,-5 5 15,-41 14 429,23-13-489,1 2-60,-9 0-54,-43 14 103,10-4-164,46-15-144,9-3-23,1 0-28,-5 1-82,24-5-18,5-1-51,26-3-348,2-5 110,3 0-63,11-1-38,-1-4-70,3 1-89,1-6-69,-2 3-13,7-2 35,1 2 69</inkml:trace>
          <inkml:trace contextRef="#ctx0" brushRef="#br0" timeOffset="-11923.1379">-4800 6260 462,'15'-16'1082,"-9"12"-550,-1 0-61,-4-2 802,-31 22 162,17-6-1181,-24 8 135,-9 5-136,18-12-161,-9 3-20,4-2-16,-6-4-14,2 3-12,4-2-12,-1 1-19,4-3-27,5 0-41,3 0-54,4-2-58,6-2-94,4 1-110,4-3-590,9-2 389,3-3-80,8 3-61,2-1-13,6 0 47,6-1 84</inkml:trace>
          <inkml:trace contextRef="#ctx0" brushRef="#br0" timeOffset="-12656.3166">-6071 6445 557,'26'-18'511,"0"-1"-7,41-21 678,-49 28-819,-5 1 2,8-5 390,-13 9-393,-5 3-34,-3-3 182,-7 3-317,-2 4-37,-7 0-34,-2 1-23,-3 6-13,-8 4-10,-4 0-3,1 8-5,-5-1-3,0 8-8,1-2-5,3 3-8,-22 34 18,21 1-31,26-29-21,7-2 0,7-1-1,7-3 0,11 1 0,7-1 0,10-3 0,4-4 0,3-2 0,4-7-2,2 1-1,1-5-1,-1-4-1,-2-3 0,2-3-1,-4-1-5,45-16-27,-54 8-7,-7 0-20,-5-1-32,5-18-264,-30 19 60,-4-3-102,-4-1-69,-12 3-68,-10-2-108,-8 0-116,-7 3-26,-14 1-1,-4 4 55,-6 1 86</inkml:trace>
          <inkml:trace contextRef="#ctx0" brushRef="#br0" timeOffset="-12410.7388">-6441 6420 128,'0'-14'533,"16"-34"1639,27 19-232,-32 26-1660,74 26 567,-64-10-750,64 68 217,-40-7-100,-38-50-139,-4 2 2,-3 0 1,-3 0 3,-7 1 3,-6-1-2,-5 0-5,-9-1-5,-1 2-7,-9-1-9,0-2-8,-7 2-11,-49 18 9,53-24-47,-2-1-24,10-5-32,-2 1-33,11-3-41,0-3-60,6 0-68,4-5-90,3 2-100,3-6-65,4-10-658,9 1 464,2-3-58,3-4-8,8-3 41,5-3 85</inkml:trace>
        </inkml:traceGroup>
      </inkml:traceGroup>
    </inkml:traceGroup>
    <inkml:traceGroup>
      <inkml:annotationXML>
        <emma:emma xmlns:emma="http://www.w3.org/2003/04/emma" version="1.0">
          <emma:interpretation id="{E02F450B-60F8-4075-9AF0-40D59A7E0E3F}" emma:medium="tactile" emma:mode="ink">
            <msink:context xmlns:msink="http://schemas.microsoft.com/ink/2010/main" type="paragraph" rotatedBoundingBox="12027,10447 614,12327 359,10777 11771,88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63CA56-BC8E-4A35-A991-158EC2DA2B3A}" emma:medium="tactile" emma:mode="ink">
              <msink:context xmlns:msink="http://schemas.microsoft.com/ink/2010/main" type="line" rotatedBoundingBox="12027,10447 614,12327 359,10777 11771,8897">
                <msink:destinationLink direction="with" ref="{B85273EB-84B8-41DF-8E3C-59237876B68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DBE9952-39C9-46C0-9EEC-66EFC1A399D5}" emma:medium="tactile" emma:mode="ink">
                <msink:context xmlns:msink="http://schemas.microsoft.com/ink/2010/main" type="inkWord" rotatedBoundingBox="12027,10447 3370,11873 3115,10323 11771,8897"/>
              </emma:interpretation>
              <emma:one-of disjunction-type="recognition" id="oneOf3">
                <emma:interpretation id="interp11" emma:lang="en-US" emma:confidence="0">
                  <emma:literal>inpat</emma:literal>
                </emma:interpretation>
                <emma:interpretation id="interp12" emma:lang="en-US" emma:confidence="0">
                  <emma:literal>FBs</emma:literal>
                </emma:interpretation>
                <emma:interpretation id="interp13" emma:lang="en-US" emma:confidence="0">
                  <emma:literal>FBs/</emma:literal>
                </emma:interpretation>
                <emma:interpretation id="interp14" emma:lang="en-US" emma:confidence="0">
                  <emma:literal>FB-on/</emma:literal>
                </emma:interpretation>
                <emma:interpretation id="interp15" emma:lang="en-US" emma:confidence="0">
                  <emma:literal>FB-se/</emma:literal>
                </emma:interpretation>
              </emma:one-of>
            </emma:emma>
          </inkml:annotationXML>
          <inkml:trace contextRef="#ctx0" brushRef="#br0" timeOffset="-29192.5698">-133 3504 389,'2'-6'915,"-2"4"-545,-2-3 179,-14 13 618,7 3-556,1 1-48,4-4-354,1 16 186,3-17-301,0 4-13,3 1-14,1-3-11,0 6-8,0-3-11,-3 6-10,4-2-6,-2 3-8,0-3-4,-3 3-2,0-7 0,0 5-1,0 1-4,0 9 3,0-11-3,0-4 0,0 2 0,0-5 1,0 3-1,-3-1 0,0 0-1,1-3 3,-2 2-1,-4-1 3,0 0 0,-4 1-2,-2-4 2,-5 6 1,-1-1 1,-7 0-1,0 1 0,-7-5 0,-3 1 1,-1-1 1,-6 1 0,3-1 2,-4-2-1,6 2 2,4-4-1,3-1-1,-2 1-2,9-3 0,-4-3-1,6 1-1,-1-1-2,3-5 0,2-3-2,-2 3 2,2-3-3,1-4 3,2 0-1,3 4-3,4 2 2,-2-3-1,6 3-2,0-5-1,2 2-1,6-14-13,0 13 8,4 2-5,13-16-13,-7 14 13,3-1 0,0 2 0,2-1 2,12-12-6,-14 13 11,18-3-3,-8 6 2,-15 6 3,-1 1 1,-1 2-2,-1 2 1,-1 4 1,-2 0 1,-4 4 0,6-1 0,-7-1 1,0 4 1,0 1 0,-4 0 1,1-1 1,-2 2-1,-3-1 0,0 4 0,-5-3-1,1 1 0,-3-4 0,-4 4-1,0-3-1,-5 0 3,-2 4 0,-5-4 1,-1 2 1,-3 3 2,-45 10 13,40-13-4,1-2 1,1 0 6,4-3 2,4 1 4,1-4 3,5-2 5,1-1 8,2 0 5,-8-9 56,12 2-50,4-2-1,-3-6-1,1 0-5,-1-2-6,-4-2-8,-1-6-6,0-1-5,-30-33 10,25 26-21,-3-2-4,3-1-2,-3 4-2,-17-31 2,25 38-3,3-1-1,-15-30-1,23 40-5,4 3-11,-1-6-80,1 9-12,6-3-57,8-12-470,0 7 182,1 2-91,6 0-130,-2 0-98,0 2-34,7-1 0,3 0 61</inkml:trace>
          <inkml:trace contextRef="#ctx0" brushRef="#br0" timeOffset="-28831.7281">-361 3131 137,'10'-8'904,"-10"6"-500,-2 2-75,-17 0 170,11 2-287,-1 3-6,-16 3 176,13-1-214,-1 4-19,0-4-24,3 0-27,-2 1-32,0-3-53,-1 1-57,4 0-54,1 0-50,0-1-45,0 0-74,-2-2-101,-1 1-112,1-1-67,2 1-13,0 4 11</inkml:trace>
          <inkml:trace contextRef="#ctx0" brushRef="#br0" timeOffset="-28739.783">-568 3252 242,'0'-4'527,"-3"3"15,-5-4 472,0 7-559,-5 1-17,-20 9 391,13-4-445,1 2-40,-16 9 155,-2 0-256,19-9-191,1 2-47,-20 10-179,19-12-65,-1 0-99,1-1-108,-3 4-155,-1 0-128,-4 5-63,-3 2-16</inkml:trace>
          <inkml:trace contextRef="#ctx0" brushRef="#br0" timeOffset="-28002.86">-2239 4273 473,'-3'-5'569,"-2"-1"22,-8-28 956,11 22-1278,-12-29 362,12 25-498,2 0-38,2-3-29,-2-1-19,3 1-16,2-4-15,1 3-9,1 1-4,14-13 0,-9 17-2,8 3-1,-6-3 1,20-8 0,-13 11 0,-1 1-1,-2 2 0,3 0 0,-5 2 0,0 0 1,-6 0-1,3 2 0,-1 2-1,0-1 2,-6 4 2,2-4 1,-2 4 0,1 4-1,-1-4-1,-4 4 2,3 4 1,1-1-1,-4 1-3,3 3 2,-2 0-1,-3 1 2,0 13 20,-8-13-6,3 6 7,-3-3 3,-2 0 9,-3 1 10,-6 1 8,-2-1 9,-4 4 12,-9-1 7,-5 2 6,-2 2-1,-7-1 1,-7-1-4,-8 3-5,3-1-8,-8-3-12,-6 3-12,7-4-9,3-2-8,4 2-6,9-4-7,6-3-5,7-2-2,4-2-3,7-7 0,6-1 3,5-5 0,6-2 2,-1-5-2,8-3-1,3-3 0,8-2-2,-2-1-5,4-2-4,-1 0-5,4 1-1,2 3 0,-2 3-1,1 3 0,-1 1-1,-2 4 2,-1 1 2,1 2 0,-2-1 2,3 5 0,-3 1 1,1 0-1,19 0-1,-10 1 2,-4 2-1,1 1 2,0 3-2,-2 2 1,2 3 0,-6 0 2,1 4 4,-6 25 26,-8-14-2,-4 1 12,-6 0 12,-6 2 7,-2 4 6,-4-3 0,-4 4-6,1 0-5,0 0-7,-6 2-9,-21 32 9,33-34-33,3-8-7,1 3 0,10-5 2,6-4 2,4-4 1,6 0 4,5 1 4,8-10 3,3-1 2,3-1 1,2-6 0,5 0-4,-1-2-2,4-3-6,-2-6-4,4 0-8,-1-4-14,-1 0-22,0-1-33,31-25-227,-41 15 29,19-36-579,-25 27 249,-8-3-143,-6 2-64,-6 0-20,-1-1 8,-1 3 61</inkml:trace>
          <inkml:trace contextRef="#ctx0" brushRef="#br0" timeOffset="-27586.5239">-2549 3315 207,'2'-15'549,"2"4"66,3 0 11,-5 3-71,1 1-57,2-4 395,-5 7-486,4 4-40,0 0-53,5 15 153,-1-1-293,5 2-33,0 6-25,3 0-14,2 4-11,2 5-12,4 0-13,-1 5-16,6 1-12,-4 6-8,27 43 14,-31-45-31,20 41-37,-28-46-41,0 2-65,-2-6-98,-4-2-135,-4 22-809,-6-32 364,-7 6-61,-19 25-891,7-24 963</inkml:trace>
          <inkml:trace contextRef="#ctx0" brushRef="#br0" timeOffset="-26637.7878">-3494 4364 447,'10'-5'510,"3"-2"0,1 2-95,12-2 145,-13 4-358,-4 2-28,4 1-18,0 0-16,3 1-19,18 7 53,-9 2-78,-17-2-59,-3-5 0,0 2-1,-7 2 3,-4-1 1,-1 1 1,-5 2-1,-1-1-5,-2-5-4,-2 2-9,-1 1-7,-3-5-6,0-1-2,5 4 0,-1-4-3,1-4-1,6 3 0,2-5 2,3 0-5,2-1 7,1-9 18,4 7-1,1 2 11,0 0 14,2-1 15,-3 4 21,1-1 11,2 3 13,-5-3 11,3 5 9,-3-3 4,-3 3 5,3 3 3,-5 1 4,-3-1 2,-5 6 2,-8 1-7,-4 2-8,-9 1-8,-1 4-17,-10-2-18,3 3-18,-5-3-20,-41 12 12,45-16-47,6 1-5,-2-6-4,9-1-2,-1 0 1,4-5 0,8 0-1,-2-5 0,5-1-2,0-2-1,6-1 0,-1-1-2,5-1-2,-2-2-1,3 1-2,-2-2-2,3-4 0,0-51-30,8 43 22,0 4-3,3 10 6,-6 0-2,4 3 0,2-1-2,-1-6-11,1 11 15,-1-2-6,0 3 10,-1 4 2,0-3 1,0 2 1,1 1 0,-1 0 1,0 0 0,0-4 1,-2 4 0,0 0 0,-1 0 0,-2 0 0,3 0 0,-1 0 0,-2 0 0,3 0 0,0 0 0,-1 0 1,1 0 0,-2-3 0,3 3 0,-4-4 0,3 3-1,-2 1 0,12-6-1,-6 5 1,-3-2 0,4-1 0,-3 4 0,0-4-1,0 4 1,-2 0 0,5 0-1,-6 4 3,-2 0 5,0 3 4,-2 1 6,-4 7 22,1-8-17,0 5 1,-3-3-2,-5 15 10,8-14-23,-3 3-2,0 2 1,0 0 3,2 4 7,-5 4 5,-2 1 8,0 6 9,-3 1 10,-5 3 13,-27 42 96,16-34-72,1 1 1,-2-1 1,2 0-4,-2-4-5,0 1-9,8-3-12,-1 0-11,5-6-11,4-3-6,4 1-8,3-4-4,4-4-3,6 1-1,6 2 0,21 4 15,-2-16-14,5-1-1,50-1 13,-33-9-16,4-2-2,7-5-9,-2-1-9,7-1-11,63-19-78,68-27-320,-51 8-277,19-27-566,-82 27 386,4-3-58,-7 2-19,2-2 19,-10 0 61</inkml:trace>
          <inkml:trace contextRef="#ctx0" brushRef="#br0" timeOffset="-25809.7924">-5480 4329 95,'1'-4'488,"4"0"0,7 1 247,-8 3-497,4-4-43,-3 4-20,6 0 1,4 4 209,6 3 40,-10-6-212,8 6 172,5 5-80,-11-6-181,-3-1-16,4 2-17,-4-2-13,-2 0-9,-3 0-3,-1 8 55,-5-4-70,-6-1-6,1-1-7,-7 0-5,-1 0-3,-4-2-5,4 2-7,-6-2-7,6 2-4,-52 4-3,52-15 2,11 0-3,-1 1 0,3-4 7,1-2-4,1 2-1,-1 0 0,4 0-2,-1-6 4,-2 9 1,-1 1 3,-9 6 97,1 4-67,-23 10 69,-22 20 34,-19 9 14,30-24-82,-44 27 53,36-23-79,-48 23 26,45-26-49,5-1-6,-222-202-4431,240 164 3050</inkml:trace>
          <inkml:trace contextRef="#ctx0" brushRef="#br0" timeOffset="-25122.6503">-6428 4378 457,'8'-7'527,"-3"0"15,1 2-33,0-3 359,-6 4-459,4 2-1,4-3 725,-5 5-856,-2 0 108,-1 0-266,5 0-41,2 0-30,-3 0-17,4 4-12,2-3-5,3 5-1,5-2-1,-2 0 1,4 1 0,1-1 0,2-1 0,-2 1 1,3 1-1,-2-1-5,28 6 6,-28-4-9,2 0-1,-3-4 0,2 1-3,-4 2 2,23 2 2,-25-1-3,4-6 0,23 0 1,-24-2 2,4-2-3,-1 0 1,3 0-1,-1-3 1,-4 2-1,0-2 0,-5 2 0,-2 4 1,-2-5-1,-4 4 1,-3-2 1,-2 1 10,-10 3 7,-23 9 15,14-3-23,-79 27 23,17 0-23,34-16-5,-6 4 1,2-3 4,-6 6 2,-4-2 2,-1 1-1,-4 1 3,-1 0-3,-3-3-2,-1 3-1,1-1-5,-60 19 4,-110 35 3,208-71-11,-13 0 8,16-10 3,14-11-2,10 4-8,28 86 101,-164 44-73,86-81-26,-2-2-3,6-3-1,-7 1-4,2-1-6,5-5-11,3-2-13,2-4-20,1-1-31,8-9-49,5-1-60,7-7-120,6-7-104,3-2-125,-13-20-941,18 10 653,0-1-8,2 1 32</inkml:trace>
          <inkml:trace contextRef="#ctx0" brushRef="#br0" timeOffset="-24740.8239">-7510 4511 808,'8'-8'797,"0"29"148,-44 84-79,18-67-611,-11 8-2,-2 1-19,-7 9-30,-7 1-35,-6 4-38,-9 4-41,-4 2-50,-6 0-87,-6 4-117,4-7-96,-8 2-154,-8-5-173,-2-1-107,-11 0-63,-8-1-19,-10-1 38</inkml:trace>
        </inkml:traceGroup>
        <inkml:traceGroup>
          <inkml:annotationXML>
            <emma:emma xmlns:emma="http://www.w3.org/2003/04/emma" version="1.0">
              <emma:interpretation id="{17AB2124-0368-4E7C-95F7-9AA5554F14E8}" emma:medium="tactile" emma:mode="ink">
                <msink:context xmlns:msink="http://schemas.microsoft.com/ink/2010/main" type="inkWord" rotatedBoundingBox="1893,11877 576,12094 393,10982 1710,10766"/>
              </emma:interpretation>
              <emma:one-of disjunction-type="recognition" id="oneOf4">
                <emma:interpretation id="interp16" emma:lang="en-US" emma:confidence="0">
                  <emma:literal>r</emma:literal>
                </emma:interpretation>
                <emma:interpretation id="interp17" emma:lang="en-US" emma:confidence="0">
                  <emma:literal>.</emma:literal>
                </emma:interpretation>
                <emma:interpretation id="interp18" emma:lang="en-US" emma:confidence="0">
                  <emma:literal>T</emma:literal>
                </emma:interpretation>
                <emma:interpretation id="interp19" emma:lang="en-US" emma:confidence="0">
                  <emma:literal>5</emma:literal>
                </emma:interpretation>
                <emma:interpretation id="interp20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-23721.4054">-10816 5023 4664,'0'12'144,"0"3"-6,0-1-7,29 105 410,69-82-504,-65-35-29,51-4 8,-1-12-2,-48 5-7,31-7 4,-40 5-7,-5 0-1,6-12 4,-19 8-2,0 3-1,-3-5 0,-5-2 0,-36-124 69,28 101-34,4 4 2,4 20-21,1-16 35,2 20-21,-1-6 51,1 13-36,-3 0 0,0 2 90,0 15-32,-3 6 14,-2-4-55,4 15 75,2 39 32,2-39-129,2 3-4,0-1-7,24 71 41,-19-68-57,18 73 28,-7-33 13,13 30 70,-13-36-22,-8-5-5,-8-34-60,-1-1-2,0-4-6,-8 46 56,-10-31-39,-36 19 10,16-33-46,-198 74 22,-31-17-24,78-35-48,30-14-149,87-20-24,-84-15-1532,113-6 743,-49-6-2175</inkml:trace>
        </inkml:traceGroup>
      </inkml:traceGroup>
    </inkml:traceGroup>
    <inkml:traceGroup>
      <inkml:annotationXML>
        <emma:emma xmlns:emma="http://www.w3.org/2003/04/emma" version="1.0">
          <emma:interpretation id="{E46D5044-D03F-4C99-ABBF-3099D166A9D3}" emma:medium="tactile" emma:mode="ink">
            <msink:context xmlns:msink="http://schemas.microsoft.com/ink/2010/main" type="paragraph" rotatedBoundingBox="12300,7136 4985,8587 4705,7176 12020,57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65F1CF-1F4A-45B7-9EC6-76F78EA3C930}" emma:medium="tactile" emma:mode="ink">
              <msink:context xmlns:msink="http://schemas.microsoft.com/ink/2010/main" type="line" rotatedBoundingBox="12300,7136 4985,8587 4705,7176 12020,5725"/>
            </emma:interpretation>
          </emma:emma>
        </inkml:annotationXML>
        <inkml:traceGroup>
          <inkml:annotationXML>
            <emma:emma xmlns:emma="http://www.w3.org/2003/04/emma" version="1.0">
              <emma:interpretation id="{EB3DC97A-BEFB-4C32-8423-94A1B6894AF4}" emma:medium="tactile" emma:mode="ink">
                <msink:context xmlns:msink="http://schemas.microsoft.com/ink/2010/main" type="inkWord" rotatedBoundingBox="12300,7136 8150,7959 7870,6548 12020,5725"/>
              </emma:interpretation>
              <emma:one-of disjunction-type="recognition" id="oneOf5">
                <emma:interpretation id="interp21" emma:lang="en-US" emma:confidence="0">
                  <emma:literal>for,</emma:literal>
                </emma:interpretation>
                <emma:interpretation id="interp22" emma:lang="en-US" emma:confidence="0">
                  <emma:literal>far,</emma:literal>
                </emma:interpretation>
                <emma:interpretation id="interp23" emma:lang="en-US" emma:confidence="0">
                  <emma:literal>deter</emma:literal>
                </emma:interpretation>
                <emma:interpretation id="interp24" emma:lang="en-US" emma:confidence="0">
                  <emma:literal>...for</emma:literal>
                </emma:interpretation>
                <emma:interpretation id="interp25" emma:lang="en-US" emma:confidence="0">
                  <emma:literal>'{For</emma:literal>
                </emma:interpretation>
              </emma:one-of>
            </emma:emma>
          </inkml:annotationXML>
          <inkml:trace contextRef="#ctx0" brushRef="#br0" timeOffset="-74685.4684">-1065 143 268,'0'-7'350,"0"-4"-42,0 3-56,0 1-65,-1-2-44,1 2-27,0-1-12,0 1-5,0 0 2,0 0 4,0-7 133,0 5-90,0 1 27,0 1 30,0-4 30,1 3 19,-1 0 13,3-2 4,-1 2-6,-2 0-9,6 0-17,-4 5-24,3-5-29,-2 4-26,0-1-23,2 4-21,0-2-20,0 0-20,3-1 21,-4 2-69,3 2-7,-2-3-7,-1 3-5,1 0-3,2 3-2,-1-3-2,2 4-2,3 1 0,10 11 0,-8-4 0,0 0 1,1 3 1,-1 4 1,3 0 1,-3 1 0,5 2 2,-2 0-1,-3 3 2,3 1 0,-4-1 0,5-2 0,-5 1 1,-2 2-1,3 1-2,-2-4 0,2 2-1,-3-2-1,14 26 3,-15-28-3,2 1 1,-4-1-1,6-2 0,-5-1 1,0 1 0,-3-1-1,7 12 6,-5-15-4,-6 1 2,3-2 0,-3-1 1,6-1-1,-3 2 1,1 0-2,3 0 1,-3-1-1,3-1 0,8 16 6,-8-19-6,-1 3-1,1 0 2,0-2-2,8 19 12,-15-25-14,-1 2 1,7-5 2,-6 4-1,-1-5-1,4 0 3,-3 0-3,-1 0 1,7-1 7,-6-3-7,2 3-2,2-5 1,0 2-3,1 0-1,-4 0-3,3-1 0,1 0-3,1-2-8,-4 5 6,0-6-10,-1 7 9,-2-2-1,0-2 1,0-4-7,0 6 9,0-4 1,3 7 1,-2-5 0,-1 1-1,4 2 0,-4 1-1,5-3-2,-2 1 0,0-1-2,-1 3 0,2-2 2,0-1 2,-1 0 0,-2 2 4,4-3 0,-5 4 2,3-2 1,-3-5 1,4 6-1,-4 1 0,1-3-1,-1 0 0,7 3-1,-7-2 0,6-4-2,0 5 1,-4 2 1,3-3-1,1 1-1,-1 2 1,0-2 0,0 2 1,1 0 0,-4 0 0,3 0-1,-2 0 1,0 0 0,-3 2 0,2-2-1,1 9-7,-2 0 4,-1-5 2,4 8-2,0 0 2,-4-6 3,4 1 1,-1-2 0,-3 2 0,0 0 1,0-2-2,0 2 0,0-4 1,-7-1-2,3 3-1,-1 0 1,0 0 1,-6-1-1,1 1 1,-16 2 1,7-5 0,5 0 0,1 1 1,-2-1-1,6-2 1,1 0 1,0-2 1,1-3 12,1 0-3,6 1 2,0-1 3,0-2 1,6-2 1,-4 1 1,9-4-3,-4 1-4,-1 0-1,0-4-4,6-4 5,-7 11-12,-2 1-8,-2 2-16,-2 1-30,-2 1-40,-2 1-56,-7 2-101,0 5-103,-3-3-72,-9 5-116,-2 0-150,-7 5-74,-9-1-18,2-2 14,-10 4 76</inkml:trace>
          <inkml:trace contextRef="#ctx0" brushRef="#br0" timeOffset="-78260.1518">-356 694 6109,'-16'-45'-29,"15"39"24,-420 357-2,83-196 27,-17-43 7,333-112-18,-44-30 39,61 18-43,4-4-5,1 0-3,4-25-34,1 19-24,6-4-34,20-50-436,-22 55 231,4-15-456,-5-1-484,-9 30 172,-19 13-603</inkml:trace>
          <inkml:trace contextRef="#ctx0" brushRef="#br0" timeOffset="-78531.9974">-744-151 2630,'5'13'1275</inkml:trace>
          <inkml:trace contextRef="#ctx0" brushRef="#br0" timeOffset="-76214.3315">-2082 1001 403,'-5'-5'859,"5"5"-528,3-2-103,18-3 274,-13 5-405,-1-3-1,1-1-1,0-1 4,9-6 125,-9 6-87,13-13 403,-3-4 308,-12 14-653,-4 4-20,6-7 115,2-3-71,10-14 20,-7 14-124,-10 9-65,2-3-4,0 2-7,-2 5-6,2-2-7,-2 0-5,0 3-8,7 3 0,-5 0-11,0-2-2,1 5 0,9 3 1,-7-2-1,4 2 0,1-2 2,19 5 2,-14-8-1,3 3 1,0-2 2,1-1 0,4-1-1,-2-1 0,2 1 1,-1-3 1,4 2-3,-3 0-1,-1-2-1,1 0 0,0 0 0,-2 0-1,-2-2 0,6 0-1,-9 2 1,2 0 0,19-3-1,-26 3 1,2-2 0,23-2 1,-22 1-2,-5-2 0,-4 3-5,-7 2 5,3 0-2,-8 0-1,4 2 2,-4-2-1,-6 9-1,-1-4 4,-49 29 31,-108 44 81,46-33-40,-18-4-4,-17-1-6,-19-4-13,2-2-14,22-4-10,88-16-18,4-3-2,11-2-1,-33 2 3,50-4-3,6-6 3,-8-2 16,25-6-10,2 2 0,7-21 16,13-14-8,27-32-9,-12 27-11,13-16-3,-7 23-2,-8 14 2,-7 15-3,0 2 1,0 6-1,-9-2 2,11 3 0,-3 4-2,2 0 2,-8-1 0,-4 2 0,13 15-2,-15-12 2,2 12-3,-3-5 1,-5-1 2,0 5 1,-2 0 2,-3 1 2,-1 3 4,0-1 4,-9 4 2,2 0 3,-4 2 4,-4 0-1,-34 28 19,21-23-22,-6-3-1,-1 2-2,-9-1-4,0-1-9,2-1-13,-45 23-74,48-28-1,5-3-53,3-6-57,3-3-82,-20 2-571,28-14 285,4-7-155,-2-1-71,1-7-24,-19-14-741</inkml:trace>
          <inkml:trace contextRef="#ctx0" brushRef="#br0" timeOffset="-75881.6436">-3096 1014 251,'11'-9'486,"-3"2"23,7-6 991,-15 14-1218,-148 178 1637,50-90-1700,42-36-144,-71 56 16,60-54-95,1 2-55,7-2-100,-135 168-3089,194-206 2473,8-8 74</inkml:trace>
          <inkml:trace contextRef="#ctx0" brushRef="#br0" timeOffset="-78870.5637">0 195 1216,'29'-64'848,"-9"16"141,-20 37-659,6-64 2538,-3 78-2635,2 19-203,8 23-21,33 128-4,-25-60 2,31 186 16,-24-141-7,6 61-79,-35-193-14,-14 39-1428,-44-96-1570,31 16 2259</inkml:trace>
        </inkml:traceGroup>
        <inkml:traceGroup>
          <inkml:annotationXML>
            <emma:emma xmlns:emma="http://www.w3.org/2003/04/emma" version="1.0">
              <emma:interpretation id="{AB52B469-B17B-4CF6-B44B-F0518438F08F}" emma:medium="tactile" emma:mode="ink">
                <msink:context xmlns:msink="http://schemas.microsoft.com/ink/2010/main" type="inkWord" rotatedBoundingBox="6810,8149 4970,8514 4718,7244 6558,6880"/>
              </emma:interpretation>
              <emma:one-of disjunction-type="recognition" id="oneOf6">
                <emma:interpretation id="interp26" emma:lang="en-US" emma:confidence="0">
                  <emma:literal>of</emma:literal>
                </emma:interpretation>
                <emma:interpretation id="interp27" emma:lang="en-US" emma:confidence="0">
                  <emma:literal>or</emma:literal>
                </emma:interpretation>
                <emma:interpretation id="interp28" emma:lang="en-US" emma:confidence="0">
                  <emma:literal>o</emma:literal>
                </emma:interpretation>
                <emma:interpretation id="interp29" emma:lang="en-US" emma:confidence="0">
                  <emma:literal>off</emma:literal>
                </emma:interpretation>
                <emma:interpretation id="interp30" emma:lang="en-US" emma:confidence="0">
                  <emma:literal>on</emma:literal>
                </emma:interpretation>
              </emma:one-of>
            </emma:emma>
          </inkml:annotationXML>
          <inkml:trace contextRef="#ctx0" brushRef="#br0" timeOffset="-73762.9966">-5613 1103 385,'19'-17'444,"-1"-2"-45,38-38 393,-23 29-407,-20 16-168,-1 0 28,-4 4 21,1-10 314,-4 7 34,-26 10 383,3 5-828,-10 4-25,-53 25 66,33-12-135,-9 7-13,-4 7-8,-7 5-6,1 2-4,-1 3-7,3 1-6,0 5-8,6 2-6,-37 52 6,61-54-15,9 6 0,10-4 0,16 47 11,46-15 2,-4-49-10,64 20 11,24-25-3,-61-23-11,66-3 4,-68-10-8,-4 1 1,-4-3-2,-3-2-1,-5-2-2,-4-3-11,-2 2-12,-7 1-15,17-11-128,-34 10 19,-5 1-58,-10-4-95,-6 0-91,-5-1-55,-7 2-73,-14 1-121,-11-3-80,-64-10-791,40 13 825</inkml:trace>
          <inkml:trace contextRef="#ctx0" brushRef="#br0" timeOffset="-70183.9317">-6239 1574 139,'0'1'268,"3"-1"-14,-1 0-31,-2 0-43,0-1 69,-2-2-50,-1 0-113,-18-6 308,8 9-352,10 0-37,2 0-1,-3 0-1,4 0-2,0 0 0,0 0 0,0 0 0,0 0 1,0 0 0,4 0 5,0 0 60,-4 0-23,4 0 15,-3 0 14,-1 0 122,0 0-79,0 0 8,0 0 6,0 0-1,0 0-2,0 0-6,0 0-12,0 0-10,0 0-19,0 0-16,0 0-17,0 0-13,0 0-7,0 0 0,0-1 2,0-2 5,0 3 11,0-3 12,7-2 200,-7 5-152,6 0 241,-6 0-92,0 0-5,-5 0-20,4 0-131,1 0-7,0 0-17,0 0-13,0 4-14,-4-3-12,1 6 8,2 5-23,-11 58 3,-2-5 14,-1-17 15,6-22-18,-4 2 5,-30 57 93,23-58-85,-44 62 81,-16 1-27,16-29-54,-8 2-17,38-36-19,-3 1-4,3-1 0,5 0-2,4-4-4,-1-4-7,-12 18-57,22-20-21,0-7-55,-17 19-822,9-19-330,0-4-367,-1-6 23</inkml:trace>
          <inkml:trace contextRef="#ctx0" brushRef="#br0" timeOffset="-73383.2132">-6622 1086 2305,'40'0'464,"186"194"2090,-212-159-2417,-7 0-12,4 0-17,-6 3-9,-2-2-13,-3 4-13,-3 0-10,-2-1-8,-6 1-7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20:24.64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A7A4894-9B39-4F7A-9C28-76FA085D5117}" emma:medium="tactile" emma:mode="ink">
          <msink:context xmlns:msink="http://schemas.microsoft.com/ink/2010/main" type="inkDrawing" rotatedBoundingBox="1603,1952 4375,1998 4365,2581 1593,2534" semanticType="callout" shapeName="Other">
            <msink:sourceLink direction="with" ref="{02E64857-C15C-4448-AEE8-190970FE3CB5}"/>
            <msink:sourceLink direction="with" ref="{A7FD6D09-5DB6-4995-BAE3-B589533DD013}"/>
          </msink:context>
        </emma:interpretation>
      </emma:emma>
    </inkml:annotationXML>
    <inkml:trace contextRef="#ctx0" brushRef="#br0">-4946 444 646,'8'-3'526,"-3"-2"-40,-2-4 623,-67 45 536,24-13-1337,-7 1-30,-85 34 193,-44 8-108,70-31-227,-13-4-24,-131 26 59,117-33-102,-138 14 39,134-27-67,4-3-6,2-3-5,-217-13 38,243-4-54,-68-29 7,30-14-6,29-10-1,34-3-3,50 31-4,4 5 0,10-4 0,29-75 10,142 41-28,-90 58-9,7 1-15,172-13-255,-164 23 89,59-3-520,-41 8-457,-53 40-1330,-71 6 911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23:26.71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85273EB-84B8-41DF-8E3C-59237876B688}" emma:medium="tactile" emma:mode="ink">
          <msink:context xmlns:msink="http://schemas.microsoft.com/ink/2010/main" type="inkDrawing" rotatedBoundingBox="572,9672 13205,8325 13233,8585 600,9931" semanticType="underline" shapeName="Other">
            <msink:sourceLink direction="with" ref="{7163CA56-BC8E-4A35-A991-158EC2DA2B3A}"/>
          </msink:context>
        </emma:interpretation>
      </emma:emma>
    </inkml:annotationXML>
    <inkml:trace contextRef="#ctx0" brushRef="#br0">12618 11 1862,'-19'-18'134,"14"16"-118,-51 2 17,48 2-32,-24 16 4,25-15 288,7-6-194,-6-1 786,4-1-504,2 5-330,0 0-24,0 0 37,0 0 32,-3 0-39,3 0 0,-3 0-8,-2 0 1,3 0-4,-9 0-5,2 3-8,-4-1-8,0-2 0,-6 4-3,4-1-2,-4 2-1,5-1-1,-2 1-1,3 2 0,0-4-1,2 4-5,1-2-3,0 0-2,2-3-1,-3 3-1,-2 6 4,8-9 1,-3 3 5,-14 9 55,-10-5-3,17-5-29,-31 8 29,-15 2-15,29-7-33,-8 0-3,1 1-4,-2 0-4,0 0 0,-3-1-1,0 0-3,3 0-1,-4-3 0,1 0-1,-39 7-1,44-10 0,-2 2 0,-3 1 1,-36-1 1,0 1 2,45-2 0,-46 5-2,40-4-2,-4 1 1,5 1-1,-9-1 0,3 1 0,-60 7 0,50-5 0,-2 0 0,-1-2 1,-60 10-1,63-8 0,-3 0 0,-59 5-1,1 0-1,58-8 1,-55 6-3,55-5 3,3-4-1,-2 2 1,3 2 0,2-3 0,-4 0 0,-3 3 1,4-3 0,-7 1 1,-67 2 5,63-1-2,3 1-1,0 2 0,4-4 0,-2 6-2,4-2-1,2 0-1,1 1 0,6-1-4,5 1 3,-2 0-1,-38 3 2,46-7 1,-4 1-1,-1-3 1,0 0 0,-10 1 0,-2-3 0,-9 2-2,-169 2-1,140 2 1,-5-5 1,-8 7-1,-1-4 1,-339 26 4,338-19-1,9-3 1,3 3 0,7-6-1,9 5-1,8-4-1,5 1-1,4-2 1,-56 7-2,60-9 1,-4 5 0,-1-4 0,-83 14-1,63-13 2,-99 17-2,82-7 0,-1-2-1,-113 20-3,105-18 7,-97 18 2,13-3 3,16-6 1,93-15-5,2 3-2,3-4-1,-1-1-1,-84 11-3,77-10 3,-2-1 0,-9-2 0,-2 3 2,-5-4 0,-119 8 0,-16 4 6,118-6-4,-2-1 1,6-1-3,5-1 0,-98 12-2,31-3-3,101-13 2,9 4 1,7-2 2,8-1-1,6-1 2,8 1 0,4-3 1,1-1 1,6 2-2,3 0 2,-3 1-1,-25 4 0,27-1-2,-3 0 0,-2 0 0,2 4 1,-5-1-1,-1 3 0,1-4 0,-5 6 0,4-2 1,-1 0-1,1 0 0,-4-3-1,-29 9 1,38-8 0,7-4 0,-41 12 5,47-14-3,-4-3-1,3 6 0,-4 1 0,-4-1 1,2 0-1,-10 5-1,3-3 0,-46 14 4,37-11-2,1 1-1,-38 12 1,43-17-1,3 3-1,-21 2 0,35-6-2,2-3 0,5 1 0,3 0 0,-1-3 0,6 1 1,-3-2-1,4-1 0,-4 6 0,6-6 1,-4 2 0,-12 2-21,5-1-7,-5 1-17,-35 8-143,20-4 39,-44 15-264,33-16 165,-77 12-570,84-18 480,1 2-106,7-3-65,5-3-32,7-6-9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21:17.58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D56875-93B7-437D-B9F1-0AEABECE01FF}" emma:medium="tactile" emma:mode="ink">
          <msink:context xmlns:msink="http://schemas.microsoft.com/ink/2010/main" type="writingRegion" rotatedBoundingBox="5297,32 24881,230 24735,14654 5151,14456"/>
        </emma:interpretation>
      </emma:emma>
    </inkml:annotationXML>
    <inkml:traceGroup>
      <inkml:annotationXML>
        <emma:emma xmlns:emma="http://www.w3.org/2003/04/emma" version="1.0">
          <emma:interpretation id="{7140A8A0-4E6D-484D-972A-147EF4C16A90}" emma:medium="tactile" emma:mode="ink">
            <msink:context xmlns:msink="http://schemas.microsoft.com/ink/2010/main" type="paragraph" rotatedBoundingBox="14065,138 17656,156 17651,1043 14061,1025" alignmentLevel="6"/>
          </emma:interpretation>
        </emma:emma>
      </inkml:annotationXML>
      <inkml:traceGroup>
        <inkml:annotationXML>
          <emma:emma xmlns:emma="http://www.w3.org/2003/04/emma" version="1.0">
            <emma:interpretation id="{C9534B43-E109-42DA-87B6-F8766D9AED33}" emma:medium="tactile" emma:mode="ink">
              <msink:context xmlns:msink="http://schemas.microsoft.com/ink/2010/main" type="line" rotatedBoundingBox="14065,138 17656,156 17651,1043 14061,1025"/>
            </emma:interpretation>
          </emma:emma>
        </inkml:annotationXML>
        <inkml:traceGroup>
          <inkml:annotationXML>
            <emma:emma xmlns:emma="http://www.w3.org/2003/04/emma" version="1.0">
              <emma:interpretation id="{6C1ED00C-0AE1-4FA2-ADD2-BA6AFE7785EB}" emma:medium="tactile" emma:mode="ink">
                <msink:context xmlns:msink="http://schemas.microsoft.com/ink/2010/main" type="inkWord" rotatedBoundingBox="14065,138 17656,156 17651,1043 14061,1025"/>
              </emma:interpretation>
              <emma:one-of disjunction-type="recognition" id="oneOf0">
                <emma:interpretation id="interp0" emma:lang="en-US" emma:confidence="1">
                  <emma:literal>math</emma:literal>
                </emma:interpretation>
                <emma:interpretation id="interp1" emma:lang="en-US" emma:confidence="0">
                  <emma:literal>moth</emma:literal>
                </emma:interpretation>
                <emma:interpretation id="interp2" emma:lang="en-US" emma:confidence="0">
                  <emma:literal>mouth</emma:literal>
                </emma:interpretation>
                <emma:interpretation id="interp3" emma:lang="en-US" emma:confidence="0">
                  <emma:literal>month</emma:literal>
                </emma:interpretation>
                <emma:interpretation id="interp4" emma:lang="en-US" emma:confidence="0">
                  <emma:literal>meth</emma:literal>
                </emma:interpretation>
              </emma:one-of>
            </emma:emma>
          </inkml:annotationXML>
          <inkml:trace contextRef="#ctx0" brushRef="#br0">5415-1369 848,'-2'-4'373,"2"1"-57,-6 2 138,6 1-293,-2 0-21,-1 0 111,1 0-127,2 1 5,-3 2 9,0 1 8,3 0 8,-2 0 8,-1 2 6,-2 18 344,2-7-220,1-6-171,-1 1-20,-2 12 57,-6 16 14,6-18-71,4-10-56,-6 11 58,-1-1-52,8-21-42,-1 3 4,1-1-7,0-3 1,0 3-1,0-3-2,0 0 2,1-3 25,-1 0-9,3-1 3,-3 0 3,5-4 3,-2-3-1,2-3 0,0 0-4,3 1-5,3-6-8,-3 1-5,2-5-1,0 3-4,-2 1-1,3-2 0,-3 3-2,-2-1 1,6 6 0,-4-1 0,-4 2 0,1 3 0,0-1 0,3 4 0,-3-2-1,3 4 1,0 0 0,3-2 0,2 1-1,-3 1-1,2 1-1,1 2 1,3-2-1,0 2 0,-3 1 0,10 0-4,-12 1 4,-5 2 1,10 9-5,-11-4 2,0-1 2,-2 5-1,0 0 1,-3-1 1,0 6 0,-3-5 1,0 3-1,1 3 1,-1-3 1,-2 1-1,-3 12 0,3-15 0,2 1 0,2-2 1,-3 3-1,4-4 0,0-2-1,0-1 1,4 1 0,-3-4 1,-1-1-2,3 1 1,1-3 1,-3 0 1,-1-2 1,3 0 0,-1 0 9,1-2-5,0 0-1,7-10 3,-5 5-5,1 0-2,-1 1-1,3-5 1,-1 0-2,1-1 2,3-2 0,-2 1-1,4-1 1,3 0-2,0-5 1,23-17 2,-21 15-1,2 2-1,1 2 1,15-22 2,-17 20-1,-2 0-1,0 3 0,-3 0-1,5 2 0,-9 0-1,3 2 0,-2 3 0,-5-1-1,1 3 0,1 0 1,-7 6 0,4-5 1,2 6 0,-6 0 0,4 0-1,-2 0 0,0 0 0,-3 3-1,2 0 0,-2 2 0,3-2 0,0 4 1,-3 2 0,0-2-1,-6-2 1,1 16 0,-3 2-1,7-12 1,-7 1-1,3 2 1,-10 13 2,9-16-2,-1 3 2,1 0 3,-5 11 6,9-14-6,-4 3 1,4-2 1,-6 10 7,5-13-7,1 12 7,2-2 1,0-12-8,0 8 4,2-3-4,1-5-5,-3-2 0,0 1 0,0-5 0,0 3 0,0-1 0,0 2-14,0-10-1562,0-14-442,13 11 548</inkml:trace>
          <inkml:trace contextRef="#ctx0" brushRef="#br0" timeOffset="1180.073">6791-1516 480,'-1'-8'377,"-3"4"-48,-4-1 156,0 0-190,7 3-185,-6-1 80,2 2-96,5 1 4,-1 1 127,-6 2 57,6-7-123,-2 4 13,3-3 175,3 1-181,-2-1-13,3 3-15,-1 0-17,-3 0-16,1 0-16,4 0-12,3 0-6,8 5 58,-8-5-69,0 3 1,-1-3-2,26 6 226,-26-3-229,-5-3-4,1 2-2,-2-2-3,-1 2-2,4 1-5,-4-3-2,0 4-3,0-1-5,0 2-2,-4 0-3,4 1-4,-4 2-2,2 0-2,-1 3-3,-1-3-3,0 3-2,4 1-3,-2 0-2,-1 0-1,0-1-1,3 1-1,-2 0 0,-1-4 0,0 4 3,-2 1 0,3-1 3,-4 0 3,1-3 3,0 1 2,-3 2 1,3-3 2,-11 10 21,8-11-19,2 3-3,-5-3-2,3 3-1,0-4-2,-2 1-1,-21 20 16,20-23-21,3-1 1,-13 6 8,15-8-8,-7 1-1,-14 1-3,12-4-22,-1 0-27,0 0-42,-14 0-249,7-4-342,12 1 244,3-2-61,-6-4-726,7 7 511,7 2 2</inkml:trace>
          <inkml:trace contextRef="#ctx0" brushRef="#br0" timeOffset="645.6638">6963-1571 318,'5'-4'272,"-4"3"-22,6-3-28,-6 1-32,4-1-29,-2 3-25,0 1-22,-1-2-16,5-2-7,-1 3 183,0-5-168,-4 5 18,3-10 380,-2 10-298,0-1 15,-3 2 3,0-4 0,0 3-11,0 1-13,0-4-18,0 4-19,-3 0-21,0 4-19,-2-4-17,-3 5-16,-2-2-11,-3 4-15,-3 4-14,0 1-10,-1-4-10,2 4-8,1-1-7,-4 1-5,5 0-4,4 1-2,-11 17-3,16-15-2,-1 0 1,2-2 0,1 1 5,2 2-1,2-3-1,4 2 0,0 0 0,3-4 0,2 4-2,-2-3-1,3-3-4,2 1 2,-1 2 2,3-6 0,0 4 0,-6-4 0,6 1 1,-4 0 0,1 0-2,-3-2-7,3 1-13,-2-5-15,18 5-197,-23-8 83,2-2-63,0 3-47,-3-5-38,3 1-25,0-2-24,-3-1-56,-5-3-63,0 0-75,-5 1-25,-3 0 2,0-2 20</inkml:trace>
          <inkml:trace contextRef="#ctx0" brushRef="#br0" timeOffset="1868.3829">7537-1361 186,'0'3'280,"2"0"-12,-2 2-19,0-5-29,-2 3 287,-4 1-374,4-3-10,-4 2-5,4-3-1,-3 0 140,-1 0-113,-1 0 355,7 0-320,0 0-2,2 0-6,-2 0-10,5 0-10,-2 0-9,0 1-11,-1 2-9,3-3-8,-2 0-2,2 4-3,1-4-6,1 0-1,1 0-6,3 0-6,3 3-8,-1-3-10,6 0-11,21 0 31,-19 0-60,7 0-10,-1 0-7,27-3 2,-25 3-11,0 0-2,-2-4-1,-1 4 0,1-3-1,-7 2 2,1 1 0,-2 0 2,-5-3 2,5 3 4,-6 0-1,2 0 1,-2-1 1,-1 1-1,3 0-2,-2-4-2,0 4-1,-1 0-2,3 0-2,-2-2 1,1 1-2,5-3 4,-11 4-1,0-1-2,-3 1 0,2 0 0,-6-3-4,2 3-2,-3 0-7,0 0-18,0-3-26,-3 3-34,2-1-51,-6 1-82,2-3-75,-3 0-63,0 2-50,-1-6-63,-1 6-72,-4-3-85,1 4-48,0-3 25,3 0 42</inkml:trace>
          <inkml:trace contextRef="#ctx0" brushRef="#br0" timeOffset="2700.9072">7906-1524 454,'3'-4'370,"-3"4"-32,0-5 186,0 3-334,0-1-31,0 1-19,0-2-8,0 1-3,-4 3 1,-3 0 145,6 0-130,1-5 6,1-2 166,6 5-156,-7 2-1,1-3 139,2 3-160,-1-4-8,-2 4-8,0 0-10,0 0-5,0 0 96,0 0-107,0 0-6,0 0-7,0 0-7,0 0-9,-2 0-12,2 4-12,0-4-10,-3 1-13,3 1-6,0-2-7,-1 2-4,1 3-2,0 2-2,0 0 0,0 0 0,-4 5 1,4-2-1,-3 16 2,3-12-2,-1-3 1,1 2 1,-4-1 3,1 0 0,-2 1 3,4 2 3,-2-4 1,-2 4 1,2-4 2,1 4 1,-5 0 0,6-1 1,-6 17 14,3-15-17,4-2 0,-2 0-2,2 14 7,0-15-11,0-1-1,0-3 0,2 1 0,-2-2 0,0 0 0,0-1 3,-2-3 1,2 4 4,-3-4 5,0 2 5,-4-1 35,1 7 2,1-5-34,-37 60 68,25-26 307,17-45-549,4-60-4964</inkml:trace>
          <inkml:trace contextRef="#ctx0" brushRef="#br0" timeOffset="7076.146">8659-1841 717,'-2'0'182,"-1"0"-25,1-5 218,-4 4-183,6-1-105,0 2-6,0-5 64,0 5-79,0-3-1,0 3 60,0 0-59,-2-3 147,-1 3-61,0 0-72,3 0 3,0 0 2,0 0 9,0 0 9,0 0 11,0 0 13,0-1 12,0 1 7,0-4 8,6 4 166,-6 0-167,2 0-6,-2 0-8,0 0-4,0 0-3,0 0-5,0 0-9,0 0-7,0 0-9,0 0-12,0-3-11,0 1 32,0-1-78,0 3-12,0 0-9,0 5-6,0 2-9,0 0 1,0 1-1,0 4-1,0 3 1,0 0 1,0-2 1,0 1 1,0 2 0,0-3-1,0-1 1,0 2-1,0-2 2,0 2-1,0-2 0,0-3 0,0 1 1,0-1 0,-2 7 2,2-4-1,-3-4 2,-2 17 4,2-10-5,1 1 2,-4-4 1,4 7-2,-1-1 0,2 0-3,-6 5 1,2-4-1,4 1 2,-6 1-2,6-2 0,-6-1 1,6 1-1,-3 0 0,3-2 0,1 1 0,-7-2-1,7-4 1,-1 5 0,-2-4-1,1-1 0,-1 0 1,0-1-1,1-2 1,-4 9-1,4-9 0,-3 10 3,-1-11 0,4-3-1,-1 2-1,1 1 0,-1-2 0,0-5 0,3 3 1,-5-1 0,5 1-1,0-4 2,0 4 1,0-4 0,0 0 0,0 0 0,0-4 0,0 4 0,0-4 1,5 1 0,-5-2 1,6-1-1,-4-2 0,1 0-3,2-4 1,0 2-1,0 1 0,1-2-2,-1 2 0,0-1 0,3 0 0,8-9-1,6-6-1,-4 12 0,-10 6 1,0 0 1,13-1 2,-10 2-2,-5 2 2,15-15 0,-2 3 0,-12 8-1,9-6-1,-11 10 0,3 0 0,-3-3-1,3 3-3,-4 3 1,4-5 1,-3 6 0,3-1-2,-1 1 2,-6 0-1,4 0 4,1 0-2,-4 1-2,9 2 0,-9 0 1,3 1 1,-2-3 0,2 7 0,-2-2 0,0-5 0,-3 5 0,0 0 1,0 0 1,0-1 0,0 2-1,0 1 1,0-1 0,0 2-1,0-2 2,0 10-1,2 2 0,-2-12 1,3 5-1,2 14-1,-2-17 0,-3 6 0,-3-8 0,0-3 0,3 3 2,0 11 10,0-14-5,0 3-1,0-3 1,0 0-2,-2 0 0,2 3 0,0-6-3,0 6 1,0-3-2,0 3 0,0-3-1,0 0 0,0 0 2,0-1 1,0 1-1,0-2 1,-3 1 1,3 1-2,-2 1 1,2-2 1,-3 1 1,0 1 4,1 2 3,-1-4-6,3-2 1,0 2-2,0 2-1,0-5-1,0 0-1,0 3-1,0-3 1,0 4-1,0-4 1,0 0-1,3 0 0,-3 0-1,2 4 5,1-4-4,0 0-1,-3 0-4,2 0-3,-2 0-7,3 0-14,-1 0-25,-2-3-31,3 2-40,0 1-71,-3-4-95,5 1-79,-4-5-93,3 4-150,0-3-96,4 2-56,9 1-17,0-1 38</inkml:trace>
        </inkml:traceGroup>
      </inkml:traceGroup>
    </inkml:traceGroup>
    <inkml:traceGroup>
      <inkml:annotationXML>
        <emma:emma xmlns:emma="http://www.w3.org/2003/04/emma" version="1.0">
          <emma:interpretation id="{9DBCFFFA-A33C-4FCF-8D6D-91D17556B478}" emma:medium="tactile" emma:mode="ink">
            <msink:context xmlns:msink="http://schemas.microsoft.com/ink/2010/main" type="paragraph" rotatedBoundingBox="6711,869 20239,1381 20178,2977 6651,24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60677CC-805D-4D2D-99FE-2FF97BD1FDE5}" emma:medium="tactile" emma:mode="ink">
              <msink:context xmlns:msink="http://schemas.microsoft.com/ink/2010/main" type="inkBullet" rotatedBoundingBox="6690,1429 7796,1471 7762,2351 6657,2309"/>
            </emma:interpretation>
            <emma:one-of disjunction-type="recognition" id="oneOf1">
              <emma:interpretation id="interp5" emma:lang="en-US" emma:confidence="1">
                <emma:literal>T</emma:literal>
              </emma:interpretation>
              <emma:interpretation id="interp6" emma:lang="en-US" emma:confidence="0">
                <emma:literal>s</emma:literal>
              </emma:interpretation>
              <emma:interpretation id="interp7" emma:lang="en-US" emma:confidence="0">
                <emma:literal>y</emma:literal>
              </emma:interpretation>
              <emma:interpretation id="interp8" emma:lang="en-US" emma:confidence="0">
                <emma:literal>,</emma:literal>
              </emma:interpretation>
              <emma:interpretation id="interp9" emma:lang="en-US" emma:confidence="0">
                <emma:literal>3</emma:literal>
              </emma:interpretation>
            </emma:one-of>
          </emma:emma>
        </inkml:annotationXML>
        <inkml:trace contextRef="#ctx0" brushRef="#br0" timeOffset="-7495.0349">-1356-468 122,'0'-8'532,"0"0"16,0 2-41,0 1-109,0 0-89,0 3-53,0-3 558,-1 10-516,-6 21 14,7-15-228,-1 1-10,-3-1-1,4 4-8,-1 0-6,1-3-10,0 3-10,0-2-9,1 2-6,3-2-6,-3-2-3,6 0-3,-1 1-3,0-4-1,1 3-1,7-4-2,-4-4 1,3-1-3,12-4-3,-7 0-3,-4-3-1,1-2 0,-2-1-1,0-3-1,-1-1 3,0 1 2,-3-5-1,-1 0 2,4-3-2,-3-1 0,4-2-1,0 3-1,16-34-6,-21 42 9,0 0 1,-3-1 1,-1 5 0,6-4 5,-10 7-3,3 1 1,-3 3-4,0 0 1,0 0-1,0 3 0,0 1 1,0 3 0,0 4 0,-3 2 0,3 3 1,0 3-1,3 4 3,0 4-1,-1 0 1,4 1 0,1 2-1,-1 5-1,1-1 0,1-3-1,0 2 0,3 0 0,-5-4-1,1 2-1,-1-4 2,2 27 5,-1-3 10,-6-28-8,-1-1 3,0 1 2,0-2 4,0-1 5,0-1 0,0 3 2,-1-7 0,1 2 5,-4-3 8,1 0 8,-2-3 10,1-1 9,-4-1 10,-5-1 9,-3 0 4,-74 14 163,43-18-184,-4 0-10,-10 3-12,-5-7-10,-8 3-7,-3-3-7,0 0-5,-69-7 6,82 3-14,8 0-2,-32-3 2,54 0-5,5 3 2,7 0-6,3 1-2,4-2-7,4 2-10,1 2-16,4-2-25,-1 0-29,4 2-36,0-3-56,9-11-423,-1 6 214,47-30-1222,-23 23 909,6-2-8</inkml:trace>
      </inkml:traceGroup>
      <inkml:traceGroup>
        <inkml:annotationXML>
          <emma:emma xmlns:emma="http://www.w3.org/2003/04/emma" version="1.0">
            <emma:interpretation id="{896E11FA-43AC-4BFB-B893-14537DD4E8A1}" emma:medium="tactile" emma:mode="ink">
              <msink:context xmlns:msink="http://schemas.microsoft.com/ink/2010/main" type="line" rotatedBoundingBox="8643,942 20239,1381 20178,2977 8583,2538"/>
            </emma:interpretation>
          </emma:emma>
        </inkml:annotationXML>
        <inkml:traceGroup>
          <inkml:annotationXML>
            <emma:emma xmlns:emma="http://www.w3.org/2003/04/emma" version="1.0">
              <emma:interpretation id="{E2A3FAE4-1B96-4989-81B3-DB97617C9B75}" emma:medium="tactile" emma:mode="ink">
                <msink:context xmlns:msink="http://schemas.microsoft.com/ink/2010/main" type="inkWord" rotatedBoundingBox="8643,942 15836,1215 15778,2746 8585,2474"/>
              </emma:interpretation>
              <emma:one-of disjunction-type="recognition" id="oneOf2">
                <emma:interpretation id="interp10" emma:lang="en-US" emma:confidence="0">
                  <emma:literal>=atb</emma:literal>
                </emma:interpretation>
                <emma:interpretation id="interp11" emma:lang="en-US" emma:confidence="0">
                  <emma:literal>: a (b)</emma:literal>
                </emma:interpretation>
                <emma:interpretation id="interp12" emma:lang="en-US" emma:confidence="0">
                  <emma:literal>: a (by</emma:literal>
                </emma:interpretation>
                <emma:interpretation id="interp13" emma:lang="en-US" emma:confidence="0">
                  <emma:literal>=aab</emma:literal>
                </emma:interpretation>
                <emma:interpretation id="interp14" emma:lang="en-US" emma:confidence="0">
                  <emma:literal>: a (b</emma:literal>
                </emma:interpretation>
              </emma:one-of>
            </emma:emma>
          </inkml:annotationXML>
          <inkml:trace contextRef="#ctx0" brushRef="#br0" timeOffset="-6995.2265">518 1 284,'-6'4'1705,"1"-4"-1204,-10 8 343,-17-5-98,11 2-413,-22 5 165,14-6-339,-38 3 35,28-2-148,1 1-42,-66 2-429,78-8 80,-33 5-1550,43-5 1094,6 0-11,2 0 54</inkml:trace>
          <inkml:trace contextRef="#ctx0" brushRef="#br0" timeOffset="-7200.1993">292-160 84,'16'-7'512,"2"3"9,-6-4-30,-4 5-60,0-1-50,-3 3-21,3-6 682,-8 3-698,-17-3 730,-30 6-671,23 1-322,-2 0-21,-3 0-16,-3 0-12,-5 0-6,1 0-7,-3 0-6,4 0-7,-5 0-15,9 1-26,2-1-38,7 4-48,6-2-79,3 3-93,5-4-73,13 10-537,1-4 346,9-3-105,4 0-49,40 8-638</inkml:trace>
          <inkml:trace contextRef="#ctx0" brushRef="#br0" timeOffset="-5806.7055">2670-217 89,'8'-12'905,"-4"5"-521,8-12 199,-3-2-132,-2 13-227,2-15 268,-4 4 44,0-3-1,-2 7-284,-6-10 190,3 13-259,-7-7 123,-5 8-73,-3 3-146,-4 4-18,-8 4-10,-7 0-10,-6 4-9,-7 7-8,-6 0-8,-3 4-2,-1 1-6,-3 5 1,1 2-3,3 3-1,-2 1-1,7 1-1,-126 98 17,143-95-23,-14 30 0,31-33-2,1-1 0,-1 21 0,16-29-1,1-1 1,5-2 0,3-5 1,1 1 0,7-1 1,5-4-2,27-6-4,-14-2-5,5-6-7,54-17-34,-40 10 14,-2-2-8,106-50-142,-104 39 108,-2-1-5,1 4-5,41-36-75,-10 4 38,-47 29 83,-3 1 10,-4 2 10,18-15 3,-27 23 13,14-14 3,-18 15 1,-1 2 0,-2-2 0,-1 4 0,16-13 3,-19 15-1,1-1 0,3 2-1,-2-3 1,2 3 0,0-3-1,-2 6 0,8-7 0,-11 9-3,0 3 1,-3 3 0,-5 2 3,-5 21 18,-16 12 25,-14 10 35,-5 6 14,22-27-50,-41 50 59,43-51-84,1-4-8,-9 20 3,15-23-13,-4 16 2,6-5-2,11-16 1,-1 0-1,2-1 2,3 1-1,13 16 2,-9-17-1,1-2-2,13 13 4,-16-15-3,-2 1-1,-4-5 0,24 10 39,-22-18 24,-3-1-18,-3 0-28,0-11 8,0 11-30,0-3-18,3-4-130,-1 4-21,3-1-108,3-1-92,0 0-96,5 0-139,-2 1-111,2 5-55,1 3-19,2 0 40</inkml:trace>
          <inkml:trace contextRef="#ctx0" brushRef="#br0" timeOffset="-4556.8277">6883-783 106,'6'-8'476,"5"-22"1477,-11 30-1812,2 4 133,4 11 44,9 19 249,-7-16-360,5-2-1,-1 4-2,20 27 155,9 11-68,-25-25-163,14 41 105,-19-36-129,-1 47 85,-12-39-103,-6-1-5,-3 2-7,-2 0-9,-4-1-7,-25 39 35,3-9-41,19-43-38,-8 22-1,1-8-62,17-25-35,-1 6-301,6-18 20,4-3-113,-12 3-929,2-6 557,-2 1-19,-8-1 17,0 3 75</inkml:trace>
          <inkml:trace contextRef="#ctx0" brushRef="#br0" timeOffset="-5069.6117">4507-588 358,'3'-9'493,"-2"-10"349,-1 3-292,0 11-344,-1 1-26,-2 0 122,3 4-165,-2 4 5,-22 52 451,-32 72 176,36-98-653,3 2-9,-4 0-3,-2 5-13,-2 1-10,-4 2-11,0-1-5,-25 43 46,28-37-68,5-6-10,3 0-9,2 5-5,8 1-6,2-1-3,3-3-2,6 34 4,11-5-5,-2-39-4,2 4 1,5-6 0,-4-1-3,4 0-7,0-2-19,-3 1-26,2-8-40,1 0-77,2-1-99,0-6-79,27 7-655,-16-12 316,0-3-71,5 0-22,6-8 40</inkml:trace>
          <inkml:trace contextRef="#ctx0" brushRef="#br0" timeOffset="-3428.8288">5654-678 537,'4'-18'562,"1"5"-2,-2-1-69,-1 3-74,1-1 297,-3 8-394,2 1-25,-2 0-34,0 3-44,0 0-48,3 3-48,-3 4-28,0 5-7,3 1-2,-1 30 91,4 12 27,-6-22-94,0 2-7,0 4-15,0-2-10,0 4-8,-3 0-7,0 1-7,3-1-7,-5 1-8,2 1-6,3-1-6,-2-3-6,-1-2-4,3 0-4,-2-2-4,-1 35 5,0-40-9,3 3 0,0-7-3,0-2 0,3 2 1,0-2-1,-1 8 1,-2-17 0,3-3-1,-1-1 1,1-4-1,-3 1 2,3-4-1,-1-1 4,-2-3-1,3 0-1,0 0 2,-3-6 1,2-2-1,-2-3 0,0-1 0,0-7-1,0 2-2,0-7-1,0-3-1,3-2-1,-1 1-1,1-4 0,2-1-1,3 1-1,3 1 0,2 3 0,0 1-2,-4 1 0,4 3 0,-2 2 1,2 2 0,-3 0 0,3 4 1,-2-1 0,-5 4 1,2 0 0,-1 2 0,-1 1 1,1 2-1,-6 2 1,4-2 0,-5 3-1,3 3 1,0-3-1,-3 1 0,2 3-1,-2 0 1,3 0-1,-1 0-2,-2 0 2,3 0-2,2 0 1,-2 0-1,15 0-6,-10 3 7,9 4-1,-9-2 1,0-1 1,-3 4 1,0-4-1,2 3-1,-3 0 1,1 0 1,0 0 0,1 0 0,-4 1-1,3-3 2,6 13-1,-6-6 4,6 3-2,-9-8-1,1-2 0,-2 2 0,-1 0-1,4 0 0,-1 0 0,-3 0 0,2 2 0,-2-1 1,3 2 0,-2 13 0,3-12 0,0 12-1,4-2-2,-8-10 0,5 6-1,-5-7 3,0-2 1,-1 3 1,-3-3 0,4-4 1,-1 3-1,-6-2-1,6 2 0,-6-3 0,3 4-1,2-4 0,-5 3 2,3-2 0,-1 2 1,0-1-1,0 2-1,-1-1 0,-7 7 1,0-1-3,8-2 0,-3-4 1,0 0 1,-6 9 1,-13 6 3,20-15-4,-12 8 1,11-11 0,1 3-1,-1-3 1,-3 4-1,5-4 1,-2 0 1,0 3 0,-3-3-1,4-1 0,-4 1-1,1 0 1,-1 0 0,1 1 0,-1 0 0,3-3-1,-11 7 1,-2-2-2,10-4-4,-4 2-22,9-4-1,-2 2-21,-10-7-328,9-8-254,5 5 199,3 0-96,-2 0-130,-2 4-80,-2-1-40,6 1 8,-4 6 71</inkml:trace>
        </inkml:traceGroup>
        <inkml:traceGroup>
          <inkml:annotationXML>
            <emma:emma xmlns:emma="http://www.w3.org/2003/04/emma" version="1.0">
              <emma:interpretation id="{C04E1912-EA6F-4B1F-BE1B-C7CEA44EA55F}" emma:medium="tactile" emma:mode="ink">
                <msink:context xmlns:msink="http://schemas.microsoft.com/ink/2010/main" type="inkWord" rotatedBoundingBox="19120,1929 20213,2237 19987,3037 18895,2729">
                  <msink:destinationLink direction="with" ref="{63BA426F-10DD-4C23-A6DF-AF89879DA17F}"/>
                </msink:context>
              </emma:interpretation>
              <emma:one-of disjunction-type="recognition" id="oneOf3">
                <emma:interpretation id="interp15" emma:lang="en-US" emma:confidence="0">
                  <emma:literal>x</emma:literal>
                </emma:interpretation>
                <emma:interpretation id="interp16" emma:lang="en-US" emma:confidence="0">
                  <emma:literal>X</emma:literal>
                </emma:interpretation>
                <emma:interpretation id="interp17" emma:lang="en-US" emma:confidence="0">
                  <emma:literal>4</emma:literal>
                </emma:interpretation>
                <emma:interpretation id="interp18" emma:lang="en-US" emma:confidence="0">
                  <emma:literal>$</emma:literal>
                </emma:interpretation>
                <emma:interpretation id="interp1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7852.6988">11445 267 335,'8'-6'445,"-3"1"-44,0 2-76,1-1-77,4-4 272,-10 3-85,0 3-124,3-2 24,-3 4-159,0 4 6,-3-4 5,-2 2 4,0 0 3,-6 1 2,-2 1-2,-4 0-11,-7 3-10,-4 1-13,-12 0-17,0 3-15,-14-3-16,-6 2-21,-87 8 43,60-8-86,-6-4-10,3 2-10,5-5-9,7 4-5,10-3-5,15-3-4,-35 6 1,56-7-3,6 4 0,5-3 0,-6-1 2,14 0-8,7 0-12,4-1-23,2-3-36,10-7-257,-2 2 14,3-2-84,12-15-740,-14 12 397,6 3-47,-3-1-10</inkml:trace>
          <inkml:trace contextRef="#ctx0" brushRef="#br0" timeOffset="8330.9488">10781 73 1008,'2'-7'548,"4"-1"-40,-1-4 315,-3 6-470,1 1-17,0 4-14,-1-2-15,2 0-23,0 3-38,1-5 141,-1 5-230,0 0-18,0 0 88,-4 4-140,7 9 111,-6-3-144,-1 1-1,0 20 60,0-13-56,0 2 0,0 5-2,-1 56 86,2-50-104,11 59 44,-6-59-65,5-1-3,-1-1 0,9 29 2,8 27-2,-6-11-6,-13-31-3,-3 18 1,-2-44-3,1 18 0,-3-21-2,-1-2 0,5-1 0,-2 1 0,0-1 0,-1-3 0,3 1 1,-2-2 0,0 0-1,-1-3 3,1-2-1,0 4 0,-3-5 1,0 2 1,0-2 1,0 3 5,0-4-3,0 0-1,0 0 1,-3 0-1,3 0 0,-3 0-1,3 0-1,0 0-1,0 0-10,0 0-12,0 0-17,3 0-134,19-9-664,15-15-304,7-3-507,-25 16 771,15-8-762</inkml:trace>
        </inkml:traceGroup>
      </inkml:traceGroup>
    </inkml:traceGroup>
    <inkml:traceGroup>
      <inkml:annotationXML>
        <emma:emma xmlns:emma="http://www.w3.org/2003/04/emma" version="1.0">
          <emma:interpretation id="{B154A162-937F-4960-A9EA-954862E6FB9D}" emma:medium="tactile" emma:mode="ink">
            <msink:context xmlns:msink="http://schemas.microsoft.com/ink/2010/main" type="paragraph" rotatedBoundingBox="5255,4178 21616,4344 21590,6863 5230,66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21F416-47B2-46FB-890F-66BB38C2C719}" emma:medium="tactile" emma:mode="ink">
              <msink:context xmlns:msink="http://schemas.microsoft.com/ink/2010/main" type="inkBullet" rotatedBoundingBox="5249,4742 6760,4758 6740,6713 5230,6698"/>
            </emma:interpretation>
            <emma:one-of disjunction-type="recognition" id="oneOf4">
              <emma:interpretation id="interp20" emma:lang="en-US" emma:confidence="0">
                <emma:literal>:</emma:literal>
              </emma:interpretation>
              <emma:interpretation id="interp21" emma:lang="en-US" emma:confidence="0">
                <emma:literal>F</emma:literal>
              </emma:interpretation>
              <emma:interpretation id="interp22" emma:lang="en-US" emma:confidence="0">
                <emma:literal>=</emma:literal>
              </emma:interpretation>
              <emma:interpretation id="interp23" emma:lang="en-US" emma:confidence="0">
                <emma:literal>;</emma:literal>
              </emma:interpretation>
              <emma:interpretation id="interp24" emma:lang="en-US" emma:confidence="0">
                <emma:literal>,</emma:literal>
              </emma:interpretation>
            </emma:one-of>
          </emma:emma>
        </inkml:annotationXML>
        <inkml:trace contextRef="#ctx0" brushRef="#br1" timeOffset="46700.8709">-3260 4653 378,'3'-2'969,"-3"2"-477,0-9 1266,-58 9 60,26 4-1650,18 1-159,-1-3-58,-1 3-97,-25-3-1740,-20 8-1294</inkml:trace>
        <inkml:trace contextRef="#ctx0" brushRef="#br1" timeOffset="46510.0469">-2939 4585 714,'6'-3'483,"-4"-1"-42,3 3 473,-5-2-665,-2-1-9,-1 4-8,1 0-13,-4 0-21,-9-7 107,4 7-205,-23-4 45,21 3-143,-7-4-168,5 3-14,2-1-48,-19 1-369,19 2 192,-4 5-80,1 2-51,0-2-10</inkml:trace>
        <inkml:trace contextRef="#ctx0" brushRef="#br1" timeOffset="46025.3761">-2277 2862 158,'3'-4'473,"2"1"12,5-5 890,-2 4-586,0 0 0,-8 4 286,-3 0-800,-4 0 165,-68 19 44,36-8-423,-5 2-16,-11 3-15,2 3-12,-5 1-10,4-1-20,6 3-35,1-4-65,7 0-82,9-3-128,7-2-118,-8 14-905,26-5-381,14-15 862,8 2 54</inkml:trace>
        <inkml:trace contextRef="#ctx0" brushRef="#br1" timeOffset="45769.8362">-2015 2801 251,'8'-10'525,"1"-4"643,-2 7-639,-2-2-46,4-3 405,-5 9-464,-3-1-24,2 3-44,1-5 190,-3 5-341,-1 1-35,0-4-32,0 4-25,0 0-18,0 0-23,0 0-17,0 0-13,0 0 8,0 0-37,0 0-3,0 0-3,0 0-3,-1 4-5,-3-4-11,4 1-14,-3 2-26,3-3-47,-1 3-61,-3-3-101,3 0-129,1 1-91,-16 4-880,3 2 532,-5 0-16,-3 5 16,-3-1 75</inkml:trace>
      </inkml:traceGroup>
      <inkml:traceGroup>
        <inkml:annotationXML>
          <emma:emma xmlns:emma="http://www.w3.org/2003/04/emma" version="1.0">
            <emma:interpretation id="{932C1C18-ED9D-46DC-8817-972195789E27}" emma:medium="tactile" emma:mode="ink">
              <msink:context xmlns:msink="http://schemas.microsoft.com/ink/2010/main" type="line" rotatedBoundingBox="7662,4203 21616,4344 21595,6362 7642,6221"/>
            </emma:interpretation>
          </emma:emma>
        </inkml:annotationXML>
        <inkml:traceGroup>
          <inkml:annotationXML>
            <emma:emma xmlns:emma="http://www.w3.org/2003/04/emma" version="1.0">
              <emma:interpretation id="{D621BDF7-2A05-4113-A968-5D228CEFD2FC}" emma:medium="tactile" emma:mode="ink">
                <msink:context xmlns:msink="http://schemas.microsoft.com/ink/2010/main" type="inkWord" rotatedBoundingBox="7691,4183 12230,4687 12048,6324 7509,5820"/>
              </emma:interpretation>
              <emma:one-of disjunction-type="recognition" id="oneOf5">
                <emma:interpretation id="interp25" emma:lang="en-US" emma:confidence="0">
                  <emma:literal>it's</emma:literal>
                </emma:interpretation>
                <emma:interpretation id="interp26" emma:lang="en-US" emma:confidence="0">
                  <emma:literal>is's</emma:literal>
                </emma:interpretation>
                <emma:interpretation id="interp27" emma:lang="en-US" emma:confidence="0">
                  <emma:literal>its's</emma:literal>
                </emma:interpretation>
                <emma:interpretation id="interp28" emma:lang="en-US" emma:confidence="0">
                  <emma:literal>is.'s</emma:literal>
                </emma:interpretation>
                <emma:interpretation id="interp29" emma:lang="en-US" emma:confidence="0">
                  <emma:literal>it.'s</emma:literal>
                </emma:interpretation>
              </emma:one-of>
            </emma:emma>
          </inkml:annotationXML>
          <inkml:trace contextRef="#ctx0" brushRef="#br1" timeOffset="42565.2184">1563 3432 154,'12'-12'535,"1"2"68,-5 2 28,5-4 378,-8 5-603,1 4 282,-9 1-196,0 4-339,-12 5 19,4 1-129,-2 4-16,-1 2-12,-20 21-2,13-13-11,1-1-5,-6 3-4,0 2-6,-1 1-14,0 0-20,-2 1-33,-2 0-50,-1-2-55,3 2-52,-1-5-38,4-3-26,-3 2-19,8-6-31,-19 12-523,27-21 365,-1 2-7</inkml:trace>
          <inkml:trace contextRef="#ctx0" brushRef="#br1" timeOffset="42968.9865">1001 3157 1752,'5'-6'176,"6"0"85,-6 1-154,6 3 85,2 15 229,-13-2-286,-3 4 24,-18 23 226,5-18-174,-10 4-3,0 3-9,-9-1-13,-5 2-21,-6 0-27,-6 3-32,-2-4-19,-7 2-14,-77 16 60,-18-3-20,-11-13-15,87-17-52,-61-6 34,81-6-46,8-2-6,5-6-1,5 0-4,-25-18 21,38 11-30,8 0-3,5-1-4,-3-19 5,11 15-8,8 1-5,8 0-11,-2 0-17,10 3-30,5-3-51,5 3-85,46-22-451,-30 18 239,1 1-92,-1-2-127,0 2-76,-1 4-24,-5-1 43,-3 8 71</inkml:trace>
          <inkml:trace contextRef="#ctx0" brushRef="#br1" timeOffset="43300.3195">205 3950 635,'13'0'459,"2"0"-16,13-5 335,-4 4-38,-14 1-368,27-6 1066,-24 9-592,-12 0-714,-1-2 69,0-1-123,0 5 42,0-1-11,0-4-89,0 3-13,-1 2-90,1-3-57,6-4-564,1-6 47,1-1-149,-2 2-75,1 5-33,-7 2 7,-9 0 45</inkml:trace>
          <inkml:trace contextRef="#ctx0" brushRef="#br1" timeOffset="42236.0122">2750 2885 199,'-2'-3'556,"-1"3"65,-2 0 10,-13 3 885,-1 3-713,-61 37 309,38-18-959,-9 2-95,25-15-79,-3 0-50,-38 24-741,48-24 336,-2-1-167,0-1-105,0 2-45,-3 4-4,2 3 59</inkml:trace>
          <inkml:trace contextRef="#ctx0" brushRef="#br1" timeOffset="38049.3319">2957 3948 5970,'6'-3'0,"21"-40"29,-27 70-51,0-24 16,-12-13 4</inkml:trace>
          <inkml:trace contextRef="#ctx0" brushRef="#br1" timeOffset="42080.1026">3130 2645 476,'8'-8'639,"3"4"54,-6 0-24,0 1-110,0 2-76,1-2-60,-6 3-58,0 0-69,-6 7 195,-2 1-415,1 0-28,-9 1-30,-21 14-142,16-11-94,-1-4-95,-7 4-99,3 1-151,1-1-123,-4-4-69</inkml:trace>
          <inkml:trace contextRef="#ctx0" brushRef="#br1" timeOffset="41835.2431">3356 3271 256,'0'0'361,"0"0"-30,0 2 399,0 0-432,0 1-22,0-2 31,0 2-133,0 1 199,2 0-184,-2 3-7,3-3-10,-1 4-14,1-1-19,2 0-23,-2 1-24,2 1-21,6 15 11,-5-10-60,-2 0-7,0 1-8,3 3-1,-6-3 2,-1 1 9,4-1 10,-8 1 9,-4 12 73,-14 2 73,6-15-71,-5 1 3,-8-3-2,-1 1 0,-6-1-10,-5-1-8,-60 13 54,43-13-96,-6-5-7,-4-2-8,1 2-3,6-6 1,0 2 2,-32-7 39,59-3-37,7 2-1,1-6 0,7 0-3,5-7-4,1 2-9,1-6-6,8-1-5,0-3-6,8-3-3,0 5-3,4-4-1,2 3-2,1 0 0,-1 5-2,9-10-11,-9 18 7,-1 3-1,3 2 0,10 2-13,-11 5 12,-1 0 0,3 5 0,8 6-8,-13-2 9,3 3-1,-5 0 1,2 0 2,0-2 2,0 2-1,-3 2 0,0 2 0,-5-1-1,0 1 1,-2 1 1,-6-1 1,-3-1 0,-3 3 2,-7-2 1,-8-2 3,-1 2 2,-9-2-1,-49 13 2,38-12-2,-56 7 3,0-10 3,60-9 3,4-3 9,7-3 10,-20-8 52,34 3-34,5-10 3,0 0 1,3-5-4,4-3-7,-2-5-8,4-3-9,-4-3-5,3-6-5,0 2-3,1 0-3,-4 0-1,-2 3-3,4 5-1,-4-1-1,0 4-3,-3 5-6,-2 2-16,2 4-28,0 4-57,2 3-75,-2 0-135,3 5-108,2 0-119,4 2-170,7-2-92,2 2-43,14-2 5</inkml:trace>
          <inkml:trace contextRef="#ctx0" brushRef="#br1" timeOffset="44266.5908">-984 2340 178,'4'-26'537,"4"-20"724,-7 28-695,-1 0-72,3 5-42,-3 1-22,0 0-23,-3-2 280,2 12-439,-3-1 239,3 3-446,-2 5-18,-1 2-10,3 3-6,-2-1-6,1 4-6,-4-1-24,6 2-43,0-2-62,0 2-113,3-2-103,-3 0-87,-3 4-172,-2 0-114,-3 3-66,-5 7-19,-2 1 28,-12 8 89</inkml:trace>
          <inkml:trace contextRef="#ctx0" brushRef="#br1" timeOffset="43987.5154">-1017 2728 101,'0'-17'456,"3"-12"455,-3 17-555,5-21 598,1 18 28,-6 7-371,5 8 122,5 19-519,-6-3-118,4 5-8,4-1-5,-3 10-3,3-1-6,0 6-11,3-1-13,-2 6-13,3 0-10,-4 2-7,5 0-10,11 40 10,-18-44-13,3-2-2,-2-4 0,8 26 0,-7-34-2,-4-1-4,0-5-5,-7-2-3,4-2-10,-2-6-16,0 1-28,-3-3-40,2-5-64,-2-2-110,5-5-84,3-3-79,0-5-139,3-2-121,-1-6-67,-1 2-22,-1-4 29,-1 0 92</inkml:trace>
        </inkml:traceGroup>
        <inkml:traceGroup>
          <inkml:annotationXML>
            <emma:emma xmlns:emma="http://www.w3.org/2003/04/emma" version="1.0">
              <emma:interpretation id="{D0A097A5-A691-4F1B-A44A-3B265F6CE76E}" emma:medium="tactile" emma:mode="ink">
                <msink:context xmlns:msink="http://schemas.microsoft.com/ink/2010/main" type="inkWord" rotatedBoundingBox="13481,4602 15772,4779 15656,6281 13365,6104"/>
              </emma:interpretation>
              <emma:one-of disjunction-type="recognition" id="oneOf6">
                <emma:interpretation id="interp30" emma:lang="en-US" emma:confidence="0">
                  <emma:literal>Is</emma:literal>
                </emma:interpretation>
                <emma:interpretation id="interp31" emma:lang="en-US" emma:confidence="0">
                  <emma:literal>I's</emma:literal>
                </emma:interpretation>
                <emma:interpretation id="interp32" emma:lang="en-US" emma:confidence="0">
                  <emma:literal>It</emma:literal>
                </emma:interpretation>
                <emma:interpretation id="interp33" emma:lang="en-US" emma:confidence="0">
                  <emma:literal>"so</emma:literal>
                </emma:interpretation>
                <emma:interpretation id="interp34" emma:lang="en-US" emma:confidence="0">
                  <emma:literal>13°</emma:literal>
                </emma:interpretation>
              </emma:one-of>
            </emma:emma>
          </inkml:annotationXML>
          <inkml:trace contextRef="#ctx0" brushRef="#br1" timeOffset="37021.783">6263 3868 390,'-1'-8'439,"1"-4"-43,-3 0-76,3-16 180,3-2 14,-3 12-234,1-22 323,4 19-286,2-1-10,-1-23 233,0 25-319,-4 0-31,4 1-25,-1-13 87,-3 14-154,4 6-18,-1-12 36,0 5-38,-2 3-22,-1 11-31,1 2 0,-2-1-2,6 1 16,3 5-13,7 6-11,-4 0-11,1 1-2,-1 0-1,59 48 3,-57-45-4,-1 3 1,-1-4 1,2 0 0,17 11 0,-19-12-2,1-1 0,7-2 0,0-3 0,25 5-3,-20-6 0,0 0 1,23-3-3,1 0 1,-29 0 1,13 0-3,-20 0 4,-1 0 2,-2 0-2,7 1-1,-10 2 1,-3 0 2,7 3-1,-7-4-1,2 9 1,-6-6 0,-2 7-1,-6-5 2,1 1 0,-9 1-2,-17 10 0,5-7 2,-7 4 0,-59 13 1,32-12 2,-17-1 5,-227 34 42,191-32-23,0-6 5,5-5 4,-79 6 31,105-7-38,15-2-3,14-2-5,-31 0 13,30-2 5,38-4-15,4-3 3,5-2 0,0-23 26,11 12-31,2-3-5,3-5-5,1-4-5,4-1-5,180-216-78,-171 242 62,20-5-13,-24 10 15,2 2 1,-2 2 2,1 1 0,-4 3 3,1 1 2,-3 3 0,0-1 1,-5 3 0,0 2-1,-5 1-1,-3 0 1,-7 3-1,-23 25-4,1-16 6,-6-1 2,-15 2 3,-6 3 2,-10-1 6,-9 2 1,-6-2 3,-5-1-1,-7 0 0,1-1-1,4-2-1,11-1-4,6-3-2,-42 16-3,69-26-5,7 0-3,10-3-6,3-4-11,10 0-24,2-5-58,24-16-374,7-3 81,14-1-76,8-6-91,58-40-909,-38 27 666,8-3 23</inkml:trace>
          <inkml:trace contextRef="#ctx0" brushRef="#br1" timeOffset="37216.2863">6377 3138 578,'16'-16'678,"-6"1"73,1 4-31,-3 3-88,-6-3-57,1 5-43,-1-1-57,-2 1-86,3 5-93,-3-3-81,0 2-73,-3 1-54,1 1-36,-3 1-27,-3 1-22,-29 10-124,12-1-48,-6-3-136,-6 3-108,-59 6-888,45-10 476,-12 0-36,-1-4 7,-5-3 51</inkml:trace>
          <inkml:trace contextRef="#ctx0" brushRef="#br1" timeOffset="39684.2829">5182 2645 1640,'0'-3'63,"16"-6"672,-16 5-342,-3 1 80</inkml:trace>
          <inkml:trace contextRef="#ctx0" brushRef="#br1" timeOffset="40479.4013">5081 2600 3844,'0'0'13,"3"0"315,-1 0 7,1 0-260,0 0-63,-3 0 1,23 29 231,-7 10-51,-15-17-123,10 46 45,-6-40-70,0-13-19,14 28 58,-9-29-55,20 33 57,11 22-31,-40-52-32,-1-10-10,0 2 3,0 3-1,0-2 0,0-1-1,5 24 17,11 8 11,0-13-3,-6-11-14,-2 0-9,3-2-2,-11-8-8,2 1-1,-4 7 7,2-8-6,-11 26 19,11-25-21,-2 8 2,2-6-4,0 1-1,2-3 0,3 11 2,1-10 0,-4-2 0,2 1 0,3 1 1,-6-2-1,4-3 1,-2 3-1,1-2 0,-3 2-1,2-2 0,1 2 0,-4-3-1,0 0 0,-4 15 1,4-13-2,0-1 0,-3 7 1,3-9-1,0 2 1,0 6 2,0-6-3,7-1 4,-7-1-4,0-1 0,0 1 0,0-3 1,0 2-1,0-2 0,0 5 0,0-4 0,0 2 0,1 0 0,-1 2 0,0 0-1,3 1 0,-1 2 1,-2-4 0,3 0 1,0 0-1,-3 2-1,2-1-5,-2-1-2,0-4-6,0 3-11,0-3-20,0 0-28,0-3-35,0 2-44,-2-2-71,2-2-79,-6-5-473,4 2 317,-2 8-92,-4-3-101,-4-1-42,3 4 16,-7 0 55</inkml:trace>
        </inkml:traceGroup>
        <inkml:traceGroup>
          <inkml:annotationXML>
            <emma:emma xmlns:emma="http://www.w3.org/2003/04/emma" version="1.0">
              <emma:interpretation id="{3F06BD80-9EE3-4299-9CE5-B5393ED23028}" emma:medium="tactile" emma:mode="ink">
                <msink:context xmlns:msink="http://schemas.microsoft.com/ink/2010/main" type="inkWord" rotatedBoundingBox="16550,6201 16987,5084 17801,5402 17365,6519"/>
              </emma:interpretation>
              <emma:one-of disjunction-type="recognition" id="oneOf7">
                <emma:interpretation id="interp35" emma:lang="en-US" emma:confidence="1">
                  <emma:literal>y</emma:literal>
                </emma:interpretation>
                <emma:interpretation id="interp36" emma:lang="en-US" emma:confidence="0">
                  <emma:literal>T</emma:literal>
                </emma:interpretation>
                <emma:interpretation id="interp37" emma:lang="en-US" emma:confidence="0">
                  <emma:literal>Y</emma:literal>
                </emma:interpretation>
                <emma:interpretation id="interp38" emma:lang="en-US" emma:confidence="0">
                  <emma:literal>3</emma:literal>
                </emma:interpretation>
                <emma:interpretation id="interp39" emma:lang="en-US" emma:confidence="0">
                  <emma:literal>J</emma:literal>
                </emma:interpretation>
              </emma:one-of>
            </emma:emma>
          </inkml:annotationXML>
          <inkml:trace contextRef="#ctx0" brushRef="#br1" timeOffset="34246.2439">8144 3362 2412,'14'40'520,"26"95"290,-29-115-759,12 17 14,-10-20-44,0-4-6,27 22 17,-28-28-20,1-1 1,10-5 33,-10-2-14,-2-5 8,10-7 64,-13 0-40,-2-3 3,7-19 67,-5 14-71,3-5-6,-3-5-9,20-33 18,-9 30-45,-5-1-4,5 0-3,1 8 9,-7 1 10,14-17 72,-21 30-33,2-2 11,-1 7 5,-1-4 87,-6 9-94,0 0-9,0 3-13,0 3-11,0 0-7,0 5-6,3 20 17,1-9-33,-3 5-4,7 2-1,0 1-2,2 6 0,3-3-1,20 39 13,1-2-2,5 2-7,-23-37-9,1 3-2,12 31 2,-11 3 4,-12-37 1,-4 0 4,-4 35 39,-4-37-19,-14 29 51,-13-7 6,-20-2-10,19-27-49,-46 18 17,-13-7-17,45-16-22,-53 9 4,51-19-10,-78 5-12,87-13-14,8-2-28,-23-13-198,19-16-358,27 9 164,5-19-731,7 15 415,6 0-44,5 0 0,12-1 59,8 1 97</inkml:trace>
        </inkml:traceGroup>
        <inkml:traceGroup>
          <inkml:annotationXML>
            <emma:emma xmlns:emma="http://www.w3.org/2003/04/emma" version="1.0">
              <emma:interpretation id="{8E030933-BE0D-4CEB-99C3-36256D599B1F}" emma:medium="tactile" emma:mode="ink">
                <msink:context xmlns:msink="http://schemas.microsoft.com/ink/2010/main" type="inkWord" rotatedBoundingBox="20343,4815 21611,4828 21600,5830 20332,5817"/>
              </emma:interpretation>
              <emma:one-of disjunction-type="recognition" id="oneOf8">
                <emma:interpretation id="interp40" emma:lang="en-US" emma:confidence="0">
                  <emma:literal>-k</emma:literal>
                </emma:interpretation>
                <emma:interpretation id="interp41" emma:lang="en-US" emma:confidence="0">
                  <emma:literal>=1h</emma:literal>
                </emma:interpretation>
                <emma:interpretation id="interp42" emma:lang="en-US" emma:confidence="0">
                  <emma:literal>=K</emma:literal>
                </emma:interpretation>
                <emma:interpretation id="interp43" emma:lang="en-US" emma:confidence="0">
                  <emma:literal>-K</emma:literal>
                </emma:interpretation>
                <emma:interpretation id="interp44" emma:lang="en-US" emma:confidence="0">
                  <emma:literal>={h</emma:literal>
                </emma:interpretation>
              </emma:one-of>
            </emma:emma>
          </inkml:annotationXML>
          <inkml:trace contextRef="#ctx0" brushRef="#br1" timeOffset="35104.5053">11617 2998 146,'13'-19'473,"0"-1"15,-4-2-37,3 3-78,-3 4-27,4-2-11,-2 4-7,9-9 331,-12 14-330,-4-3-4,4 3 235,-1 5-345,-6 3-32,-1 0-26,4 4-15,-3 7-17,2 3-18,1 2-14,-3 4-8,2 4-7,2 6-7,0 4-11,8 42 26,-5-35-56,0 6-9,21 90 15,-20-89-28,17 80 5,-13-52-9,-5-39-1,-3-5-2,1-1-1,-4 0-1,6 15-5,-5-26-5,5 12-38,-8-18-8,2-3-41,9 1-270,-5-12 34,6-4-80,10-11-765,-6 1 411,-3-5-39,5-5-3</inkml:trace>
          <inkml:trace contextRef="#ctx0" brushRef="#br1" timeOffset="35631.2541">12564 2940 554,'13'-22'613,"-1"2"61,9-12 453,-11 16-652,6-9 401,-8 17-481,0 1-59,5-1 157,-8 4-312,-1 4-40,1 0-27,6 10 63,-9-1-101,-4 21 67,-9-8-72,2 0 0,-9 9-4,-9 2-8,-1-1-6,-9 7-7,-4-1-6,-1 1-9,-4-2-6,5 3-7,-4-5-6,10 0-3,1-3-2,6-5-4,4-1-2,-17 26-1,30-33 4,10-12-2,1-2 3,0-3 1,6-4 10,0-2-6,2 0 2,-3 0 2,3-3-1,-1-2 0,6-1 0,1 1-1,-1 2 0,0-2-4,1 1 0,7 1-2,-2 3-1,0 3-1,2-3 0,5 4-1,-2 4 1,5-3-1,-2 3 1,2 3-1,30 10 2,-30-8-3,-3 1-1,21 14 1,-9 6-1,-22-16 0,15 18 2,-15-16-2,-4-4 1,1 4-2,0-2 1,0 2 0,-2-2 0,-1 0-1,1 0 1,-1-1-1,-2 3-1,-4-4 1,1 1-3,2-1-2,-6 0-4,3-5-6,-3 5-54,-1-7 8,-1-2-27,-3-2-42,0 2-339,0-7 75,8-8-722,-1 5 332,-3-1-76,0-3-24,1 3 19,-2-3 57</inkml:trace>
          <inkml:trace contextRef="#ctx0" brushRef="#br1" timeOffset="34532.7835">10545 3402 174,'13'-2'486,"-3"1"18,-2-4 326,-13 5-237,-11 5-65,-37 6 215,-59 7-181,11-6-348,46-7-142,2 2-19,-1-3-15,1-1-13,9 2-11,7-3-7,4 0-7,7 1-23,5 1-48,4-1-72,9-1-77,3 1-57,8 1-47,2 1-79,4-1-118,46 8-1395,-23-9 1333</inkml:trace>
          <inkml:trace contextRef="#ctx0" brushRef="#br1" timeOffset="34763.7013">10667 3549 473,'8'0'451,"-6"-1"-34,3 1-59,-5 0-50,-5 1-14,-3 3 6,-5 0 10,-8 3 11,0-3 7,-6 4 8,-48 10 300,31-7-369,-9 4-48,-3-4-41,-62 19 74,58-14-172,6-4-24,1 3-15,6-2-15,9-1-16,4-2-20,8-1-29,5-2-38,7 0-50,0-2-75,9-2-93,5-3-67,8 0-50,5-3-90,11-4-119,3-4-78,13-2-23,7-3 33,9-3 67</inkml:trace>
        </inkml:traceGroup>
      </inkml:traceGroup>
    </inkml:traceGroup>
    <inkml:traceGroup>
      <inkml:annotationXML>
        <emma:emma xmlns:emma="http://www.w3.org/2003/04/emma" version="1.0">
          <emma:interpretation id="{D0E8AD54-E36E-4524-A15F-52609A98C4ED}" emma:medium="tactile" emma:mode="ink">
            <msink:context xmlns:msink="http://schemas.microsoft.com/ink/2010/main" type="paragraph" rotatedBoundingBox="8074,8417 21111,8441 21108,9855 8071,983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944855E-D259-4AA4-978F-F938A0C402AE}" emma:medium="tactile" emma:mode="ink">
              <msink:context xmlns:msink="http://schemas.microsoft.com/ink/2010/main" type="line" rotatedBoundingBox="8074,8417 21111,8441 21108,9855 8071,9831"/>
            </emma:interpretation>
          </emma:emma>
        </inkml:annotationXML>
        <inkml:traceGroup>
          <inkml:annotationXML>
            <emma:emma xmlns:emma="http://www.w3.org/2003/04/emma" version="1.0">
              <emma:interpretation id="{4F39D3EC-5446-4A7B-B17E-B0991D6B2B57}" emma:medium="tactile" emma:mode="ink">
                <msink:context xmlns:msink="http://schemas.microsoft.com/ink/2010/main" type="inkWord" rotatedBoundingBox="8073,8545 12910,8554 12907,9840 8071,9831"/>
              </emma:interpretation>
              <emma:one-of disjunction-type="recognition" id="oneOf9">
                <emma:interpretation id="interp45" emma:lang="en-US" emma:confidence="0">
                  <emma:literal>y-oats</emma:literal>
                </emma:interpretation>
                <emma:interpretation id="interp46" emma:lang="en-US" emma:confidence="0">
                  <emma:literal>y-to-is</emma:literal>
                </emma:interpretation>
                <emma:interpretation id="interp47" emma:lang="en-US" emma:confidence="0">
                  <emma:literal>y-roars</emma:literal>
                </emma:interpretation>
                <emma:interpretation id="interp48" emma:lang="en-US" emma:confidence="0">
                  <emma:literal>y-soars</emma:literal>
                </emma:interpretation>
                <emma:interpretation id="interp49" emma:lang="en-US" emma:confidence="0">
                  <emma:literal>y-oars</emma:literal>
                </emma:interpretation>
              </emma:one-of>
            </emma:emma>
          </inkml:annotationXML>
          <inkml:trace contextRef="#ctx0" brushRef="#br1" timeOffset="470365.2183">1558 6924 387,'25'-4'524,"-4"-3"39,-3 2-20,6-1 276,-16 6-483,-6 0-27,-7 3 483,-160 31-62,128-30-702,-64 11-6,70-14-28,2 5-17,0-5-40,10 2-81,-2-3-94,8-3-77,-8-5-1392,44 0-458</inkml:trace>
          <inkml:trace contextRef="#ctx0" brushRef="#br1" timeOffset="470490.1492">1723 7172 147,'5'8'485,"-5"-1"33,-13 12 900,-21-5-724,12-10-377,-2 3-18,-10-2-31,4 0-47,-4 0-60,0-1-60,-28 0-221,28-4-156,3-3-238,9-2-128,-2-2-75,8-2-45,9-1-27</inkml:trace>
          <inkml:trace contextRef="#ctx0" brushRef="#br1" timeOffset="509559.233">2216 7135 728,'19'-8'729</inkml:trace>
          <inkml:trace contextRef="#ctx0" brushRef="#br1" timeOffset="510601.6604">2564 7284 1531,'0'-15'354</inkml:trace>
          <inkml:trace contextRef="#ctx0" brushRef="#br1" timeOffset="510743.576">2538 7231 2456</inkml:trace>
          <inkml:trace contextRef="#ctx0" brushRef="#br1" timeOffset="510990.4316">2530 7220 2523</inkml:trace>
          <inkml:trace contextRef="#ctx0" brushRef="#br1" timeOffset="511063.3908">2246 7097 3226,'-5'0'1,"-1"0"-1,-22 0-1,20 2-1,4 0-4,4 0 3,-7 3-5,6-5 3,-3 3-7,3-1-2,1 0-13,-3-2-16,-1 5-99,0 2-93,0-7 57,0 2-86,-1-2-124,-8-4-1073</inkml:trace>
          <inkml:trace contextRef="#ctx0" brushRef="#br1" timeOffset="512382.9096">2463 6991 149,'0'0'529,"0"0"-296,-8-4 379,3-1-387,5 5-171,-5-1-7,0-2 32,2 0-45,-12-1 46,4 4-39,8 0-22,-2-2 0,-3 2-3,-14-7 50,14 4-48,3 3-1,0-1 1,-3-3 17,5 4-18,1 0-1,-4 0-1,1 0-2,0-4-3,0 4-1,-1 0 3,1 0-9,-4 4 1,4-4-2,-11 4 2,11-3-3,-6 6 1,9-4-2,-6-1 1,2 2 0,-1-1 0,1 0 0,1-2 3,-3 2-1,3-1 2,-3 5 7,3-4-4,0-1 0,1 1 1,-3 1 2,2-1 1,1 1 0,-4 1 4,3-2 0,-3 2 5,0 2-1,3-3 1,-3 4-1,3-2 0,-3 1-2,-2 6 12,4-2-18,1-6-1,0 2 0,-3 0 3,0 3 2,4-1 2,-4-2 4,3 1 5,-3-1 6,3 4 2,-3-3 5,3 3 5,-3-4 3,5 0 5,-4-1 2,4 1 0,-5 14 95,7-7-49,2 6 61,4-9-103,-2-6 3,0 5-2,2 2-1,-3-1-2,1 0-2,2-1-3,-5 2 0,3 0 1,-1 10 52,1-6-56,-3-8 0,0-1-9,3 0-5,-1 0-6,-2 2-5,3-2-6,0-2-4,-3 0-1,2 0-3,1 0 0,-2 2-1,6-3 1,-5 1 2,2-1 0,4 1 2,0-2 2,4 1 1,0 0 3,11-1 17,-10-2-19,3-1 0,0 0 2,-3-1 1,1-2 1,20-5 28,-21 5-23,6-4 1,-6 0-1,4-3-2,-1 4-3,-3-6-2,2 2-6,-2-1-1,15-8 2,-7 0-6,-8 12-6,0-2 0,5-7 11,-10 7-1,-2-1 5,0 4 2,1-4 2,-1 1 2,-3 1 2,2-6-3,3 3-2,-3-1-3,-2-1-5,1 2-3,-3-4-1,4 2-2,1-2-2,-4 0-1,1 0-1,2 0-1,-2 3 2,5-10 11,-1 4 20,-7 10-10,3 0 6,0 0 3,-3 6 3,0-3 4,0 1 0,0 1-1,-3 2-3,0-3-5,-2 2-4,0-3-2,-3 2-5,0 3-5,0-4-4,-2 0-5,2 0 0,-1-2 0,1 1 0,3 4 0,-3-2 0,3 2 0,-1-6 0,4 6 0,-4-6 5,4 7-10,-1-3-1,1 3-2,-1 3-2,0-3 1,3 3 1,-2-1-1,-1 1-5,-2 5-15,-5 7-109,4-7 11,1-1-64,0 4-80,-3 4-459,5-10 285,3-1-89,7 3-122,-1-7-52,8 0 6,6-4 48,1 1 57</inkml:trace>
          <inkml:trace contextRef="#ctx0" brushRef="#br1" timeOffset="513037.0291">2910 7129 337,'7'1'352,"-6"-1"-20,-1-1-38,3 1-45,-3-2-25,0 0 194,0-1-212,0 3 4,0 0 3,0 0 206,5 3 111,-2-1-395,2 0-24,0-1-20,-2 3-19,-1-3-14,3 5-12,-2-5-6,0 5-11,-1-1-4,-2 2-6,0 0-3,0 1-2,-5-3-1,0 6-2,-3-3 0,-2 1-1,-1-2-1,-5 2-2,3-2-3,-1 3 0,-2-4 1,6 1-2,-3-3 1,2 3 0,3-3 6,3-4 9,2 1 13,2-2 68,2-2-30,2-5 14,2 4 10,0-3 8,3 1 1,0-4-3,10-6 83,-10 7-103,0 1-11,-3-3-9,3 4-10,-4-1-9,3 3-10,-2-2-7,-4 1-6,6 1 4,-6 4-16,-1 1-3,7 0-3,-7 0-1,0 0-1,1 5 0,-1-4-2,0 5 2,0 1 1,-1 5 2,-6-8 0,7 5 1,-5 2 3,2-6-2,3 0 0,-5 0-2,-3 4 6,7-6 0,-2-2 0,1-1-4,2 0 2,-3 0 0,-2-1 3,2 1-5,-1 0-2,4 0-1,0 0-1,-1 0-2,-2 0-4,3 0-9,-2 0-17,-1 1-26,3-1-31,5 5-211,-5-5 57,4-2-73,5-1-57,2-4-46,-2 1-73,11-4-122,-6-6-69,7 3-18,5-5 34,-1 3 57</inkml:trace>
          <inkml:trace contextRef="#ctx0" brushRef="#br1" timeOffset="514471.2142">4131 6574 574,'8'-3'323,"8"-8"140,-6 3-175,-4 4-176,-4 1-11,1 1-10,2-5 88,0 0 85,-5 4-174,0 3 102,-2 0-98,-1 0 8,0 3 9,-2-1 13,-3 0 12,3 2 11,-3 2 5,-5-1 2,4-1 1,-4 0-6,-3-1-16,-2-2-20,-32 10 59,21-7-110,-43 7 32,-10 4-28,37-8-41,-1 1-3,-1-2-6,-30 10 9,44-6-16,1-1-3,-21 6 2,32-7-6,2-4 2,6 3 0,-8 0-1,14-3 5,1-3 9,1-1 8,4 0 12,-6 0 11,6 0 10,-3-1 8,4-3 4,-1 4-1,1-2-7,-3 1-6,-1-3-10,3 3-11,-2-2-9,3 0-9,-4 3-4,4-1-1,0-2-1,0 3-1,0-3 0,4 3 12,-4 0-11,8 3 15,-5-3-16,-2 3 1,4-2-2,-2 2-2,1 0 0,-3-2-1,4 4 0,-2 1-1,0-2 0,-1 4 1,-2-1 0,0-2 0,0 2 0,-2 2 0,-1 3-1,-2-2 1,-6 12 5,5-4-8,-1-3 1,-1 3-1,2-1 2,-1 2-1,1 2 1,-8 21 1,7-19-3,-4 0 0,3 1 1,-15 22 1,12-23-3,-11 22 2,1-5-1,0-2-3,16-23 1,0 2 0,-3 11 1,5-16-2,2 3 1,1-4 0,-4 0 0,4-3 0,0 1 0,0-1-1,-3 1 1,3-4 0,0-1 1,0 1-3,0-2 5,0-2 3,0 2 2,0-2 3,0-1 1,0 4 5,0-4 31,7 0 10,-7 0-27,1 0 2,-1-4-1,5 3 25,-2-2-35,0 3-3,-1-1-5,1 1-2,-1-3-4,1 0-1,2-1-3,1 2 1,-1-1-2,3-1 0,-6-1 2,3 1 1,1-4 1,8-10 26,-7 10-21,-6 0 1,12-7 11,-8 8-13,3-1 1,5-3 10,-5 5-11,-3 1 1,22-11 19,-14 11-23,-3 1-2,2-1-3,0 1 0,0 0-1,-2-2-1,1 1-1,2-2 1,-3 2-2,3-2 1,-2 3 0,-2 0 0,1-2 1,1 5 0,-1-4 3,-2 3-1,3-2 1,-1 3 0,1-2 0,-5 0 0,7 3 0,-5-1-2,5 1 0,-2 0-1,-1 0 1,3 0-1,0 0 0,16 1 1,-12 2-2,-1 0 1,18 4-1,-18-6-1,-3 3 1,0-3 0,-4 5-1,2-2 0,-1 0-1,-2 3 0,0-2 0,8 13-1,7 14 1,-19-21 2,5-1 0,-5 5 1,4-1 2,-3-2-4,3 10 8,3 0 7,-9-12-7,1 2 3,0-3-1,-3-1 6,-3 4 0,-8 8 15,6-12-14,-3 4 1,-1 2-1,-1-3-1,-5 6-1,1-3-2,-5 1-3,4 4-1,-2 0-1,-3 0-2,-15 18 4,16-15-9,1-2 3,1-1-1,-1 0 0,-1-3 0,-4 3 0,-1-7 1,-27 18 7,22-17-6,-5-1-4,-38 6-29,-3-3-92,36-13-7,-36 0-334,41-6 70,8-6-96,-1 3-140,-19-21-990,13-7-62,25 15 909</inkml:trace>
          <inkml:trace contextRef="#ctx0" brushRef="#br1" timeOffset="471331.8442">3095 6913 898,'5'3'438,"7"-3"159,12-7 11,-6 0-117,25-5 597,-22 3-627,0-1-126,10 1-106,-15 4-140,4 2-17,1-1-13,2 3-13,1-5-8,2 6-8,2-1-3,1 1-9,-3 1-4,-4 1-1,-1 2 2,-3 0 1,-5 0 1,-2 5 1,-6 0 3,0 2 2,-5 4 2,-5 1 0,0 3 0,-3-1-1,-2 1-2,-2 2-1,-3 3-1,1-5-3,-18 27 13,14-26-17,2 2-1,-2-5 0,5 5-2,1-6-1,-11 19 6,12-9 0,8-13-4,3-1 3,3-2 5,2 2 7,3-4 4,8 0 3,17 6 37,-15-12-37,6 2-4,-1-4-6,1 3-5,-2-3-6,4-3-5,-1 1-6,4-2-12,0 0-26,0-2-49,-2-3-71,39-20-565,-31 9 85,-1-3-156,8-2-73,0-2-29,9-6 10,8 4 49</inkml:trace>
          <inkml:trace contextRef="#ctx0" brushRef="#br1" timeOffset="516034.756">3454 7009 424,'0'0'376,"0"0"-45,3-7 302,4 4-384,6-27 258,-13 15-181,0 7 51,-2 5-256,-1 2-11,3-2-15,0 3-18,0 0 32,0 3-78,0-2-10,-2 3-8,2 3-2,-3-2 1,0 5 4,-2 2 10,3 1 16,-4 2 16,1-3 10,0 4 12,0 2 6,-1-3 0,-7 12 80,7-13-99,-1-3-9,-1 1-12,-5 7 17,7-11-39,-2 6 7,2-6-12,1 0-5,5-7-10,-2-1-8,2 2 4,0 2 2,0-4 0,0 0 1,0-4 0,0 2 0,0 1-1,0-4 9,0-1-5,2-2-3,-2-3-1,5-1-1,-2-2-1,13-20 1,-8 15-2,2-4 1,-2 1 0,8-21 0,-10 24 1,0 3 0,-1 0 1,3-7 8,0 1 19,-8 16-8,2-5 56,-2 8-53,0 3-4,0 3 6,-2-2-20,2 3-3,-3 2-2,0 7 11,3-5-4,0 0 4,0 2 1,-2 2 3,2-1-1,-3 0 2,3-1-3,-3 5-1,3-3-3,-5 0-1,3 3 0,-4-4-2,1 4 0,0 0-1,-3-2 0,4 3 0,-1-2 0,-2 2-3,1 15 3,-1 1-3,7-6 1,0-3-3,4-6 0,-4-5 1,0-6-2,0 3 3,0-6 0,0 0-1,0-2 0,0-1 2,0 3-1,0-2 9,0-1-4,0 0 0,0 0 5,0 0 2,3 0 8,-3 0 9,2-1 7,6-2 56,-4-1-42,3 1 2,2-5 0,1 1-4,3 2-5,14-13 28,-12 12-43,21-13 39,-26 15-54,1-3-4,-3 4-5,7-3 4,-7 3-9,-3 3-1,3 0-1,-4 3 0,8-2-1,-8 4 1,8-2 0,-6 1 0,2 1 0,3-1 0,-1 2 0,1-5 1,17 9 1,-16-8 0,1 2 0,3-4-1,23 7 2,-15-10-1,-7 2-1,-9 1-3,-3 0-1,3 0 0,-3 0-2,0 0-2,1 0-1,-1 1-17,0 2-3,0 1 10,-2 3-28,0-3 18,-3-3-7,0 2-9,0 0-13,-3 1-13,0 0-15,-2-3-19,2 2-23,-2-3-33,0 3-46,-3-3-44,-10-3-348,10 3 273,-1-3-2,-2-2 9,3 2 17,0 2 35,1-5 38,-1 5 38,3-2 29,-3 2 24,3 1 24,-1 0 19,1 0-33,2 0 95,3 0 23,3 0 41,2 0 47,-5 0-28,3 0 6,0 0 5,-3 0 4,2 0 2,-2 0 8,3 0 4,-1-3 5,1-1 113,0-3 44,-1 6-101,3-6 175,-2 5-142,2 0 190,-2-1-183,-1 3-6,-4-2-13,-3-1-16,-3 3-19,-3-1-18,-7 1-19,-3-3-18,1 3-16,-3 0-14,-27 3 15,29-3-35,1 1-5,2-1-3,-4 5 9,2-2-3,19-1-11,-6-2 17,7 0-7,0 0 2,7 0 3,-1 0 2,2-2-2,0-1 0,3 3-4,-1-2-3,27-1 6,-28 3-26,8-1-22,-9 1-1,-4 0-13,4 0-15,-1-3-291,-7 0 142,0 1-41,-2-5-329,-1 3 247,1-5-66,-4-1-78,-7-15-611,7-1 14</inkml:trace>
          <inkml:trace contextRef="#ctx0" brushRef="#br1" timeOffset="470052.3992">-542 6696 455,'1'-12'406,"-1"0"-42,3 1-72,-1-30 421,-2 31-549,0 1 12,0 2 19,0 3 22,0 0 14,0-3 10,3 2 238,-3-5 140,0 6-460,0 3-23,0-2-23,0 3-20,0 0-19,0 3-16,0-2-16,3 6-14,-3 0-12,2 5-6,3 3-4,11 22-1,-5-14-2,-1 3 2,3 1-1,3-3 0,-2 2 1,2-4 0,-3-1-1,3 2-1,13 9 0,-16-23 0,0 1-2,-4-5-2,4-1 0,19-12-3,-17 1 2,4-6 2,16-24 0,10-10 1,-23 21-1,25-28 13,-4 4-11,-6 6-2,-24 26 0,0 3 1,3-8 6,-11 12 5,0 7 4,-2 0 2,0 1 1,-3 1 1,0 2 0,-3 9 11,0 1-21,3 3 0,-2 5-1,4 28 7,1-18-9,2 1 0,7 42 7,-7-34-9,3 3-2,0-1 1,5 44 0,-8-40-1,1-1-2,-1 75 9,-8-42 29,-2-41-6,-33 63 118,17-66-89,-3-4-6,-7-1-3,-41 22 30,27-29-54,-1 0-8,-6-3-8,-54 7-2,52-16-13,-1-2-5,-38-5-64,55-5-30,9-4-98,11-5-129,5-2-108,8-7-191,18-28-975,3 24 740,4-4 12</inkml:trace>
          <inkml:trace contextRef="#ctx0" brushRef="#br1" timeOffset="516771.3358">3552 7032 313,'3'1'330,"-3"-1"-22,0 4-34,0-4-53,-3 0-47,3-4-29,-2 4-25,2-1-21,-8-5 58,5 1-90,2 3-2,-14-7 161,10 8-125,4-6 19,-3 4 20,1-2 24,3 2 19,0 2 12,3-2 6,1-2-1,-3-2 175,-1 3-210,3-2-24,-1 0-21,-2 1-17,3-3-17,-3 1-13,3-4-10,-3 3-10,0-4-6,0 1-7,-3-1-7,3-2-5,0 0-6,0 0-5,0 1-11,0-2-1,0 4-1,3-1-1,-1 0 2,1 2 1,1 1 1,-4 2 3,0 1 9,0-9 39,0 4-11,-4 6-24,4 3-2,0 1-2,0-3-3,-3 3 13,3-2-20,0 3-3,0 0-3,0 0 0,0 0-1,0 3-1,0-2-1,0 4-1,3 2-2,1 0 1,-4 2 1,1 22-3,-1-15 3,0 6 1,-1 20 5,-3-25-3,-1 3 1,2-1 0,-2-3 2,1 2-2,-3-3 0,2 6 0,4-11 0,-6-1-1,6-4 0,-4 9-1,5-13 1,0 3 0,0-3-1,0-1 0,0-1 1,0-3 0,2 3 0,1-3 0,-2-3-2,6 4 1,-2-5 0,-1 2-1,1-4 0,0 0 1,3-1-1,0-7 0,-3 2 1,3-6-1,0-14 2,-3 16-1,0-18 3,-5 19 1,0 4 2,-2 4 2,-1 0 2,-2-4 16,2 8-13,1 3 0,-1-1-2,1 3-3,-4 2-2,4-1-2,-1 1-3,3 0 0,-1 1-2,1-1 0,-4 0 1,1 2 0,3-2 0,0 0-1,0 0 1,0 4-1,0-4 1,0 0-1,0 1 0,0-1 0,-2 3-1,-1-2-5,3 2-11,-3 1-17,3-1-25,-5 3-28,4 0-39,-6 0-70,2 1-85,1 1-70,-4-1-62,-5-2-105,3 0-133,-9 2-63,6 0-18,-1 0 34</inkml:trace>
        </inkml:traceGroup>
        <inkml:traceGroup>
          <inkml:annotationXML>
            <emma:emma xmlns:emma="http://www.w3.org/2003/04/emma" version="1.0">
              <emma:interpretation id="{EFBDFB51-540F-4D10-BB2E-F24B2C7CFEB9}" emma:medium="tactile" emma:mode="ink">
                <msink:context xmlns:msink="http://schemas.microsoft.com/ink/2010/main" type="inkWord" rotatedBoundingBox="14071,8428 21111,8441 21109,9662 14068,9649"/>
              </emma:interpretation>
              <emma:one-of disjunction-type="recognition" id="oneOf10">
                <emma:interpretation id="interp50" emma:lang="en-US" emma:confidence="0">
                  <emma:literal>(33-5</emma:literal>
                </emma:interpretation>
                <emma:interpretation id="interp51" emma:lang="en-US" emma:confidence="0">
                  <emma:literal>(32-5</emma:literal>
                </emma:interpretation>
                <emma:interpretation id="interp52" emma:lang="en-US" emma:confidence="0">
                  <emma:literal>(33.5</emma:literal>
                </emma:interpretation>
                <emma:interpretation id="interp53" emma:lang="en-US" emma:confidence="0">
                  <emma:literal>(30-5</emma:literal>
                </emma:interpretation>
                <emma:interpretation id="interp54" emma:lang="en-US" emma:confidence="0">
                  <emma:literal>(355</emma:literal>
                </emma:interpretation>
              </emma:one-of>
            </emma:emma>
          </inkml:annotationXML>
          <inkml:trace contextRef="#ctx0" brushRef="#br1" timeOffset="473373.1122">5707 6420 258,'0'0'333,"3"-3"-25,-3 3-41,0-5 120,0 5-239,0 0-21,0-2-12,0 0 91,0-1-108,3 3 0,-1-2 1,-2 0 233,0 2-201,0 2 323,0 0-296,-2-2 0,-1 3-13,0-3-14,1 4-15,-3-1-13,-3 2-6,-3 4-5,-2 1-3,0 8-2,-4-1-3,-1 3 0,-1 1-3,-2 1-9,2 1-10,-1 3-16,-18 26 18,22-26-43,1 1-5,3 3-3,-8-1 0,7-1-2,-12 31 9,15-32-8,-1 3 4,-7 26 33,10-31-20,0 26 35,8-26-31,-1-1 0,2 0-5,2 2-3,2-3-2,3 4-1,2-3-1,4-1 0,1-2 2,1 5-2,1-3-1,1-1-3,19 19 7,-19-22-17,1 0-2,-6-4-2,14 18-1,-14-16-1,1-4 1,-1-1-1,-3 0 0,-1-4 1,6 5 1,-9-4 0,15 2-4,-13-6-3,3 1-5,-4-5-20,39-8-707,-25-5 332,29-14-815,-24 13 461,-1-1-29,25-16-658</inkml:trace>
          <inkml:trace contextRef="#ctx0" brushRef="#br1" timeOffset="475067.9337">6502 6812 302,'0'0'295,"0"0"-28,0-1-39,0 1-46,0-4-38,0 4 76,0-3-138,0 3-13,0-5 99,0 5-119,0-6-2,0 1 44,0 2 11,0-2-45,2 1 64,-2-2-57,3 2 6,-1-1 1,4 3-1,1-3 3,1 1 6,17-5 93,-12 4-76,21-5 114,-13 6-103,-2-1-2,15 2 75,-1-2-50,-18 2-84,-2 3-13,3 0-7,-4 0-8,5 3-2,-5-2-4,3 4-2,1-3 1,-3 6 0,20 15 17,-21-12-14,-6-1 2,2 2 2,0 18 22,-5 2 3,-14-4 1,-10-1-5,-6 2-10,6-17-18,-24 8 5,27-8-9,-2-2-3,7-6-3,-10 5-1,17-4 3,-2-2 3,6-3-6,2 0 4,10-1 12,-4-1-12,22-3 4,-17 5-7,23-3-1,-17 2 0,26 1 3,4 4 5,-23-1-2,-1 1 2,4 4 1,-8-4 4,2 2 1,-2 1 3,2 4 0,-7-3 2,-1-1 1,0 5 4,8 9 21,-16-7-23,3 28 64,-8-29-54,-5 1 5,-3 4 1,-21 11 38,-14-1-16,-13-2-18,22-15-31,2 1-4,-3-5-4,-31 9-2,40-11-3,-22 5-18,27-8-16,5 0-52,6-2-90,-1-2-81,10-6-70,13-28-1421,3 2 293</inkml:trace>
          <inkml:trace contextRef="#ctx0" brushRef="#br1" timeOffset="475413.0394">7852 6543 495,'12'-10'550,"29"-15"1443,-19 18-969,113 228 727,-113-179-1684,2 1-10,2 4-9,62 132 60,-67 10-50,-93-112-54,30-58-50,-56 4-322,37-23-50,-122-27-1941,126 9 1449,1-8 1</inkml:trace>
          <inkml:trace contextRef="#ctx0" brushRef="#br1" timeOffset="478915.8733">9883 7172 346,'3'0'345,"-3"0"-12,0 0-28,2 0 187,-2-4-69,-5 0 11,2 4-199,-2 0 14,-10-4 519,9 1-533,1 0 171,3 3-92,2 0-191,0 0-12,2 0-9,6 0-1,2 0 0,3 3 0,7 0 0,8-3 0,-1 0 1,7 0-2,4 0-6,2 0-6,0 0-5,2 0-5,0 0-7,-4 0-5,1 1-6,-5-1-4,2 3-4,-5-3-3,3 0-4,25 4 29,-33-4-42,2 4-1,1-4-2,-3 3-2,-2-3-1,11 4 25,-19-3-26,-3-1 1,3 3 27,-14-3-22,3 0 3,-5 0 3,3 0 2,-3-3 1,0 3 0,-3-1 2,3-3-4,-7 8 32,1-3-41,4-1-4,-4 3-6,1-3-4,-3 3-2,3-2-5,4-1-1,-6 4-3,2-3-2,1 1-2,-1 2-7,-2-4-20,6 1-29,-4 2-39,-1 1-61,4 1-90,-1-1-140,1-1-143,-4 10-1080,-2-5 660,-5-1-17,-2-3 16</inkml:trace>
          <inkml:trace contextRef="#ctx0" brushRef="#br1" timeOffset="480311.5716">12252 6761 95,'5'3'221,"-5"-1"-31,7 1 189,-1 8-182,-3-10-146,0 3 14,-3-4 15,10-5 253,6-2-75,-8 3-119,2-1 12,1 0 15,-5 0 24,2 1 26,12-4 279,-14 8-227,1-4 0,-6 4-9,4-2-16,-5-1-28,3 3-33,-3 0-32,-3 0-25,-2 0-19,-3 3-13,-5-1-13,-8 5-9,-4 0-11,-11 2-9,-2-1-8,-9 1-9,3-1-6,0-1-9,-1 4-6,4-4-4,-25 7 4,-2-1-5,56-9-2,4-3 1,-4-1 1,11 2 6,-6 2 3,7-4 5,0 0 3,0 0 5,4 0 0,-1 0 2,-2 1 0,3-1-3,-3 3-5,6-2-4,-6 2-4,6 2-5,-3 2-3,-2-1-2,4 5 1,-4 1 0,3 6 3,-2 2 1,0-2 2,-3 6 1,0 0-1,0 0 1,0 2-2,0 0-2,0-1-3,0-1 0,-6 2-2,4-4 0,-3 2-1,-3-3 1,0 0-1,-3-4 1,-2 1 0,-1-2-1,-5-1 2,4-4-1,-1-2-1,0-2 0,-2 0-1,-7 0 4,9-7 0,9-9 5,7 2-8,5-5-1,34-24 5,-19 21-7,24-18 0,7 3-1,-24 16-1,-1 2 1,29-4-2,-7 5 1,10 6 1,-31 6 0,2 3-1,-4 0-1,4 3 1,-3 4 0,24 12 0,-28-13 1,-1 4 1,13 18 4,-23-16 2,3 38 35,-14-35-15,-4 0 5,-6 1 7,-3-1 3,-6 4 5,-7-1-1,0-4-2,-4 2-5,-7-1-4,-5 3-5,-39 13 13,39-19-30,0-2-9,0-1-25,-59 14-539,71-24 49,1-3-241,-22-7-1050,30 3 852,-31-4-850</inkml:trace>
        </inkml:traceGroup>
      </inkml:traceGroup>
    </inkml:traceGroup>
    <inkml:traceGroup>
      <inkml:annotationXML>
        <emma:emma xmlns:emma="http://www.w3.org/2003/04/emma" version="1.0">
          <emma:interpretation id="{24769D28-8194-4C83-99A9-95082D87F374}" emma:medium="tactile" emma:mode="ink">
            <msink:context xmlns:msink="http://schemas.microsoft.com/ink/2010/main" type="paragraph" rotatedBoundingBox="5772,10518 13810,10683 13783,11989 5745,11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2C20B7-CEED-4EC4-9502-2800A9DFFD6C}" emma:medium="tactile" emma:mode="ink">
              <msink:context xmlns:msink="http://schemas.microsoft.com/ink/2010/main" type="line" rotatedBoundingBox="5772,10518 13810,10683 13783,11989 5745,11824"/>
            </emma:interpretation>
          </emma:emma>
        </inkml:annotationXML>
        <inkml:traceGroup>
          <inkml:annotationXML>
            <emma:emma xmlns:emma="http://www.w3.org/2003/04/emma" version="1.0">
              <emma:interpretation id="{FF0B5457-11B3-47B6-9F5B-79ACB7756AF8}" emma:medium="tactile" emma:mode="ink">
                <msink:context xmlns:msink="http://schemas.microsoft.com/ink/2010/main" type="inkWord" rotatedBoundingBox="5772,10518 8062,10565 8038,11749 5747,11702"/>
              </emma:interpretation>
              <emma:one-of disjunction-type="recognition" id="oneOf11">
                <emma:interpretation id="interp55" emma:lang="en-US" emma:confidence="0">
                  <emma:literal>be-3s</emma:literal>
                </emma:interpretation>
                <emma:interpretation id="interp56" emma:lang="en-US" emma:confidence="0">
                  <emma:literal>. b</emma:literal>
                </emma:interpretation>
                <emma:interpretation id="interp57" emma:lang="en-US" emma:confidence="0">
                  <emma:literal>b .</emma:literal>
                </emma:interpretation>
                <emma:interpretation id="interp58" emma:lang="en-US" emma:confidence="0">
                  <emma:literal>, b</emma:literal>
                </emma:interpretation>
                <emma:interpretation id="interp59" emma:lang="en-US" emma:confidence="0">
                  <emma:literal>b ,</emma:literal>
                </emma:interpretation>
              </emma:one-of>
            </emma:emma>
          </inkml:annotationXML>
          <inkml:trace contextRef="#ctx0" brushRef="#br1" timeOffset="504321.324">-1690 9525 277,'0'4'1158,"0"0"-851,0 0-193,0 1 82,0-5-101,0 3 4,0-1 127,0 1-90,0-1 24,0 0 236,-4-2-168,-4 3 6,-2-1 1,-6 0-5,-2 0-9,-3 4-17,-3-2-19,-3 1-26,-5 2-21,3-3-15,-1 3-18,1-2-16,3-1-15,0 3-15,6-3-18,2 4-13,2-2-10,3-5-8,0 3-3,5 3-2,-1-7-2,1 5-1,4-2-2,0 0 0,2 1-3,-4-4-6,6 2-18,-2-2-23,-1 2-28,3-2-43,0 0-75,0-2-88,3 0-73,-1-2-86,4-2-118,0 1-104,7-3-58,3-2-7,5 1 42</inkml:trace>
          <inkml:trace contextRef="#ctx0" brushRef="#br1" timeOffset="503947.9702">-1715 9349 187,'11'-1'321,"-1"-2"-14,7-1 211,-9 4-321,0-1-19,-3-1-12,3 2 0,2-2 196,-7-1-158,10 0 755,-13 3-488,0 0-80,0 0-230,-3-1-21,3 1-11,-5 0-12,0 0-5,0 0-9,-6 1-9,-42 10 131,29-11-171,0 4-10,-2-1-8,4-2-6,-2 2-4,3 2-3,6-5-3,-1 3-4,4 1-5,2-3-2,-1 5-5,1-5-3,2 5-1,0-5 0,-10 10-3,10-7-2,0 0-5,0 1-8,0 1-11,3-5-18,1 1-17,-4 3-111,8-1 65,-4-4-13,4 0-16,4 0-18,-4 0-33,4-4-34,3 1-35,11-1-326,2-1-44,-7 3 298,-3 2-14,1 2-22,-5 2-33,2-3-34,4 1-16,-3 3 0</inkml:trace>
          <inkml:trace contextRef="#ctx0" brushRef="#br1" timeOffset="505054.6205">-1203 9248 174,'8'-4'369,"0"0"-25,-4 0-45,4-1-61,4-5 107,-7 8-209,-1-3-13,1 1-8,3-1 2,-3 0 7,6 1 11,16-12 380,-2 5-113,3-4-9,-13 11-215,19-8 105,-18 6-181,0 5-22,-2-3-15,-1 2-14,-2 2-12,2 2-10,-3 2-7,-2-3-5,3 2-5,-3 5-2,-2-5-3,2 5 0,4 2-3,0 6 3,-7-5-2,-2 1 1,-1-1 1,1 0 0,-3 1 1,-5 14 13,-3-11-9,-3-1-2,-2 2 0,-1-3-2,-5 4 1,1-3 0,-25 13 5,-20 15 5,45-34-13,-23 12 7,33-15-4,0-1 6,4-1 7,-2 0 53,3-1-22,3-2 6,0-2 61,0-1-66,5-1-6,-1-1-7,3 0-12,1 3-9,2-3-6,2-2-4,4 3-2,-1-1-1,17-5 2,-14 6-8,2 3 1,-2-5-1,6 1-1,-3 4 0,1 1-1,3-3-1,31 6 0,-39-3 1,-1 1 1,10 10 1,-13-10-1,0 6-1,0 5 1,-5-5 0,-4 2-1,0 10 1,-8-10 3,3 3 0,-4-2 1,-3 2-1,-3 3 2,-2-4 1,-2 3 1,-4 2 1,2-5 0,-6 4 4,-25 11 13,21-17-12,-2 2 0,3-4-2,-24 10 1,25-13-27,4 3-32,-21 1-225,25-8-13,0-3-88,0 1-125,-4-2-157,-13-6-875,21 4 748</inkml:trace>
          <inkml:trace contextRef="#ctx0" brushRef="#br1" timeOffset="503435.5287">-2952 8491 1409,'3'0'487,"-1"2"-267,9 7 646,-11-9-728,0 0 5,0 3 149,-3-3-145,3 2 2,-5-2 134,5 4-154,-3 1-10,3 6 85,0 0-122,0-3-14,3 14 34,-3-10-62,5 3-5,-2 22 40,-3-15-31,3 27 65,-1-24-48,-2 3 2,0-1 3,0 5-1,0 0-3,0 93 147,0-27-107,0-36-58,5 31-13,-2-6-17,0-59-10,-3-3-1,0 1 0,0 0 4,-3-3-3,3 1 0,-3-1-1,1-3 0,-1 2-1,1-4 0,-4 1 0,4 0-4,-1-7 2,0 2 0,-2 6-3,3-9 3,-1 8 1,3-14 0,0-1 6,0-1-3,0-1 0,0-2 1,5-5 4,-2-4 1,-1 2-6,4-16 1,-4 8-4,-2-4 0,3 2-1,0-4 1,-1-1 0,1-1 0,2 1 0,0-2 0,15-46 1,-8 47-2,10-23 0,37-36-3,-17 33 5,-5 13-2,-24 24-3,0 5 0,-4 3-1,-4 4 2,2 0 1,5 7-3,-7-2 2,0 2 2,0-1 0,1-1 0,-1 2 0,10 3 0,-9-3 0,0 3-1,1-1 0,1 0 0,-3 1 1,-1 0-1,1 1 1,0-1 0,-2 2-1,0-1 1,-1 0 0,4 13 0,-4-14 0,-2 1 0,3 0-1,-1 8 1,1-7-1,-3-4 1,3 4 0,-1 6 1,1-8 0,-1-1-1,-2-2 0,0 3 0,0-3 0,-2-2 0,-3 6-1,-1-4 0,-7 1 1,0 3 0,-1-3 1,-7 3 0,-3-3 3,-69 33 1,30-18-5,46-15-3,4-2 2,0-2 1,3-3 1,2 2-1,2 1 0,1-3-2,0-1 2,2 3-1,1-3 0,-1 0 0,3-3-2,0 3 0,-1-1-5,1-3-7,0 1-21,-4 2-29,1-3-31,3-2-36,-1 5-53,-3-7-76,4 2-73,-1 1-52,-6-2-35,3-1-62,-1 1-107,0-2-78,2-8-663,3 6 741</inkml:trace>
        </inkml:traceGroup>
        <inkml:traceGroup>
          <inkml:annotationXML>
            <emma:emma xmlns:emma="http://www.w3.org/2003/04/emma" version="1.0">
              <emma:interpretation id="{D8E099C3-7D2A-4DBD-9F93-1A02130F8DC8}" emma:medium="tactile" emma:mode="ink">
                <msink:context xmlns:msink="http://schemas.microsoft.com/ink/2010/main" type="inkWord" rotatedBoundingBox="10729,11026 13801,11089 13783,11989 10711,11926"/>
              </emma:interpretation>
              <emma:one-of disjunction-type="recognition" id="oneOf12">
                <emma:interpretation id="interp60" emma:lang="en-US" emma:confidence="0">
                  <emma:literal>.13,</emma:literal>
                </emma:interpretation>
                <emma:interpretation id="interp61" emma:lang="en-US" emma:confidence="0">
                  <emma:literal>I)'.</emma:literal>
                </emma:interpretation>
                <emma:interpretation id="interp62" emma:lang="en-US" emma:confidence="0">
                  <emma:literal>Jay</emma:literal>
                </emma:interpretation>
                <emma:interpretation id="interp63" emma:lang="en-US" emma:confidence="0">
                  <emma:literal>.13.</emma:literal>
                </emma:interpretation>
                <emma:interpretation id="interp64" emma:lang="en-US" emma:confidence="0">
                  <emma:literal>.73.</emma:literal>
                </emma:interpretation>
              </emma:one-of>
            </emma:emma>
          </inkml:annotationXML>
          <inkml:trace contextRef="#ctx0" brushRef="#br1" timeOffset="529570.4891">3457 9487 185,'0'-6'609,"2"-11"1455,6 11-1514,-3 2-67,8-3 343,7 2-232,6 8-212,-13-1-252,0 5-32,0 0-23,1 1-17,-1 4-13,-7 2-9,2-3-6,-4 1-7,-8-1-3,-1 1-2,-3-1-2,-4 0-3,-4 0-3,-2 0-4,-5 0-6,3-3-6,-1-1-6,0-2-4,0 2-4,3-6-2,2-1-3,4 3 1,2-3 4,-9-4-12,14 0 20,0 0 1,2 0 3,1-3 1,2 0 2,2 0 0,1-9-3,-1 12 5,1 0 2,2-1 1,-2 3 2,0-3 2,-3 5 1,2-2 4,-2 2-4,0 2 0,-2 1 0,-1 1 1,-5 1-1,0-1 0,0 4 2,-5-1 1,0-3 0,0 3-1,0-6-1,1 6-1,-1-3-2,0-1-1,0-2 1,-8 2 0,12-6-3,1 2 0,0-5-1,0 2 0,0-1 0,3-1-1,0 1 1,0-2-2,-1-1 0,4 1 1,-1 1 0,-5-4-3,3 4-1,2 3 2,1 3 1,-3 3 1,-1-2-1,1 4 1,-4 0-1,1 2 1,0 3 1,-1-1 1,1-1 0,0 2 0,-1-2 0,4-1 0,0-2 0,-3 3 2,3-2-1,-1-5 0,4 3 0,-1-1 0,0 1 1,3-4-1,0 0 2,0 4-2,0-3-1,0-1-2,0 6 0,0-5-1,3 4 2,-3-1-3,5 3 2,-2 2 0,0 1 0,-3-1 1,2 0 0,-2 1 1,-2 1 0,2 0 0,-6 1 2,1-1 0,-3 0 0,-2 1 1,-1-3 1,-3 3 0,-5-3 0,-2-1 2,-5 5-2,-1-4 1,-5-2 0,-7 4-1,1-6 0,-9 2-1,-3-3 1,-4-4-1,-2-4 0,-4-3-1,-2-5 1,-6-3-1,4-4 1,0-4 1,3-6-2,10-6 0,7-3 1,8-6-1,7-5 0,9-8 1,4-2-1,8 2-2,12 1-1,4 2-1,11 7-2,8 9-2,7 2-3,6 9-9,6 8-14,1 3-31,7 9-45,1 3-63,4 8-112,-1-3-102,-2 10-102,49 11-892,-19 16-237,-52-16 832,-10 1 94</inkml:trace>
          <inkml:trace contextRef="#ctx0" brushRef="#br1" timeOffset="528802.3645">3692 9198 739,'6'-16'755,"7"-28"1595,-12 11-1206,-1-4-15,0 29-879,4-3-46,-3 4-39,-1 0-33,3 6-30,5 1 22,-3 3-93,6 8-14,2 2-10,-3 3-3,6 7-3,-2 4 0,2 4 1,-3 4-5,0 3-11,0 1-19,0 1-24,0-1-29,-1 2-36,3-5-53,-5-4-56,-2 2-76,0-8-104,-7-7-79,-1-4-72,-1-1-111,-11-6-102,-2 3-39,-5-6-2,-4 1 45,-2-5 94</inkml:trace>
          <inkml:trace contextRef="#ctx0" brushRef="#br1" timeOffset="528562.98">4595 9119 101,'13'-4'498,"-1"-3"40,1 2 2,13-7 356,16-2 634,-38 9-1169,3 5-30,-5-2-45,2 2 165,-4 0-272,0 0-29,0 0-27,0 0-26,0 0-21,0 2-17,0-2-12,0 3-13,-1-1-10,-2 1-8,3-2-9,-2 5-16,-5-2-24,-2 1-46,-4-1-60,-3 1-115,2-2-132,-7-3-145,-8 7-183,-2-5-106,-9 1-50,0 4-4,-6 4 33</inkml:trace>
          <inkml:trace contextRef="#ctx0" brushRef="#br1" timeOffset="528170.1245">4853 9237 235,'7'0'397,"-6"-1"-33,2-4-55,-1 2-67,6-6 153,-3 4-216,-2 1-4,2-8 204,1 3 87,-4 4-209,-2 1 5,5 0 233,-2 4-272,0 0-30,-3 0-38,0 0-31,0 4-27,0-2-16,0 7-13,0 14 55,2 10-2,10 28 42,-4-39-117,4 0-9,1-2-5,-1 2-9,1-2-4,2-1-5,-3-3-1,3 1-3,-2-3-3,6 13-5,-11-15 0,-2-2 1,-4 2 3,-2-6 1,-2 1 0,-4 0 0,-15 2 15,2-5-14,-2 2-1,-3-1-1,-5-5-3,3 1 1,-1-1-2,0 0 0,-26-1 1,26-4-1,6 3 0,-19-7 0,8-1-3,19 5 1,-8-4-3,15 5 1,-9-4 1,5 4 1,6 1-1,0 3 1,4-1-2,4-2 0,8 0-3,-2 3 1,29 0-9,-2 6 9,-20-5 2,2 4 1,2 1 1,7 7-1,-16-6-1,9 10-4,-16-6 1,-2-6 2,-3 6-1,-3-1 1,-2-2-1,-9 8-2,-20 6-11,21-18 6,-1 1-2,-4-2-3,-11-2-21,16-1 17,-12-1-19,-19-9-11,28 5 37,2 1 1,-61-22-22,63 26 32,-2-9 1,11 6 4,3-1-1,3 0 3,3-10 10,2-2-1,0 11-4,-3-3-1,3 1 1,3 0 8,-9 2-10,3 5 0,-5-1 13,-2 2-14,-3-1 0,-3 5 0,0 0 0,-1-3 1,1 5-1,-3 1 0,-2-3 0,-5 6-3,0-6-1,-6 6 0,2-1 0,-5-5-1,1 6 0,-5-4 2,3 1-1,-6-3 1,7 1-1,-5-2-1,6-2 1,0-2 1,1 0-1,0 0-1,5-2 0,2-2 0,2-2-1,-10-7 3,18 9-3,2-2 0,-1-2 1,1 4-1,3-4 1,0 0-2,6-2 1,2 4-1,6-1-1,-2 0-1,3 0 0,-3 0 1,4-3 0,0 5 0,0-3 0,0 4 1,-5-2 0,3 1 0,-5 2-2,2-1 0,-3 4 0,6 0-5,-1 11-1,-10-4 4,3 1 2,-3 1 0,0 3 1,-3 4 0,3-1 1,-13 35 10,5-28 0,3 0 3,-4 0 2,-3-2 4,-2 5 3,-5-5 0,-2 1 0,-5-2-2,-1 1-2,-5-1-4,-2-1-2,4-2-3,-4-1-3,4-3-5,-3 0-10,-48 4-152,61-19 17,3-5-119,7-3-109,-3-5-156,-6-28-957,17 21 662,2-5-5,5 0 32</inkml:trace>
        </inkml:traceGroup>
      </inkml:traceGroup>
    </inkml:traceGroup>
    <inkml:traceGroup>
      <inkml:annotationXML>
        <emma:emma xmlns:emma="http://www.w3.org/2003/04/emma" version="1.0">
          <emma:interpretation id="{9FA4110C-A86D-4D2C-A2E0-CB4655AE72BD}" emma:medium="tactile" emma:mode="ink">
            <msink:context xmlns:msink="http://schemas.microsoft.com/ink/2010/main" type="paragraph" rotatedBoundingBox="9380,12474 11466,12157 11522,12530 9437,1284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AD2EC2A-822F-41BF-9843-93F153E8C439}" emma:medium="tactile" emma:mode="ink">
              <msink:context xmlns:msink="http://schemas.microsoft.com/ink/2010/main" type="line" rotatedBoundingBox="9380,12474 11466,12157 11522,12530 9437,12847"/>
            </emma:interpretation>
          </emma:emma>
        </inkml:annotationXML>
        <inkml:traceGroup>
          <inkml:annotationXML>
            <emma:emma xmlns:emma="http://www.w3.org/2003/04/emma" version="1.0">
              <emma:interpretation id="{8C0BA91F-218C-496C-9ED6-3C1D6F4078E1}" emma:medium="tactile" emma:mode="ink">
                <msink:context xmlns:msink="http://schemas.microsoft.com/ink/2010/main" type="inkWord" rotatedBoundingBox="9380,12474 9942,12389 9999,12761 9437,12847">
                  <msink:destinationLink direction="with" ref="{EBCEC937-1223-48B5-B88D-FC0BA0287593}"/>
                </msink:context>
              </emma:interpretation>
              <emma:one-of disjunction-type="recognition" id="oneOf13">
                <emma:interpretation id="interp65" emma:lang="en-US" emma:confidence="0">
                  <emma:literal>s</emma:literal>
                </emma:interpretation>
                <emma:interpretation id="interp66" emma:lang="en-US" emma:confidence="0">
                  <emma:literal>.</emma:literal>
                </emma:interpretation>
                <emma:interpretation id="interp67" emma:lang="en-US" emma:confidence="0">
                  <emma:literal>°</emma:literal>
                </emma:interpretation>
                <emma:interpretation id="interp68" emma:lang="en-US" emma:confidence="0">
                  <emma:literal>o</emma:literal>
                </emma:interpretation>
                <emma:interpretation id="interp69" emma:lang="en-US" emma:confidence="0">
                  <emma:literal>A</emma:literal>
                </emma:interpretation>
              </emma:one-of>
            </emma:emma>
          </inkml:annotationXML>
          <inkml:trace contextRef="#ctx0" brushRef="#br1" timeOffset="660736.9019">706 10773 247,'3'0'465,"2"-1"-79,0-6 159,1 2-148,-4-1-228,4 1-17,-1 0 91,0-2-150,0 2-20,7-7 27,-7 5-64,3 0-6,0 2-1,5-6-1,-5 3 2,3-4 4,-1 1 2,0-3 3,-2 2 2,3 1 0,-2 0 1,3 0-3,-3-4-3,3 3-4,-3 1-6,1 0-5,3-1-3,1 0-4,-4 1-2,-1 1-3,4 1 5,-2-3 5,-1 5 10,-2-2 11,0 1 8,3-1 7,-6 2 7,3 0 4,-3 0-2,0 2-5,3-2-12,8-1 24,-10 2-49,1 0-5,-1 2-7,0-2-4,-1 2 1,0 2 2,-2-1 0,-1 1 1,4 2-1,-6 0 0,5 5 13,-3-3-12,1 2-2,2 4-1,-2-5 1,5 13 6,-3-9-8,-2 1-2,-1 3 0,2-3-1,0-1 0,-1 5-2,2-3 1,-4 2-2,2 1 3,1 0 1,-3-1-1,-1 0 4,3 5-3,-1-5 0,1 4 1,2-2-2,3 1 1,0 0-2,-3 0 1,11 10 0,-3-2 4,-8-11-6,-1-6 0,3 5 0,-2-5 0,-4 2-1,3-3 2,0-2-2,-4 4 2,7-5 1,-7 2-1,1-3 2,-1 2-1,0-2 1,0 0-3,-1-2 1,-6-1-2,6 2-1,-2-5-3,-2 4 0,-3 0-2,-2 0 0,-3-4 0,-6 5 1,1-2 2,-3 1-2,1 2 2,-9 0 0,3 0 1,-4 0 0,1 2 0,0 2-9,-2 2-25,6 0-36,-4 0-38,2 3-57,-1 0-81,-2-2-123,-26 5-917,24-5 537,-2 1-7</inkml:trace>
        </inkml:traceGroup>
        <inkml:traceGroup>
          <inkml:annotationXML>
            <emma:emma xmlns:emma="http://www.w3.org/2003/04/emma" version="1.0">
              <emma:interpretation id="{57122F8C-9CD6-4532-BE1D-FC23AB2EB330}" emma:medium="tactile" emma:mode="ink">
                <msink:context xmlns:msink="http://schemas.microsoft.com/ink/2010/main" type="inkWord" rotatedBoundingBox="10619,12350 11475,12219 11503,12400 10646,12530"/>
              </emma:interpretation>
              <emma:one-of disjunction-type="recognition" id="oneOf14">
                <emma:interpretation id="interp70" emma:lang="en-US" emma:confidence="0">
                  <emma:literal>..</emma:literal>
                </emma:interpretation>
                <emma:interpretation id="interp71" emma:lang="en-US" emma:confidence="0">
                  <emma:literal>.</emma:literal>
                </emma:interpretation>
                <emma:interpretation id="interp72" emma:lang="en-US" emma:confidence="0">
                  <emma:literal>-</emma:literal>
                </emma:interpretation>
                <emma:interpretation id="interp73" emma:lang="en-US" emma:confidence="0">
                  <emma:literal>--</emma:literal>
                </emma:interpretation>
                <emma:interpretation id="interp74" emma:lang="en-US" emma:confidence="0">
                  <emma:literal>=</emma:literal>
                </emma:interpretation>
              </emma:one-of>
            </emma:emma>
          </inkml:annotationXML>
          <inkml:trace contextRef="#ctx0" brushRef="#br1" timeOffset="530173.2933">2195 10461 395,'1'-4'620,"4"3"72,-5-10 549,0 8-752,-5-2-58,-4-1-52,-4 1-61,-6 2-87,-1-1-94,-33-8-181,26 5-183,-5 2-145,1-7-211,-26-16-885,34 13 669,6-3 10</inkml:trace>
          <inkml:trace contextRef="#ctx0" brushRef="#br1" timeOffset="530001.3938">2750 10371 885,'8'0'464,"0"0"-72,1 0 523,-5 0-637,-4 0 272,-4 0-44,0 0-292,-4 0 104,-5 0-129,8 2-130,-3-2-19,-2 3-21,-1-1-36,-3-2-78,-2 0-103,-2 0-87,-6-2-122,-5-1-167,-1 1-103,-6 0-61,-38 4-715</inkml:trace>
        </inkml:traceGroup>
      </inkml:traceGroup>
    </inkml:traceGroup>
    <inkml:traceGroup>
      <inkml:annotationXML>
        <emma:emma xmlns:emma="http://www.w3.org/2003/04/emma" version="1.0">
          <emma:interpretation id="{F6033729-50BB-40B1-9E38-AA2189E2BE2C}" emma:medium="tactile" emma:mode="ink">
            <msink:context xmlns:msink="http://schemas.microsoft.com/ink/2010/main" type="paragraph" rotatedBoundingBox="10927,12938 24677,12198 24763,13795 11013,14535" alignmentLevel="5"/>
          </emma:interpretation>
        </emma:emma>
      </inkml:annotationXML>
      <inkml:traceGroup>
        <inkml:annotationXML>
          <emma:emma xmlns:emma="http://www.w3.org/2003/04/emma" version="1.0">
            <emma:interpretation id="{A7510424-CA45-4AC8-8543-3271F13D6055}" emma:medium="tactile" emma:mode="ink">
              <msink:context xmlns:msink="http://schemas.microsoft.com/ink/2010/main" type="line" rotatedBoundingBox="10927,12938 24677,12198 24763,13795 11013,14535"/>
            </emma:interpretation>
          </emma:emma>
        </inkml:annotationXML>
        <inkml:traceGroup>
          <inkml:annotationXML>
            <emma:emma xmlns:emma="http://www.w3.org/2003/04/emma" version="1.0">
              <emma:interpretation id="{3ED42A2D-0C92-492F-8CE7-C3C4475316C4}" emma:medium="tactile" emma:mode="ink">
                <msink:context xmlns:msink="http://schemas.microsoft.com/ink/2010/main" type="inkWord" rotatedBoundingBox="10960,13615 12344,13535 12398,14456 11013,14537"/>
              </emma:interpretation>
              <emma:one-of disjunction-type="recognition" id="oneOf15">
                <emma:interpretation id="interp75" emma:lang="en-US" emma:confidence="0">
                  <emma:literal>is</emma:literal>
                </emma:interpretation>
                <emma:interpretation id="interp76" emma:lang="en-US" emma:confidence="0">
                  <emma:literal>as</emma:literal>
                </emma:interpretation>
                <emma:interpretation id="interp77" emma:lang="en-US" emma:confidence="0">
                  <emma:literal>ye.</emma:literal>
                </emma:interpretation>
                <emma:interpretation id="interp78" emma:lang="en-US" emma:confidence="0">
                  <emma:literal>y...</emma:literal>
                </emma:interpretation>
                <emma:interpretation id="interp79" emma:lang="en-US" emma:confidence="0">
                  <emma:literal>y,</emma:literal>
                </emma:interpretation>
              </emma:one-of>
            </emma:emma>
          </inkml:annotationXML>
          <inkml:trace contextRef="#ctx0" brushRef="#br0" timeOffset="570802.1181">3619 11998 302,'5'4'366,"3"-1"-18,-3-3-34,1 3-54,-4-2-46,1 2-29,-1-1-24,-2 1-15,0-2-4,0 2 6,0 0 24,-2 1 27,-1-3 23,1 6 17,-1-2 14,-2 2 8,-3 0 6,-1 4-7,-3-3-23,0 4-27,-1-1-28,-3-1-25,3 0-22,-1 1-20,-3-4-19,1 3-18,4-3-16,-4-2-13,3 0-11,-5 1-6,8-2-10,-2-4-12,0 3-16,0-3-20,2-3-31,-11-8-384,15 2 141,1 2-69,-3-17-578,6 15 337,-1-1-84,1 5-36,2-2 22,5-1 61</inkml:trace>
          <inkml:trace contextRef="#ctx0" brushRef="#br0" timeOffset="570332.9992">3477 11838 278,'3'0'376,"2"0"-34,-2 0-49,0 0-64,-3 0-41,2 0-20,2 0-20,3 0-13,-1 0-1,2 0 11,0 0 17,4 0 24,-6-4 24,2 3 15,0 1 11,-3 0 0,0 0-5,-5 0-11,0 0-14,0 0-21,0 0-15,-5 1-10,0 3-6,-5-3-8,-2 5-9,-9-1-8,0 2-10,-3 0-12,-5-1-14,3 3-18,4-2-17,-4 0-12,2 0-10,3 0-7,0-1-7,7 0-6,1-1-6,2-4-2,1 2-3,5-2-5,-1 2-8,1-3-9,2 0-11,-2 0-17,3 0-24,2 0-29,-3 0-26,3 0-27,0 0-43,0 0-64,0 0-60,3-3-43,-1 2-26,1-3-36,-1 1-612,-2 3 422,0 0-4,8 0-526</inkml:trace>
          <inkml:trace contextRef="#ctx0" brushRef="#br0" timeOffset="569855.2724">2516 11718 102,'4'-7'484,"1"2"13,-2-2-45,-1 3-94,3 0-33,-2-1-32,0-1-17,-1 5-7,-2-3-11,6 4-11,-6-3-21,2 0-31,-2 3-33,3 3-28,-1 0-20,-2 2-17,6 3-6,-4 0-2,-2 7 1,3-1 11,-3 5 3,0 0-7,-3-1-11,3 4-10,-2-2-10,-1 2-8,0-3-13,1 24 17,10-15-37,-3-20-23,4-4 3,3-4 1,1 0 0,1-3 0,5-2-2,2-2-1,2-4-3,1-1-1,-2-1-1,2-4-1,-3-1 0,-3-1 0,-2-3 1,-2 2 1,-1-3 1,-2-3 0,2 5 1,-3-3-1,-2 2 0,3 1 0,-5 2 0,2 0 0,0 3 1,5-11 14,-8 17-1,1 2 5,-4 2 1,3 1 4,-2 3-1,0-1 0,-3 2 12,0 2-21,0 4-1,-3 2 4,0 5 0,1-1 0,-1 7 3,1 1 3,-4-2 3,1 6 1,-3 1-1,7 2-4,-3 1 0,1-1 0,3 4-1,3-3 1,1 5-2,-3 0-1,7-3 2,-3 5 0,1 0 2,1 30 31,-7-30-25,0-1 5,-7 35 36,-12-6 6,-24 26 23,25-61-74,-3-6-5,-16 22 9,21-29-19,-1 1-3,1-4 0,1-4-1,-6 3-1,1-6 0,-4 1-4,-7-3-2,2 0-5,-5-4-10,1 0-10,-6-3-16,6 1-19,-6-6-28,5 1-30,4-3-39,4-1-39,5-5-67,4-3-91,5 3-65,9-5-70,2-1-88,2-3-108,7 1-60,5 6-23,3-7 37,2 4 77</inkml:trace>
        </inkml:traceGroup>
        <inkml:traceGroup>
          <inkml:annotationXML>
            <emma:emma xmlns:emma="http://www.w3.org/2003/04/emma" version="1.0">
              <emma:interpretation id="{76614225-828C-4BC7-9044-0A4F1E8925D8}" emma:medium="tactile" emma:mode="ink">
                <msink:context xmlns:msink="http://schemas.microsoft.com/ink/2010/main" type="inkWord" rotatedBoundingBox="13077,13918 14118,13399 14331,13829 13291,14347"/>
              </emma:interpretation>
              <emma:one-of disjunction-type="recognition" id="oneOf16">
                <emma:interpretation id="interp80" emma:lang="en-US" emma:confidence="0">
                  <emma:literal>-5</emma:literal>
                </emma:interpretation>
                <emma:interpretation id="interp81" emma:lang="en-US" emma:confidence="0">
                  <emma:literal>s</emma:literal>
                </emma:interpretation>
                <emma:interpretation id="interp82" emma:lang="en-US" emma:confidence="0">
                  <emma:literal>-s</emma:literal>
                </emma:interpretation>
                <emma:interpretation id="interp83" emma:lang="en-US" emma:confidence="0">
                  <emma:literal>-</emma:literal>
                </emma:interpretation>
                <emma:interpretation id="interp84" emma:lang="en-US" emma:confidence="0">
                  <emma:literal>S</emma:literal>
                </emma:interpretation>
              </emma:one-of>
            </emma:emma>
          </inkml:annotationXML>
          <inkml:trace contextRef="#ctx0" brushRef="#br0" timeOffset="571653.9867">4438 11958 294,'1'0'235,"6"4"-18,-6-4 154,-1 4-228,0-1-24,0-3-6,-5 1 108,-3-1-45,0 3-39,0-2-79,7-1-3,-3 3 0,0 1 0,-1-4 2,2 0 2,1 0 6,2 0 4,0 0 9,2 0 11,-2 0 12,0 3 16,0-3 14,0 0 12,0 0 10,0 0 10,0 0 3,0-3-3,0 3-5,0 0-11,0 0-11,0 0-13,0 0-12,0 0-15,0 0-10,0 0-9,0 0-6,3 0-8,-2 3-5,-1-1-5,4 2-5,-1-1 2,-2-6 1,3 2 4,4-2 3,-2 3 0,2 0 0,5 0-2,0-2 2,0 2-4,1 0-10,-1 0-8,-3 0-7,1 0-5,-5 0-3,2 0-5,0 0-3,-3 0-1,3 0 1,-3 0 3,1 0 1,-4 0 5,3 0 2,1 0 4,-1 0 3,5 0 32,-2-3-36,-4 3-1,4 0-4,4 0-1,2 0 12,2-4-3,-8 1-15,0 3 1,-3 0-1,5 0 12,-4 0-15,-4 0 0,-2 0 0,3 0 12,-3 0-10,0 0 0,0 0 4,0 0 2,0 0 1,0 0 1,0 0 2,0 0-1,0 0 0,0 0 1,0 0-3,0 0 0,0 0-1,0 0 10,0 0-17,0 0-4,0 0 0,0 0-3,0 0-2,0 0-2,-3 0 0,3 0 1,0 0-2,-2 0 1,2 0 0,0 0 0,-3 0 0,3 0 1,0 0-1,0 0-2,0 0 2,0 0 1,-3-1-1,3 1-2,-2 0-8,-1 0-12,3 0-15,-3 0-23,1 0-35,-3 0-47,-1-3-49,1 2-73,3-6-94,-4 0-74,1 2-69,-3-2-86,-6-8-854,2 8 659,11-1 29</inkml:trace>
          <inkml:trace contextRef="#ctx0" brushRef="#br0" timeOffset="573090.6459">5387 11523 225,'0'0'347,"2"-3"-27,3 2 175,3-3-168,5-3-59,-5 3-148,-4 3 4,4-5 7,-3 5 11,3-5 189,-3 6 60,-5 0-181,-1 0 4,-3 0-6,3 0-8,1 0-17,-4 0-27,1 0-22,3 3-17,-5-3-15,4 4-11,-10 2-8,1-5-12,-3 6-3,-3 1-8,-8-4-6,2 3-7,-7-2-10,3-1-9,-3 1-8,-1-1-6,-75 6 8,86-10-19,-13 0 5,11 0 8,16 0-2,-3 0 0,0 0 25,4 0-17,4 0 1,-2 0 25,2 0-4,0 0-21,0 0 0,0 0 1,0 0-1,0 2 21,0-2-26,0 3-6,2 1 3,1 1-9,-3-2-1,1 16 2,-1-11-3,-1 2 1,-2 2 1,1 1 2,-4 1-1,1 3-1,1-5 1,-8 26 5,5-20-2,1-3-3,-2 3-4,1-1 0,1 0-1,-4 13 1,6-18-2,0 0 1,3-4-1,-2-1 1,-1 5 5,4-10-3,0 3 6,0-5-3,0 0-1,0 0 0,7-12 12,-6 7-15,4-1-1,-2-4-1,13-15 1,-9 18-2,1 0-1,0 0 0,3 2-1,-1-2 1,3 3-3,-1-1 1,17 0-3,-16 5 2,-3 0 1,4 0 2,9 0-3,-14 2 2,7 6 0,-4-8 2,-6 7-2,5-3-1,-3 2 2,0 0 1,-1 1 0,1 0 1,-4-1 5,3 5 1,-2-3 4,-2 2 5,-1 10 27,-4-8-14,-1 0 5,-1 0 3,0 0 3,-4 3 4,-2 0 3,-16 15 44,14-17-51,-8 2-4,-18 9 18,17-9-34,-2-4-6,-23 13-12,1-5-83,24-12-25,0-3-67,-17-2-532,-9-8-613,20 1 482,-5 3-41,-2-3 4,-1 5 32</inkml:trace>
        </inkml:traceGroup>
        <inkml:traceGroup>
          <inkml:annotationXML>
            <emma:emma xmlns:emma="http://www.w3.org/2003/04/emma" version="1.0">
              <emma:interpretation id="{D5FAE255-5D00-4972-9518-FBAECBA6FCEF}" emma:medium="tactile" emma:mode="ink">
                <msink:context xmlns:msink="http://schemas.microsoft.com/ink/2010/main" type="inkWord" rotatedBoundingBox="14466,13014 16340,12913 16396,13953 14522,14053"/>
              </emma:interpretation>
              <emma:one-of disjunction-type="recognition" id="oneOf17">
                <emma:interpretation id="interp85" emma:lang="en-US" emma:confidence="0">
                  <emma:literal>Is</emma:literal>
                </emma:interpretation>
                <emma:interpretation id="interp86" emma:lang="en-US" emma:confidence="0">
                  <emma:literal>-I</emma:literal>
                </emma:interpretation>
                <emma:interpretation id="interp87" emma:lang="en-US" emma:confidence="0">
                  <emma:literal>-I.</emma:literal>
                </emma:interpretation>
                <emma:interpretation id="interp88" emma:lang="en-US" emma:confidence="0">
                  <emma:literal>-I,</emma:literal>
                </emma:interpretation>
                <emma:interpretation id="interp89" emma:lang="en-US" emma:confidence="0">
                  <emma:literal>-g.</emma:literal>
                </emma:interpretation>
              </emma:one-of>
            </emma:emma>
          </inkml:annotationXML>
          <inkml:trace contextRef="#ctx0" brushRef="#br0" timeOffset="568277.4699">7643 11369 384,'0'4'484,"-8"10"352,0-10-523,-2 4-19,-10 4 257,7-4-280,-3-1-3,-13 9 236,13-11-281,-2-1-31,-3 1-30,7-2-30,-2 3-20,-15 0 67,2 0-42,17-6-77,-14-3 46,15 0-59,1-2-1,2-2-6,-8-5 25,11 4-41,0-1-4,1-2-3,-8-9 4,9 1-11,3 8-8,0-1 0,3 4-4,2-5-1,3 4-3,3-2 0,-1 4-1,3-3 0,3 3 0,2-2-1,2 2 3,-2 2 3,21-10 0,-20 8 1,-5 2-1,2 2 1,-3-1-1,0 4-2,-2 0-4,-6 0 1,0 0 0,-2 4 1,-1-1 0,-2 6 4,-5-2 3,3 4 6,-6-3 5,0 1 5,-3 2 4,-2-1 5,-13 12 35,12-7-31,-5-4 0,-4 5-1,-1-6-2,-1 2-2,-4 0-5,-5 0-2,-1-1-3,-2-4-2,-5 3-3,4-5-3,-4 2 0,3-1-2,1-5-1,3 3-2,2-4 1,3-4 0,6 3-1,3-5 2,0-1-1,4 2 0,4-5 0,3 1 1,-1 0-1,3-6 0,3 6 0,3-5-3,-4 1 0,6-1-1,-2-1 0,2 2-2,2 1 0,-2 0-1,0 0 0,6 4-1,-4-2-2,9 1-3,-4 2-3,4 0-5,-2 2-5,4-1-8,3 2-6,18-4-54,37 5-109,-57 6 161,-1-3 6,-2 4 6,-3-1 7,-1 1 5,-4 11 1,-6-7 20,-7 3 10,-19 13 45,8-10-15,-4 3 6,-1-1 4,-67 37 115,59-34-126,0-1-7,4 1-7,1 0-7,0-4-5,7 4-6,-17 16-2,-20 57 2,43-55-4,11-19 0,2 0 5,0 1 3,1 14 32,2-14-16,-3 13 51,1-16-35,2 0 2,-6-2 3,1 1 4,-3 1 3,-2-2-1,-6-3 0,-5 4-3,-1-4-4,-10 4-6,1-3-6,-6 0-7,-1-2-8,-5-1-5,-2-2-5,1-2-3,1-1-2,-2-4-2,2 0-2,4-4 1,2-3 0,4-1 0,4-1 0,3-10-3,-12-19-7,22 12-13,6-2-13,5-3-17,-1-1-21,6-7-30,6-4-45,2-3-46,24-58-390,-11 49 156,8 5-78,2 0-94,-3 6-106,5 3-66,-6 5-28,5 8 14,2-2 72</inkml:trace>
          <inkml:trace contextRef="#ctx0" brushRef="#br0" timeOffset="568665.2983">7404 10903 263,'8'-3'539,"-3"3"33,11-4 483,-6 4-605,4-1 353,-9 1-428,0 0-22,-2 0-39,2 0 151,-4 0-186,-1 0-189,0 0-27,0 1-21,-1 3-15,-3-4-11,3 3-9,-6 1-14,3 0-26,-12 3-147,3-3-20,0-4-104,0 0-94,-1 0-123,-7-7-138,-3 3-88,-2 0-38,4 0-1</inkml:trace>
          <inkml:trace contextRef="#ctx0" brushRef="#br0" timeOffset="568892.1677">7136 10927 382,'0'3'607,"0"-3"44,-3 3-23,-2-3-82,-16 1 422,4 2-540,-7-1-45,-5 2-56,-5 2-69,-46 3 96,40-2-247,-53 9-11,44-8-116,9 3-54,-5-6-85,12 3-117,-1-1-107,7-3-146,-5 3-179,6 0-81,4-2-39,-3 5 0,8 2 51</inkml:trace>
        </inkml:traceGroup>
        <inkml:traceGroup>
          <inkml:annotationXML>
            <emma:emma xmlns:emma="http://www.w3.org/2003/04/emma" version="1.0">
              <emma:interpretation id="{16C10A96-2059-42C8-B692-4F40F0B55C77}" emma:medium="tactile" emma:mode="ink">
                <msink:context xmlns:msink="http://schemas.microsoft.com/ink/2010/main" type="inkWord" rotatedBoundingBox="17114,12605 17196,13919 16847,13940 16766,12627"/>
              </emma:interpretation>
              <emma:one-of disjunction-type="recognition" id="oneOf18">
                <emma:interpretation id="interp90" emma:lang="en-US" emma:confidence="1">
                  <emma:literal>i</emma:literal>
                </emma:interpretation>
                <emma:interpretation id="interp91" emma:lang="en-US" emma:confidence="0">
                  <emma:literal>"</emma:literal>
                </emma:interpretation>
                <emma:interpretation id="interp92" emma:lang="en-US" emma:confidence="0">
                  <emma:literal>,</emma:literal>
                </emma:interpretation>
                <emma:interpretation id="interp93" emma:lang="en-US" emma:confidence="0">
                  <emma:literal>;</emma:literal>
                </emma:interpretation>
                <emma:interpretation id="interp94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566928.9743">8315 11114 283,'-3'2'375,"1"-1"-33,-1 4 177,0-5-322,3 0-12,0 0-14,0 0 153,0 0-162,0 0 172,0 0-164,0 0-5,0 2-6,3-2-7,0 5-2,-1 2-3,1 4-6,1 1-4,-3 0-3,2 5-5,-1 2-4,1 0-7,-3 4-14,0 3-12,-3-2-14,1 7-8,-1-4-8,3 4-4,0 0-5,0-3-2,0 2 0,0-3-1,0 1 0,0-2-2,3-2-4,-1 0-4,1 1-1,0-3-5,-1-3-5,-2 0-2,3 0-2,-1 12 21,1-14-26,0 0-2,-3-4-2,2 2-3,-2-5-1,0 3-3,0-5-3,0 3-2,5-4 1,3 9 2,-2-12-6,-1 5 4,-4-6-10,6-1-8,-6 3-10,3-3-15,-3 1-14,-1-3-20,4 0-27,-1 0-25,-3-5-43,1 0-65,3 0-62,-4-4-47,0-2-43,-4-4-63,0 2-90,-5-1-103,1-5-36,-1-2 26,-2-7 45</inkml:trace>
          <inkml:trace contextRef="#ctx0" brushRef="#br0" timeOffset="567470.9355">8370 10597 293,'14'-9'1392,"-7"6"-1064,-7-1-45,0 4-36,0-3-12,-7 3 0,-2 7 235,-9 8-39,7-9-242,3 1-21,1 2-29,-12 6 54,6 15-45,12-14-98,1-6-32,0 1-3,0 1-2,0 0-3,0-2-2,0 1-1,0 1-1,0 0 0,-4-1 1,1-2 2,3 3 4,-1-6 1,-3 4 3,4-1 0,-1-2 0,1 0 0,-7-1-3,-1 1-8,2 1-19,-5-4-42,-2 0-83,3-1-91,-6-6-83,-5 0-117,-1 2-149,-5-3-111,-4 1-58,5 3-5,-2 4 57</inkml:trace>
        </inkml:traceGroup>
        <inkml:traceGroup>
          <inkml:annotationXML>
            <emma:emma xmlns:emma="http://www.w3.org/2003/04/emma" version="1.0">
              <emma:interpretation id="{D8749021-FB1D-4CE2-BE4D-3BA6A84CEC11}" emma:medium="tactile" emma:mode="ink">
                <msink:context xmlns:msink="http://schemas.microsoft.com/ink/2010/main" type="inkWord" rotatedBoundingBox="18206,12733 24703,12455 24763,13862 18266,14139"/>
              </emma:interpretation>
              <emma:one-of disjunction-type="recognition" id="oneOf19">
                <emma:interpretation id="interp95" emma:lang="en-US" emma:confidence="0">
                  <emma:literal>TIC's.</emma:literal>
                </emma:interpretation>
                <emma:interpretation id="interp96" emma:lang="en-US" emma:confidence="0">
                  <emma:literal>TBs-is.</emma:literal>
                </emma:interpretation>
                <emma:interpretation id="interp97" emma:lang="en-US" emma:confidence="0">
                  <emma:literal>To-is.</emma:literal>
                </emma:interpretation>
                <emma:interpretation id="interp98" emma:lang="en-US" emma:confidence="0">
                  <emma:literal>TBC's.</emma:literal>
                </emma:interpretation>
                <emma:interpretation id="interp99" emma:lang="en-US" emma:confidence="0">
                  <emma:literal>TBs-'s.</emma:literal>
                </emma:interpretation>
              </emma:one-of>
            </emma:emma>
          </inkml:annotationXML>
          <inkml:trace contextRef="#ctx0" brushRef="#br1" timeOffset="541791.1263">13185 10765 2580,'0'-4'491,"-21"-3"1100,-24 9-960,26 3-522,-81 25-3,-73 25-2128,109-39 482,35-8 747,0 6 58</inkml:trace>
          <inkml:trace contextRef="#ctx0" brushRef="#br1" timeOffset="541360.8502">13680 11129 405,'4'-1'405,"-1"-3"-45,-2 4-80,4-2-65,6 2 122,-9 0-195,4 0-2,-4 0 162,1 0 46,-6 0 47,1 2-181,-4 3-2,-7 9 178,8-3-225,-3 1-18,3-4-23,1 4-26,-1-3-24,-2 0-16,3 1-13,-4 2-8,3-1-3,-3 1 0,-2 3 8,-3 3 6,-4-1 6,-4 2 5,-6-1 7,-4 3 4,-4 2 3,-7-3-2,-3 3-5,-1 1-6,-3-1-8,3-3-5,-1-1-8,-41 19 21,51-25-38,-77 25 39,97-34-46,1-5-1,1-6 0,-6-15 10,17 6-14,-3-5-3,7-3-1,0-2-5,0 0-2,7-1-5,-3-1-1,1 0-4,3-2-2,2 0-3,-5 4-1,3 0-3,3 3 2,-1 1 1,2 7 0,1-1 1,0-1 1,0 6 0,1 2 1,1-1 0,-2 5 1,6 2 3,-5-1 2,6 3-1,-3-3 1,1 4 2,-2 4 2,-2-3 1,-1 5 1,2 0-2,-6 1 1,-1 0 1,0 0-1,-6 1 0,4 8-3,-6-9 4,0 2-1,-6 0 1,4-1 2,-9 6 0,3-3 3,-6 1 7,-6 3-2,1-4 1,-13 2 1,-2 3 2,-7 0 0,-3 0 1,-5 2-1,-4-6-5,-2 3 2,2-1 0,0-2 3,3 0-1,4-3 1,4-2 1,0-2 4,9 0 3,-1-1 4,8-2 4,1-2 3,4-6 6,3 1 6,1 0 3,-3-5 2,6-2-2,-5-4-5,4 0-2,-6-3-5,2-4-8,1-5-7,-108-256 28,121 247-45,5-38-4,18-30-54,-7 75 6,3-13-153,-1 9-210,-7 25 64,-1-10-616,-2 8 282,-3 3-85,2 1-33,14 2-743</inkml:trace>
          <inkml:trace contextRef="#ctx0" brushRef="#br1" timeOffset="541621.7011">13753 10677 571,'14'-7'550,"-1"0"11,-4-1-70,-1 4-48,2-3 316,-4 3-422,-6 1-26,0 3-39,-3 3-51,-13 5 53,7-1-197,-4-3-27,0 4-20,-6-1-9,-20 8-54,17-10-80,-7 2-103,0-4-84,-5-1-123,4-2-161,-7 0-109,3 0-58,0-2-12,4-1 55</inkml:trace>
          <inkml:trace contextRef="#ctx0" brushRef="#br1" timeOffset="540031.3003">15419 11730 361,'0'-1'431,"0"-3"-44,0 2-79,0 1-78,0-3-44,-3 0-39,2 0 106,1-2-125,-4 1 12,4 1 20,0 0 16,0-1 14,0-1 10,0 3 3,4-5-2,-3-1 174,-1 2-215,7-2-18,-6 2-20,2-2-19,-1 1-15,4-3-14,-1 0-10,0-1-11,8-16 29,-2-5-23,-9 12-33,3 1 0,1-1-3,-1-3-3,0-1-1,-1 2 1,3 1 1,-1-1 0,1 3-3,-1 3 0,2 3 2,-1 1 4,-6 3 2,2 1 1,-1 3 0,1 2-2,0 0-1,-3-1 12,0 5-22,0 0-6,2 0-2,-2 0-4,0 1-1,3 3-1,-1 0 0,-2-1 0,6 1 0,-4 0 2,3 3 0,3-2 1,0 1 1,3 0 0,2 1 0,0 0 2,-4 2 0,7 0-4,0 1 2,-1-4-2,-2 4-1,-1 1 2,1-3-2,0 3-1,2-4 1,-6 2 1,1-1-2,11 6 3,-10-9-1,-2 2 0,3-3 1,9 5 2,-9-6-2,3 2 0,-2-5 0,6 0 0,-5 0-1,2 4 0,0-3 0,-3-1-1,-3 0 0,1 0-1,-1 0-1,-2 0 1,0 0 0,-3 0-1,-1 0 0,0 0 1,-3 0 0,2 0-1,1 4-3,-4-4 0,0 2 1,0-2-1,-4 1 1,1-1-1,-2 6 2,4-5 1,-18 10 3,6-6 2,-2-2 2,-6 5 2,-11 2 2,-1-4 4,-11 4 5,-65 6 25,48-7-17,-12 0 2,-82 2 34,69-7-31,1 0-2,-3-1 1,6-3 1,-77 0 24,90 0-32,-56-3 17,72-2-25,6 2-4,1-3-2,-28-13 4,47 10-8,-20-18 7,31 9-7,3 3 0,5-8 0,5 6-2,3-4-1,7 0 0,13-21-6,11 3-2,67-24-23,-69 52 18,35-11-17,8 6-7,-35 9 19,27-5-8,-32 7 15,-6 4 1,-4 1 1,12 0-5,-15 9 0,-14 19 3,-29 2 15,10-14 2,-33 19 22,-20 3 12,30-21-17,-52 20 21,-12-6-10,-14 0-9,49-17-17,-53 8 0,65-11-8,2-3-9,11-1-10,5 4-10,4-7-15,7 0-15,7 1-16,2-3-16,3 0-12,5-2-20,3-2-25,4-3-38,2-1-55,11-9-54,5 1-47,4-6-33,8-3-59,1-5-103,7 0-104,3-2-40,7 0 14,6 6 41</inkml:trace>
          <inkml:trace contextRef="#ctx0" brushRef="#br1" timeOffset="540413.083">15598 10978 210,'33'-11'1032,"-1"-3"-88,32-17 2066,-62 31-2846,1 0 60,1 0-156,-4 0-23,0 0 4,-7 4-64,2 0-34,0 0-42,-3 1-71,-1-3-107,-2 3-91,-4-5-99,-6 0-134,-4 0-116,-3-3-57,-5 1-18,-3 0 35</inkml:trace>
          <inkml:trace contextRef="#ctx0" brushRef="#br1" timeOffset="540649.1029">14641 10485 5661,'5'3'65,"3"8"25,-1 33-5,-1 31-18,2-11-37,-3-28-17,3 2-6,19 45-34,-11-45-35,2 7-50,1-9-94,-4-1-121,1-5-92,-12-3-116,0-6-145,-8-2-93</inkml:trace>
          <inkml:trace contextRef="#ctx0" brushRef="#br1" timeOffset="543125.8829">9713 12014 234,'9'15'599,"3"1"81,13 6 692,3-4-273,-14-13-596,0 3 780,-10-8-960,-3 2-55,-2-2 268,-7-2-357,0 1-151,0-3-58,-2 4-79,-3-2-111,-3-4-188,0 0-251,-3-2-209,-2-4-102,-11 1-31,1-1-7,-6 0 30</inkml:trace>
          <inkml:trace contextRef="#ctx0" brushRef="#br1" timeOffset="542975.4501">10969 11160 193,'0'-6'492,"-2"0"16,2 1-53,-3 3-130,3 1-79,-1 2-56,-6 5-30,-1 6-13,2 3-5,-10 6 1,-2 3 5,-6 9 7,-5 1 6,-5 3-3,-6 1-5,-10 0-11,-6 0-17,-5-4-20,-3-1-18,-3 0-16,-2-7-17,-3-3-10,-7-4-14,2-4-6,-6-4-7,-79-5 8,81-8-18,3-8-1,10-2 0,9-7 0,11 0-1,8-5 1,12-4-4,12-2-4,8 2-2,13 0-5,6 0-9,10 2-7,7 4-10,5 3-13,7 3-24,0 6-27,5 3-40,-1 5-34,1 2-29,-2 0-22,-1 4-18,-7 3-9,2 2-6,-8 0 0,-4 5-24,-7 4-40</inkml:trace>
          <inkml:trace contextRef="#ctx0" brushRef="#br1" timeOffset="542220.8831">11343 11399 175,'-7'0'340,"6"0"-52,-4 0-87,-2-4-108,-5 4-187,7 0-122,-3-3-70,8 3-44</inkml:trace>
          <inkml:trace contextRef="#ctx0" brushRef="#br1" timeOffset="542532.7045">11376 11354 275,'2'-4'375,"1"3"-36,-1-2-59,4-1 81,-4 1-242,1 0-29,-1 3-22,6-5 29,0 4-29,-5 1-39,5-4 27,-6 4-25,1-3 2,-2 0 2,6 3 44,-7-2-36,1 0 3,-1 2 1,5-2 1,-2 2 1,1-3 5,-3 1 2,-1 2 4,7-2 3,-6 2 2,-1 0 2,3 0 5,-1 0 5,-2 0 92,0 0-79,0 0 6,0 0 98,0 0-102,0 0-7,0 4 54,-5 1-80,4 2-3,-7 1-5,-5 7 5,-6 4 5,-2 3 4,-5 0 6,-1 6-2,-5 1-4,-2 2-8,-46 35 34,38-35-62,-1 3-9,-1-2-6,-5-1-5,-1-4-4,3 3-6,-47 18-63,47-31-44,2 3-71,4-8-65,7-5-71,-1-2-126,6-5-144,6-4-86,4-3-27,13-1 23,-2-4 54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14:41.0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E44F791-978E-427C-BF86-E69853ACC207}" emma:medium="tactile" emma:mode="ink">
          <msink:context xmlns:msink="http://schemas.microsoft.com/ink/2010/main" type="writingRegion" rotatedBoundingBox="21619,6252 23316,6598 23166,7331 21470,6985"/>
        </emma:interpretation>
      </emma:emma>
    </inkml:annotationXML>
    <inkml:traceGroup>
      <inkml:annotationXML>
        <emma:emma xmlns:emma="http://www.w3.org/2003/04/emma" version="1.0">
          <emma:interpretation id="{A7BB0A89-3264-4565-AD49-5B8B34723F13}" emma:medium="tactile" emma:mode="ink">
            <msink:context xmlns:msink="http://schemas.microsoft.com/ink/2010/main" type="paragraph" rotatedBoundingBox="21619,6252 23316,6598 23166,7331 21470,69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8EA0F0-CE65-4928-83CF-5F98212ED90E}" emma:medium="tactile" emma:mode="ink">
              <msink:context xmlns:msink="http://schemas.microsoft.com/ink/2010/main" type="line" rotatedBoundingBox="21619,6252 23316,6598 23166,7331 21470,6985"/>
            </emma:interpretation>
          </emma:emma>
        </inkml:annotationXML>
        <inkml:traceGroup>
          <inkml:annotationXML>
            <emma:emma xmlns:emma="http://www.w3.org/2003/04/emma" version="1.0">
              <emma:interpretation id="{2597839F-A527-4488-A174-8E2EA6FBD5AD}" emma:medium="tactile" emma:mode="ink">
                <msink:context xmlns:msink="http://schemas.microsoft.com/ink/2010/main" type="inkWord" rotatedBoundingBox="21619,6252 23316,6598 23166,7331 21470,6985"/>
              </emma:interpretation>
              <emma:one-of disjunction-type="recognition" id="oneOf0">
                <emma:interpretation id="interp0" emma:lang="en-US" emma:confidence="0">
                  <emma:literal>yrs</emma:literal>
                </emma:interpretation>
                <emma:interpretation id="interp1" emma:lang="en-US" emma:confidence="0">
                  <emma:literal>y 93</emma:literal>
                </emma:interpretation>
                <emma:interpretation id="interp2" emma:lang="en-US" emma:confidence="0">
                  <emma:literal>y 3</emma:literal>
                </emma:interpretation>
                <emma:interpretation id="interp3" emma:lang="en-US" emma:confidence="0">
                  <emma:literal>y -3</emma:literal>
                </emma:interpretation>
                <emma:interpretation id="interp4" emma:lang="en-US" emma:confidence="0">
                  <emma:literal>" 3</emma:literal>
                </emma:interpretation>
              </emma:one-of>
            </emma:emma>
          </inkml:annotationXML>
          <inkml:trace contextRef="#ctx0" brushRef="#br0">213 0 375,'0'0'445,"0"0"-27,0 2-70,0-1-84,-3-1-53,-1 4-29,-2-1-15,-2 1-8,-3 1-5,-15 2 132,12-4-158,-36 6 138,34-6-219,1-1-23,3 1-17,-3-2-27,6-1-39,1 0-39,0 0-40,6-1-49,-4-2-79,6 1-128,0 2-102,0-3-44,8-1-2,3-1 19</inkml:trace>
          <inkml:trace contextRef="#ctx0" brushRef="#br0" timeOffset="-222.1888">200-169 393,'2'-5'454,"2"4"-18,0-2-81,0-2 137,-4 5-305,4 0-18,-4 0-6,-4 0 167,4 3-157,-8 2 188,2-4-182,-2 2-7,-3 2-13,-15-1 101,8 0-161,-2 0-23,-1 3-19,-2-7-18,-1 7-11,3-3-11,1-3-5,2 5-6,0-5-6,5 3-4,2-1-17,3 1-43,2-1-62,-1-2-62,6 2-51,1 1-40,0 0-42,1-3-75,3 3-101,0 3-71,1-2-10,6 2 24,2-2 33</inkml:trace>
          <inkml:trace contextRef="#ctx0" brushRef="#br0" timeOffset="-580.0672">-548-423 100,'0'-1'403,"-3"1"-20,0 0-46,1 0 125,2 0-174,-3 0-183,3 0 155,3 0-174,-1 0 11,1-3 143,-3 3-92,3 0 20,-3 0 14,0 0 9,0-3 196,0 3-207,-3 0-18,0 0-20,3 0-22,-2 0-22,2 0-20,0 3-19,-3-3-19,3 3-13,-1-2-8,1 4-6,-4-1-5,1 4-4,2-1-1,1 0-1,0-1-1,0 1 0,1 0 1,2 4-2,1-3 1,-4 3-1,1-4-1,2 1 2,-1 1-1,4-2-1,-4 2 1,1 1 0,-1-1 0,1-1 0,0 0 1,-1-4-1,4 3 2,-1-2 0,5 2-2,-2-3 0,1-4 0,-1 0 0,0 0-1,4-4-1,-6 0-1,5 0 2,-1-3 1,9-9-1,-12 8 0,-1 1 0,2-2 0,-3 0 1,-4 2-1,6 0 1,-6-1 0,4-3 0,2 6 0,-6-2 1,3 2 0,-1 2 0,3-8 0,1 10 0,-6-5 1,-1 5-2,3-3-2,-1 2 2,-2 1 0,0 1-2,0 1-1,0 1 2,0 3 3,0 2 2,-2 4-3,-2 9 2,0-9-3,0 1 1,0 2-4,3 0 1,-6 1 0,7 3 2,-1-1 0,1 1-1,0 21 1,0-18 4,1 1-1,-1-3-1,4 1-1,-1 19 0,-2-20 1,3 0-1,-4 0-1,0 0 1,0 14-2,0-16 4,-5-3 4,2 1 5,-2 3 3,-7-5 3,4 1 2,-1 3 3,-7-3 1,-2 0-4,0-3-4,-2 1-3,-4-4-2,6 3-4,0-1-2,2-5-1,0 3-2,3-4 0,5-1-1,2-3-1,-2 3-7,-3-3-13,6-3-24,0 0-54,0-1-82,2-4-75,-2 3-66,0-2-109,-3-18-833,4 2-148,4 9 777</inkml:trace>
          <inkml:trace contextRef="#ctx0" brushRef="#br0" timeOffset="1273.1741">842-98 185,'-8'-3'428,"3"3"-15,-3-1-45,2-3-72,1 4-29,-10-4 256,9 4-238,-2-3 13,3-1 7,3 4 6,-4-3-4,1 2 256,31-13 311,-15 10-762,4 3-20,4-6-21,3 3-14,4 0-12,6 0-12,-2 1-9,64-1 14,-70 6-30,-2 3-3,-4 0 1,6 10 2,-16-4-3,-13 26 14,-6-24-12,-2 1 0,-29 13 7,21-9-8,-4-3-2,-4 3 0,3-3 0,0-1-1,-20 14 0,25-14-2,7-2 0,1-4 0,2 3 0,3-4 0,0 0 0,3-1 0,3-4 0,2 3 0,0-2 1,0-2 0,2 4-1,6-5 1,0 3 0,1-3 0,4-3-1,0 3 0,6-2 0,-4-1 1,1 3-1,0-1-1,1-2 1,0 3-1,-3 0 0,-1 0 0,1 3 0,1-2-1,-4 4-1,10 5-1,-15-6 2,1 5-1,-3-1 1,-2-1 0,1-2 1,0 6 0,-3-3 2,-3 3 2,0 0 1,-2 1-2,-9 8 6,3-10-6,-2 2 1,-3-3-1,1-1-1,-6 4 0,1-5 0,-5 4 0,-18-3-2,19-4-14,5-4-31,-2 0-48,2-5-91,12-8-147,-4-44-1692,14 31 1170,2-8-16,3 5 20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21:38.70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4076 791 555,'1'-18'471,"-1"-1"-78,-1 1-126,-6-2-75,3-6-44,-4 7-29,-2-5-17,-3-1-11,2-1-7,-2 3-7,-1-3-7,-2 3-5,-2 1-5,-3-2-7,0-1-6,-51-42 40,40 43-68,5 2-8,-2-1-1,-3 4-3,-4-2-3,-1 2-2,-6 0-1,-7 4-1,-1-3 0,-11 5 4,-7-3 2,-12 2 1,-12 0 2,-6 0 0,-7 1 10,-8-5 8,-2 3 10,-2 0 13,4 2 10,-101-11 83,122 16-67,9-3-3,12 6-9,-51-2 31,68 7-67,-36 1 1,51 5-21,-39 7-2,7 6-4,-5 10-2,30-13 0,-54 29 0,39-22-1,-70 36 1,60-25 0,-2 0 0,5 3 1,-2-4-1,10 1 0,2 0 4,5 1-1,1 2-1,9-6 2,1 1 1,3-1 3,5-1 3,4 1 2,-1-3-1,3-2 3,3-2 1,1 2 4,2 0 3,-6 1 8,4 5 6,-1-3 3,0 2 9,-1 7 7,1-4 4,1 7 2,4 0-4,-2 2-9,4 2-5,2 2-3,4-2-13,0 1-7,5 1-7,0 3-1,6 0-2,-1 2-1,3 0-2,3-4-1,-1 3 2,-2 1-1,3-3-1,-6 51 3,1-50 0,-3 2 8,-1 0 8,-2-4 3,2 0 3,-6 3 3,4-3 2,4-5-3,7 50 27,5-48-38,5-1-2,1 1-2,7-2-1,8 0-1,35 43 25,-26-47-17,43 45 30,-40-43-27,-2 0-1,-5-2 0,33 35 17,-41-36-30,2-5 2,-3 4 1,0-2 3,-2-3-2,2 6 2,3-6-1,-3-2 1,3 2-2,4 2-2,-2-2 0,9-2 1,1-2 2,6 2 1,2-4 1,7 0 2,3-3-1,6-3 0,3 1-4,74 6 12,-70-18-18,72-2 7,-76-5-11,1-2-2,-7-2-1,4 2 4,-5-3 5,-1-1 5,0-4 6,-2 4 4,0-3 5,0 1 6,0-1 3,-1 0 1,4-4-1,-2 3-3,-2-3 0,3 3-5,-4-4-4,4 3-2,-1-3-4,-2 1-5,2-1-4,49-15 6,-54 9-13,-2 3 1,1-2 1,-6-3 3,6-3 6,-3 0 6,1-7 4,-2-2 3,7-3 3,-1-4 2,4-6 0,-5 0-2,2-5-1,2 0-4,-1-3-3,2 0-2,-3-2-3,-2-1-3,0-2-2,-5-1-3,-2-1-2,-4 1-3,-3-2-3,-6 0-2,1-6-1,-5 3-2,-4-1 0,1-2-1,0 1 0,-5 1-1,3-1 0,-3 1 0,-7 0 0,5 2 0,-4 0 0,-4 1 0,-1 7 1,2-58 2,-5 61 0,-6 1 1,3 4 1,-8-47 2,0 50-3,-1 2 0,-6 1 1,-2 3-2,3 1 0,-9 3 0,1 0 1,1 3-1,-1 3-1,-6 4 1,3-1-1,7 5-2,-6 1 0,6 3-1,1 2 0,-27-19-2,27 26 3,-9-9-2,9 8-5,-19-7-25,14 8-1,-3 0-21,-8 0-34,2 3-55,-53-6-416,30 4 91,-6-1-230,-10-1-125,-89 0-973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22:02.85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E99254F-AECE-47BE-84E4-0CA4A494D2BD}" emma:medium="tactile" emma:mode="ink">
          <msink:context xmlns:msink="http://schemas.microsoft.com/ink/2010/main" type="inkDrawing" rotatedBoundingBox="3575,5249 7178,4655 7381,5879 3777,6474" semanticType="callout" shapeName="Other">
            <msink:sourceLink direction="to" ref="{E66C297A-9CBE-4C3C-97C2-E7FFD793A402}"/>
          </msink:context>
        </emma:interpretation>
      </emma:emma>
    </inkml:annotationXML>
    <inkml:trace contextRef="#ctx0" brushRef="#br0">-1428 3336 315,'-3'0'492,"1"0"12,-3 0-38,-1 2-87,0 0-53,-6 4-25,3-2-14,-3 1-4,4 2-6,-4-3-16,-1 1-23,-31 7 288,12-8-304,15-4-138,1 0-9,1-4-10,-1 1-12,3-2-10,-3-2 0,3 1-4,4-4-7,-2 1-6,4-3-9,1 1-6,1 0-3,3-5 0,-1 2-6,3-2-2,3 0 4,-1 3-4,3-2-1,1 3 0,1-3-1,1 3 0,3-2-3,-2-1 0,-1 4 2,5 2 2,-1-3 0,-3 3 1,1 2-2,1 0 0,-1 2 1,-2 2 1,13-2-1,-10 5 1,-5 0-2,1 5 1,-1-3 1,0 3 0,1-2 0,-4 6 0,5-1 0,-3-1 1,-2 2 0,-1 0 0,1 2 2,0 4 1,-1-1 3,-2-2 5,-2 3 4,-1-3 5,-2 3 7,-6 1 5,-2 0 4,-5 0 0,-2 6 1,-9-3-2,1-2-3,-12 7-2,2-5-6,-4 4-5,-4-3-1,-3-1-3,-4 0 2,2-3 1,0 0 2,-1-4 3,0-1 1,5 0 1,4-3 0,-1-4 2,-70-5 35,47-17-39,38 6-15,0 0-2,2-4-1,-20-23 0,27 20-3,-38-108 3,58 115-11,5 1 0,1 3-2,1 0-1,5 3 0,4-2 1,5 3-2,3 1 0,2-2 2,1 1 1,7 1 0,-5 1 1,5-2 0,-9 1 0,4 2 1,-6-2 2,-4 3-2,-2 0 0,-4 3 0,-1-2 0,-8 2 0,-2 1 0,-4 4 2,-14 10 6,0-3 3,-3 1 3,-8 6 2,-37 20 15,30-18-14,3-1-2,-1 1-2,2-2-2,4 1-2,0-3-2,6 0-2,-1 0-1,5 2 0,-7 18 2,15-22-1,3 3-1,2 1 2,2 17 3,2-19-2,2 2-2,2-1 1,3-2-1,2 0 2,6 1 4,2-4-3,2 3 0,4-5 0,4 2 2,-1-3-1,3 1 0,-1-6 0,-1 2-6,-1-4 4,-5 1-1,2-4-1,-6 1 0,-3 1-1,-4-2 0,-6-2 0,-1 4 1,-4-1 3,-4-1 1,-4 4 1,-7 1 1,-6 1 1,-11-1 2,-2 3 0,-9 4 0,-8-1-1,-7 2-1,-6 1 5,-8-3 2,-9 0 5,-7 0 4,-5-2 3,-8-4 3,-115 11 39,95-12-35,-7 0-3,-10-2-5,-2-5-3,-4 0-6,0-1-3,-129-18 5,-66-42-2,251 30-12,14-1 1,12-5-1,12-8-3,15-1-3,11-8-4,16-1-4,36-54-30,3 53 6,11 8-16,9-4-24,8 7-49,9-1-64,5 1-116,9 1-107,3-2-109,2 3-189,0 0-102,-1-2-46,-1 3-1,-3 1 34,-7 3 102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29:14.07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8A66A53-9854-4A31-859D-F35F86DD5912}" emma:medium="tactile" emma:mode="ink">
          <msink:context xmlns:msink="http://schemas.microsoft.com/ink/2010/main" type="writingRegion" rotatedBoundingBox="16447,7438 17513,7438 17513,8187 16447,8187"/>
        </emma:interpretation>
      </emma:emma>
    </inkml:annotationXML>
    <inkml:traceGroup>
      <inkml:annotationXML>
        <emma:emma xmlns:emma="http://www.w3.org/2003/04/emma" version="1.0">
          <emma:interpretation id="{E4A8D921-9038-4E3C-B346-FF9E46AC742A}" emma:medium="tactile" emma:mode="ink">
            <msink:context xmlns:msink="http://schemas.microsoft.com/ink/2010/main" type="paragraph" rotatedBoundingBox="16447,7438 17513,7438 17513,8187 16447,81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76F123-DDD4-43F6-A2EA-CF707A583247}" emma:medium="tactile" emma:mode="ink">
              <msink:context xmlns:msink="http://schemas.microsoft.com/ink/2010/main" type="line" rotatedBoundingBox="16447,7438 17513,7438 17513,8187 16447,8187"/>
            </emma:interpretation>
          </emma:emma>
        </inkml:annotationXML>
        <inkml:traceGroup>
          <inkml:annotationXML>
            <emma:emma xmlns:emma="http://www.w3.org/2003/04/emma" version="1.0">
              <emma:interpretation id="{077CE3F7-9F4C-4C68-8899-CD58CDE9E200}" emma:medium="tactile" emma:mode="ink">
                <msink:context xmlns:msink="http://schemas.microsoft.com/ink/2010/main" type="inkWord" rotatedBoundingBox="16447,7438 17513,7438 17513,8187 16447,8187"/>
              </emma:interpretation>
              <emma:one-of disjunction-type="recognition" id="oneOf0">
                <emma:interpretation id="interp0" emma:lang="en-US" emma:confidence="0">
                  <emma:literal>DC</emma:literal>
                </emma:interpretation>
                <emma:interpretation id="interp1" emma:lang="en-US" emma:confidence="0">
                  <emma:literal>De</emma:literal>
                </emma:interpretation>
                <emma:interpretation id="interp2" emma:lang="en-US" emma:confidence="0">
                  <emma:literal>D</emma:literal>
                </emma:interpretation>
                <emma:interpretation id="interp3" emma:lang="en-US" emma:confidence="0">
                  <emma:literal>Do</emma:literal>
                </emma:interpretation>
                <emma:interpretation id="interp4" emma:lang="en-US" emma:confidence="0">
                  <emma:literal>se</emma:literal>
                </emma:interpretation>
              </emma:one-of>
            </emma:emma>
          </inkml:annotationXML>
          <inkml:trace contextRef="#ctx0" brushRef="#br0">235 0 1214,'-134'399'3632,"108"-396"-4097,-49-10-3332</inkml:trace>
          <inkml:trace contextRef="#ctx0" brushRef="#br0" timeOffset="1439.7586">391-71 919,'-3'0'287,"-2"-1"-44,-5-5 117,4 5-223,1-3-18,0 2-10,1 1 91,0-3-104,1 3-4,3 1 2,0 0 88,0 0-90,7 0 103,2 5 28,-1-5-102,0 1 0,2 1 1,1 2 1,-3 0 1,5 0-3,-7 3-8,9 0-10,-2 0-11,-4 3-9,1-1-9,-2 0-9,0 2-11,3-1-9,-4-1-9,1 2-1,0 1 3,3 2 1,-5-2 3,2 0-3,0 4 2,4-1-1,-3 1-1,1-1-4,-2 0-6,0 1-5,0-2-6,0 0-2,0 0-3,-7 2 5,4-3 2,-5-1 2,-1 2 7,-3 2 4,-4-6 7,4 2 7,-4 0 6,-2 0 2,-6 1-1,2-1-1,-6 3-5,-1 0-2,1 0-1,-6-1-4,0 2-4,4 0-5,-4 0-1,-1 0-2,1-1-3,5 0-5,-1 1-4,-2 1-4,1-3-3,2 0-3,-3-4-1,2 6-2,-2-5-1,-2-1 1,4 2-1,-2-4-1,-2-1 0,-16 5 4,21-7-3,-4-1 5,12-1-1,11-3 0,4-3-10,6 1-11,3 0-22,-1-3-35,6 2-45,27-8-342,-19 6 91,3-2-70,54-26-1507,-57 23 1173</inkml:trace>
          <inkml:trace contextRef="#ctx0" brushRef="#br0" timeOffset="-321.814">704 209 186,'18'-8'464,"14"-10"423,-18 9-565,2 1-58,0 0-29,31-26 647,7-2 828,-54 36-1594,-6 0 98,-2 2-119,1 0-9,-4 0-9,-3 4-13,-34 7 30,-9 9-44,29-11-37,0 5-5,4 0-3,-30 39 4,46-32-6,0-1 1,8-1-1,3 1 2,8 1 1,2 0-2,33 21 7,-15-25-6,80 35-1,-71-42-5,-8-1-8,30 5-72,-36-12-5,0-1-41,-10-3-70,5-12-457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29:58.58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1592 15 1590,'18'4'707,"-12"-8"-523,4 1 479,-5-1 78,-7 3-304,-1-2-260,-2 0-35,-11 3 54,3 3-134,-25 1 11,-14 7-36,20-4-21,-1-3 3,-6 4 3,-3-5 6,-4 5 4,-5-4 6,-566 10 267,460-19-294,116 5-10,7 0-2,8 3 0,5-1 0,0 2-1,20-1 4,2 1 3,41 11 44,-13-11-23,67 4 59,-60-4-59,1-3-6,78-1 13,-73 0-29,88 0 3,-84 0-6,2 0-2,61-1-6,-51-3-1,63 4-17,47 0-20,-70 0 16,-20 4 9,-47-4 13,-1 1 0,-2-1 2,-6 0 1,-1 0 0,-5 0 2,-3 0-1,-3 0 1,1 0 1,-3 0 0,-7 0-2,4 3 0,-5-3-1,3 0 0,-3 4-1,0 2 0,0-5 0,-3 3 0,3-8 1,-5 4 0,4-1 1,-2 1 2,-1 0 2,0 0 3,0 0 3,-2 0 1,-5-2 4,1-2 1,-3 4-1,-11 0 1,-5 0 0,-4 0-1,-14 0-4,-9 0-1,-8 0-3,-15 0-1,-109 0 0,84 4-2,-7-4-1,6 2 0,-96-1 0,119-1 0,-56 5 3,36 2-2,26 0 1,46-3-1,-17 3 2,10-2-1,24-2-1,1 2-1,-1-3 0,0 0 0,-3 1 0,-13 1 0,15-4 1,-3 0 2,-8 0 17,15 0-2,4-2 6,1 2 5,2-2 4,1 2 1,2 0-1,2-3-3,6 3-6,0-2-5,5 0-6,-1 2-6,1-5-4,0 2-3,0 3 0,1 0-5,1-4-34,-10 3-8,-2-3-33,0 2-45,-6 1-86,0-4-117,-4-1-130,-6-1-200,-3 1-106,0-1-49,0-4-17,2 4 14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30:00.00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1123 11 109,'28'0'706,"-12"-1"-439,17-3 52,14 0-45,-34 1-213,17 3 72,-9 3-19,-18 0-75,0-3 0,-1 1 2,1 4 0,-1 1-1,-2-1 31,0-2-38,0-1-1,0-2 1,0 3 5,0-1 10,0-2 10,-2 0 14,-1 0 18,1 0 16,-4 0 15,-2 2 10,-5-2 5,-882 54 1214,852-50-1343,4 0-2,-36 3 0,41-3-5,4-4 1,-25 0 4,31-4 1,-16 1 21,13-8 30,17 7-13,2 0 8,0 0 6,3-3 65,10 3-13,3 0-66,0 4-8,26-2 14,15 4-23,12 5-11,-24-2-11,5-2 0,4 1-3,102 7 9,-101-11-7,47 0 2,-6-3-1,-43 2-4,-9-2 0,62-5-3,-71 7 2,-8-1-1,34-2-4,-40 8 4,1-4-1,7 7-3,-5 0 3,-8-3 4,-3 7-2,11 4 4,-8-6-2,-2-6 1,-2 0-1,1-3-5,-2 1 11,-3-1 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30:00.07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0 0 5245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21:27.57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3904691-C6DB-415C-BBB1-F08AAC67AC0D}" emma:medium="tactile" emma:mode="ink">
          <msink:context xmlns:msink="http://schemas.microsoft.com/ink/2010/main" type="inkDrawing" rotatedBoundingBox="22857,1562 22932,2767 21930,2829 21856,1624" shapeName="Other"/>
        </emma:interpretation>
      </emma:emma>
    </inkml:annotationXML>
    <inkml:trace contextRef="#ctx0" brushRef="#br0">14089-420 712,'5'-7'425,"11"-11"458,-11 14-696,8-12 495,-7 16-346,-9 5 147,0 2-327,-2 1-5,-11 18 143,3-8-142,0-2 5,-7 2-1,-1 2-10,-26 24 102,20-24-138,-5 0-11,5 2-13,-47 18 41,35-19-82,-43 18 22,36-21-44,1-2-6,-3 3-4,1-5-4,1 1-2,-1-2-3,1-1 0,6 2-3,1-2 0,-23 9-1,9-3 7,38-14-1,1 3 30,10-3 97,16-8-10,-3 2-59,7 1-5,45-10 62,-33 10-101,-3-3-7,-2 2-5,49-3 3,-51 5-10,45 5 0,-46 1 0,24 6-1,-22-4-1,28 13 0,-24-7 1,25 14 0,-30-13 0,3 3 0,11 17 0,-20-16 1,-3-1 1,-2 3 1,-2-1 0,-3 3 2,0-1 2,-2-1 0,0 2-1,2 2 0,-3-4 1,1 3-1,0-1-1,-1 1-1,2-1-1,3-4 1,2 20 3,-5-20-6,-3-6 2,6 2 0,-6 1 0,-1-1 3,4-4 3,-4 0 2,-4-2 2,4 1 3,-1-1 2,-3-2 2,1 2 0,-5 10 14,7-3-6,-3-8-16,4-5-2,0 4 0,4 2 8,-3-6-9,-1 1-1,7-1 8,-6-3-9,-1 0 0,7 0 13,-6 0-10,-2-7-56,-7-1-298,-63-44-3272,29 36 1872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30:52.47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9F3858E-6E72-4744-B075-72D56C137BD3}" emma:medium="tactile" emma:mode="ink">
          <msink:context xmlns:msink="http://schemas.microsoft.com/ink/2010/main" type="inkDrawing" rotatedBoundingBox="1400,15658 12045,16414 12028,16661 1382,15905" shapeName="Other"/>
        </emma:interpretation>
      </emma:emma>
    </inkml:annotationXML>
    <inkml:trace contextRef="#ctx0" brushRef="#br0">10630 773 202,'8'-9'501,"0"-5"492,-11 0-320,2 7-406,-4 0-22,-50-25 636,31 24-700,-69-14 293,50 11-339,-7 3-4,-133-13 244,103 11-262,-7 1-9,-6 0-8,-8-1-9,-9-2-13,-4 1-13,-8-1-8,-7-2-9,-5-5-8,-9 2-2,-10-7-5,-10 1-4,-15-4-2,-16 1-4,-254-23 18,198 26-17,-22-3 5,-329-18 38,270 20-24,-15 5 4,-17 1 8,-12 2 3,-419-17 50,-435-1 36,818 24-100,5 1-10,-1136-36 44,1188 31-67,12-2-3,18-1-1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30:51.94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305EF50-C7BF-4B25-8736-6D578534F2AA}" emma:medium="tactile" emma:mode="ink">
          <msink:context xmlns:msink="http://schemas.microsoft.com/ink/2010/main" type="inkDrawing" rotatedBoundingBox="3203,19299 4112,12241 4623,12306 3713,19365" semanticType="verticalRange" shapeName="Other">
            <msink:sourceLink direction="with" ref="{462C388B-053D-444E-AB3D-D00EB7CC512A}"/>
            <msink:sourceLink direction="with" ref="{9EA3F96A-AF8F-4360-A07C-2B43DE3E04C7}"/>
          </msink:context>
        </emma:interpretation>
      </emma:emma>
    </inkml:annotationXML>
    <inkml:trace contextRef="#ctx0" brushRef="#br0">996 292 278,'9'-31'539,"-2"0"38,-7 4-33,-21-52 719,8 56-886,0 3-11,-6-3-15,5 8-33,-2-3-43,-8 1 119,17 9-265,-4 8-36,1 8-30,-3 5-22,2 13-8,-2 12-2,0 13 10,1 15 15,-9 12 19,0 15 19,-8 13 18,-5 13 14,-6 17 5,-6 6 0,-4 9-10,-1 5-10,1 3-14,0 3-9,2 3-9,3 4-11,7 2-8,4 3-3,8 3-2,9 0-4,5-1-4,8 2-7,4-3-8,3 5 2,-2 0 1,3 4 5,-4 4 10,-10 199 77,-9-189-57,-2-3 3,-2-2-6,-5 1-4,2-4-8,-29 179 23,33-191-53,1-7-8,5-5-4,3 138 3,16-175-11,4-10-3,1-17 1,5-15-3,-1-14-9,17 70-122,-21-94-105,-4-38 51,-8-6-53,1-2-66,2-7-61,-3-7-97,1 0-91,-2-24-847,0 14 557,2 2-31,2-4 12,5-31-687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31:27.58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208C0E7-5DF6-49F1-91DC-17D0FBA2851E}" emma:medium="tactile" emma:mode="ink">
          <msink:context xmlns:msink="http://schemas.microsoft.com/ink/2010/main" type="writingRegion" rotatedBoundingBox="4047,18981 -478,18945 -462,16932 4063,16968"/>
        </emma:interpretation>
      </emma:emma>
    </inkml:annotationXML>
    <inkml:traceGroup>
      <inkml:annotationXML>
        <emma:emma xmlns:emma="http://www.w3.org/2003/04/emma" version="1.0">
          <emma:interpretation id="{CFD9E94E-5748-42C7-B99A-359ECF6F28CE}" emma:medium="tactile" emma:mode="ink">
            <msink:context xmlns:msink="http://schemas.microsoft.com/ink/2010/main" type="paragraph" rotatedBoundingBox="4047,18981 -478,18945 -473,18351 4052,18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0BF9BC-6039-4C85-973C-D89D4B587607}" emma:medium="tactile" emma:mode="ink">
              <msink:context xmlns:msink="http://schemas.microsoft.com/ink/2010/main" type="line" rotatedBoundingBox="4047,18981 -478,18945 -473,18351 4052,18387"/>
            </emma:interpretation>
          </emma:emma>
        </inkml:annotationXML>
        <inkml:traceGroup>
          <inkml:annotationXML>
            <emma:emma xmlns:emma="http://www.w3.org/2003/04/emma" version="1.0">
              <emma:interpretation id="{CE4F205E-81AC-46A6-B3CD-912FC16761FF}" emma:medium="tactile" emma:mode="ink">
                <msink:context xmlns:msink="http://schemas.microsoft.com/ink/2010/main" type="inkWord" rotatedBoundingBox="2665,18970 -478,18945 -473,18351 2670,18376"/>
              </emma:interpretation>
              <emma:one-of disjunction-type="recognition" id="oneOf0">
                <emma:interpretation id="interp0" emma:lang="en-US" emma:confidence="0">
                  <emma:literal>Is-I-nü</emma:literal>
                </emma:interpretation>
                <emma:interpretation id="interp1" emma:lang="en-US" emma:confidence="0">
                  <emma:literal>Is-I-né</emma:literal>
                </emma:interpretation>
                <emma:interpretation id="interp2" emma:lang="en-US" emma:confidence="0">
                  <emma:literal>Is-I-sṳ</emma:literal>
                </emma:interpretation>
                <emma:interpretation id="interp3" emma:lang="en-US" emma:confidence="0">
                  <emma:literal>#5s-I-nü</emma:literal>
                </emma:interpretation>
                <emma:interpretation id="interp4" emma:lang="en-US" emma:confidence="0">
                  <emma:literal>#5s-I-né</emma:literal>
                </emma:interpretation>
              </emma:one-of>
            </emma:emma>
          </inkml:annotationXML>
          <inkml:trace contextRef="#ctx0" brushRef="#br0">-613 20 616,'-8'3'554,"2"-3"-83,-5-3-87,1 2-49,-43-6 504,7-4-360,15 7-256,1 0-9,-36-5 152,32 4-227,0 0-28,1 3-28,2-3-27,2 3-34,4 2-51,2-3-61,2 1-58,5 2-47,0 0-45,4 0-49,-1 2-50,-2 1-40,-1-1-20,-14 0-451,10-2 391,0 0-30</inkml:trace>
          <inkml:trace contextRef="#ctx0" brushRef="#br0" timeOffset="-28104.715">-1280-247 474,'3'0'335,"-1"2"-71,1-2-69,0 0-23,-1 0-22,3 0 107,-5 0-22,0 0 104,-2 0-122,-6 2 11,0 1-111,0 0 1,-6-3-1,-23 4 104,16-3-119,-5 3-6,-3 3-9,2-3-11,-26 7 50,27-3-77,9-4-4,1 2-12,3-1-10,0-2-9,5 1-2,3-4-5,0 1 1,2-1 4,-2 0 0,5 0 8,0 3 16,0-3 19,3 1 15,-1 2 12,6 2 100,-5-3-88,-1 3-2,3-1-12,-2 5 36,-3-3-74,3-2-10,-1 5-5,-2-2-3,0 2-4,0-1-2,0 3-3,0-1-3,0 2-3,0 0-2,3-1-1,-3 2-1,0 13 2,-3-13-5,-12 32 5,4-26 0,3-3-2,3-7-1,0-4-1,1 5-1,0-9-2,4 3 9,4-5 1,10-11 8,-6 5-13,0 0 0,2 1-4,4-4 0,9-6 0,-12 8-1,-5 3-1,6-2 1,-3-1 0,2 5 1,-1-1-1,6-3-1,-6 3-1,-2 4 2,5 0-2,-1-4 0,1 4 0,0-3 1,3 2 1,-3 1-1,5-3 1,-6 2 0,3 1 0,-6 0-1,14 0-3,-12 1 3,-6-1 1,3 0-2,2 3-4,-4-2 3,-1 2 2,4 5-2,16 127 601,-37-125-547,-1-2-5,-12 11 34,-4 2-22,14-9-38,-1 0-4,4-1-4,-4 1-3,1-4-2,-1 4-2,0-2 0,-2-1 0,-4-2-1,-5 2 0,-38 8-5,30-11-29,-7 2-66,-2-6-127</inkml:trace>
          <inkml:trace contextRef="#ctx0" brushRef="#br0" timeOffset="204.8832">-1551-5 530,'-11'2'426,"-2"-2"-55,-5 0-72,0 0-55,-2-2-42,-6 2-33,0-2-26,-1-1-23,-198-2 170,213 5-319,-14 0-155,-21-9-777,31 2 399</inkml:trace>
          <inkml:trace contextRef="#ctx0" brushRef="#br0" timeOffset="-29669.7348">-1989 50 534,'11'3'257,"-1"-3"136,-5 0-58,-2 0 204,-3 0-365,3 0-7,-1 0 122,1 0-82,0 0-133,2 0-13,0 0-7,-1 0-10,1 0 4,-2 0-1,2 0 2,3 0 1,0 0 64,-8 0-42,0 0 17,0 0 22,-3 0 33,-27 4 455,12 0-372,-6-3 1,-39 5 184,30-2-251,-3-2-27,-26 2 58,33-1-121,6-3-17,3 0-11,-1 0-10,5 3-8,-2-3-8,4 0-6,-2 0-4,-1 1-3,5-1 0,2 0 0,-1 0 2,3 0 3,-2 0 2,5 0 3,2 0 3,0 0 0,1 0 3,2 0 0,0 0-2,0 0 0,2 0-3,-2 0-1,3 0-3,2-1-1,3 1-3,-3-3-2,1 3 1,-1-3-3,0 1-1,0 2-4,-2-2-10,-2 0-13,3-2-26,0 1-41,0 0-74,0-1-88,4-1-75,1 1-66,0-3-72,12 0-654,-8-1 453,3 4-79,0-3-7</inkml:trace>
          <inkml:trace contextRef="#ctx0" brushRef="#br0" timeOffset="401.0204">-2451 23 263,'-11'0'419,"-4"0"-102,1 0-106,1 0-68,-26 0-23,22 0-133,-4 0-55,-21-7-279,24 3 40,2 0-85</inkml:trace>
          <inkml:trace contextRef="#ctx0" brushRef="#br0" timeOffset="683.0678">-2865 20 216,'-13'3'1328,"7"-3"-995,-294-19 1895,266 15-2297</inkml:trace>
          <inkml:trace contextRef="#ctx0" brushRef="#br0" timeOffset="809.1575">-3427-28 971,'-8'0'822,"-67"-24"998,-18 13-1599,43 3-541,12 8-277,15-3 56,2-1-109,0 3-50</inkml:trace>
          <inkml:trace contextRef="#ctx0" brushRef="#br0" timeOffset="-30897.3958">332 12 212,'5'4'256,"0"-1"-40,0-3-48,1 4 63,-4-4-132,4 0 1,-6 0 0,15 0 459,-4-3-395,-5 2-83,1 1 2,1-3 0,11 3 91,0-4 8,17-3 132,-28 6-257,9-2 56,-14 3-92,5 0 6,-6 0-21,-2 0-3,0 0 0,0 0 3,-5 3 6,0-3 13,-4 1 14,-4 2 16,-29 1 106,13-4-52,-4 4 17,-4-4 16,-53 3 158,47-3-150,-2 0-5,3 0-5,8-3-9,7-1-10,6 4-17,5 0-12,-5 0 52,16-4-87,2 4-13,6-3-11,10 2 2,0-2-25,0 2-3,25 1-3,-17 1-5,3 2 1,2-3 0,-3 4-2,4 0-2,-5-4-3,-1 4-3,18-1-25,-9 1-11,10-3-30,-25-2 55,-3 1 5,5-4 3,0 1 3,-4-1 3,-2 4 3,-1 0 0,-2-4 1,-3 4 3</inkml:trace>
          <inkml:trace contextRef="#ctx0" brushRef="#br0" timeOffset="-2806.4829">384 61 547,'0'4'567,"0"-4"-105,0 3-94,0-3-58,3 0-38,-1 0-19,1 0-10,5-3 233,0 3-234,-2-4 8,13 1 269,-1 2-30,-8-3-84,-7 4-244,2 0-36,-5 0-33,3 4-27,-1-4-22,1 8 19,22 11-154,-9-18-71,5 2-95,5-3-90,3-3-101,5 2-109,-1-2-133,39-6-1021,-36 5 861</inkml:trace>
          <inkml:trace contextRef="#ctx0" brushRef="#br0" timeOffset="-623.104">63 193 1565,'3'-3'352,"5"-1"462,-8 3-254,-3 1-294,-8 0-60,1 0-52,2 0-96,-23-11-155,19 6-71,-38-10-1008</inkml:trace>
          <inkml:trace contextRef="#ctx0" brushRef="#br0" timeOffset="-174.114">148 19 254,'3'0'498,"0"0"-67,-3 0 213,0 0-383,0 0-29,-6 0 175,6 0-227,-5 0-9,2 0 1,-2 1 12,-3 2 15,2-3 17,-15 4 218,9-1-228,0-3-18,-4 1-30,-31-1-85,28-1-228,0-5-75,-2 2-90,-5 0-92,0 0-115,-4-4-166,-82-6-1610</inkml:trace>
        </inkml:traceGroup>
      </inkml:traceGroup>
    </inkml:traceGroup>
    <inkml:traceGroup>
      <inkml:annotationXML>
        <emma:emma xmlns:emma="http://www.w3.org/2003/04/emma" version="1.0">
          <emma:interpretation id="{A428C58B-3957-4943-82E7-E1A4BBB49CFB}" emma:medium="tactile" emma:mode="ink">
            <msink:context xmlns:msink="http://schemas.microsoft.com/ink/2010/main" type="paragraph" rotatedBoundingBox="144,17727 758,17636 811,17998 198,1808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F4D5876-B7F6-4099-9B43-0771DF8ECBF1}" emma:medium="tactile" emma:mode="ink">
              <msink:context xmlns:msink="http://schemas.microsoft.com/ink/2010/main" type="line" rotatedBoundingBox="144,17727 758,17636 811,17998 198,18089"/>
            </emma:interpretation>
          </emma:emma>
        </inkml:annotationXML>
        <inkml:traceGroup>
          <inkml:annotationXML>
            <emma:emma xmlns:emma="http://www.w3.org/2003/04/emma" version="1.0">
              <emma:interpretation id="{E5081EDE-1498-490C-9BAC-D485D74EE09D}" emma:medium="tactile" emma:mode="ink">
                <msink:context xmlns:msink="http://schemas.microsoft.com/ink/2010/main" type="inkWord" rotatedBoundingBox="144,17727 758,17636 811,17998 198,18089"/>
              </emma:interpretation>
              <emma:one-of disjunction-type="recognition" id="oneOf1">
                <emma:interpretation id="interp5" emma:lang="en-US" emma:confidence="0">
                  <emma:literal>A.</emma:literal>
                </emma:interpretation>
                <emma:interpretation id="interp6" emma:lang="en-US" emma:confidence="0">
                  <emma:literal>At.</emma:literal>
                </emma:interpretation>
                <emma:interpretation id="interp7" emma:lang="en-US" emma:confidence="0">
                  <emma:literal>.</emma:literal>
                </emma:interpretation>
                <emma:interpretation id="interp8" emma:lang="en-US" emma:confidence="0">
                  <emma:literal>Ota</emma:literal>
                </emma:interpretation>
                <emma:interpretation id="interp9" emma:lang="en-US" emma:confidence="0">
                  <emma:literal>H.</emma:literal>
                </emma:interpretation>
              </emma:one-of>
            </emma:emma>
          </inkml:annotationXML>
          <inkml:trace contextRef="#ctx0" brushRef="#br1" timeOffset="54297.7929">-2519-942 797,'2'0'704,"-2"0"-544,-27 4 950,14 0-1061,-6-1-6,-9 2-4,-4 6 0,-9-1 2,0 2 0,-3-4-2,2 3 0,-1 0-1,1-5-3,8 4-7,4-1-7,4-2-6,2-2-6,3 2-1,3-2-2,6 2-1,-1-2-3,1 1 1,3-1-1,4-2-1,-6 2 3,6-2-3,2 1 0,3 0 2,-2-2 0,2-1 2,0 4 2,2 1 15,1-5-7,0 3 6,-1-1 2,4 2 2,1-1 3,1 1 0,3-3 2,-1 3 0,6-1 0,-2 1-2,7 0 0,0 0 0,3 2 2,5-2 4,-2 0 2,5 6-1,-1-3-2,-3-1-2,0 4-4,-4-3-2,-3 3-2,-4-4-8,-4-1-6,0 1-2,-5-3-3,8 4 2,-11-7-2,3 5-4,-7-4 2,3 0 8,0 0 13,-4-2 20,4-2 16,0-2 100,0 1-62,-3-1 9,2-1 4,5-9 91,-6 5-112,-2 0-5,0-1-2,0 2-1,-2-6-2,-1 2-2,3 1-5,-5 0-6,5-1-7,-3 1-6,2-1-9,-3 2-10,4-1-10,-1-1-4,1-2-7,-3 1-3,-1-1-3,4 0-1,7-18 5,-6 17-7,4 0 0,2-3-2,-3 3 1,1 3 0,-1 3-3,-3 1 4,-1-1 8,0 7-5,-5 2 8,2 4-8,-3 5 3,-1 1-4,1 2-2,-5 4 0,3-1-2,0 4-1,3-4 2,-3 15 4,3-13-4,5-5 1,-3 0-1,3-1 1,0-3 2,0-1-1,0 1-1,3 0-2,-3-1 1,3-4-1,-1 2 0,-2-1 0,3-1 1,-3 2-2,0-1 0,0 1 1,0-1-1,0 1-2,-3 0-6,3 1-3,-2-2-4,-1 2-4,3 2-21,0-3 19,0-2 0,0 0 5,0-2-4,0 2 16,0 1 1,0-4 1,3 0 1,-1 0 0,-2-4 2,3 1 0,-3 2-1,0-2 0,0 0-1,0-2 2,0-2-1,-3 6-2,3 1-1,0-3 0,-2 0-4,2 3-3,0-1-7,0 1-4,0 0-4,-3 0-3,3-3-4,-3 3-8,-2-1-6,-3 1-6,1 0-3,-4-3-3,-5 1-6,-1-1-8,0 1-5,0 0 3,-1-3 2,1 0 2,-3 3-1,-1-2-2,2 4-5,0-3 4,-16 1-71,19 2 76,6 0 5,2 0 7,2-3 11,1 3 13,0 0 7,5 0-1,0-2-2,0 0-4,5-1-4,20-6-105,4 6 27,-16-1 64,0 3 5,-2-2 6,-1 3 5,1 0 7,-1 0 8,1 0 5,-6 3 4,0-2 2,-1-1 2,1 4 2,-2-4-1,2 1-1,-5 1-1,3-2-1,-6 0-10,-2 0 3,1 0 2,-21 0-6,11 0 12,-2 0 5,0 0-2,-2 0 2,5 0 5,-3 0-4,7 0-1,1 0-1,0 4 0,3-4 1,0 1-1,2 1 0,0-2 2,3 2 1,0 1 1,0-3 0,0 2 1,3 0 2,2-2 2,3 0 1,0-2 0,1 0 4,3-1-1,0-1-2,4-1 1,2-2-2,0-1-2,6-3-1,-2 3-3,4-3 0,0-1-1,1 4 0,0-3-1,-6 1 1,0 3 0,-8 3 0,0-2-3,-5 6-1,-8 0 1,-4 0 0,-5 3 0,-4 2-2,-5 2 2,-6 2 0,-1 1 2,-4 2 1,-7 0 0,-1 3-1,-1 0 1,1-2 1,3 1 0,4-1-1,4-1 0,5-2 0,4 0 0,1-3 0,3 0 0,5-3 2,3-3 3,2 2 10,3-3-2,3-3-1,7-2 12,2-2-11,-4 0-3,5 2-3,0-3-7,0 1 0,21-6 6,-13 3-4,-2 1 0,3 1 0,2 0-1,-1-1-1,2-1 0,0 2 0,-5 1-1,-2 0 0,-5 2 0,5-2 1,-15 6 3,0 1 4,-6 5 26,-2-2-11,-2 1 3,-2 1-1,1-2 1,0 1-1,-5-1-5,5 2-3,2 1-7,-2-1-2,0-2-1,4 1-2,-1-3 1,4-1 7,1 0-6,6-8 15,2 3-9,0-2 4,5-4 1,-2 3 5,4-4 6,-2 1 13,12-8 74,-13 7-46,0 6 3,-2-1 3,-2-1 5,-3 1-1,-2 3-6,2 1-9,-5 2-11,0 1-3,-5 1-5,0-1-2,-3 6-7,0-1-6,-5-2-4,5 5-4,-1-4-4,-2 3-15,2-2-57,0 2-267,4-3 12,0-4-175,-1 0-187,-9-7-967</inkml:trace>
        </inkml:traceGroup>
      </inkml:traceGroup>
    </inkml:traceGroup>
    <inkml:traceGroup>
      <inkml:annotationXML>
        <emma:emma xmlns:emma="http://www.w3.org/2003/04/emma" version="1.0">
          <emma:interpretation id="{4DF9D2E9-7B48-4534-99DA-957027E7ECB0}" emma:medium="tactile" emma:mode="ink">
            <msink:context xmlns:msink="http://schemas.microsoft.com/ink/2010/main" type="paragraph" rotatedBoundingBox="2186,17025 3952,16964 3986,17926 2220,179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B4783BA-DA2F-406E-B4F4-59D3397AB670}" emma:medium="tactile" emma:mode="ink">
              <msink:context xmlns:msink="http://schemas.microsoft.com/ink/2010/main" type="line" rotatedBoundingBox="2186,17025 3952,16964 3986,17926 2220,17988"/>
            </emma:interpretation>
          </emma:emma>
        </inkml:annotationXML>
        <inkml:traceGroup>
          <inkml:annotationXML>
            <emma:emma xmlns:emma="http://www.w3.org/2003/04/emma" version="1.0">
              <emma:interpretation id="{AB03E25D-C871-45B2-A575-D52803DEF26A}" emma:medium="tactile" emma:mode="ink">
                <msink:context xmlns:msink="http://schemas.microsoft.com/ink/2010/main" type="inkWord" rotatedBoundingBox="2186,17025 3952,16964 3986,17926 2220,17988"/>
              </emma:interpretation>
              <emma:one-of disjunction-type="recognition" id="oneOf2">
                <emma:interpretation id="interp10" emma:lang="en-US" emma:confidence="0">
                  <emma:literal>•t.</emma:literal>
                </emma:interpretation>
                <emma:interpretation id="interp11" emma:lang="en-US" emma:confidence="0">
                  <emma:literal>•It.}</emma:literal>
                </emma:interpretation>
                <emma:interpretation id="interp12" emma:lang="en-US" emma:confidence="0">
                  <emma:literal>•t.}</emma:literal>
                </emma:interpretation>
                <emma:interpretation id="interp13" emma:lang="en-US" emma:confidence="0">
                  <emma:literal>•At.}</emma:literal>
                </emma:interpretation>
                <emma:interpretation id="interp14" emma:lang="en-US" emma:confidence="0">
                  <emma:literal>•$t.}</emma:literal>
                </emma:interpretation>
              </emma:one-of>
            </emma:emma>
          </inkml:annotationXML>
          <inkml:trace contextRef="#ctx0" brushRef="#br1" timeOffset="433347.446">441-1560 249,'5'-4'119,"0"-1"-30,3 2-21,7-5 40,-7 5-59,0 2 7,0-5 90,1 1 143,-9 2-185,3 3 1,-3-1-3,5-2 79,-5 2-107,3-2-11,-1 3-10,-2 0-8,3-3-3,-3 3-1,5-1 0,-2-3 1,2 1 1,0 2 1,-2-2 5,7-1 6,-4 1 5,2 2 8,-3-4 11,0 3 13,0-2 14,-2 3 17,-2-2 18,-1 2 18,4-2 18,-4 3 14,4-3 10,-4 3 4,4 0-1,-4 0-8,-4 0-14,4 3-18,-1 1-22,-2 0-21,-1 2-21,0-1-16,-1-1-15,2 0-13,-2 3-8,-21 17 55,5-3-62,-22 13-3,24-16-29,1-6-2,0 4 4,1-6 1,-2 6 1,1-5 2,5-2 2,0 2 0,0-3 0,-7 8 17,11-12-18,5 1 0,-1-2-1,2 1-1,-1-3 0,4 2 1,0-3-1,4 0 3,0 0 2,1-3 4,2 3 4,20-10 132,-11 4-66,-11 5-47,1 1-4,-4-3-1,3 3 29,-2 0 3,6 10-27,0 0-39,-6-3-6,-2 4-1,3-3 0,0-1 0,0 5-1,-1-2 0,-2 2 0,4-1-1,-5 0 1,3 0 0,-3 4 1,0-3 0,0 3 0,-3 0 1,3-1 0,-5-2 0,4 0 1,-6 6 0,6-11-1,-2 0 1,3-2 0,-4 2 2,4-6-1,-1-1-1,-2-5-1,1 3-1,2-3 0,0 2-1,0-2 0,2-2-1,1 0 0,-2 0 0,3 3 1,-4-3-1,3 4 1,-2-2-2,-1 1 1,4-1 2,-1 2-3,-2-1 1,7 0 2,-3 0 0,0-3-1,3 0 2,0 2 0,0-2-2,2 0 5,1-4-1,24-18-3,-6 3 0,-8 9 6,-8 17 31,-10 5-23,-1 1 2,1 2 1,2 0-1,-1 3-1,3-2 2,-1 0-6,2 1 2,0 3 0,4-1 1,-3-1 6,2 0 2,-4 0 6,1-2-2,0 1 9,0-1-1,-3-2 2,0 2-3,-5-1-4,0 3-4,-5-3-5,-21 23 6,10-17-38,-19 17-65,-10 6-130,24-22 22,0 4-72,3 4-116,-10 8-655,15-14 359,0 2-115,0 0-35,5 7 0,6-9 41,4 2 101</inkml:trace>
          <inkml:trace contextRef="#ctx0" brushRef="#br1" timeOffset="434821.6412">353-761 154,'0'0'357,"0"0"-23,-3 0-32,3 0-37,-3 0-42,1 0 141,-1 0-209,-2 0 146,5 0-146,-3 0 9,3 0 199,0 0-166,0-3 219,3 3-204,-3-1-1,0-3 1,0 4 1,-3 0 202,1 0-221,-1 4-20,2-3-13,-3 2-19,1 0-23,-2 2-28,-8 3 25,5-1-86,0 2-10,2 0-9,-5-2-6,8 0 0,-2 1-4,0-4-1,2 3-4,1-2-6,2-5 9,-3-4 2,3 3 1,0-5 0,0-2 1,0 1-2,0 0 0,0-3 0,0 1-1,0 0-1,0 2 0,0-1 1,0 1-1,0 0 1,0-1-2,0 4 0,0-2 0,3 1 0,-1 4-2,1-1 3,5-7-5,-3 7 4,3-3 1,-3 2 0,3-2 1,1 1 1,-1-1-1,0 0 1,0 3 1,0-3 0,-3 1-1,5-2 1,-7 5 2,2-2 5,3-2 24,-5 4-5,-1 1 6,-2 1 6,0 2 4,0 2 1,-2-1-3,-1 3-6,1 2-5,-4 3-6,6-4-7,-2 3-5,-1 1-4,3-4-3,-3 3-3,3-3-1,0-1-1,0 0 0,-2 0 0,-1-2 1,1 2 0,-1-2 0,-2 1 1,1-1-5,-3 2 2,-1-2 2,-2 1 0,-2-2 1,2 2-1,-4-1 1,4-2 0,2-3 4,0 4-4,0-4-2,-5-4-5,8 4-2,4-7-1,-3 3-1,-4-9-12,8 3 9,-1 1 1,1 0 2,-3 2 1,-1-1 1,4-3 2,0 4 1,-1 2 3,-2-2 0,3 3 0,-4 0 0,4-2 0,-1 1 0,-2 4 0,3-1-1,-2-3-5,2 1-5,0 2-2,0 1-3,2-4-2,-2 3-2,3 0-1,-2-1 1,3-1 2,0 1 5,3 1 3,-6-3 4,4 5 2,-2-2 2,2 2 1,-2-3 1,-1 1 2,1 2 1,-3 0 0,3 0 0,-1 0 3,3 0 2,-5 0 1,3 5 3,-3-3 0,5 3-2,-2 0 1,0 2-1,-1-3-2,3 1-2,-2-2-4,7 8-1,-7-6-1,0-2 0,5 8 0,-8-3 8,-14 0 1,7 0-3,-4-1-1,1-2-1,-1 2 1,-2 2-2,0 1 0,4-3 0,-2 0-3,1 0 0,-1 0 0,4-6 0,1 6-3,1-7-1,-3 5-1,3-5-1,2 0-1,1 0-3,-1 0 2,2-5-2,-3 5 1,1-8 1,3 1 1,0-2 1,0-13-1,3-5-4,1 10 0,-4-2-7,1 0-3,4 0-4,-2 0-4,0-2-3,-1 6 2,3-4 1,1-8-18,-4 18 27,-2-1 8,3 6 4,0-3 6,-3 7 6,0 0 3,2 4 1,-2 3 6,0 5-1,3-1 0,-1 1-1,-2 2-1,3 2-2,-3-5-3,3 0-2,-1 1-1,3-3-2,-2 0-1,0 1 0,2-5 0,0 2-1,-1 2 1,3-6 0,-6 1 1,7-4-1,2 1 2,-7-1 1,0-1-1,-1-3-2,-4 3-2,-1-1-6,-2-3-9,-3 1-12,0 4-24,-1-2-34,-2 2-38,3 2-47,1 2-86,1 1-91,-1-2-64,-7 12-627,7-4 388,-1 1-61,4 4-14,-3 17-555</inkml:trace>
          <inkml:trace contextRef="#ctx0" brushRef="#br1" timeOffset="432217.7198">-152-1254 126,'3'0'171,"-1"0"-8,6 0-14,-2 0-25,-1 0-27,5 0-1,-2 0-92,-4 0-20,4 1-14,0-1-10,0 0-3,0 0-2,-1 0 6,1 4 24,0-4 75,-3 0 19,-5 3 27,3-3 24,-3 0 15,0 0 14,-3 0-3,3 0-11,0 0-16,0 0-20,-2 4-20,-1-4-16,3 1-15,0-1-13,0 0-10,3 3-9,-1-3-5,1 3-4,2-3 1,-2 0 3,-1 0 11,1 0 11,2 0 20,-2-3 27,-2 0 32,3 3 40,0-1 37,0 1 30,-1-4 20,-3 1 286,0 3-262,0-4-7,0 4-21,0 0-28,0 0-26,0-1 241,0-2-211,0 3-178,1 0-8,-1-3 0,4 3-1,-3-1 5,2-2 6,-3 3 5,0-4 8,0 4 6,0 0 6,0-4 3,4 4 0,-4 0 1,0 0-2,0 0-2,0 0-6,0 0-4,0-3-6,0 2-7,0 1-6,0-3-6,0 2-6,0 1-6,0 0-3,0 0-2,0 0-2,1 0 4,-1 0 5,0-3 2,3 3 6,-1 0 9,-2 0 6,0 0 9,0 0 4,0 0 7,0 0 1,0 0 1,0 0-1,0 0-6,0 0-8,0 0-7,0 0-8,0 0-11,0 0-7,0 0-9,0 0-4,0 0-5,0 0-3,0 0-5,0 0-7,0 0-6,0 0-90,-5 0-129,4 3-5,-3-3 95,0 1-17,0 2-24,3-2-30,-6 2-29,7 1-28,-1 0-40,1-1-57,0-2-50,1 2-32,3-3-9,0 0 1,8 0-2,-6-3 4,2 3 17,3-4 36,-3 0 33,2 4 22,0-4 12,1 0 21,-2 0 24</inkml:trace>
          <inkml:trace contextRef="#ctx0" brushRef="#br1" timeOffset="431607.443">-473-1468 5060,'0'0'62,"0"0"-1,5 8 656,-2 9-683,-3-10-26,3-3-2,-3 4-2,0 3 1,0-6-3,0 2-1,2 29 1,19 44 80,-21-71-62,-2-1 2,-1 7 17,3-4-24,0-4-3,0 1-5,0-3-1,0-1-3,5 2-1,-2-5-2,2 2 0,-1-1 0,3-2 2,-2 0 1,3-2 1,-2-1 1,1 2 0,-1-2 0,0 0 1,-1 1-1,-2 2 1,4-3 10,-7 3-5,3 0 1,0 0 56,-1 0-65,-2 0-1,3 1-2,7 3-2,-2-1 2,-3 0 0,1-3 1,4 0 4,-6 0-3,1-3 2,-2 0-1,2 3 1,-2-2 0,1 0 0,-4 1 1,1-3-1,-1 0 1,0 1-1,0 2 0,0-5 1,0 5-2,0-3 1,0 1-2,0 3 0,0-4-1,0 4 0,0-1-1,-1-2-1,1 3 0,-4 0 0,4 0-1,0 0 0,0 0 1,0 0 1,0 0 0,0 0 0,-3 0 0,3 0 1,0 0 0,0 0 4,0 0-3,-1 0-1,-3 0-5,1 4-19,2-4-1,-3 4-16,0-4-16,4 0-23,-4 7-28,4-7-28,0 1-21,0-1-24,4 3-23,-1 0-25,-2-3-27,4 1-21,-2-1-9,2 0 1,2-1 3,-1 1 5,2-6 11,3 5 18,4-6-182,-9 7 247,-1-4 15,-3 4 14,-2 0 15,0 4 17,0-4-68,0 0 124,0 0 18,3 0 13,-3 0-14,3 0 27,-1 0-6,-2 0-8,3 0-15,-2 0-18,3 0-22,0 0-15,0 0-24,5 0-189,-2-4 137,-2 4 1</inkml:trace>
          <inkml:trace contextRef="#ctx0" brushRef="#br1" timeOffset="47770.4094">-394-870 349,'17'1'333,"4"-1"-103,0 3-88,-3 0-50,2-2-32,-2 2-22,1-1-12,-6 2-10,-3-1-9,-1 2-9,-5-1-13,-4 1-16,-4 2-25,-5-4-47,-7 4-69,-7-5-102,-6 0-95</inkml:trace>
          <inkml:trace contextRef="#ctx0" brushRef="#br1" timeOffset="430089.5504">-351-1404 1628,'26'-59'527,"-26"29"-155,41-56 1416,-36 66-1233,0 1-261,16 486 1044,-13-430-1311,-5 162-266,-6-207 85,3-22-415,0 12 278,-13-50-2159,5 55 1407</inkml:trace>
          <inkml:trace contextRef="#ctx0" brushRef="#br1" timeOffset="429161.8375">-799-1095 537,'0'0'216,"0"-4"-40,0 0 125,0 4-255,3 0 14,-1 0 6,6 0 43,-5 0-20,-1 0-39,-2-3 0,0 3-2,0 0 0,0-1-5,0 1-5,0 0 1,0 0-4,0 0 2,0 0 3,0 0 3,0 0 0,0 0 2,0 0 3,0 0 1,0 1 1,0 2-1,0-3-3,0 1-3,0 2-3,0 1-3,0-4-4,0 3-6,3-3-5,-3 2-3,0 1-6,3-3-1,-3 2-2,2 0 1,-2-2 3,0 0 4,0 0 6,0 0 9,0 0 10,0 0 10,0 0 14,0 0 9,0 0 11,0 0 8,0 0 1,0 0 4,0 0-7,0 0-8,0 0-10,0 3-13,0-3-12,0 2-13,3 1-10,-1-3-7,1 0-4,2 0-2,-2 1 2,0-1 3,-3 0 8,2-1 7,1 1 5,-1-5 56,1 5-42,-3-3 3,3 3 0,-1-2-2,-2 0-3,3 2-5,-2-3-3,3 3-2,-4 0-3,4 0-4,0 0-2,-3 3-4,2-3-2,1 4 21,-3-4-29,3 0 8,-1 3-15,-3-3-2,0 0 0,0 0 0,1 0 1,-1 0 4,0 0 5,0-3 3,5 1 39,-5 0-23,3-1 8,1-1 3,-3-1 1,2 1 0,-1 0 0,4-2 43,-4 1-15,1 5-46,-1-1-3,-2-1 34,0 2-29,0-4-27,0 4 0,0 0 0,0 0 0,0-1 2,-5 1 3,5-4 3,-2 4 5,2 0 35,2 0-24,-2 0 2,3 0 2,-3 0 0,0 0 0,0 0 1,0 0 0,0 0-3,0 0 1,0 0-2,0 0 0,-3 0-4,3 0-2,-2 0-5,-4 0-5,4 0-2,-1 0-4,-2 0-3,1 0-3,0-2 0,3 2-1,-6 0 0,6 0 0,-6-1-2,2 1 2,1 0 1,0 0 2,-2 1 0,-2 1 1,-21 14 14,13-5-9,-5 2 1,2 6-1,-55 35 21,53-35-24,-1-3-2,-20 13 0,26-18-3,3 0-1,0-3-1,1 4 3,7-9-2,0 1 1,2-4 0,-2 4 0,5-4-2,-3 0 0,3 0 0,0 0-2,0 0 4,0 0-1,0 0 0,0 0 1,0 0 2,0 0-1,0 0-1,-2 0 1,2 0-3,0 0 1,0 0 0,0 0-2,0 0 0,0 0 0,0 0 0,0 0 0,0 0-1,2-4 0,-2 0 0,3 1-1,-3-1 0,3 0 0,-1 0-1,-2-3 0,3 3 0,-1-4 0,-2 4 1,3 3 0,-3-5-1,0 2 0,0 2-2,0-3-4,0 5-5,0-2-6,0 2-10,0-3-71,0 3 15,0 0-28,0 0-31,0-2-35,0 2-54,0 0-68,5-2-58,6-3-458,-3 1 376,11-4-562,-12 7 444,-3 1-16,6-3 21,-2 0 30</inkml:trace>
          <inkml:trace contextRef="#ctx0" brushRef="#br1" timeOffset="428080.3712">-693-1138 274,'-1'-2'101,"-3"2"-21,4 0-26,-3 0-25,-2 0-24,4 0-25,-2 2-21,-1-1-23,-4 4-130,7-5 68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14:43.67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B59E798-7CE3-424F-9CD2-FF1A7A6469CF}" emma:medium="tactile" emma:mode="ink">
          <msink:context xmlns:msink="http://schemas.microsoft.com/ink/2010/main" type="writingRegion" rotatedBoundingBox="23191,5701 24415,5798 24366,6406 23143,6308"/>
        </emma:interpretation>
      </emma:emma>
    </inkml:annotationXML>
    <inkml:traceGroup>
      <inkml:annotationXML>
        <emma:emma xmlns:emma="http://www.w3.org/2003/04/emma" version="1.0">
          <emma:interpretation id="{B49526A9-2D79-47D0-9CF6-B9D13E771DDB}" emma:medium="tactile" emma:mode="ink">
            <msink:context xmlns:msink="http://schemas.microsoft.com/ink/2010/main" type="paragraph" rotatedBoundingBox="23191,5701 24415,5798 24366,6406 23143,63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349343-670D-402D-A765-AA57BDB764CF}" emma:medium="tactile" emma:mode="ink">
              <msink:context xmlns:msink="http://schemas.microsoft.com/ink/2010/main" type="line" rotatedBoundingBox="23191,5701 24415,5798 24366,6406 23143,6308"/>
            </emma:interpretation>
          </emma:emma>
        </inkml:annotationXML>
        <inkml:traceGroup>
          <inkml:annotationXML>
            <emma:emma xmlns:emma="http://www.w3.org/2003/04/emma" version="1.0">
              <emma:interpretation id="{A30890D2-BD66-4B03-B169-15B78B75250C}" emma:medium="tactile" emma:mode="ink">
                <msink:context xmlns:msink="http://schemas.microsoft.com/ink/2010/main" type="inkWord" rotatedBoundingBox="23191,5701 24415,5798 24366,6406 23143,6308"/>
              </emma:interpretation>
              <emma:one-of disjunction-type="recognition" id="oneOf0">
                <emma:interpretation id="interp0" emma:lang="en-US" emma:confidence="0">
                  <emma:literal>25 t</emma:literal>
                </emma:interpretation>
                <emma:interpretation id="interp1" emma:lang="en-US" emma:confidence="0">
                  <emma:literal>35 t</emma:literal>
                </emma:interpretation>
                <emma:interpretation id="interp2" emma:lang="en-US" emma:confidence="0">
                  <emma:literal>75 t</emma:literal>
                </emma:interpretation>
                <emma:interpretation id="interp3" emma:lang="en-US" emma:confidence="0">
                  <emma:literal>SSH</emma:literal>
                </emma:interpretation>
                <emma:interpretation id="interp4" emma:lang="en-US" emma:confidence="0">
                  <emma:literal>HSH</emma:literal>
                </emma:interpretation>
              </emma:one-of>
            </emma:emma>
          </inkml:annotationXML>
          <inkml:trace contextRef="#ctx0" brushRef="#br0">57 73 155,'0'-3'319,"4"-2"-27,-3-1-34,6 2-39,-6 0-42,7-4 90,-5 7-154,-1-4-7,4 3-4,4-24 774,-7 24-685,-1-3 213,1 3-28,-1 2-214,1 0-21,2 0-22,0 0-21,3 2-17,3-2-11,-3 4-9,-2-3-5,2 3-5,3-1-7,-1-1-6,3 0-9,-2 3-5,10-1 10,-11 1-23,6 5 1,-8-9-8,-2 5 0,1 0-3,-6-2 1,-1 3 0,0 0 1,0 1 1,-1 3 3,-12 4 11,5-3-5,-4-3-1,-2 1 0,-26 11 10,14-9-14,1-1-2,-1-3-4,3 3-8,-4-3-16,10-2-30,0 0-55,-10 0-1048,27-6 664,2-6-135,23-6-728,-5 5 732</inkml:trace>
          <inkml:trace contextRef="#ctx0" brushRef="#br0" timeOffset="-400.2967">381 39 231,'5'-2'403,"0"0"-26,6-12 389,-9 9-588,1 0-12,5-6 366,-8 6-318,2-2 260,-2 6-230,-2-4 217,-4 3-91,4 2-234,-3 0-32,-16 3 29,9 5-91,-20 3 10,17-2-37,-14 10 1,5-3-2,18-7-7,-1-2 3,6 4 3,-3-3 2,8 3 2,-3-3 3,6 3-3,-1 1 0,7-3-2,3 3-3,0 0-3,2-1-2,-1 0-2,28 19-8,-24-18-8,0 0-13,-3 0-15,11 7-120,-17-10 2,-4-2-53,-8 6-663,-45-18-700,7-3 581,20 1 497</inkml:trace>
          <inkml:trace contextRef="#ctx0" brushRef="#br0" timeOffset="379.7819">1023 167 121,'5'-4'408,"38"-17"1719,-30 21-633,-74 2-927,37 2-490,-6-1-13,-2 0-10,-4-3-12,3 0-6,-1 2-9,5-2-7,0 0-6,3 0-6,6 2-3,-14-1-8,16 3-31,10-4-4,2 0-136,6 0-3,0 0-65,5 0-370,-1 0 254,9-4-548,-5 4 330,2-1-4,3-1 24,6 2 32</inkml:trace>
          <inkml:trace contextRef="#ctx0" brushRef="#br0" timeOffset="657.0298">795 99 472,'0'-7'479,"0"0"-6,2-5 363,-2 5-460,3 3-11,0 1 346,-1 2-361,-2-2-19,3-1-38,-1 2-50,-2 2-48,3-3-37,0 3-34,-3 0-30,2 3-23,-2-1-18,3 5-13,-1 0-7,-2 1-5,-2 7-2,-1 0 0,1 1 0,-4 4 0,-1 0-4,1 7-4,0-1-2,-1-3-3,2 5-3,2-4-4,2 2-6,1-3-7,0 0-11,1-3-20,6-3-28,-6-2-31,10-3-37,-3 2-68,7 1-462,-4-11 237,-6 0-71,3 0-101,-6-3-87,-2-1-39,0 0 26,0 0 74</inkml:trace>
          <inkml:trace contextRef="#ctx0" brushRef="#br0" timeOffset="1023.5146">1193 49 516,'16'-19'793,"-14"12"-488,4 0-40,-4 0-14,3 0-1,-5 0 12,6-5 591,2-2 225,-8 13-865,0-3-27,2 4-19,-2 0-17,0 0-15,0 0-11,0 0-13,0 0 70,3 0-109,-3 4-11,0 0-7,0 4-4,0-1-6,0 1-5,0 6-2,0 3-3,0 0-1,-3 6-5,1 3-5,-4 4-4,4-1-5,-1 3-4,0 0-6,-2 1-12,3 1-27,-1-3-51,0 33-350,6-37 28,-3 2-159,-3 2-176,3-4-93,-5 1-38,-3 25-824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32:17.47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CEC937-1223-48B5-B88D-FC0BA0287593}" emma:medium="tactile" emma:mode="ink">
          <msink:context xmlns:msink="http://schemas.microsoft.com/ink/2010/main" type="inkDrawing" rotatedBoundingBox="2080,17903 9702,12551 10548,13756 2925,19107" semanticType="callout" shapeName="Other">
            <msink:sourceLink direction="with" ref="{8C0BA91F-218C-496C-9ED6-3C1D6F4078E1}"/>
            <msink:sourceLink direction="with" ref="{E9DF496B-C007-48B5-A653-FEAC70F7F67D}"/>
          </msink:context>
        </emma:interpretation>
      </emma:emma>
    </inkml:annotationXML>
    <inkml:trace contextRef="#ctx0" brushRef="#br0">0 5269 326,'8'0'320,"-3"0"-72,3 0-71,-3 0-49,0 0-28,6 0-20,7 5 59,-6-5-74,4 2-4,18 0 54,-13-2-60,0 0-1,51-2 102,-21 0-35,-25-1-51,-5 1 4,0 2 5,0-2 4,17 2 81,-6 0-11,-17 0-84,2 0-5,-1 0-6,0 0-6,2 0-4,0 0-3,1-3-7,-1 3-3,-1 0-6,-1 0-2,13 0 20,-14-2-24,-3 2 5,0-3-2,-3 2-1,4 1-3,-2-3 0,2 1-3,16-1 18,-19 1-32,1 2-2,8 0 1,5 2-1,-11 1-3,0-3 0,0 2 0,0 1 1,-1-3-1,12 1 3,-14-1-1,1 0-1,-1-1 5,-2 1 2,2-3 5,-2 1 6,0 2 3,3-3 5,-2 1 2,1 0 2,1-1 0,-1 1-4,-2 0-2,3 1-5,-1-3-6,1 1-3,-1-1-4,-1 3-1,4-2-3,-2 0 2,2-2-3,0 4 1,3-1-1,-1-2-1,-3 0 3,3 1-1,-2 2-3,0-3 1,-1 4-1,1-3-1,2-1 1,1 3-1,1-1-2,-1-3 1,0 1 3,2 2 0,-2 1 0,-1-4 2,-3 1 0,4 1 2,2-1 1,1-4 1,-1 4 0,0-1-3,2 1 5,-2-2 0,3 2-4,0-2-1,0 0-2,0 2-1,-1-1-1,4 2-1,-6-5-4,0 4 3,-1-3 2,3 3 1,-3 0 0,1-3 0,1 3-2,16-8-1,-14 5-1,3-1 0,-4 1-2,7-2 2,-5 0 0,4 1 3,3 1 0,-3-4 0,3 3 0,-4-3 0,1 6 0,0-5 0,-1-1 0,1 6 1,1-3-1,-8 1 1,5 0 0,-1 1 0,-4-2-1,-1-1 0,6 2-1,-5-1 1,2-3 0,5 4-1,-5-5 1,28-7 1,-23 9 0,0 0-1,6-1 0,-5 2 0,5-1 0,-5-2 0,5 3 0,-3 1 0,-1-6 0,0 6 0,-2-3 0,0 3-1,-1-1 1,-4-1 1,5 3 0,-2-2 1,27-8 0,-25 5 0,6 1-1,-5 0 0,2 0-1,5-1-1,-4 0 1,-1 1 0,3-1 1,-4 0-1,1 0 0,1-4 1,-1 6 0,0-6-1,0 1 1,-7 0 1,2 2-2,-1 1 0,-2 2 0,3 1 1,-2-3-8,-1 4 5,0-2 2,1-2 0,-1 4 0,0-3 0,29-9-1,-28 10 8,7 1-3,-3 0-1,-1-3-2,-1 4 0,-1-3-1,3 0 0,1 0 1,-8 0-1,5-1-1,-1 1-3,-4 0 2,2 0 1,-4-1 0,1-2 1,1 1-1,1-1 1,0-2 1,1 1 0,3-1 1,-1 0-2,6 1 2,0-4-1,-2 3 0,6 1-1,0-3-1,0 2 1,-2 0 0,2 2 2,1-1-2,0-3-1,-4 3 1,-1-1-1,0 2 0,0-1 1,-3 1 1,-1-2-2,1 1 2,0-3 0,-1 1 0,7-4 2,-6 4-2,1-7-1,5 1 0,-1 0 0,-1-3 0,-1 1 0,3 1-1,-4-2 1,0 3 0,1 0 2,-1 2-2,1 0 0,-4-1-1,1 3 0,3-3 1,-4 3 0,1 1-1,1-1-1,26-14 1,-25 14 1,-1 0 0,-1 2 1,1-2 5,-5 2-3,4-6 0,-5 1-2,3-1 1,-3 2-2,-2-5-1,2 1 1,0-1-6,-2-3 3,0 1 1,2 0-1,0 2 2,0 2 1,0-4 1,3 2-1,-5 2 0,2-2 0,3 3 0,-2-2 2,2 1-2,-1-1 0,-2 1-1,4 2 0,-4-2-1,3 2 0,-1-3-1,-2 2 2,-1 0 0,5 0-1,-5 1 2,-2-3-1,0-2 1,3 1 0,-1-1-1,-2-7 0,24-26 1,-25 27 0,4 3 0,3 0 0,-1 0 0,-2 4 1,4-1 2,-4 1 0,26-18-2,-26 20 8,3 2 12,-5 3 11,-3 2 7,2-4 5,18-19 48,-18 21-45,3-1-6,0-3-9,-4-1-14,0 1-4,0-1-4,4-4-2,-2 3-3,-4 0-1,6-2 0,17-25-2,-17 26-3,0 0 2,-4 0-1,4 6 1,0-3 0,0 2 0,-3 2-1,3 0 2,-1 0 0,-2 4-1,-2-4-1,2 3-2,1-3 2,-5 2 0,-1-2 0,3 4-2,-3-4 3,13-16 1,-13 16-1,-1-2-1,3 2 0,-2-2 2,0 4 1,-1-4-1,3-1-2,-2 2 1,1 1 0,-1 0 0,0 3 0,0-3 0,-1 3-1,3-3-1,-1 3 1,-4-3-2,0 4 2,2-2 3,-4-2 4,13-16 16,-9 16-11,-3 5 3,-1-1 2,0-2 1,0 4-4,-1-4 0,1 3 13,0 2 5,-4 2 3,5-2 0,-1 0 1,0-2 1,0 2-2,0 0-2,-4 0-17,4 1-5,-1-1-4,-1 0-2,2 0-1,-3-3-3,3 4 0,-6-4 2,3 2-3,1-4 0,-1 3 2,0-2 3,3 0-3,1-2 3,-1 4 0,0-1 0,4-2 0,-6 1-2,5 3 0,-1-2-3,1 1 3,7-13 0,-6 8 0,-3 10 0,-5 0-1,1 1 0,2 0 0,-6-3-6,4 4 4,3-5 0,-3 1 0,-2-4 1,0 3 0,5-21-1,-6 14 5,3 0-1,1 0-1,-4-2-2,1 1 0,-1 2 0,6-16 0,-8 3 0,0 17-2,0 6 2,-2-1-2,-1 5-18,-5-1-45,0 5-55,1 0-51,-4 2-52,1 3-67,-2-1-72,0 1-112,8 0-184,-1-4-76,5-1-12,0 0 13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38:44.07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2C388B-053D-444E-AB3D-D00EB7CC512A}" emma:medium="tactile" emma:mode="ink">
          <msink:context xmlns:msink="http://schemas.microsoft.com/ink/2010/main" type="writingRegion" rotatedBoundingBox="7231,15941 7838,16834 7559,17023 6952,16131">
            <msink:destinationLink direction="with" ref="{2305EF50-C7BF-4B25-8736-6D578534F2AA}"/>
          </msink:context>
        </emma:interpretation>
      </emma:emma>
    </inkml:annotationXML>
    <inkml:traceGroup>
      <inkml:annotationXML>
        <emma:emma xmlns:emma="http://www.w3.org/2003/04/emma" version="1.0">
          <emma:interpretation id="{53FB8C1D-D852-4A83-B831-CCBED12DDED8}" emma:medium="tactile" emma:mode="ink">
            <msink:context xmlns:msink="http://schemas.microsoft.com/ink/2010/main" type="paragraph" rotatedBoundingBox="7231,15941 7838,16834 7559,17023 6952,161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99BA1F-A909-4FFF-AFBF-A6A6DD77A844}" emma:medium="tactile" emma:mode="ink">
              <msink:context xmlns:msink="http://schemas.microsoft.com/ink/2010/main" type="line" rotatedBoundingBox="7231,15941 7838,16834 7559,17023 6952,16131"/>
            </emma:interpretation>
          </emma:emma>
        </inkml:annotationXML>
        <inkml:traceGroup>
          <inkml:annotationXML>
            <emma:emma xmlns:emma="http://www.w3.org/2003/04/emma" version="1.0">
              <emma:interpretation id="{E95D2DC0-D28D-4708-9DC7-72F8972EC6A7}" emma:medium="tactile" emma:mode="ink">
                <msink:context xmlns:msink="http://schemas.microsoft.com/ink/2010/main" type="inkWord" rotatedBoundingBox="7231,15941 7838,16834 7559,17023 6952,16131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&amp; ~</emma:literal>
                </emma:interpretation>
                <emma:interpretation id="interp2" emma:lang="en-US" emma:confidence="0">
                  <emma:literal>X ~</emma:literal>
                </emma:interpretation>
                <emma:interpretation id="interp3" emma:lang="en-US" emma:confidence="0">
                  <emma:literal>'v</emma:literal>
                </emma:interpretation>
                <emma:interpretation id="interp4" emma:lang="en-US" emma:confidence="0">
                  <emma:literal>s ~</emma:literal>
                </emma:interpretation>
              </emma:one-of>
            </emma:emma>
          </inkml:annotationXML>
          <inkml:trace contextRef="#ctx0" brushRef="#br0">-304-266 5999,'-3'3'-1,"-7"2"-10,5-21-23,7 1 24,-2 7 7,8-11-1,-3 7-1,0 1-5,-2 1-6,10-20-40,-5 16 17,-3 1-5,3-2-4,3-8-42,-10 14 54,3 4 8,-3-2 7,-1 3 5,-1 7 18,-3 1 6,3 0 5,-2 4 6,-1 1 4,0 2 5,4-2 4,-4 2 2,-5 24 68,6-21-75,3-2-5,-5 5 10,3-3-17,-4-5-30,6-6-9,-2-1-18,-1 1-24,3-3-33,-3 0-40,-2 4-65,-3-4-84,3-4-67,-3 4-52,3-3-66,-3 3-98,0-2-99,-5 2-41,0 0 20,7 0 63</inkml:trace>
          <inkml:trace contextRef="#ctx0" brushRef="#br0" timeOffset="-263.8482">-206-456 123,'11'0'1152,"-9"0"-942,-2 0-33,3 0-26,-3 0-14,-8 0 1220,11 0-1197,-1 0-1,-2 0-3,5 3-6,-2-3-2,0 0-2,-1 0-1,1 0-2,0 0-6,-3 0-10,2 3-9,1-3-12,-2 1-8,3 2 66,-1-3-47,-3 0-77,1 0 32,-1 0-35,0 2-17,0 1 2,0-1 33,0-2-27,0 0 0,-1 0-3,1 2-1,-7 1-3,6 1-4,-7 5 7,3-6-19,-14 5-16,14-4 0,0 0-23,2-1 9,3-3-4,0 0-33,0-3 33,0-1 2,0-3 3,3-8-8</inkml:trace>
          <inkml:trace contextRef="#ctx0" brushRef="#br0" timeOffset="-42594.2147">39 91 484,'-6'-6'716,"0"0"-473,-2 2 86,-2-4-33,7 5-225,-2 3-8,3-5 103,2 3-107,0-3 278,0 2-211,0 3 186,0 0 55,0 0-179,2 0-6,-2 0-10,5-1 114,-5-2-180,0 1-22,3-3-20,0 3-16,7-7 12,-5 6-46,3-1-6,3-1-2,-5 0-4,7 3 1,-2-3-1,-1 3-2,1 1 0,-1 1 0,3 0 2,7 0 0,-12 3 0,0-1-1,-3 3 4,8 9 11,-8-7-6,-2 2 1,0 0 3,-1 1 2,1-2 0,-1 4-1,-2-1-1,0-3-1,0 3-1,0 0 1,0-5 5,0 6 3,-2-2 8,-1-1 6,-2 2 4,-3 1 6,0-1 6,-5 4 6,0 0-2,-4-3-1,1 3-5,-2 1-5,5-2-3,-3 0-4,3-1-8,5 0-5,2-1-3,-2-4-2,5 3-3,3-3 1,3-1 4,5 0 4,-2 0 3,7 0 5,8-5 2,0 3 0,3 0 3,3-5-4,2 1-4,3-1-3,24-1 12,-30 1-26,0-3-2,19-4 4,-24 5-9,-7-1-3,20-3-3,-30 3-10,0 1-17,-8-5-112,0 0-183,-1 2 22,2 2-86,-2-3-86,-3 0-873,6 3 570,2 3-761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21:26.76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3BA426F-10DD-4C23-A6DF-AF89879DA17F}" emma:medium="tactile" emma:mode="ink">
          <msink:context xmlns:msink="http://schemas.microsoft.com/ink/2010/main" type="inkDrawing" rotatedBoundingBox="21699,2911 21705,1026 21859,1027 21853,2912" semanticType="callout" shapeName="Other">
            <msink:sourceLink direction="with" ref="{C04E1912-EA6F-4B1F-BE1B-C7CEA44EA55F}"/>
          </msink:context>
        </emma:interpretation>
      </emma:emma>
    </inkml:annotationXML>
    <inkml:trace contextRef="#ctx0" brushRef="#br0">13066-749 643,'19'-42'1152,"-11"23"-656,11-36 735,-14 36-845,5-31 646,-5 14-207,-5 16-539,3 9-123,-3 11-149,0 3-7,0 2-6,-21 295 136,-10-72 75,-7-46-66,-7 50-20,24-64-53,20-115-49,2 2 0,12 45 25,8-7-10,3-14-10,2-10-11,-17-40-10,2 0-2,-1-3 1,-2-5-1,3 19 7,-9-25-5,1-1 0,-1 26 14,-7-9-4,3-22-16,2-1 1,-6 6 1,4 4-1,2-6-3,0-8-3,0 0-21,0 0-2,0-4-10,0 0-13,0 0-108,0-4 41,0 3-42,0-6-51,0 0-65,0-5-108,0-6-88,0 1-102,2-9-147,-2-2-84,6-3-32,-1 0 2,8-3 39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32:19.97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9DF496B-C007-48B5-A653-FEAC70F7F67D}" emma:medium="tactile" emma:mode="ink">
          <msink:context xmlns:msink="http://schemas.microsoft.com/ink/2010/main" type="inkDrawing" rotatedBoundingBox="491,17802 2629,17897 2624,17992 487,17897" shapeName="Other">
            <msink:destinationLink direction="with" ref="{EBCEC937-1223-48B5-B88D-FC0BA0287593}"/>
          </msink:context>
        </emma:interpretation>
      </emma:emma>
    </inkml:annotationXML>
    <inkml:trace contextRef="#ctx0" brushRef="#br0">-656-626 675,'-3'0'225,"3"-3"-58,0 2-38,0-2-20,0 0-15,0-2-11,0 1-5,0 0 1,0 0 4,0-3 8,0 3 11,0 0 5,0-2 3,0 5-2,-16-18 721,11 15-797,3-1-2,-4 2-3,4-1-4,-2 1-5,-3 1-3,2 0-3,4-1-5,-6 3-2,2 0-3,-11 5-2,-1 0 3,7-3-1,-1-2-1,-7 0 4,-3-2-3,9-3-2,-1 3 0,-3-1-2,1-2 0,-4 4-1,-2-4 3,-4 5-1,-1 0 1,0 0 0,2 0 0,-2 2 0,9 1 0,-1-3 1,2 4-1,0-4 0,3 2 1,0-2 0,1 0 1,2 0 1,-1 0 0,-2 0 1,0 0-2,0 0 1,0-2-1,-4-1 2,-4 2-3,0-4-3,-3 2 0,-2-1 1,4 1 1,-4 1-1,2-1 1,2 3-1,-2-4 0,3 4 3,3-2-1,2 2-1,-2 0 0,2 0 0,3 0 0,1 0 0,-1 0 2,0 0-1,0 0 0,-3 0-1,-2-1 2,-2 1-1,-1-4 0,-5 4-1,-3-1-2,-5-2-3,-1 0 4,-2-2 2,-1 2-1,2-1 0,0 3 1,-22-2 4,32 3 1,5 0-5,-1 0-1,1 0 0,5 3 0,-2-2-1,2-1 1,3 4 0,-1-4 0,-2 0 0,0 0 1,1 0-1,-4-4 2,-27 3 0,18-2-2,-4 3 0,-1 0-1,-6 0 2,5 0-1,-1 0 0,3 0-1,3 3 0,3-3 1,6 1 0,2-1 0,2 4-1,6-4 1,1 0-1,1 0 0,3 0 1,-3 0 1,1 0 1,3 0 0,-1 0-1,0 0 0,-3 0-1,-3 0 2,1 0-1,-3 0-1,0 0-1,1 0 1,0 0 0,3 0-1,1 0-2,0 0-6,3 0-6,2 0-6,3 3-54,0-3 20,3 0-20,2 0-26,11-1-188,-8-1 87,1-2-75,-1 0-142,0-6-110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31:25.21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EA3F96A-AF8F-4360-A07C-2B43DE3E04C7}" emma:medium="tactile" emma:mode="ink">
          <msink:context xmlns:msink="http://schemas.microsoft.com/ink/2010/main" type="writingRegion" rotatedBoundingBox="4557,18590 11610,18644 11608,18857 4555,18803">
            <msink:destinationLink direction="with" ref="{2305EF50-C7BF-4B25-8736-6D578534F2AA}"/>
          </msink:context>
        </emma:interpretation>
      </emma:emma>
    </inkml:annotationXML>
    <inkml:traceGroup>
      <inkml:annotationXML>
        <emma:emma xmlns:emma="http://www.w3.org/2003/04/emma" version="1.0">
          <emma:interpretation id="{B9A59E27-2C07-434F-9FF5-299E32B8E42E}" emma:medium="tactile" emma:mode="ink">
            <msink:context xmlns:msink="http://schemas.microsoft.com/ink/2010/main" type="paragraph" rotatedBoundingBox="4557,18590 11610,18644 11608,18857 4555,188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A4A282-D870-4A35-861C-1C86EC07C7B9}" emma:medium="tactile" emma:mode="ink">
              <msink:context xmlns:msink="http://schemas.microsoft.com/ink/2010/main" type="line" rotatedBoundingBox="4557,18590 11610,18644 11608,18857 4555,18803"/>
            </emma:interpretation>
          </emma:emma>
        </inkml:annotationXML>
        <inkml:traceGroup>
          <inkml:annotationXML>
            <emma:emma xmlns:emma="http://www.w3.org/2003/04/emma" version="1.0">
              <emma:interpretation id="{8652CE4F-5C23-4649-86C9-3F68E8E93133}" emma:medium="tactile" emma:mode="ink">
                <msink:context xmlns:msink="http://schemas.microsoft.com/ink/2010/main" type="inkWord" rotatedBoundingBox="4556,18729 4964,18733 4964,18771 4555,18766"/>
              </emma:interpretation>
              <emma:one-of disjunction-type="recognition" id="oneOf0">
                <emma:interpretation id="interp0" emma:lang="en-US" emma:confidence="1">
                  <emma:literal>-</emma:literal>
                </emma:interpretation>
                <emma:interpretation id="interp1" emma:lang="en-US" emma:confidence="0">
                  <emma:literal>_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~</emma:literal>
                </emma:interpretation>
                <emma:interpretation id="interp4" emma:lang="en-US" emma:confidence="0">
                  <emma:literal>,</emma:literal>
                </emma:interpretation>
              </emma:one-of>
            </emma:emma>
          </inkml:annotationXML>
          <inkml:trace contextRef="#ctx0" brushRef="#br0">-4168 16714 329,'8'-2'625,"0"2"-85,0-5-137,17 4 329,-8 7-455,-8-4-171,2 3-8,17 2 78,-12-3-93,-3-1-1,3 1-4,1-3-7,-1 2-10,-1-3-13,1 0-11,1 0-12,-1-3-12,0 3-23,-1-5-36,4 3-42,8-4-309,-11 0 55,-3-1-166,5 2-128,-5 4-59,3 1-13</inkml:trace>
        </inkml:traceGroup>
        <inkml:traceGroup>
          <inkml:annotationXML>
            <emma:emma xmlns:emma="http://www.w3.org/2003/04/emma" version="1.0">
              <emma:interpretation id="{EFAB2685-D8D4-458B-A964-271E4F326BE9}" emma:medium="tactile" emma:mode="ink">
                <msink:context xmlns:msink="http://schemas.microsoft.com/ink/2010/main" type="inkWord" rotatedBoundingBox="5363,18776 5825,18793 5824,18816 5363,18799"/>
              </emma:interpretation>
              <emma:one-of disjunction-type="recognition" id="oneOf1">
                <emma:interpretation id="interp5" emma:lang="en-US" emma:confidence="1">
                  <emma:literal>-</emma:literal>
                </emma:interpretation>
                <emma:interpretation id="interp6" emma:lang="en-US" emma:confidence="0">
                  <emma:literal>_</emma:literal>
                </emma:interpretation>
                <emma:interpretation id="interp7" emma:lang="en-US" emma:confidence="0">
                  <emma:literal>.</emma:literal>
                </emma:interpretation>
                <emma:interpretation id="interp8" emma:lang="en-US" emma:confidence="0">
                  <emma:literal>,</emma:literal>
                </emma:interpretation>
                <emma:interpretation id="interp9" emma:lang="en-US" emma:confidence="0">
                  <emma:literal>~</emma:literal>
                </emma:interpretation>
              </emma:one-of>
            </emma:emma>
          </inkml:annotationXML>
          <inkml:trace contextRef="#ctx0" brushRef="#br0" timeOffset="87.4903">-3361 16771 1023,'24'-3'629,"-7"3"-405,22-5 145,-20 5-212,4 0-18,-2-4-17,-1 4-16,22 0 66,8 0 5,-37 0-136,-4 0-5,1 0-6,-2 4-9,3-3-11,-1 3-17,3-1-20,-1 1-32,1-3-46,24 8-278,-14-9 62,-2 0-157,6-2-103</inkml:trace>
        </inkml:traceGroup>
        <inkml:traceGroup>
          <inkml:annotationXML>
            <emma:emma xmlns:emma="http://www.w3.org/2003/04/emma" version="1.0">
              <emma:interpretation id="{CABEBE26-5222-4B69-966E-4BBCABED2261}" emma:medium="tactile" emma:mode="ink">
                <msink:context xmlns:msink="http://schemas.microsoft.com/ink/2010/main" type="inkWord" rotatedBoundingBox="6582,18772 7160,18777 7160,18805 6581,18800"/>
              </emma:interpretation>
              <emma:one-of disjunction-type="recognition" id="oneOf2">
                <emma:interpretation id="interp10" emma:lang="en-US" emma:confidence="1">
                  <emma:literal>-</emma:literal>
                </emma:interpretation>
                <emma:interpretation id="interp11" emma:lang="en-US" emma:confidence="0">
                  <emma:literal>_</emma:literal>
                </emma:interpretation>
                <emma:interpretation id="interp12" emma:lang="en-US" emma:confidence="0">
                  <emma:literal>.</emma:literal>
                </emma:interpretation>
                <emma:interpretation id="interp13" emma:lang="en-US" emma:confidence="0">
                  <emma:literal>,</emma:literal>
                </emma:interpretation>
                <emma:interpretation id="interp14" emma:lang="en-US" emma:confidence="0">
                  <emma:literal>~</emma:literal>
                </emma:interpretation>
              </emma:one-of>
            </emma:emma>
          </inkml:annotationXML>
          <inkml:trace contextRef="#ctx0" brushRef="#br0" timeOffset="332.3314">-2142 16768 277,'13'0'559,"13"-5"318,-18 5-560,28-4 527,-8 8-475,94 4 115,-92-4-439,-1-4-21,3 0-35,2-4-35,-7 1-39,5 3-42,-6-5-51,0 1-54,-9 4-52,4-2-59,-3 1-75,1-4-119,2 3-66,-7 2-13</inkml:trace>
        </inkml:traceGroup>
        <inkml:traceGroup>
          <inkml:annotationXML>
            <emma:emma xmlns:emma="http://www.w3.org/2003/04/emma" version="1.0">
              <emma:interpretation id="{45D06632-8D14-4562-A8BE-96245E40C846}" emma:medium="tactile" emma:mode="ink">
                <msink:context xmlns:msink="http://schemas.microsoft.com/ink/2010/main" type="inkWord" rotatedBoundingBox="7754,18755 8185,18710 8186,18722 7756,18766"/>
              </emma:interpretation>
              <emma:one-of disjunction-type="recognition" id="oneOf3">
                <emma:interpretation id="interp15" emma:lang="en-US" emma:confidence="0">
                  <emma:literal>-</emma:literal>
                </emma:interpretation>
                <emma:interpretation id="interp16" emma:lang="en-US" emma:confidence="0">
                  <emma:literal>_</emma:literal>
                </emma:interpretation>
                <emma:interpretation id="interp17" emma:lang="en-US" emma:confidence="0">
                  <emma:literal>.</emma:literal>
                </emma:interpretation>
                <emma:interpretation id="interp18" emma:lang="en-US" emma:confidence="0">
                  <emma:literal>,</emma:literal>
                </emma:interpretation>
                <emma:interpretation id="interp19" emma:lang="en-US" emma:confidence="0">
                  <emma:literal>)</emma:literal>
                </emma:interpretation>
              </emma:one-of>
            </emma:emma>
          </inkml:annotationXML>
          <inkml:trace contextRef="#ctx0" brushRef="#br0" timeOffset="593.1906">-968 16738 521,'12'-5'579,"-6"5"-89,5-3-98,10 3 230,-11 0-343,1-4-9,-1 4-6,2-4-9,17 0 222,-13 0-264,2 2-24,21-3 84,-22 5-190,15-1-23,-14-2-110,-5 2-66,3 1-58,-3-3-51,-1 3-60,1 0-70,0 3-70,0-3-84,3-6-117,5 4-60,-3 0-19,2 0 14</inkml:trace>
        </inkml:traceGroup>
        <inkml:traceGroup>
          <inkml:annotationXML>
            <emma:emma xmlns:emma="http://www.w3.org/2003/04/emma" version="1.0">
              <emma:interpretation id="{5BEB9431-5C34-499D-8E4C-71C933DBC5CB}" emma:medium="tactile" emma:mode="ink">
                <msink:context xmlns:msink="http://schemas.microsoft.com/ink/2010/main" type="inkWord" rotatedBoundingBox="8768,18580 11614,18732 11604,18925 8757,18774">
                  <msink:destinationLink direction="with" ref="{BA9C7FA9-C21A-4567-A6A7-E715C5C53E0B}"/>
                </msink:context>
              </emma:interpretation>
              <emma:one-of disjunction-type="recognition" id="oneOf4">
                <emma:interpretation id="interp20" emma:lang="en-US" emma:confidence="0">
                  <emma:literal>E</emma:literal>
                </emma:interpretation>
                <emma:interpretation id="interp21" emma:lang="en-US" emma:confidence="0">
                  <emma:literal>= _</emma:literal>
                </emma:interpretation>
                <emma:interpretation id="interp22" emma:lang="en-US" emma:confidence="0">
                  <emma:literal>= -</emma:literal>
                </emma:interpretation>
                <emma:interpretation id="interp23" emma:lang="en-US" emma:confidence="0">
                  <emma:literal>=</emma:literal>
                </emma:interpretation>
                <emma:interpretation id="interp24" emma:lang="en-US" emma:confidence="0">
                  <emma:literal>= .</emma:literal>
                </emma:interpretation>
              </emma:one-of>
            </emma:emma>
          </inkml:annotationXML>
          <inkml:trace contextRef="#ctx0" brushRef="#br0" timeOffset="761.086">38 16671 233,'24'3'470,"-1"-3"-85,52-3 345,-49 3-556,0-3-14,335-10-386,-339 13-177,2 0-95,-5 0-53</inkml:trace>
          <inkml:trace contextRef="#ctx0" brushRef="#br0" timeOffset="1023.4578">776 16685 480,'10'2'537,"1"-2"-47,12-2 307,-7 0-441,17-10 302,-15 7-374,1-2-36,17-4 141,-6 2-276,4-9-995,-34 7-575,-15 7 616,-4 0-9</inkml:trace>
          <inkml:trace contextRef="#ctx0" brushRef="#br0" timeOffset="4363.374">852 16790 407,'0'0'508,"0"-3"-64,0 1-79,0 2-36,1-2-34,7-1 260,0 1-274,-3 2 1,3 0 7,-3 0 5,3 0 6,-3-2-4,3 2-14,-3 0-29,3 0-38,3 0-41,-3-1-45,2 1-37,-1-4-28,3 4-22,0 0-16,4 0-9,2 0-14,3 0-26,5 0-55,4-3-89,-1 3-86,38-11-462,-12 3-323,-34 3 357,0-2-106,-7 0-7,-1 2 28</inkml:trace>
          <inkml:trace contextRef="#ctx0" brushRef="#br0" timeOffset="4805.8141">1498 16785 511,'8'0'633,"7"-2"332,-7-3-608,0 2-45,1-4-29,0 3-20,-1-1-15,-4 2-11,12-2 201,-4 5-247,-6 0-21,2 0-22,18 5 72,-10-2-144,0 6-19,5-6-14,-2 4-15,2 0-37,8 0-63,0-3-74,1 2-60,4-4-54,-1 2-58,1-4-52,-3 3-39,-3-3-11,-2-3 24,0 3 45,-2-2 42,-2 0 45,2 2 56,-3-2 61,0 2 55,-3 0 49,6 0 43,-7 0 36,1 0 27,3 0 26,0 0 20,-4 2 18,4-2 12,0 2 11,-3 0 12,3 1 7,38 4 387,-40-7-341,-1 0 23,-2 0 20,-2 0 20,-1 0 14,0 0 2,0 0-9,3-3-23,-3 3-36,4-2-43,3 0-45,1 2-42,1 0-35,4 0-24,6-3-21,-5 3-34,2-2-60,30 0-331,-38 0 97,3 2-82,-14 0-79,-1 0-91,0 0-96,-3 0-94,-4 2-7,-2 2 23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31:30.33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A9C7FA9-C21A-4567-A6A7-E715C5C53E0B}" emma:medium="tactile" emma:mode="ink">
          <msink:context xmlns:msink="http://schemas.microsoft.com/ink/2010/main" type="inkDrawing" rotatedBoundingBox="11757,18879 12235,18822 12239,18850 11760,18907" semanticType="callout" shapeName="Other">
            <msink:sourceLink direction="with" ref="{5BEB9431-5C34-499D-8E4C-71C933DBC5CB}"/>
          </msink:context>
        </emma:interpretation>
      </emma:emma>
    </inkml:annotationXML>
    <inkml:trace contextRef="#ctx0" brushRef="#br0">3037 16879 582,'21'-6'495,"0"5"-76,-4-5-81,23-6 213,-25 5-300,14-1 255,-13 3-253,-3 2 1,9 0 250,-9 2-270,-2 1-19,2 0-28,-3 1-33,2 2-34,4-3-36,1 3-53,3-3-87,0 0-95,4 0-95,0 0-111,-5-3-143,2-5-203,24-7-1000,-28 11 843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33:57.52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7FD98F-E789-4D7F-9DFA-7E21803AB396}" emma:medium="tactile" emma:mode="ink">
          <msink:context xmlns:msink="http://schemas.microsoft.com/ink/2010/main" type="writingRegion" rotatedBoundingBox="24444,4848 3587,4963 3577,3072 24434,2957"/>
        </emma:interpretation>
      </emma:emma>
    </inkml:annotationXML>
    <inkml:traceGroup>
      <inkml:annotationXML>
        <emma:emma xmlns:emma="http://www.w3.org/2003/04/emma" version="1.0">
          <emma:interpretation id="{E1C575AC-4543-4B39-AE65-7B0FEE8DFFA9}" emma:medium="tactile" emma:mode="ink">
            <msink:context xmlns:msink="http://schemas.microsoft.com/ink/2010/main" type="paragraph" rotatedBoundingBox="24444,4848 3587,4963 3577,3072 24434,29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D8DD16-8777-40AF-B11D-3C3F999F2613}" emma:medium="tactile" emma:mode="ink">
              <msink:context xmlns:msink="http://schemas.microsoft.com/ink/2010/main" type="line" rotatedBoundingBox="24444,4848 3587,4963 3577,3072 24434,2957"/>
            </emma:interpretation>
          </emma:emma>
        </inkml:annotationXML>
        <inkml:traceGroup>
          <inkml:annotationXML>
            <emma:emma xmlns:emma="http://www.w3.org/2003/04/emma" version="1.0">
              <emma:interpretation id="{221C3D1E-AC61-4249-AA7C-FACF5D03B862}" emma:medium="tactile" emma:mode="ink">
                <msink:context xmlns:msink="http://schemas.microsoft.com/ink/2010/main" type="inkWord" rotatedBoundingBox="24443,4616 21083,4635 21074,2975 24434,2957"/>
              </emma:interpretation>
              <emma:one-of disjunction-type="recognition" id="oneOf0">
                <emma:interpretation id="interp0" emma:lang="en-US" emma:confidence="0">
                  <emma:literal>BAD</emma:literal>
                </emma:interpretation>
                <emma:interpretation id="interp1" emma:lang="en-US" emma:confidence="0">
                  <emma:literal>Bis</emma:literal>
                </emma:interpretation>
                <emma:interpretation id="interp2" emma:lang="en-US" emma:confidence="0">
                  <emma:literal>Bits</emma:literal>
                </emma:interpretation>
                <emma:interpretation id="interp3" emma:lang="en-US" emma:confidence="0">
                  <emma:literal>Boss</emma:literal>
                </emma:interpretation>
                <emma:interpretation id="interp4" emma:lang="en-US" emma:confidence="0">
                  <emma:literal>BAs</emma:literal>
                </emma:interpretation>
              </emma:one-of>
            </emma:emma>
          </inkml:annotationXML>
          <inkml:trace contextRef="#ctx0" brushRef="#br0">16300 1216 301,'24'-13'994,"-18"6"-554,2-2-64,21-46 2206,-29 48-2369,-4-12 402,0 15-510,1 1-20,3 2-22,0 1 12,0 1-59,0 2-9,-5 5-7,5 0-3,-1 6-1,1 1 0,0 4 1,1 25-1,-1-13 5,5 24 2,-2-24-1,1 0 1,-3-4 0,7 32 2,-3-32-3,1 3 2,-4-6-2,3 24 2,1-23-3,-1 19 1,-2 11 0,-3-25 0,0-15-2,0-2 0,0-1 1,0-2 0,0 2 0,0-7-1,-3 11 5,3-13-2,0 2 1,0 1-3,0-5 1,0-1 3,0 4-1,0-2 0,3-2 2,-3 0-4,0 0-7,0 0-48,2 0-19,1-2-40,-3-2-87,2-3-125,1 1-147,0-5-187,-1 3-118,3-2-54,1 1-21,-1 0 8</inkml:trace>
          <inkml:trace contextRef="#ctx0" brushRef="#br0" timeOffset="-2466.7394">16224 1998 4698,'-1'0'-1,"1"0"0,-7 0 1,1 0 1,-2 2-1,-5 1 1,7 0-1,1-1-1,-5 0 0,5 0-1,-3 8-47,-4 0-413,12-7 185,0-3-75,0 0-103,0 0-145,0 0-74,0-3-7,4-3 37</inkml:trace>
          <inkml:trace contextRef="#ctx0" brushRef="#br0" timeOffset="-491.2446">16324 2257 368,'-3'3'283,"0"-2"-35,-5 9 505,-15-20 86,20 6-732,1-31 945,4 28-913,14-33 292,8-4-252,-18 33-151,20-25 52,3 2-10,-3 11-16,78-62 118,-86 73-158,24-15 5,1 1-5,20-8-7,-14 9-6,-28 13-5,15 5-2,-20 9 2,0 9 1,-10-3 2,13 11 0,-9 0 1,-7-11-1,-1 17-4,-10-5 4,-12 3 18,8-8 1,-8-3 7,-1-1 7,-30 15 51,21-12-29,-7 0 5,-5-1 1,2-1 1,-10 1 1,-1-1-2,-63 13 51,48-14-63,5 1-8,-7 0-6,2 0-7,5-4-5,2 3-5,-50 3 6,62-9-16,4 3 0,-28 2 2,46-9-3,-17 2 10,5-7 34,32 1-29,-3-4 1,3-12 20,5 7-23,0-3-5,24-30 7,-11 26-20,42-22-13,38 1-66,-72 33 47,25 0-42,-28 2 34,0 3 0,14-1-33,-19 3 42,9 0-21,-14 3 33,-3 2 1,0-1 4,1 3 3,-6 5 3,0 0 0,0 1 1,-6 2 3,1-1-2,-3 5 4,0-1-2,-2 3 0,1 0 2,-4 3-2,-3 2 0,-2-2 1,-3 0 3,-5 3 1,-6 3 2,2 0 2,-76 61 18,72-64-14,-3 3 1,-17 25 11,28-28-11,8-4-2,2 1 2,8-3 0,-1 19 20,18-8 29,23-3 31,-9-17-41,9-5 1,3 0-3,10-2-4,3-2-8,2-6-9,5-2-8,-4 1-7,50-14 1,-51 8-19,37-16-43,-47 13-5,-2-3-28,-10 2-28,-1-9-36,-4 4-65,-6-2-92,-4-3-78,-7-6-86,-4 0-131,-4-6-108,-9 0-57,2-2-20,-4-2 37</inkml:trace>
          <inkml:trace contextRef="#ctx0" brushRef="#br0" timeOffset="-3046.0006">18776 1230 179,'21'-11'1151,"-16"3"-551,3-4 394,-7 7-556,-1-16 1361,-1 19-1579,-6-1 105,6 3-213,-15 5 30,-13 2-74,6 0-49,-1 0-6,-3 2-11,0-2-16,-1 2-28,-26 10-166,30-9-3,3-2-111,-6 0-573,-18 20-2670,40-19 2907</inkml:trace>
          <inkml:trace contextRef="#ctx0" brushRef="#br0" timeOffset="-3290.998">18776 1639 228,'0'3'432,"0"-1"-39,-6 3 315,6-3-541,-2 0 109,-1 3-34,3-1 149,0-1-97,3-3-135,-3 2 6,2 1-4,4 1-2,-4-1-10,-2 2-11,3 2-15,-1 4-14,-2 1-20,3 2-18,0-1-14,-1 2-12,9 17 18,-6-17-39,-1 2-5,-32 180 88,5-181-75,-68 26 104,55-31-81,-2 4 0,-7-3-1,1-3-3,-2 0-3,-1-2-1,-3 0-6,4-6-7,-2 3-5,-39-1 13,53-3-27,1-3-3,5 3-2,3-4-2,4 0 1,1 0-1,-13-10 6,20 4-6,-10-19 12,20 18-14,2-3 0,1 2-1,6-12 2,2 10-4,0 2-2,3-2 1,-1 3-2,6 0-1,-3 0 1,1 3-1,5-3-2,-4 4 2,4 2-2,-4 1 0,4 0 1,-5 4-1,2 0 0,-3 0-2,-3 4-1,-2-3-1,0 6-1,-3-3-1,-5 3-2,0 1 1,-2 0-1,-3 3 1,-3-3 3,-3 3 0,-3 1 3,-2 0 1,-5 2 2,-2 0 0,-1-2-1,-5 2 1,-27 9-1,27-11 3,-30 11 8,1-2 23,32-14-6,-20 1 52,28-3-26,0-5 10,-27 0 143,33-5-136,-1 2-2,-2-5-7,1-1-6,-4-5-11,4-2-7,-7-2-7,0-3-6,0-2-8,-3-1-5,-15-31 4,22 25-9,-1 3-1,-6-21 2,16 25-4,0 3-6,6 1-9,-2-19-71,5 2-130,30-25-535,-12 37 336,7 0-68,30-33-744,-24 29 487,35-23-773,-27 25 846</inkml:trace>
        </inkml:traceGroup>
        <inkml:traceGroup>
          <inkml:annotationXML>
            <emma:emma xmlns:emma="http://www.w3.org/2003/04/emma" version="1.0">
              <emma:interpretation id="{DFBD47C6-11FC-4FE2-B610-738681C4B91B}" emma:medium="tactile" emma:mode="ink">
                <msink:context xmlns:msink="http://schemas.microsoft.com/ink/2010/main" type="inkWord" rotatedBoundingBox="20189,4426 18674,4434 18670,3684 20185,3676"/>
              </emma:interpretation>
              <emma:one-of disjunction-type="recognition" id="oneOf1">
                <emma:interpretation id="interp5" emma:lang="en-US" emma:confidence="0">
                  <emma:literal>.</emma:literal>
                </emma:interpretation>
                <emma:interpretation id="interp6" emma:lang="en-US" emma:confidence="0">
                  <emma:literal>@</emma:literal>
                </emma:interpretation>
                <emma:interpretation id="interp7" emma:lang="en-US" emma:confidence="0">
                  <emma:literal>,</emma:literal>
                </emma:interpretation>
                <emma:interpretation id="interp8" emma:lang="en-US" emma:confidence="0">
                  <emma:literal>T</emma:literal>
                </emma:interpretation>
                <emma:interpretation id="interp9" emma:lang="en-US" emma:confidence="0">
                  <emma:literal>w</emma:literal>
                </emma:interpretation>
              </emma:one-of>
            </emma:emma>
          </inkml:annotationXML>
          <inkml:trace contextRef="#ctx0" brushRef="#br0" timeOffset="1156.1832">14318 2067 338,'12'4'507,"1"-4"-10,3 0-58,2 0-63,-2 0-9,0-1-19,-2-2-12,6 0-11,7-1 285,-14 0-351,0 3-50,11-2 67,-15 3-189,-1 0-23,5 3 13,-6-3-55,-6 5-9,2-2-5,-1 1-2,-2 0-5,-2-1 0,-1 5 1,-2-4 0,-3 0-1,-1 0 3,-4 1-4,-6-3-5,-2 0-8,3 1-10,-3-3-6,0-3-7,4 1-7,1 0-2,6 0 1,-1-1 6,5-1 8,-1 0 7,6 1 6,-3-5 8,4 4 5,4-3 3,-3-1-1,6 1 2,-3 2 2,4-2 2,-6 0 2,-2 3 2,0 3 2,0-2 1,0 1 0,-5 0 16,-3 4-19,0 0 4,-2 2 1,-6 3 2,-6 1 6,-7-1 1,-1 0 5,-51 8 26,35-11-28,-7 4-3,0-4-3,-59 0 24,57-7-15,7 2 4,-90-11 74,104 8-68,1-3-3,7 0-2,-9-8 19,22 4-30,2 3-3,1-10 13,10 8-20,0-2-2,2 0-4,14-19 1,-7 13-5,4 3-2,6-1-1,-4 2-1,4 2 1,-5 1 0,7 0-2,0 3-1,3-2 1,-1 5-1,2 2-1,-1-2-1,2 2-1,-3 3 0,-3 0 2,1 3-2,-5 2 0,-3-2 0,-3 2 0,4 5 2,-7-2-2,-4 3 0,-6 0-4,-15 15-4,2-10 9,-5-1 2,-6 3 2,-41 20 4,-10 3 10,-54 28-5,47-15 2,44-29-6,5 3-1,-4 0 0,-21 27 10,29-25-9,-19 22 2,28-25-3,2-4 0,1-1 1,2-2-1,3-4 2,3 0-3,2-3 1,-1 0 3,6-7 3,3 1 5,-1 0 5,3-2 4,3 1 4,-1-5 7,9 1 3,-1 3 1,7-1-2,3-4-2,2 0-2,4 3-3,3 1-4,1-3-4,4-1-4,0 0-2,3 0-2,-1 0-1,0-1-3,1-3-3,-4 4 0,3-3-1,-4 3-2,1-4-1,-2-1 0,25-4 0,-3 0 1,-31 5-7,-1-3-10,0-1-18,18-8-108,-19 5 22,-2-6-49,1 3-94,2-3-96,-6-5-116,-2 3-160,-2-4-103,-10 2-56,-2 1-20,-12 1 19</inkml:trace>
        </inkml:traceGroup>
        <inkml:traceGroup>
          <inkml:annotationXML>
            <emma:emma xmlns:emma="http://www.w3.org/2003/04/emma" version="1.0">
              <emma:interpretation id="{14F476A9-37EA-4968-A599-9DB277A0505B}" emma:medium="tactile" emma:mode="ink">
                <msink:context xmlns:msink="http://schemas.microsoft.com/ink/2010/main" type="inkWord" rotatedBoundingBox="17865,4135 14925,4151 14922,3578 17862,3562"/>
              </emma:interpretation>
              <emma:one-of disjunction-type="recognition" id="oneOf2">
                <emma:interpretation id="interp10" emma:lang="en-US" emma:confidence="0">
                  <emma:literal>or</emma:literal>
                </emma:interpretation>
                <emma:interpretation id="interp11" emma:lang="en-US" emma:confidence="0">
                  <emma:literal>r</emma:literal>
                </emma:interpretation>
                <emma:interpretation id="interp12" emma:lang="en-US" emma:confidence="0">
                  <emma:literal>for</emma:literal>
                </emma:interpretation>
                <emma:interpretation id="interp13" emma:lang="en-US" emma:confidence="0">
                  <emma:literal>our</emma:literal>
                </emma:interpretation>
                <emma:interpretation id="interp14" emma:lang="en-US" emma:confidence="0">
                  <emma:literal>For</emma:literal>
                </emma:interpretation>
              </emma:one-of>
            </emma:emma>
          </inkml:annotationXML>
          <inkml:trace contextRef="#ctx0" brushRef="#br0" timeOffset="1968.6366">11959 1901 135,'10'0'471,"3"3"-21,25-3 497,-22-3-695,15 3 241,1 0 10,48 12 641,-46 3-949,-28-4-163,7 8 5,-7-12-27,-4 9 4,-2-10-10,0 1-7,-39 17 14,6-22-7,17-2 4,-45-87 294,56 87-287,-1 0 2,-4 6 3,-3-1 6,-131 33 154,96-30-144,-1 1-7,-114 14 17,108-19-39,-38 3 0,55-3-4,4-4-1,5 4 3,10-4 0,0-4 1,6 4 3,-2-8 8,9 4-15,6-3-13,6-2-18,-4-3-20,6 0-26,2 0-36,-2-2-53,4-12-345,-5 13 188,-6-1-28,-2-14-485,-14 14 324,3 3-50,-32-12-586,22 9 602</inkml:trace>
          <inkml:trace contextRef="#ctx0" brushRef="#br0" timeOffset="2741.4167">11154 1725 959,'3'-4'385,"-1"1"-56,2-1-61,0-7 432,-4 7-199,-4 0 898,4 4-1314,4 0-21,-4 0-13,3 1-8,-2-1-3,6 0 2,-6 3 5,4-3 5,3 1 5,0 2 2,0-3 1,2 3-2,1 2-5,-1-2-7,3 1-7,16 3 12,20 13-20,-15-1-24,-20-10-5,6 0 0,1 2-2,-2 0 3,0-3-1,2 3 0,19 4 0,2 0 3,-17-11-1,22 1 3,57-18 18,-88 7-23,11-6 3,-7 5-12,-20 7 1,0 0-1,0 0 1,-7 6-9,1 1 7,-2-2 6,-16 6 0,-7 0 5,10-4-1,-72 16 10,55-16-6,-114 13 9,91-13-11,-4 1-1,-4-4-3,-77 7 7,74-8-3,-64 1 8,70-3-6,7-1 1,4 0 1,9 0-1,2 0 1,-20-1 7,38 1-6,7-4 1,6 4 3,-3-8 18,15 1-13,2-4 1,7 3-3,0-4-2,5 1-4,3 2-2,0-6-2,20-13-2,-19 13-4,2 1 0,2 2 0,-6 0 2,4 2-2,-1 1-1,7 183 1,-46-155 20,1 2 1,-3 2 0,-30 19 29,23-20-23,-102 58 76,95-61-84,-30 18 6,40-25-16,-28 12-1,10-8-10,31-12-12,1 0-12,0 0-26,-1-8-167,9 0 11,5-16-522,3 4 214,-1-3-135,-2-1-96,0 1-44,0-6-15,-2 5 49</inkml:trace>
          <inkml:trace contextRef="#ctx0" brushRef="#br0" timeOffset="3102.2978">10263 1745 291,'7'-4'437,"7"-8"509,-9 9-740,3-2 130,5-1-21,0 2 36,-5 4-160,0-5 204,-3 5-27,-5 0-209,-8 5 108,1 2-151,-6 4-5,-6 1-4,-27 23 114,20-18-107,-5 6-4,-2 3-9,-38 22 65,33-21-100,2 2-11,-4-4-12,-34 29 21,37-30-43,1 1-4,-64 43 15,34-31-18,36-18-16,-28 8-44,32-15-10,1-3-30,2 0-47,-17-2-406,26-7 134,-6 0-132,1-4-145,-27-8-856,-15-9 56</inkml:trace>
        </inkml:traceGroup>
        <inkml:traceGroup>
          <inkml:annotationXML>
            <emma:emma xmlns:emma="http://www.w3.org/2003/04/emma" version="1.0">
              <emma:interpretation id="{44429445-7121-4848-AD2F-C311E1897467}" emma:medium="tactile" emma:mode="ink">
                <msink:context xmlns:msink="http://schemas.microsoft.com/ink/2010/main" type="inkWord" rotatedBoundingBox="13875,4906 7976,4939 7967,3256 13866,3223"/>
              </emma:interpretation>
              <emma:one-of disjunction-type="recognition" id="oneOf3">
                <emma:interpretation id="interp15" emma:lang="en-US" emma:confidence="0">
                  <emma:literal>or-sad</emma:literal>
                </emma:interpretation>
                <emma:interpretation id="interp16" emma:lang="en-US" emma:confidence="0">
                  <emma:literal>or .</emma:literal>
                </emma:interpretation>
                <emma:interpretation id="interp17" emma:lang="en-US" emma:confidence="0">
                  <emma:literal>or N</emma:literal>
                </emma:interpretation>
                <emma:interpretation id="interp18" emma:lang="en-US" emma:confidence="0">
                  <emma:literal>or-sis</emma:literal>
                </emma:interpretation>
                <emma:interpretation id="interp19" emma:lang="en-US" emma:confidence="0">
                  <emma:literal>or I</emma:literal>
                </emma:interpretation>
              </emma:one-of>
            </emma:emma>
          </inkml:annotationXML>
          <inkml:trace contextRef="#ctx0" brushRef="#br0" timeOffset="3592.3444">8037 1824 403,'16'-12'564,"3"-3"543,-5 0-303,-12 11-478,-2-3 238,-10 5 45,-15 6-390,5 1-151,-26 10 21,20-4-59,-28 16 13,26-9-30,-1-3-1,4 3-3,-20 25 3,27-21-8,2 1 0,6-1 0,2 1 0,0-1-1,8 4 0,8-3 2,17 20 4,-6-23-5,5 3-2,2-4-1,4-4 1,7 1 1,0-4-1,1-3-1,4-2 0,32 1 0,-37-8-6,-7-3-5,-1-4-6,-5 0-9,-6-3-16,-4 1-31,1-15-252,-22-8-237,-6 13 184,-1 3-100,-13-2-133,-37-17-724,28 17 705</inkml:trace>
          <inkml:trace contextRef="#ctx0" brushRef="#br0" timeOffset="3998.1988">7531 1782 820,'3'-2'434,"2"-2"-68,3-1 396,-3 3-365,6-3 143,-3 5-382,-1 2-9,1 1-12,5-1-10,3 3-11,17 7 97,-12-3-112,-3-1-3,3 3-12,-1 3-4,-2-2-11,-2 0-5,0 3-5,5 10 42,-16-11-55,-4 32 138,-5-29-103,-6-3 9,-1 2 7,-2 3 6,-1-2 2,-7-2-3,-3 0-12,-26 17 74,19-18-98,1 0-9,-7-3-10,2 0-9,-49 12 21,7-4-38,5-7-73,6-2-123,41-8 32,-1 1-44,5-3-79,3-3-96,6-1-77,-1-4-100,-34-22-2467,36 25 2263</inkml:trace>
          <inkml:trace contextRef="#ctx0" brushRef="#br0" timeOffset="5350.4248">6549 1695 445,'-3'4'450,"-2"3"-56,-8 8 126,5-3-321,-9 12 139,-7 7-35,1 4 35,12-15-143,-18 22 210,15-21-195,-6 1 0,1 4-4,-10-2-11,-41 28 140,30-26-188,-10 4-14,-67 21 99,53-27-134,-12 2-10,-4-2-14,-101 20 41,80-23-73,-5-2-8,-5 0-6,-3-3-4,-1 0-2,1-3 0,0 2 0,0-3 3,8-4 1,-2-1 3,14 1 0,-78 0 27,36-2-11,78-6-26,-32-7 12,5-22 7,66 13-28,6-5-1,3-29 1,14 16-13,10-40-22,-1 29-2,6-1-8,53-101-94,-16 57 35,7 14 15,-32 45 47,1 0 4,-5 5 4,5 3 3,29-18-10,-29 26 21,138-58-20,-144 68 27,41-5-3,-46 10 3,-3 0-3,19 12-5,1 27-2,-17-1 6,-10 9 4,-11-21 2,-6 0 0,-2 3 1,-10 1 0,0-2 1,-6 6 3,-6-5 0,-4-1 1,-49 27 8,36-31-6,-4-1 1,3-2-1,-10-2 0,3 0 0,1-5 0,-1-1-1,4-1-3,3-8 2,3 2-3,-30-6 3,44-3-1,-15-10 7,28 3-5,2-2 0,3 1 0,5-4 0,6 3-2,-4-1 0,6-1-1,-2 2 2,2 3 2,-3 1 1,3 1 4,-3-4 16,1 10-12,-1-3-2,-2 4 0,2 4-4,-3-3-3,-7 5-1,-3 0-2,-2 4-1,-9 1-1,-4 3 0,1 0-1,-7-1 1,-1 2 0,-6 1-1,-2-2 1,-1 1-1,-3-5 1,1 0 0,5-1 0,-1-2 2,7-2-1,4-2 2,1-3 0,7-3 0,5-2 1,0 1 1,8-3-2,0-5-3,5 0-4,7-4-6,1 1-9,1-3-6,7-2-10,1-4-5,3 1-4,19-22-40,-15 20 46,2 5 3,-2 1 8,1 3 6,-1 0 5,2 2 6,3-1 0,0 0 3,-1 4 0,5 2 3,-3 0-3,29-1-3,-30 8 4,0 0 0,-3 2-2,-2 2 0,-5 3 0,-5 14-4,-10-6 10,-4 3 5,-10 9 7,-5-1 8,-9 4 9,-3 4 11,-7 8 6,-4-4 7,-58 45 61,49-34-61,2-4-4,0 6-7,2-4-8,1 0-9,4-2-6,-41 46 6,45-45-16,4-5-1,1 5 2,3-6 0,5 2 4,4-2-1,-70 103 38,58-79-33,21-31-10,3-5-1,5-4-2,3 1 2,5-4 0,5-1 1,1-5 1,7 1 3,35 2 11,-14-11-10,8-5-1,9 0-1,9-7-1,7-2-2,5 0-3,7-3 0,-2-3-4,3-4-10,-8-2-18,-1 1-25,-9-1-39,-6-2-49,-4-3-92,-2 1-127,-9-5-127,1-6-175,-8 2-122,-4-4-61,1-1-19,2-5 12,4-3 71</inkml:trace>
          <inkml:trace contextRef="#ctx0" brushRef="#br0" timeOffset="5705.2238">5522 1543 421,'15'-7'555,"-2"0"31,0-1-66,6-1 280,-13 5-479,-3 1-30,2 2-16,2-2-19,-6 3-21,-1 0 112,0 3-229,-1-3-24,-3 1-19,1 2-15,-5-3-13,2 4-17,-1-4-5,7 5 31,-1-2-53,-7-2-37,-3-1-38,-118-21-2054</inkml:trace>
          <inkml:trace contextRef="#ctx0" brushRef="#br0" timeOffset="5966.0726">4476 1417 149,'-3'-2'538,"3"2"35,3-3-26,-3 3-80,4-1-31,2-5 328,-3 4-414,5 2-10,8-2 273,-11 0-355,0-1-24,16-5 775,-18 8-913,-3 0-23,2 0-17,-2-4-16,3 4-14,-3 0-15,0 0-22,0 0-32,-3 4-51,3-4-61,-2 1-108,-1-2-145,-2-3-235,-6 3-162,-10-6-89,-10 4-37,-10 2 4,-11 1 29</inkml:trace>
        </inkml:traceGroup>
        <inkml:traceGroup>
          <inkml:annotationXML>
            <emma:emma xmlns:emma="http://www.w3.org/2003/04/emma" version="1.0">
              <emma:interpretation id="{F03BC385-5FA4-46C4-A1C9-F21D4601CF7E}" emma:medium="tactile" emma:mode="ink">
                <msink:context xmlns:msink="http://schemas.microsoft.com/ink/2010/main" type="inkWord" rotatedBoundingBox="6833,4018 6308,4021 6306,3740 6831,3738"/>
              </emma:interpretation>
              <emma:one-of disjunction-type="recognition" id="oneOf4">
                <emma:interpretation id="interp20" emma:lang="en-US" emma:confidence="0">
                  <emma:literal>.</emma:literal>
                </emma:interpretation>
                <emma:interpretation id="interp21" emma:lang="en-US" emma:confidence="0">
                  <emma:literal>a</emma:literal>
                </emma:interpretation>
                <emma:interpretation id="interp22" emma:lang="en-US" emma:confidence="0">
                  <emma:literal>°</emma:literal>
                </emma:interpretation>
                <emma:interpretation id="interp23" emma:lang="en-US" emma:confidence="0">
                  <emma:literal>o</emma:literal>
                </emma:interpretation>
                <emma:interpretation id="interp24" emma:lang="en-US" emma:confidence="0">
                  <emma:literal>@</emma:literal>
                </emma:interpretation>
              </emma:one-of>
            </emma:emma>
          </inkml:annotationXML>
          <inkml:trace contextRef="#ctx0" brushRef="#br0" timeOffset="7769.5913">1131 1908 480,'24'-2'562,"-9"-3"4,-2 1-65,-2 1-50,-1-1 323,-6 4-424,-4-2-15,-4 2-22,-1 0-32,-24 2 151,6 2-271,-6 1-21,-4 2-19,-44 8 82,37-3-119,-4 1-9,6-1-12,-38 15 25,46-11-60,4-2-9,2 0-7,-6 12-3,19-14-8,6-1-1,5 1 0,8-1 0,1 1 2,11-3 1,5 0 0,3-2 1,8-3 1,1 0 0,3-3-1,-3-2 1,2-3-2,59-11 2,-74 6-3,0-3 0,-5 0 1,-3-4 0,0 1 1,-3-3 0,-3 2 0,-2-3 2,0-1 0,-3 3 4,-2 2 4,-2-3 4,-1 3 2,-1 3 0,-2 3 1,1-1-1,-5 4-3,3 0-12,-4 2-20,0 2-31,-2-1-47,-14 1-344,-3 0-626,7-1 286,-28 3-982,19 3 861,-4-1 31</inkml:trace>
        </inkml:traceGroup>
        <inkml:traceGroup>
          <inkml:annotationXML>
            <emma:emma xmlns:emma="http://www.w3.org/2003/04/emma" version="1.0">
              <emma:interpretation id="{B88F8F46-9DE4-4EAD-90A8-DCEB543A12C2}" emma:medium="tactile" emma:mode="ink">
                <msink:context xmlns:msink="http://schemas.microsoft.com/ink/2010/main" type="inkWord" rotatedBoundingBox="5469,4427 3584,4438 3579,3447 5464,3437"/>
              </emma:interpretation>
              <emma:one-of disjunction-type="recognition" id="oneOf5">
                <emma:interpretation id="interp25" emma:lang="en-US" emma:confidence="0">
                  <emma:literal>=8</emma:literal>
                </emma:interpretation>
                <emma:interpretation id="interp26" emma:lang="en-US" emma:confidence="0">
                  <emma:literal>=</emma:literal>
                </emma:interpretation>
                <emma:interpretation id="interp27" emma:lang="en-US" emma:confidence="0">
                  <emma:literal>=&amp;</emma:literal>
                </emma:interpretation>
                <emma:interpretation id="interp28" emma:lang="en-US" emma:confidence="0">
                  <emma:literal>=p</emma:literal>
                </emma:interpretation>
                <emma:interpretation id="interp29" emma:lang="en-US" emma:confidence="0">
                  <emma:literal>=P</emma:literal>
                </emma:interpretation>
              </emma:one-of>
            </emma:emma>
          </inkml:annotationXML>
          <inkml:trace contextRef="#ctx0" brushRef="#br0" timeOffset="7357.1635">-175 2071 332,'5'7'510,"0"-2"-9,-2 2-47,-1-3-52,1 1-17,-3-1-14,-8 6 356,0-5-362,-2 2-16,-49 15 426,30-15-616,-8-1-36,-40 7 37,34-2-116,-2-4-16,3-4-16,2 6-20,0-6-25,2 2-24,7-1-28,2-1-34,-19 1-308,24-4-266,16-4 270,21-11-1318,6 6 1048,7-1 34,9-1 54</inkml:trace>
          <inkml:trace contextRef="#ctx0" brushRef="#br0" timeOffset="7119.7701">-245 1897 389,'8'0'552,"0"0"22,6-3 374,-7 3-566,-6 0-36,6 0-23,-6 0-21,-1 0-20,4 3-28,-147 33 889,66-22-1039,38-7-82,2-2-25,4 2-27,-22 4-109,21-11-155,14-4-282,11 1-187,8-1 320,2 3-63,3-2-67,1 0-48,7 3 10,1 0 33</inkml:trace>
          <inkml:trace contextRef="#ctx0" brushRef="#br0" timeOffset="6824.8975">-2044 1726 528,'3'-1'464,"1"1"-66,-3 1-137,4 2-62,6 5 49,-6 0-167,0-1-14,-2 5-9,2 0-6,0 0-5,-2 0-4,2 4-2,3 2-5,5 14 23,19 8-6,-23-32-39,4-1-5,0 0 2,0-3 0,3-3-1,0-1 0,-2-5-1,4 2-2,-2-5 0,2-1-1,-4-2-1,-1-4-3,0 4 0,-4-3-1,3-1-1,-3-4 1,1 0-2,1-3 1,-1 4-1,-2-5 1,3 3-1,-4-2 4,4 0 4,-3 4 9,0 2 12,-2 2 17,1 1 23,-3 2 25,6-4 169,-7 9-105,0 1 8,-1 2-4,1-1-13,-1 4-14,-2 4-15,3-1-19,-3 2-12,5 5-10,-5 5-8,3-2 1,-1 6 2,12 27 83,-7-18-72,5 2 0,22 36 89,-18-32-93,21 38 67,-19-35-83,7 35 37,-17-35-58,-3-1 1,0-1 5,-5-3 2,-5 5 4,4-6 7,-11 1 4,4-2 0,-4 0-2,-1-3-3,-3-2-5,1-2-4,-4-1-4,0 1-7,-5-2-6,3-5-6,-5 0-6,2-1-4,-2-1-2,-1-2-4,1-4-2,-2-1-3,-1 0-4,-26-5-21,29-2-14,6-4-26,-6-4-34,8-4-37,-1-6-38,6 2-52,-8-28-483,17 17 239,-1-3-88,1-32-834,4 38 607,9-6 7,2 3 63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34:10.64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5A1E1F-FC8F-4AF2-9D13-05E702E6A19D}" emma:medium="tactile" emma:mode="ink">
          <msink:context xmlns:msink="http://schemas.microsoft.com/ink/2010/main" type="writingRegion" rotatedBoundingBox="15247,4652 19267,6367 18728,7630 14709,5915"/>
        </emma:interpretation>
      </emma:emma>
    </inkml:annotationXML>
    <inkml:traceGroup>
      <inkml:annotationXML>
        <emma:emma xmlns:emma="http://www.w3.org/2003/04/emma" version="1.0">
          <emma:interpretation id="{665155B3-1478-43C7-BF6C-2926D32F1BB1}" emma:medium="tactile" emma:mode="ink">
            <msink:context xmlns:msink="http://schemas.microsoft.com/ink/2010/main" type="paragraph" rotatedBoundingBox="15247,4652 19267,6367 18728,7630 14709,59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1C0B72-F036-4D5C-9EBB-140DBF974257}" emma:medium="tactile" emma:mode="ink">
              <msink:context xmlns:msink="http://schemas.microsoft.com/ink/2010/main" type="line" rotatedBoundingBox="15247,4652 19267,6367 18728,7630 14709,5915"/>
            </emma:interpretation>
          </emma:emma>
        </inkml:annotationXML>
        <inkml:traceGroup>
          <inkml:annotationXML>
            <emma:emma xmlns:emma="http://www.w3.org/2003/04/emma" version="1.0">
              <emma:interpretation id="{8977C745-A3E7-4996-8ABA-C3C0EDB0F560}" emma:medium="tactile" emma:mode="ink">
                <msink:context xmlns:msink="http://schemas.microsoft.com/ink/2010/main" type="inkWord" rotatedBoundingBox="15125,4938 15858,5251 15604,5846 14872,5534"/>
              </emma:interpretation>
              <emma:one-of disjunction-type="recognition" id="oneOf0">
                <emma:interpretation id="interp0" emma:lang="en-US" emma:confidence="0">
                  <emma:literal>)</emma:literal>
                </emma:interpretation>
                <emma:interpretation id="interp1" emma:lang="en-US" emma:confidence="0">
                  <emma:literal>$</emma:literal>
                </emma:interpretation>
                <emma:interpretation id="interp2" emma:lang="en-US" emma:confidence="0">
                  <emma:literal>,</emma:literal>
                </emma:interpretation>
                <emma:interpretation id="interp3" emma:lang="en-US" emma:confidence="0">
                  <emma:literal>+</emma:literal>
                </emma:interpretation>
                <emma:interpretation id="interp4" emma:lang="en-US" emma:confidence="0">
                  <emma:literal>€</emma:literal>
                </emma:interpretation>
              </emma:one-of>
            </emma:emma>
          </inkml:annotationXML>
          <inkml:trace contextRef="#ctx0" brushRef="#br0">268 5 177,'0'0'518,"6"-3"12,-4 3-19,6-3-63,0 2-10,1 1-24,30 1 747,-23 2-804,0 0-40,19 5 172,-15-4-299,-6 4-31,5-1-26,2 2-21,-6 3-19,-3 0-16,9 19 37,-13-12-71,-5-1-7,-6 21 23,-5-18-38,0-1-3,-14 20 12,6-19-17,-5-5-3,3 0-3,1-1 3,-7 0-5,1-4-12,-1-4-23,-2 2-40,-3-6-61,-30-3-473,25-3 53,-35-13-1089,24 5 722,-1-3-13,-2 4 26</inkml:trace>
          <inkml:trace contextRef="#ctx0" brushRef="#br0" timeOffset="-317.3377">788-6 564,'8'-8'595,"0"-2"2,3 1 405,-11 7-572,1-6 332,-2 7-121,-2 1-391,-5 1-48,0 2-33,-18 5 96,-16 11-72,17-7-117,-27 14 39,28-14-78,6 2-12,2 0-7,4 2-6,7-1-4,3 0-2,2 3-2,2-5 0,15 22 1,3-19-2,1 3-2,-4-5-3,6 3-7,-4-2-12,2-1-17,-4 0-19,1-2-24,21 7-149,-23-11 78,0-4-39,-4-4-59,9-4-413,-11-4 274,-5-3-61,1-2-100,-6-3-99,-6-4-38,4-3 21,-3 1 50</inkml:trace>
        </inkml:traceGroup>
        <inkml:traceGroup>
          <inkml:annotationXML>
            <emma:emma xmlns:emma="http://www.w3.org/2003/04/emma" version="1.0">
              <emma:interpretation id="{6CB1878B-737F-4D1B-95CB-D531ADF10056}" emma:medium="tactile" emma:mode="ink">
                <msink:context xmlns:msink="http://schemas.microsoft.com/ink/2010/main" type="inkWord" rotatedBoundingBox="17525,5624 19267,6367 18728,7630 16987,6887"/>
              </emma:interpretation>
              <emma:one-of disjunction-type="recognition" id="oneOf1">
                <emma:interpretation id="interp5" emma:lang="en-US" emma:confidence="0">
                  <emma:literal>.5</emma:literal>
                </emma:interpretation>
                <emma:interpretation id="interp6" emma:lang="en-US" emma:confidence="0">
                  <emma:literal>. 5</emma:literal>
                </emma:interpretation>
                <emma:interpretation id="interp7" emma:lang="en-US" emma:confidence="0">
                  <emma:literal>- 5</emma:literal>
                </emma:interpretation>
                <emma:interpretation id="interp8" emma:lang="en-US" emma:confidence="0">
                  <emma:literal>'5</emma:literal>
                </emma:interpretation>
                <emma:interpretation id="interp9" emma:lang="en-US" emma:confidence="0">
                  <emma:literal>, 5</emma:literal>
                </emma:interpretation>
              </emma:one-of>
            </emma:emma>
          </inkml:annotationXML>
          <inkml:trace contextRef="#ctx0" brushRef="#br0" timeOffset="621.8419">2126 1670 496,'0'-1'511,"0"-9"656,0 1-547,0 5-318,0 0-3,8-17 1065,-4 21-1153,20 7 82,4-1-75,-7-5-100,-1 6 2,9-6 4,36 3 91,-29-1-126,8 0-14,1-2-14,3-1-14,2 0-11,-1 0-10,-2-1-7,-1-2-5,-6-1-6,-3 0-1,-3-3 0,-8 4-2,-2-1-5,-10 0-8,-1 0-16,-5-1-27,-3-1-45,-5 2-59,0-4-116,-5 0-136,0-1-170,-3-2-194,0-4-92,-9-9-951,13 12 934</inkml:trace>
          <inkml:trace contextRef="#ctx0" brushRef="#br0" timeOffset="1325.0505">4293 1132 839,'29'-4'1372,"-18"4"-807,-4-1-52,-4-2-49,-3 3-36,-5-3-46,-24 3 183,3 0-372,-4 0-40,-12 0-33,-46-4 34,38 4-107,-36-5 16,46 5-43,9 0-8,5 3-5,2-1-3,7 0-1,1 0-2,3 4-3,3-1 0,-1 0 0,5 5-2,-1-2 2,2 2 1,0 2-1,1 3 1,-3-4 1,2 3 0,4 2 1,-7 3 0,3-4 0,-1 4-1,4 0 0,-4 2 0,1 1 0,0-2 0,0-4 0,0 6 0,-1-6 0,1 0 1,0 0-5,-12 11 3,4-15 3,0-1-2,-1-3-4,-4-1-3,2 0-5,-2 0-1,-16 5-30,20-5 13,0-2 1,1-1-1,6 1 1,1-1 5,6 4-35,8-8 53,58-17 9,-47 10 3,8-2 2,-1 2 0,1 0 2,2 1-1,22-7 14,-27 8-11,-6 2 0,0-1 1,-2 3-3,-3 1 2,-1 1 3,0 3 2,-3-1 2,12 13 21,-10-9-21,-1 0 6,0 5-1,4-2 1,-1 1 0,1 1 3,2 3 5,0-3 4,18 14 47,-19-14-39,9 16 40,-15-16-44,-1 2-4,0-2-4,2 19 28,-7-16-35,-3 4-1,-3-3-3,-11 44 29,2-35-40,-36 43 10,24-45-14,-2 3-1,-4-2-3,-37 19 3,25-21-10,-3-3-11,2 0-18,-7-3-33,2-3-44,-2-6-53,4 1-92,-1-8-134,4-8-148,-2-1-197,6-5-108,2-2-51,-19-18-891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33:41.49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2569CE-5947-49CD-A934-4FD1A9410FA5}" emma:medium="tactile" emma:mode="ink">
          <msink:context xmlns:msink="http://schemas.microsoft.com/ink/2010/main" type="writingRegion" rotatedBoundingBox="14127,-253 16983,1456 16343,2524 13488,815"/>
        </emma:interpretation>
      </emma:emma>
    </inkml:annotationXML>
    <inkml:traceGroup>
      <inkml:annotationXML>
        <emma:emma xmlns:emma="http://www.w3.org/2003/04/emma" version="1.0">
          <emma:interpretation id="{E709138B-A4A7-4789-A9D0-403251765799}" emma:medium="tactile" emma:mode="ink">
            <msink:context xmlns:msink="http://schemas.microsoft.com/ink/2010/main" type="paragraph" rotatedBoundingBox="14127,-253 16983,1456 16343,2524 13488,8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F7C318-775A-47D5-9724-7EF27E125906}" emma:medium="tactile" emma:mode="ink">
              <msink:context xmlns:msink="http://schemas.microsoft.com/ink/2010/main" type="line" rotatedBoundingBox="14127,-253 16983,1456 16343,2524 13488,815"/>
            </emma:interpretation>
          </emma:emma>
        </inkml:annotationXML>
        <inkml:traceGroup>
          <inkml:annotationXML>
            <emma:emma xmlns:emma="http://www.w3.org/2003/04/emma" version="1.0">
              <emma:interpretation id="{3B96EE66-0C34-4D7C-AC58-F3B5B4891AC1}" emma:medium="tactile" emma:mode="ink">
                <msink:context xmlns:msink="http://schemas.microsoft.com/ink/2010/main" type="inkWord" rotatedBoundingBox="15804,750 16983,1456 16343,2524 15165,1819"/>
              </emma:interpretation>
              <emma:one-of disjunction-type="recognition" id="oneOf0">
                <emma:interpretation id="interp0" emma:lang="en-US" emma:confidence="0">
                  <emma:literal>76.5</emma:literal>
                </emma:interpretation>
                <emma:interpretation id="interp1" emma:lang="en-US" emma:confidence="0">
                  <emma:literal>+ . g</emma:literal>
                </emma:interpretation>
                <emma:interpretation id="interp2" emma:lang="en-US" emma:confidence="0">
                  <emma:literal>) . g</emma:literal>
                </emma:interpretation>
                <emma:interpretation id="interp3" emma:lang="en-US" emma:confidence="0">
                  <emma:literal>7635</emma:literal>
                </emma:interpretation>
                <emma:interpretation id="interp4" emma:lang="en-US" emma:confidence="0">
                  <emma:literal>6 . g</emma:literal>
                </emma:interpretation>
              </emma:one-of>
            </emma:emma>
          </inkml:annotationXML>
          <inkml:trace contextRef="#ctx0" brushRef="#br0">2195-264 442,'2'0'436,"1"-1"-46,13-9 321,-8 2-560,11-3 96,18-5-22,10 2 3,58-7 182,-79 19-328,-2 2-11,-3 0-13,0 5-12,14 4 9,-9 7-24,-5 7-2,-13-12-1,0 23 77,-8 1 54,-3-14-56,-5-6 14,1 3 8,-4-2 1,-5 0-6,-3-2-7,-5 0-2,-2 0-6,-3-2-6,-2-7-5,-1 2-1,-3-2-4,1-2-1,-2-3 0,5-3 2,1-2 4,-3 2-3,8-4-4,-1-2-5,5-1-5,-25-27 103,38 24-141,0 0-10,3 1-8,5-8-2,8 8-28,3 1-26,7-1-38,7 0-45,6 0-92,11-4-131,4-2-129,1-4-171,7-1-131,103-56-1799,-102 52 1779</inkml:trace>
          <inkml:trace contextRef="#ctx0" brushRef="#br0" timeOffset="481.771">3235-147 333,'0'-1'534,"0"-3"9,0 1-63,4-2 266,-4 5-417,4 0-17,4-7 1555,-24 7-1374,16 1-457,-4 2 6,4-3-32,0 0-3,0 3 0,0-3-5,0 1-4,0 3-11,0-1-19,0 1-28,0-3-34,4 2-65,-4 0-99,4-2-89,1-1-88,-2-1-130,1 1-127,-3-3-74,6-1-29,-6-3 28</inkml:trace>
          <inkml:trace contextRef="#ctx0" brushRef="#br0" timeOffset="-1986.7687">363-354 246,'25'-4'512,"-12"4"-318,0-3-44,11 2 62,-14-3-117,-2 4 13,8-3 138,-11 3-120,3-5 6,-3 2 11,7-1 204,-8 4-136,-3-3 25,2 3 19,-3 0 10,4 0 3,-4 0-8,0-3-19,0 3-26,-4 0-29,4 0-28,-8 0 98,0 0-149,-17 3 75,-30 0-40,20-3-86,-49 4 20,38-4-53,4 3-4,-32 3 4,42-4-16,3 3-1,-17 2-2,15 2-9,6-4-35,17 0 1,3-5-22,2 2-23,-2-2-30,5 3-56,3-2-84,2-1-73,3-1-68,2-2-102,2 1-154,4-1-76,-3 1-35,5 2 17,-5 0 67</inkml:trace>
          <inkml:trace contextRef="#ctx0" brushRef="#br0" timeOffset="-2485.185">-1391-703 233,'0'-4'486,"-3"-4"4,3 1-75,0 0-106,-2 0-58,-1 1-36,-2-19 802,2 24-834,3 1 103,-1 1-189,-3 6 19,1-2-83,3 2-13,-1 5-2,-3 1-2,1 3-1,2-3 1,-3 6 1,4-2-3,0 5 1,0 0-2,5-2-1,-2 1-4,9 18 8,-6-21-9,2-6-1,3 2 0,-1-1 1,1-4 0,-4-2-1,5 0 1,-4-2 0,4-3 1,-3-2 1,2-2 2,-1 2 3,1-5 2,-4-4 2,6 2 3,-2-5 0,2 0 1,-4 2 1,19-21 19,-16 12-26,3 0-4,1-2-3,14-17 5,-14 19-10,15-17-1,-5 8 6,-7 9 17,-5 0 47,-11 17-46,-6 9-16,3-1-10,-1 0-2,-3 4 1,3 1-2,-2 1 2,-1 0 0,4 1 2,0 3 1,7 22 11,-2-19-5,-1 4 0,17 47 21,-13-44-18,7 30 17,-2 5 13,-10-2 4,-3-28-24,-3 59 28,1-61-41,-1-2-1,-5 22 3,3-27-6,0-3-1,0 0 0,1 0 2,-8-5 5,-1 0 6,-3-2 3,-4-3 3,-11 2 3,-6-4-1,-9 4 1,-14-7-1,-4 0-4,-8 0-8,-3-4-3,-1-4-5,-1 1-1,10 2 2,4-2-4,10 2-5,0-5-13,12 5-16,8-3-17,-16 1-165,33 2 9,3-2-70,11 0-52,4-5-504,6 3 266,5 1-87,4-3-27,9 0 29,-2-5 48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33:49.15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0D052AA-5341-4FE3-8914-82F28F2C79C1}" emma:medium="tactile" emma:mode="ink">
          <msink:context xmlns:msink="http://schemas.microsoft.com/ink/2010/main" type="writingRegion" rotatedBoundingBox="3661,863 13687,1057 13663,2314 3637,2120"/>
        </emma:interpretation>
      </emma:emma>
    </inkml:annotationXML>
    <inkml:traceGroup>
      <inkml:annotationXML>
        <emma:emma xmlns:emma="http://www.w3.org/2003/04/emma" version="1.0">
          <emma:interpretation id="{D62CA79C-AE8A-44C6-9F0C-F5CF2D782071}" emma:medium="tactile" emma:mode="ink">
            <msink:context xmlns:msink="http://schemas.microsoft.com/ink/2010/main" type="paragraph" rotatedBoundingBox="3661,863 13687,1057 13663,2314 3637,21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69477E-87C5-485F-902D-2BEC4DB2D0E7}" emma:medium="tactile" emma:mode="ink">
              <msink:context xmlns:msink="http://schemas.microsoft.com/ink/2010/main" type="line" rotatedBoundingBox="3661,863 13687,1057 13663,2314 3637,2120"/>
            </emma:interpretation>
          </emma:emma>
        </inkml:annotationXML>
        <inkml:traceGroup>
          <inkml:annotationXML>
            <emma:emma xmlns:emma="http://www.w3.org/2003/04/emma" version="1.0">
              <emma:interpretation id="{0E9D10AB-5A5C-4B77-82CD-FA8C4B55ED22}" emma:medium="tactile" emma:mode="ink">
                <msink:context xmlns:msink="http://schemas.microsoft.com/ink/2010/main" type="inkWord" rotatedBoundingBox="3657,1094 4674,1113 4657,1967 3640,1947"/>
              </emma:interpretation>
              <emma:one-of disjunction-type="recognition" id="oneOf0">
                <emma:interpretation id="interp0" emma:lang="en-US" emma:confidence="1">
                  <emma:literal>y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g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11293-440 396,'8'-7'1151,"-4"5"-623,-51-15 1259,26 15-1550,-78-5 164,65 5-349,-35 1 2,11 1-33,37 1-15,4-1-3,4 2-2,3 0 0,-11 13-4,18-6 5,2 0 2,-3 1 3,1 2 3,3 0 4,0 2 5,0 4 7,0-5 2,0 3 5,0 0 2,0-1 1,-1 4 0,-3 0-1,-4-4-1,4 1-2,-4 3-3,-2-2-3,-1 0-1,3 1-2,-5 1-3,0-4 0,3 4-5,-14 16 12,18-19-18,-5 0-1,1 3-4,-1-3 1,1 0-2,-1-1 0,3-4-1,3 1 2,-3-3 0,3-2 1,4-3 0,-2 0 1,-1-1 7,4 1 9,0-8 8,0 1 3,7-1 5,-6-3 2,7-2 4,-3 0 0,6-2-6,-1-1-8,3-4-9,3 1-5,0 1-4,-2-2-2,6 1-4,-3 3-3,4-3 0,-3 3-1,-1 3-2,4 2 0,-3 3 0,1 3-2,2-3-1,-7 4 0,-1 0-3,3 5 2,-3 2 1,0 0 0,0 5 0,-2-1 2,-3-1-1,-3 9 2,-3-7 4,4 6 2,-6-2 3,0 2 5,0 1 4,-6-1 6,4 1 7,-3 0 3,-1 0 4,-2-2 4,1 2 6,-4 1 6,-35 42 135,28-41-124,-6 0-2,-28 18 45,22-17-66,-2-2-11,-2-1-23,4-1-29,-38 12-190,38-18-27,4-6-140,-6-2-169,-27-7-1063,23 2 708,-36-10-885</inkml:trace>
        </inkml:traceGroup>
        <inkml:traceGroup>
          <inkml:annotationXML>
            <emma:emma xmlns:emma="http://www.w3.org/2003/04/emma" version="1.0">
              <emma:interpretation id="{796D3511-509A-4D91-885C-3341556F51CE}" emma:medium="tactile" emma:mode="ink">
                <msink:context xmlns:msink="http://schemas.microsoft.com/ink/2010/main" type="inkWord" rotatedBoundingBox="5574,1475 6146,1486 6137,1955 5565,1944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-</emma:literal>
                </emma:interpretation>
                <emma:interpretation id="interp7" emma:lang="en-US" emma:confidence="0">
                  <emma:literal>_</emma:literal>
                </emma:interpretation>
                <emma:interpretation id="interp8" emma:lang="en-US" emma:confidence="0">
                  <emma:literal>,</emma:literal>
                </emma:interpretation>
                <emma:interpretation id="interp9" emma:lang="en-US" emma:confidence="0">
                  <emma:literal>:</emma:literal>
                </emma:interpretation>
              </emma:one-of>
            </emma:emma>
          </inkml:annotationXML>
          <inkml:trace contextRef="#ctx0" brushRef="#br0" timeOffset="-1140.5152">8226-1657 221,'1'-4'501,"-1"1"-26,5 2-64,16-2 461,-10 3-634,4 0-7,22 7 236,-16 0-237,4-1-12,1 4-16,0-1-23,2 0-23,-2 2-27,3 1-31,-7-1-22,-1 1-19,0-1-16,-8 3-14,11 25 7,-234 129 194,83-122-196,92-30-69,1-4-78,8-3-112,6-2-111,0-5-165,11 0-147,4-2-96,7 0-50,10-2-9,12 0 53</inkml:trace>
          <inkml:trace contextRef="#ctx0" brushRef="#br0" timeOffset="-675.7795">9541-54 384,'4'-3'515,"-1"3"-25,-3-1-86,0-3-84,0 4 181,1 0-122,4 0-209,2 0-1,1 0-2,5 4-6,14 0 136,-6 0-158,0 0-2,33-2 102,-23-1-148,2 3-17,67-4 74,-73 0-116,5 0-6,-9 1-6,-3-1-4,4 3-3,-9 0-6,-2-3 0,-2 0 0,-3 0-5,-2 0-7,2 0-18,-1-3-49,-6 0-105,4-3-102,2-4-154,-6 2-165,-1-4-109,0 0-60,5-14-795</inkml:trace>
        </inkml:traceGroup>
        <inkml:traceGroup>
          <inkml:annotationXML>
            <emma:emma xmlns:emma="http://www.w3.org/2003/04/emma" version="1.0">
              <emma:interpretation id="{7672F8D5-BF4F-4A9D-BF2B-1F648503D750}" emma:medium="tactile" emma:mode="ink">
                <msink:context xmlns:msink="http://schemas.microsoft.com/ink/2010/main" type="inkWord" rotatedBoundingBox="7713,1421 8894,1473 8877,1860 7696,1808"/>
              </emma:interpretation>
              <emma:one-of disjunction-type="recognition" id="oneOf2">
                <emma:interpretation id="interp10" emma:lang="en-US" emma:confidence="0">
                  <emma:literal>o.</emma:literal>
                </emma:interpretation>
                <emma:interpretation id="interp11" emma:lang="en-US" emma:confidence="0">
                  <emma:literal>0.</emma:literal>
                </emma:interpretation>
                <emma:interpretation id="interp12" emma:lang="en-US" emma:confidence="0">
                  <emma:literal>O.</emma:literal>
                </emma:interpretation>
                <emma:interpretation id="interp13" emma:lang="en-US" emma:confidence="0">
                  <emma:literal>Q</emma:literal>
                </emma:interpretation>
                <emma:interpretation id="interp14" emma:lang="en-US" emma:confidence="0">
                  <emma:literal>o</emma:literal>
                </emma:interpretation>
              </emma:one-of>
            </emma:emma>
          </inkml:annotationXML>
          <inkml:trace contextRef="#ctx0" brushRef="#br0" timeOffset="-2289.504">6469-406 438,'0'-1'462,"0"-3"-56,0 4-103,2-7 132,1 6-267,0-1-14,10-7 145,-3 4-145,2 2 7,6 1 2,1-3-4,4 3-8,-2 0-16,4 0-15,1-1-18,-2 3-22,-2 3-17,6-1-20,-9 0-14,0 3-12,-1 2-7,-5-2-5,0 6-4,4 9 1,-9 11-4,-8-21 7,-5 1 4,-3-2 2,-1 0 2,-4 3 1,0-5 1,-6 2 0,1-2-2,2 0-1,-2 4-5,2-6-2,4 2-2,2 0 0,-8 4-1,10-7 1,-5 5-1,7-6 0,4-1-2,-1 0 0,3-2 0,0 2 1,0 1 0,0-3-1,0 0 2,5 0 1,-2 0 0,10 0 1,-2 0 3,4 0-2,1 0-1,1-3 3,25 1 4,-18 2-4,-1 0 2,2 0 3,1 2 2,3 1-4,-3 1 1,2 1 1,-2 2-4,25 6 5,-26-3-12,-3-1-1,-1 4 1,0-1 0,-5 0-2,-2 0 1,1 3-1,-9 1 2,0-4 2,-4 7 7,-141 116 527,45-104-263,27-22-124,33-1-90,1-6-12,-28 3 8,33-2-59,8-3-24,2-3-27,8 3-36,2-5-76,5-2-107,10-5-88,-1-3-92,2-1-109,5-6-113,19-25-847,-11 19 791</inkml:trace>
          <inkml:trace contextRef="#ctx0" brushRef="#br0" timeOffset="-1450.3373">8734-1555 292,'13'-5'501,"-2"-2"-20,-1 3-61,3-6 276,-7 2 288,-12 7-367,-2 1-104,-10 0-194,5 0-219,-33 16 59,30-9-133,3 5-9,0 2-6,0 1-2,5 1-1,2 0-3,-1 0 0,6 4-1,2 5 0,6-5 0,-1 1 2,6 2 0,4-7 1,22 21 8,5-8-3,25 8 0,-44-27-14,-10-2-6,-1 2-10,8-1-59,-16-6 1,1-3-62,-12-3-80,1-5-67,-3 0-50,-2-7-61,-7 0-105,-38-30-844,17 19 646,-7-5 49</inkml:trace>
        </inkml:traceGroup>
        <inkml:traceGroup>
          <inkml:annotationXML>
            <emma:emma xmlns:emma="http://www.w3.org/2003/04/emma" version="1.0">
              <emma:interpretation id="{2197D3B3-8FA8-4BD5-8775-2F7E4BBA1BAA}" emma:medium="tactile" emma:mode="ink">
                <msink:context xmlns:msink="http://schemas.microsoft.com/ink/2010/main" type="inkWord" rotatedBoundingBox="9268,2046 9781,1158 10314,1466 9801,2354"/>
              </emma:interpretation>
              <emma:one-of disjunction-type="recognition" id="oneOf3">
                <emma:interpretation id="interp15" emma:lang="en-US" emma:confidence="0">
                  <emma:literal>$</emma:literal>
                </emma:interpretation>
                <emma:interpretation id="interp16" emma:lang="en-US" emma:confidence="0">
                  <emma:literal>S</emma:literal>
                </emma:interpretation>
                <emma:interpretation id="interp17" emma:lang="en-US" emma:confidence="0">
                  <emma:literal>G</emma:literal>
                </emma:interpretation>
                <emma:interpretation id="interp18" emma:lang="en-US" emma:confidence="0">
                  <emma:literal>s</emma:literal>
                </emma:interpretation>
                <emma:interpretation id="interp19" emma:lang="en-US" emma:confidence="0">
                  <emma:literal>&amp;</emma:literal>
                </emma:interpretation>
              </emma:one-of>
            </emma:emma>
          </inkml:annotationXML>
          <inkml:trace contextRef="#ctx0" brushRef="#br0" timeOffset="-6458.9298">3926-3 5623,'2'3'16,"99"-84"28,123-16-71,-208 101 25,0-1-2,2 2 1,-2 2-2,-1 4 2,-3-4-1,1 5 1,2-2-2,-6 4 1,1-2 1,-2 0-2,-2 7 1,-1-7-1,0 7 2,-2 0-1,-1 0 1,-4-3 0,-1 5 1,-2 1 1,-3 1 1,-3-3 0,-3 3 0,-6 1 2,1-2 0,-5 5 3,-5-4-2,2 0 0,-5-2-8,4-1-14,-4-1-22,-27 10-121,33-17 18,2-6-77,5-1-75,0-5-57,1 0-46,-16-10-618,17 6 363,1-5-36,0 2 26</inkml:trace>
          <inkml:trace contextRef="#ctx0" brushRef="#br0" timeOffset="-6057.6157">5622-779 439,'6'-1'511,"-4"-1"-29,1 0-84,-1 2-50,1-3 280,-3 3 229,-3 3-601,3-3-27,-26 21 282,8-6-383,-2 7-5,-43 34 124,23-18-120,-7 5-5,-2 8-12,-6 5-15,4 5-16,-1 3-15,3-1-13,7 1-13,8-1-12,12-5-8,6-6-5,11 0-2,7-3-1,14-4-1,4-6 1,6-4-1,11-3-1,5-4-4,4-4-16,2-6-30,10-8-44,3-5-74,69-16-554,-63-5 117,-2-5-148,-3-2-82,49-27-895,-58 19 911</inkml:trace>
        </inkml:traceGroup>
        <inkml:traceGroup>
          <inkml:annotationXML>
            <emma:emma xmlns:emma="http://www.w3.org/2003/04/emma" version="1.0">
              <emma:interpretation id="{38D94C28-F550-4562-B8D4-C80BDC9B732D}" emma:medium="tactile" emma:mode="ink">
                <msink:context xmlns:msink="http://schemas.microsoft.com/ink/2010/main" type="inkWord" rotatedBoundingBox="10666,1059 13675,1047 13680,2141 10671,2154"/>
              </emma:interpretation>
              <emma:one-of disjunction-type="recognition" id="oneOf4">
                <emma:interpretation id="interp20" emma:lang="en-US" emma:confidence="0">
                  <emma:literal>(3]</emma:literal>
                </emma:interpretation>
                <emma:interpretation id="interp21" emma:lang="en-US" emma:confidence="0">
                  <emma:literal>[3]</emma:literal>
                </emma:interpretation>
                <emma:interpretation id="interp22" emma:lang="en-US" emma:confidence="0">
                  <emma:literal>(3)</emma:literal>
                </emma:interpretation>
                <emma:interpretation id="interp23" emma:lang="en-US" emma:confidence="0">
                  <emma:literal>€3]</emma:literal>
                </emma:interpretation>
                <emma:interpretation id="interp24" emma:lang="en-US" emma:confidence="0">
                  <emma:literal>{3]</emma:literal>
                </emma:interpretation>
              </emma:one-of>
            </emma:emma>
          </inkml:annotationXML>
          <inkml:trace contextRef="#ctx0" brushRef="#br0" timeOffset="-4829.7534">4480-468 457,'6'0'374,"-3"-2"-63,13-3 221,-6 2-287,-2-5-38,-3 5-101,-2 2 10,2-5 294,-5 6-254,0 0 7,-2 2 189,-4 2-168,1-3-3,-3 2-5,-5 1-7,-3 1-10,-3 2-19,-8 0-17,-6 2-22,-7-2-21,2 2-18,-6-1-16,3 1-13,-1 0-10,0 0-2,-25 6 3,36-8-17,9-3-3,1-1-1,-8 3 1,18-4-2,5-2 0,-1 4 0,2-3 0,1-1 2,0 0 0,4 0 7,0 0-5,0 0 0,0 0 1,0 0 0,0 0 0,0 0 1,0 0 3,0 0 3,0 0 3,0 0 0,0 0 1,0 0-1,-1 3-1,1-3-3,0 1-2,0 4-5,0 0-3,1 2-1,-1 4-2,7 1 0,-2 3 0,3 0 0,-4 7 0,4-2 0,1 4 0,-5-1 0,4 4 2,-6 0-2,3 0 1,-5-1 0,-2 0 2,-1 0 0,-2 0-1,0-4 1,1 1-1,-5-3 1,3 2 1,1-3 1,0-3-2,1 0-1,0-1 0,0 1 0,0-4 0,3-2 1,-2 20 1,-1-24 0,4 1-3,-4 4 2,4-8 1,0-1 2,-2 1 5,-1 1 4,3-4 6,-3 3 4,3-3 3,0 2 3,0 0 0,0-2 23,0 0-33,0-2-5,0-3-3,3 3-4,-3 0-2,3-3-13,-1 2-15,1 1-22,-2 0-25,3-3-45,0 3-88,3-11-492,-7 6 171,-3 0-150,-5-4-73,0 4-35,-5-1 0,0 0 67</inkml:trace>
          <inkml:trace contextRef="#ctx0" brushRef="#br0" timeOffset="-1923.1911">7546-789 515,'6'-7'527,"2"0"-32,-3 2-94,16-9 621,-2 12-431,-6 2-308,46 12 430,-8 9-389,1 10-82,67 70 63,-91-66-258,1-2-12,-6 7-5,18 38 15,-24-35-26,-8-5-1,-2 7 0,-6-3 3,-2 2 5,-7 0 1,-4-1 2,-2-2 6,-5-1 6,-2-1 2,2-1 0,-9-1-3,-52 54 63,58-66-80,-3-2-9,0-5-13,4-2-14,3-2-21,-3-6-29,7-1-40,0-7-56,-1 0-110,-1-7-105,0-7-101,-3 1-141,-2-8-122,-6 2-63,1-2-24,0-3 19</inkml:trace>
          <inkml:trace contextRef="#ctx0" brushRef="#br0" timeOffset="-9417.7115">515 0 120,'0'4'496,"-5"1"23,-20 7 672,-14-1-571,-14 1-54,23-8-309,-1 0-30,-70 11 190,71-12-379,-36 1-181,15-4-315,9-7-410,0-18-1795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15:14.38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C233EBB-65E9-4828-9996-91817BC8394C}" emma:medium="tactile" emma:mode="ink">
          <msink:context xmlns:msink="http://schemas.microsoft.com/ink/2010/main" type="writingRegion" rotatedBoundingBox="20975,8572 23839,8976 23697,9988 20833,9584"/>
        </emma:interpretation>
      </emma:emma>
    </inkml:annotationXML>
    <inkml:traceGroup>
      <inkml:annotationXML>
        <emma:emma xmlns:emma="http://www.w3.org/2003/04/emma" version="1.0">
          <emma:interpretation id="{56CA29C7-23FC-4288-90ED-2C89C1C1DC50}" emma:medium="tactile" emma:mode="ink">
            <msink:context xmlns:msink="http://schemas.microsoft.com/ink/2010/main" type="paragraph" rotatedBoundingBox="20975,8572 23839,8976 23697,9988 20833,95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BD9AC0-815C-4944-A09E-76802381C064}" emma:medium="tactile" emma:mode="ink">
              <msink:context xmlns:msink="http://schemas.microsoft.com/ink/2010/main" type="line" rotatedBoundingBox="20975,8572 23839,8976 23697,9988 20833,9584"/>
            </emma:interpretation>
          </emma:emma>
        </inkml:annotationXML>
        <inkml:traceGroup>
          <inkml:annotationXML>
            <emma:emma xmlns:emma="http://www.w3.org/2003/04/emma" version="1.0">
              <emma:interpretation id="{717B1EE3-F954-44CA-AB09-11C036711C02}" emma:medium="tactile" emma:mode="ink">
                <msink:context xmlns:msink="http://schemas.microsoft.com/ink/2010/main" type="inkWord" rotatedBoundingBox="20966,8641 22136,8806 22003,9749 20833,9584"/>
              </emma:interpretation>
              <emma:one-of disjunction-type="recognition" id="oneOf0">
                <emma:interpretation id="interp0" emma:lang="en-US" emma:confidence="0">
                  <emma:literal>y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4</emma:literal>
                </emma:interpretation>
                <emma:interpretation id="interp3" emma:lang="en-US" emma:confidence="0">
                  <emma:literal>"</emma:literal>
                </emma:interpretation>
                <emma:interpretation id="interp4" emma:lang="en-US" emma:confidence="0">
                  <emma:literal>W</emma:literal>
                </emma:interpretation>
              </emma:one-of>
            </emma:emma>
          </inkml:annotationXML>
          <inkml:trace contextRef="#ctx0" brushRef="#br0">23 99 347,'-4'-7'398,"-1"-1"-38,-2-3 157,3 3-310,2 4-20,2-1-9,-3-2 193,3 3-168,0 4 11,0-1 10,3 1 227,-1 0-236,-2 0-14,4 0 146,-4 1-198,4 2-14,-1 1-13,-3 0-12,-3 5-9,-1 3-13,4 0-8,4 0-12,0 2-13,17 13 15,-9-12-51,-3 1-6,4-2-5,17 12 3,-10-18-8,-3 2 0,1-2-2,24-3-3,-21-2-1,-4-6 0,25-5-6,-24 0 4,1 0-1,7-18-12,-4-2-3,-14 15 11,3-5-2,-4 3 2,9-13-7,-11 13 14,3 3 1,-4 3 1,9-14-3,-5 16 4,-1 0 0,2-2 1,-4 2-1,-5 4 1,3 3 1,-3 0-2,2 10 0,-2-2 0,6 30-1,-6-21 1,2 3 1,4 29 4,-4-19-3,1-4 1,-1 4-1,4 4 0,-1-2-1,-3 3-1,4-1 1,-4 1-1,1 1 0,-2 1 0,-1 37-1,-4-38 1,2 2 0,-27 67 0,13-74 0,2 1 0,-7-6 1,0 1 0,-29 13 1,-1-12-23,22-17-15,-2-7-30,-2-1-70,-38-14-417,37-1 141,7-4-140,-23-34-841,34 20 637,8-2 39</inkml:trace>
          <inkml:trace contextRef="#ctx0" brushRef="#br0" timeOffset="335.8107">1097 285 156,'25'-12'1050,"-12"5"-493,-5 3-81,-1 0-36,2-4 646,-5 5-786,-17 6 415,-45 24-524,8-10-137,-32 11 11,57-18-49,-4-5-8,3 2-13,-20 9-61,28-13-30,-1 1-80,1-3-79,-8 1-454,15-2 210,-2 5-824</inkml:trace>
          <inkml:trace contextRef="#ctx0" brushRef="#br0" timeOffset="589.1855">1092 554 228,'0'0'485,"-3"3"14,-116 21 1830,4 9-1619,73-20-934,24-10-46,5 4-160,5-6-133,5 2-91,8-1-45,14 0 4,-1 0 61</inkml:trace>
        </inkml:traceGroup>
        <inkml:traceGroup>
          <inkml:annotationXML>
            <emma:emma xmlns:emma="http://www.w3.org/2003/04/emma" version="1.0">
              <emma:interpretation id="{BDE94DFC-733B-41F1-9D4F-820E7D51FFA3}" emma:medium="tactile" emma:mode="ink">
                <msink:context xmlns:msink="http://schemas.microsoft.com/ink/2010/main" type="inkWord" rotatedBoundingBox="23290,8898 23839,8976 23750,9611 23200,9534"/>
              </emma:interpretation>
              <emma:one-of disjunction-type="recognition" id="oneOf1">
                <emma:interpretation id="interp5" emma:lang="en-US" emma:confidence="1">
                  <emma:literal>2</emma:literal>
                </emma:interpretation>
                <emma:interpretation id="interp6" emma:lang="en-US" emma:confidence="0">
                  <emma:literal>z</emma:literal>
                </emma:interpretation>
                <emma:interpretation id="interp7" emma:lang="en-US" emma:confidence="0">
                  <emma:literal>Z</emma:literal>
                </emma:interpretation>
                <emma:interpretation id="interp8" emma:lang="en-US" emma:confidence="0">
                  <emma:literal>e</emma:literal>
                </emma:interpretation>
                <emma:interpretation id="interp9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2294.7129">2318 329 3787,'6'-9'246,"7"-10"196,8-12 35,22-7-11,-9 23-345,-25 13-101,6 2-5,-2 0-4,1 0-3,18 6 1,-19 1-6,0-3-2,0 7-1,-4-3 0,11 14-1,-16-7 2,-2-2-1,-2 18 0,-2 0 2,-6 4 1,-8 3-2,8-21 0,2 6-1,-21 18-1,14-20 0,-2 0-1,-17 23 1,18-21 0,-2-6 0,-18 25 2,18-23-1,3 0 0,-1-4 0,3 2 0,1-3 0,-3 11 1,7-17-1,1 3 2,5-4 1,0-2 2,0-1 4,5 0 4,1 0 2,12-1 25,-9 1-15,7-4 3,18 0 29,29-5 24,-15 3-41,-22 2-25,1 0-4,0 0 0,20 3 2,15-3-10,-31-3-43,2-5-283,-20 4 42,-5-8-100,0 1-108,-3-8-153,8-26-893,0 17 729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34:06.36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1" timeString="2021-08-31T04:34:34.703"/>
    </inkml:context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1669C3B-BE73-4E55-9C73-956E8559CAD9}" emma:medium="tactile" emma:mode="ink">
          <msink:context xmlns:msink="http://schemas.microsoft.com/ink/2010/main" type="writingRegion" rotatedBoundingBox="3253,6585 24119,5285 24927,18235 4061,19536"/>
        </emma:interpretation>
      </emma:emma>
    </inkml:annotationXML>
    <inkml:traceGroup>
      <inkml:annotationXML>
        <emma:emma xmlns:emma="http://www.w3.org/2003/04/emma" version="1.0">
          <emma:interpretation id="{53CAE926-80DE-4FC7-B1BC-997F5F53EF0E}" emma:medium="tactile" emma:mode="ink">
            <msink:context xmlns:msink="http://schemas.microsoft.com/ink/2010/main" type="paragraph" rotatedBoundingBox="4562,6255 14770,5871 14813,7004 4605,73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1230B7A-916B-4C0D-85D5-659BDB824CD4}" emma:medium="tactile" emma:mode="ink">
              <msink:context xmlns:msink="http://schemas.microsoft.com/ink/2010/main" type="line" rotatedBoundingBox="4562,6255 14770,5871 14813,7004 4605,7388"/>
            </emma:interpretation>
          </emma:emma>
        </inkml:annotationXML>
        <inkml:traceGroup>
          <inkml:annotationXML>
            <emma:emma xmlns:emma="http://www.w3.org/2003/04/emma" version="1.0">
              <emma:interpretation id="{1CA2227B-CCEB-401B-8666-31E3F67F82FA}" emma:medium="tactile" emma:mode="ink">
                <msink:context xmlns:msink="http://schemas.microsoft.com/ink/2010/main" type="inkWord" rotatedBoundingBox="4574,6564 5751,6520 5773,7084 4595,7128"/>
              </emma:interpretation>
              <emma:one-of disjunction-type="recognition" id="oneOf0">
                <emma:interpretation id="interp0" emma:lang="en-US" emma:confidence="1">
                  <emma:literal>.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°</emma:literal>
                </emma:interpretation>
                <emma:interpretation id="interp4" emma:lang="en-US" emma:confidence="0">
                  <emma:literal>0</emma:literal>
                </emma:interpretation>
              </emma:one-of>
            </emma:emma>
          </inkml:annotationXML>
          <inkml:trace contextRef="#ctx0" brushRef="#br0">-117-2462 409,'17'-9'392,"-1"0"-49,0 1-72,2 0-71,11-11 151,-16 12-180,0-4 6,12-15 437,-20 18-370,3-8 265,-3 9-262,-5 0-16,3 2-22,-3 0-28,-3 1-34,1-1-31,-4 3-25,0 2-20,-7 2-14,-3 3-14,-8-1-9,1 1-9,-81 14 35,14 4-15,39-8-19,-2 1 3,0 2 1,-2 1 0,2 2-2,2-2-2,-34 23 20,48-22-28,7 1-5,-39 41 15,52-41-22,0 19 2,10-19-4,7 1 1,7-3 0,-1 0-1,5 3 1,6-4 0,26 16 8,-13-17-6,7-3-1,2-3 2,59 1 7,-44-9-9,190-22 9,-183 8-12,2-4 2,47-15 4,-60 14-2,0-2 0,-7-4 1,29-23 14,-17 0 19,-34 22-13,9-22 42,-11 1 13,-14 25-40,0-16 36,-5 16-43,-2 4-3,-4-10 26,1 13-34,0 2-2,-3 1-3,0 1-4,0 1-4,-5-1-2,-1 2-2,-5 2-1,1 3-2,0-6-2,-2 7 0,-4 0 0,1 0-1,-19 0 2,-4 4-3,33-1-1,3-3 0,4 0 1,1 0 0,2 0 0,1 0 0,4 0-3,1 0-8,21 0-222,-6 0-116,0-7-357,-1 7-380,10 11-1239,-14-7 1527,2 4 87</inkml:trace>
        </inkml:traceGroup>
        <inkml:traceGroup>
          <inkml:annotationXML>
            <emma:emma xmlns:emma="http://www.w3.org/2003/04/emma" version="1.0">
              <emma:interpretation id="{C2AF6E80-1E46-40D1-859A-1F9BC5A968BD}" emma:medium="tactile" emma:mode="ink">
                <msink:context xmlns:msink="http://schemas.microsoft.com/ink/2010/main" type="inkWord" rotatedBoundingBox="6942,6683 7692,6655 7705,6996 6955,7025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s</emma:literal>
                </emma:interpretation>
                <emma:interpretation id="interp8" emma:lang="en-US" emma:confidence="0">
                  <emma:literal>x</emma:literal>
                </emma:interpretation>
                <emma:interpretation id="interp9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411.7641">2219-2492 881,'16'4'882,"-13"-2"-681,-1 4 152,9-2 38,-10 1-159,17-3 285,-12 0-246,2 1-3,-1 3 787,-28-3-645,-53 1-136,36-4-214,-7 4-13,-5 0-11,-6-3-9,0 1-4,-119 9 28,128-10-39,4 3-5,-24-1 1,46 1-7,3-4-2,2 1-3,-2 2-28,14 0-59,58-3-858,-20-7 224,0-4-217,-22 10 337</inkml:trace>
          <inkml:trace contextRef="#ctx0" brushRef="#br0" timeOffset="661.6206">2252-2278 277,'4'9'475,"-8"7"364,3-2-186,1-9-325,-7 7 343,1-5 23,-289 51 1155,128-42-1809,85-9-206,64-4 32,6-1-83,-3-2-99,-4-5-1322,12 1 866,3 1-33,2-3 2,-1 0 59</inkml:trace>
        </inkml:traceGroup>
        <inkml:traceGroup>
          <inkml:annotationXML>
            <emma:emma xmlns:emma="http://www.w3.org/2003/04/emma" version="1.0">
              <emma:interpretation id="{F0089D3B-6F87-4A5E-8231-5240DF30BCD6}" emma:medium="tactile" emma:mode="ink">
                <msink:context xmlns:msink="http://schemas.microsoft.com/ink/2010/main" type="inkWord" rotatedBoundingBox="9229,6357 11599,6267 11631,7124 9262,7213"/>
              </emma:interpretation>
              <emma:one-of disjunction-type="recognition" id="oneOf2">
                <emma:interpretation id="interp10" emma:lang="en-US" emma:confidence="1">
                  <emma:literal>0-5</emma:literal>
                </emma:interpretation>
                <emma:interpretation id="interp11" emma:lang="en-US" emma:confidence="0">
                  <emma:literal>8-5</emma:literal>
                </emma:interpretation>
                <emma:interpretation id="interp12" emma:lang="en-US" emma:confidence="0">
                  <emma:literal>05</emma:literal>
                </emma:interpretation>
                <emma:interpretation id="interp13" emma:lang="en-US" emma:confidence="0">
                  <emma:literal>085</emma:literal>
                </emma:interpretation>
                <emma:interpretation id="interp14" emma:lang="en-US" emma:confidence="0">
                  <emma:literal>055</emma:literal>
                </emma:interpretation>
              </emma:one-of>
            </emma:emma>
          </inkml:annotationXML>
          <inkml:trace contextRef="#ctx0" brushRef="#br0" timeOffset="1337.9427">3887-2526 380,'-9'4'481,"1"0"-42,150-55 2998,-121 44-3287,23-9 76,-1 1-73,-19 11-97,-2 4-12,7 0-11,-3 0-9,3 4-5,-4 1-6,27 7 4,-28-2-10,-6-1 0,-2 2-4,-4 1 1,-7 2-1,-5 1 1,-1-2 4,-12 3-2,-8 3 1,-5-3 1,-6-1 4,-3 4 2,-5 0 3,1-3 3,-2-4 3,0 4 3,0-4 2,-1-2 4,5-1-1,2-5 3,4 0-1,4 2 4,6-6 1,4-2 0,7-3-2,5-2-4,2-5-1,8-1-5,6-4-5,-1-4-6,7-2-6,7-4-11,-1 5-15,1-4-21,5 3-29,-7 0-32,4-2-42,3 8-77,-7 3-98,28-14-546,-29 16 306,-4 7-106,4-2-81,-1 6-31,-1-1 26,2 2 80</inkml:trace>
          <inkml:trace contextRef="#ctx0" brushRef="#br0" timeOffset="1562.81">4943-2522 752,'5'0'782,"-2"0"50,8 0 1228,-9 0-1153,-2-4 99,0 4-867,5 0 47,-5 0-126,6 0-17,-4 0-14,14 0 3,-8 0-43,1 0-21,-1 0-33,5 1-214,-2-1 38,-4-1-129,1-6-125,0 3-172,1-3-162,-5 3-60,-1 0-16,-2-4 16,3-1 47</inkml:trace>
          <inkml:trace contextRef="#ctx0" brushRef="#br0" timeOffset="2273.9678">6045-2841 368,'11'-7'565,"-1"3"20,20-12 1231,-23 13-1444,-2-1 328,-2 0-389,-3 4-39,-19 4 452,-4 0-518,-27 0-84,17 0-84,-9 3-11,0-2-8,-1 2-6,1 0-6,4 1-1,4-2-3,5 1 0,4-2-2,-1 2 0,8 1-1,2-1-2,2 1 0,2 0-1,4-1-1,0 1 0,7 3-2,-2 0 1,3 0 2,0 3 0,4 0 0,3 2 3,-6 1 0,7 2 0,1-4 3,0 4-2,-1-3 0,-3 3 0,3-3 0,-3 0 1,1 2 0,-4-3 0,1 1-1,-6-4 1,1 2 1,-4-3-1,-1 0 0,-4 0 1,-2-3-1,-16 15 4,17-16-4,-1 0 0,-8 5 2,16-9-3,0-1 2,2 1 0,3-3 3,3 0-1,10-7 5,-3-1-4,3-1-1,48-31 1,12-8-6,-26 16-3,-21 18-1,-6-1 1,40-8-10,-44 19 8,1 1 1,17 1-4,0 2 3,6 5 4,3 2 0,-20-3 1,-2 4 1,24 3-4,-28-3 1,1 3 0,-2 0 0,5 14-2,-16-10 1,-1 1 0,0 16 2,-8-11 2,-2-2 1,-2 2 2,-3 0 1,-2 1 1,-2 3 0,-4 0 0,5-2 0,-31 27 7,24-27-7,-2 0-3,-2 0 2,1-5-1,-26 17 5,24-17-5,1-8 0,4 2 0,-2-3-2,-1-2-6,7-2-8,-1-1-14,2-4-20,-7 0-140,17-1 39,1-7-57,8 1-95,5-2-80,-1-6-61,22-23-626,-12 19 403,4-2-74,37-22-691</inkml:trace>
        </inkml:traceGroup>
        <inkml:traceGroup>
          <inkml:annotationXML>
            <emma:emma xmlns:emma="http://www.w3.org/2003/04/emma" version="1.0">
              <emma:interpretation id="{15034C45-5F84-43AC-AED7-F5F9E7415DC8}" emma:medium="tactile" emma:mode="ink">
                <msink:context xmlns:msink="http://schemas.microsoft.com/ink/2010/main" type="inkWord" rotatedBoundingBox="12391,6021 13846,5967 13879,6834 12423,6889"/>
              </emma:interpretation>
              <emma:one-of disjunction-type="recognition" id="oneOf3">
                <emma:interpretation id="interp15" emma:lang="en-US" emma:confidence="1">
                  <emma:literal>(3</emma:literal>
                </emma:interpretation>
                <emma:interpretation id="interp16" emma:lang="en-US" emma:confidence="0">
                  <emma:literal>63</emma:literal>
                </emma:interpretation>
                <emma:interpretation id="interp17" emma:lang="en-US" emma:confidence="0">
                  <emma:literal>633</emma:literal>
                </emma:interpretation>
                <emma:interpretation id="interp18" emma:lang="en-US" emma:confidence="0">
                  <emma:literal>6&lt;3</emma:literal>
                </emma:interpretation>
                <emma:interpretation id="interp19" emma:lang="en-US" emma:confidence="0">
                  <emma:literal>(3S</emma:literal>
                </emma:interpretation>
              </emma:one-of>
            </emma:emma>
          </inkml:annotationXML>
          <inkml:trace contextRef="#ctx0" brushRef="#br0" timeOffset="2638.2831">7414-3037 492,'19'-12'540,"-1"1"-14,-4-1-76,2 0-34,18-16 684,-23 18-753,-5 5-9,2-2-22,-4 0-39,-3 3-48,-1 0-40,0 4-29,0 0-24,-13 4 73,4 3-124,-9 8-6,-6 7-7,-43 35 55,25-19-66,-1 1 0,-1 8-1,-49 48 36,48-43-63,-27 49 12,43-53-32,12-3-3,7-6-2,4-1-2,6-3-1,8-3-1,4-2 0,6-4-1,9-6-3,-4-2-9,39 4-56,-28-15-12,0-3-47,1-8-52,37-15-498,-38 0 162,0 0-155,-7-7-128,19-27-921,-26 23 869</inkml:trace>
          <inkml:trace contextRef="#ctx0" brushRef="#br0" timeOffset="3230.2858">7853-2860 318,'13'-3'566,"3"2"35,31-14 911,12 0-381,-38 8-809,5 3-45,28 0 111,-25 4-252,0 1-25,-2-1-21,36 7 49,-34 0-89,27-2 19,-32 2-49,-2 0-7,-3 0-3,-6-3-3,-6 4-1,1-3-2,-5 2-1,-8 8 2,-3-6-2,-5 0 2,-25 13 3,10-10-7,3 0-1,-2 1-6,-2-1-5,-23 8-36,12-2-21,10-4 1,20-7 37,2-2 6,3-1 5,2-1 7,0-2 3,6 6-2,0-3 8,2-3 1,3 2 2,-1 1 0,7 0 0,-1-2 2,6-1 1,0 3-1,2-1 2,2 1 2,1-3 1,-2 2 2,-1 1 1,0 1 0,-3 1 1,-2-2 0,0 2-1,-2-1 0,-1 2-3,0-2-3,-2 1 1,2 2-1,4 11 1,-12-12-3,2 4-1,-3-2 0,1 14 3,-6-11-2,1 0 1,-4-1 0,1 1 2,-2 0 4,2-1 3,-3 0 5,-2 1 4,-18 11 36,7-11-24,-28 12 34,20-15-38,-7 1-1,-3-2-8,-4 2-4,2-5-5,1-1-13,-34 0-51,39-4-3,-27-8-308,48 1 117,12-33-989,8 24 617,5-4-104,21-29-821,-8 25 827</inkml:trace>
        </inkml:traceGroup>
        <inkml:traceGroup>
          <inkml:annotationXML>
            <emma:emma xmlns:emma="http://www.w3.org/2003/04/emma" version="1.0">
              <emma:interpretation id="{02658498-DFEC-47C1-B171-6038A103AA4A}" emma:medium="tactile" emma:mode="ink">
                <msink:context xmlns:msink="http://schemas.microsoft.com/ink/2010/main" type="inkWord" rotatedBoundingBox="14335,5887 14770,5871 14802,6724 14367,6740"/>
              </emma:interpretation>
              <emma:one-of disjunction-type="recognition" id="oneOf4">
                <emma:interpretation id="interp20" emma:lang="en-US" emma:confidence="0">
                  <emma:literal>)</emma:literal>
                </emma:interpretation>
                <emma:interpretation id="interp21" emma:lang="en-US" emma:confidence="0">
                  <emma:literal>J</emma:literal>
                </emma:interpretation>
                <emma:interpretation id="interp22" emma:lang="en-US" emma:confidence="0">
                  <emma:literal>,</emma:literal>
                </emma:interpretation>
                <emma:interpretation id="interp23" emma:lang="en-US" emma:confidence="0">
                  <emma:literal>]</emma:literal>
                </emma:interpretation>
                <emma:interpretation id="interp24" emma:lang="en-US" emma:confidence="0">
                  <emma:literal>}</emma:literal>
                </emma:interpretation>
              </emma:one-of>
            </emma:emma>
          </inkml:annotationXML>
          <inkml:trace contextRef="#ctx0" brushRef="#br0" timeOffset="3581.1285">9196-3261 1653,'5'-4'577,"-2"2"-72,2 2-58,1-3-40,-1 0-25,0 3-27,5 8 235,-2 0-372,4 3-41,9 19 97,-9-11-165,0 1-15,17 38 52,-16-24-95,0 0-9,-3 4-7,-2 2-8,-4 1-6,1-2-5,-5 6-3,-1-1-1,-4-3-6,-3 2 2,-3-4 0,-15 34 11,10-41-8,-2-1 1,0-4 0,1-4 2,-7-2-1,6-5-1,-24 13 5,22-23-21,-1 1-17,-26-7-126,26-5-8,0-3-107,-19-23-626,8-11-567,15-8-261,17 22 874</inkml:trace>
        </inkml:traceGroup>
      </inkml:traceGroup>
    </inkml:traceGroup>
    <inkml:traceGroup>
      <inkml:annotationXML>
        <emma:emma xmlns:emma="http://www.w3.org/2003/04/emma" version="1.0">
          <emma:interpretation id="{7278C3BC-6E39-41F2-AA9A-DF9607CE50D7}" emma:medium="tactile" emma:mode="ink">
            <msink:context xmlns:msink="http://schemas.microsoft.com/ink/2010/main" type="paragraph" rotatedBoundingBox="5348,9187 17627,8422 17730,10083 5452,108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7E123FD-EBB8-4E53-8D40-D4D9D6E8CE6C}" emma:medium="tactile" emma:mode="ink">
              <msink:context xmlns:msink="http://schemas.microsoft.com/ink/2010/main" type="line" rotatedBoundingBox="5348,9187 17627,8422 17730,10083 5452,10848"/>
            </emma:interpretation>
          </emma:emma>
        </inkml:annotationXML>
        <inkml:traceGroup>
          <inkml:annotationXML>
            <emma:emma xmlns:emma="http://www.w3.org/2003/04/emma" version="1.0">
              <emma:interpretation id="{F7B9FE90-97F0-416B-A80C-FF7F24C4BB89}" emma:medium="tactile" emma:mode="ink">
                <msink:context xmlns:msink="http://schemas.microsoft.com/ink/2010/main" type="inkWord" rotatedBoundingBox="5349,9196 7848,9041 7928,10330 5429,10485"/>
              </emma:interpretation>
              <emma:one-of disjunction-type="recognition" id="oneOf5">
                <emma:interpretation id="interp25" emma:lang="en-US" emma:confidence="0">
                  <emma:literal>5=5</emma:literal>
                </emma:interpretation>
                <emma:interpretation id="interp26" emma:lang="en-US" emma:confidence="0">
                  <emma:literal>5=7</emma:literal>
                </emma:interpretation>
                <emma:interpretation id="interp27" emma:lang="en-US" emma:confidence="0">
                  <emma:literal>5=3</emma:literal>
                </emma:interpretation>
                <emma:interpretation id="interp28" emma:lang="en-US" emma:confidence="0">
                  <emma:literal>5=2</emma:literal>
                </emma:interpretation>
                <emma:interpretation id="interp29" emma:lang="en-US" emma:confidence="0">
                  <emma:literal>5=8</emma:literal>
                </emma:interpretation>
              </emma:one-of>
            </emma:emma>
          </inkml:annotationXML>
          <inkml:trace contextRef="#ctx0" brushRef="#br0" timeOffset="7876.2801">762-4 190,'6'2'477,"-1"0"-14,5-2 171,-5 0-412,-2 0-34,2 0-25,6 0 139,-10 0-149,3 3 2,-1-1 1,-6-2 6,-1 2 8,-5 3 3,-7-1-1,-5 4-12,-13 0-12,-4 2-18,-9 1-17,-7 1-23,-1 0-26,-64 13 3,63-13-49,5-1-6,1 0-3,8 0-4,9-4 1,7 1-1,5-4-1,5 0-2,3 0-2,7 3-1,-2-3 0,1 0 0,7 3-1,0 11 2,4-8 0,-4 2 0,3 0 2,-2 4 5,-1-2 6,0-1 0,-1 6 10,-2 0 9,-1 1 7,-5 23 52,4-21-46,-3 2-4,3 23 24,2-20-44,1-1-6,-4 57 7,4-53-19,-1-3 4,3 1-2,-3-4-1,1 2-1,-1 0 1,-2-5 0,1-1 1,-1-1-3,-2 0 0,2-5-1,2-2 1,2-5 0,-3-1 2,3 2 0,1-4 9,0-4 7,1 0 7,3 0 2,0-4 3,1-4 0,3 2 2,4-5-6,-3-4-5,4-4-6,5-3-6,-6 3-2,5-5-4,0-1 0,-1-1 0,5 0-1,-3-2 0,-2 7-1,8-3 1,-5 3-1,2-2 2,3 6-1,-2 1 0,4 4 2,32-10 9,-28 18-3,-1 0 2,35 4 25,-35 4-13,0 3 2,-3 5 5,24 13 33,-33-9-31,1 0 1,-2 3 1,-3-1 1,0 1-1,-4-2 1,2 2 2,33 111 223,-36-83-186,-3-24-42,-10 71 90,-3-72-96,0 2 1,-2-1-1,-16 24 24,9-27-30,-2 3-4,-7-4-2,-29 20 11,22-20-17,-41 14 8,34-19-12,1-1 0,-41 9 5,41-14-8,-78 10-21,53-25-303,47-12-152,25-63-1675,0 55 1351,19-24-862</inkml:trace>
          <inkml:trace contextRef="#ctx0" brushRef="#br0" timeOffset="9572.2567">2315 1078 489,'3'0'441,"2"0"230,-3 0-256,1 0-246,0 0-6,-1-3 3,2 3 11,0-1 14,4-2 17,8-4 246,3 2 2,2 1-54,-10 1-226,-1 3-21,9-2 217,-14 2-173,-5 0-106,-4 0 86,3 0-93,-6 2-4,-1-2-5,-444 19 534,405-19-604,-265 19 2,289-19-10,4 3 0,6 1 0,8-3-4,8 2-5,4 1-10,9-4-17,5 0-27,3 0-41,3-4-55,5 0-96,4-3-118,-3-5-107,1 1-157,-2-1-149,-6-3-65,43-30-1657</inkml:trace>
          <inkml:trace contextRef="#ctx0" brushRef="#br0" timeOffset="8232.3616">2387 620 105,'24'0'535,"-9"0"43,-3 0 8,14 1 320,-15-1-533,-3 3-34,0 0 267,-8-2-347,-33 10 262,9-10-406,-5 6-17,-7 0-12,-55 7 62,40-7-92,-4 3-12,-4-6-13,4 3-11,-4-2-7,4 1-5,4-2-4,4 2-3,11-1-11,-29 2-64,11-3-352,46-7-262,42-17-1937,-14 13 1875,6 5 63</inkml:trace>
          <inkml:trace contextRef="#ctx0" brushRef="#br0" timeOffset="8443.8999">2045 1034 4903,'-43'2'-162,"5"0"-90,-62-6-1318,74-1 818</inkml:trace>
        </inkml:traceGroup>
        <inkml:traceGroup>
          <inkml:annotationXML>
            <emma:emma xmlns:emma="http://www.w3.org/2003/04/emma" version="1.0">
              <emma:interpretation id="{E3E36431-136B-4F98-BC03-42902E3BEF7B}" emma:medium="tactile" emma:mode="ink">
                <msink:context xmlns:msink="http://schemas.microsoft.com/ink/2010/main" type="inkWord" rotatedBoundingBox="9105,9572 11888,9398 11941,10238 9157,10412"/>
              </emma:interpretation>
              <emma:one-of disjunction-type="recognition" id="oneOf6">
                <emma:interpretation id="interp30" emma:lang="en-US" emma:confidence="0">
                  <emma:literal>0-5</emma:literal>
                </emma:interpretation>
                <emma:interpretation id="interp31" emma:lang="en-US" emma:confidence="0">
                  <emma:literal>0.5</emma:literal>
                </emma:interpretation>
                <emma:interpretation id="interp32" emma:lang="en-US" emma:confidence="0">
                  <emma:literal>o.5</emma:literal>
                </emma:interpretation>
                <emma:interpretation id="interp33" emma:lang="en-US" emma:confidence="0">
                  <emma:literal>05</emma:literal>
                </emma:interpretation>
                <emma:interpretation id="interp34" emma:lang="en-US" emma:confidence="0">
                  <emma:literal>8-5</emma:literal>
                </emma:interpretation>
              </emma:one-of>
            </emma:emma>
          </inkml:annotationXML>
          <inkml:trace contextRef="#ctx0" brushRef="#br0" timeOffset="10344.8146">3752 872 353,'28'0'535,"-14"0"-326,-11 0-201,-3 0-6,-4-7 86,8-1 275,1 4-240,13-7 121,9 3 1,-1-3 13,-12 7-116,23-5 175,-21 5-151,-1 1-3,17-4 259,-28 7-316,1-2-12,0-1 177,-2 3-171,2-1 127,6-5 16,-6 6-132,39-10 224,-28 4-278,1 6-9,9-1-4,-2-3-6,32 4 19,-30 4-38,27 0 6,-31-1-16,-1-2-3,-3 4-2,7 5 4,-13-4-4,-3-1 2,-2 0 1,-6 1 1,-1-1 2,-1 1 5,-19 12 31,8-10-19,-3 4 2,-4-1 1,-95 44 108,80-39-101,-4-1-1,-1 1 1,2-2-1,-40 10 24,40-12-37,5 0-5,-54 7 15,60-18-27,8 2 0,-15-10 5,12-9 1,18 4-7,3-1-1,3-3 0,10-28 0,12-1-13,9-15-34,-10 31 1,-1-4-18,-3 4-22,30-23-159,-27 34 69,1 1-59,-2 7-73,-1-2-58,5 5-50,28-4-1435,-36 17 1104</inkml:trace>
          <inkml:trace contextRef="#ctx0" brushRef="#br0" timeOffset="10584.6769">4816 790 655,'26'0'1505,"-15"-3"-807,15 0 984,-21 3-1233,-1 0-71,8 0 193,-11 0-363,6 3-43,2 1 54,-4 1-149,3 2-19,13 7 11,3 4-28,-14-7-23,-1 0-15,6-3-24,-9 2-42,1-2-58,-1 0-389,-3-8-581,-12-11-632,-4 3 798,-2-3 12,2-1 39</inkml:trace>
          <inkml:trace contextRef="#ctx0" brushRef="#br0" timeOffset="11222.3139">6255 336 405,'26'-12'635,"-4"2"70,20-6 485,-8 3-238,-13 0-126,-17 12-493,3-3-70,-10 1 99,-5-1-246,-2 3-34,-9 1-25,-4 0-20,-2 0-15,-33 6-3,-1 1-15,36-1-4,-17 2 0,22-1 0,5-2 0,1 6 0,2-6 0,2 5 0,-5 11-2,7-9 2,4 6 0,-1-1 1,1 1 1,2 19 4,0-18-2,0 0 0,0 0 0,0 0 2,0 0-1,0-2 0,-3-1-1,0 3 1,-2 0-3,3-4 0,-6 4 1,-3 0-1,-6 18 0,7-18 0,-4-4 0,4 4 3,-13 9 0,15-16-3,-3 4 4,10-9-4,-3-3 0,4-1 2,8-6 13,10-5 8,-2 1-6,32-27 53,-29 19-47,-1 0 1,0 0-2,48-29 44,-46 32-47,0-2-2,45-6 25,-42 15-34,-2-1-3,4 6-2,-1 0-2,-1 4 0,-2-2-2,0 4 0,0 1 0,-4 0 0,2 2 0,-4 3 0,-2 0-1,0 2 0,3 15-1,-13-11 3,-6 18 13,-1-17-1,-2 1 6,-5 2 8,-2-2 7,-5 2 3,1-1 1,-11 2 0,3-3-4,-3 5-4,-1-6-3,-3 1-7,-1-1-7,2-1-5,-4-3-12,1 0-22,-36 8-146,36-12-26,5-7-159,-61-4-1943,31-16 346,33 5 991</inkml:trace>
        </inkml:traceGroup>
        <inkml:traceGroup>
          <inkml:annotationXML>
            <emma:emma xmlns:emma="http://www.w3.org/2003/04/emma" version="1.0">
              <emma:interpretation id="{C08FA194-99D7-46A0-8115-5989CB8EC88C}" emma:medium="tactile" emma:mode="ink">
                <msink:context xmlns:msink="http://schemas.microsoft.com/ink/2010/main" type="inkWord" rotatedBoundingBox="13954,8651 17627,8422 17730,10083 14058,10312"/>
              </emma:interpretation>
              <emma:one-of disjunction-type="recognition" id="oneOf7">
                <emma:interpretation id="interp35" emma:lang="en-US" emma:confidence="0">
                  <emma:literal>(378.</emma:literal>
                </emma:interpretation>
                <emma:interpretation id="interp36" emma:lang="en-US" emma:confidence="0">
                  <emma:literal>(373</emma:literal>
                </emma:interpretation>
                <emma:interpretation id="interp37" emma:lang="en-US" emma:confidence="0">
                  <emma:literal>(370.</emma:literal>
                </emma:interpretation>
                <emma:interpretation id="interp38" emma:lang="en-US" emma:confidence="0">
                  <emma:literal>(379</emma:literal>
                </emma:interpretation>
                <emma:interpretation id="interp39" emma:lang="en-US" emma:confidence="0">
                  <emma:literal>(379.</emma:literal>
                </emma:interpretation>
              </emma:one-of>
            </emma:emma>
          </inkml:annotationXML>
          <inkml:trace contextRef="#ctx0" brushRef="#br0" timeOffset="15244.5105">11814-702 4660,'8'0'117,"10"0"73,14 0-36,-14 4-87,72 11 159,-63-10-183,-1 2-7,-1-1-4,44 18 30,-37-11-29,-19-6-13,-5 0 2,-1 7 40,-7-5-23,-2 0 3,-9 7 43,3-5-46,-2 0-3,0-3-6,-14 11 15,12-8-29,-1-1-3,-11 14 3,11-13-12,0 0 0,0 4-2,-14 12 2,6-15 0,0 0 0,-3 4 1,-6-4 1,-2 2 1,-7-2 0,-3 3 0,2-4 0,-87 21 10,91-25-15,2 0-8,5 0-11,2 0-17,6-3-26,2 0-32,6 2-35,-6 0-300,15-2 85,4-4-69,4 3-80,-4-3-108,1 3-113,-1-2-53,3 6-14,-1-3 46</inkml:trace>
          <inkml:trace contextRef="#ctx0" brushRef="#br0" timeOffset="14468.9543">12138-626 380,'15'-4'513,"25"-14"772,-19 10-614,-11 0-29,-6 5-27,-13-4 99,1 9-557,-21-1 68,-7 6-76,-4 9-45,20-8-63,2 2-1,3 1-4,-1 1-3,4 2-6,0 2-3,-2 33 30,107 156 24,-59-181-71,-25-21-6,33 2-130,-29-13-145,3-61-2603,-42 41 687</inkml:trace>
          <inkml:trace contextRef="#ctx0" brushRef="#br0" timeOffset="12031.6387">8848 169 594,'6'-7'516,"10"-12"289,5 1 146,-13 12-314,-3-1 9,-5 4-338,-5 3 210,-259 726 861,318-658-1371,-22-40-19,28 11-85,-6-20-208,2-20-447,-30-6 163,20-24-1016,-28 9 724,14-27-834</inkml:trace>
          <inkml:trace contextRef="#ctx0" brushRef="#br0" timeOffset="12522.5862">9445 418 380,'25'-11'596,"-1"-1"63,31-8 468,38-6 187,-34 15-577,-4 3-219,-29 8-335,-4-1-42,-1 1-38,0 1-24,-5-1-20,11 8 19,-19-1-54,0 0-5,-5 10 8,-6-6-15,-5 1-1,-5 2-2,-22 15 7,11-15-15,-32 18-26,24-17-5,-53 24-145,64-29 90,-14 6-101,10-7 8,17-4 99,7-1 13,1-1 11,1 0 12,4-3 11,3 0 11,4 0 11,2 0 10,0 0 10,4 0 9,0 2 7,7 0 6,1 3 6,3-2 3,0 8-1,0-5-1,131 69 100,-142-61-127,7 12 15,-15-14-9,6 10 25,-11-10-18,1 12 27,-12 7 22,1-20-54,-118 58 63,70-55-133,27-10-20,-25 2-231,28-6 3,-4-6-89,6 2-94,-19-12-835,21 8 537,6-1-16,3-7 45</inkml:trace>
          <inkml:trace contextRef="#ctx0" brushRef="#br0" timeOffset="13902.5073">10624 32 153,'16'-5'508,"10"-6"520,-1 0-266,-13 6-421,-3 3-14,10-7 582,-6 9-154,7 16-466,-12-5-197,17 23 102,-6-15-89,4 1 1,3 3-6,6 1-5,1 3-11,78 55 107,-39-29-113,-38-25-50,-4 0-6,-2-1-3,-7-1-4,-2 2-2,10 22 15,-21-24-13,-3-3 1,-5 0 1,0-1 2,-5 1 2,-5 2 3,-19 21 27,5-23-24,-27 25 39,17-24-32,0-1-1,-1 3-1,-39 21 23,41-24-31,-1-4-7,-59 38 16,67-39-26,-62 25-42,70-36-15,1-2-32,-14-12-1352,33-7 815,3-1-144,3-4-75,3 0-27,-1-7 12,2 2 48</inkml:trace>
          <inkml:trace contextRef="#ctx0" brushRef="#br0" timeOffset="12980.4435">10651 198 173,'18'-5'413,"12"-3"196,20-11-15,-37 11-396,144 32 3215</inkml:trace>
        </inkml:traceGroup>
      </inkml:traceGroup>
    </inkml:traceGroup>
    <inkml:traceGroup>
      <inkml:annotationXML>
        <emma:emma xmlns:emma="http://www.w3.org/2003/04/emma" version="1.0">
          <emma:interpretation id="{F7962424-2807-4E5E-A060-8254A6B0C09E}" emma:medium="tactile" emma:mode="ink">
            <msink:context xmlns:msink="http://schemas.microsoft.com/ink/2010/main" type="paragraph" rotatedBoundingBox="4969,11328 10174,10830 10317,12326 5112,128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676AEFD-7993-4E8F-BBD3-C00AFB364DF8}" emma:medium="tactile" emma:mode="ink">
              <msink:context xmlns:msink="http://schemas.microsoft.com/ink/2010/main" type="inkBullet" rotatedBoundingBox="4969,11329 6530,11180 6673,12675 5112,12824"/>
            </emma:interpretation>
            <emma:one-of disjunction-type="recognition" id="oneOf8">
              <emma:interpretation id="interp40" emma:lang="en-US" emma:confidence="0">
                <emma:literal>to</emma:literal>
              </emma:interpretation>
              <emma:interpretation id="interp41" emma:lang="en-US" emma:confidence="0">
                <emma:literal>1°.</emma:literal>
              </emma:interpretation>
              <emma:interpretation id="interp42" emma:lang="en-US" emma:confidence="0">
                <emma:literal>1°,</emma:literal>
              </emma:interpretation>
              <emma:interpretation id="interp43" emma:lang="en-US" emma:confidence="0">
                <emma:literal>10.</emma:literal>
              </emma:interpretation>
              <emma:interpretation id="interp44" emma:lang="en-US" emma:confidence="0">
                <emma:literal>no</emma:literal>
              </emma:interpretation>
            </emma:one-of>
          </emma:emma>
        </inkml:annotationXML>
        <inkml:trace contextRef="#ctx1" brushRef="#br0">1254 3511</inkml:trace>
        <inkml:trace contextRef="#ctx0" brushRef="#br0" timeOffset="34198.1868">-433 2183 3041,'8'-4'1997,"-4"4"-1324,43 108 383,-39-81-1009,45 98 76,-40-90-107,35 59 9,-32-63-21,0 0-1,2-3 0,12 21 1,-6-3-2,-14-27-1,1-1 1,-4 1-3,-4-4 3,2 3 1,3 13 9,-5-18-7,-2 1 0,-1 0-1,0-3 3,4-2-3,-4 1-3,3 1-1,-2 0 0,4-3 0,-2 3 0,9 4-8,5-1-19,-12-10 13,3-1-5,-3-3-5,0 0-4,1 0-7,-1-3-11,-3-1-13,4-8-129,-6 7 36,0-6-42,-3-1-49,0-10-483,3 6 267,-2 4-35,-1-3-38,3-1-84,3 0-89,-1 0-32,6 1 36,3 4 72</inkml:trace>
        <inkml:trace contextRef="#ctx0" brushRef="#br0" timeOffset="34946.6561">609 2404 749,'4'-4'377,"-3"0"-44,6-1-50,-2-5 239,-2 6-271,-3 0 3,0 4 5,0-3 3,0-2 3,0 5-4,0-2-14,0-2-18,0 4-19,-7 0 149,-1 0-208,2 6-13,-5-1-13,-37 22 199,27-13-228,-29 23 84,26-17-98,-2 1-8,4-1-9,1 2-9,0-5-12,5 3-11,2-1-12,1 0-6,1-1-5,-4 16 5,15-18-11,-2-2 1,6-1-1,-2 1 2,7-2 0,0 2 1,5-6 0,19 8 7,4-4-1,-12-8-8,16 1-4,5-1-11,-7-4-11,-17-2 5,16-2-24,-23-1 20,6 0 1,10-9-16,-14 3 20,4 3 3,-4-7 4,17-16-2,-15 15 7,-5-3 2,0 3 0,1-3 1,5-15 1,-11 18-1,12-20 2,-14 21-1,0-1 0,12-40 9,-13 34 5,-5 11-3,0 3 3,-8-7 22,0 8-14,-19-5 53,15 12-50,-1 0-2,1 0-1,-9 0 14,8 1-24,5 2 0,-2 0-4,2-2-3,0 3 0,3-2-4,2-1 0,-2-1-1,1 4-1,0-4-3,3 0-4,1 0-5,0 0-12,-3 1-9,3-1-17,-4 0-22,4 3-38,0-3-40,0 0-48,4 0-72,-1 0-92,5 0-67,-2 0-51,7 4-74,3-1-107,2-1-79,3 4-25,11-1 36,1 7 76</inkml:trace>
      </inkml:traceGroup>
      <inkml:traceGroup>
        <inkml:annotationXML>
          <emma:emma xmlns:emma="http://www.w3.org/2003/04/emma" version="1.0">
            <emma:interpretation id="{96F1232C-26F3-4062-A836-2242CAC68115}" emma:medium="tactile" emma:mode="ink">
              <msink:context xmlns:msink="http://schemas.microsoft.com/ink/2010/main" type="line" rotatedBoundingBox="7276,11107 10174,10830 10298,12136 7401,12413"/>
            </emma:interpretation>
          </emma:emma>
        </inkml:annotationXML>
        <inkml:traceGroup>
          <inkml:annotationXML>
            <emma:emma xmlns:emma="http://www.w3.org/2003/04/emma" version="1.0">
              <emma:interpretation id="{6FD1CC5E-CDD9-489A-97F9-4E4B786116F4}" emma:medium="tactile" emma:mode="ink">
                <msink:context xmlns:msink="http://schemas.microsoft.com/ink/2010/main" type="inkWord" rotatedBoundingBox="7344,11815 7968,11755 7993,12011 7368,12071"/>
              </emma:interpretation>
              <emma:one-of disjunction-type="recognition" id="oneOf9">
                <emma:interpretation id="interp45" emma:lang="en-US" emma:confidence="0">
                  <emma:literal>=</emma:literal>
                </emma:interpretation>
                <emma:interpretation id="interp46" emma:lang="en-US" emma:confidence="0">
                  <emma:literal>$</emma:literal>
                </emma:interpretation>
                <emma:interpretation id="interp47" emma:lang="en-US" emma:confidence="0">
                  <emma:literal>:</emma:literal>
                </emma:interpretation>
                <emma:interpretation id="interp48" emma:lang="en-US" emma:confidence="0">
                  <emma:literal>.</emma:literal>
                </emma:interpretation>
                <emma:interpretation id="interp49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35305.972">2483 2660 575,'10'-9'556,"-2"2"-12,-3 0-67,0 0-41,3 1 327,-2 0-408,-6 5-13,0-3 272,-6 2-374,1 2-48,0 0-32,-13 2 89,4 2-149,-4-3-14,1 5-10,-7-1-6,-7-2-6,-36 9 45,28-5-66,-2 2-8,-1-1-7,-40 9 2,45-9-28,3-1-10,9 0-19,2 0-21,4-2-33,6-1-37,4-1-40,1 4-620,12-7 410,88-7-1592,-67 4 1555,-2 3-18,23 0-485</inkml:trace>
          <inkml:trace contextRef="#ctx0" brushRef="#br0" timeOffset="35567.1373">2544 2774 431,'7'0'504,"-1"-2"8,2-1 463,-1 2-532,-3 1-17,-2-3-3,1 2 426,-6 1-451,1 1-48,-2 2-50,-8 1-39,-4-2-40,-6 5-35,-4 2-30,-7 1-26,-4 2-24,-2 0-20,-3-1-16,1-3-13,1 6-12,-1-2-11,8-1-12,6-5-15,2 4-21,3-6-17,3 1-22,6-3-25,0 0-35,3 1-53,2-6-56,8 1-74,18-15-586,-2 7 339,31-19-870,-18 10 596,4 0-3,3-4 44</inkml:trace>
        </inkml:traceGroup>
        <inkml:traceGroup>
          <inkml:annotationXML>
            <emma:emma xmlns:emma="http://www.w3.org/2003/04/emma" version="1.0">
              <emma:interpretation id="{F2DCDF92-FE41-434A-BB9B-ED262BBE5BED}" emma:medium="tactile" emma:mode="ink">
                <msink:context xmlns:msink="http://schemas.microsoft.com/ink/2010/main" type="inkWord" rotatedBoundingBox="9202,10923 10174,10830 10298,12136 9327,12229"/>
              </emma:interpretation>
              <emma:one-of disjunction-type="recognition" id="oneOf10">
                <emma:interpretation id="interp50" emma:lang="en-US" emma:confidence="0">
                  <emma:literal>B</emma:literal>
                </emma:interpretation>
                <emma:interpretation id="interp51" emma:lang="en-US" emma:confidence="0">
                  <emma:literal>%</emma:literal>
                </emma:interpretation>
                <emma:interpretation id="interp52" emma:lang="en-US" emma:confidence="0">
                  <emma:literal>8</emma:literal>
                </emma:interpretation>
                <emma:interpretation id="interp53" emma:lang="en-US" emma:confidence="0">
                  <emma:literal>,</emma:literal>
                </emma:interpretation>
                <emma:interpretation id="interp54" emma:lang="en-US" emma:confidence="0">
                  <emma:literal>G</emma:literal>
                </emma:interpretation>
              </emma:one-of>
            </emma:emma>
          </inkml:annotationXML>
          <inkml:trace contextRef="#ctx0" brushRef="#br0" timeOffset="36343.4274">4040 2474 294,'0'-6'497,"3"-4"433,-3 4-521,0 5-10,0-3 345,0 1-384,3 0-3,-3 3-12,0-2-32,2 0-49,4 0 121,-1-1-242,3 1-22,2-3-20,2 0-15,6 1-9,1-1-7,2-2-5,-2 3-4,5 0-6,1-1-5,-3-1-7,4 5-6,-2-2-8,19 3 13,-22 0-28,-3 4-2,-2 0-3,0 3-2,-4 0-3,-2 1 0,1 0 0,-4 3-1,1 0 2,-5 0-2,-3 4 2,-3 0-2,-5-4 0,1 4-3,-6-3-4,-1 5-2,-4-3-3,-2 0-5,2 1-4,-3 0-2,0-4 1,5 1 2,-2 0 2,6-2 2,-1-2 2,0-3 3,0 2 1,8-2 4,2-2 1,2-2-1,1 2 0,0-3 1,0 2 0,0 1-1,4-1 2,4 0 1,-1 1 4,1-2 3,3 5 3,-1-4 3,2 0 3,1-1 4,0 4 3,0-2 1,6 0-1,-4-2 1,1 3-1,0-2 0,1-1-1,-1 3-1,45 7 46,-48-8-56,0-2-4,11 6-2,-16-3-5,-3 0 0,8 11 7,-13-2 13,-13 23 72,8-25-64,-12 19 31,2-15-29,1 0 0,-2 1 0,-5 0 2,0 1 0,0 2-1,-5-4-1,1-1-1,-4 2-2,-5-1-2,2-4-5,-8 1-4,5-2-6,-4-2-9,2 0-16,4-5-19,-1 1-25,3-4-26,6-5-42,-3-1-60,9-2-68,6-6-116,5-4-98,5-9-85,3-1-132,5-5-121,6-3-55,4-3-4,5-3 33,9-6 101</inkml:trace>
          <inkml:trace contextRef="#ctx0" brushRef="#br0" timeOffset="37270.8939">4267 1822 219,'0'-7'379,"4"2"-28,0-9 222,1 10-340,3 3 3,-3-2 13,3-1 23,0 4 327,-3 0-281,3 0 9,0 8 323,-5-4-362,-1-1-38,4 5-45,-4-4-32,3 6-23,3-4-18,9 8 80,-2-7-117,-1 0-8,7-3 4,-3 4 0,3-1-1,-1 0-5,-2-2-3,-2 3-6,0 2-5,-6-2-3,-2 3-1,-3 0 2,-5 3 0,-5 0 2,-5 0 0,-3 5-1,-11 2-4,2-1-4,-10 2-7,-2-2-11,-4 1-11,-1 5-18,-6-6-28,-40 23-158,43-24-36,7-3-133,-2-4-155,-22 3-954,36-8 515,2-2-33,5 2 3,4 0 51,2 0 110</inkml:trace>
          <inkml:trace contextRef="#ctx0" brushRef="#br0" timeOffset="36890.1104">4661 1762 118,'3'-8'352,"0"4"-23,2-3-38,4-4 166,12-6 204,-10 7-76,-6 4-254,-2 1 29,-1 4 24,1-1 14,-3-2-4,-3 3-24,1 1-39,-4 0-32,-7 5 193,4-3-297,-7 4-31,0 1-26,-31 14 76,21-5-134,1 1-14,-1-1-13,0 3-10,5 0-9,-38 52 38,51-55-65,6 2-2,7 11 2,13-1-1,0-18-6,23 13-13,40 0-62,-51-15 28,49 12-187,-57-11 128,15 3-153,-2 2-273,-27-12 329,0 0-10,0-2-601,-12 0 129,-13-7-25,9 1 333,-1 1-46,-49-21-1601</inkml:trace>
        </inkml:traceGroup>
      </inkml:traceGroup>
    </inkml:traceGroup>
    <inkml:traceGroup>
      <inkml:annotationXML>
        <emma:emma xmlns:emma="http://www.w3.org/2003/04/emma" version="1.0">
          <emma:interpretation id="{894E93F9-3DC2-497F-B1F5-96C94D3EFB04}" emma:medium="tactile" emma:mode="ink">
            <msink:context xmlns:msink="http://schemas.microsoft.com/ink/2010/main" type="paragraph" rotatedBoundingBox="3636,13383 13431,11891 13711,13729 3916,152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154998-A232-426E-A612-555899878596}" emma:medium="tactile" emma:mode="ink">
              <msink:context xmlns:msink="http://schemas.microsoft.com/ink/2010/main" type="line" rotatedBoundingBox="3636,13383 13431,11891 13711,13729 3916,15221"/>
            </emma:interpretation>
          </emma:emma>
        </inkml:annotationXML>
        <inkml:traceGroup>
          <inkml:annotationXML>
            <emma:emma xmlns:emma="http://www.w3.org/2003/04/emma" version="1.0">
              <emma:interpretation id="{64DEDD93-1D7D-4A16-A71F-2E2AFA05D86A}" emma:medium="tactile" emma:mode="ink">
                <msink:context xmlns:msink="http://schemas.microsoft.com/ink/2010/main" type="inkWord" rotatedBoundingBox="3636,13383 7934,12729 8208,14527 3910,15182"/>
              </emma:interpretation>
              <emma:one-of disjunction-type="recognition" id="oneOf11">
                <emma:interpretation id="interp55" emma:lang="en-US" emma:confidence="0">
                  <emma:literal>ho.</emma:literal>
                </emma:interpretation>
                <emma:interpretation id="interp56" emma:lang="en-US" emma:confidence="0">
                  <emma:literal>hio=</emma:literal>
                </emma:interpretation>
                <emma:interpretation id="interp57" emma:lang="en-US" emma:confidence="0">
                  <emma:literal>ho..</emma:literal>
                </emma:interpretation>
                <emma:interpretation id="interp58" emma:lang="en-US" emma:confidence="0">
                  <emma:literal>ho=</emma:literal>
                </emma:interpretation>
                <emma:interpretation id="interp59" emma:lang="en-US" emma:confidence="0">
                  <emma:literal>Mo.</emma:literal>
                </emma:interpretation>
              </emma:one-of>
            </emma:emma>
          </inkml:annotationXML>
          <inkml:trace contextRef="#ctx0" brushRef="#br0" timeOffset="52529.1461">-1532 5476 90,'-4'-42'482,"-2"3"25,-2-5-55,-34-106 372,26 93-669,2-7-36,-2-1-24,-2-1-19,5-7-15,-6-68 47,11 70-21,3 3 24,0 6 21,-3-55 182,7 29 78,-6 10 177,7 62-420,0 8-8,0 8-12,4 8-14,-1 8-13,-2 13-16,7 6-10,2 12-4,19 63 67,-8-41-88,4 4-13,4 4-9,35 91 12,-25-86-23,-2 7-5,1-6-5,33 87-1,-41-91-8,-1-1-3,-6-6-3,10 64-15,-21-78 9,-7-1 0,-1-9 2,-4-5 1,0-3 3,0-8 4,0-9 5,0-6 5,0 6 21,0-23-9,5-18 27,-2-18 3,2 7-29,2-8-4,-3 1-3,1-8-2,3 0-3,0-1-3,-3 4-2,5-41-2,-4 44 0,-4 4 0,1 5 0,-1 1-1,6-13 1,-5 22-2,-2 4 0,6 7-2,-2 0 0,3 7 0,1 1 0,4 1 0,0 9 0,3-1 1,2 4 2,2 1 0,-2 4 2,3-5-2,0 5-1,-2-3-3,-4-1-2,-3 0-1,0-5-1,5 6-10,-9-11 10,2-1 0,-7-6 7,0 0 2,-1-5 0,-2 0 0,3-1-1,-1-5 0,-2 0 0,0-1 0,3-19 0,0 18 0,-1-3 0,3 1 0,3-1 0,4 2 0,12-18 7,-7 24 0,-8 0 0,20-6 12,-19 15-6,2 2 2,0 2 1,-3-1 2,4 7-1,0 0 3,0 0-3,0 3 1,0-1-4,-1 2-3,3 3-2,7 10-7,-9-13-14,8 7-60,-13-8-6,2-3-173,-2-4-226,0-9-281,0-13-131,-7 10 344,-1-1-99,3-10-679</inkml:trace>
          <inkml:trace contextRef="#ctx0" brushRef="#br0" timeOffset="53181.3417">-358 4907 421,'3'-20'534,"2"4"12,-2 0-57,2 1-48,0 0-44,0 0-24,0 4-4,1 2 0,2-5 331,-8 9-398,2 3-44,-2 2-34,3 2-28,-2 3-26,-1 4-25,4 3-21,0 4-14,1 3-7,3 4-8,0 2-11,18 36 43,-7-26-81,-4 0-9,9 4-9,22 40 7,-18-38-23,-4 2-5,1-1-8,4-3-9,-3 3-13,-1-6-17,-4 2-21,-3-3-30,-2-4-45,-3-2-45,-5 0-47,-3-2-59,-1-7-79,-4-1-57,-1-3-35,-2-4-9,-2-4 7,0-1 0,-1-3-37,1-3-35,0-2-2,5-5 0,3-3 18</inkml:trace>
          <inkml:trace contextRef="#ctx0" brushRef="#br0" timeOffset="53288.8037">677 4930 207,'13'-19'511,"-2"3"11,2-1-44,0 1-72,-1 1-28,1 0-23,0 0-8,-3 1 1,1 2 11,-6 6 3,0-3-9,1 4-26,-14 3 438,-3 7-571,-50 28 234,32-11-322,-5 8-11,-3-2-12,2 4-10,-2 5-11,3-3-11,4 3-10,1 1-12,7-4-8,1 2-8,5-8-6,6 5-6,2-4-8,5-3-4,3-2-6,0 0-5,5-3-5,3-2-2,5-2-4,6-6 0,16 10-26,-9-20 35,-1 2 4,1-6 3,3-3 5,0-5 2,0-4 4,-2-3 4,0-1 1,1-7 2,-4 0-1,17-31 0,-26 24 0,-4 3 3,-3-2 1,-2-26 13,-6 30-4,0 0 6,-4 4 3,2 6 6,-4-1 2,-2 1 1,3 6-1,0 0-3,0 3-1,0 2-5,-1-2 5,4 3-21,-1 5-5,3-2-7,0 1-27,0 2 3,0 2-13,0 8-93,0-6 31,-2 4-39,-4 5-273,1-6 107,5 1-88,-3 1-59,6-2-35,2 4-669,27-3-306,-9-8 761,10-4 75</inkml:trace>
          <inkml:trace contextRef="#ctx0" brushRef="#br0" timeOffset="53732.0702">2633 4683 318,'8'-9'493,"9"-1"739,4-7 687,-22 17-1254,-3 0-368,-4 0-36,-6 10 177,-34 7 45,28-6-371,-7-3-19,-26 16 47,21-10-89,2 1-9,-1-2-12,-35 15 6,33-13-31,7-4-8,-22 12-36,14-7-56,18-9 18,-1 2-144,9-6 76,16 0-600,1-9 489,1 5-39,4-4-28,-4 2-22,6-4-13,-2 6-14,-1-3-48,0 4-71,-2 1-79,-3 2-14,2 1 16,1 0 29</inkml:trace>
          <inkml:trace contextRef="#ctx0" brushRef="#br0" timeOffset="54086.6306">2711 4883 484,'10'3'1795,"-2"3"-710,-5-3-710,-3 1 15,-3 1-3,-101 69 1482,78-62-1767,0 0-23,1-3-17,-1 3-17,2-5-19,1 2-21,-1-5-24,7 0-27,-1 2-40,2-5-56,3-1-68,5-1-116</inkml:trace>
        </inkml:traceGroup>
        <inkml:traceGroup>
          <inkml:annotationXML>
            <emma:emma xmlns:emma="http://www.w3.org/2003/04/emma" version="1.0">
              <emma:interpretation id="{CEAFEE06-0ED9-4179-92DA-083CCA181FDF}" emma:medium="tactile" emma:mode="ink">
                <msink:context xmlns:msink="http://schemas.microsoft.com/ink/2010/main" type="inkWord" rotatedBoundingBox="10524,12840 11326,12718 11515,13960 10713,14083"/>
              </emma:interpretation>
              <emma:one-of disjunction-type="recognition" id="oneOf12">
                <emma:interpretation id="interp60" emma:lang="en-US" emma:confidence="1">
                  <emma:literal>In</emma:literal>
                </emma:interpretation>
                <emma:interpretation id="interp61" emma:lang="en-US" emma:confidence="0">
                  <emma:literal>in</emma:literal>
                </emma:interpretation>
                <emma:interpretation id="interp62" emma:lang="en-US" emma:confidence="0">
                  <emma:literal>on</emma:literal>
                </emma:interpretation>
                <emma:interpretation id="interp63" emma:lang="en-US" emma:confidence="0">
                  <emma:literal>Ins</emma:literal>
                </emma:interpretation>
                <emma:interpretation id="interp64" emma:lang="en-US" emma:confidence="0">
                  <emma:literal>h</emma:literal>
                </emma:interpretation>
              </emma:one-of>
            </emma:emma>
          </inkml:annotationXML>
          <inkml:trace contextRef="#ctx0" brushRef="#br0" timeOffset="55321.9781">5296 4836 313,'1'-23'469,"11"-28"321,-11 19-520,11-76 248,-19-27-93,-19-72 332,18 154-535,-1 3 11,-9-94 465,13 99-496,-1 2-22,1-38 133,5 44-172,0 6-15,0 2-10,3 6-9,-1 5-3,-2 2-6,0 5-7,0 0-11,3 3-13,0 0-15,-3 7-12,2 1-8,3 5-7,3 3-2,0 11 3,1 6 7,3 13 12,-4 7 10,0 8 7,6 82 75,-7-58-70,-7 1-5,1 3-8,-1-1-14,-1-1-9,1-5-9,-4-1-6,1-6-5,2 45 3,1-63-8,1-11-2,2-1 0,1-10 1,5 9 5,-1-20-4,2-13-2,1-6-2,3-2-4,3-7-2,7-7-2,-5-4-4,2-5-3,0-2-7,-1-2-4,-2 0-3,19-36-28,-24 40 27,0 4 0,-1 3 0,-4 4 2,4 6 5,1 4 3,-7 5 2,2 2 2,0 6 0,0 5 0,0 0 1,0 4 3,-1 0 1,1 1 1,-4 3 0,4-2 0,-1 2 0,-6-1 0,4-5 0,-2 2-4,1-4-2,-3 1-1,-1-5 0,3-2 0,-1 1-11,1-3 17,-3-6 2,8-6 1,-3 0 6,0-1 0,3 0 0,-3-8 0,3 5 1,0-7 0,9-24 8,-5 24-4,-3 0 2,2-3 0,-1 5 1,1-1 1,-4 6 0,9-6 6,5 13 6,-8 6-3,11 10 32,3 28 60,-6-7-29,-5 0-16,-8-19-40,0 3-7,1 5 5,-1-12-22,0 3-10,2 2-103,-10-7 26,-2-6-55,-4 0-385,6-6 89,0-1-91,0-1-107,3-4-152,2 0-85,3 0-15,5-1 26,5 1 77</inkml:trace>
        </inkml:traceGroup>
        <inkml:traceGroup>
          <inkml:annotationXML>
            <emma:emma xmlns:emma="http://www.w3.org/2003/04/emma" version="1.0">
              <emma:interpretation id="{5B3432AF-DAD6-439F-BE1B-B32266DDAC55}" emma:medium="tactile" emma:mode="ink">
                <msink:context xmlns:msink="http://schemas.microsoft.com/ink/2010/main" type="inkWord" rotatedBoundingBox="12317,12346 13474,12170 13711,13729 12554,13906"/>
              </emma:interpretation>
              <emma:one-of disjunction-type="recognition" id="oneOf13">
                <emma:interpretation id="interp65" emma:lang="en-US" emma:confidence="0">
                  <emma:literal>3°</emma:literal>
                </emma:interpretation>
                <emma:interpretation id="interp66" emma:lang="en-US" emma:confidence="0">
                  <emma:literal>30</emma:literal>
                </emma:interpretation>
                <emma:interpretation id="interp67" emma:lang="en-US" emma:confidence="0">
                  <emma:literal>30°</emma:literal>
                </emma:interpretation>
                <emma:interpretation id="interp68" emma:lang="en-US" emma:confidence="0">
                  <emma:literal>309</emma:literal>
                </emma:interpretation>
                <emma:interpretation id="interp69" emma:lang="en-US" emma:confidence="0">
                  <emma:literal>39</emma:literal>
                </emma:interpretation>
              </emma:one-of>
            </emma:emma>
          </inkml:annotationXML>
          <inkml:trace contextRef="#ctx0" brushRef="#br0" timeOffset="56538.2848">7579 3258 335,'3'-7'452,"0"3"-19,-1-4-25,73 4 3414,-36 35-3117,-7-3-378,-14-14-192,-1 5-18,1 0-16,-2-2-15,2 2-14,-2-2-13,-4 5-14,1-3-9,0 39 28,-13-38-51,-8 3-9,-5-4-12,-8 0-18,-9 2-29,-9 1-36,-10 1-67,-11 3-89,-7-2-157,-5-2-129,-5 4-201,-7-3-142,-1 4-59,-3-1-17,3-2 22,5-3 61</inkml:trace>
          <inkml:trace contextRef="#ctx0" brushRef="#br0" timeOffset="55881.6583">7163 4142 320,'8'-8'576,"-1"-3"65,7 3-15,1-3-73,-3 0-49,8 0-28,33-23 832,-32 24-962,-1-2-55,4 5-46,-1-1-39,1-1-31,-2 6-26,-1-1-20,3 3-17,-3 1-17,0 1-16,-2 3-16,1-1-14,-6 2-12,2 6-9,-6-3-5,1 4-5,-3-1-4,-6 4-2,-7 14 5,-8-11-12,3 2-5,-9-1-6,1 1-9,-2 2-9,-1-5-11,0 6-11,0-8-9,3 4-8,4-5-4,-1 0-4,-7 7-68,14-11 77,5-5 6,-2 2 7,5-1 8,0-1 7,13-1-5,-2-1 35,-1-3 7,6 0 8,19 0 32,-8 1-13,-4-1 5,2 4 5,1-2 2,0-1 2,1 3 3,-5 0 2,2 0-3,-1 2-1,-2 0-2,-4 0-4,3-1-4,-7 5-5,9 7 13,-11-8-26,-4-1-1,1 3-1,-2 1-1,-4 3 0,-2-4-1,-2 7 0,-4-5-3,-2 3 2,1-1-1,-9 2 0,-1 1-2,-8 1 1,-26 12 10,21-14-12,-4-3-6,-37 8-35,43-15-11,2-1-26,-21-6-223,33-11 22,3-1-134,3-10-95,6-3-98,2-6-155,2-3-104,1-4-34,2-2 16,6-6 61</inkml:trace>
          <inkml:trace contextRef="#ctx0" brushRef="#br0" timeOffset="56245.4497">8020 3109 87,'2'-15'537,"2"0"67,0 0 37,-1 7-54,-1-8 432,-2 9-554,0 4-16,-9 1 334,5 2-479,-9 7-48,3 3-46,-3 1-42,-6 8-30,5 1-24,-6 2-15,6 6-15,1 0-15,0-1-15,2 3-12,3 1-10,3 2-8,2-4-8,6 2-5,10 21-9,11-2-33,-14-28 4,20 10-61,-14-19 25,-3-3-10,3-2-10,15-1-118,-6-14-87,-12-1 102,13-20-360,-5-14-255,-13 19 336,-3-4-83,-2 3-103,-3-2-61,-3 3 1,-2 3 60,-3 1 65</inkml:trace>
        </inkml:traceGroup>
      </inkml:traceGroup>
    </inkml:traceGroup>
    <inkml:traceGroup>
      <inkml:annotationXML>
        <emma:emma xmlns:emma="http://www.w3.org/2003/04/emma" version="1.0">
          <emma:interpretation id="{32DD6B49-4275-417B-A6E5-7062DF2A0C78}" emma:medium="tactile" emma:mode="ink">
            <msink:context xmlns:msink="http://schemas.microsoft.com/ink/2010/main" type="paragraph" rotatedBoundingBox="5146,14800 24708,14069 24866,18313 5305,190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5173AD2-8E1D-4888-B688-B1ED70745F7C}" emma:medium="tactile" emma:mode="ink">
              <msink:context xmlns:msink="http://schemas.microsoft.com/ink/2010/main" type="line" rotatedBoundingBox="5146,14800 24708,14069 24779,15977 5218,16708"/>
            </emma:interpretation>
          </emma:emma>
        </inkml:annotationXML>
        <inkml:traceGroup>
          <inkml:annotationXML>
            <emma:emma xmlns:emma="http://www.w3.org/2003/04/emma" version="1.0">
              <emma:interpretation id="{8B7A80E1-4E4C-430E-9BD5-25F85E677C1F}" emma:medium="tactile" emma:mode="ink">
                <msink:context xmlns:msink="http://schemas.microsoft.com/ink/2010/main" type="inkWord" rotatedBoundingBox="5172,15481 7613,15390 7659,16617 5218,16708"/>
              </emma:interpretation>
              <emma:one-of disjunction-type="recognition" id="oneOf14">
                <emma:interpretation id="interp70" emma:lang="en-US" emma:confidence="0">
                  <emma:literal>Imo</emma:literal>
                </emma:interpretation>
                <emma:interpretation id="interp71" emma:lang="en-US" emma:confidence="0">
                  <emma:literal>Elmo</emma:literal>
                </emma:interpretation>
                <emma:interpretation id="interp72" emma:lang="en-US" emma:confidence="0">
                  <emma:literal>limo</emma:literal>
                </emma:interpretation>
                <emma:interpretation id="interp73" emma:lang="en-US" emma:confidence="0">
                  <emma:literal>lmao</emma:literal>
                </emma:interpretation>
                <emma:interpretation id="interp74" emma:lang="en-US" emma:confidence="0">
                  <emma:literal>lemon</emma:literal>
                </emma:interpretation>
              </emma:one-of>
            </emma:emma>
          </inkml:annotationXML>
          <inkml:trace contextRef="#ctx0" brushRef="#br1" timeOffset="78442.7725">-210 6886 175,'3'-21'420,"2"-2"-32,8-54 345,-9 49-576,9-53 210,-5 56-269,8-46 184,-11 54-179,5-21 137,-7 25-97,0-2 15,-1 4 7,-2 0 1,3 3-3,-1-3-8,1 6-9,0-5-17,-1 3-17,4 0-16,7-23 134,-8 18-153,-1 0 1,1 4 5</inkml:trace>
          <inkml:trace contextRef="#ctx0" brushRef="#br1" timeOffset="71402.1286">-7 7552 5676,'13'-5'203,"-82"-14"-1056</inkml:trace>
          <inkml:trace contextRef="#ctx0" brushRef="#br1" timeOffset="78792.6485">-72 6331 5029,'1'-5'82,"367"986"1496,-351-1019-1578,-4 4 1,-10 23-1,1 2 1,-3 1-1,2-1 0,-3 5-1,0 1 0,0 3 0,0 0 0,0 0-1,-3 3 1,3 1-1,0 1 1,-1-1-1,-3 4-1,1-1-4,-2 0-12,0-1-15,2 4-24,-3-4-33,-1 1-49,-1 0-49,-1 0-76,-1-2-96,-1 1-82,-10 6-692,8-11 386,0 5-53,-3-1-9,7-5 42,1 0 82</inkml:trace>
          <inkml:trace contextRef="#ctx0" brushRef="#br1" timeOffset="72210.9332">67 6360 2162</inkml:trace>
          <inkml:trace contextRef="#ctx0" brushRef="#br1" timeOffset="82963.7723">600 7089 92,'0'0'225,"0"0"5,0 0-1,0-4 372,1 0-309,6-11 211,-6 12-354,-1-1 25,4 1 22,1-3 489,-2 4-448,2-6 193,-2 5-249,-2 2-30,4-3-29,2 3 60,-6 1-105,4 1-2,-2 7 7,-3 0 8,3 6 8,-3-1 7,0 26 113,0-19-114,0 2-10,0 1-12,0-1-18,0-1-15,2 0-11,-2-3-10,5 16 7,-2-22-23,2 10 1,-2-10 0,0-8-6,-3 1 3,2-5 1,-2 0 0,3 0 0,-1-9 10,1 3-12,0 0-2,-3-4-2,2-13 1,1 11-4,7-21 0,-2 16-1,3-4 0,-2-1 0,4-1-1,5 0 0,1 0-1,-1-1 0,-1 1 2,4-1 0,-3 5-1,-2 0 0,14-14 0,-18 19 0,-3 2 0,-1 4-1,-3-3-1,3 7 2,-3 0 0,-2-2-1,0 5 0,-1-3-1,4 3 2,-4 1-2,1 5 1,-1-4-1,6 17 5,-3 1 9,3 9 9,-3-1 5,-2-15-13,0 3 1,-1 15 10,1-15-11,-3-2 4,0 2 4,-3 14 24,3-15-18,-2 1-1,-1-4-2,3 1-2,-3-3-4,1 7 4,2-11-15,0 2-1,0-3-2,-3 2 3,3-6-3,0 0-2,0 0-2,-2-6-3,-1 5-10,3-7-19,-3 1-31,-2-2-51,3 0-61,-1-2-108,3-4-115,0-4-114,0-3-156,0 1-122,5-1-57,0 0-7,3 1 26,0 2 87</inkml:trace>
          <inkml:trace contextRef="#ctx0" brushRef="#br1" timeOffset="83329.8486">1277 6714 449,'3'-12'440,"-1"4"-47,1-4-61,0 2-55,-1 2-20,-2 0-1,0 4 5,0-1 5,0 2 4,0-1 277,3 4-67,0 0-278,-1 0-20,3 4-17,3 4-11,0 1-11,3 2-6,-5 4-2,7 0-6,-2 4-7,5 2-15,-6 2-12,3 0-10,0 4-8,-2-4-7,-1 3-6,2 2-6,-4-4-6,-3 2-7,0 0-6,1 24 18,-6-24-35,0-1-6,0-3-5,-3 0-3,0-2-2,1 18 0,-1-11-8,2-8-19,-3-12-9,1 0-21,3-3-31,-1-1-43,1 0-296,0-6 71,0 0-73,1-1-63,-2-3-92,-3 0-108,4-3-71,5-7-763,2 5 858</inkml:trace>
          <inkml:trace contextRef="#ctx0" brushRef="#br1" timeOffset="83971.5243">2100 6709 522,'5'-14'448,"1"1"-48,-1 3-84,-3 1-56,4 0-33,-4 2-18,2 0-10,-4 2-2,0 1 4,0-1 200,0 3-213,0 2-13,0 2-13,0-2-12,-4 5-6,-1-1-7,-3 4-7,-2 3-3,-1-1-1,-2 6 8,-3 3 3,-2 2 1,-2 1-7,-1 1-6,-2 4-7,-1 3-10,3-3-14,-1 4-16,1-3-16,5-1-14,3 3-12,0-3-9,4-6-9,-4 40 12,13-49-23,1 0 0,12 7 16,37 12 72,-37-27-62,17 0 38,-14-4-36,2-3 0,-2 2-1,29-13 58,-31 6-67,15-9 17,-16 5-28,-3-3-1,4-1-5,-7-3-1,5 0-3,-4 0-1,0-5-2,0 0 0,-3-2 0,3-1-2,-3-1 0,3 2 0,-3 1 0,0 3 0,1-1 0,-1 5 1,3-15-1,-6 22 1,6-13-1,-5 17 1,-2 0-1,3 2 0,-4 2 1,0-1 0,0 3 5,-4 1 4,0 0 5,-1 0 5,0 1 1,-19 6 25,11-2-21,0 1-4,0-1-3,-17 9 4,17-10-14,-8 5 2,10-7-7,3 2-1,3-3-2,-3 2 0,7-3 0,-3 1-3,3-1-8,-2 0 1,-1 0-5,4 0-8,-1 0-70,-2 3 13,3-3-34,-2 2-42,2-2-48,0 0-78,0 0-102,2 0-74,-2 0-85,0 0-120,0 0-99,-2 3-38,2 1-4,2 1 57</inkml:trace>
        </inkml:traceGroup>
        <inkml:traceGroup>
          <inkml:annotationXML>
            <emma:emma xmlns:emma="http://www.w3.org/2003/04/emma" version="1.0">
              <emma:interpretation id="{DB18E2A5-449F-4A97-9409-80A2088BBF97}" emma:medium="tactile" emma:mode="ink">
                <msink:context xmlns:msink="http://schemas.microsoft.com/ink/2010/main" type="inkWord" rotatedBoundingBox="9118,15576 9639,15556 9653,15929 9132,15948"/>
              </emma:interpretation>
              <emma:one-of disjunction-type="recognition" id="oneOf15">
                <emma:interpretation id="interp75" emma:lang="en-US" emma:confidence="1">
                  <emma:literal>=</emma:literal>
                </emma:interpretation>
                <emma:interpretation id="interp76" emma:lang="en-US" emma:confidence="0">
                  <emma:literal>$</emma:literal>
                </emma:interpretation>
                <emma:interpretation id="interp77" emma:lang="en-US" emma:confidence="0">
                  <emma:literal>£</emma:literal>
                </emma:interpretation>
                <emma:interpretation id="interp78" emma:lang="en-US" emma:confidence="0">
                  <emma:literal>X</emma:literal>
                </emma:interpretation>
                <emma:interpretation id="interp79" emma:lang="en-US" emma:confidence="0">
                  <emma:literal>s</emma:literal>
                </emma:interpretation>
              </emma:one-of>
            </emma:emma>
          </inkml:annotationXML>
          <inkml:trace contextRef="#ctx0" brushRef="#br1" timeOffset="86072.6162">4174 6484 361,'8'-7'426,"8"-12"301,1 3-210,-11 9-274,2-4 279,-3 6-242,-5 2 7,3 1-3,-3-2 245,0 1-129,0 3-256,0 0-31,0 0-23,-3 0-16,3 0-8,-2 0-2,-1 0 1,-2 3 2,-3 1-1,0 1 2,-2 2 0,-6-1 2,-4 1-2,-6 4-6,-3-3-5,-1 4-8,-1-1-5,-6 4-5,2-4-7,-2 3-7,0 0-5,7-2-5,1 0-5,1 0-3,4-5-2,8 0-1,-1 0-2,7-2-2,2-4-1,3 1-2,-1 2 0,1-4 0,5 0-1,0 0-2,0 0 0,0 0 0,5-4 0,-2 2-1,2 2-1,0-1-2,-2 1-4,2-4-11,-1 3-15,11-5-231,-14 6 107,4 0-62,-1 0-70,-1 0-51,-2 3-30,4 0-24,2 2-42,-6-4-70,4 5-70,1-2-36,2 0 19,5 1 32</inkml:trace>
          <inkml:trace contextRef="#ctx0" brushRef="#br1" timeOffset="86433.0767">4149 6680 200,'5'-5'426,"1"-6"351,-4 10-465,1-1-32,-2-3-11,-5 5 305,-1 0-262,-3 5 10,0-2 6,-18 13 312,8-9-349,1 5-40,-3-2-42,-2 1-36,-2-3-29,3 1-25,-5 1-25,6-1-21,0-1-17,1-4-13,5 3-11,-1-2-8,2-4-7,-4 3 1,12-1-11,0 1-4,-1-4 0,-1 0-2,4 0-7,0 0-5,3 0 4,0 0-3,-2 0-22,-6 0-428,5 4-615,14-15-2051,-6 7 2520,8-2 42</inkml:trace>
        </inkml:traceGroup>
        <inkml:traceGroup>
          <inkml:annotationXML>
            <emma:emma xmlns:emma="http://www.w3.org/2003/04/emma" version="1.0">
              <emma:interpretation id="{C86E47FA-A689-47A8-8E07-D2A416241749}" emma:medium="tactile" emma:mode="ink">
                <msink:context xmlns:msink="http://schemas.microsoft.com/ink/2010/main" type="inkWord" rotatedBoundingBox="10626,15437 11711,15396 11734,16010 10649,16051"/>
              </emma:interpretation>
              <emma:one-of disjunction-type="recognition" id="oneOf16">
                <emma:interpretation id="interp80" emma:lang="en-US" emma:confidence="0">
                  <emma:literal>.</emma:literal>
                </emma:interpretation>
                <emma:interpretation id="interp81" emma:lang="en-US" emma:confidence="0">
                  <emma:literal>$</emma:literal>
                </emma:interpretation>
                <emma:interpretation id="interp82" emma:lang="en-US" emma:confidence="0">
                  <emma:literal>+</emma:literal>
                </emma:interpretation>
                <emma:interpretation id="interp83" emma:lang="en-US" emma:confidence="0">
                  <emma:literal>x</emma:literal>
                </emma:interpretation>
                <emma:interpretation id="interp84" emma:lang="en-US" emma:confidence="0">
                  <emma:literal>€</emma:literal>
                </emma:interpretation>
              </emma:one-of>
            </emma:emma>
          </inkml:annotationXML>
          <inkml:trace contextRef="#ctx0" brushRef="#br1" timeOffset="111524.4718">5556 6279 112,'0'0'462,"3"0"-73,-3 0-86,0 0-55,0-3-32,0 3-15,0-1-3,0 1-4,0 0 2,0 0 2,3 0 2,-1 0 5,-2 0 7,3 0-1,-1 0-4,-2 0-9,3 0-17,2 0-17,3 0-14,4 4-18,1 3-23,8 1-16,-3-2-15,3 6-8,4-4 0,-4 6 2,3 2-6,23 17 44,-30-18-63,4 1 2,-5 1 3,-6-1-1,-2-1-2,0 0-4,-5 1 1,-3 0 2,-6 1 3,-7 4-1,-1-1-3,-14 5-5,-2-1-4,-12 3-3,-1-2-4,-9 6-7,-7-4-6,-2 3-5,2-2-2,6-1-6,5 0-22,4-9-45,14 1-89,6-8-96,9-1-102,12-5-671,19-14 308,18-3-133,6-4-51,10 0 27</inkml:trace>
          <inkml:trace contextRef="#ctx0" brushRef="#br1" timeOffset="111077.3292">6157 6279 566,'2'-3'458,"1"3"-85,-1 0-76,-2 0-49,6 0-33,-6 0-21,2 0-15,-2 0-10,3 0-13,-1-1-9,-2 1-6,3-3 3,-3 1 20,0 2 22,0-3 25,3 3 21,-3 0 12,0 0 3,0 0-5,-3 0-14,3 0-28,-3 0-32,-4 3-34,-6 2-34,-6 2-24,-2 2-20,-4 0-16,-4 5-12,-2 3-9,-2-2-7,-1 3-6,3 1-1,3-6-4,-1 3 0,8-2 0,2 2-1,-1-3 0,7 2 0,5-1 0,4-2 0,4 1 0,4 2 0,8-4 1,0 2 2,6-1-1,3 6 1,5-4-1,3-1 0,-1 1 1,3 2 0,-1-4-1,4 0 0,0-2 0,-1 1-1,0-3 1,-6-1-3,5-3-5,-5-1-6,39-6-84,-52-1 30,1-3-25,-10 1-38,-4-4-49,-2 1-51,-4-2-42,-6-1-37,-5 0-42,-5 3-43,1-2-38,-7 1-57,2-2-82,4 0-78,-5 4-30,5 1 0</inkml:trace>
        </inkml:traceGroup>
        <inkml:traceGroup>
          <inkml:annotationXML>
            <emma:emma xmlns:emma="http://www.w3.org/2003/04/emma" version="1.0">
              <emma:interpretation id="{0EA0736A-A894-4701-A0FC-465DC0A74FC8}" emma:medium="tactile" emma:mode="ink">
                <msink:context xmlns:msink="http://schemas.microsoft.com/ink/2010/main" type="inkWord" rotatedBoundingBox="12902,14510 13530,14487 13578,15775 12951,15799"/>
              </emma:interpretation>
              <emma:one-of disjunction-type="recognition" id="oneOf17">
                <emma:interpretation id="interp85" emma:lang="en-US" emma:confidence="0">
                  <emma:literal>he</emma:literal>
                </emma:interpretation>
                <emma:interpretation id="interp86" emma:lang="en-US" emma:confidence="0">
                  <emma:literal>In</emma:literal>
                </emma:interpretation>
                <emma:interpretation id="interp87" emma:lang="en-US" emma:confidence="0">
                  <emma:literal>h</emma:literal>
                </emma:interpretation>
                <emma:interpretation id="interp88" emma:lang="en-US" emma:confidence="0">
                  <emma:literal>M</emma:literal>
                </emma:interpretation>
                <emma:interpretation id="interp89" emma:lang="en-US" emma:confidence="0">
                  <emma:literal>hr</emma:literal>
                </emma:interpretation>
              </emma:one-of>
            </emma:emma>
          </inkml:annotationXML>
          <inkml:trace contextRef="#ctx0" brushRef="#br1" timeOffset="112602.0674">7564 6346 110,'15'-20'611,"1"-6"0,2-2-106,-2-7-89,1 1-65,-4-9-45,3 3-32,-3-8-30,-2 3-23,-1-9-1,1 7 10,-5-3 2,6 7 1,-3-1-10,3 4-15,-3 2-17,2 5-19,-4 5-23,4 0-36,-3 8-24,2-1-25,1 2-19,-5 2-12,9-5-6,-6 4-4,1 2-3,3-1-6,1-3 0,-4 1 2,0 0 4,-2 1 5,0 5 4,-4-1 3,3 2 0,-6 6 0,4 1-2,-2 3-4,-3 2-4,-3 2-6,-2 9-2,1 5-5,-4 6 0,-5 4 0,3 6 0,-3 4 2,-3 2-1,3 7 2,1-1-1,-1 6 0,2-2-4,1 2 0,-1 2-1,3-3-2,1 4 0,-4 0-2,1 3 0,-1-1 0,-3-2 0,-6 0 3,3-1-2,-1-1-1,-6-3 0,3 0-1,4-7 1,-1 0 0,2-7 0,3-4-2,3-4 0,2-3 1,4-5-1,-3-1 1,6-6 0,-3-2 4,4-2 8,0-2 5,4-5 4,-3-2 3,6-2 2,-1-8 2,2 0 2,3-7-4,2-3-6,5-4-6,-1-7-5,4-2-3,5-2 0,3 0-3,-4-1-2,8-1-1,-8 6-1,-2 0 0,1 3 0,-3 10-1,-7 6-2,2 2 0,-3 9-1,-3 8 1,-2 5 1,-2 5-2,-6 10 3,0-1-1,-3 3 1,-2-1 1,-1 4 0,1-3 0,-3-1 0,3-1 1,-3-2-1,3-1 0,-3-7 0,6 0 0,-1-3 1,0-1 0,3-4-1,-2-3 2,2 2 1,2-2-1,1-4 3,2-4-2,6-2 1,-1 0-2,3-1 3,0-8-2,3 5-1,0-8 0,-2 3-2,2-8 1,2 1-1,3 4 1,-4-2-1,4 1 0,-2 1 0,-1 3-1,-2-1-1,-6 5-1,3 5-1,-2 2 0,-6 4-2,3 4 1,-7 5 3,2 3 0,-3 2 0,-3 3 1,2-2 1,-3 3 0,0-3 1,-1 1 1,-2 1-3,3-1 2,2-1 0,-4 0-1,1 0 1,2-2 0,1 1-3,-1-2-8,1 0-10,2-3-14,-3-1-19,0-1-26,3 0-46,-2-2-70,-1 1-87,3-6-90,-2 1-103,-4-2-124,4-2-194,-1-1-99,3-3-39,5 2 17</inkml:trace>
        </inkml:traceGroup>
        <inkml:traceGroup>
          <inkml:annotationXML>
            <emma:emma xmlns:emma="http://www.w3.org/2003/04/emma" version="1.0">
              <emma:interpretation id="{46317AE8-CF92-47CE-808E-777AFEAB51F3}" emma:medium="tactile" emma:mode="ink">
                <msink:context xmlns:msink="http://schemas.microsoft.com/ink/2010/main" type="inkWord" rotatedBoundingBox="14426,15071 15033,15049 15058,15726 14452,15749"/>
              </emma:interpretation>
              <emma:one-of disjunction-type="recognition" id="oneOf18">
                <emma:interpretation id="interp90" emma:lang="en-US" emma:confidence="1">
                  <emma:literal>3</emma:literal>
                </emma:interpretation>
                <emma:interpretation id="interp91" emma:lang="en-US" emma:confidence="0">
                  <emma:literal>z</emma:literal>
                </emma:interpretation>
                <emma:interpretation id="interp92" emma:lang="en-US" emma:confidence="0">
                  <emma:literal>.</emma:literal>
                </emma:interpretation>
                <emma:interpretation id="interp93" emma:lang="en-US" emma:confidence="0">
                  <emma:literal>5</emma:literal>
                </emma:interpretation>
                <emma:interpretation id="interp94" emma:lang="en-US" emma:confidence="0">
                  <emma:literal>Z</emma:literal>
                </emma:interpretation>
              </emma:one-of>
            </emma:emma>
          </inkml:annotationXML>
          <inkml:trace contextRef="#ctx0" brushRef="#br1" timeOffset="113355.8705">9108 6035 160,'8'-5'463,"0"2"14,-3-6-67,3 2-72,3 0-37,-5 0-24,2-1-13,0 1-6,5-2 8,-2 2 4,-4 2 8,14-5 284,-8 3-280,3 2-8,-4 3-22,6-2-35,22-6 110,-19 5-215,-2 1-27,2 1-23,0 2-18,0-2-13,-3 3-10,1 3-8,-5-2-5,-1 5-2,-5 3-1,-2 2 0,-12 22 8,-2-14-8,-22 26 7,7-21-7,-1 0-5,-5 0-5,4 1-8,-1-2-5,3-2-8,-1-1-4,8-1-4,2-3-1,1-3 1,5-1 4,3-7 5,-1 2 7,4 1 8,2-7 4,2 5 3,4-6 6,-1 0 4,3 0 3,2 0 2,2-3 5,1 0-2,16 2 23,-11-2-21,1 1-1,-1-1 0,-1 3-1,7-4-6,-6 1 2,0 3-1,1 0-3,-1 0 0,-1 3 0,1 1-2,1-1 0,-4 3 2,4 2 6,-6-1-1,1 2 2,-1 1 0,1-1 4,-1 3 0,-6-4 2,1 5 0,-4-1-6,-4 0 4,0 0 0,-4 0 1,-17 14 17,8-13-20,0 2 0,-8-3-3,0 2-1,2-2-4,-8 1 1,4-2-3,-1 1-1,-1 0-1,-1 0-1,4-4-2,-2 3-2,1-4-6,2-3-20,-4 0-29,4-1-58,-3 0-101,3-3-100,-2-3-106,-1 0-117,-1 2-161,2-5-149,-9 1-76,6 2-14,-3-1 61</inkml:trace>
        </inkml:traceGroup>
        <inkml:traceGroup>
          <inkml:annotationXML>
            <emma:emma xmlns:emma="http://www.w3.org/2003/04/emma" version="1.0">
              <emma:interpretation id="{F5D44673-3510-46D4-A9A5-38DC1ACEEECA}" emma:medium="tactile" emma:mode="ink">
                <msink:context xmlns:msink="http://schemas.microsoft.com/ink/2010/main" type="inkWord" rotatedBoundingBox="17007,15361 19183,15280 19215,16137 17039,16218"/>
              </emma:interpretation>
              <emma:one-of disjunction-type="recognition" id="oneOf19">
                <emma:interpretation id="interp95" emma:lang="en-US" emma:confidence="0">
                  <emma:literal>D</emma:literal>
                </emma:interpretation>
                <emma:interpretation id="interp96" emma:lang="en-US" emma:confidence="0">
                  <emma:literal>5</emma:literal>
                </emma:interpretation>
                <emma:interpretation id="interp97" emma:lang="en-US" emma:confidence="0">
                  <emma:literal>H</emma:literal>
                </emma:interpretation>
                <emma:interpretation id="interp98" emma:lang="en-US" emma:confidence="0">
                  <emma:literal>=</emma:literal>
                </emma:interpretation>
                <emma:interpretation id="interp99" emma:lang="en-US" emma:confidence="0">
                  <emma:literal>G</emma:literal>
                </emma:interpretation>
              </emma:one-of>
            </emma:emma>
          </inkml:annotationXML>
          <inkml:trace contextRef="#ctx0" brushRef="#br1" timeOffset="117369.0575">11612 6407 258,'0'0'351,"7"0"-84,-6 0-77,10 0 109,-6 0-152,3 0 168,0 3 50,-6-3-171,11 4 191,-5-4-191,3 2 5,23 6 226,-12-4-196,4 0 11,11 0 3,4 2-1,11-1-13,9-2-25,6-3-31,12 1-35,1-1-34,85-1 26,-88 1-97,-1-3-10,-9 3-9,47 0-7,-71 0-27,-3 0-28,7 3-129,-34-3 44,-16 4-274,-7-4 130,-11 1-50,-38 2-496,19 0 257,-4-3-124,-2 1-48</inkml:trace>
          <inkml:trace contextRef="#ctx0" brushRef="#br1" timeOffset="117678.2303">11887 6680 394,'16'-5'1570,"-8"2"-1180,1-1-20,3 0-6,-3 1-8,17-6 317,-13 6-361,6 1-24,2-1-35,30 2 120,-20 1-247,7 0-31,4 1-26,8 2-19,4-1-15,1 3-10,-2-3-8,4 1-4,-5-1-5,-3-2-1,-7 0-2,-3 0-1,-6 0 0,-7 0-3,-5 0-4,-7 0-17,-2-2-39,-4-1-71,-7-1-89,-1-1-78,-1-2-90,-11 0-92,3-2-134,-3 1-157,3-8-76,-4-13-800</inkml:trace>
          <inkml:trace contextRef="#ctx0" brushRef="#br1" timeOffset="118744.0769">12801 6237 119,'2'-7'527,"-2"-2"-61,3-1-86,-3 2-59,0 3-42,0-5-19,0 6-4,0-1 1,0 1 0,0 1-5,0 1-15,-3-1-18,3 3-19,-2 0-19,2 3-21,0-1-17,0 1-22,-3 1-16,3 3-5,3 0-13,-3-1-1,2 1 1,2 1-2,8-1-4,1 1-1,4-1 0,7 0-6,4-1 10,8 4-9,8-2-5,2-3-7,7 2-10,-1 2-8,-1 1-10,-1-1-7,-7-1-12,2 4-4,-5 0-3,-6 2-2,28 12 1,-33-12-8,0 0 0,-7 0 2,3 1-1,0-1 1,-2-2-1,2 3 0,3-4-1,-9 0 2,8-3 1,-8 0-1,-3-2-2,0-1 1,-3 0 1,-3-1 1,-4-2 2,-1 4 5,-3-6 3,-2 1 4,-2 2 3,-6 2 1,-3-5 0,-7 8 1,4-1-2,-7 4-7,-3-3-3,1 4-3,3-1-3,-6 6-2,-1 0 0,1-4 0,0 6-2,-3 0 2,2 0-1,-5 1 0,-2 1 0,-1-2 2,-3 4-1,-4-1 1,0-2-1,0 0 0,4 2 0,1-1 1,5-2-1,5 0-7,1-1-13,5-2-24,7-4-45,1-1-77,0-2-88,7-1-84,6-4-97,6-4-111,4 0-148,3-4-137,4-1-59,9-2 13,8-2 50</inkml:trace>
        </inkml:traceGroup>
        <inkml:traceGroup>
          <inkml:annotationXML>
            <emma:emma xmlns:emma="http://www.w3.org/2003/04/emma" version="1.0">
              <emma:interpretation id="{8729CB36-0A46-42DD-96DC-7D4DFF3F6FFD}" emma:medium="tactile" emma:mode="ink">
                <msink:context xmlns:msink="http://schemas.microsoft.com/ink/2010/main" type="inkWord" rotatedBoundingBox="19852,15422 20906,15254 20991,15783 19936,15952"/>
              </emma:interpretation>
              <emma:one-of disjunction-type="recognition" id="oneOf20">
                <emma:interpretation id="interp100" emma:lang="en-US" emma:confidence="0">
                  <emma:literal>36</emma:literal>
                </emma:interpretation>
                <emma:interpretation id="interp101" emma:lang="en-US" emma:confidence="0">
                  <emma:literal>G=</emma:literal>
                </emma:interpretation>
                <emma:interpretation id="interp102" emma:lang="en-US" emma:confidence="0">
                  <emma:literal>"=</emma:literal>
                </emma:interpretation>
                <emma:interpretation id="interp103" emma:lang="en-US" emma:confidence="0">
                  <emma:literal>s.</emma:literal>
                </emma:interpretation>
                <emma:interpretation id="interp104" emma:lang="en-US" emma:confidence="0">
                  <emma:literal>367</emma:literal>
                </emma:interpretation>
              </emma:one-of>
            </emma:emma>
          </inkml:annotationXML>
          <inkml:trace contextRef="#ctx0" brushRef="#br1" timeOffset="119146.8523">15479 6225 305,'9'-4'509,"-1"0"-58,0-3-83,-6 0-43,4 3-37,-1 0-21,-5 2-13,0-3-10,0 3-20,-5 2-24,-3-2-23,-4 4-20,-8 0-17,-1 3-18,2 5-17,-8 1-18,1 4-6,-1 4 2,-2 0 4,3 2 4,-2 3 6,4-3 0,6 5 0,2-2-8,1-4-6,4 3-8,3-2-8,3 1-10,5-3-9,0 0-5,5 0-5,3-2-3,5-1-7,3-1-7,0 0-5,2 0-3,-1-3-2,4-4-2,0 1-2,-3 1 1,1-4-3,-1-1-1,-2 0-2,-7-3-6,3 0-13,-6-2-26,0-2-48,1 0-66,-1-3-65,-4-28-817,-4 20 560,-4-3-88,-1-5-124,-1 2-41,-4 4 3</inkml:trace>
          <inkml:trace contextRef="#ctx0" brushRef="#br1" timeOffset="119515.154">14803 6248 349,'0'-5'450,"2"-1"-63,6-2 209,5-3-114,-8 10-270,1-2-17,0-1 154,1 4-202,-6 0-4,-1 0 6,7 1 11,-6 5 9,3-2 11,4 0 11,-3 4 11,3 2 8,4-4-7,1 4-16,5-2-20,3 1-23,0 1-20,1-2-18,2-2-19,-3 4-15,0-1-14,-4-2-11,0 1-7,-5 3-3,3 8 31,-12-7-33,-3-4-1,-3 4-1,-4-1 0,-4 1-3,-5 1-1,-3 2-3,-8-1-4,-1 1-4,-5-3-4,-1 5-2,-5-1-1,-2 0-4,2-1 0,-1 0-2,2 0-3,4 0-15,0-4-29,7-2-58,0 0-109,7-4-106,-7-1-121,13-2-137,-6 1-175,8-3-130,-1 0-61,5 0-3,6 0 71</inkml:trace>
        </inkml:traceGroup>
        <inkml:traceGroup>
          <inkml:annotationXML>
            <emma:emma xmlns:emma="http://www.w3.org/2003/04/emma" version="1.0">
              <emma:interpretation id="{C5C060D8-D775-4239-98C3-F73FEF66F161}" emma:medium="tactile" emma:mode="ink">
                <msink:context xmlns:msink="http://schemas.microsoft.com/ink/2010/main" type="inkWord" rotatedBoundingBox="21468,15508 21874,15493 21884,15744 21477,15759"/>
              </emma:interpretation>
            </emma:emma>
          </inkml:annotationXML>
          <inkml:trace contextRef="#ctx0" brushRef="#br1" timeOffset="121098.316">16422 6371 410,'3'-3'458,"-1"0"-86,1 3-75,0-1-25,-3 1-20,2-4-10,-2 3-2,5 1 8,1-2 16,-4-2 20,-2 3 17,3-1 12,-1-2 6,-2 4-1,0-1-9,0 1-21,0 0 359,0 0-509,-5 0-29,-5 0-23,-1 0-17,-3 1-17,-6-1-13,3 4-12,-9-2-11,0-1-6,-6 5-4,5-5-2,-5 3-1,6-3 1,0 2-1,4 0 0,1-3-2,2 0-1,6 0 2,0 0 0,5 0 0,2 0-1,-1 0 0,6 0-1,-2 0 0,1 0-3,2 0-8,2 0-7,-2 0-14,3 0-17,-2 0-26,6 0-41,-6 0-68,3 0-82,-3 0-73,-1 0-68,3 0-73,-3 1-66,0-1-97,4 4-129,-3-3-37,7 1 20,5 6 41</inkml:trace>
          <inkml:trace contextRef="#ctx0" brushRef="#br1" timeOffset="121408.5666">16473 6566 536,'4'0'510,"-1"1"-72,-3 3-83,0-4-51,0 0-30,0 0-5,-3 0 13,-2 0 15,0 0 5,-6 7 5,1-6 3,-6 2-2,0 0-9,2-2-26,-6 2-40,0 0-44,0-2-40,-1 3-38,-3-4-28,4 1-25,-1-1-17,6 2-13,-30 3 2,36-5-39,4 0-19,-2 0-38,3-1-74,-1-3-92,2 2-88,1-3-104,-4-25-2532,9 22 2079,2 1 59</inkml:trace>
        </inkml:traceGroup>
        <inkml:traceGroup>
          <inkml:annotationXML>
            <emma:emma xmlns:emma="http://www.w3.org/2003/04/emma" version="1.0">
              <emma:interpretation id="{C082F7DE-A836-4467-8F58-ADBDDA3C262B}" emma:medium="tactile" emma:mode="ink">
                <msink:context xmlns:msink="http://schemas.microsoft.com/ink/2010/main" type="inkWord" rotatedBoundingBox="22530,14380 24716,14298 24772,15777 22586,15859"/>
              </emma:interpretation>
              <emma:one-of disjunction-type="recognition" id="oneOf21">
                <emma:interpretation id="interp105" emma:lang="en-US" emma:confidence="0">
                  <emma:literal>his</emma:literal>
                </emma:interpretation>
                <emma:interpretation id="interp106" emma:lang="en-US" emma:confidence="0">
                  <emma:literal>bito</emma:literal>
                </emma:interpretation>
                <emma:interpretation id="interp107" emma:lang="en-US" emma:confidence="0">
                  <emma:literal>brio</emma:literal>
                </emma:interpretation>
                <emma:interpretation id="interp108" emma:lang="en-US" emma:confidence="0">
                  <emma:literal>biro</emma:literal>
                </emma:interpretation>
                <emma:interpretation id="interp109" emma:lang="en-US" emma:confidence="0">
                  <emma:literal>bato</emma:literal>
                </emma:interpretation>
              </emma:one-of>
            </emma:emma>
          </inkml:annotationXML>
          <inkml:trace contextRef="#ctx0" brushRef="#br1" timeOffset="131322.9812">19252 6571 123,'8'0'323,"0"0"-33,0-4-45,7-3 73,-7 7-210,3-1-22,-3 1-15,5-7 47,-7 7-62,1 0-1,6 0 54,-12 0-56,2 0 0,1 0 61,-4 0-54,0 0 4,0 0 91,0 0-61,0-4 15,0 4 16,0 0 15,0-1 16,0 1 11,0 0 6,0 0 3,1 0-4,-1 0-7,0 0-11,0 0-14,0 0-16,-1 0-13,1 0-15,-4 0-7,1 0-11,-2 0-8,-3 0-11,-5 0-8,1 0-7,-9 0-6,3 1-5,-6 3-6,-2-4-3,-4 0-2,-7 3 4,-3 1 0,-5-3 2,-3 5 0,-7-5-1,-4 3 2,-4-4-1,-1 7-1,-2-7 1,-1 1-1,0-1 0,1-1 0,-2 1-1,1-4-2,0 1-2,-1 3 0,6 0-2,2 0-3,4 0-2,3 7-4,5-6-2,2 5-1,1 1-3,-36 6 0,46-2-5,-32 4-3,1-2 1,39-5 2,1-1 0,-48 9 8,36-9-1,23-6-5,-26-2 11,29 1-3,-15-6 48,21 6-41,1 0 11,-5 0-14,4 0-10,-1 4-2,-4-4-2,2 2-3,-4-1-1,0 3 0,-3-1 1,-15 2-1,17-1 3,4-2 2,-7-1 4,10 3-2,2-1-2,1-3 0,-4 0 2,8 0-1,0 0 1,3 0 0,2 0 5,-1 0-3,1 0-1,2-3-1,7-1-24,5 1-90,-11 3-2,18-5-388,8-9-443,-20 6 214,5 4-102,-6 4-49,0 1-9</inkml:trace>
          <inkml:trace contextRef="#ctx0" brushRef="#br1" timeOffset="125366.811">17255 6387 160,'16'-10'417,"0"-2"-12,-6-3-44,6-2-53,0-2-31,-2-1-20,-1-4-19,3-3-16,0-6-20,-2-2-23,6-2-28,-6-3-27,2-7-23,19-58 48,-15 47-98,1-3-15,-1-2-12,0-1-8,4-1-7,0 2 2,-5 3 8,2 8 19,-5 6 13,0 4 14,-3 2 16,1-19 140,-6 37-89,-3 6-1,-2 4-15,1 2-13,-4 5-12,0 8-12,0 5-16,-7 5-17,2 8-5,4 9-3,-7 5 3,3 4 4,-3 7 2,-3 7 0,6-1-2,-3 5-7,3 0-8,2 6-7,1-4-6,-3 2-4,2-1-5,0-2-3,1-4-1,-4-1 0,1-4 0,3-1 0,-4-8-3,1-4 1,-8 28 2,5-40 2,7-3 1,-7-6 2,5-1 7,1-2 9,2-1 9,0-4 11,0-2 6,0-5 4,2-11 55,2 3-58,8-8-8,8-25 17,24-37-24,-31 54-32,-1 1-1,21-28-4,-32 40-1,12-4-9,-13 11 7,0 11-6,0 5 4,0 6 5,6 2 0,1 5 1,-4-15 1,2-5 0,6 2 2,2-6 2,-8-2-2,-1-2-2,8-1 0,2-12 2,-6 7-4,0-6 1,8-16 0,-6 16-1,14-20 0,-11 19 1,0-1-1,9-9-1,-11 15 0,-1 3 0,19-2 0,-21 10 0,9 8-1,-8-1 1,-1 6 0,4 12 1,-7-11 0,-2 24 3,-6-16-1,0-3-2,-10 23 3,0-6 1,-1 13 2,7-37-3,6-4-2,-4 3 1,2-3-3,0-2-9,1 1-17,2-2-24,0-5-51,2-2-339</inkml:trace>
          <inkml:trace contextRef="#ctx0" brushRef="#br1" timeOffset="125622.7451">18436 5802 1745,'94'-102'4069,"-91"99"-4036,1 1 0,-4 0 1,1 2-4,-1-3 21,0 1-32,5-5 15,-2 4-23,1-1-9,-4 3-2,1-3 0,-1-3-265,0 7 22,-1 5-516,-11 9-502,7-5 419,1 1-56,-1-1 19,2 3 63</inkml:trace>
          <inkml:trace contextRef="#ctx0" brushRef="#br1" timeOffset="126797.3457">18556 5738 507,'3'-5'444,"0"2"-66,2-11 430,-2 7-221,2 3-220,-3 4-296,4 4 71,-4 1-98,1 2 12,-1 0 15,4 2 17,-4-1 14,4 17 126,-1-13-109,-4 0 3,-1 3 0,0-1 5,0 5-2,0 0 0,-6 22 127,-5 3-16,3 7-53,6-26-116,-4 23 27,4-25-60,2 22 31,0-4 0,0-22-31,0 0 1,0-6 0,-3 16 31,1-16-41,2-1-5,0-2-3,0-1-4,0 0-1,0-2-3,0 0-3,0-2 0,0 2-2,0-4 0,0 1 1,0-3 0,0 3-1,0-106-3961,0 94 3159,-6 4 35</inkml:trace>
          <inkml:trace contextRef="#ctx0" brushRef="#br1" timeOffset="127598.8956">18989 5910 374,'2'-4'418,"4"0"-65,1-10 417,-1 9-557,-4 2-9,1-1-6,0 1-5,-6-5 825,3 5-782,-3 3 5,-18 7 414,8-3-490,-2 3-35,-10 12 34,10-7-117,3 3-15,-1-2-10,3 2-6,2 1-5,0-2 2,0 2-5,6 0 0,-2 2-1,4-3-3,0 1 1,0-2-1,4 0 2,-2 2-4,6-5 2,-3 4-3,3-3 4,0-1-1,0 1 1,0-3 1,0 0-4,5 6 4,0-7 2,-5-2-3,-4-2-1,11 4 16,-7-7 9,-2-1-9,-1 0 3,16-13 48,-13 6-50,5 0-3,0-5-5,14-13 2,-11 10-11,0 2-1,15-16 0,-19 14-2,0 4 0,0 0-1,-5-1 1,4 6 1,-3-4 0,0 1-1,-3 2 0,0 1-1,6-16 4,-11 14-4,2 0 2,-2 1-1,0 0 4,-2-2-1,2 2 2,-3-3 0,0 3 0,1-3 0,2 1-1,-3 1 2,0-3 0,3 6 0,-2-6 0,-1 4 0,3-4 12,-2 3 4,2 5-11,-3 3-3,0-1 1,3 1-2,-2 0 0,-3 0 0,-1 1-1,-2 2-2,1 2 0,-4-2 1,3 1-2,-5 0 0,4 3-2,-3-4 1,3 2 0,-2 1-1,4-5 0,-1 3-2,3-4-8,-1 0-15,4 3-30,-2-3-235,0-3 14,0 3-552,-8-5-533,4-1 496,2 5-29</inkml:trace>
        </inkml:traceGroup>
      </inkml:traceGroup>
      <inkml:traceGroup>
        <inkml:annotationXML>
          <emma:emma xmlns:emma="http://www.w3.org/2003/04/emma" version="1.0">
            <emma:interpretation id="{0B4524AE-23DF-4B20-83BE-9860DFC214FE}" emma:medium="tactile" emma:mode="ink">
              <msink:context xmlns:msink="http://schemas.microsoft.com/ink/2010/main" type="line" rotatedBoundingBox="18987,17196 24289,15710 24820,17607 19518,19092"/>
            </emma:interpretation>
          </emma:emma>
        </inkml:annotationXML>
        <inkml:traceGroup>
          <inkml:annotationXML>
            <emma:emma xmlns:emma="http://www.w3.org/2003/04/emma" version="1.0">
              <emma:interpretation id="{DD90BD03-59F1-43F6-86E9-BC5F93A19398}" emma:medium="tactile" emma:mode="ink">
                <msink:context xmlns:msink="http://schemas.microsoft.com/ink/2010/main" type="inkWord" rotatedBoundingBox="19175,17867 19884,17669 19977,18000 19268,18198"/>
              </emma:interpretation>
              <emma:one-of disjunction-type="recognition" id="oneOf22">
                <emma:interpretation id="interp110" emma:lang="en-US" emma:confidence="1">
                  <emma:literal>=</emma:literal>
                </emma:interpretation>
                <emma:interpretation id="interp111" emma:lang="en-US" emma:confidence="0">
                  <emma:literal>$</emma:literal>
                </emma:interpretation>
                <emma:interpretation id="interp112" emma:lang="en-US" emma:confidence="0">
                  <emma:literal>I</emma:literal>
                </emma:interpretation>
                <emma:interpretation id="interp113" emma:lang="en-US" emma:confidence="0">
                  <emma:literal>:</emma:literal>
                </emma:interpretation>
                <emma:interpretation id="interp114" emma:lang="en-US" emma:confidence="0">
                  <emma:literal>.</emma:literal>
                </emma:interpretation>
              </emma:one-of>
            </emma:emma>
          </inkml:annotationXML>
          <inkml:trace contextRef="#ctx0" brushRef="#br1" timeOffset="135845.5968">14531 8826 313,'-2'1'611,"2"3"-70,-5 0-116,-1 0-68,-2 3-30,1 1-7,-4-2 0,-2 1 6,0 0 5,-4 0 2,-2-1-8,1 1-20,-5 1-31,-23 3 159,17-6-283,3 2-42,1-1-33,-7 0-23,1 1-16,1 0-10,-2 0-9,1 2-7,-20 7-8,4 1-72,28-10-33,1 0-80,-11 1-442,15-3 167,-20 2-900,2-1-389</inkml:trace>
          <inkml:trace contextRef="#ctx0" brushRef="#br1" timeOffset="135504.7932">14484 8575 397,'0'-7'534,"3"7"22,0-4-115,-3 3-85,2-2-68,-2 3-54,0-3-29,-2 3-10,-1 0 0,-14 0 466,5 0-414,0 3 3,-6-3-5,-3 4-18,-8 0-24,-40 15 102,27-11-202,-2 3-26,0 1-18,1 0-14,-2 0-12,10-1-9,-5 1-5,12-4-6,-1 3-4,9-4-2,4-2-3,3-2-1,0 2 2,5-2 0,1-3 0,1 0-3,4 0-2,-1-3-7,3 2-11,3-3-23,-1 1-35,1-1-59,0 3-79,-1-2-68,3 0-61,1 3-69,-4 3-59,6-3-71,0 4-120,0 0-88,2-1-11,2 5 22</inkml:trace>
        </inkml:traceGroup>
        <inkml:traceGroup>
          <inkml:annotationXML>
            <emma:emma xmlns:emma="http://www.w3.org/2003/04/emma" version="1.0">
              <emma:interpretation id="{CFCD5241-6CB6-4B93-8860-6B33E01594A6}" emma:medium="tactile" emma:mode="ink">
                <msink:context xmlns:msink="http://schemas.microsoft.com/ink/2010/main" type="inkWord" rotatedBoundingBox="21085,17533 21618,17384 21909,18423 21376,18572"/>
              </emma:interpretation>
            </emma:emma>
          </inkml:annotationXML>
          <inkml:trace contextRef="#ctx0" brushRef="#br1" timeOffset="163266.0629">15708 8474 2912,'5'-19'471,"24"-26"-85,27-4-120,-40 42-232,80-27 79,180 127-82,-264-17 17,-144 174 202,39-84-184,1-37-4,118-96 300,167-79 88,-142 39-408,44 0 3,-74 7-39,46 7 7,-54-6-12,19 17 0,-24-11-1</inkml:trace>
          <inkml:trace contextRef="#ctx0" brushRef="#br1" timeOffset="163506.4472">16506 9273 5987,'-4'1'11</inkml:trace>
        </inkml:traceGroup>
        <inkml:traceGroup>
          <inkml:annotationXML>
            <emma:emma xmlns:emma="http://www.w3.org/2003/04/emma" version="1.0">
              <emma:interpretation id="{21C766C2-E832-4A77-BF37-9897E8C6031D}" emma:medium="tactile" emma:mode="ink">
                <msink:context xmlns:msink="http://schemas.microsoft.com/ink/2010/main" type="inkWord" rotatedBoundingBox="22831,16119 24289,15710 24673,17083 23215,17492"/>
              </emma:interpretation>
              <emma:one-of disjunction-type="recognition" id="oneOf23">
                <emma:interpretation id="interp115" emma:lang="en-US" emma:confidence="0">
                  <emma:literal>his</emma:literal>
                </emma:interpretation>
                <emma:interpretation id="interp116" emma:lang="en-US" emma:confidence="0">
                  <emma:literal>has</emma:literal>
                </emma:interpretation>
                <emma:interpretation id="interp117" emma:lang="en-US" emma:confidence="0">
                  <emma:literal>hr}</emma:literal>
                </emma:interpretation>
                <emma:interpretation id="interp118" emma:lang="en-US" emma:confidence="0">
                  <emma:literal>In]</emma:literal>
                </emma:interpretation>
                <emma:interpretation id="interp119" emma:lang="en-US" emma:confidence="0">
                  <emma:literal>hrs</emma:literal>
                </emma:interpretation>
              </emma:one-of>
            </emma:emma>
          </inkml:annotationXML>
          <inkml:trace contextRef="#ctx0" brushRef="#br1" timeOffset="133504.151">17659 7423 342,'10'-7'404,"1"-4"-44,-1-1-63,2 0-40,0-3-28,-3-1-15,3-5-13,-3-1-13,-1 3-17,0-8-22,0 1-21,-1-2-18,-1-1-17,-4-1-17,4-1-15,-1 0-13,0 4-3,-1 0 1,1 8-1,2 0 1,-2 2 2,-1 5 7,0-4 10,-3 6 10,6-1 11,-6 3 11,2 0 15,-1-2 12,4 1 12,-4 2 10,1-2 8,-1 2 5,-2 1-1,3-2-9,0 4-11,-3 1-15,0 3-15,-3 0-20,0 3-20,1 3-17,-3 9-13,-1 1-14,0 10-5,-2 5-4,-4 3 1,-34 237 104,44-223-102,-14 83 16,11-93-28,1-1-3,-3-3 1,-1-2-2,3-4 0,-3-2 0,2 0-1,-10 13 3,8-21-1,0-3-1,0-3 1,3 2 0,0-6-1,2 0 2,1-1-1,2-6 3,0 2 0,2-3 0,4-3 1,1-2 1,18-17 7,-9 7-8,2 2-2,1-6-2,-1-2 0,0 0 0,1 2-2,8-13 2,-14 18-2,-5 5-1,3 0 0,-6 1-1,0 4-1,-2 1 0,-1 3-2,6 0 1,-3 5 0,3 11-1,-2-6 3,-1 2 1,-4 0 0,6 11 5,-6-12-4,-1-2-1,5 0 2,-5 1-2,3-3 0,1 0 0,-4-3-1,0 1 1,1-3 1,-1-2 4,3 0 0,-1 0-1,6-2 2,3-5-1,-1 0-2,3-2 2,0-3-2,6-1-1,-1-1-2,-1-2 1,7 2-3,-3 1 2,-6-1 0,4 2 0,-6 3-1,-1 0 0,-2 6 1,-2-4 0,-3 3 0,0 4 0,3 0-2,-3 0 1,1 4 0,2 3 1,-3-4 0,3 3 0,9 12 1,-9-9 0,1 0 0,-3 1-1,2 2 0,-3-1 1,3-3 1,-2 3 0,-1-3 1,-3 3 0,1-3 1,0-1 2,-3 2-1,0 0 0,-3 1 0,-2-4 2,2 4-1,1-4-5,-4 1-14,4-4-36,2 1-72,0 0-112,2-8-130,9 0-142,2-3-190,4-4-156,8-1-86,2-2-30,5 0 29</inkml:trace>
          <inkml:trace contextRef="#ctx0" brushRef="#br1" timeOffset="134154.3812">18771 7408 571,'11'-8'526,"-3"5"-30,-1-5-105,7 4-57,-1-3-44,0-4-29,1 6-18,2-5-11,2 3-10,1 0-10,4 3-12,-6-1-16,4 0-19,0 3-23,-3-3-22,1 5-26,-5 0-27,6 0-21,-8 2-13,1 1-6,-3 1 0,-2 4 5,-3-1 4,-5 2 8,0 3 6,-2-1 2,-4 2 0,-7 5-2,0 1-6,0-4-4,-5 4-10,1-1-7,-2 1-7,4 0-5,-1 0-2,3-4-4,4 0-2,-3-2-3,4-1 1,0-4-1,4 0 1,2 0 2,2-5-1,-3 2-1,0-3 2,3 2 0,3-3-2,0 2 3,3 0 2,2 2 1,5-5 3,0 1 1,3 1 3,2 2 4,1 0 3,2-1 6,-2-2 0,0 3 4,-4-3 3,4 5 1,-5-3 1,3 2-1,-5-3 1,0 5-1,-6 0 0,2 0 1,-3 0 0,1 0 0,-4 3 2,1-1-1,-3-1 1,3 6-1,-3-3-2,-3 2 0,0 1 0,-5 0 0,3 0 4,0 3 0,-3-2 5,-1 4 2,-4-1 1,0-6 3,-8 3 0,2-2-3,0 2-3,-6 1-5,3-3-6,-2 1-5,-5 2-4,7-2-7,-2-2-3,3-4-6,0 1-15,6-2-23,-1-5-33,0 3-70,7-7-133,-1-1-147,-4-3-180,7-6-250,-4 4-121,3-4-57,3 1-25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34:47.40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5799A9E-FDEA-45F8-B1D9-46EBE32C03BD}" emma:medium="tactile" emma:mode="ink">
          <msink:context xmlns:msink="http://schemas.microsoft.com/ink/2010/main" type="writingRegion" rotatedBoundingBox="25047,10131 20258,11143 19968,9771 24758,8759"/>
        </emma:interpretation>
      </emma:emma>
    </inkml:annotationXML>
    <inkml:traceGroup>
      <inkml:annotationXML>
        <emma:emma xmlns:emma="http://www.w3.org/2003/04/emma" version="1.0">
          <emma:interpretation id="{196657C9-9C10-43CC-B289-29CF2FC0A8B0}" emma:medium="tactile" emma:mode="ink">
            <msink:context xmlns:msink="http://schemas.microsoft.com/ink/2010/main" type="paragraph" rotatedBoundingBox="25047,10131 20258,11143 19968,9771 24758,87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5691EA-F002-4052-8DBF-C1B3546A7814}" emma:medium="tactile" emma:mode="ink">
              <msink:context xmlns:msink="http://schemas.microsoft.com/ink/2010/main" type="line" rotatedBoundingBox="25047,10131 20258,11143 19968,9771 24758,8759"/>
            </emma:interpretation>
          </emma:emma>
        </inkml:annotationXML>
        <inkml:traceGroup>
          <inkml:annotationXML>
            <emma:emma xmlns:emma="http://www.w3.org/2003/04/emma" version="1.0">
              <emma:interpretation id="{CBEDEE67-AB36-436D-845D-5032977E71CA}" emma:medium="tactile" emma:mode="ink">
                <msink:context xmlns:msink="http://schemas.microsoft.com/ink/2010/main" type="inkWord" rotatedBoundingBox="25047,10131 20258,11143 19968,9771 24758,8759"/>
              </emma:interpretation>
              <emma:one-of disjunction-type="recognition" id="oneOf0">
                <emma:interpretation id="interp0" emma:lang="en-US" emma:confidence="0">
                  <emma:literal>soon</emma:literal>
                </emma:interpretation>
                <emma:interpretation id="interp1" emma:lang="en-US" emma:confidence="0">
                  <emma:literal>soooo</emma:literal>
                </emma:interpretation>
                <emma:interpretation id="interp2" emma:lang="en-US" emma:confidence="0">
                  <emma:literal>soo.</emma:literal>
                </emma:interpretation>
                <emma:interpretation id="interp3" emma:lang="en-US" emma:confidence="0">
                  <emma:literal>soo-n</emma:literal>
                </emma:interpretation>
                <emma:interpretation id="interp4" emma:lang="en-US" emma:confidence="0">
                  <emma:literal>so-n</emma:literal>
                </emma:interpretation>
              </emma:one-of>
            </emma:emma>
          </inkml:annotationXML>
          <inkml:trace contextRef="#ctx0" brushRef="#br0">2099-2 381,'4'-2'790,"11"7"339,-5-1-694,-6 1-176,22 10 588,-18-8-568,8 24 588,-14-24-729,-2 4-22,-2 6 65,-9 5-53,4-13-81,-12 14 18,6-10-44,4 1-3,-4 4-4,0 0-1,0-2 3,-16 18 24,17-18-13,-1 5 3,0-5 3,-3 0 4,0-3 3,3 2 3,-2-3 2,-1 3 1,-1 0 1,-4-7 3,0 4 1,-33 11 53,28-11-53,-6-2 0,6-1-1,-1 0-2,3-2-3,1-3 0,2-1-2,1-2-3,0-1-3,3-1-5,-17-5 17,20 2-31,-2 0-5,-2-3-4,-14-4 1,22 5-8,-3 0-2,2 1 0,1 0 2,2 1-1,4-1-2,-8-3 2,11-3 1,1 4-1,1-8-7,3-1 2,0 6-4,1-7-2,3 4-3,10-18-14,22-18-15,-26 33 27,-7 9 8,12-9-25,-8 11 0,7-2-30,3 6 10,-13-5 40,2 5 3,-2-3 4,8 0-1,-8 4 3,6-3-1,-8 3 3,9 3-4,-4 1 2,-6 0 1,3 9 0,-8-6 2,-3 0 2,1 0 1,-4-1-2,4 4 2,-6-4 0,0 5-2,0-3 1,3-1 0,-3 1-1,7-1-1,-6 1 0,1 4-1,-1-5 1,6-2 0,-6-1 0,3 4 0,-1-1 1,-5 0 0,-4-1 1,1 2 2,-2 0 3,-26 11 16,12-6-5,-7-1 6,-57 12 30,28-9-24,-12 1-2,-15 0 0,-7 3-7,-9 0-3,1 0-8,-6-2-2,14 0-2,-1-1-2,19 1-1,5-5-1,14 3 1,7-4-2,13 1 2,7-2 0,5-4-1,2 2-1,9-1-1,0-3 0,6 1-1,3-2 1,-1-2-1,6 2-1,2 0-2,2-3-1,2 2-2,2-2-2,2 2-4,8-1-3,0-1-4,3 5-5,2-3-2,2 2-1,1-3 0,3 3 2,2-2 2,-4-2 4,-1 5 4,26 2-8,-36-6 18,-3 3 4,-3 4 12,-10-1 1,-3-1 2,-11 10 19,9-7-15,1 0-2,-3-2-2,3 2-3,-3 1-3,4-1-1,0 1-3,2 1 0,0 1-1,1-1 0,-3 1-1,6 1 0,-1-1 0,1 2 0,-6 11 6,5 4 6,0-14-4,3 9 19,0-15-11,6 3 3,-4-2 2,9 7 29,-1-6-24,1-4 4,20 19 51,-11-10-40,1-3-13,-11-3-21,1-5-1,-3 1-7,-1-1-14,1-3-21,3 2-28,-3-1-42,1-3-72,1-3-93,6-3-147,5-10-105,1-1-142,2-4-172,5-1-73,-6-8-20,2 1 26,8-2 67</inkml:trace>
          <inkml:trace contextRef="#ctx0" brushRef="#br0" timeOffset="404.8158">1696-515 501,'2'-12'1085,"1"8"-586,13-3 1158,1 6-553,-12 1-813,11 0 347,-14 1-496,1 3-30,0-1 103,-3 1-168,-6 0-11,4 4-8,-2-5-10,-8 9-36,4-1-33,-1-6-46,4 3-49,-3-4-66,0 1-110,3 2-97,-1-3-67,-9 6-728,2-4 470,-3-2-33,0 3 15,2 4 82</inkml:trace>
          <inkml:trace contextRef="#ctx0" brushRef="#br0" timeOffset="599.7038">1434-291 397,'0'-2'563,"-3"-6"1561,3 8-1708,-9 0 346,-11 8-143,-225 108-162,219-102-802,-3-6-87,-27 17-851,19-15 491,-1 3-21,-4 2 21,-6 4 90</inkml:trace>
          <inkml:trace contextRef="#ctx0" brushRef="#br0" timeOffset="1352.7948">-268 509 968,'2'0'450,"4"0"-93,-6 0-54,-6 4 201,-9 4-8,-13 7 15,10-8-266,-1 5-19,-15 8 146,7-1-115,15-12-165,8-1-12,0 5 56,4-7-68,7 0 3,-1 0 1,2 3 3,3-3 3,-1 0-1,3-1-3,-2 1-8,-1 0-8,6 8 42,-8-9-56,-7 1-5,3 1-1,-3-1-2,-2 2-1,-4-4-5,-2 2-3,1-1-3,-2 0-5,-5-2-3,0-1-4,-19-4 3,18-1-11,-5 1-1,4-3-1,-1-5-2,-13-15-3,20 5 0,-3-1-3,4-2-3,2-9-1,-1 3-1,6 2 0,-2-1 3,3 3 1,-5-17 4,2 28 10,1 3 6,-3 4 8,-3-6 43,2 11-24,1 0 5,-13 8 50,2 0-47,3 5 0,-1 3-3,-5 0-4,-2 3-3,6 4-4,-4 0-3,2 4-5,-1-1-3,5 3-5,0-1-5,5 2-3,3-3-3,-1 0-1,6 0-1,11 21 6,-3-25-4,5 1 1,14 19 17,-12-21-12,-1-1 4,-1-2-1,0-1 4,8 14 29,-13-14-17,-3-3 4,-2 0 3,0 1 1,2 13 42,-5-17-46,0 4-6,1 7 12,-1-10-28,-1 0-5,-7 10 7,0-9-9,-5 2 0,-30 10 0,-28 2-51,28-11-8,-4-1-28,-6 2-41,-3-2-72,-2 0-100,-163-12-2231,78-28-207,105 13 1908</inkml:trace>
          <inkml:trace contextRef="#ctx0" brushRef="#br0" timeOffset="2844.5249">-1437 418 138,'8'-6'497,"1"-2"433,-4 4-550,2 2-39,-3 1-29,1 1-12,6 1 285,-9 6-2,-4-1-299,-6 1-21,-17 17 169,4-14-263,0 7-24,-8-4-27,0 3-25,4-1-25,-4 0-22,3-3-14,5 0-11,-13 4 1,9 1-12,23-12-3,2 6 42,5-6-22,0 0 7,0 2 7,3 0 6,3-2 4,-5 6 2,2-3 2,0 2 0,0 2 0,-3-3-2,0 1-7,1 2-5,-4-6-8,1 4-6,-3-1-5,0-1-6,0 3-4,0-4-4,0 1-3,0 3-2,3-3-1,-3 3-1,2-1-1,1 0 0,-1-1 0,1 2 0,0-2 1,-3-1 0,2 2 1,-2-5-1,0 1 3,-2-1-1,2-2 1,-3 1-1,0-3 0,3 2 0,-2-6-2,2 2 0,0-3-1,0-3 0,2 0 0,1-1 0,0-3 0,2 1 0,3-2-1,-1-2 1,4 2 0,-2 1-1,4 2 1,0-1-1,1 2-1,-1-1 1,0 6-1,0-4 1,1 2-1,15 1-1,-13 4 2,0 4 0,-3-4 1,2 1-1,4 5 1,29 11 4,-32-10 0,0 0 3,-6 1 4,7 13 22,-12-7-10,2 0 2,-6 0 2,-1 1 1,0 1-2,-1-1-1,-6 3-2,-6 16 15,1-15-24,-1 0-3,-21 15-21,12-18-26,-3 0-36,-2 0-62,-26 11-408,28-19 85,2-2-110,-1 1-161,2-2-113,-2-2-43,3 1 6,0 0 35,6-1 109</inkml:trace>
          <inkml:trace contextRef="#ctx0" brushRef="#br0" timeOffset="2187.6434">-1991 908 466,'5'0'599,"0"0"39,-2 0-13,-1 0-42,4 0-34,-6 3-27,2-1-22,1-2-31,0 7 278,-1 0-245,1-2-327,-2-1-35,6 3-25,-6-2-19,3 2-16,0-2-13,1 2-11,0 0-10,2-2-8,-6-2-7,6 2-6,-7 1-7,1-5-12,-1 2-14,0-2-18,-1 2-23,-7 1-158,1-4 11,1 0-83,-1-4-128,2 0-97,1-7-797,0 4 473,3-4-41,1-1 10,5-1 51</inkml:trace>
          <inkml:trace contextRef="#ctx0" brushRef="#br0" timeOffset="1885.6847">-2317 993 107,'-8'0'459,"0"0"-8,0 0-60,0 0-90,-4 0 86,7 0-255,0 0-12,0 0 314,5 0-231,5-3 274,-3 0-214,6 2 13,0 1 2,1-4-8,-1 4-23,5 0-26,0 0-21,1 4-21,-1-3-19,-3 5-26,-1-2-22,3 4-19,-4 0-15,0 3-11,-7-1-11,-1 1-8,0 5-7,-5 0-4,-4 2-5,-2 1-6,-5 0-4,1-2-4,-4 2-5,0 0-4,-2 0-1,0-3 0,-3-1 2,3 0 2,0-2 3,-17 6 27,23-12-16,-4-2 2,6-2 0,0-3-1,-8-10 20,17 3-30,-1-4-5,2-5-4,3-22-5,4 13-12,4 1-5,12-24-25,-8 22 16,3 3-2,17-13-23,-14 20 32,-1 2 3,1 2 2,-2 4 3,2-4 2,-2 5 0,-3-4-2,-2 7-6,2-3-56,-12 5 6,-1 2-33,3 0-36,-6 0-261,2 2 84,-3 1-75,1 0-53,-2 1-50,4 1-80,-6 2-114,3-3-58,4 4 2,4-8 61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36:51.19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 57 2356,'0'0'72,"0"-2"51,0-1 179,-2 3-159,2 0-87,2 0-8,6-6 582,-2-37 1202,-6 40-1642,5 10-123,3 22-57,-8 25 17,-21-36-2477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40:21.41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398A4DC-EB3A-4E88-BB13-DBFD0C0A9A7A}" emma:medium="tactile" emma:mode="ink">
          <msink:context xmlns:msink="http://schemas.microsoft.com/ink/2010/main" type="writingRegion" rotatedBoundingBox="17256,2447 15223,2705 15076,1546 17109,1288"/>
        </emma:interpretation>
      </emma:emma>
    </inkml:annotationXML>
    <inkml:traceGroup>
      <inkml:annotationXML>
        <emma:emma xmlns:emma="http://www.w3.org/2003/04/emma" version="1.0">
          <emma:interpretation id="{C7403AF5-8952-4C76-91DA-F2BF03D8A743}" emma:medium="tactile" emma:mode="ink">
            <msink:context xmlns:msink="http://schemas.microsoft.com/ink/2010/main" type="paragraph" rotatedBoundingBox="17256,2447 15223,2705 15076,1546 17109,1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FC4CAF-A6E0-44C0-B841-C903D28B0ED1}" emma:medium="tactile" emma:mode="ink">
              <msink:context xmlns:msink="http://schemas.microsoft.com/ink/2010/main" type="line" rotatedBoundingBox="17256,2447 15223,2705 15076,1546 17109,1288"/>
            </emma:interpretation>
          </emma:emma>
        </inkml:annotationXML>
        <inkml:traceGroup>
          <inkml:annotationXML>
            <emma:emma xmlns:emma="http://www.w3.org/2003/04/emma" version="1.0">
              <emma:interpretation id="{E401340B-DB8E-4189-B166-C6BEBE0B67AB}" emma:medium="tactile" emma:mode="ink">
                <msink:context xmlns:msink="http://schemas.microsoft.com/ink/2010/main" type="inkWord" rotatedBoundingBox="17256,2447 15223,2705 15076,1546 17109,1288"/>
              </emma:interpretation>
              <emma:one-of disjunction-type="recognition" id="oneOf0">
                <emma:interpretation id="interp0" emma:lang="en-US" emma:confidence="0">
                  <emma:literal>IP</emma:literal>
                </emma:interpretation>
                <emma:interpretation id="interp1" emma:lang="en-US" emma:confidence="0">
                  <emma:literal>sit</emma:literal>
                </emma:interpretation>
                <emma:interpretation id="interp2" emma:lang="en-US" emma:confidence="0">
                  <emma:literal>If</emma:literal>
                </emma:interpretation>
                <emma:interpretation id="interp3" emma:lang="en-US" emma:confidence="0">
                  <emma:literal>Sit</emma:literal>
                </emma:interpretation>
                <emma:interpretation id="interp4" emma:lang="en-US" emma:confidence="0">
                  <emma:literal>It</emma:literal>
                </emma:interpretation>
              </emma:one-of>
            </emma:emma>
          </inkml:annotationXML>
          <inkml:trace contextRef="#ctx0" brushRef="#br0">10407 325 291,'18'-19'518,"9"-13"576,-1 0 186,-22 27-922,1 2-27,0 3 229,-5 15-173,0 4-249,0 4-23,0 40 74,-2-28-106,-1 5-11,3 5-13,-1-2-15,1 4-16,-7-1-9,6 1-7,1-4-5,-4 2-2,4-4-3,-3 0 0,3-5-2,0 0-2,0 1-10,-5-7-13,4 3-18,-6-9-19,6 2-20,-4-4-29,-1-1-49,1-1-63,1-4-53,0-2-34,2 2-379,-4-13 288,6-3-85,-2-3-84,2-2-17,2-6 12,9-3 24</inkml:trace>
          <inkml:trace contextRef="#ctx0" brushRef="#br0" timeOffset="631.931">11147 289 1151,'12'-12'403,"-4"5"-97,9-2 138,-13 6-118,-12 27 135,-25 51 134,23-50-451,-20 49 243,21-45-279,-15 19 66,2-2-60,3-22-79,4-1-7,-4-2-7,1 1-4,-25 13 11,17-20-15,-1-1 0,5 0-1,-25 5 2,29-10-7,-1-5-5,6 0 5,1-1 5,2 0 10,2-3 12,-3-3 71,9 3-35,-1-4 12,1 1 4,2 2 3,-3-2-4,0 1-6,3-1-6,-2 3-9,2-3-8,0 2-8,0 1-6,0 0-4,0 0-4,0 0-3,0 0 0,0 0-1,0 0 2,0 0 1,2 0 0,-2 0 1,6 0-3,-4 0-2,3 1-2,6 5-3,2-1-6,3-1-4,5 4-3,-2 0-4,2 2-3,3-2 0,-7 3-2,4-3 0,0 4-1,-3 0 0,1 0 0,-4-1-1,4 2 0,-5 1 0,4-2 0,-4 3 0,1-4 0,-2 3 0,-1 0 0,0-2 0,5 16 0,-12-14 1,3-1-1,-3 5 0,3 9 0,-5 6-1,-1-21 2,1 21 0,0-18-1,-3-1 4,2-3-3,1 15 2,-1-6-1,-2-4 0,0-9-3,0 0-16,0-6-10,-5 3-30,3-4-43,-4 0-57,-1 0-106,-4-5-115,-5-1-131,-2-2-186,1 0-101,-7 0-45,9 0-10,-6-3 28</inkml:trace>
          <inkml:trace contextRef="#ctx0" brushRef="#br0" timeOffset="-624.0295">9823 1003 186,'8'-7'442,"5"-7"369,0-7 92,-12 16-617,-1 1 0,4 3-2,-3-5 277,-1 5-297,-1 1-27,-17-4 234,-94 16-189,70-10-240,-6 0-7,-4 1-3,3 1-4,-3-4-2,6 3-5,-41-1 2,49-2-17,-38 3-80,62-3-8,3 0-68,6 0-96,5-5-73,5-2-54,7 0-55,0 0-67,17-6-708,-17 6 566,1-1 59,2 0 50</inkml:trace>
          <inkml:trace contextRef="#ctx0" brushRef="#br0" timeOffset="-339.1913">9436 850 106,'12'-12'923,"-3"-3"450,-1 0 240,-3 15-1225,1 0 685,-4 1-928,1 10 42,-1-3-133,1 4-15,0 2-9,2 7-5,-2 3-4,2 40 25,-5-24-25,-3-2-2,1 4-4,-6 44 5,2-47-13,1 2-2,0-1-1,-3-5-4,3 0-4,-3-4-7,5-4-13,-10 44-221,13-56 84,8 11-400,18-17-334,-10-9 276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45:16.313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3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1B90CD1-C9CB-4014-B865-671D742EF7C0}" emma:medium="tactile" emma:mode="ink">
          <msink:context xmlns:msink="http://schemas.microsoft.com/ink/2010/main" type="writingRegion" rotatedBoundingBox="25771,18333 1965,19495 1214,4112 25020,2950"/>
        </emma:interpretation>
      </emma:emma>
    </inkml:annotationXML>
    <inkml:traceGroup>
      <inkml:annotationXML>
        <emma:emma xmlns:emma="http://www.w3.org/2003/04/emma" version="1.0">
          <emma:interpretation id="{D00B17B6-8061-4F04-B1F4-0BC676A89D7A}" emma:medium="tactile" emma:mode="ink">
            <msink:context xmlns:msink="http://schemas.microsoft.com/ink/2010/main" type="paragraph" rotatedBoundingBox="24368,17485 12953,19305 12725,17874 24140,16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454B33-72F0-443F-9372-8EAF5D5ABFE7}" emma:medium="tactile" emma:mode="ink">
              <msink:context xmlns:msink="http://schemas.microsoft.com/ink/2010/main" type="line" rotatedBoundingBox="24368,17485 12953,19305 12725,17874 24140,16055"/>
            </emma:interpretation>
          </emma:emma>
        </inkml:annotationXML>
        <inkml:traceGroup>
          <inkml:annotationXML>
            <emma:emma xmlns:emma="http://www.w3.org/2003/04/emma" version="1.0">
              <emma:interpretation id="{11756CBE-A89E-40DA-A7CD-4AEE183A9EF0}" emma:medium="tactile" emma:mode="ink">
                <msink:context xmlns:msink="http://schemas.microsoft.com/ink/2010/main" type="inkWord" rotatedBoundingBox="24312,17131 20854,17682 20704,16743 24162,16192"/>
              </emma:interpretation>
              <emma:one-of disjunction-type="recognition" id="oneOf0">
                <emma:interpretation id="interp0" emma:lang="en-US" emma:confidence="0">
                  <emma:literal>For</emma:literal>
                </emma:interpretation>
                <emma:interpretation id="interp1" emma:lang="en-US" emma:confidence="0">
                  <emma:literal>Far</emma:literal>
                </emma:interpretation>
                <emma:interpretation id="interp2" emma:lang="en-US" emma:confidence="0">
                  <emma:literal>Fee</emma:literal>
                </emma:interpretation>
                <emma:interpretation id="interp3" emma:lang="en-US" emma:confidence="0">
                  <emma:literal>Free</emma:literal>
                </emma:interpretation>
                <emma:interpretation id="interp4" emma:lang="en-US" emma:confidence="0">
                  <emma:literal>Fun</emma:literal>
                </emma:interpretation>
              </emma:one-of>
            </emma:emma>
          </inkml:annotationXML>
          <inkml:trace contextRef="#ctx0" brushRef="#br0">884 12502 296,'8'-1'633,"-361"28"4245,339-20-5047,-1-2-94,1 1-97,3-5-108,-2 5-133,5-5-184,1 4-87,-1 1-25,0 2 44</inkml:trace>
          <inkml:trace contextRef="#ctx0" brushRef="#br0" timeOffset="-498.7153">539 12791 828,'32'-18'1974,"-22"20"-911,-10 3-954,16 40 607,18 33-476,-28-57-226,15 37 6,-15-40-20,-4-13 2,1 9 0,-1-10-1,-2 0-1,0 0 1,3 4 1,-3-4 0,0 3-1,0-2-1,-3 2 1,3-2 2,-65 42 249,56-44-185,-4 1 0,0-1-4,2 2-5,-45 25 146,29-22-149,1-1 3,11-2-31,-99 1 200,-4-6-136,99 0-85,4 0 0,-6 0-1,-11 0 2,-19-2-1,9-1-5,2 3-2,-2 3-3,26-3 3,-13 5-3,8 2 1,-6 4-67,74-43-1097,-33 18 668,5-3-128,2-4-160,23-23-931,-22 21 902</inkml:trace>
          <inkml:trace contextRef="#ctx0" brushRef="#br0" timeOffset="-1643.263">643 13117 5636</inkml:trace>
          <inkml:trace contextRef="#ctx0" brushRef="#br0" timeOffset="-2042.2564">518 12895 2935,'3'-3'225</inkml:trace>
          <inkml:trace contextRef="#ctx0" brushRef="#br0" timeOffset="748.0909">-369 13171 797,'-5'5'407,"-4"2"188,1-5-132,4-2-256,-4-9 460,8 4-530,0-2 3,5-9 168,2 8-135,-3-4 12,6-2 5,3-2 2,6 1-5,-4-4-12,5 3-20,0-1-20,-1 5-21,2-6-20,3 3-17,-3 3-17,1-3-10,2 4-12,-1-3-9,-3 2-9,6-2-6,27-10 1,-32 13-12,17 0-3,-23 6 0,27 3-6,-22 13-3,-3 37-3,-21-32 12,-18 51 7,3-37 3,-28 10 6,33-29-10,-7-2 0,0-1-1,-26 2 6,-83-6 6,105-15-14,15 8-2,2-6 0,-11-25 3,19 13 15,0 14-7,0-1 29,0 5-28,0 3-3,-5 11-1,3-4-9,-9 12 2,3-7 0,2 0 0,-9 1 3,-7 14 9,-12-1 9,13-15-6,-1-2 0,-31 10 22,-2-3 2,4-7 0,22-7-18,7-1 3,-36-4 84,24-6 52,17-6-38,9 6-65,-7-11 43,-11-7-22,10 12-49,0-4-5,-17-21 12,-3-9-10,11-4-7,1-6-7,16 28-9,0-67 4,8 65-9,0 3 1,6-19 0,-6 30 0,0 3-1,-3 2 0,0 5 0,1-6-12,-3 11-7,-1 2-16,4 2-24,-6 0-37,-5 9-327,5 3-400,5-8 268,3 1-120,7-1-169,2-1-77,4-3-11</inkml:trace>
          <inkml:trace contextRef="#ctx0" brushRef="#br0" timeOffset="-1558.3112">-14 13275 6167,'4'-4'3,"25"0"-3,-16 6-4,0-4-1138</inkml:trace>
          <inkml:trace contextRef="#ctx0" brushRef="#br0" timeOffset="1257.1858">-371 12637 766,'13'-1'800,"-3"-5"3,1 2-110,2 3-95,0-4-73,-4-1-47,3 2-33,-3 2-43,-1 0-69,0-3-72,-6 5-59,4-2-43,-1 2-35,-3-2-28,-2-1-23,3 3-20,-3 0-16,-3 3-13,3-1-15,-2 0-3,-3 0-10,-1 3-19,-2 0-32</inkml:trace>
          <inkml:trace contextRef="#ctx0" brushRef="#br0" timeOffset="1262.1829">-276 12617 6694,'-5'5'-223</inkml:trace>
          <inkml:trace contextRef="#ctx0" brushRef="#br0" timeOffset="1955.6521">-1433 13048 82,'0'-2'433,"0"-1"-1,0 1 273,0 0-427,0 2-30,4-3 190,-1 1-244,-3-1-18,5 3 121,-4 0-166,-1 0-7,3 0-2,1 0 2,-4 0 3,0-4 4,0 1 4,0 3 4,0 0 8,0 0 3,0 0-1,0 0-5,0 0-7,0 0-12,0 0-13,0 0-15,0 0-18,1 0-17,2 0-16,1 0-12,-4 0-12,1 0 0,2 0-13,-3 0 2,0 3 5,0-3 5,0 0 6,0 0 7,0 0 6,0 0 5,0 0 5,-3 0 53,3 0-55,-1 0-3,-3 0-4,0 4-2,-4-4-6,0 3-6,-10 6 16,-6 3-14,3 0-11,11-5-13,2 2-4,-8 10 2,11-11-2,4-1-1,-6 4 0,7 4 1,0-6 1,7 1 1,-1-1-6,34 15 9,-22-17-3,131 43 22,-128-42-28,-15-4 0,-1 1 2,-5 1 0,0-2 1,-11 5 0,3-5 1</inkml:trace>
          <inkml:trace contextRef="#ctx0" brushRef="#br0" timeOffset="2534.4456">-2208 12725 1517,'0'-6'332,"2"2"-62,-2-2-50,0-6 124,0-3-14,0 15-255,0-11 55,0 10-70,0-2-2,-2-1 4,2 4 8,0 0 12,0 0 14,0 0 15,0 0 9,0 0-3,2 0-8,-2 0-8,0 7 2,-2-2 8,2 2 1,-3 2-1,0 3-1,3 3 6,3-3 7,0 7 8,5 0-10,-1 5-16,1 2-17,5 2-15,0-1-14,3 3-10,0 3-10,1-2-4,1 2-2,3-2-3,-4 0-2,3 2 0,-6-4 2,-1-1 3,6 26 37,-17-27-35,1-3 1,-6-1 5,1-2 1,-9 21 44,3-20-44,-2-2 0,1-1-3,-6 0-6,2-3-5,1 3-3,-19 13 21,13-14-26,-1-3-1,0-1 0,-8 0-2,7-4 1,-7 1-1,1-4 1,4-3-1,-49 0 31,51-8-33,-6-4-1,5 0-4,-1-8-2,-2-1-1,9-6-1,-1 1-3,5-8-9,6-4-14,5-3-22,5-2-28,1-2-46,2 8-84,2-4-104,-2 10-96,-3 4-100,-2 2-114,-1 5-167,-2 5-107,0-1-43,-2 6 29,-5 5 72</inkml:trace>
        </inkml:traceGroup>
        <inkml:traceGroup>
          <inkml:annotationXML>
            <emma:emma xmlns:emma="http://www.w3.org/2003/04/emma" version="1.0">
              <emma:interpretation id="{04F7419A-3118-4C01-A464-7FD1F712BE31}" emma:medium="tactile" emma:mode="ink">
                <msink:context xmlns:msink="http://schemas.microsoft.com/ink/2010/main" type="inkWord" rotatedBoundingBox="19325,18289 14925,18990 14697,17560 19097,16859"/>
              </emma:interpretation>
              <emma:one-of disjunction-type="recognition" id="oneOf1">
                <emma:interpretation id="interp5" emma:lang="en-US" emma:confidence="0">
                  <emma:literal>off</emma:literal>
                </emma:interpretation>
                <emma:interpretation id="interp6" emma:lang="en-US" emma:confidence="0">
                  <emma:literal>off.</emma:literal>
                </emma:interpretation>
                <emma:interpretation id="interp7" emma:lang="en-US" emma:confidence="0">
                  <emma:literal>oft.</emma:literal>
                </emma:interpretation>
                <emma:interpretation id="interp8" emma:lang="en-US" emma:confidence="0">
                  <emma:literal>off...</emma:literal>
                </emma:interpretation>
                <emma:interpretation id="interp9" emma:lang="en-US" emma:confidence="0">
                  <emma:literal>oft...</emma:literal>
                </emma:interpretation>
              </emma:one-of>
            </emma:emma>
          </inkml:annotationXML>
          <inkml:trace contextRef="#ctx0" brushRef="#br1" timeOffset="88274.038">-4221 12888 959,'3'-4'424,"-3"4"-83,-6-7 254,4 6-335,-3-2-19,-1 0-23,-4 3-22,1 0-23,-67 22 546,43 0-445,4 0 2,0 9-9,-7 25 68,25-40-250,3 4-12,2 4-14,-5-4-12,-4 20 15,1 0-21,9-21-26,3 9 17,9 9 54,26-14 34,20-18-12,-32-5-86,18-5 7,-4 0-17,-22 3-13,-2-2-6,-1 1-13,-2 2-19,-3-3-45,1-4-341,-12-3-350,1 4 238,-3 0-138,-5 2-135,3-5-58,-3 2 22,-6 0 54</inkml:trace>
          <inkml:trace contextRef="#ctx0" brushRef="#br1" timeOffset="88915.4344">-4731 12948 403,'3'-5'553,"0"3"-82,-1-3-101,3 0 247,-2-2-103,0 5-285,-1 2 165,-2 0-207,3 0 3,0 8 200,-1-4-189,6-2 7,-4 3 7,8 0 2,-3-1-16,4 1-23,0 2-24,3-2-23,0-3-22,-3 3-23,1 0-18,-1 1-14,0-2-11,8 8 16,-13-8-39,0 4-3,-3 10 14,-7-10-14,-4 3 3,-14 17 34,4-11-23,-8 2-1,2 0 4,-7 3-1,-1-1-4,-36 26 16,-3-1-17,32-23-19,3-3-6,4 3 2,-1-4-1,-1-1 0,5-5-11,3 2-21,1-4-32,2-2-68,5-2-119,0-2-123,4-2-142,2-3-185,-1 0-166,3-3-89,1 3-42,-4 0 18</inkml:trace>
          <inkml:trace contextRef="#ctx0" brushRef="#br1" timeOffset="85239.3852">-5339 13297 435,'6'2'1391,"17"17"-457,148 107 977,-68-47-1426,-71-46-399,-5-3-29,-1 2-17,28 68 28,-42 9 6,-20-71-43,-44 83 57,-87 69-9,111-156-88,-18 21-132,-1 2-652,35-44 344,-45 6-2578</inkml:trace>
          <inkml:trace contextRef="#ctx0" brushRef="#br1" timeOffset="84679.0569">-6220 14244 640,'10'-5'661,"1"1"-73,-2-1-63,1-4-32,-2 2-16,11-7 418,-6 1-101,-6 8-460,5-8 121,-4 8-317,13 2 21,-5 3-116,2 0-15,0 0-10,1 0-7,2 1-3,1 1-4,4 3 1,3-2-2,20 1 2,-26 2-4,-5-5-1,-4 3 0,5 0 0,-8 0-1,-6 0-1,0-1 3,-2 2 2,-3 2 4,-3 2 5,1 3 3,-9 11 27,2-8-18,-3 1 0,6 2-3,-15 17 13,8-17-23,2 0-3,1-2-3,-1 5-1,3-5-2,2 0-1,-5-3 1,1 13 15,7-13-1,-1-1 5,3 1 6,2-5 1,3 0 5,0 0 0,5-1 0,2-3-5,3 0-5,10-2-4,2-2-3,3-2-3,4-5-4,1 0-10,1-5-16,38-15-102,-41 8-22,1-4-117,-7 2-125,-3-5-145,10-53-2016,-33 52 1544,-5 4 15</inkml:trace>
          <inkml:trace contextRef="#ctx0" brushRef="#br1" timeOffset="84354.1901">-5659 13812 545,'0'0'622,"2"0"-91,1 0-94,-1-5 689,-4-2 558,-9 3-1205,3 4-310,2 4-39,-7-4-34,0 5-24,-8-2-21,0 4-14,-3 1-6,-2 0-5,-2 0-1,-3 3-4,-6-1 0,3-1-1,-4 0 0,-4 1-1,4-1-1,-4-1-2,4-4 1,2 3 0,4-6 0,-40 6 18,54-7-25,2 0-2,3 0-1,1 0-1,2 0 0,-1-3-4,-4-1 2,7 4-3,-3 0-1,3-1 0,-6 1-4,2 0 8,3 1-3,-3-1-1,6 7-13,-5-7-23,3 0-31,0 5-55,3-2-405,5 0 115,0-2-104,3 2-136,7 1-1029</inkml:trace>
          <inkml:trace contextRef="#ctx0" brushRef="#br1" timeOffset="83722.0272">-6207 13447 6108,'0'23'56,"1"-4"-7,6 24 30,-6 0-26,-1-25-36,12 37 12,-8-38-23,-2-5 0,4 3-5,-4-4-14,9 11-271,-9-18 14,1-3-118,0 2-133,-1-6-172,-2 3-164,0 0-73,0 0-22,5 3 34</inkml:trace>
          <inkml:trace contextRef="#ctx0" brushRef="#br1" timeOffset="87453.33">-6621 13613 265,'1'-4'390,"7"-4"257,0 0-195,-4 5-254,-3-4 175,-1 6-28,0-2-186,-5-1 273,1 4-36,0 0-271,4 4-1,-8 0 101,7-1-126,-7 1-8,3 0-6,-6 7 0,3-3 7,-2 4 4,-1 2 3,-2 3 5,-13 22 129,-3 10 26,15-21-137,-2 0-5,0 3-7,-2-2-9,5 4-12,-15 28 43,21-34-84,-1 3-10,0-4-6,3 23 19,10 15 19,5-23-6,22 38 108,-23-64-124,7 22 45,-1-5-11,-7-16-48,5 11 24,3 3-20,-3-6-16,-9-15-15,30 22 14,-26-27-17,5-1-8,0-2-17,-2-2-31,2-2-62,0-6-134,-4 0-152,4-5-199,-5-2-256,-3-4-130,3 1-54,-3-6-27,6 2 22</inkml:trace>
          <inkml:trace contextRef="#ctx0" brushRef="#br1" timeOffset="85940.6108">-6827 13567 265,'-4'1'522,"-14"18"484</inkml:trace>
          <inkml:trace contextRef="#ctx0" brushRef="#br1" timeOffset="86026.6083">-6862 13601 2200,'-46'55'1088</inkml:trace>
          <inkml:trace contextRef="#ctx0" brushRef="#br1" timeOffset="81487.7816">-8030 13587 493,'3'3'573,"1"0"-398,-4-3-17,1 0-19,-1 0 116,0 0-127,0 0 5,0 0 4,0 0 152,0 0-140,-1 0 6,-6 0 8,2 0 11,-4 1 12,-4-1 11,-19 11 226,11-7-193,-5 4 6,1-1 0,-6-1-8,2 1-21,-1 0-16,-2-3-23,4 4-22,0-7-29,-1 3-23,3 0-22,-3 0-16,7-1-13,-43 1 39,49-4-61,0 0-1,-4 0 10,11 0-17,3 0-2,-5 0 2,9 0-9,-6 0 1,8 0-4,-6 0-2,12 0-103,-6 0-7,15-3-700,86-1-3356,-76 4 3389</inkml:trace>
          <inkml:trace contextRef="#ctx0" brushRef="#br1" timeOffset="82085.44">-7857 13857 113,'0'1'561,"4"-1"-58,-4 0-87,0 2-73,0-2-43,-4 0-10,0 5 343,-4-1-291,1-4 8,-14 8 358,8-7-363,-7 4-31,-1 0-51,-3 0-47,-4 2-42,0-2-35,-6 0-27,0 1-19,-3 2-11,-1-4-10,2 3-7,0-3-5,-1 0-8,6 3-5,1-3-7,4 0-9,5 0-6,-33 7 12,42-10-31,0 2-5,7-3 2,0 2 0,0 0-2,2-2-7,-2 2-43,7-2-109,4-2-16,1 2-115,1-4-119,4 1-144,1-1-215,0 0-131,6-1-63,4 2-24,2-1 35</inkml:trace>
        </inkml:traceGroup>
        <inkml:traceGroup>
          <inkml:annotationXML>
            <emma:emma xmlns:emma="http://www.w3.org/2003/04/emma" version="1.0">
              <emma:interpretation id="{88F8854D-0BA4-4F9A-ABF1-5817F0EC5A59}" emma:medium="tactile" emma:mode="ink">
                <msink:context xmlns:msink="http://schemas.microsoft.com/ink/2010/main" type="inkWord" rotatedBoundingBox="13125,18928 12899,18965 12809,18402 13036,18366"/>
              </emma:interpretation>
              <emma:one-of disjunction-type="recognition" id="oneOf2">
                <emma:interpretation id="interp10" emma:lang="en-US" emma:confidence="0">
                  <emma:literal>.</emma:literal>
                </emma:interpretation>
                <emma:interpretation id="interp11" emma:lang="en-US" emma:confidence="0">
                  <emma:literal>?</emma:literal>
                </emma:interpretation>
                <emma:interpretation id="interp12" emma:lang="en-US" emma:confidence="0">
                  <emma:literal>:</emma:literal>
                </emma:interpretation>
                <emma:interpretation id="interp13" emma:lang="en-US" emma:confidence="0">
                  <emma:literal>!</emma:literal>
                </emma:interpretation>
                <emma:interpretation id="interp14" emma:lang="en-US" emma:confidence="0">
                  <emma:literal>)</emma:literal>
                </emma:interpretation>
              </emma:one-of>
            </emma:emma>
          </inkml:annotationXML>
          <inkml:trace contextRef="#ctx0" brushRef="#br0" timeOffset="-14292.6341">-10286 14351 6785,'-4'15'0,"0"-3"0,-8 96-1,7-70 5,5-30-4,-2 3 1,-1-3 0,0 1 0,3 1 1,-2 2 0,-1-3 0,3 3 2,-3-4 1,3 3 0,-2 12 7,2 3-1,2-16-6,-2 0-1,3 6 2,0-8-3,-1-3-1,-2 2 0,3 9 1,-6-2 0,1-7 0,-4 1-1,1 1 1,0-2 0,-3 1-1,-5 11 3,8-13-3,-6 13 0,6-11-1,1 3 0,0 8 0,4-11-1,0-1 0,0 4 0,0 2 0,0-2 0,0 1 4,-4-7 2,-1-5-6,5-5-73,0 2-4,0 2 31,3 1 0,-3-3-45,0 3 49,0 0 5,0-2-23,0-1 35,0 3-1,-3-2-7,0 0-14,3-1-23,-5 1-42,-3-8-357,3 5 104,0-6-100,-8-9-922,10 2 508,3-1-36,3-2 28</inkml:trace>
        </inkml:traceGroup>
      </inkml:traceGroup>
    </inkml:traceGroup>
    <inkml:traceGroup>
      <inkml:annotationXML>
        <emma:emma xmlns:emma="http://www.w3.org/2003/04/emma" version="1.0">
          <emma:interpretation id="{C0C30B44-EDC8-4B36-9450-181E9165BFDC}" emma:medium="tactile" emma:mode="ink">
            <msink:context xmlns:msink="http://schemas.microsoft.com/ink/2010/main" type="paragraph" rotatedBoundingBox="25345,15963 2048,19157 1732,16853 25029,136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AED28D-8C2B-4026-872E-A47AA44B61B4}" emma:medium="tactile" emma:mode="ink">
              <msink:context xmlns:msink="http://schemas.microsoft.com/ink/2010/main" type="line" rotatedBoundingBox="25345,15963 2048,19157 1732,16853 25029,13659"/>
            </emma:interpretation>
          </emma:emma>
        </inkml:annotationXML>
        <inkml:traceGroup>
          <inkml:annotationXML>
            <emma:emma xmlns:emma="http://www.w3.org/2003/04/emma" version="1.0">
              <emma:interpretation id="{C9DC2674-BC51-4204-B4E3-1CD24C590F49}" emma:medium="tactile" emma:mode="ink">
                <msink:context xmlns:msink="http://schemas.microsoft.com/ink/2010/main" type="inkWord" rotatedBoundingBox="25345,15963 22101,16408 21833,14452 25077,14007"/>
              </emma:interpretation>
              <emma:one-of disjunction-type="recognition" id="oneOf3">
                <emma:interpretation id="interp15" emma:lang="en-US" emma:confidence="0">
                  <emma:literal>of)</emma:literal>
                </emma:interpretation>
                <emma:interpretation id="interp16" emma:lang="en-US" emma:confidence="0">
                  <emma:literal>of☹</emma:literal>
                </emma:interpretation>
                <emma:interpretation id="interp17" emma:lang="en-US" emma:confidence="0">
                  <emma:literal>offer</emma:literal>
                </emma:interpretation>
                <emma:interpretation id="interp18" emma:lang="en-US" emma:confidence="0">
                  <emma:literal>of]</emma:literal>
                </emma:interpretation>
                <emma:interpretation id="interp19" emma:lang="en-US" emma:confidence="0">
                  <emma:literal>off)</emma:literal>
                </emma:interpretation>
              </emma:one-of>
            </emma:emma>
          </inkml:annotationXML>
          <inkml:trace contextRef="#ctx0" brushRef="#br1" timeOffset="74645.92">1747 10030 113,'3'-3'414,"-1"1"-27,-2-1-57,3-1-80,-3 4-45,3-3 137,-3 1-186,0 0 2,-6 2 193,6 0-150,-2-2 12,-1-1 224,3 0-226,0 3-14,-1 0-21,-3 0-22,-4 0-24,4 3-24,-5 0-17,0-1-13,-2 2-10,-2-1-2,-8 4-1,0 2 1,-5 3 5,-1 0 2,-7 6 7,1 1 4,-28 18 74,35-19-87,-56 90 135,77-79-181,10-11-11,-3-6-3,6 6 0,3-5-1,-1 1 0,6-2 0,-7 0-1,8 0-2,-1-2 0,-4 3 0,3 0-3,17 6 2,-19-12-4,-4 0-3,4 0-7,-2 0-13,-3-2-17,-3 0-17,0-4-19,-2 2-22,-1-3-22,1 0-48,-3-3-63,0 2-61,-3-7-44,3-1-31,-2-5-39,-1 1-62,-2 0-81,-6 0-65,3 0-1,-5 3 31,7-2 40</inkml:trace>
          <inkml:trace contextRef="#ctx0" brushRef="#br1" timeOffset="75076.6716">1019 10099 123,'0'0'378,"6"-1"270,-3-2-406,1 0-50,0 3 153,-2 0-189,-2 0-6,3 0 4,0 0 3,-3 0 4,2 0 7,1 0 186,-1 0 10,9 0-13,-6 0-188,0 0-9,14 3 111,-9 0-153,1-2-13,2 3-13,0-1-11,-4 2-14,2-1-7,-1 3-5,0 1-6,-2-1-4,3 2-4,-6 0-3,-1 1-3,1 0-3,2 0-1,-6 1-4,11 12 12,-3-4-11,-4-9-12,1 0 1,-4-4-2,3 4 2,1-3-1,-6-1 2,2 1-1,-2-3 3,0 3 3,-2 0 4,2-2 6,-8 2 3,3 0 5,-6-2 2,-2 5 3,-3-2-2,2 0-4,-10 1-4,1-1-6,-2 1-6,-7 1-5,1-1-4,-6-1-2,-1 3-3,-4-1-12,-5 1-36,4 1-50,-7-7-105,4 3-129,-1-1-160,1 0-202,-1-2-100,4 1-55,1 4-11,4-1 21</inkml:trace>
          <inkml:trace contextRef="#ctx0" brushRef="#br1" timeOffset="73215.588">525 10597 771,'12'3'572,"1"1"-10,27 8 338,13 4-150,71 48 475,-90-44-1016,28 31 108,-33-17-195,-2-3-18,-1 5-17,0 2-20,1 5-10,-5 0-10,17 58 27,-23-48-45,0-1 0,-3 1 1,-4-2-1,3 0-3,-3-2-1,-1-2-3,0 3 1,-6-7 1,4 0 0,-6-5-1,0 2-1,-6-2-2,1 0 0,-4-5-1,-3-1-5,-5 1 0,-1-2 0,-35 24 9,26-28-14,-7-1-2,-72 45 17,66-52-29,-104 42-305,113-52 78,2-5-120,-22-1-673,25-8 306,-100-30-2491</inkml:trace>
          <inkml:trace contextRef="#ctx0" brushRef="#br1" timeOffset="72547.8266">35 10868 467,'10'-5'778,"-2"-1"-505,2 2 203,-7 2-255,0 0-5,-1-1 211,-2 3-207,0 0 14,-2 0 534,-1 3-499,0-1-4,3-2-9,-2 2-23,-1 1-31,3 1-35,0 1-34,0-2-26,0 5 51,0-4-100,0 3-9,0 1-11,0-1-6,0 1-6,0 3-4,0-2-3,0 5-3,0 0-4,0 0-2,0-2-1,0 1 1,-2-2-1,2 3 1,-3-2 1,0 10 11,-2-4 1,5-11-14,-2 1-1,2-1-2,-3-3-6,0 1 1,3-2 0,0 2 1,0-1 0,0-2 0,0 3-8,0-4-15,-2 1-23,2 3-49,-3-2-80,-2-3-95,2 4-93,-5 0-110,3-2-122,0-2-179,-3 0-97,0 0-37,4 1 27</inkml:trace>
          <inkml:trace contextRef="#ctx0" brushRef="#br1" timeOffset="70884.0027">-454 11500 141,'-3'3'447,"1"-3"-2,-3 0-44,2 0-62,0 0-33,1-3-26,2 2-15,0-3-5,0 1 2,0-2-1,0-1-3,0 1-5,0 2-7,2-2-9,-2-1-18,3 1-20,0 2-38,2-1-33,-3 1-30,1 1-25,2-1-18,0-1-15,3 1-11,0-3-14,3 0-5,-1 2-3,-1-1-2,6 2-2,-3 3-2,-2 0-1,0 0 0,4 0 0,-7 0 0,4 0 0,-2 3-1,3 0 0,-4 1 1,-2-2 0,0 4 0,1-2 0,-1-2-1,-1 2 0,0 2 0,-2-2 1,-1 1-1,4 2 0,-4-2 0,3 2 0,-5-4 1,3 6 1,0-6 0,-3 3 0,0 0 10,-6 5 62,4-10-31,-1 5 7,-5-5 7,3 2 2,-3 1 1,0 1-2,1 2-1,-4 2-2,2 0-6,-3 5-5,0-2-4,4 2-1,-2-2-3,-1 3-2,4-4-5,-1-1-3,0 5-3,3-4 0,-6 1 0,6 0-2,-3-4 1,0 7 22,-5 0 32,13-14-48,-1 5 0,-2-5 0,3 2-1,12 5 21,0-7-26,2 1-1,5 3-1,-4-5-2,23 2 11,-17 0-18,-2 1-2,2-3-1,-1 0-1,-1 0-2,-5 0-1,2 0-1,0 0 0,5 0 1,-14 0-1,1 0-2,0 0 1,-4 0 0,3 0 1,-2-3-3,3 1-8,-7 2-22,6-2-34,-2-3-63,3-5-130,-2-2-142,2-6-174,3-1-267,4-15-1140,-9 20 941,-4 7 28</inkml:trace>
          <inkml:trace contextRef="#ctx0" brushRef="#br1" timeOffset="72175.8856">-281 10985 441,'13'0'723,"-8"-1"-445,8-4 436,-5 0-119,-10 3 18,-1 2-485,-2 2 133,0 1-114,-1-1 15,-2 3 13,1 0 12,-1 2 10,-3-3 8,5 3-3,-9-3-7,3 3-20,2-2-21,-3 1-20,-3-1-18,2-5-18,-6 7-15,3-3-12,-1 0-9,-16 5 36,21-6-62,1-2-7,4 2-6,-4 0 7,8-1-20,0 0-2,3-2-1,1 0 0,0 0 0,0 0 0,1 0-2,-1 0 1,4 0-2,-1 0-1,-2 0-2,-1 0-3,4-2-9,-1 2-13,-3-2-20,0 2-32,6-6-272,1 5 37,-1-2-87,5 1-92,2-2-100,5-3-137,-1-1-109,8 0-40,3 1 33</inkml:trace>
          <inkml:trace contextRef="#ctx0" brushRef="#br1" timeOffset="73895.7854">-897 10841 311,'8'-6'906,"-5"3"-545,-1-1 162,-7 4 98,0 0-422,-3 4 4,-16 10 211,7 0-202,-1 5-6,-3 4-10,-29 40 169,23-25-189,-5 4-7,5 2-16,-7 5-14,2 2-10,5 0-10,-1-2-9,6 0-12,1-3-15,5 0-14,3-3-11,5 2-11,3-9-7,5 3-7,0-4-4,4 0-4,0-3-4,1 0-2,6-5-1,2 1-2,-3-3-2,6 2-1,0-1-3,-3-6-1,17 19-6,-14-20-31,20 8-181,-12-16-37,-3-3-116,-1-5-116,0-3-159,1 0-126,-2-4-65,-5-2-14,-1-3 23,0-1 88</inkml:trace>
        </inkml:traceGroup>
        <inkml:traceGroup>
          <inkml:annotationXML>
            <emma:emma xmlns:emma="http://www.w3.org/2003/04/emma" version="1.0">
              <emma:interpretation id="{C712E87A-CF4E-4B34-AAAF-FD960DC119ED}" emma:medium="tactile" emma:mode="ink">
                <msink:context xmlns:msink="http://schemas.microsoft.com/ink/2010/main" type="inkWord" rotatedBoundingBox="21407,15910 18618,16293 18418,14833 21207,14450"/>
              </emma:interpretation>
              <emma:one-of disjunction-type="recognition" id="oneOf4">
                <emma:interpretation id="interp20" emma:lang="en-US" emma:confidence="0">
                  <emma:literal>For".</emma:literal>
                </emma:interpretation>
                <emma:interpretation id="interp21" emma:lang="en-US" emma:confidence="0">
                  <emma:literal>for:</emma:literal>
                </emma:interpretation>
                <emma:interpretation id="interp22" emma:lang="en-US" emma:confidence="0">
                  <emma:literal>For:</emma:literal>
                </emma:interpretation>
                <emma:interpretation id="interp23" emma:lang="en-US" emma:confidence="0">
                  <emma:literal>to:</emma:literal>
                </emma:interpretation>
                <emma:interpretation id="interp24" emma:lang="en-US" emma:confidence="0">
                  <emma:literal>Fore.</emma:literal>
                </emma:interpretation>
              </emma:one-of>
            </emma:emma>
          </inkml:annotationXML>
          <inkml:trace contextRef="#ctx0" brushRef="#br0" timeOffset="-21895.4464">-3228 10735 317,'16'-3'458,"-3"1"-26,13-3 208,-15 5-403,-5-2-20,2 0 7,3 0 268,-6-1-231,0-1 271,-7 1-40,-1 1-283,-5 2-30,0 0-27,-5 0-19,-1 2-19,-7 1-18,-3-2-18,3 5-14,-4 0-11,-1 1-13,-3 5-9,2 0-9,-1-1-2,3 4 0,4-1 0,3-1 0,2 3 3,7-4 3,4 2 3,5-2 2,5-2 0,4 4 1,4-3-2,3 1 2,8-5-3,2 1-4,3 0-3,-2-1-3,5-1-9,-5 1-2,2-2-1,-3 2-1,0-3-1,-6 1-2,0-2 2,-8-1-1,3 3 1,-4-5-7,-6 1-12,0-1-20,-2-1-26,-1-2-26,-2-1-31,0-11-255,-2 9 81,-9-20-475,-10-6-268,-13 2-335,15 13 679,-8 3 55</inkml:trace>
          <inkml:trace contextRef="#ctx0" brushRef="#br0" timeOffset="-21604.6122">-3745 10662 369,'5'-1'431,"0"-2"-31,8 3 215,-7 0-391,20 4 568,-18-4-578,5 4 233,0 4-8,-7-2-234,9 6 159,-14-7-208,10 10 110,-6-8-150,0-1-9,0 6-7,-2-2-5,2 2-3,-2 4-3,-1-1-5,6 18 67,-5-16-88,2-1-16,-2 0-6,-2-1-8,4 0-6,-5 0-5,4-2-6,-8 13 10,3-13-9,-4-1-2,-19 11 13,3-12-15,-2 0 0,-9-3 1,-41 11 7,-20-4-15,40-9-26,-45 6-168,14-9-409,49-3 80,3 0-190,-32-5-1842,54 7 1706</inkml:trace>
          <inkml:trace contextRef="#ctx0" brushRef="#br0" timeOffset="-22465.1231">-4597 10940 446,'7'2'338,"7"0"353,2-2-383,2-4 119,-7 1-106,2-1 254,-5 1-173,-6 3-210,1 0-14,7 0 129,-6 0-180,3 0-13,-2 0-10,-1 3-9,1 0-8,2-3-8,-6 1-6,4 2-9,-2-3-5,0 0-3,-3 0-2,0 0 6,0 0 1,0 0 4,0 0 5,-6 0 8,4 2 9,-2 0 7,-4 0 3,-5 1 0,-3-1-1,0 3 0,1-3-2,-4 0-8,-2 0-10,4 4-9,-4-5-7,3 2-9,-24 4 28,25-5-51,-1 1-5,-1-2-5,6 3-4,0-4-1,3 3-4,-2-3-1,4 4-1,0-3-1,0-1 0,3 0 0,0 0 0,-11 0 4,8 0-5,-2-1 2,2-3-2,-8 1 4,11 3-5,1 0-1,0 0 2,3 0-3,1 0-1,-3 0-1,3 0 0,0 0-3,3 0-34,-2 0-5,4 0-23,2 0-40,-1-1-58,5-2-79,5 2-124,23-21-683,-18 11 328,1 0-94,2 1-30,-3 4 7,-2 0 51</inkml:trace>
          <inkml:trace contextRef="#ctx0" brushRef="#br1" timeOffset="69398.526">-2294 11615 277,'0'-3'294,"6"3"-46,-4-1-43,4-5 121,4 2-77,-5 4-143,-1-4-9,3 4-11,-6-1-9,4 1-10,2 0 44,-6 1-65,6-1-3,-6 4-3,4-4 1,6 7 86,-6-4-86,0-2 2,1 3 5,-1-1 7,0 1 3,3-4 2,2 4 1,3-4 3,-1 1 1,4 2 1,2-3-6,1 0-5,15-4 41,-20 4-51,-1-4 2,-1 4 2,2-4 70,-6 4-50,-2 0 6,-1 0 2,-3-3-2,4 3-5,4-4 44,-7 4-74,-1 0-8,2 0-9,3 0-3,-7 0-2,1 0 1,-1 0 5,0 0 3,0 0 7,0 0 8,0 0 10,-8 4 91,2-4-45,-7 0 15,0-1 9,-7-2 4,-8 3-3,3 0-6,-1 0-8,-29 0 56,28 0-110,3 0-13,2 0-8,1 0-8,0 3-5,3-2-6,-1 2-1,-2 1-1,7-4-1,-6 5 1,-15 5 14,19-6-15,0 4 0,3-4 1,-1 1-3,3-1 0,-10 5 3,14-3-9,-1-5 0,0 2 0,3 2-2,-1-5 2,1 0-2,4 0 4,1 0-1,0 0-3,0 0-10,0 0-19,0 0-27,1-4-53,-1 3-74,5 1-68,1-3-56,-1 2-60,-3 1-56,4 1-48,-4 2-67,4-3-113,-1 5-53,0-2-7,0 8 15</inkml:trace>
          <inkml:trace contextRef="#ctx0" brushRef="#br1" timeOffset="70041.6814">-2126 11868 361,'3'0'476,"-1"0"-82,4 0 190,-4 0-348,1 0-23,0 0-16,-3 0-16,2 0-16,-2 0-16,0-1 440,-2-3-390,2 4 26,-6 0 25,4 0 12,-9 0 2,2 0-4,-4 0-21,-19 0 140,19 0-242,-2 0-32,3 4-21,-8-4-16,6 1-11,-2 2-11,0-3-5,-2 1-4,2-1-5,2 3-3,1-1-3,-3-2-2,0 0-4,3 0 0,0 0-1,0 0-4,4-2-1,-4 2-2,-2-3-2,6 3-2,-4 0-1,0 0-2,2 0 0,-2 0-2,7 0 1,-1 0-2,2 0-1,2 0 0,2 0-1,-3 0-2,4 0-6,0 0-15,0 0-29,5 0-51,3 0-119,3-1-140,10-3-180,2-2-249,9-3-130,14-2-64,10-5-28</inkml:trace>
          <inkml:trace contextRef="#ctx0" brushRef="#br0" timeOffset="-23764.9013">-4478 11740 527,'-1'-7'1057,"1"6"-831,12-29 661,-8 23-696,5-16 405,1 10-237,9-8 39,-11 14-301,-1 3-15,1-4-12,3 4-11,-3-3-12,5 3-7,0-3-7,14-1 6,0 1-21,-14 2-11,0 5-3,0-3-2,-4 3 1,2 0-3,-1 3 1,0-3 0,-2 5 0,0-2 2,5 5 7,-9-4-2,0 3 6,-1-3 2,-2 3 3,-1-3 3,0 4 4,0-1 3,-1 1 2,1 0 1,-7-2 2,6 4-3,-2-4-3,1 4-3,-4 2-1,1-4 3,0 4-1,-11 17 26,8-13-20,1 0 9,-4 0 9,2 3 8,-3 1 1,-2-1 4,1 0 3,-3-3 3,0 3-5,0-3-8,-2 3-8,4-3-9,-2-2-6,0 2-6,0-1-7,3 1-6,3-3-4,1 2-1,-11 11 6,16-14-8,-4 0 0,6 0-1,-6 12 10,8-15-8,-3 1 1,3 1 2,0-3 0,3 0 1,-1 0 4,4 0 2,0-1 4,2-1 3,4 0 2,-3 0 2,4-2 0,3-3 0,2 2-2,-1-1-3,30-4 15,-20 2-25,26-7 7,5 0-7,-8 1-6,-28 0-4,-4 5-1,15-6 5,-20 3-3,0 1-1,8-1 5,-13 0-5,0 4 1,-3-4-2,3 4 1,-3-4-2,1 3 0,-1-1-2,-3-2-10,4 3-15,-4-1-28,1-3-46,5-9-319,-7 5 32,6-5-128,-6-5-176,-1 0-114,0 0-54,-1 0-8,-7 1 24,-3 0 80</inkml:trace>
        </inkml:traceGroup>
        <inkml:traceGroup>
          <inkml:annotationXML>
            <emma:emma xmlns:emma="http://www.w3.org/2003/04/emma" version="1.0">
              <emma:interpretation id="{71B11587-C04F-4610-BA1A-DC242BACDED0}" emma:medium="tactile" emma:mode="ink">
                <msink:context xmlns:msink="http://schemas.microsoft.com/ink/2010/main" type="inkWord" rotatedBoundingBox="17059,15911 17459,15835 17507,16084 17107,16161"/>
              </emma:interpretation>
              <emma:one-of disjunction-type="recognition" id="oneOf5">
                <emma:interpretation id="interp25" emma:lang="en-US" emma:confidence="1">
                  <emma:literal>=</emma:literal>
                </emma:interpretation>
                <emma:interpretation id="interp26" emma:lang="en-US" emma:confidence="0">
                  <emma:literal>c</emma:literal>
                </emma:interpretation>
                <emma:interpretation id="interp27" emma:lang="en-US" emma:confidence="0">
                  <emma:literal>e</emma:literal>
                </emma:interpretation>
                <emma:interpretation id="interp28" emma:lang="en-US" emma:confidence="0">
                  <emma:literal>C</emma:literal>
                </emma:interpretation>
                <emma:interpretation id="interp29" emma:lang="en-US" emma:confidence="0">
                  <emma:literal>s</emma:literal>
                </emma:interpretation>
              </emma:one-of>
            </emma:emma>
          </inkml:annotationXML>
          <inkml:trace contextRef="#ctx0" brushRef="#br0" timeOffset="-25147.3211">-5846 12074 504,'0'0'854,"3"0"-494,0 0-26,-1 0 671,-2-4-671,0 3 318,-2 1-349,2 0-29,-6 1-31,-12 3 148,-24-1 59,25 1-330,-6-4-19,-30 1 53,26-1-95,-2 0-11,0 0-10,4 0-6,1 0-9,1 0-6,7 0-5,-6-1 3,6 1-21,11 0-19,1 0-24,4 0-36,0 0-41,5 0-44,11 1-403,-4-1 169,-8 2-57,4 3-710,-6-2 452,-2 8-760,3-4 817</inkml:trace>
          <inkml:trace contextRef="#ctx0" brushRef="#br0" timeOffset="-25375.1943">-5954 11877 411,'8'-5'447,"2"4"-50,11-7 122,-12 6-350,15-7 227,-14 5-93,-2 0 93,-5 4-167,-1 0 15,-2 0 9,0-3 4,0-1-4,-2 4-14,-1-1-21,1 1-21,-4 0-21,-2 1-18,2-1-20,-7 4-19,2-1-20,-2-3-20,-3 4-14,1-3-11,-4 5-12,1-5-8,-3 3-8,-22 3 13,-27 1-3,9 1-21,40-6-12,8-1-2,0 0 0,-3 1-2,11-1-4,2-2-9,0 3-12,1-2-86,4 2 13,1-1-37,2-2-63,8 5-429,-1-5 227,1-2-52,2 2-78,-2-3-105,-1 3-64,-5 0-1,7 3 50,-1-1 60</inkml:trace>
        </inkml:traceGroup>
        <inkml:traceGroup>
          <inkml:annotationXML>
            <emma:emma xmlns:emma="http://www.w3.org/2003/04/emma" version="1.0">
              <emma:interpretation id="{6E4C6929-C7C5-47DE-AF86-9A2484056040}" emma:medium="tactile" emma:mode="ink">
                <msink:context xmlns:msink="http://schemas.microsoft.com/ink/2010/main" type="inkWord" rotatedBoundingBox="16552,16405 15841,16502 15722,15633 16433,15536"/>
              </emma:interpretation>
              <emma:one-of disjunction-type="recognition" id="oneOf6">
                <emma:interpretation id="interp30" emma:lang="en-US" emma:confidence="0">
                  <emma:literal>.</emma:literal>
                </emma:interpretation>
                <emma:interpretation id="interp31" emma:lang="en-US" emma:confidence="0">
                  <emma:literal>,</emma:literal>
                </emma:interpretation>
                <emma:interpretation id="interp32" emma:lang="en-US" emma:confidence="0">
                  <emma:literal>:</emma:literal>
                </emma:interpretation>
                <emma:interpretation id="interp33" emma:lang="en-US" emma:confidence="0">
                  <emma:literal>;</emma:literal>
                </emma:interpretation>
                <emma:interpretation id="interp34" emma:lang="en-US" emma:confidence="0">
                  <emma:literal>G</emma:literal>
                </emma:interpretation>
              </emma:one-of>
            </emma:emma>
          </inkml:annotationXML>
          <inkml:trace contextRef="#ctx0" brushRef="#br0" timeOffset="-25928.1074">-7316 11608 344,'0'0'444,"-2"0"-34,-1-4 521,6 1-646,-1 3-4,1-5 281,1 2-279,0-4 253,0 6-306,-4-2-30,4-1 126,-2 3-200,-2 1-24,3 5 43,-3 10-37,-3-1-60,3 2-3,-5-1-1,4 4 0,-3 2 3,1 18 39,2-17-54,5 33 29,1-38-46,3-3 0,0 1-3,0-4 0,2-3-2,1 1 1,2-1 0,5-4-1,-2-1 0,-2-1-1,5-4-1,-4-1-2,18-9 3,1 0-1,-18 0-4,0-2-1,-1-2 0,17-13 0,-18 10-3,20-16-1,-18 20-1,13-15-3,-20 19 3,3 2 0,-8 0 0,1 2 0,0 3-1,0-4 1,-2 6 4,-3 0 3,0-1 3,0 2 4,0 1 1,0 0 2,0 0 1,0 0 0,0 0-2,3 0-3,-3 0-3,2 1-2,-2 2-1,0 1-2,0 4 0,0 1-1,-2 0-1,2 5 3,-3-1 1,0 5 3,-2 1 4,0 0 3,0 2 5,-6 25 34,3-16-23,-5 25 36,9-27-38,-4 32 21,8 4-13,0-37-24,0 3-1,0-2-1,0-1-2,3 0-1,0-4-2,-3-2-1,0 0 0,0-3 0,-3 0-1,-2 13 9,2-19-1,-1 0 4,-21 19 58,12-20-40,-26 8 44,-23-4-1,27-7-42,-44 7 21,-32 0-14,81-10-37,1-1-2,-13-1-4,28-1-10,-1-2-13,3-2-17,-6-1-127,10-4 15,6 0-59,-1-3-76,3-8-93,3 2-77,5-3-54,5-29-752,6-5-250</inkml:trace>
        </inkml:traceGroup>
        <inkml:traceGroup>
          <inkml:annotationXML>
            <emma:emma xmlns:emma="http://www.w3.org/2003/04/emma" version="1.0">
              <emma:interpretation id="{436B19E1-74C6-4B9A-8CC3-942DE8C59614}" emma:medium="tactile" emma:mode="ink">
                <msink:context xmlns:msink="http://schemas.microsoft.com/ink/2010/main" type="inkWord" rotatedBoundingBox="9581,16554 13205,15281 13835,17075 10211,18349"/>
              </emma:interpretation>
              <emma:one-of disjunction-type="recognition" id="oneOf7">
                <emma:interpretation id="interp35" emma:lang="en-US" emma:confidence="0">
                  <emma:literal>1 s</emma:literal>
                </emma:interpretation>
                <emma:interpretation id="interp36" emma:lang="en-US" emma:confidence="0">
                  <emma:literal>Is</emma:literal>
                </emma:interpretation>
                <emma:interpretation id="interp37" emma:lang="en-US" emma:confidence="0">
                  <emma:literal>s</emma:literal>
                </emma:interpretation>
                <emma:interpretation id="interp38" emma:lang="en-US" emma:confidence="0">
                  <emma:literal>is</emma:literal>
                </emma:interpretation>
                <emma:interpretation id="interp39" emma:lang="en-US" emma:confidence="0">
                  <emma:literal>Pass</emma:literal>
                </emma:interpretation>
              </emma:one-of>
            </emma:emma>
          </inkml:annotationXML>
          <inkml:trace contextRef="#ctx0" brushRef="#br2" timeOffset="143860.5992">-11863 12248 254,'2'0'398,"-2"0"-45,3 0-60,-1 0-81,-2 0-57,0 0-36,-2 1 46,-1 2-105,3-3-7,-2 0-5,-1 0 61,0 0-41,3 0 13,-5 2 11,3 1 125,-4-1-84,6-2 22,0 5 20,3-4 13,0 3 8,2 3 4,0-6 4,0 2-2,3 1-16,-3 0-21,3 3-28,3-3-20,-1 0-19,1 0-15,-5-1-13,2 1-5,4 3-2,-6-2-2,5 5-4,-1 2-7,-2-1-6,0 0-4,1 4-5,0-1-6,-1-1-8,0 5-7,0-3-3,1 4-3,2-3-1,-1 2-2,1 0-1,-1-2-1,3 3-1,0-4 1,3 1-2,-4-4-1,1 0 0,13 11 3,-8-12-1,-6 0 0,3-3 0,7 8 4,-9-9-3,0 1-1,-2-1 1,4 5 0,-9-6-2,1-2-1,5 15 1,-8-3-3,-4-10 0,0-2 1,-4 4-1,-5 6 0,6-9 2,-2-4 0,3-1 1,-17 2 3,6-2-2,-1-2 0,-31-3 2,14 1-2,-47-6-3,37 4 0,-8-1-1,-1 0 0,-38-9 1,44 8 0,8 1 0,-3 3 1,1-1 0,2 1 0,-63-6-2,71 8 1,1-4 1,-21-3-2,27 9 2,0-7 2,0 3-1,-15-8 3,21 5-2,-2 0 1,-11-5 4,15 5-6,5 3 2,4 2 4,-1-1 2,2 0 1,6 2 1,2 1 2,3-3-1,4 1 1,1 2-3,8 0-3,0 0-2,3 2 0,-2 1-2,4 1 0,0 1 1,0 2 1,1 0 1,-5 1 2,28 11 7,-29-11-6,1 3 1,-4 1-2,3 3 1,-2-2-1,-1 2-1,-2 1 0,-2-1-1,-1 3-1,0-3 0,0-1 2,6 17 10,-11-19-5,-6 0 0,-2 2 1,0-2 3,-2 0-1,-4-2-2,1 2 0,0-3-2,-6 0 0,-15 5 6,12-7-10,-7-2-1,-3-1 0,-24 3 2,19-7-5,0 0 1,-23-3 3,32-1-3,2 0 1,-11-12 7,11-8-2,12 8-6,-4-99 0,14 91-3,-4 1 1,0 4-2,-7-36 3,7 44-2,-6-20 0,6 24 0,0 3-1,0 0 0,0-1 1,0-1 0,0 5 0,0-4 1,0 3 1,0-1-1,0 1 1,0 0 4,-3 0-3,-1-1-1,4 3-1,-1 0-2,-6 0 0,2 5 0,-7-1 0,-17 18-9,11-10 8,-3 6 0,-22 17 1,19-15 0,-2 0 0,-46 42 3,17-20 5,-1-7 13,-40 14 39,59-37-34,-40 13 35,-6-6-1,36-14-33,-43 5 26,2-5-8,50-5-25,-30-5 17,39 1-20,7 1-2,-28-24 30,42 15-30,-2-36 21,12 29-28,14-21 2,-5 19-8,12-19-1,-10 25-1,-1 1-1,0-2 0,1 4 1,-4 0 0,15-7 3,-1 3-2,1 1-1,-15 11 0,17-8-3,-13 5 1,0 3 1,1 0 0,-1-1 0,-3 2 1,-1 0-1,-1 2 1,0 1-1,-3-3 0,2 1-1,-1 4 0,-3 1 2,0 1 0,2 4 1,-2 0 4,4 15 13,-1-8-4,22 60 80,44 74 110,-61-129-169,72 113 229,10-2-83,-78-111-165,27 45 18,-30-44-25,1-2-1,-5 1 2,-3-1 0,0 0 1,-2 14 16,-6-19-11,1 0 0,-11 10 18,2-12-18,-2 0-2,-1-1 0,-5-1-2,1-1-3,-4 1 1,-7-1-4,-39 5 4,27-7-8,-49 3-14,-11-10-60,54 0-4,-49-7-199,54 0 34,4-2-99,-17-23-717,26-46-1547,50 10 751</inkml:trace>
          <inkml:trace contextRef="#ctx0" brushRef="#br2" timeOffset="144579.2414">-12110 12110 433,'3'-10'529,"2"-2"25,2-7 420,-6 6-162,-1 7-431,-1 3-3,-3-1-10,1 0-24,2 2-48,-3 1-37,4-3 189,0 4-244,0 0-9,0 0-10,5 4 151,-5-3-186,3-1-12,1 2-11,-3 2-10,-1-4-9,3 0-10,-1 0-8,-2 0-8,3 0-8,1 0-4,-4 0 42,0 0-67,0 0-10,0 0 15,0 0-35,0 0-3,-4 0-3,1 0-3,3 1-2,-2 2-1,-1 1-2,-2 1-1,1 1-7,-3-2-18,2 0-24,-3 0-39,2 3-52,-8 0-69,4-3-99,0 4-147,-1-5-139,-2 2-210,-3 2-149,-5 2-48,-9-2-5,1 2 29,-6-1 69</inkml:trace>
          <inkml:trace contextRef="#ctx0" brushRef="#br0" timeOffset="-14745.8978">-10117 11266 3377,'0'0'0,"0"0"0,0 0-71,0 4-122,0-1 157,0 2 4,0-4 7,0 5-9,0-2 15,0-2 13,0 2-3,0-4 9,0 0-2,-3 0 33,1 0 5,-1-2-11,3 2 1,-2-11 127,2 11 68,7 7 456,-7-1-613,-2 9 46,-1-2 47,-5 48 395,3-43-447,3 1 0,-1-1-2,0 24 77,1-17-111,-1-5-10,3 1-6,0 2-9,-1-3-9,1 2-7,0 0-6,0 0-4,-7 23 9,7-22-13,-5 23 15,-4 21 17,1-22-14,3-24-18,-6 22 11,6-2-8,2-23-8,-2 1-2,2 31 7,3-12-4,3-2-1,2 17 7,-5-18-7,0-19-5,0 1 1,-2 20 6,-1-21-6,-2 19 10,0-19-5,-1 3 1,1-4 0,3 2-2,-4 1 1,1-1-1,5 2-2,0 0-2,0-3 0,0 3-2,5 0-2,-2-1 2,0 0 0,-1 1-2,3 0 0,-5-4 2,3 4-7,0 0 4,-3-3 1,-3 3 2,0-2 1,-2 2 3,3 0 2,-6 0 1,0 0 5,3 0-1,-3 2-4,4-4 1,-3 70 25,36 25 7,56 123 8</inkml:trace>
        </inkml:traceGroup>
        <inkml:traceGroup>
          <inkml:annotationXML>
            <emma:emma xmlns:emma="http://www.w3.org/2003/04/emma" version="1.0">
              <emma:interpretation id="{46F012A5-CD47-4DD6-A190-3C7FE9C171CC}" emma:medium="tactile" emma:mode="ink">
                <msink:context xmlns:msink="http://schemas.microsoft.com/ink/2010/main" type="inkWord" rotatedBoundingBox="6037,17741 7938,16184 8485,16852 6584,18409"/>
              </emma:interpretation>
              <emma:one-of disjunction-type="recognition" id="oneOf8">
                <emma:interpretation id="interp40" emma:lang="en-US" emma:confidence="0">
                  <emma:literal>in</emma:literal>
                </emma:interpretation>
                <emma:interpretation id="interp41" emma:lang="en-US" emma:confidence="0">
                  <emma:literal>for</emma:literal>
                </emma:interpretation>
                <emma:interpretation id="interp42" emma:lang="en-US" emma:confidence="0">
                  <emma:literal>or</emma:literal>
                </emma:interpretation>
                <emma:interpretation id="interp43" emma:lang="en-US" emma:confidence="0">
                  <emma:literal>For</emma:literal>
                </emma:interpretation>
                <emma:interpretation id="interp44" emma:lang="en-US" emma:confidence="0">
                  <emma:literal>err</emma:literal>
                </emma:interpretation>
              </emma:one-of>
            </emma:emma>
          </inkml:annotationXML>
          <inkml:trace contextRef="#ctx0" brushRef="#br2" timeOffset="153927.685">-15084 12630 433,'8'-8'441,"1"-6"282,-2 7-465,-6 0-29,3 0-10,-3 0 243,2 2-211,-3 5 5,-3-2 234,-2 4-265,-3 3-26,-4 0-28,-6 4-30,-6 3-26,1 2-22,-2 2-10,-4 4-3,0 6-4,2-2 0,-1 0-3,3 6-1,2-4-6,6 1-2,-3 1-7,8-3-10,-1-2-9,5 2-4,6-3-6,2-3 1,8 20 15,11-6-5,-6-19-23,3 0-3,2-2-2,3-3-4,12 6-4,-13-8-8,-6-2-5,-1 1-10,-2-5-13,-1 3-19,-2-2-25,3-2-28,-6-2-57,3 2-88,-6-4-73,-2-1-53,0-2-69,-9 4-121,5-5-104,-4 4-50,0-1 5,1 1 60</inkml:trace>
          <inkml:trace contextRef="#ctx0" brushRef="#br2" timeOffset="154194.7171">-15532 12775 88,'5'-8'446,"3"1"-16,-3 1-43,6-6 215,-6 7-335,0-2 6,3 4 14,-4 1 9,4-4 1,-3 6-3,3-1-11,0 1-21,2 1-34,-2 2-40,-2 2-34,1 2-23,-1 0-20,4 16 78,-5-12-108,1 5-6,-6 1-5,0 2-4,-6 1-8,1 2-7,-3-2-5,-5 5-6,0-3-3,-8 1-7,-27 23 12,-22-3-60,31-23-48,-40 17-325,41-21 18,-47 15-893,43-14 462,-1-1-41,1 3-1,4 0 38</inkml:trace>
          <inkml:trace contextRef="#ctx0" brushRef="#br2" timeOffset="153162.1979">-16613 13190 480,'5'-10'534,"-1"1"-15,4 2-88,-1 2-51,-1-2-35,2 6-14,0-2-10,2 6-8,14 17 285,-11-6-317,3 7-20,-2-1-24,20 37 143,-18-28-233,0 5-23,2 0-18,-2-1-13,-2 5-10,2-4-7,-3 4-6,0-1-4,-5-3-2,-3 2-2,0-1-1,-5-1-1,-7 34 58,-1-30-61,-50 100 129,41-102-154,-4-4-7,0-2-5,0 0-8,-1-6-5,-2 2 0,3-5 0,-5-1-4,0 0 0,4-3-5,-5-5-5,4 0-5,-6 0-21,7-5-30,-2-2-42,-2-5-71,9 0-116,-1-5-113,-6 2-111,3-4-163,-21-15-1128,21 3 824,9 0 20</inkml:trace>
        </inkml:traceGroup>
        <inkml:traceGroup>
          <inkml:annotationXML>
            <emma:emma xmlns:emma="http://www.w3.org/2003/04/emma" version="1.0">
              <emma:interpretation id="{1DF91E98-8F20-4197-9BA1-71CFD94005AC}" emma:medium="tactile" emma:mode="ink">
                <msink:context xmlns:msink="http://schemas.microsoft.com/ink/2010/main" type="inkWord" rotatedBoundingBox="4629,17032 6187,17434 5904,18533 4346,18131"/>
              </emma:interpretation>
              <emma:one-of disjunction-type="recognition" id="oneOf9">
                <emma:interpretation id="interp45" emma:lang="en-US" emma:confidence="0">
                  <emma:literal>.</emma:literal>
                </emma:interpretation>
                <emma:interpretation id="interp46" emma:lang="en-US" emma:confidence="0">
                  <emma:literal>*</emma:literal>
                </emma:interpretation>
                <emma:interpretation id="interp47" emma:lang="en-US" emma:confidence="0">
                  <emma:literal>I</emma:literal>
                </emma:interpretation>
                <emma:interpretation id="interp48" emma:lang="en-US" emma:confidence="0">
                  <emma:literal>"</emma:literal>
                </emma:interpretation>
                <emma:interpretation id="interp49" emma:lang="en-US" emma:confidence="0">
                  <emma:literal>/</emma:literal>
                </emma:interpretation>
              </emma:one-of>
            </emma:emma>
          </inkml:annotationXML>
          <inkml:trace contextRef="#ctx0" brushRef="#br2" timeOffset="151510.1417">-18460 13135 304,'5'-7'357,"0"0"-43,6-16 289,-6 12-204,-10 7 273,-1 4-510,1 0-86,-3 0-1,-2 3-5,-1 6 9,-4 1 15,-1 6 31,-4 4 34,-1 6 26,-5 2 22,4 0 20,-7 6 18,0 1 8,0 0-7,3 0-31,1 3-35,2-3-30,2 0-25,2-1-27,-32 96 113,38-69-149,10-31-29,1-2 4,4 3 4,1-3 7,2 2 3,1-3 1,4 4 2,-1-3 2,4 2 0,3-2-3,2-3-7,-2 1-3,5 0-5,4-3-6,4-2-6,2-1-5,1-2-5,2-2-5,27 14 6,-29-19-12,-7 1-1,-2 0-2,-2-3-1,4 3-8,-17-5-4,0-3-9,-4 0-20,-4-1-27,0-3-53,-4 0-99,0 0-115,-1-3-114,-2 0-124,2-1-224,1 0-116,4-5-57,4-3-8,8-4 66</inkml:trace>
          <inkml:trace contextRef="#ctx0" brushRef="#br2" timeOffset="152472.5918">-17821 13637 319,'-4'-3'463,"0"1"-22,4-2-80,0 1-71,0 2-32,4 1-21,3-3-4,-1-1 7,2 0 11,13 0 267,-5 0-272,-1 1-24,33 2 278,-34 1-392,4 4-24,1 0-21,-1 0-17,-1 4-12,3-1-8,-6 2-6,20 7 7,-21-8-18,-2 0-4,-1-1-2,-2 1 1,0-1 0,-4 5 11,-4-4-6,-16 21 21,-64 19 7,61-36-33,-5-4-2,-60 34 14,75-35-11,1-4-1,-5 4 5,13-5 4,0-2 4,0 0 3,3 0 7,-1 0 2,4 0 5,-4 0 0,6 0 2,0 0 1,1 3-1,-1-3-3,5 2-1,0 1 0,6 1 0,1-2 1,4 3-1,-2 0-4,36 4 23,1-2-14,-30-6-25,-2 5-4,1-5-2,-6 6-1,-1-3-3,-5 0 1,-2 0 2,-2 3 2,5 4 16,-12-4-8,-2 2 1,-3 10 24,-3-10-18,-3 2-1,-2 2 2,-4-1 0,0 2 0,-1 4-1,0-6-1,-3 0 0,-5 0-4,3 2 0,-4 0-4,-4-2-1,-1 0-2,0-4-3,-31 10 1,29-15-9,3 2-7,1 1-12,-14-1-89,23-9 2,-1 0-48,4 0-78,5-3-95,0-4-69,0-1-73,3-3-123,0-1-116,2-5-51,6-1-10,21-28-600</inkml:trace>
        </inkml:traceGroup>
        <inkml:traceGroup>
          <inkml:annotationXML>
            <emma:emma xmlns:emma="http://www.w3.org/2003/04/emma" version="1.0">
              <emma:interpretation id="{39BC784C-23F8-41D3-A75D-F0BBB3CDD77B}" emma:medium="tactile" emma:mode="ink">
                <msink:context xmlns:msink="http://schemas.microsoft.com/ink/2010/main" type="inkWord" rotatedBoundingBox="3046,17649 3547,17618 3566,17921 3065,17952"/>
              </emma:interpretation>
              <emma:one-of disjunction-type="recognition" id="oneOf10">
                <emma:interpretation id="interp50" emma:lang="en-US" emma:confidence="1">
                  <emma:literal>=</emma:literal>
                </emma:interpretation>
                <emma:interpretation id="interp51" emma:lang="en-US" emma:confidence="0">
                  <emma:literal>c</emma:literal>
                </emma:interpretation>
                <emma:interpretation id="interp52" emma:lang="en-US" emma:confidence="0">
                  <emma:literal>e</emma:literal>
                </emma:interpretation>
                <emma:interpretation id="interp53" emma:lang="en-US" emma:confidence="0">
                  <emma:literal>s</emma:literal>
                </emma:interpretation>
                <emma:interpretation id="interp54" emma:lang="en-US" emma:confidence="0">
                  <emma:literal>5</emma:literal>
                </emma:interpretation>
              </emma:one-of>
            </emma:emma>
          </inkml:annotationXML>
          <inkml:trace contextRef="#ctx0" brushRef="#br2" timeOffset="148278.7038">-21301 13160 449,'-3'-5'486,"3"1"294,20 43 1329,-13-17-1738,-2-8-223,-4 4-28,7 13 46,12 48 24,12-15-161,-5-42-28,-21-17-3,2-3 2,4-2 1,-3 0 1,-1-3 0,2-4 0,-2-3-1,-2-1 1,1-1-2,-4-1-1,2-6 0,0 1 1,1-5 0,-1 3 1,0-1-1,3 0 1,0-3 6,-4 5-3,9-17 1,-5 20-1,-3 4 4,0 1 9,1 0 8,1-5 56,-7 9-24,3 4 10,-3-1 9,0 4 2,0-1-3,0-3 63,0 4-82,0 4-8,0-3-5,3 5-6,-1-1-5,4 3-4,-4 4-2,3 2-4,1 2 2,-1 1-2,0 2-3,4 26 15,-5-18-15,0 1 1,3 0 2,-6-1 1,3 3 1,-3 1 2,7 31 25,-5-29-26,2 28 20,0-31-23,-5-2 1,0 26 28,-8-4 9,3-26-26,-16 42 75,9-44-75,-3-3-2,-25 19 23,18-19-31,-4 2-4,-3-4-3,-30 15 10,28-17-17,-31 8-7,33-16-7,3 1-9,2-5-13,1 1-20,3-4-32,4-6-50,-7-13-366,15 3 80,8-4-73,0-5-104,13-24-933,0 22 695,4 2 16</inkml:trace>
          <inkml:trace contextRef="#ctx0" brushRef="#br2" timeOffset="148842.3831">-19832 13632 501,'18'-8'797,"-10"2"-520,10-7 738,-18 13-848,0 0 15,-10 0 428,-41 7 140,-121 9-231,41 0-427,102-12-84,8-2-6,-23 5-10,28-4-6,12-3-1,-1 0-62,2 0-106,7 1-182,3 3 114,1-4-29,1 2-21,1 0-14,1-2-52,-6 4-64,3 0-61,-3 3-26,0 0 0,3 0 11</inkml:trace>
        </inkml:traceGroup>
        <inkml:traceGroup>
          <inkml:annotationXML>
            <emma:emma xmlns:emma="http://www.w3.org/2003/04/emma" version="1.0">
              <emma:interpretation id="{52B0B07E-32BF-4D59-8E27-837A40E46BEA}" emma:medium="tactile" emma:mode="ink">
                <msink:context xmlns:msink="http://schemas.microsoft.com/ink/2010/main" type="inkWord" rotatedBoundingBox="2455,18006 1900,18082 1778,17192 2333,17116"/>
              </emma:interpretation>
              <emma:one-of disjunction-type="recognition" id="oneOf11">
                <emma:interpretation id="interp55" emma:lang="en-US" emma:confidence="0">
                  <emma:literal>.</emma:literal>
                </emma:interpretation>
                <emma:interpretation id="interp56" emma:lang="en-US" emma:confidence="0">
                  <emma:literal>,</emma:literal>
                </emma:interpretation>
                <emma:interpretation id="interp57" emma:lang="en-US" emma:confidence="0">
                  <emma:literal>r</emma:literal>
                </emma:interpretation>
                <emma:interpretation id="interp58" emma:lang="en-US" emma:confidence="0">
                  <emma:literal>;</emma:literal>
                </emma:interpretation>
                <emma:interpretation id="interp59" emma:lang="en-US" emma:confidence="0">
                  <emma:literal>:</emma:literal>
                </emma:interpretation>
              </emma:one-of>
            </emma:emma>
          </inkml:annotationXML>
          <inkml:trace contextRef="#ctx0" brushRef="#br2" timeOffset="149035.2768">-19772 13827 235,'11'-4'906,"-11"4"20,-37 8 198,26-8-872,-16 3 241,-7 2-51,-8 6-89,-25 4 31,20-3-189,25-6-117,-2-1-12,3 2-13,-2-2-15,4 1-13,2-2-12,1 3-11,3 0-8,0-7-7,5 5-10,-2 1-90,7-6 15,3 0-53,3-6-380,10 1-212,-3-3 287,4 2-746,-4 2-107,-1 3 721</inkml:trace>
        </inkml:traceGroup>
      </inkml:traceGroup>
    </inkml:traceGroup>
    <inkml:traceGroup>
      <inkml:annotationXML>
        <emma:emma xmlns:emma="http://www.w3.org/2003/04/emma" version="1.0">
          <emma:interpretation id="{33AD0BC4-4B4B-4326-B489-AE447BED10BA}" emma:medium="tactile" emma:mode="ink">
            <msink:context xmlns:msink="http://schemas.microsoft.com/ink/2010/main" type="paragraph" rotatedBoundingBox="21158,13523 1798,14604 1704,12922 21064,1184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8B9CE0A-E4FC-47EF-A32E-393B2742D2C5}" emma:medium="tactile" emma:mode="ink">
              <msink:context xmlns:msink="http://schemas.microsoft.com/ink/2010/main" type="line" rotatedBoundingBox="21158,13523 1798,14604 1704,12922 21064,11841"/>
            </emma:interpretation>
          </emma:emma>
        </inkml:annotationXML>
        <inkml:traceGroup>
          <inkml:annotationXML>
            <emma:emma xmlns:emma="http://www.w3.org/2003/04/emma" version="1.0">
              <emma:interpretation id="{CE09331F-3296-4957-AE4C-3FBF4AFD6F2F}" emma:medium="tactile" emma:mode="ink">
                <msink:context xmlns:msink="http://schemas.microsoft.com/ink/2010/main" type="inkWord" rotatedBoundingBox="21145,13286 18375,13441 18308,12236 21077,12082"/>
              </emma:interpretation>
              <emma:one-of disjunction-type="recognition" id="oneOf12">
                <emma:interpretation id="interp60" emma:lang="en-US" emma:confidence="0">
                  <emma:literal>ETP</emma:literal>
                </emma:interpretation>
                <emma:interpretation id="interp61" emma:lang="en-US" emma:confidence="0">
                  <emma:literal>ETA</emma:literal>
                </emma:interpretation>
                <emma:interpretation id="interp62" emma:lang="en-US" emma:confidence="0">
                  <emma:literal>ETTP</emma:literal>
                </emma:interpretation>
                <emma:interpretation id="interp63" emma:lang="en-US" emma:confidence="0">
                  <emma:literal>ETs</emma:literal>
                </emma:interpretation>
                <emma:interpretation id="interp64" emma:lang="en-US" emma:confidence="0">
                  <emma:literal>Earn</emma:literal>
                </emma:interpretation>
              </emma:one-of>
            </emma:emma>
          </inkml:annotationXML>
          <inkml:trace contextRef="#ctx0" brushRef="#br1" timeOffset="-58340.4318">-2333 8607 438,'0'-2'321,"5"-5"157,-2 3-321,0 1-25,-3-2-18,9-6 214,-9 10-262,1-6 62,2 4-64,-1-5 74,1 5-60,0 2 5,-1-3 93,1 1-88,-1-1-6,-2 4-5,3 4-9,0-1-8,-3-3-10,2 5-5,4 1-6,-1 2-6,-3-1-3,4 1-5,7 13 11,-7-11-23,2 1-5,5 15 0,-5-8-6,-3-3-1,-2 0 1,0 1 4,-3-1 2,0 1 6,-6 0 9,0 1 5,-6-2 8,3-1 5,-4 3 8,-3-1 4,-21 14 59,-3 1-20,19-19-55,0-1-4,-25 11 31,33-22-40,5 0 6,0-6 49,4 1-35,4-14 46,0 5-47,0 2-5,0 1-1,-1-2-3,-15-34 143,8 40-122,0 1-2,-2-3-4,-6-2 29,3 6-28,0 5-28,9 0-17,-4 5-2,3-3 0,-6 3 0,4 1-2,-1 1-2,0-2 1,0 2 3,0-1 5,-2 1 7,-1 0 8,-3 0 9,-5 0 14,-1 0 9,-7 0 11,1 2 5,-1-2 5,-7-3-3,1 0-2,-7 3-8,1-3-6,4 0-8,-2-1-9,-22 2 21,33-2-41,-37-3 14,55 0-39,-1 0-37,4 8-98,5-4 2,1 8-377,3-5 150,0 0-44,1 1-41,3 1-67,-3 0-81,3 1-56,3-1 10,2 2 49,-3-3 47</inkml:trace>
          <inkml:trace contextRef="#ctx0" brushRef="#br1" timeOffset="-57844.5905">-2410 9160 136,'16'1'301,"-3"5"-35,2-5-38,-3-1-36,1 4-27,0-3-14,-5-1-7,0 0-12,0 0-9,-3 0-4,0 0-1,-5 0-1,0 0 2,0 0 5,0 0 15,-5 2 24,0 2 27,-3-3 20,-2 2 13,-2 1 5,-4 1 3,-5-1-3,-23 6 165,16-8-245,-27 2 49,26-1-134,3-1-19,1-2-18,2 0-14,2-2-17,2-1-23,-2 2-47,2-4-72,0 0-76,4-2-57,3-4-61,-3 0-84,2-1-112,0-2-99,4-3-36,-2-1 24,6 1 47</inkml:trace>
          <inkml:trace contextRef="#ctx0" brushRef="#br1" timeOffset="-57733.6538">-2609 8256 87,'0'0'441,"0"0"-22,-5 0 215,-1 2-404,-28 8 279,14-6-354,-32 15 170,-12 2 2,30-6-181,-33 11 86,36-15-159,-21 11-120,31-12-77,3-1-67,0-1-101,2 3-161,2-3-101,-1 3-56,9-3-1</inkml:trace>
          <inkml:trace contextRef="#ctx0" brushRef="#br1" timeOffset="-56818.2382">-3743 8928 99,'3'-4'437,"28"-38"976,18-16-870,-41 46-434,21-26 436,-24 31-396,0 1 1,0 2-3,1 1-9,-1 0-14,0 2-17,0-2-13,-1 3-12,3-2-6,-1 2-9,1-3-7,1 2-5,-2 2-3,15 2 52,-10-1-55,-1-2-1,1 3-3,-1-2-2,1 5 6,-1-1-5,-1 2-4,-1 2-5,8 6 31,-11-4-33,3-3-4,-3 4-11,3-2-1,-3 1 1,6-2-2,-3 0-2,2 1-3,-1-1-4,2-2-2,-1-2 1,6 2-1,0-3-3,-3-1 2,22-3-1,-11 0-1,20-7-1,-19 3 0,-4-3 1,3 6-2,-1-5 1,-4 5 0,-5-3 1,3 1 0,-5 3-1,-2-2 1,-2-1-2,0 3 0,-3-2 0,1 2 0,-4 0-2,3 0 0,-2 0 1,0 0-2,-1 0 2,1 0-1,0 0 0,-1 0 1,1 2 2,-1-2-1,1 3 0,0-1-1,-3-2 0,2 3 0,-2-3 1,3 1 0,-3 2-1,0-2 3,-3 2 6,1 1 7,-6 3 10,0-3 11,-5 3 10,-3 1 7,0 0 8,-3 3 9,-10-3 7,-2 1 8,-6 1 1,-54 10 86,-222 23 240,246-36-347,3-3-8,1 0-5,4 0-9,-1-3-6,6 1-9,6 2-5,3-4-5,-23 1 7,43-1-15,10-1-2,-12-6 7,21-1-8,-1-10 2,7-1-9,7 4-4,2-3-2,12-20-14,-8 18 7,0 2 2,-1 3-2,14-10-7,-13 15 11,13-4-8,-5 7 5,6 6-3,-21 2 11,2 3 0,3-3 2,10 9-3,-14-4 3,6 1-2,-2 3 1,10 8 0,-7 8-1,-7-11 3,-6 0-1,-1 4 0,-1-1 2,-7 4 0,-4 1 3,-5 0 1,-4 4 3,-39 25 10,27-25-6,-49 32 13,35-29-14,1-3-1,-2 3-2,-39 18 3,47-28-10,5-2-6,4-6-9,-1-4-19,6-2-32,-20-17-240,25 0 21,5-8-116,2-9-92,-11-37-857,8-12-294,1-16 89</inkml:trace>
          <inkml:trace contextRef="#ctx0" brushRef="#br1" timeOffset="-56285.7433">-4534 8286 403,'10'-21'513,"-2"0"30,3 6-55,-1 0-86,1 5-67,-5 4-44,9-1 234,-9 8-279,0 6-12,1 4-35,-1 5-29,-1 2-20,-3 8-5,-7 45 146,0-30-146,-3 2-7,3 7 1,-3 1-7,-1 56 98,5-50-142,1-5-24,3 3-15,0-2-12,0-6-11,0 2-9,0 34 3,-5-46-12,1-2 8,-6-6-1,-3 1 2,-1-7 2,-4-3 0,-4-3 1,-2-5 0,-5-1 0,1-8-3,-5-3-4,-1-7-2,-3-4-6,2-5-5,1-2-11,-36-41-105,39 20-37,-11-63-557,25-33-693,17 62 553,1 4-32,7-2 10,0 11 48</inkml:trace>
        </inkml:traceGroup>
        <inkml:traceGroup>
          <inkml:annotationXML>
            <emma:emma xmlns:emma="http://www.w3.org/2003/04/emma" version="1.0">
              <emma:interpretation id="{1406CC91-AC54-435B-A25B-DD6AE470BD82}" emma:medium="tactile" emma:mode="ink">
                <msink:context xmlns:msink="http://schemas.microsoft.com/ink/2010/main" type="inkWord" rotatedBoundingBox="17541,13651 14637,13813 14562,12472 17466,12310"/>
              </emma:interpretation>
              <emma:one-of disjunction-type="recognition" id="oneOf13">
                <emma:interpretation id="interp65" emma:lang="en-US" emma:confidence="0">
                  <emma:literal>roms</emma:literal>
                </emma:interpretation>
                <emma:interpretation id="interp66" emma:lang="en-US" emma:confidence="0">
                  <emma:literal>ramus</emma:literal>
                </emma:interpretation>
                <emma:interpretation id="interp67" emma:lang="en-US" emma:confidence="0">
                  <emma:literal>rains</emma:literal>
                </emma:interpretation>
                <emma:interpretation id="interp68" emma:lang="en-US" emma:confidence="0">
                  <emma:literal>ran</emma:literal>
                </emma:interpretation>
                <emma:interpretation id="interp69" emma:lang="en-US" emma:confidence="0">
                  <emma:literal>rams</emma:literal>
                </emma:interpretation>
              </emma:one-of>
            </emma:emma>
          </inkml:annotationXML>
          <inkml:trace contextRef="#ctx0" brushRef="#br1" timeOffset="-55046.4518">-5973 8443 277,'13'-25'1011,"-5"15"-518,8-28 1030,-13 32-1197,3-4 480,2 10-498,4 11-129,-3 20-60,3 16 13,-6-13-62,2 3-6,11 47 44,-12-42-59,1 2-14,-3-2-12,3 77-5,-21 7-206,8-102 61,-3-1-71,-15 11-400,-13-2-624,23-25 678,-3-4-80,-12-7-610,12-4 667</inkml:trace>
          <inkml:trace contextRef="#ctx0" brushRef="#br1" timeOffset="-53845.5104">-6459 8342 805,'13'-8'510,"8"1"334,-9 7-508,1 3-19,0 8-11,19 46 623,-11 8-359,-15-26-335,1 0-45,1 6-33,6 86 129,-9-87-240,1-5-20,-4 1-12,5-2-6,-7-3-2,0-2-3,0-4 1,0-5-2,-4 2 2,1-6 0,-2-2 0,-3-3 3,0-2 0,-5-3-2,1-1 0,-3-8 0,-4 3-1,-2-4-2,2-4 0,-5-1 0,0-7-2,4 0 0,-4-2-1,3-3 0,5-1-1,2-2 2,3-2-1,1 4 0,2-1 0,0 5 1,6 1-1,-4 2 1,0-8 0,-1 12-1,7 3-1,-1 0 1,1 1-3,0 2 2,0 1-3,1 0 3,-1 4 2,8 8-1,-3 10-1,1-10 1,-4 3 1,-2-2 0,0 2-3,0-2 3,-2 2 0,-4-1 1,0-1 0,-6 1 1,-13 9 1,-12-4-3,-11-2 1,22-8 1,-6-2 0,1 0 0,-2-2-2,2-2 1,-2 1 1,-27-3-3,11-6 1,24 4 0,8-5-1,-17-6 1,-56-19 4,77 24-9,2 2-1,11 5 4,-1-2-1,1 2-4,1 0 2,-1 0 0,5 0 5,3 2-1,0-2-1,3 5-1,2 0 1,0-1 3,13 10 0,-17-4-1,2-5 0,-1 6-1,-2-3 1,-3 4-1,-2-1 1,-6 9-1,1-10 1,-9 1 1,-24 19 2,-39 8 4,55-30-5,0 2 5,4-2-3,-1-1-1,3-3-1,2-2-1,-10-2 0,16-2 0,0-2-4,1-22 2,4 11 3,0-15-2,0 14 0,0-3 0,-4 3 0,4-1 0,-1 2 0,-6 1-1,1-2 0,0 8 0,-2-1 0,-2 2 1,2 2-1,0 3-1,1 0 1,-1 2-1,-3 0 0,-2 4-1,9-2 1,-4 5 0,0 1 1,6-1 0,-6 2 1,3-1 0,-1 3-1,-1-3 0,-12 18 1,9-11 0,-6-2 1,-19 15 5,-18 5 6,23-17-2,-4-1 1,-41 12 18,33-13-14,3-3-1,-2-2 0,5 1-1,-1-6-3,10 0 0,-5-4-2,11 0-1,-9-11 2,9-12 6,21 12-12,3 1 0,-1-1-2,2-2 2,3-2-1,1 4-2,-2-1 0,2 1 0,-3 0 1,3 3-1,-3-1 0,3-1 0,-2 3-5,1 0 3,-1 3-2,1 0 1,1-2 0,3 1 1,-1 5 0,10 4 0,-8-1 2,0 5-1,11 12 0,-15-6 4,0 0 7,5 20 35,-12-15-9,6 24 71,-6-21-39,3 3 2,-4 2-1,0-1-2,-8 25 55,-2 3-34,-14-6-25,8-21-38,-3-4-6,-5 0-4,-5-3-2,-145 53 15,61-50-62,56-16-40,-2-2-74,1-8-137,-48-21-797,65 1 264,2-4-78,5-8-30,9-9 2,9-8 49</inkml:trace>
          <inkml:trace contextRef="#ctx0" brushRef="#br1" timeOffset="-52906.1098">-6873 8657 442,'5'-7'560,"1"-3"652,-4 8-703,-2-1-70,3-1-45,0 2-32,-3 2-31,0-3-36,-3 1-51,0 0 84,3-1-226,0 3-30,0 0-23,-2 0-17,2 0-16,-3 0-23,0 0-38,-10 0-297,6 0 16,-5 3-127,4-1-169,-5 0-110,0 3-60,-2 4-16,-2 1 36</inkml:trace>
        </inkml:traceGroup>
        <inkml:traceGroup>
          <inkml:annotationXML>
            <emma:emma xmlns:emma="http://www.w3.org/2003/04/emma" version="1.0">
              <emma:interpretation id="{4DB61E77-4BDD-4A04-9473-B71D9E61A21B}" emma:medium="tactile" emma:mode="ink">
                <msink:context xmlns:msink="http://schemas.microsoft.com/ink/2010/main" type="inkWord" rotatedBoundingBox="13539,13415 13009,13445 12945,12294 13475,12265"/>
              </emma:interpretation>
              <emma:one-of disjunction-type="recognition" id="oneOf14">
                <emma:interpretation id="interp70" emma:lang="en-US" emma:confidence="1">
                  <emma:literal>i.</emma:literal>
                </emma:interpretation>
                <emma:interpretation id="interp71" emma:lang="en-US" emma:confidence="0">
                  <emma:literal>i</emma:literal>
                </emma:interpretation>
                <emma:interpretation id="interp72" emma:lang="en-US" emma:confidence="0">
                  <emma:literal>i'</emma:literal>
                </emma:interpretation>
                <emma:interpretation id="interp73" emma:lang="en-US" emma:confidence="0">
                  <emma:literal>i".</emma:literal>
                </emma:interpretation>
                <emma:interpretation id="interp74" emma:lang="en-US" emma:confidence="0">
                  <emma:literal>if</emma:literal>
                </emma:interpretation>
              </emma:one-of>
            </emma:emma>
          </inkml:annotationXML>
          <inkml:trace contextRef="#ctx0" brushRef="#br1" timeOffset="-52046.3767">-9918 9212 509,'11'8'441,"2"-4"-12,29 22 1125,-28-10-820,7 13 328,-8 3-383,-2 0-341,-3-5-214,-6-19-109,-2-2-7,0-5-8</inkml:trace>
          <inkml:trace contextRef="#ctx0" brushRef="#br1" timeOffset="-52234.2052">-10125 8338 398,'34'-54'2141,"-18"33"-919,120 481 1498,-128-410-2791,-5-4-63,-6 37-438,-2-45 115,-3-3-103,-1-3-113,-3-3-81,3-2-44,1-6-2,3 1 45,2-6 103</inkml:trace>
          <inkml:trace contextRef="#ctx0" brushRef="#br1" timeOffset="-51734.5048">-10366 8475 612,'13'-17'1150</inkml:trace>
        </inkml:traceGroup>
        <inkml:traceGroup>
          <inkml:annotationXML>
            <emma:emma xmlns:emma="http://www.w3.org/2003/04/emma" version="1.0">
              <emma:interpretation id="{6A4EA158-7F2A-465C-AA47-2C63C4C8D06F}" emma:medium="tactile" emma:mode="ink">
                <msink:context xmlns:msink="http://schemas.microsoft.com/ink/2010/main" type="inkWord" rotatedBoundingBox="13046,13635 11150,13741 11086,12577 12981,12471"/>
              </emma:interpretation>
              <emma:one-of disjunction-type="recognition" id="oneOf15">
                <emma:interpretation id="interp75" emma:lang="en-US" emma:confidence="0">
                  <emma:literal>.</emma:literal>
                </emma:interpretation>
                <emma:interpretation id="interp76" emma:lang="en-US" emma:confidence="0">
                  <emma:literal>r</emma:literal>
                </emma:interpretation>
                <emma:interpretation id="interp77" emma:lang="en-US" emma:confidence="0">
                  <emma:literal>-</emma:literal>
                </emma:interpretation>
                <emma:interpretation id="interp78" emma:lang="en-US" emma:confidence="0">
                  <emma:literal>:</emma:literal>
                </emma:interpretation>
                <emma:interpretation id="interp79" emma:lang="en-US" emma:confidence="0">
                  <emma:literal>,</emma:literal>
                </emma:interpretation>
              </emma:one-of>
            </emma:emma>
          </inkml:annotationXML>
          <inkml:trace contextRef="#ctx0" brushRef="#br1" timeOffset="-51466.6607">-10345 8457 2274,'5'1'442,"-18"826"2361,7-823-2798,-73 40 70,45-28-37,-7 2 8,-6 1 5,-4 3 3,-4 2-1,-6-1-2,-5 0-3,-6 1-7,-624 136 95,536-137-129,91-15-6,6 0 0,-106 7 3,97-12-14,31 2-19,28-5-7,5 0 10,1 0-55,1-1 18,6 1-20,-2-4-25,2-7-179,0 4 91,0-2-58,0-1-47,-3 1-32,3-2-15,11-44-1124,-6 25 176,-3 26 825,1 0 2</inkml:trace>
        </inkml:traceGroup>
        <inkml:traceGroup>
          <inkml:annotationXML>
            <emma:emma xmlns:emma="http://www.w3.org/2003/04/emma" version="1.0">
              <emma:interpretation id="{78C9AC79-BFD2-4904-B93B-4493F5E63A0A}" emma:medium="tactile" emma:mode="ink">
                <msink:context xmlns:msink="http://schemas.microsoft.com/ink/2010/main" type="inkWord" rotatedBoundingBox="10484,14024 6992,14219 6916,12865 10408,12670"/>
              </emma:interpretation>
              <emma:one-of disjunction-type="recognition" id="oneOf16">
                <emma:interpretation id="interp80" emma:lang="en-US" emma:confidence="0">
                  <emma:literal>For</emma:literal>
                </emma:interpretation>
                <emma:interpretation id="interp81" emma:lang="en-US" emma:confidence="0">
                  <emma:literal>Far</emma:literal>
                </emma:interpretation>
                <emma:interpretation id="interp82" emma:lang="en-US" emma:confidence="0">
                  <emma:literal>Fed</emma:literal>
                </emma:interpretation>
                <emma:interpretation id="interp83" emma:lang="en-US" emma:confidence="0">
                  <emma:literal>F'/</emma:literal>
                </emma:interpretation>
                <emma:interpretation id="interp84" emma:lang="en-US" emma:confidence="0">
                  <emma:literal>Fe/</emma:literal>
                </emma:interpretation>
              </emma:one-of>
            </emma:emma>
          </inkml:annotationXML>
          <inkml:trace contextRef="#ctx0" brushRef="#br1" timeOffset="-48927.0737">-12926 8850 432,'4'-10'777,"1"8"-468,8-12 890,-18 24-604,0-4-416,-6 4 9,2-3 6,-4 2 5,-3 3-8,-5 0-20,-5 3-24,-1 0-29,-5 0-24,1-3-22,-1 3-17,2 1-19,-30 5 1,38-7-29,-2-6-8,8 0-16,1-4-36,4-1-75,2-3-91,4 0-75,-3-4-553,16-10-485,-2 10 607,2 0 39</inkml:trace>
          <inkml:trace contextRef="#ctx0" brushRef="#br1" timeOffset="-49382.8119">-12965 9413 3817,'-3'7'80,"0"0"14,-41 16 366,28-18-345,-35 4 92,-18-2-33,24-6-101,-1 5-5,-102-1 92,100-4-122,-39-1 8,52 3-31,3 0-8,1-3-7,6 1-9,1-1-15,4 4-17,-12-2-67,11-2-67,7-6-160,8 5 94,4-5-36,-1 1-33,6-3-34,2-13-582,0 4 343,-1 4-11,3 1 16,2-2 30</inkml:trace>
          <inkml:trace contextRef="#ctx0" brushRef="#br1" timeOffset="-48145.5197">-13871 9571 400,'-10'2'373,"2"2"-60,-2 0 245,4 0-436,6-4-14,-2 0-9,-1-5 71,0 2-96,-2-3 61,4-5 9,-3 1-69,4-11 75,0 8-75,0-5-4,5 3-6,0-8-12,1-4-9,4-2-9,3-1-8,3-5-5,2-3-10,-1 3-8,4 0-4,0 3-1,0 1-2,-4 9 1,28-33-3,-35 44 6,14-6-1,-2 1 4,-9 13-3,0-1-1,2 4 0,-1 0-1,-1 0 0,-2 4 1,36 20-10,-17 27 50,-25-17 29,-5-19-17,-26 41 146,13-37-127,-7 0-7,2 3-3,-3-5-8,-5 2-7,2 0-5,-1-3 3,-1-1-1,0 1 5,4-2 2,-58 15 88,9-15-47,53-14-75,-1 0-4,5-2-4,-12-7 14,15-1-9,3 3-3,-7-12 8,9 9-11,4-1 0,-1 3 0,-2-3 1,2 4 2,3 1 5,-2 2 6,-1-2 5,2 4 5,-3 0 3,1 2 0,3 0 1,-1 0-2,-3 0-5,0 4-3,-1 3-5,-2 1-5,1 0-3,-2 3-4,0-3-1,-3 3-2,-2 4-2,0-3-1,-1 2-1,-2 2-1,-5-2 2,3 0-1,-3-1-1,-3 1 0,-2 2 1,1-2 0,-4-4 0,2 2 0,-2-1 1,3-1-2,2-4 1,-18 5 3,12-7 9,17-8-1,3 4 3,-1-8 4,3 1 4,0 0 2,-14-26 51,1-2-31,13 15-24,-5-3-2,0-3-2,-3-2-2,-2-3 0,2 0-1,-27-35 3,4 5-6,22 32-7,1 0 1,3 2-1,2 1-1,1 0 0,-6-16 3,8 23-3,3 0-1,0 4 0,1 1-1,0 0 0,0 2-1,-8-12-4,8 13-3,-17-15-108,8 22 16,5-1-61,-2 3-62,1 0-54,1 2-46,1 0-43,-3 2-103,6 0-127,-1 1-45,2 2 4,3 0 31</inkml:trace>
          <inkml:trace contextRef="#ctx0" brushRef="#br1" timeOffset="-47698.7746">-14313 9040 1258,'39'-27'1279,"-31"24"-1018,14-12 1682,-18 19-1753,-3 4-9,-1 3-73,0-11-80,0 3-30,0 1-23,-1-4-43,-3 0-98,1 0-103,-2-4-82,-4 4-122,-20 0-873,11 8 575,-3-1-1,-7 4 74</inkml:trace>
          <inkml:trace contextRef="#ctx0" brushRef="#br1" timeOffset="-47155.6916">-15028 9443 130,'3'-4'514,"-3"-2"21,3 2-16,-1-3 232,4 2-15,-4 3-332,6 0 254,-8 2-514,0 2 0,-3 0 6,-23 24 315,12-12-318,-18 19 114,17-20-157,-1 5-23,5-3-21,-7 15 16,23 26 3,16-40-61,-5-9-11,2 1-2,1-4 0,16 8 2,-17-5-6,-2-2 0,0-1-1,5 4 1,-8 7 21,-25 4 54,-29 8 35,23-19-73,0-1-3,-23 12 21,-40 13 15,-28-20-248,79-24-221,14 1 26,3-4-101,-2-1-125,-4-1-122,-2-2-77,-4 0-29,-1 1 3,-3 3 62</inkml:trace>
          <inkml:trace contextRef="#ctx0" brushRef="#br1" timeOffset="-46675.9683">-16095 8916 482,'-11'-19'483,"3"4"-37,0 3-110,-5-6 165,8 11-309,18-3 447,-5 15-471,13 16 139,-12-7-155,4 5 1,11 33 140,-14-25-156,3 10 1,0 4 14,1 4 6,0 8 0,6 9 1,-3-3 3,92 270 496,-94-266-574,4-2-16,-6 322 324,-29-359-353,-2-6-1,-3-1-3,-4-8-4,-7-2-3,-4-7-3,0-6-3,-6-4-5,0-7-14,2-6-20,-124-201-1227,89-55-2024,60 217 2382,3 5 74</inkml:trace>
        </inkml:traceGroup>
        <inkml:traceGroup>
          <inkml:annotationXML>
            <emma:emma xmlns:emma="http://www.w3.org/2003/04/emma" version="1.0">
              <emma:interpretation id="{1DED8D61-C427-4477-AE1C-C979FC2D8CF5}" emma:medium="tactile" emma:mode="ink">
                <msink:context xmlns:msink="http://schemas.microsoft.com/ink/2010/main" type="inkWord" rotatedBoundingBox="6373,13951 5279,14012 5216,12877 6309,12816"/>
              </emma:interpretation>
              <emma:one-of disjunction-type="recognition" id="oneOf17">
                <emma:interpretation id="interp85" emma:lang="en-US" emma:confidence="0">
                  <emma:literal>T</emma:literal>
                </emma:interpretation>
                <emma:interpretation id="interp86" emma:lang="en-US" emma:confidence="0">
                  <emma:literal>J</emma:literal>
                </emma:interpretation>
                <emma:interpretation id="interp87" emma:lang="en-US" emma:confidence="0">
                  <emma:literal>r</emma:literal>
                </emma:interpretation>
                <emma:interpretation id="interp88" emma:lang="en-US" emma:confidence="0">
                  <emma:literal>f</emma:literal>
                </emma:interpretation>
                <emma:interpretation id="interp89" emma:lang="en-US" emma:confidence="0">
                  <emma:literal>7</emma:literal>
                </emma:interpretation>
              </emma:one-of>
            </emma:emma>
          </inkml:annotationXML>
          <inkml:trace contextRef="#ctx0" brushRef="#br1" timeOffset="-45360.151">-16976 9448 341,'0'2'477,"0"3"-14,-1 0-73,-6 13 442,2-12-590,-3 1 4,-6 12 245,3-7-260,1-2-18,-1-1-26,3 0-27,-11 5 86,7-7-148,3-1-15,-4-3-12,-14 5 41,14-8-72,0 4-9,-21-11 29,21-28-8,20 18-44,-2 1-2,3-3-3,1 4-3,17-20-10,-13 20 3,12-6-6,9 3-1,-23 17 10,-3 1 0,-1 1 2,-1 1 0,4 7-1,-2 15 3,-5-14 0,-3 1 2,-3 17 1,0-16-1,3 1-1,-2 1 1,-1 2 0,3-1 0,-2 1 1,-4 0 0,1 3 1,-3 0 3,0 1 1,-5 2 1,-5 0 1,-2 1 2,-6 3 2,-37 24 13,25-22-13,-1-5-2,-4 3-2,-7-3-1,1-3-2,-6 1-2,-4-2-10,-2-4-25,-124 12-516,134-28 182,4-6-155,6-1-139,12-7-80,-19-40-1463</inkml:trace>
          <inkml:trace contextRef="#ctx0" brushRef="#br1" timeOffset="-44888.4168">-18052 8901 1045,'8'-31'1261,"0"20"-546,49 223 768,-29-71-1281,-15-38-166,-10-55-26,-3 49-9,-3-55-23,-4-1-32,-4-4-51,1-3-61,-3-4-55,-3-8-50,0 0-42,2-5-69,-2-3-121,0-3-92</inkml:trace>
        </inkml:traceGroup>
        <inkml:traceGroup>
          <inkml:annotationXML>
            <emma:emma xmlns:emma="http://www.w3.org/2003/04/emma" version="1.0">
              <emma:interpretation id="{99D11693-84FD-433E-9D84-837CF1A17393}" emma:medium="tactile" emma:mode="ink">
                <msink:context xmlns:msink="http://schemas.microsoft.com/ink/2010/main" type="inkWord" rotatedBoundingBox="5114,14419 1798,14604 1705,12944 5021,12759"/>
              </emma:interpretation>
              <emma:one-of disjunction-type="recognition" id="oneOf18">
                <emma:interpretation id="interp90" emma:lang="en-US" emma:confidence="0">
                  <emma:literal>Funny</emma:literal>
                </emma:interpretation>
                <emma:interpretation id="interp91" emma:lang="en-US" emma:confidence="0">
                  <emma:literal>Ferry</emma:literal>
                </emma:interpretation>
                <emma:interpretation id="interp92" emma:lang="en-US" emma:confidence="0">
                  <emma:literal>Ferny</emma:literal>
                </emma:interpretation>
                <emma:interpretation id="interp93" emma:lang="en-US" emma:confidence="0">
                  <emma:literal>Fenny</emma:literal>
                </emma:interpretation>
                <emma:interpretation id="interp94" emma:lang="en-US" emma:confidence="0">
                  <emma:literal>Tom</emma:literal>
                </emma:interpretation>
              </emma:one-of>
            </emma:emma>
          </inkml:annotationXML>
          <inkml:trace contextRef="#ctx0" brushRef="#br1" timeOffset="-44562.5106">-18295 8935 312,'2'-4'479,"-2"0"-20,3 4 501,-6 8-726,3-3-4,-5 9 6,4 3 9,-3 2 9,1 4-5,-2 86 523,5-78-655,0 5-26,0 2-17,4 1-11,-3 39 54,-1 10-7,0-48-57,-1 45 61,-3-46-60,4 2-2,-8 30 45,7-36-50,-6-7-1,-2 0-1,1-1-4,-2-2 0,-3-5-2,0 1-5,-3-2-4,-5-4-6,1 1-4,-1-1-7,-7-1-5,1-2-1,-3-1 0,-4-6-3,0-1-3,1-1 1,-3-6 2,3 2 0,-1-4 0,2-5-1,5-2 1,-1 1-2,6-5 2,4 2-7,2-5-5,7 3-7,-3-2-8,8 2-10,0 2-15,3-4-21,-3-9-153,4 13 42,0 0-77,0 0-64,-3 4-47,3-6-44,-6 5-84,-2 3-120,-5-2-67,0 5-5,0 0 42,-1-1 57</inkml:trace>
          <inkml:trace contextRef="#ctx0" brushRef="#br1" timeOffset="-43987.7054">-18965 9615 254,'0'-4'458,"-2"4"-11,-35 11 1838,34-7-2065,-2 3-18,-3-2-23,3 5-32,2-1-26,2 0-28,-3 3-21,4 2-18,4-2-14,-3 1-15,20 27 12,0-16-26,54-6 2,-28-20-9,-21-3-3,-2 1 0,-2-3 2,-1-3-1,-3 3 0,-2-3-1,4-6 0,-12 9 1,-3 0-1,7-1 3,-12 1 0,1 6 3,-1-3 0,3 4 0,-3 0 1,0 0 0,-3 4 12,-5 11 40,3-7-25,-24 27 228,17-25-173,-3 2 5,-46 21 189,36-21-199,-78 25 133,61-26-156,-1 0-3,-2 1-3,-2-3-5,1 0-5,4-2-7,2 1-6,0-3-7,-27 5 5,36-5-23,5 1-3,2-5-3,-16 3-6,21-1-3,-7 1-33,13-4 1,-4-4-115,6 1 27,6-1-43,0-19-838,5 11 495,3-18-880,-1 12 612,6 0-4,5-5 51</inkml:trace>
          <inkml:trace contextRef="#ctx0" brushRef="#br1" timeOffset="-42861.5147">-19087 8806 452,'8'-6'465,"-3"-1"-39,-2 2-90,-3 5-74,-3 0-42,-15 11 210,-20 35 323,-9-1-219,-59 45 90,64-52-498,-4-5-33,4 3-25,-52 37 9,49-39-58,-2-1-8,4-2-4,4 0-3,-1-5 0,6-2-2,1-1 1,5-4-2,3-4 0,-2-3-1,7 0 0,-1-3-1,5-2 1,0 0 0,7-5 0,1 3 0,0 0 1,6-3 0,-9 1 1,8-3 2,-2 5 0,5 2 2,3 0-1,-1 1 9,4 2 5,2-1 10,2 2 12,15 20 70,-7-15-45,9 0 4,-4 3-1,2 1-4,9-1-6,0 0-8,-1 0-12,4-2-9,31 21 7,-38-20-22,-4-3 2,-2 3 7,3 21 46,-22-20-21,-5 19 74,-22 4 7,1-24-72,-5 4-5,0-3-7,-6-1-9,0 0-8,-1-3-6,0-3-3,5 4-5,0-6-1,4 1-1,2-5-1,3-4-2,4 2 2,-9-10 11,16-3-10,2-1-2,-1-2-1,2-17 7,5 10-10,-3-23 0,2 0-6,-3 24-1,-4-12 0,-6-4-13,-7 59 1,16-12 12,-6 18-1,6-14 0,2 2 1,-2 0-1,0 0 0,1 0 1,-3 0-1,-7 13 1,-2-5 3,8-16-1,-13 4 1,8-10-1,-5-1 0,2-1-1,2-1 1,-2-4 0,0-1 0,3-1-1,-8-9 1,13 2-2,-2-4 0,6 8-1,0 0-1,3-1-2,-3 0-6,4 7 5,0-1 0,4 4-5,-3-1 7,-1 6-1,4 2-1,-8 12 4,-4-2 2,-17 13 7,17-23-5,-2-2-1,-14 6 3,14-7-5,1-4-1,-3 0-4,4-2-3,0-4-3,4-2-4,-6-5-22,7 2 16,-2 0 2,2-6 1,3 4 2,0-6 3,8-21-12,-8 28 20,0 2 1,0-1-3,0 5 5,0 1-1,0 1 3,-5 4 0,0 1 3,-1 4 1,-12 17 1,5-8-1,0 4-1,-3-1-1,-1 4 1,-27 32 13,-15 9 10,22-31-6,-98 67 74,79-69-55,-157 61 103,56-44-40,81-30-53,7-10-1,10-3-6,6-6-4,14-10-6,-12-34 10,43 12-43,11-11-26,66-169-400,-30 113 49,10-16-119,9-10-107,3-12-42,-1 2-40,2 2-105,1 12-38,-9 17 25,1 16 114</inkml:trace>
        </inkml:traceGroup>
      </inkml:traceGroup>
    </inkml:traceGroup>
    <inkml:traceGroup>
      <inkml:annotationXML>
        <emma:emma xmlns:emma="http://www.w3.org/2003/04/emma" version="1.0">
          <emma:interpretation id="{40E07872-FCE0-4BC3-91EC-79B3B7F0A692}" emma:medium="tactile" emma:mode="ink">
            <msink:context xmlns:msink="http://schemas.microsoft.com/ink/2010/main" type="paragraph" rotatedBoundingBox="25447,11694 2879,12795 2785,10866 25353,97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5B1508-5D47-4B4B-AF13-B3C0F56761EE}" emma:medium="tactile" emma:mode="ink">
              <msink:context xmlns:msink="http://schemas.microsoft.com/ink/2010/main" type="inkBullet" rotatedBoundingBox="25447,11694 23419,11793 23343,10225 25371,10126"/>
            </emma:interpretation>
            <emma:one-of disjunction-type="recognition" id="oneOf19">
              <emma:interpretation id="interp95" emma:lang="en-US" emma:confidence="0">
                <emma:literal>S</emma:literal>
              </emma:interpretation>
              <emma:interpretation id="interp96" emma:lang="en-US" emma:confidence="0">
                <emma:literal>G</emma:literal>
              </emma:interpretation>
              <emma:interpretation id="interp97" emma:lang="en-US" emma:confidence="0">
                <emma:literal>.</emma:literal>
              </emma:interpretation>
              <emma:interpretation id="interp98" emma:lang="en-US" emma:confidence="0">
                <emma:literal>@</emma:literal>
              </emma:interpretation>
              <emma:interpretation id="interp99" emma:lang="en-US" emma:confidence="0">
                <emma:literal>A</emma:literal>
              </emma:interpretation>
            </emma:one-of>
          </emma:emma>
        </inkml:annotationXML>
        <inkml:trace contextRef="#ctx0" brushRef="#br3" timeOffset="-169278.9523">1760 6330 382,'8'-4'328,"0"-3"-40,10-10 254,-12 9-424,-1 1-21,-3 0-13,4 1-8,-6-2-8,-6 1-6,4 3-8,-3-4-8,-6 4-6,-2 1-4,-5 2-1,-6 1-1,-1 1 1,-6 2 2,-11 1 9,-1 4 9,-7 5 11,-1-1 10,-8 2 4,-129 22 154,-146 21 29,267-42-220,6-5 8,-2 6 13,4 2 12,3-3 12,1 8 11,2-3 11,10 5 9,0 4 8,3 2 4,1 4 6,5 5-6,4 2-1,4 0-6,1-1-8,-20 46 91,27-44-120,2-2-15,3 1-10,4-1-8,-3-1-10,4-5-7,2 3-3,-1-4-4,3-1-4,2-2-5,-1 2 2,6-3 0,-1-4 2,2 1 2,4 6 3,25 24 29,-14-27-31,5 0-2,30 26 21,-20-29-27,0-2-3,1-5-2,5 2-3,40 8 7,-39-19-12,47 8 3,-43-11-5,-5-5 1,40 1 3,-40-4-5,-1-4-1,-4 1-1,5-5 0,0 0 0,5 1-1,43-13 1,-44 8 4,-1-1-1,3-2-1,-4 0-1,0-1 0,-4-5-1,1 5 0,-5-4-1,-1 3-3,-1-1 0,-4-1 1,17-15 0,-25 17 0,-2 4 0,-2-2 0,-1 3-1,-3 0 0,1-1 1,2 4 0,-6-1 1,14-6 0,-9 5 0,-1-1 0,0 0 0,0 2 0,12-16 1,30-42-6,-45 54 5,-2 0 0,-4-3 1,17-29 16,-16 30-6,3 2-1,-3 2-1,3-2 1,0 4-1,-3-1-2,20-16 8,-18 23-13,-2 1-1,3-1 1,-8 3-1,1 1 2,2-5 10,-3-1 10,0-5 15,-3 7-25,-2-48 23,5 45-34,4 2-1,-3-9-1,2 7 0,1 2 0,2-12 1,1 7-1,-3 4 0,1-4 1,6-7 1,-9 5 0,6-9 8,-3-7 6,0 13-6,1-1 2,-4 0 1,4-18 9,7-2-4,-7 19-12,1 1-2,-1 0-1,9-16-1,-11 20-3,4-18 0,-6 9 0,-2 9 5,0 7-3,-2 0 1,-1 0-2,0-1 0,-2 5 0,0-7 0,1 4 0,-4-3-4,-8-5-2,6 6 5,2 0-1,0-1 0,-5-12 2,3 0 0,2-1 1,5 8 0,0 0 0,-2 1-1,0-11-1,1 10-1,-1 7 0,-8-17-3,-2 13 3,9 4 2,0 1-1,-1 0-1,-1-2 0,-3 1 1,3 5 1,-2-4-1,1 0 1,1-2 0,-4 1 0,3 2 0,-4-2 1,-13-5-1,10 2 0,0 1 0,-11-8 1,11 8-1,-29-14 1,19 12 0,-1 2-5,11 6 2,0 1-1,-2 1 1,1 1-1,-7 3 0,-20 7 0,19-5 2,-3 0 0,1-1 1,-26 9 1,27-10 1,4 1-1,-2-1 1,-16 2 1,20-6-1,0 2-1,-19 0 1,18-3-1,0 0-1,1 0 1,0 0-1,-4 0 0,2 0 0,1 0 0,-6 0-1,7 5-1,-60 22 0,48-11 2,5 1-1,-39 17-6,36-12-12,-54 39-216,41-28-227,25-19 85,2-2-78,-13 7-785,13-8 485,-22 6-793,23-7 857</inkml:trace>
        <inkml:trace contextRef="#ctx0" brushRef="#br3" timeOffset="-170773.795">1041 6548 287,'0'0'320,"3"3"-35,-3-3 116,0 7 36,-3-6-265,3-1-99,0 0-6,-3 0 55,-2 3 35,5-3-104,0 0 3,0 0 4,0 1 8,0-1 4,0 0 7,0 0 5,0 3 6,0-3 4,0 0 1,0 0 0,0 0 0,0 0 3,3 0 2,-1 0 1,1 0-3,0 0-2,2 0-4,0-3-7,3 3-8,2-1-9,1-2-13,2 3-10,17 0 18,-10 0-40,-6 0-4,4 3-4,2-2-2,0 2-1,-6-3-3,2 3-1,0-2-2,-1 3-1,-4 0-3,10 0-1,-13-1-1,-3 1 0,3 0 0,-2 0 0,0 0 2,2 3-3,-3-2 3,3 5-1,-6-4-1,3 1 0,1 2 2,-4 1 1,4-1-1,-4 1 4,1 14 1,-6-16-5,1 3 2,-12 8 0,4-7-2,-3-3 1,-3 1 0,-5 2 1,-1-3 2,-2-1-3,-82 36 9,85-34-11,-1-3-1,4 3 0,-11 6 1,0-2 0,20-11-4,5 1 3,1-3 0,3 2 0,0-3 2,0 3 2,7-2 1,-6-1 1,4 3 0,3-3-1,11 4 7,-12-4-8,6 0-1,-2 4-2,2-4-1,-1 3 0,5-2 0,-5 3 0,-2-1 0,14 8-5,-11-7 4,1 7-1,-6-5 1,0 2-1,0-1 1,0 2 1,13 10 3,-8-11-1,-3 4 2,15 13 1,-9-13-1,0-4-2,-3 3 1,-3-2-1,1 1-1,-3-3-1,-1 3 1,4-3 3,-10-2 0,-1 6 5,0-4 1,-6 6 28,-2-6-9,-3 0 4,1 1 4,-3-1 2,0 2 2,-7-2 2,2 0-2,-3 0-1,-6 2-4,1-3-5,-1 2-7,-2-1-3,3 0-4,2-2-4,2-1-4,-2 2-4,9-5-2,-4 2-2,-7 1-18,17-4-23,1 0-43,3-3-76,-1-1-72,4-3-61,4-2-54,4-2-84,7-27-750,-5 17 516,1-2 28,1-7 52</inkml:trace>
      </inkml:traceGroup>
      <inkml:traceGroup>
        <inkml:annotationXML>
          <emma:emma xmlns:emma="http://www.w3.org/2003/04/emma" version="1.0">
            <emma:interpretation id="{56B9755B-DAF5-4576-9329-2262205AF297}" emma:medium="tactile" emma:mode="ink">
              <msink:context xmlns:msink="http://schemas.microsoft.com/ink/2010/main" type="line" rotatedBoundingBox="22016,11543 2864,12477 2785,10866 21938,9932"/>
            </emma:interpretation>
          </emma:emma>
        </inkml:annotationXML>
        <inkml:traceGroup>
          <inkml:annotationXML>
            <emma:emma xmlns:emma="http://www.w3.org/2003/04/emma" version="1.0">
              <emma:interpretation id="{68C9A51F-752B-4C43-B2AE-BD3A0EAC0F7D}" emma:medium="tactile" emma:mode="ink">
                <msink:context xmlns:msink="http://schemas.microsoft.com/ink/2010/main" type="inkWord" rotatedBoundingBox="22016,11543 16533,11810 16466,10430 21949,10163"/>
              </emma:interpretation>
              <emma:one-of disjunction-type="recognition" id="oneOf20">
                <emma:interpretation id="interp100" emma:lang="en-US" emma:confidence="0">
                  <emma:literal>In</emma:literal>
                </emma:interpretation>
                <emma:interpretation id="interp101" emma:lang="en-US" emma:confidence="0">
                  <emma:literal>. an</emma:literal>
                </emma:interpretation>
                <emma:interpretation id="interp102" emma:lang="en-US" emma:confidence="0">
                  <emma:literal>. am</emma:literal>
                </emma:interpretation>
                <emma:interpretation id="interp103" emma:lang="en-US" emma:confidence="0">
                  <emma:literal>am</emma:literal>
                </emma:interpretation>
                <emma:interpretation id="interp104" emma:lang="en-US" emma:confidence="0">
                  <emma:literal>. Tin</emma:literal>
                </emma:interpretation>
              </emma:one-of>
            </emma:emma>
          </inkml:annotationXML>
          <inkml:trace contextRef="#ctx0" brushRef="#br3" timeOffset="-164961.6639">-2938 6938 283,'5'-4'388,"3"1"-35,-3 3-66,14-4 243,-14 4-392,-3 0 121,4 0 43,-4 4 302,-2-1-113,-10 8 4,-1-7-268,-4 3-19,-26 3 137,9 0-208,-2 2-19,-5 0-18,-4-1-14,-7 2-14,-4-1-13,-6 0-9,-66 13 14,58-15-47,-4 1-6,-3 1-4,-5 0-3,-1-2-1,1-5-3,-72 13 0,78-10 1,7-3-1,7 2 1,-1-1 0,10-1-1,4-1 0,6-1 0,0-3 0,8 1 0,-1-1-1,2-1 1,6-2 3,4-1 2,3-3 0,-2-4 3,6 3 0,-1-8-1,7 4 2,-4-7-2,0 0-2,2-5-3,1 1-1,-3 0-1,2-3-1,3 1-1,-5 1 1,5-2 0,2 2 0,-1 2 1,1 4 0,0 3 0,-2-11 1,6 19-1,-1-4 0,3 6-1,-2 2-5,2-1-10,-13-8-288,7 12 95,-34-21-2175,32 14 1654,-16-5-709</inkml:trace>
          <inkml:trace contextRef="#ctx0" brushRef="#br3" timeOffset="-164377.4767">-5294 6396 409,'-5'-9'587,"-6"-10"686,6 10-756,2 2-73,-4-4 582,7 14-791,0 1-64,0 5-53,2 21 9,1-9-95,-1 5-11,6 5-5,-5 3 2,-2 3 2,3 5 1,-1 3 0,-3-4 2,0 4-1,0-3 3,-3-4-1,-1 2-3,4-2-6,-1-5-2,-2-3-4,1-3-2,-4-1 0,4-5 2,-3 14 4,-1-19-8,-2-5 1,3-3 1,-13 6 6,9-12-11,-7 1 2,3-6 0,-16-6 2,0-10-3,-5-19 0,28 27-3,-2 2 1,-8-12 3,13 16-2,3 1 1,-2 4 1,-1-2 0,3 2 0,-2 0 2,2 2 2,0 0 3,0 0 5,0 3 3,-6 6 32,4-5-19,-11 7 36,2-5-35,-2 0-5,-4 5-3,-1-5-4,-6 4-5,-2 0-4,-3-3-3,0 1-2,-4 1-4,1-2 2,-10-1-1,-3 3 1,-2-3 2,-1 0 3,-9 0 2,-6-5 1,-3 1 4,-8-4-1,1-4-1,-6 1 0,4-2 0,2-6-3,12 3-1,4-3-1,9 1-2,7-1 0,11-1-1,6 0 0,6-2-2,9-1 0,1-3-3,4-2-2,8-4-5,4-4-5,1 2-9,4-5-9,0 4-14,0 4-21,3 1-22,-3 4-26,0-1-32,-2 7-58,-2 2-75,-1 3-65,0 2-50,0 3-75,-3 4-98,-3 5-99,1 1-40,0 8 12,2-2 56</inkml:trace>
          <inkml:trace contextRef="#ctx0" brushRef="#br3" timeOffset="-163908.7464">-6299 7567 353,'5'-2'649,"-2"2"68,2-5 628,-5 5-768,0-2-46</inkml:trace>
          <inkml:trace contextRef="#ctx0" brushRef="#br3" timeOffset="-166068.6232">-2248 7230 1284,'0'0'345,"7"14"252,-28 179 551,10-149-903,9-25-113,-3-3 2,-3 12 111,5-9-38,3-6 207,3-13-303,5-4 114,-3-1-113,5-2-2,14-14 84,6-10-45,-14 13-90,20-28 34,-17 20-60,-5-4-9,7 0-6,3-3-6,-3-1-5,19-36 1,-21 38-7,21-39 0,-15 43-2,-17 16 1,9-5-2,9 29 4,-18-7 0,18 38 13,-6 57 3,-16-83-16,-4-1 0,1-1-1,2 14 1,1-18-2,-3 1 0,4 9 5,1-14 0,9-7 20,-4-6-18,-3 0-1,32-32 21,47-48 29,-65 62-33,59-65 51,-56 63-50,1-1 3,24-18 36,-33 26-28,17-11 44,-8 7 50,-20 19-92,-4 1-6,-2 3-6,3 3-5,-3-2-3,0 10 17,0-3-13,2 20 55,-2-17-51,3 4-1,2 14 19,-1-10-22,3-1 2,1 44 57,-7-45-50</inkml:trace>
          <inkml:trace contextRef="#ctx0" brushRef="#br3" timeOffset="-165868.2141">-1324 7167 7070,'-8'60'86</inkml:trace>
        </inkml:traceGroup>
        <inkml:traceGroup>
          <inkml:annotationXML>
            <emma:emma xmlns:emma="http://www.w3.org/2003/04/emma" version="1.0">
              <emma:interpretation id="{A95B8C23-DC3A-4542-9750-6E91AF537179}" emma:medium="tactile" emma:mode="ink">
                <msink:context xmlns:msink="http://schemas.microsoft.com/ink/2010/main" type="inkWord" rotatedBoundingBox="15355,11437 12978,11553 12921,10372 15298,10256"/>
              </emma:interpretation>
              <emma:one-of disjunction-type="recognition" id="oneOf21">
                <emma:interpretation id="interp105" emma:lang="en-US" emma:confidence="0">
                  <emma:literal>into</emma:literal>
                </emma:interpretation>
                <emma:interpretation id="interp106" emma:lang="en-US" emma:confidence="0">
                  <emma:literal>Into</emma:literal>
                </emma:interpretation>
                <emma:interpretation id="interp107" emma:lang="en-US" emma:confidence="0">
                  <emma:literal>rt</emma:literal>
                </emma:interpretation>
                <emma:interpretation id="interp108" emma:lang="en-US" emma:confidence="0">
                  <emma:literal>Intl</emma:literal>
                </emma:interpretation>
                <emma:interpretation id="interp109" emma:lang="en-US" emma:confidence="0">
                  <emma:literal>fnt</emma:literal>
                </emma:interpretation>
              </emma:one-of>
            </emma:emma>
          </inkml:annotationXML>
          <inkml:trace contextRef="#ctx0" brushRef="#br3" timeOffset="-162119.2497">-8110 6698 273,'6'-5'472,"-4"-6"416,1 4 37,-3 6-642,5-5 562,0 5 248,1 9-834,-4 3-146,3 1-7,1 3-3,0 27 93,1-14-104,1 3-6,5 70 112,1 45-62,-6-79-111,0-5-13,2 20-4,-4-59-6,-4-1 0,11 26 2,-10-36-3,0-4 0,-3 3-1,2-3-8,-2-1-11,0-2-21,0 1-32,0-5-40,0-1-51,0-1-86,0-5-98,-2-11-581,-25-12-1149</inkml:trace>
          <inkml:trace contextRef="#ctx0" brushRef="#br3" timeOffset="-161677.6545">-8471 7074 231,'-3'2'458,"3"3"-12,0-1-59,0 4-92,0 1-39,5 29 414,-2-20-451,2 17 211,-5-1-36,-2-17-224,-4 0-23,4-2-19,-4 3-15,1-3-12,-3-1-8,-2 2-2,-3-2 4,-24 11 112,15-11-98,-4-2 2,-6-1-2,2-3-4,-7 3-4,3-6-3,0 2-14,2-2-7,-1-5-11,0 0-8,8 0-10,2-5-9,2 3-5,2-5-8,5-3-3,3 1-7,1-2-4,2 0-4,3-4-5,0-15-42,2 13-23,0 0-36,3-2-40,3 1-54,0 3-84,-3 0-82,2-1-59,-2-12-593,0 19 383,-2 1-61,-1 1-13,-2-4-552</inkml:trace>
          <inkml:trace contextRef="#ctx0" brushRef="#br3" timeOffset="-161401.7642">-8660 6962 449,'4'0'527,"1"-2"20,-2-1-36,2 2 337,-5 1-479,0-3-28,0 3-25,0 0 216,5 0-342,-2 0-51,1 0-37,-3 0-30,6 0-17,-6 0-15,4 3 3,-5-3-34,0 0-16,0 0-24,0 0-44,0 1-86,-2-1-84,-1-1-78,2 1-103,-7-3-136,-1 0-103,-3 6-56,-1 0-5,-6-2 57</inkml:trace>
          <inkml:trace contextRef="#ctx0" brushRef="#br3" timeOffset="-157261.5575">-9053 7190 412,'-4'5'258,"-4"18"295,8-18-494,-4 4 34,2-7 10,2 1-53,0-2 48,0 2 2,0 0 1,0-3-3,-3 2-52,-1 1-6,4-3-8,0 1-6,-4 2 10,2-2-24,-1 5 0,0-5-7,3 6 2,-2-6 2,-1 2 4,3 0 2,3-2 26,-1 2-15,-2-2 3,0-1 3,0 0 35,3 0-4,-3 0-38,3 0 32,-3 0-49,0 0 12,0 0 4,0 0 38,0 3-35,0-3-2,0 4 0,0-4-1,0 0-2,0 7 0,0-3 0,-3 0 2,0 0 4,3-1 8,-2-1 5,-1 1 6,3 0 12,-3-3 13,3 1 13,-2 2 16,-1-3 13,1 0 11,-9 0 140,3 0-135,0 0-10,2 0-11,-7 2-14,0-2-16,-6 2-13,4 0-7,-4 1-8,-2 0-4,-19 3 35,13 1-47,4-2 0,-28 6 13,25-8-29,-3 2-5,0-2-3,-25 2 3,25 1-11,2-5-1,1 2 0,2 1-1,2-4 0,-3 4-1,9-4 0,-1 1 4,4-1-2,3 0 3,-1 0 0,6 0-3,0 0 0,-1 0-1,4 0 1,-1-1-1,3 1 0,0-4-2,0 4-2,0 0 3,0 0-1,0 0-3,0-1-10,0 1-13,-1-3-15,1 3-28,-4 0-44,1 0-50,2 0-50,-3-3-41,4 2-31,4-5-31,-3-2-52,-1 4-54,0 0-58,0 0-45,3-3-4,1-1 14</inkml:trace>
          <inkml:trace contextRef="#ctx0" brushRef="#br3" timeOffset="-156295.4552">-9105 6294 472,'0'2'443,"2"1"-45,-2 5 137,-2 3-341,-4-4-18,-12 17 182,-24 10 71,-148 79 720,42-28-733,47-32-293,54-31-92,1 1-11,7-4-8,1 3-6,6-6-2,4-1-2,3-2-2,6-5-2,4 3-6,-1-5-9,5 1-7,4-4-8,-1 0-8,4-2-6,0-1-2,1 0-1,3 0 5,0-1 6,0 1 9,0-3 7,3 0 7,1 3 5,-4-1 3,0 1 1,1 0 2,-1 0 0,3 0 1,-1 0 0,-2 1 1,6-1 2,-4 6 1,1-5 4,5 10 12,2 3 6,-5-6-9,1 1 3,-1 1 4,0 2-1,0-1 1,3 0 5,0 0 3,1 4 2,4 0 1,3 0-2,0-3 0,-1 5-3,4-1-3,2-1-12,-7 1-2,5 2-2,-6-2-4,-3 2 0,3-6-2,-9 3-1,3 1-1,-6-2 9,-1 0-1,-1 0 4,-6-1 3,1-1 4,-7 2 2,2 0 1,-2-2 4,0 2 0,0-1-2,-17 12 11,16-17-20,1 4-2,3-2-1,-11 8 4,12-8-7,-3-4-2,-4 8 6,10-5-2,-10 7 26,5-6-11,-9 6 35,-4 2 23,2-6 19,-2-7 18,3 0 13,-13-5 79,26-5-152,2 0-2,-10-6 45,11 4-61,-1 1-7,-7-16 13,8 11-32,2-1-6,-15-30 6,16 25-15,-4-2-1,0 1 0,-1-1 0,-1 1 0,3-5-1,-3 0 1,3 0 1,1-7-2,0 3 0,4-3 0,4-3-1,0 1-2,1-1 1,7-30-5,-8 37 4,0 1 0,-3 5 1,2 2 2,-3-1 0,-3 1 0,3 8 0,-5-5 0,2 4 0,-2 2 0,-3-1-2,2 3-4,-7 4-8,-1-4-19,1 6-29,-2 1-42,2 0-52,-3 1-90,-8 7-553,-3 3-466,-5 8-312,19-7 784,-1 2 63</inkml:trace>
          <inkml:trace contextRef="#ctx0" brushRef="#br3" timeOffset="-160591.1236">-9238 7073 516,'21'-11'1177,"0"-4"1467,-76 34-1993,41-11-585,-2 1-11,-2 1-10,5 1-12,0 1-7,-1 0-8,8-2-7,-6 3-3,4-1-2,4 0-1,2-1-3,2-2 2,2 0 0,6 10 6,0-10-5,0-3-1,1 0 0,4 0-1,3-2 1,0 2-1,23-1 4,-19-2-3</inkml:trace>
          <inkml:trace contextRef="#ctx0" brushRef="#br3" timeOffset="-160342.2676">-9211 7268 5318</inkml:trace>
        </inkml:traceGroup>
        <inkml:traceGroup>
          <inkml:annotationXML>
            <emma:emma xmlns:emma="http://www.w3.org/2003/04/emma" version="1.0">
              <emma:interpretation id="{DC81A218-FE0E-4668-AD02-966D66FF108E}" emma:medium="tactile" emma:mode="ink">
                <msink:context xmlns:msink="http://schemas.microsoft.com/ink/2010/main" type="inkWord" rotatedBoundingBox="12669,11901 8892,12085 8825,10708 12602,10524"/>
              </emma:interpretation>
              <emma:one-of disjunction-type="recognition" id="oneOf22">
                <emma:interpretation id="interp110" emma:lang="en-US" emma:confidence="0">
                  <emma:literal>strip</emma:literal>
                </emma:interpretation>
                <emma:interpretation id="interp111" emma:lang="en-US" emma:confidence="0">
                  <emma:literal>Here</emma:literal>
                </emma:interpretation>
                <emma:interpretation id="interp112" emma:lang="en-US" emma:confidence="0">
                  <emma:literal>Torp</emma:literal>
                </emma:interpretation>
                <emma:interpretation id="interp113" emma:lang="en-US" emma:confidence="0">
                  <emma:literal>sop</emma:literal>
                </emma:interpretation>
                <emma:interpretation id="interp114" emma:lang="en-US" emma:confidence="0">
                  <emma:literal>Hard</emma:literal>
                </emma:interpretation>
              </emma:one-of>
            </emma:emma>
          </inkml:annotationXML>
          <inkml:trace contextRef="#ctx0" brushRef="#br3" timeOffset="-154227.4399">-13066 7512 465,'0'-4'436,"0"4"-41,0-7-75,2 4-70,9-14 350,-10 13-415,6-3 9,-2-1 10,0 1 8,3-9 208,-4 7-217,1 1-14,3-10 131,-1 10-193,-3-3-20,-2 3-11,6-7 59,-3 7-90,-2 5-6,0-6 38,-1 6-58,11-9 79,-5 12-84,-5 0-16,-1 0-1,4 0-2,-4 0 0,1 6-2,-2-5-1,3 7-3,5 12 5,-6-12-11,9 14 0,-6-10-1,1 0 1,-1-1-1,2 1 1,3-2 0,2-1-1,1 0 2,2 1-1,2-5 1,3 0-2,0 1 1,0-5-1,0 5 0,3-6 0,-5 1 1,35 3 3,-41-4-4,-2-4-1,-1 3-1,-2 1 0,10 0-3,-10 0 1,0 0 0,3 0 2,2 0-1,1 1 1,2 3 0,0-4 1,-1 3-1,4-3 1,0 0 0,1 0 1,0 0-1,3 0 0,-7 0 0,0 0-1,-2 0 0,-1 0 0,0 0 0,0 0-1,-5 0 1,-3 0-1,1 0 1,2 0 0,-8 0 0,2 0 0,-2 4-1,0-4 0,0 1 0,0 2 0,-2-3 1,-4 4-1,4 0 2,-1-1 2,-2 1 0,0-3 2,-1 2 2,0 1 2,-6-1 4,-1 1 2,4 0 1,-7 0 3,-2 0-1,-6 1 1,2-1 0,-6 1-4,-4 2-1,-43 7 9,33-8-11,0 4-2,-4-2 1,-1-1 1,1-2 1,-4 2 2,4 0 0,6-6 0,-5 3 0,6-1-1,2 1-1,3-4-1,2 0-3,-51-7 8,32 2-12,6-6-1,27 7-3,2-6 0,2 9 0,2-7 1,3-2 1,2-2-1,2-1 1,5-1 0,9-19 3,7 0-4,-7 20 1,2-1-1,33-26-4,-33 35 0,3-6-4,-6 7 3,-3 1 1,8-2-3,3 2 4,-11 3 1,14 0 0,-4 3-1,13 20-5,-19 13 0,-13-17 8,3-2 8,-15 33 35,4-22-7,0-1 9,-27 34 70,18-29-53,-6-2-2,-39 34 41,31-36-64,-77 50 29,39-35-52,6-8-18,8-12-53,30-12-10,10-10-46,-2 2-48,-3-6-76,3-5-123,6-3-96,-1-8-116,0-6-130,0-3-87,2-5-28,-2-6 0,-2-3 46</inkml:trace>
          <inkml:trace contextRef="#ctx0" brushRef="#br3" timeOffset="-153663.1573">-14134 6788 415,'8'-21'574,"-2"2"53,2 0-13,-2 6-107,-4-2-72,3 7-47,-2 1-36,-3 0-35,3 2-43,-1 5-51,-2 0-50,3 5-41,-1 6-29,1 5-23,2 3-11,-2 7 3,0 6 6,-1 6 3,3 3-5,-5 9-4,3 4-7,0 8-1,-3 0-4,2 6-8,-2-1-10,-2 3-7,2 0-3,-6 2-2,-1-1 2,-1-7-2,-5 0 0,0-5 1,-20 46 39,12-62-29,0 1 1,-3-8 1,1 0 1,-1-10 2,4-2-2,-3-2-3,2-6-4,0-4-3,5-7-7,-5-1-5,-9-12 11,20-3-24,2-5-10,4-8-18,-3-33-84,7 24 3,3-5-48,7-48-303,-7 44 128,2 0-71,1 5-48,-6 6-32,0 2-39,-11-11-704,2 29 530,-4 3 21,-3 4 52</inkml:trace>
          <inkml:trace contextRef="#ctx0" brushRef="#br3" timeOffset="-155573.9235">-10788 7144 123,'8'0'494,"3"0"32,-1 0-23,22 4 616,-13 4-550,-2 3-71,-13 4-106,-4 2-120,-4-7-169,-5 2-18,1-1-19,-4 1-16,-6-2-13,2 4-10,-2-6-7,-17 11 1,16-9-15,4-4 0,-4 1-2,5-2-7,1-1 1,2-1 1,3 0 0,-1-3 0,5-3 0,2 0-2,2 1 0,-3 0 7,3-3-4,3 1-2,-1-1 1,1 1 0,-2-2 1,6 2 1,-2 0 4,0 0 7,-2 0 13,-2 1 12,3 3 10,-1-1 12,-3-2 8,0 3 6,0 0 1,0 0-4,0 0-11,0 0-9,0 4-9,-3-1-10,-1 1-8,0 3-6,2-2-5,-6 1-2,1 0-2,1 0-1,-7 0-2,2-2-2,1 3 0,-1-2-1,-2-1-1,4 2-1,-3-4-3,3 1-1,1-3-1,0 0-2,5 0-1,-2 0 0,0-1 0,2-1 1,1-3-4,2 1 7,0-1 1,0 1 3,2-2-1,-2 4 1,3 0-1,-3-4 1,0 6 0,0-3 0,0 0 0,0 3 0,0 0 0,-3 0 0,3 0 0,-5 3-2,3 0 0,-9 3-1,-5 4 2,2 0 0,-7 5 3,-3-3 2,-4 9 6,-5-2 4,-4 1 9,2 1 8,-6-2 4,1-2 4,0 4 3,2-5 2,2-2-2,-4-2-4,7-2-5,2 0-6,9-4-2,-23-3 19,29-6-26,6-6-1,2-3-2,8-1-2,5-9-4,3-5-8,5-4-10,6-4-10,2-4-15,-2 0-20,68-111-257,-54 95 172,1-4-6,0 3-5,-2 8-6,-3 5-8,-8 10-28,-4 9-39,-4 5-40,2 2-48,-11 8-93,-4 1-135,-4 6-93,-8 5-43,3 4 12</inkml:trace>
        </inkml:traceGroup>
        <inkml:traceGroup>
          <inkml:annotationXML>
            <emma:emma xmlns:emma="http://www.w3.org/2003/04/emma" version="1.0">
              <emma:interpretation id="{387A1B57-F04F-49C5-89CE-B235C579A226}" emma:medium="tactile" emma:mode="ink">
                <msink:context xmlns:msink="http://schemas.microsoft.com/ink/2010/main" type="inkWord" rotatedBoundingBox="7940,12154 5645,12267 5611,11580 7906,11468"/>
              </emma:interpretation>
              <emma:one-of disjunction-type="recognition" id="oneOf23">
                <emma:interpretation id="interp115" emma:lang="en-US" emma:confidence="0">
                  <emma:literal>B</emma:literal>
                </emma:interpretation>
                <emma:interpretation id="interp116" emma:lang="en-US" emma:confidence="0">
                  <emma:literal>I</emma:literal>
                </emma:interpretation>
                <emma:interpretation id="interp117" emma:lang="en-US" emma:confidence="0">
                  <emma:literal>Z</emma:literal>
                </emma:interpretation>
                <emma:interpretation id="interp118" emma:lang="en-US" emma:confidence="0">
                  <emma:literal>z</emma:literal>
                </emma:interpretation>
                <emma:interpretation id="interp119" emma:lang="en-US" emma:confidence="0">
                  <emma:literal>F</emma:literal>
                </emma:interpretation>
              </emma:one-of>
            </emma:emma>
          </inkml:annotationXML>
          <inkml:trace contextRef="#ctx0" brushRef="#br3" timeOffset="-152200.881">-15609 7643 779,'2'1'412,"9"-1"183,-6 0-367,17 4 439,2 3-153,2-7 22,-13 0-280,25 8 368,-6 3-274,-24-6-273,-1-1-14,-1 5-12,-1-1-9,-3-1-8,1 1-3,0-1-5,-3 4-5,-3-3-2,0-1-5,-2 4-1,-10 6 2,-12 0-1,14-10-7,-4 0-3,1 0-1,1-2-2,-4-1 0,4 1 1,-13-2-4,10-4 1,13-1 2,2-3 1,0-2 1,6-2-2,0 0 0,2-3 1,0 1 0,3-4-1,-3 3-1,3 2 1,-4-2 7,1 1 8,2 3 8,-6 3 4,4 1 3,-2-2 35,-3 5-31,-3 2 38,3 2-33,-5 2 2,-3 2 1,0 1 4,-1-1 3,-4 4 0,-3 1-5,-2-4-6,-6 4-6,-2-1-8,-1 1-4,-5 0-4,1 0-4,-2-1-1,-1-3-4,0 4-3,6-1-1,0-4-1,-4-3 0,10 0 0,2 3 1,-10-7 0,20-3 0,4-5-1,1 1 0,8-2 0,-1-4-3,14-14 1,-6 11-2,1-5-4,2 2-1,8-14-16,-13 20 3,0 1-13,-7 0-23,4 1-164,-7 6 25,-2-2-478,-9-2-316,-11 2-376,3 7 605,3-1 14</inkml:trace>
          <inkml:trace contextRef="#ctx0" brushRef="#br3" timeOffset="-151359.0009">-16305 7576 82,'-3'-4'484,"3"-1"30,-2-2-21,-1-3 332,3 6-460,0-3 322,0 6-350,0-11 576,5 5-498,1 4-259,-4-1-25,6 4-20,-4-4-22,4 4-16,2 0-14,-2 0-6,0 0-7,3 0-5,12 4 24,7 4-18,-14-1-29,2 1-6,-2-1-2,82 30 8,-45-25-13,-26-8-1,-1 0-1,1 0 0,16 2 6,-25-5-6,-2 6-2,0-6-1,-3 2 0,1 0-1,-2-3 1,5 4 0,-1-3 4,-11-1-1,24-1 21,-24-3-15,0 1 4,-1 0 3,3 2 28,-5-2-16,-2 3 3,0 0 2,-5 0-1,0 3-2,-6-3-4,-2 1-3,-42 18 16,30-12-33,-32 15-1,-10 0-3,-5 5-1,35-15 0,-2 2-1,6-3 1,-4-3 0,-2 3 1,1-6-1,3 5 0,-6-5 0,3-1 0,-1-1-1,-2-1 2,-41-2 0,40 0-2,4-2 0,-2-1 1,6-1 0,3-1 1,3 2-2,-13-5 1,22 5-1,6 2 1,-8-6-1,13 3 1,4 1-1,2-2 0,-1-2 0,3 0 0,3-1 0,-1-3 0,6-1-3,0-3-1,1-1-3,4-5-1,3 3-2,2-1-1,-2 0-2,-3 2 0,0 2 2,7-6-12,-15 17 14,8 1-7,-5 10 5,10 46 5,-12-34 6,2 0 0,-6-12 0,1 4 0,2-3 0,-2 1 0,-1 1 2,1 0 1,-3 1 1,-3 1 3,-2 3 4,-3 1 8,-5 3 5,0 2 9,-5 0 5,-6 0 5,4 1 2,-6 4 2,-5-2-5,1 1-5,-4-2-3,1 3-9,-4-3-6,3 1-6,3-3-5,3 0-2,2-5-3,0 0-8,5-2-14,4-2-14,-4 0-19,5-3-22,0-2-36,3-3-48,0-1-47,-3-3-61,6-3-90,1-1-74,1-3-62,0-2-84,0-3-101,-15-34-1562,17 30 1576</inkml:trace>
          <inkml:trace contextRef="#ctx0" brushRef="#br3" timeOffset="-151088.7401">-16884 7535 204,'4'-3'464,"1"-2"-2,-2 4-53,-1-1-90,-2 9 356,-2 1-476,-2 4 6,-8 4 12,-16 34 248,13-20-221,-4 5-5,-2-2-12,-1 5-25,-4 2-28,-6-2-30,0 7-29,-8-7-25,-1 0-24,-45 41-5,46-46-81,-2-2-43,4-1-72,-3-3-98,3-7-84,4-1-117,-4-3-158,4-1-104,-8-4-51,4-2-7,-4 1 39</inkml:trace>
        </inkml:traceGroup>
        <inkml:traceGroup>
          <inkml:annotationXML>
            <emma:emma xmlns:emma="http://www.w3.org/2003/04/emma" version="1.0">
              <emma:interpretation id="{A32BF599-BFD6-4DA6-8843-80374198437E}" emma:medium="tactile" emma:mode="ink">
                <msink:context xmlns:msink="http://schemas.microsoft.com/ink/2010/main" type="inkWord" rotatedBoundingBox="4932,12064 2849,12166 2813,11441 4897,11340"/>
              </emma:interpretation>
              <emma:one-of disjunction-type="recognition" id="oneOf24">
                <emma:interpretation id="interp120" emma:lang="en-US" emma:confidence="1">
                  <emma:literal>r</emma:literal>
                </emma:interpretation>
                <emma:interpretation id="interp121" emma:lang="en-US" emma:confidence="0">
                  <emma:literal>.</emma:literal>
                </emma:interpretation>
                <emma:interpretation id="interp122" emma:lang="en-US" emma:confidence="0">
                  <emma:literal>-</emma:literal>
                </emma:interpretation>
                <emma:interpretation id="interp123" emma:lang="en-US" emma:confidence="0">
                  <emma:literal>o</emma:literal>
                </emma:interpretation>
                <emma:interpretation id="interp124" emma:lang="en-US" emma:confidence="0">
                  <emma:literal>n</emma:literal>
                </emma:interpretation>
              </emma:one-of>
            </emma:emma>
          </inkml:annotationXML>
          <inkml:trace contextRef="#ctx0" brushRef="#br3" timeOffset="-148878.6929">-18787 7544 120,'-5'-2'426,"5"-1"-18,-2-4 530,4-1 124,-2 0 319,0 8-1158,0 0 130,0 0-208,-2 11 111,-1-3-145,0 1-10,1 2-7,-1 1-6,-2 3-9,2 1-15,3-4-13,0 3-12,0-3-7,7 2-6,-3-2-14,1-1-2,5-2-3,-2 0 1,5-1-1,0-1-1,-1-3 0,4-1-3,-3-2 7,0-1-4,13-1 1,-13-2-4,-2-1-1,-3 0 1,5-11 2,-8 6-3,-1-3 0,1 0-2,-2-3 1,2-1-1,3-5 0,-3 0 0,3-3 0,3 1 0,2-4-1,2 0 0,34-43-3,3 13-5,-44 49 7,-4 1 1,0 2 0,0 4 0,-4-5 1,0 4 0,0 2 2,-8 14 27,4-7-13,-4 1 5,3 3 0,-3 1 1,3-1 0,-3 4-3,0-2-4,3 5-4,-3-1-3,3-1-2,0 3-3,1 3-1,-3 16 1,2 3 2,5-19-3,0-3 0,0 1 1,0-1 2,4 0 0,-3-2 0,-1 2 0,3-1 1,-3-1 1,4-3 0,-3 1 0,-1-3 0,3 2 1,-1-6 0,1 3 0,2 1 0,-2 3 0,0-4 0,-1 1 0,3-1 1,-5-3 1,3 1 6,-6 3 10,1-2 11,-30 18 132,15-16-96,-12-2 3,-7 1-4,-9 1-9,-7-4-11,-16 4-9,-6-1-11,-11 1-15,-5 0-34,-125 11-198,97-11-39,-7-4-165,-7-1-178,-4-2-205,-7-3-124,-1 3-40,-4-1-8,-3 6 42,-1 2 82</inkml:trace>
        </inkml:traceGroup>
      </inkml:traceGroup>
    </inkml:traceGroup>
    <inkml:traceGroup>
      <inkml:annotationXML>
        <emma:emma xmlns:emma="http://www.w3.org/2003/04/emma" version="1.0">
          <emma:interpretation id="{A213ABA9-A43F-4CBF-BF01-F29EFE76E113}" emma:medium="tactile" emma:mode="ink">
            <msink:context xmlns:msink="http://schemas.microsoft.com/ink/2010/main" type="paragraph" rotatedBoundingBox="22081,9625 7841,10088 7780,8199 22020,77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0F9607B-0197-45D3-AD4F-89F3C4565ACF}" emma:medium="tactile" emma:mode="ink">
              <msink:context xmlns:msink="http://schemas.microsoft.com/ink/2010/main" type="line" rotatedBoundingBox="22081,9625 7841,10088 7780,8199 22020,7736">
                <msink:destinationLink direction="with" ref="{75A1B1A8-2592-4BE2-9DFA-8E42AE9B005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F0865E2-B171-4905-AD7C-88A88C1347E1}" emma:medium="tactile" emma:mode="ink">
                <msink:context xmlns:msink="http://schemas.microsoft.com/ink/2010/main" type="inkWord" rotatedBoundingBox="22069,9266 19544,9348 19513,8382 22038,8300"/>
              </emma:interpretation>
              <emma:one-of disjunction-type="recognition" id="oneOf25">
                <emma:interpretation id="interp125" emma:lang="en-US" emma:confidence="0">
                  <emma:literal>.01.</emma:literal>
                </emma:interpretation>
                <emma:interpretation id="interp126" emma:lang="en-US" emma:confidence="0">
                  <emma:literal>$or.</emma:literal>
                </emma:interpretation>
                <emma:interpretation id="interp127" emma:lang="en-US" emma:confidence="0">
                  <emma:literal>*ref</emma:literal>
                </emma:interpretation>
                <emma:interpretation id="interp128" emma:lang="en-US" emma:confidence="0">
                  <emma:literal>*re/</emma:literal>
                </emma:interpretation>
                <emma:interpretation id="interp129" emma:lang="en-US" emma:confidence="0">
                  <emma:literal>$eor.</emma:literal>
                </emma:interpretation>
              </emma:one-of>
            </emma:emma>
          </inkml:annotationXML>
          <inkml:trace contextRef="#ctx0" brushRef="#br3" timeOffset="-193872.5233">-1932 4569 426,'12'-3'427,"-4"-1"-42,-2 0-75,2 2-83,0-1-53,-3 0-35,0-1-21,1 2-9,-4 0-7,9-1 0,-6 1-1,0 0 1,-1 2 0,3-2 0,-6 2-5,4 0 76,-2 0-96,-3 2-10,0-2-6,-3 4-2,-2-1 2,1 1 3,-6 3 6,-3 1 4,-1 0 5,-6 3 3,0 0 1,-4 1-4,-5 2-7,1-2-8,-5 1-7,-1 3-6,-3-1-3,3-3-8,1 6-5,5-5-6,0-1-2,2 2-2,2-2-8,3-3-2,7 2-2,-3-3-2,6 1-2,2-2-2,1 0-3,0-2 0,3-2 3,2 4 2,1-7 6,-1 4 5,3 0 4,3-1 4,-1-2 5,1-1 1,2 4 3,-2-4 1,6 3 77,-2 1-77,2-3 41,-4-1-40,0 3-1,1 0-2,3-2-3,0 4-2,4 2-1,3-3 2,-2 4 0,6 1-1,2 1-1,2 1-1,-3-1 0,2 4-3,1-3-3,-4 1-5,21 8 4,-22-8-15,-2-1-1,1-2-2,8 10 1,-13-11-2,-2-1 0,-2 0 2,3-2-2,-4 3 2,-2-1-3,13 7 5,-1 2-1,13-1 0,-23-9-4,0-1 0,-4 0 0,4 0-1,-3-3 0,2 5-10,-7-7-8,-4 2-16,-4-2-101,4 0 22,-1-2-59,-16-28-1778,23 4 589,23 0 30</inkml:trace>
          <inkml:trace contextRef="#ctx0" brushRef="#br3" timeOffset="-194545.7682">-2715 4498 149,'7'-3'450,"-4"-2"-18,0 4-47,-3-1-70,0-2-39,0 3-24,0-2-10,0 3-1,0 0-1,0 0-5,2 0-10,9 16 580,-9-9-715,1 0-12,0 2-4,-3 3-6,0 2-8,0 3-4,0 2-5,-6-4-2,-7 25 37,5-17-49,-11 23 20,11-20-31,0 2-2,3-3-1,-3 2-1,3-1-1,2 1-2,-1-4 0,4 1-2,0-1-3,0 0-2,0-7-1,0 3-4,0-3-2,4-1 0,-4-3-1,0 0-1,0-1 1,0-3-2,-5 11 3,0-15-3,2 3-1,-2-6-1,-1 1-5,4 0-11,-1 1-19,1-1-27,2-2-46,-3 0-68,0 0-70,3 0-61,6-5-50,-4 1-67,3-1-94,9-9-763,-4 5 642,3 1 45</inkml:trace>
          <inkml:trace contextRef="#ctx0" brushRef="#br3" timeOffset="-194989.2893">-3207 4689 783,'54'-43'1472,"-46"32"-1240,-4 6-107,-3-2 164,-1 1 56,0 3 21,-1 3-190,-14-4 135,9 4-186,-5 0-22,-2 1-22,-16 2 34,14 0-74,-1-2-9,-38 14 27,33-9-48,0 1-2,-17 12 0,17-10-6,0 6 0,-14 12 0,-15 20 1,37-31-4,3-1 2,-1 3 0,3 13 1,8-18-2,0-2 1,0 1 0,7-3 0,-6 2-1,4-3-1,3 0 0,0-1-4,5 4-18,21 0-114,-23-11 75,16-10-169,-6-2 68,5 1 29,-15 3 82,2-1 15,9-15-4,-9 12 31,1-2 4,-4-2 4,0 1 1,1 1 1,-2 1 1,0-1 9,3 0 7,-4 2 8,0 0 6,8-7 60,-9 12-31,1-1 10,-3 1-1,1 4-3,-4-2-3,4 2-2,-1-1-6,-5 4-10,0 0-9,0 0-10,0 0-5,0 4-5,-3 4-1,1-1-2,-4 4 0,4 0-1,-4 0-2,4 5 0,-1-4 0,3 4-2,3-1-2,-1-3-3,4 4-1,2-1-3,-3 0 1,3 0 2,-2-2-1,1 0-1,-1 2 1,9 11 2,-14-15-2,4-2 1,-2 1-1,2 9 1,-2-13-1,-1 1 0,1 0-1,0 5 2,-3-3-1,0-6-9,0-2-68,0-1-37,2-16-597,1 7 363,-3-3-88,0-18-743,8-11-45,-3 21 671</inkml:trace>
          <inkml:trace contextRef="#ctx0" brushRef="#br3" timeOffset="-195775.8399">-3790 4412 236,'0'-6'477,"-1"0"-15,-2 2-69,3-4-51,-2 1-33,2 4-34,0-1-13,0 0-6,0 1-3,0 3-7,0 0-17,0 0-24,0 0-32,0 0-36,0 0-34,0 0-30,0 3-23,0 0-20,2 2-8,-2-2-5,3 6 1,-2 3 8,-1 4 10,4-1 6,-1 2 3,-3 8 4,2-2 4,-2 2 2,3 2-2,-2 3-10,3 0-6,-1 2-5,-2 0-2,6 3-3,-6 2 0,3-4-3,-3 0-2,6-1-2,-6 1-1,-1-3-1,3-3-2,-1 2-2,-2-4-1,3 1-4,0-2 0,-1-4 0,-2 1-2,3 0 1,-1-2-1,-2-3 0,0 16 6,0-14-9,0-4 0,0-1-1,-2 1 0,2-3-1,0 4 2,-3-4-2,3-3 2,-5 10 2,2-9-3,3-2-1,-2-3 1,-1 4 0,3-5-1,-5 8 7,2-9-1,2-2-6,-4-2-25,-2-1-17,6 2-27,-6-5-48,6 1-86,2-13-439,3 3 211,-1 3-105,5-12-840,-2 12 645,2-2 55</inkml:trace>
          <inkml:trace contextRef="#ctx0" brushRef="#br3" timeOffset="-193265.2491">-1312 4651 279,'4'-6'443,"27"-36"1706,-28 19-964,-6 8-658,3 8-312,-2 5-36,2-4-27,-3 2-25,3 2-19,0 0-17,0-1-16,0 3-17,0 0-15,0 0-11,0 0-9,0 0-8,-3 3-7,3 4-5,-5 13-3,0-2-1,0 2-2,-7 28 0,4-18 3,3 1 0,-3-1 1,-5 30 4,7-28-2,4-3-1,-1-1 0,3-1 0,-2 26 7,2-6-5,0-30-2,-3 21 3,0-19-2,3-3-1,-2 12 4,-1-20-3,1 5 2,2-4-1,0 1 0,0-2 1,0 0-3,2 1 2,1-2-1,-1-3 2,1 4-3,0-4 1,-1 1 1,3-1-2,-2-1 1,0 0-1,-3-2 0,2 2 0,-2-1 1,0-2 3,0 0 0,-2 0-1,2 0 0,-3-2 1,0-1 0,3 3-5,-5-1-12,3 1-24,-1-3-38,-7-4-277,4 2 17,4-4-100,-9-10-856,9 11 505,-4-3-24,4 3 14,-1 1 81</inkml:trace>
        </inkml:traceGroup>
        <inkml:traceGroup>
          <inkml:annotationXML>
            <emma:emma xmlns:emma="http://www.w3.org/2003/04/emma" version="1.0">
              <emma:interpretation id="{AAE2B6C1-5005-4280-B9A4-6EB7FBE6A5FC}" emma:medium="tactile" emma:mode="ink">
                <msink:context xmlns:msink="http://schemas.microsoft.com/ink/2010/main" type="inkWord" rotatedBoundingBox="17884,9762 7841,10088 7780,8199 17822,7872"/>
              </emma:interpretation>
              <emma:one-of disjunction-type="recognition" id="oneOf26">
                <emma:interpretation id="interp130" emma:lang="en-US" emma:confidence="0">
                  <emma:literal>rhos-is</emma:literal>
                </emma:interpretation>
                <emma:interpretation id="interp131" emma:lang="en-US" emma:confidence="0">
                  <emma:literal>Finns-is</emma:literal>
                </emma:interpretation>
                <emma:interpretation id="interp132" emma:lang="en-US" emma:confidence="0">
                  <emma:literal>rains-is</emma:literal>
                </emma:interpretation>
                <emma:interpretation id="interp133" emma:lang="en-US" emma:confidence="0">
                  <emma:literal>renos-is</emma:literal>
                </emma:interpretation>
                <emma:interpretation id="interp134" emma:lang="en-US" emma:confidence="0">
                  <emma:literal>runs-is</emma:literal>
                </emma:interpretation>
              </emma:one-of>
            </emma:emma>
          </inkml:annotationXML>
          <inkml:trace contextRef="#ctx0" brushRef="#br3" timeOffset="-190968.9341">-5692 4498 149,'0'-4'416,"1"-1"-32,-1-1-65,5-2 97,-2 4-272,1 3-28,-4-1-18,1-3-10,-1 5-13,5-2-6,-2-2-6,0 4-4,-1 0 50,1 4-54,0-2 3,-3-1 12,0 5 15,0-1 19,0 3 20,0 3 16,0 0 13,0 2 10,0 4 0,0 4-2,0 0-13,5 1-18,5 25 72,-2-19-126,1 1-15,0-4-12,3 2-10,0 1-8,0-1-4,-2-1-6,-2 0 0,10 17 17,-10-26-20,0 2 1,-3-1-3,3-2 0,-4-3-1,3 3-4,-2-5 0,-1 5-4,1-5-1,2 0-1,-6 1 0,2-1-1,2-3-2,-1 3-2,-3-6 1,4 0-1,-2 2-4,0-3-10,-1-1-11,-2-1-23,0-2-163,-8-14-456,-5-5 41,-33-16-767,-39-6-219</inkml:trace>
          <inkml:trace contextRef="#ctx0" brushRef="#br3" timeOffset="-183865.6822">-5840 3936 503,'2'-7'807,"3"5"-293,-2 2-193,-3 0-204,0-2 57,0 2-70,-3 4-45,1-1-34,-3 4 2,-6 2 8,-2 3 11,-3 2 16,-3-1 18,-47 25 117,-130 51 195,66-43-257,-77 21-28,138-45-88,-1-2-4,-107 34 9,91-29-20,52-13-4,-78 33-2,6-50 889,106 2-751,3 3-80,7 0 59,-6 0-90,4 3-4,13 3 15,10 18 26,-23-17-31,0 1 6,9 30 101,-10-23-88,-6-4-1,12 30 73,-6-26-95,-2 1-4,12 17 6,-4-17-19,16 24 2,0-1-5,-2-2-2,-11-16-2,21 48 6,-35-54-7,2 11 0,0-15-2,-1 12-1,-2-13 1,7 2-1,-3-4 1,2 3-4,18 19 2,-15-21 3,1 0-1,-1-2 0,-1 1 0,-1 3 3,4 5-1,-11-8-2,6 2 2,-6-5-2,-1-2 1,0 8 3,5-3 0,-5-7-3,8 7 3,0-6-1,-3 3-2,6-1 1,-1 1 0,9 2 0,-6-2-1,-7-1 0,1-1 0,-6-1-1,3 0 5,-4-2 5,-4 3 29,4-1-10,-1-2 5,-6 2 5,1-2 3,0 1-2,-1 3-1,-1-4-6,2 0-8,-1 1-6,1-1-5,-1 0-3,1 3-4,-4 0-2,6-3-4,-3 0 1,2 1 0,4-1-1,-7 0 2,-12 0 1,11 0-3,-7-1 0,-20-2 0,12 0-2,2 2 1,-29-6-2,30 5 2,-37-8-2,45 8 2,4 0-1,-16-1-21,21 3 13,0 0-1,3 0-16,1 0 15,5 3-9,-1-3 17,9 7 1,0-5 2,0 3-1,19 4 2,-17-5-2,4 0 0,-6 3 4,27 11 0,-32-13-4,0-2-1,-3 2 0,-2-2 1,-6 1-5,-12 3 6,2-3 1,-8-3-1,-23 6 6,18-5-5,-29 1-1,22-3 1,5 2 0,-29 0 1,13-2-1,19 0 2,5-4 3,16-4-1,4 3-3,3-10 3,6-15-3,-4 19-1,2-9 2,-7-1 7,0 12 14,-4 9-15,-4 0 8,0 5-10,-13 1 2,9-1-6,-3 5-2,-4-1-1,-4-1 2,-1 3 0,-3-3-1,-35 13 3,-48 6 1,38-18-1,-46-5 48,100-8-15,-27-15 121,31-6-38,6 7-64,1-2-7,-3-27 27,2 16-49,4-6-5,-33-128 32,3 30-44,21 97-8,4 3-2,-3 4 0,-26-43-3,28 64-2,-9-4-41,6 10-11,0 1-37,-25 8-606,23-3 252,-22 6-819,-12 5-389,21-3 807,-5 3 33,-7 5 95</inkml:trace>
          <inkml:trace contextRef="#ctx0" brushRef="#br3" timeOffset="-190571.3234">-6405 4863 375,'4'-1'465,"-3"1"-30,2-6 200,1 6-408,-4-1-30,40 34 1231,-27-22-1231,23 31 259,-23-24-356,-1-5-26,0 3-22,-5 0-11,1-1-11,0-2-7,-3 1-3,-2-2 0,0-2 4,-6-1 5,0 1 7,-5-1 7,1-2 5,-6 0 6,-8-3 1,-3 1-3,-1-3 0,-6 1-6,-6-3-5,-4-3-5,2 1-7,1-1-7,-1-1-4,5-1-2,2-2-4,7 3-3,2-4-7,6 4-15,1-3-23,4 1-31,6-1-64,-1-4-98,7 0-87,7-4-70,-2 2-89,3-1-105,6-15-828,-6 14 698</inkml:trace>
          <inkml:trace contextRef="#ctx0" brushRef="#br3" timeOffset="-190264.498">-6451 4774 5682,'0'0'17,"0"0"3,0 8-158,0-8-38,-5-10-1825,0 5 1206,-20-11-1594</inkml:trace>
          <inkml:trace contextRef="#ctx0" brushRef="#br3" timeOffset="-185545.2042">-6774 4584 84,'2'3'374,"1"-3"-23,-1 0-42,4-3 144,-6 3-269,2-3-15,1 2 166,-1-2-157,1-1 14,0 4 15,-3-1 14,2 1 7,2 0 1,-4 0-9,4 0 159,-1 0-231,-3 0-31,0 0-31,0 1-22,-3-1-16,3 7-13,-4-6-6,4 5-5,-1-2-4,-2 0 0,1 8 11,2-5-20,-6-3-1,4 1-4,-3 9 1,5-9-6,-6 2 1,4-1-1,-1 0 0,1-2-1,-4 1 2,4-2-1,-1-2 1,0 3 1,1-4 2,-1 4 0,3-4 3,-1 0 3,1 0 5,0 0 4,0 0 7,0-4 39,1 3-31,2-2 0,-1-1 0,4-3-1,-1-1-4,0-1-3,6 0-1,-4 1 2,1-3 5,3-4 45,-10 11-39,3 0-1,-1 0 29,-6 4-40,-1 0-6,0 4-6,-6 4 1,-1-5-10,6 1 0,-3 0-1,6 0-1,-12 8 4,12-7-5,-1-1-1,2-1 6,1 0-3,0-2-2,0-1 2,0 0 7,0 0-7,0-1-2,0-2-9,0 3-28,1-3-46,4-1-99,1-2-118,-4-2-112,4 1-162,-6 0-137,0 3-74,0 0-28,0 4 8,0 0 79</inkml:trace>
          <inkml:trace contextRef="#ctx0" brushRef="#br3" timeOffset="-182822.2143">-8415 4767 378,'13'0'472,"8"-6"386,-13 3-503,-3 0-3,-2-1-5,-2-1 335,-2-2-346,-2 2-10,-20-13 466,10 11-610,-11-5 108,15 8-172,-3-4-15,3 5-17,-2-2-10,3 1-11,1-3-8,1 4-5,1 1-5,0-1-2,0 0 0,0 3-2,-1-1 0,-2 1-1,-5 0-2,4 1-1,-7 2 0,1 2-3,-6-2-3,-25 13 21,22-5-34,1 0-3,-1 1-3,6-1-3,1-3-4,2 3-7,3-2-10,-1-1-23,6 1-39,-7-2-58,7 0-85,-4-4-144,-2-1-138,-3-2-200,2-2-127,-7 2-55,0 4-17</inkml:trace>
          <inkml:trace contextRef="#ctx0" brushRef="#br3" timeOffset="-183190.3888">-8689 5019 138,'8'4'490,"3"-1"30,16 9 754,-19-5-957,8 5 272,5 31 817,-37-38-1296,-34 6 15,33-8-109,1-1-6,3-2-5,0 0-2,0 0-7,4-2 3,1-1 1,0 1 1,4 0 0,0 0-1,2-3 1,2 0 1,0 1 6,0 3-2,0-6-1,2 6-1,-2-2 2,3 2 7,-2-3 4,-1 4 2,0 0 22,0 0 7,0 4-26,0-3-2,-1 2-1,-2 1-1,-2 1 2,-3-1 1,0 6-2,-2-4 1,-6 2 0,2-1-2,-6 0-4,-1-2-1,1 3-4,-19 3 5,21-6-8,2-2 0,4 0-3,4 1 0,1-4-1,-1 0 0,3-3 2,5 2-3,-3-5-1,3 0 0,3-1 1,-1 0 1,1 0 0,20-21 32,-15 16 58,-8 8-30,0 6-50,0 0-6,-4 3-1,-8 9-1,5-5-3,-6 1 1,-3-1 0,-22 14 6,6-8-2,4-4-2,-12 4 1,-40 7 7,-7-1 1,41-15-6,-49 9 17,49-11-9,6-1 3,-1-2 4,8-1 6,6-1 6,2-2 6,8-1-1,1-4 1,6 1-3,5-20 31,31-47-24,-5 41-64,22-51-148,15-18-305,32-52-1061,-40 71-23,-10 22-26,-24 42 903</inkml:trace>
          <inkml:trace contextRef="#ctx0" brushRef="#br3" timeOffset="-182277.9658">-10539 4911 164,'0'-4'456,"5"2"-11,1-4 209,-4 5-439,4 1-47,-4 5 92,-2-1-131,0 4 27,-13 26 264,-46 67 682,35-72-819,-4 4-26,-5-2-40,-4 3-39,1 1-33,-5 2-25,-4-3-23,-2 4-22,1-3-24,-2 0-21,-2-1-11,3-3-10,4 0-21,-2-3-30,7-5-31,1-1-46,6-5-77,-3-2-90,6-4-80,0-5-77,3-2-113,1-4-111,-2-4-60,2 0-15,5-5 47,-5 0 77</inkml:trace>
          <inkml:trace contextRef="#ctx0" brushRef="#br3" timeOffset="-181723.2323">-11731 4246 215,'16'-22'531,"-3"-1"68,54-64 1907,-60 74-2097,1 3-22,4-7 234,-5 3-47,-7 11-460,0 2-28,-3 2-25,-2 2-19,-3 2-17,0 4-18,-2 1-25,-4 6-41,1-1-57,-13 23-432,-12 13-1331,22-32 1035,-4 1-19,-20 25-755</inkml:trace>
          <inkml:trace contextRef="#ctx0" brushRef="#br3" timeOffset="-181809.1859">-11656 4666 435,'10'-24'576,"6"-15"667,2-14 552,-14 40-893,-4 13-719,-4 32 143,4 25-220,0-20-66,0 4-2,4 6-1,0 1-6,0 3-4,1-3-6,3 2-7,-3-4-1,-2-1-14,1-1-27,-4-6-35,-4-4-40,1-1-61,-2-5-84,0-7-75,1-2-68,-1-8-50,-3 0-73,-3-10-109,1-1-67,-3-4-12,2-7 44,-2-1 58</inkml:trace>
          <inkml:trace contextRef="#ctx0" brushRef="#br3" timeOffset="-180651.8042">-12212 4895 340,'4'0'521,"4"3"39,0-2-24,0 5-99,2 0-64,14 12 269,-1 2-63,-12-10-325,6 15 120,-9-14-255,-3 1-30,-1 3-23,-4 5 12,-7-12-56,-7 14 2,2-15-15,0 2-3,-4-2-2,-2-2-2,-3 0-3,0 0-5,4-3-4,-4 0-5,6 0-9,1-2-1,1 3-2,3-1-6,1-2-1,2 0 3,2 0 3,2 0 3,3 0 7,3-2 1,1-1 5,-3 3 6,6-4 9,-1 2 10,1-1 12,7-8 135,-14 10-80,3 1 10,-3-7 94,0 7-97,-3 0-8,1 3-13,-4 1-12,0-3-13,-7 3-10,-2 1-8,2 2-7,-4 0-5,-4 0-5,0 2-1,0-2-3,-1 2 0,-2 1 1,1-4-3,-1 4 0,3-2-3,2-5-2,-18 5-10,21-4 7,3-4-1,-20-1-13,12-10 16,16 4 4,3 3 2,2 0-1,0-2 1,0 5 1,0-3-1,0 3 2,0-5 18,0 6 5,0 0-12,-3 4 1,0-2 0,3-2 0,-2 1-2,-1-1 0,0 0-2,-2 4-1,-3-4-1,2 1-1,-9 5 0,6-6-1,-4 1-1,0 2-1,0-3-3,2 0-1,-2-3-1,3 2 1,-1-5-3,5 0-1,-6-1 1,4 0-1,0-5 0,-1 1 1,-1-3 0,2-1 1,0-3 1,0-1 0,0 0 1,0 2 1,2-1-1,-14-14 2,12 20 2,2 1-2,-5 2 3,1-1 2,-1 2 0,3 1 2,-5 3 3,0 4-1,0 0-1,-22 7 11,14 1-13,-3 0-2,-5 7-1,-30 15-1,-8 14-1,26-21-1,0 3-1,-4 2 1,-2 0 0,-4-2 0,3 1 0,-7 3 0,-3-6 1,-2 1-2,-8 1 2,-7 0 0,-6-5 1,-10 2 3,-4-3 2,-9 3 0,-5-4 1,-7-4 0,-1 1 0,-1-1-1,4-6-1,6-2-2,4-5-1,14-7-1,10-1 1,9-6-2,12-3 1,8-8-1,6 1 0,9-6-3,4-8-2,11 2-3,2-43-10,19 34 6,5 2-2,8-1 0,4 1 0,43-44-6,-22 47 10,9 2 0,62-26-5,-50 32 8,1 10-1,-6 6 1,-2 0 0,-3 7-1,-10 2 0,-1 5 2,-9 0 2,-5 5-1,4 14-4,-20-6 4,-8 3 0,-8 24 2,-2-17-1,-3-1 1,-3 1 1,2 3 2,-6 0-2,8-3 0,-3-1 0,2 1-1,-1-4-6,7 0-7,-4-5-10,6-2-12,1-3-14,0 1-21,1-6-20,2 3-23,-3-4-21,4 1-39,-1 1-67,-3-3-66,4 3-49,-3-3-46,-2 3-83,-3-4-119,2 6-77,-5 0-17,6 4 40,0 4 60</inkml:trace>
          <inkml:trace contextRef="#ctx0" brushRef="#br3" timeOffset="-180178.0736">-13775 5872 925,'3'4'761,"7"3"-113,15 4 875,-25-7-654,-1-4-606,-10 5-29,1-2-22,-9 1-19,-2 1-19,-10 2-21,-2 0-24,-9 2-25,-1-2-23,-1 5-19,-5-4-13,-1 3-11,7-3-8,-2 3-10,5-3-6,-196 27 22,212-32-19,17-3-2,1 0 3,1 0 5,2 0 2,1 0 2,2 0 2,0 0-2,2 0-5,-2-3-4,3 0-3,-3 3-5,0-1-7,0 1-15,0 0-21,-3 0-35,1 0-68,-3 0-104,-1-3-158,-21-2-959,3-2 467,-33-2-985,17 6 968</inkml:trace>
        </inkml:traceGroup>
      </inkml:traceGroup>
    </inkml:traceGroup>
    <inkml:traceGroup>
      <inkml:annotationXML>
        <emma:emma xmlns:emma="http://www.w3.org/2003/04/emma" version="1.0">
          <emma:interpretation id="{6E6EBA93-F534-43C6-90E7-56E8750FD276}" emma:medium="tactile" emma:mode="ink">
            <msink:context xmlns:msink="http://schemas.microsoft.com/ink/2010/main" type="paragraph" rotatedBoundingBox="24741,7449 19550,7652 19507,6547 24698,6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970AD6-74BD-4635-9FE1-ED12C488CAE7}" emma:medium="tactile" emma:mode="ink">
              <msink:context xmlns:msink="http://schemas.microsoft.com/ink/2010/main" type="line" rotatedBoundingBox="24741,7449 19550,7652 19507,6547 24698,6344">
                <msink:destinationLink direction="with" ref="{75A1B1A8-2592-4BE2-9DFA-8E42AE9B005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0E1A753-3802-4885-99E3-2C440A00C897}" emma:medium="tactile" emma:mode="ink">
                <msink:context xmlns:msink="http://schemas.microsoft.com/ink/2010/main" type="inkWord" rotatedBoundingBox="22989,6831 24252,5876 25101,7000 23839,7954"/>
              </emma:interpretation>
              <emma:one-of disjunction-type="recognition" id="oneOf27">
                <emma:interpretation id="interp135" emma:lang="en-US" emma:confidence="0">
                  <emma:literal>of</emma:literal>
                </emma:interpretation>
                <emma:interpretation id="interp136" emma:lang="en-US" emma:confidence="0">
                  <emma:literal>If</emma:literal>
                </emma:interpretation>
                <emma:interpretation id="interp137" emma:lang="en-US" emma:confidence="0">
                  <emma:literal>*</emma:literal>
                </emma:interpretation>
                <emma:interpretation id="interp138" emma:lang="en-US" emma:confidence="0">
                  <emma:literal>.</emma:literal>
                </emma:interpretation>
                <emma:interpretation id="interp139" emma:lang="en-US" emma:confidence="0">
                  <emma:literal>*f</emma:literal>
                </emma:interpretation>
              </emma:one-of>
            </emma:emma>
          </inkml:annotationXML>
          <inkml:trace contextRef="#ctx0" brushRef="#br3" timeOffset="-239873.8107">544 2643 144,'0'0'342,"0"0"-30,0 0-43,0 0-34,0 0 152,-2 0-239,-1 0-19,3 0-13,-2 0 112,2 0-107,0-3 152,0 2 45,0-2-147,0 3 4,0-3 165,2-1-189,-2 3-13,5-3-18,1 0-19,-4 1-19,9-1-18,-3 0-15,5-3-11,-3 3-9,2 0-8,1 0-4,0-3-5,-2 7-2,2-4-2,-3 1-1,1 2-3,-3-3 0,-2 4-2,3-3 1,-5 1 1,3 2-2,-1-2 2,9 2 6,-9 0-8,2 2 0,0-2-2,2 2 0,1 1 1,2 1-1,0 0 0,12 8-5,-4 6 4,-10-10 0,-6 3 0,3 8 7,-6 0 14,-4 2 9,-4-13-10,4 3 0,-3 1 1,-1-4-1,-2 3-2,1 1-2,1-4-2,0 1-3,-2 2-2,-4-1-1,3-1-1,-2 3-3,-2 0 1,0-1 1,0 0 1,-1 1 3,-6 2 3,6 0 3,-5 0 5,4 3 1,-1-2 0,-1 1 1,4 2 0,-3-2 0,3-2-1,2 0 0,-2 0-2,5-5 2,-2 11 30,7-13-22,1 4 6,2-4 6,2-2 8,4 2 5,-1-4 5,3 6 6,5-6 3,0 1-1,3-1-1,19 6 53,-14-4-66,-3-2-8,6-2-5,-3 2-7,-1 0-7,0-1-4,34 0 16,-41-2-30,0-2-2,1 2 0,-4-2-1,-2-1 0,5 0 3,-8 3-4,6-4 0,-10 4-2,4-5-1,2 5 0,-6-2-1,4 2-3,-5-2-5,3-1-12,1 3-19,-4 0-27,0 0-31,0-2-37,-4 2-62,1-3-99,3-1-81,-1-3-57,-3 0-55,3 0-113,-11-6-841,8 2 709</inkml:trace>
          <inkml:trace contextRef="#ctx0" brushRef="#br3" timeOffset="-238925.226">1206 2343 148,'0'0'311,"5"0"454,10 0-245,4-4-289,8 0 24,-14 3-81,-11 1 10,-2 0-39,0 0-65,-2 0 1,-1 0 0,-5 0 75,0 0-87,-18 1 34,-28 3-18,7 0-67,20-1-13,-5 1-1,-45 3 1,32-6-3,-2 3 0,1-4 0,-2 3 1,-5 1-1,5-4-1,-2 1 0,2 1-1,-2-2 0,7 4 0,1-4 2,8 1 3,1 2 5,7-3 7,0 3 10,-14-2 71,26 3-22,1-4 17,0 1 11,2 1 8,1-2 4,2 4 0,0-4-6,3 1-10,0 2-18,-3-3-13,-3 4 31,10 0-65,-6-3-9,2 3-6,-7 3 10,4 0-12,-2 7 29,5-7-15,2 5 9,0 0 6,3 3 11,3 23 85,0-15-69,2 1-2,0 0-1,0 5-4,6 30 52,-6-30-73,-2 3-5,2 32 30,-5-33-41,0 34 21,-4-3-14,4-30-24,0-1-1,-1 34 3,-2-34-9,-1 27 2,3-31-6,-4 0 0,2-5 1,0 0-2,1-2 0,2 1 0,-3-2 1,-1 14 0,4-21-1,0 6 0,0-6 0,0 11 5,0-12-4,0-4 1,-1 0 1,1 0-1,-3-2-2,3-3-2,0 1-6,0-1-10,0-2-17,0 0-29,0-5-189,0 1 10,4-6-96,11-11-607,-9 6 261,7-4-75,3 1-24,21-16-693</inkml:trace>
          <inkml:trace contextRef="#ctx0" brushRef="#br3" timeOffset="-238024.5676">1320 2517 225,'13'-5'776,"0"-3"-33,-5 1 258,-3 7-643,-2 3-227,0-3 3,-1 5 4,6 9 137,-5-5-137,-1 1-4,1 4-3,0 17 101,-3-8-132,-6 20 69,1 8-46,0-21-74,0-3-4,-3 1-5,-3 3 2,3 2-1,-5-5-1,7 3-4,-2-3-1,-8 28 26,8-6-2,6-25-29,2 16 34,0-23-32,2-1 1,11 30 43,-7-35-57,-1 1-1,0-1-3,-1-1-2,0 1 0,-3 0 0,6 7 20,-7-8-12,-4-3 2,1 0 3,-10 10 34,9-13-31,-4 2-2,6 2-4,-6-3-3,3 0-4,-8 4 6,5-5-15,-5 2 4,-6 2 1,6-5-7,0 0 0,-4 0 0,-1-2-1,-3-1 0,-4 4 0,-35 1 3,23-1-4,-1-3 0,-54 3 1,46-2-4,-55 5 3,53-5-3,1 2 0,1-4 1,-46 6 0,51-5-1,0 3-1,-34-3 0,45 1 1,-3-1-1,13-2 1,-1 2 0,6-2 0,-1 0 0,7 0 0,-3 0-2,4 0-9,2 0-13,0 0-21,4 0-29,-1 0-37,-1 0-55,3-2-111,1 0-100,-5-3-108,2 0-183,-2-2-92,-6 4-42,3-5-11,-2 0 31</inkml:trace>
        </inkml:traceGroup>
        <inkml:traceGroup>
          <inkml:annotationXML>
            <emma:emma xmlns:emma="http://www.w3.org/2003/04/emma" version="1.0">
              <emma:interpretation id="{8E675D83-3B7C-4396-85FB-A3C15B45A94E}" emma:medium="tactile" emma:mode="ink">
                <msink:context xmlns:msink="http://schemas.microsoft.com/ink/2010/main" type="inkWord" rotatedBoundingBox="19515,6593 22439,6667 22416,7566 19492,7493"/>
              </emma:interpretation>
              <emma:one-of disjunction-type="recognition" id="oneOf28">
                <emma:interpretation id="interp140" emma:lang="en-US" emma:confidence="0">
                  <emma:literal>18.4</emma:literal>
                </emma:interpretation>
                <emma:interpretation id="interp141" emma:lang="en-US" emma:confidence="0">
                  <emma:literal>101.4</emma:literal>
                </emma:interpretation>
                <emma:interpretation id="interp142" emma:lang="en-US" emma:confidence="0">
                  <emma:literal>181.4</emma:literal>
                </emma:interpretation>
                <emma:interpretation id="interp143" emma:lang="en-US" emma:confidence="0">
                  <emma:literal>151.4</emma:literal>
                </emma:interpretation>
                <emma:interpretation id="interp144" emma:lang="en-US" emma:confidence="0">
                  <emma:literal>185.4</emma:literal>
                </emma:interpretation>
              </emma:one-of>
            </emma:emma>
          </inkml:annotationXML>
          <inkml:trace contextRef="#ctx0" brushRef="#br3" timeOffset="-232950.1025">-2354 2647 155,'7'-2'388,"2"-7"293,-5 5-431,-3 0-50,2 0-29,-1 0-13,-2 4-3,3-3 2,-3 3 2,0 0 154,0 0-166,0 0-2,0 3-9,3-2 138,-1 7 14,1-4-139,1 3 8,2 5 160,-3-5-165,0 0-12,-1 2-10,-2 0-13,0-1-7,-2 14 85,-4 20 40,1-30-171,4 7-11,-8 44 72,9-37-92,-3-1 0,3-1-5,3 33 19,-1-5-6,6 24 7,-8-52-35,0 0 0,-1-2 1,-6 16 18,2-18-15,0-3-3,2-2 1,2 0-1,-6 0 0,7-3-2,-1 14 3,1-14-9,0 0 0,1 0-1,-1-3-1,3-1-1,1-1 1,-3 11 2,2-6-2,-6 3 1,3-11-2,0-1 0,-1 2 4,1-3-3,0 0-1,0 1 7,0-3-9,0 0-16,0 0-18,1-3-30,4-6-197,1 2 18,36-61-1842,-29 46 1298,14-24-822,-7 24 870</inkml:trace>
          <inkml:trace contextRef="#ctx0" brushRef="#br3" timeOffset="-233832.6501">-2439 2613 4593</inkml:trace>
          <inkml:trace contextRef="#ctx0" brushRef="#br3" timeOffset="-234171.4516">-2487 2675 466,'7'-4'420,"-1"-1"-40,-1-2-66,-4 3-68,6 1-40,-5-2-18,9-13 848,-3 9-360,-7 6-299</inkml:trace>
          <inkml:trace contextRef="#ctx0" brushRef="#br3" timeOffset="-232067.443">-1786 2839 123,'-3'0'392,"3"-4"-22,-3 4-49,6-7 430,0 6 46,-9-4 154,6 5-478,0 0-270,0 0-28,0 0 78,0 1-164,8 7 85,3 2-96,-4-2-43,5-3-2,3 2-1,-1 4-1,2-3-5,0 1-3,4-2-4,-1 2-3,-5 1-7,6-1 0,0-1-2,8 11 5,-12-12-7,0 0-2,5 5 6,-8-7-5,-4-2-1,15 6 6,-11-5-5,0-1 1,8 4 7,-8-5-7,7 4 2,-13-2-5,1-2 0,0 1 1,3-2 7,-9 2-1,-2-3 7,3 3 3,-3-3 2,0 2 0,0-2 2,0 2 2,0-1-3,-3-1-1,3 5-1,-2-3-4,-1 3 0,-2 1 1,0-1-1,-1 2 2,1 0-1,-3-1 3,3 1-1,-3 0 3,0 0 0,0 0 2,-1 2 1,-1 0 2,-1-1-1,-12 12 23,10-10-29,1 2-2,-5 0-3,1-1-2,-4 0-3,5 6-3,-6-3-1,2 0-1,-2 1 0,2 0-3,0 0 0,4-3 0,-1 3 0,3-4-1,2 1-1,-2 0 1,7 0 0,-13 5 1,14-6 0,0-3-1,0-1 1,-1 7 3,4-9-3,-3 7 4,2-5-5,3-7-6,0 2-12,0-2-66,0-2-4,3 1-45,-1-5-63,3 1-106,3-7-91,5 2-81,20-25-824,-12 18 530,29-21-772</inkml:trace>
          <inkml:trace contextRef="#ctx0" brushRef="#br3" timeOffset="-231309.8744">-927 2749 156,'8'-9'426,"-3"6"-20,11-15 450,-15 13-660,4 3-3,-2-3 11,0 4 15,-3-2 19,0 0 261,0-2-15,2 5-88,-2 0-248,0 4 57,0 3-77,0-1-80,-2 1-2,2 4 2,-3-1 3,0 6 7,1 1 4,-2 2 2,-3 1 0,2 3-2,-3 3-3,3 2-6,-4 0-6,1-2-8,0 1-7,0 1-2,0-1-4,0-3-5,3 1 0,-3-1 0,3-5-1,0 2 0,0-1 1,-3 13 24,5-15-20,2-5-1,-6 27 44,6-32-49,-4 18 34,5-18-35,-7 10 36,6-6-15,-4-3-3,5-5-22,-6-1-1,6 2 0,-2 2-3,2-3-2,-3-1 0,-5 11 12,6-11-12,2 1-5,0-3 2,-3-1 8,0 0-9,3 0 0,-5 0-1,3-1 3,2-3-5,-3 4 0,0 0-1,-2 0-9,3-1-9,-6-1-73,2 0-122,1-5-188,5 2 74,-1-14-517,1 10 303,-7-2-131,1-12-813,-2 8 766,0 4 76</inkml:trace>
          <inkml:trace contextRef="#ctx0" brushRef="#br3" timeOffset="-235513.7723">-3802 2740 513,'0'-10'464,"0"-1"-47,0-1-100,-2-7 139,-3 11-265,5-1-6,0 2 3,7-10 205,-7 10-189,3 0 1,0 3-2,-1-4-8,-2 4-9,3 0-11,-2 0 145,-1 1-176,0-1-10,0 3-14,-1 1-15,1 0-13,0 0-15,0 1-15,0 6-19,1 0-15,3 1-11,1 8-8,3 3-2,3 6 0,2 3 1,4 9 2,1-3 4,0 5 5,-2 0 1,1 5 2,-1-5-2,-4 5 0,-3-6-2,4 37 17,-10-42-18,-6 32 19,-2-9 2,0 11 19,5-46-42,2 45 21,1-52-29,-1-2-2,-2 15 6,0-22-6,0-1-3,0-1 1,0-1 0,-2 0 0,-1 1 2,1-1 1,-1-2-1,-2 0-3,1-2-9,-5-1-17,-2 3-21,3-2-28,-1-3-31,1 1-43,0-1-65,6-2-82,-4-1-64,6 0-40,0-3-37,0-1-92,3-6-117,0 3-51,5 1 8,-2-5 56</inkml:trace>
          <inkml:trace contextRef="#ctx0" brushRef="#br3" timeOffset="-234629.194">-3108 2940 256,'13'-1'267,"0"1"-24,-3-3-29,7 0 114,-9 2-203,-3 1-7,3-7 98,-3 7-115,-2-1-8,0 1-6,2-3-7,0 2-10,0 1-2,1-3-3,4 1 76,-2 0-57,0 2 10,6-8 132,-6 7-99,0-2 8,5-2 158,-5 3-139,-3-3 2,0 5-1,1-2 1,-6 0-2,-6 2 139,-1 0-165,-13 0 85,0 0-126,6 0-14,-10 0-9,-11 4 36,-7 3-27,24-2-45,2-1-4,-2 4-9,6-1-1,-4-2-2,-13 14 5,-13 18 9,29-24-15,0-1 1,1 2-1,-9 10 12,13-8-12,1-2 0,1-1 1,-1 13 6,4-13-11,3-1-1,3 0 2,-1-4-3,1 6 1,2-9-1,8 9 5,-5-6-3,0-4 0,2-1-1,1-3 0,2 0-6,-4-3 1,4 2 1,0-5 0,0 0-1,6-1-3,11-12-7,-14 8 3,-1-1-5,1-3-4,13-6-24,-20 9 23,4-1-1,-1 4 1,-6-1 4,0 1 3,2 1 2,-1-4-1,-1 6 4,-4 0 2,-2-1 1,3 2 1,-3-2 0,0 4 1,0-1 0,2-9 10,1 5 1,0 8-5,-3-3-1,2 3-1,1 3-2,5 5 1,-6-4-4,6 19 5,-8-11 0,4 23 31,-5-23-19,-2-4 3,3 4-1,-2-1-1,-4-1 2,4-1-5,-1 0-1,1 3-1,-1-2-4,0 0 0,1 1-5,2-3 1,2 3-2,9 11 5,-3-14-4,5 5 8,-7-7-7,2-2 0,0-2 0,-3 1 1,3 1 1,-3-4-5,-5 0-3,0 0-52,-5 0-1,3-2-328,2 0 116,-3 2-73,0-3-51,1-13-1239,2 4 242</inkml:trace>
        </inkml:traceGroup>
      </inkml:traceGroup>
    </inkml:traceGroup>
    <inkml:traceGroup>
      <inkml:annotationXML>
        <emma:emma xmlns:emma="http://www.w3.org/2003/04/emma" version="1.0">
          <emma:interpretation id="{4C2E1B1D-E56C-442E-B919-EF059DD5E639}" emma:medium="tactile" emma:mode="ink">
            <msink:context xmlns:msink="http://schemas.microsoft.com/ink/2010/main" type="paragraph" rotatedBoundingBox="16533,7439 9437,7714 9382,6304 16478,602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F805818-09A7-4B3A-8B5C-DD23D6401004}" emma:medium="tactile" emma:mode="ink">
              <msink:context xmlns:msink="http://schemas.microsoft.com/ink/2010/main" type="line" rotatedBoundingBox="16533,7439 9437,7714 9382,6304 16478,6029">
                <msink:destinationLink direction="with" ref="{75A1B1A8-2592-4BE2-9DFA-8E42AE9B005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B9AD19C-D359-44F0-B732-39D6845755C9}" emma:medium="tactile" emma:mode="ink">
                <msink:context xmlns:msink="http://schemas.microsoft.com/ink/2010/main" type="inkWord" rotatedBoundingBox="16525,7232 13612,7345 13579,6488 16492,6375"/>
              </emma:interpretation>
              <emma:one-of disjunction-type="recognition" id="oneOf29">
                <emma:interpretation id="interp145" emma:lang="en-US" emma:confidence="0">
                  <emma:literal>in.</emma:literal>
                </emma:interpretation>
                <emma:interpretation id="interp146" emma:lang="en-US" emma:confidence="0">
                  <emma:literal>In.</emma:literal>
                </emma:interpretation>
                <emma:interpretation id="interp147" emma:lang="en-US" emma:confidence="0">
                  <emma:literal>one</emma:literal>
                </emma:interpretation>
                <emma:interpretation id="interp148" emma:lang="en-US" emma:confidence="0">
                  <emma:literal>Inner</emma:literal>
                </emma:interpretation>
                <emma:interpretation id="interp149" emma:lang="en-US" emma:confidence="0">
                  <emma:literal>snr</emma:literal>
                </emma:interpretation>
              </emma:one-of>
            </emma:emma>
          </inkml:annotationXML>
          <inkml:trace contextRef="#ctx0" brushRef="#br3" timeOffset="-228908.7048">-7059 2369 297,'11'1'330,"-5"1"-40,2-2-48,0 4-54,4-4-41,-6 1-15,2 2-11,-3-3-4,9 4 129,-9-4-94,0 0 30,-2 0 37,-1 0 32,1 0 22,-1 0 16,-2 0 4,0 0-5,-2 0-15,-1 0-27,1 4-41,-4-4-39,-1 1-32,-4 5-25,-5-2-23,-6 0-16,-7 5-14,-5-2-16,-4 5-8,-6 0-7,-1-1-7,-1 1-6,-1 1-19,-41 8-127,46-10-50,7-5-111,-2 0-94,-1-1-132,-1-2-157,-3-1-85,-46 5-813,42-4 864</inkml:trace>
          <inkml:trace contextRef="#ctx0" brushRef="#br3" timeOffset="-229328.9835">-6920 2749 447,'4'0'665,"-3"-4"-389,-1-1 148,0 5-237,0-2-1,0 1 208,0-3-181,0 4 7,0-3 222,0 3-236,3-4-19,-3 4-25,4 0-27,-4 0-30,0 0-24,0 0-21,1 4-17,-1-4-13,7 3-11,-6 1-5,12 8-1,-8-2-11,3-1 0,3 3 1,-6 2-1,0 0 3,3 1 0,-3 1 2,-1-2 0,3-1 3,-6 3 2,4-4-1,-2 2 2,2-1-1,-2 2 1,1 0 1,-4 0-2,1 0-2,-1-2 0,0-1-1,0-2-1,0 0-1,0-2 3,-1 0 1,-3-1 2,0 0 0,-3 0 2,1 1 0,-1-5 1,1 2 0,-5-4-3,1 1-2,-3 2-1,-3-4-3,0 1-1,2-1-2,-5 0 0,-2 0-1,1-1-3,0 1 0,-9-4 0,0 1 0,-26-2-1,28 2 1,0-1 0,1 0 1,-16 2 1,10-3-2,18 5 1,1-1-1,-1 1 0,2 0 0,3 0 0,-3 0 0,6-3 0,-5 3 0,6-3 0,0 3 0,-1-1 1,4 1 0,2 0 0,0-4 0,2 4-1,1 0 1,5 0 1,0 0 0,2 0 0,2 0-2,1 0 1,0 4-1,19 0 0,-19-1 0,0 2 0,-3-2 0,2 5 0,-4-4 0,-3 3 0,3 9 1,-5-9 0,-3-2 0,-3 14 2,2-10-2,-6-2 2,2 2-1,1 1-1,-8-2 2,6 3 0,-7-4-2,-14 9 2,12-8-2,-4-1 1,-16 3-1,14-4-1,0-5-1,5 2 0,-2-3 0,2-3 1,7 2 0,-7-9 3,14 5-1,-1-3 2,1-3-1,4-15 4,-2 14-3,3 0-1,-1-15 13,-2 16-5,0 2 3,0 1 2,0-8 22,0 13-18,0-5-3,0 4-1,0 0-2,0 2-2,0-3-1,0 4-2,0 1 0,6-6 0,-1 1 7,-3 3-11,4-3 1,-6 4-3,2-1 1,-2 0 0,3-1 2,-2 3 1,-1-3 3,-1 3 20,-7 6 30,-8 4-27,-18 16 5,-17 11-15,33-25-15,-27 14 4,26-15-9,-26 11 3,22-14-2,-4-1 0,5 1-2,-4-1 1,-3-3-1,0 1 1,-4-2-1,5 1 1,-4-4-2,7 0 3,-24-1 4,29-2-1,-17-9 9,11-4 3,16 6-11,-4-16 10,9 10-11,0-16 1,5 15-6,0-1-2,0 2 0,0-3 0,0 3-2,0 2 0,0-3-1,-5-6-4,2 12 4,3 0-2,-1 6 2,1-2 0,-4-1 0,1 4-1,-2 1 1,5 1 0,-3 0 1,3 2-3,-5 0 3,4 2-2,-2 0 0,-2 5 1,0 1-2,-3-1 0,3 5 4,-3-1-4,-3 0 2,3 1 1,1 1 1,-1 2 0,-12 9 6,7-12-5,-3 2 3,-2 2 2,-28 6 0,20-13-3,-6 3 3,-2 0-2,-1-3 2,-4-2-2,-1 1 0,5-2-1,-2-1 3,3-2-2,1-3-3,-16 0-34,29-3-26,4-5-77,3 0-115,5-7-95,3-3-127,2-4-165,22-50-1668,-6 50 1568</inkml:trace>
          <inkml:trace contextRef="#ctx0" brushRef="#br3" timeOffset="-228435.8181">-9546 2789 207,'8'0'456,"0"0"2,3 3-67,-4-1-117,1-2-63,16 7 278,6 7 470,-18-9-755,-6-2 1,7 5-12,1 2-20,-1-1-25,0 2-24,1 1-14,-1 2-11,0 0-14,1 2-19,-4-1-10,0-3-5,-2 3-1,0-1 2,3 2-5,-6-1-5,0-3-3,-2 1 1,-2-1 2,3-1 3,-4-2 3,-4 4 4,3-5 5,-6-1 5,1 2 0,-7-2-1,-3-2-3,-2 0-7,-2 0-6,-6 0-10,-35-1 15,-5 1-26,34-5-18,-2-2-9,9-1-15,2 3-29,-35-12-417,49 5 127,-7-5-622,8 8 288,-5-8-856,10 9 759,3 3 70</inkml:trace>
        </inkml:traceGroup>
        <inkml:traceGroup>
          <inkml:annotationXML>
            <emma:emma xmlns:emma="http://www.w3.org/2003/04/emma" version="1.0">
              <emma:interpretation id="{66F96ED6-382A-4353-BF16-503FC6089A72}" emma:medium="tactile" emma:mode="ink">
                <msink:context xmlns:msink="http://schemas.microsoft.com/ink/2010/main" type="inkWord" rotatedBoundingBox="12565,7592 9437,7714 9382,6304 12510,6183"/>
              </emma:interpretation>
              <emma:one-of disjunction-type="recognition" id="oneOf30">
                <emma:interpretation id="interp150" emma:lang="en-US" emma:confidence="0">
                  <emma:literal>ring</emma:literal>
                </emma:interpretation>
                <emma:interpretation id="interp151" emma:lang="en-US" emma:confidence="0">
                  <emma:literal>ring.</emma:literal>
                </emma:interpretation>
                <emma:interpretation id="interp152" emma:lang="en-US" emma:confidence="0">
                  <emma:literal>rimy</emma:literal>
                </emma:interpretation>
                <emma:interpretation id="interp153" emma:lang="en-US" emma:confidence="0">
                  <emma:literal>riot</emma:literal>
                </emma:interpretation>
                <emma:interpretation id="interp154" emma:lang="en-US" emma:confidence="0">
                  <emma:literal>rings</emma:literal>
                </emma:interpretation>
              </emma:one-of>
            </emma:emma>
          </inkml:annotationXML>
          <inkml:trace contextRef="#ctx0" brushRef="#br3" timeOffset="-227035.4811">-10788 2854 467,'3'-1'404,"-3"-2"-52,0 3-79,0-1-64,0 1-41,0-3-24,0 3-15,0 0-3,0 0-1,0 0 3,-3 0 10,3 0 8,-1 0 13,-3 3 11,4-3 6,-1 0-1,-2 0-2,-1 0-7,0 0-13,2 1-16,-12 10 75,4-4-136,2 2-12,0 3-11,-2 0-6,-1 4-8,1 0-3,-7 28 29,9-23-35,0 1 0,0 0-2,0 3-2,1-3 0,-4 2 4,3-1 3,3-1 1,-3 3 4,0-6 1,2 1 6,-6-1 5,3-1 2,-15 12 47,8-15-51,1 0-1,-6-3-3,1 0-7,-4 0-5,-7-1-6,2-2-4,-1-1-5,-38 7 4,38-9-19,-2-5-16,4-1-30,4 0-35,2-1-69,3-6-104,6-4-88,0-1-70,5-7-101,2-2-119,-6-1-84,-4-20-752,10 22 827</inkml:trace>
          <inkml:trace contextRef="#ctx0" brushRef="#br3" timeOffset="-226745.7187">-11762 2737 88,'0'-11'494,"0"3"41,-3-7 497,3 7-614,0 5-48,0-5-34,3 4-27,-3 1-29,2-1 163,9 14-144,-1 13-250,8 11-36,-2 15-8,-12-18-1,4 34 0,-4-33-9,-3 2-22,-2-3-43,-3-3-59,1-2-54,2-1-48,-3-4-39,3-5-31,-6-4-27,6-5-25,-4 2-35,-1-3-53,-3-4-43,3 0-11,0-4 4</inkml:trace>
          <inkml:trace contextRef="#ctx0" brushRef="#br3" timeOffset="-226411.388">-11840 2279 308,'3'-11'539,"2"-11"599,-2 17-668,3-13 292,-2 10-157,-1 3-355,-2 2-44,-1 3-56,0 0-49,0 0-38,0 3-29,0 2-14,0 2-10,-1 13-6,-2-9-18,-5 4-33,0 1-54,1-2-72,-7 4-66,1 0-66,-5 2-113,-3 2-161,-4-2-85,-4 3-27,2 3 21,-6 0 55</inkml:trace>
          <inkml:trace contextRef="#ctx0" brushRef="#br3" timeOffset="-225501.5779">-12195 2882 906,'24'22'1753,"-3"25"-867,-14-13-591,-224 44 85,214-80-370,3 2 2,0 0 3,0-1 35,-294 102 876,288-112-945,6 6 14,0 3-10,0 0 12,0 2 0,0 0 0,0 0 3,0 0-2,-2 0 1,-1 2 0,1-2 1,2 0 0,-6 0 2,-4 0 0,7 0 1,1 0 1,-4-2-1,6-1 1,-2-1 2,-1-4 0,3 2-1,-5-13 1,2 11-6,-5-5 0,-1-15-5,-1-4 2,2 18 3,3 2 0,-3 0 1,2 0 2,1 7 3,0-9 3,2 10-7,-2 1 3,3 2 1,-4 1 0,1 1-2,-3-1 2,-13 11 5,8-7-4,-33 18 13,33-15-14,-1-1 0,-14 8 3,16-6-6,5-2-2,1-2-1,-2 4 0,3 0 0,-3-1 0,1 0 0,1 4 0,1-4 2,0 5 3,1-4 6,-3 3 2,2-1 5,-3 1 2,-4 13 27,-1-2 5,-5 2-4,8-11-27,-4 0-1,1-1-2,-1 2 0,-2 0-2,-21 9 11,11-15-14,-22 18 9,-11-7 2,25-14-12,0-1-2,-6-1 0,-37-6 8,35-1-10,4-5-2,-68-40 12,77 26-12,7-5-1,-15-34 1,27 24-6,5 2-4,5-7-5,20-50-23,0 46 11,6-2-3,3-1-4,5 5-4,41-42-55,-40 50 20,7-1-24,0 4-43,43-36-392,-43 36 137,-1 1-138,28-35-867,-40 36 628,-5 0 11,-9 5 70</inkml:trace>
          <inkml:trace contextRef="#ctx0" brushRef="#br3" timeOffset="-224818.8001">-13437 3623 889,'21'4'1832,"-9"-4"-1243,-3 0 0,-6 0-270,-6 3-90,-13 5-24,-10-1-123,12-3-60,-10-3-31,3 2-53,0 0-78,-4-3-73,4 0-57,3 0-50,-28-7-977,33 3 730,-11 4-554</inkml:trace>
          <inkml:trace contextRef="#ctx0" brushRef="#br3" timeOffset="-224595.6848">-13732 3679 157,'-1'1'460,"-3"2"417,8-3-263,-3 0-134,6-3 294,-6 2-219,-1 1-280,0 0-8,0 0 399,-1 0-320,-6 0-199,2 0-26,-3 1-23,0-1-21,2 0-18,-5 3-17,3-3-14,-2 4-10,-1-3-13,4 1-17,-1 0-26,-4 3-155,-1-12-738,6 4 383,3-5-166,-5 1-75,-3-1-26,-3 0-2</inkml:trace>
        </inkml:traceGroup>
      </inkml:traceGroup>
    </inkml:traceGroup>
    <inkml:traceGroup>
      <inkml:annotationXML>
        <emma:emma xmlns:emma="http://www.w3.org/2003/04/emma" version="1.0">
          <emma:interpretation id="{EE0398FA-23FD-4EA2-8E09-DCED57CA87D5}" emma:medium="tactile" emma:mode="ink">
            <msink:context xmlns:msink="http://schemas.microsoft.com/ink/2010/main" type="paragraph" rotatedBoundingBox="24384,5154 4124,5162 4123,3712 24383,37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DA6389-0A79-4BEE-AEEC-97BC379D72C6}" emma:medium="tactile" emma:mode="ink">
              <msink:context xmlns:msink="http://schemas.microsoft.com/ink/2010/main" type="inkBullet" rotatedBoundingBox="24384,5106 23320,5107 23319,4015 24383,4014"/>
            </emma:interpretation>
            <emma:one-of disjunction-type="recognition" id="oneOf31">
              <emma:interpretation id="interp155" emma:lang="en-US" emma:confidence="0">
                <emma:literal>or</emma:literal>
              </emma:interpretation>
              <emma:interpretation id="interp156" emma:lang="en-US" emma:confidence="0">
                <emma:literal>f</emma:literal>
              </emma:interpretation>
              <emma:interpretation id="interp157" emma:lang="en-US" emma:confidence="0">
                <emma:literal>.</emma:literal>
              </emma:interpretation>
              <emma:interpretation id="interp158" emma:lang="en-US" emma:confidence="0">
                <emma:literal>To</emma:literal>
              </emma:interpretation>
              <emma:interpretation id="interp159" emma:lang="en-US" emma:confidence="0">
                <emma:literal>ro.</emma:literal>
              </emma:interpretation>
            </emma:one-of>
          </emma:emma>
        </inkml:annotationXML>
        <inkml:trace contextRef="#ctx0" brushRef="#br1" timeOffset="-276681.4474">985 106 431,'0'-2'262,"2"-1"-30,1-1-32,-1 2 101,1 2-191,0-3-15,-3 3-8,0 0 69,0 0-85,0 0-3,2 3 57,-2-3-63,0 4 142,0-2-40,0 1-70,0-1 3,0 3 6,-2 0 2,2 0 2,-6 6-1,-1 11 94,-4 9-30,6-15-100,2 5-4,1 2-5,-4-1-5,4 24 54,2-18-58,2 49 96,1-51-111,2 25 12,3-3-26,-5-24-18,-1-1-4,4 0 1,-4-1-2,6 20 0,-5-22 1,-1-1-1,2 0 3,3 0 0,-2-2 0,3 2 2,-4-3-2,1 1 1,3 1-2,-3-2 1,0-2-2,-2 1-1,2 8-1,-2-14 1,-3 0 7,-3 1 6,1-4 5,-4 1 6,-4 5 32,2-5-25,-1 5 26,1-6-35,3-1-5,-6 2-4,3-2-3,-7 7 10,4-10-8,-4 7 19,4-4-7,2-1 6,-11 2 4,6-2 1,-10 1-1,-5-1-2,-2-1-3,-4 2 0,-7-4-4,-3-1-5,-3 2-2,-6-2-2,-4-2 0,4 2 0,1-1 1,0-4-5,6 2-4,9 2-2,4-2 1,-22-1 1,32 4-4,-12-3 1,8 3 1,15 0-3,-5 0-1,10-2-1,-3 2-1,6-3 0,-3 3-1,6 0 0,-9-3-3,6 2 4,2 1 0,1 0 2,2-3-1,-6 3 4,6 0-1,0 0-3,0 0-1,0-2-6,3-1-9,0 3-17,-1-4-30,4 1-60,1-1-75,1-3-70,3-2-59,-4 1-101,1-3-155,3-9-805,-10 5 692</inkml:trace>
        <inkml:trace contextRef="#ctx0" brushRef="#br1" timeOffset="-277579.0312">945 4 399,'0'-4'332,"3"4"-38,-3 0 133,0 0-281,-9 0 317,-12 0-334,-13 5-32,-93 1 45,86-6-117,-4 0-1,-87 1 25,90 2-37,2-3-4,-34 8-1,47-5-4,-31 2 0,36 1-3,-2-1 2,3-5 0,0 3 0,4 1-2,-1-3 0,0 1 0,2-2 1,0 4-1,7-4 1,-16 1 26,16-1 0,1 0 7,3 0 7,-1 0 9,1 4 8,3-4 11,-4 0 4,4 0 3,-1 3 5,3-3 7,-2 4 6,-4-1 102,4-1-97,-1 1 0,-5 9 86,6-5-97,-4 2-6,1 0-6,4-1-4,-6 5-8,6 0-1,-3 5 2,4 18 52,0-15-65,0 2-2,12 26 47,-11-23-57,4 2-5,3-1-7,5 32 28,-7-31-24,-4 5 1,-2-2-1,0-4 1,0 5-1,-8 25 34,6-30-40,-6-1-8,-3 26 4,5-2-9,-1-26-8,2 45 3,17-5-2,5-11 1,-4-25-1,-8-17-3,8 20 7,-13-19-4,0-11-2,-2 1 0,-6-5-63,5-1-9,-2-3-58,0-8-362,7 3 143,4-4-96,34-51-1504,-12 38 1246</inkml:trace>
        <inkml:trace contextRef="#ctx0" brushRef="#br1" timeOffset="-278422.2096">424 232 143,'0'-3'523,"0"1"-303,0-9 372,0 6-387,0 2-106,0 3-4,0-2-4,0 0-6,0 2-6,0 0-6,0 0-4,0 0-5,0 0-3,0 0-2,0 0 1,-4 0-4,1 0-1,3 0-3,0 2-2,0 0-1,0-2 4,0 5 8,0-1 9,3 8 108,1-4-64,-4 3 19,1 0 11,-1 1 7,0 2-4,0-2-5,0 1-4,0 2-9,-1 1-12,-6-3-16,6 0-13,-4 0-9,-2 5-7,1-6-9,-1 3-6,-1 1-9,7-2-5,-2 1-4,3 3 2,-2 15 45,2-17-43,2-3-2,1 19 36,-2-14-42,6-5-6,-2 16 11,-2-16-26,2 1-2,-5-2-3,1 9 5,-1-13-7,0 3 3,0-4 3,0 0 2,0-1 3,-1 0 0,1 1 1,-4-2 1,3 3 12,1-4-22,0 1 4,0-2-11,0-3 1,0 0-1,0 0 2,0 0 1,1 0-6,3 2-7,-4-2-14,0 0-19,1 0-32,-1-2-40,0-1-73,0 1-83,0-3-67,-1-2-52,-4 0-83,-3-1-114,1-3-94,1 3-36,-2-4 23,3-1 56</inkml:trace>
      </inkml:traceGroup>
      <inkml:traceGroup>
        <inkml:annotationXML>
          <emma:emma xmlns:emma="http://www.w3.org/2003/04/emma" version="1.0">
            <emma:interpretation id="{8C3471D5-8EFE-47E7-A0D6-05FC9D3475DB}" emma:medium="tactile" emma:mode="ink">
              <msink:context xmlns:msink="http://schemas.microsoft.com/ink/2010/main" type="line" rotatedBoundingBox="21976,5155 4124,5162 4123,3712 21975,3706"/>
            </emma:interpretation>
          </emma:emma>
        </inkml:annotationXML>
        <inkml:traceGroup>
          <inkml:annotationXML>
            <emma:emma xmlns:emma="http://www.w3.org/2003/04/emma" version="1.0">
              <emma:interpretation id="{B921345D-35F7-4B9C-9C6C-12085D2F1F22}" emma:medium="tactile" emma:mode="ink">
                <msink:context xmlns:msink="http://schemas.microsoft.com/ink/2010/main" type="inkWord" rotatedBoundingBox="21976,5155 17670,5157 17669,4162 21975,4160"/>
              </emma:interpretation>
              <emma:one-of disjunction-type="recognition" id="oneOf32">
                <emma:interpretation id="interp160" emma:lang="en-US" emma:confidence="0">
                  <emma:literal>onion</emma:literal>
                </emma:interpretation>
                <emma:interpretation id="interp161" emma:lang="en-US" emma:confidence="0">
                  <emma:literal>pion</emma:literal>
                </emma:interpretation>
                <emma:interpretation id="interp162" emma:lang="en-US" emma:confidence="0">
                  <emma:literal>•Brio</emma:literal>
                </emma:interpretation>
                <emma:interpretation id="interp163" emma:lang="en-US" emma:confidence="0">
                  <emma:literal>•brio</emma:literal>
                </emma:interpretation>
                <emma:interpretation id="interp164" emma:lang="en-US" emma:confidence="0">
                  <emma:literal>•Trio</emma:literal>
                </emma:interpretation>
              </emma:one-of>
            </emma:emma>
          </inkml:annotationXML>
          <inkml:trace contextRef="#ctx0" brushRef="#br1" timeOffset="-273680.955">-4398 222 385,'4'-9'607,"-1"-3"63,-2-5 545,3-2 153,-4 13-993,0 1-59,0-2 128,3 7-297,-3 0-44,1 0-35,4 6-25,2 3-17,-1 6-10,7 2-6,-2 6-4,-1 5-3,3 2 0,-2 4 0,-1 3 0,-2-4 0,3 1-2,-6 1 0,-1-2 1,0 0 3,-3-6 3,-2-1 4,-3 0 3,0-6 3,-1-2 4,-6 1 1,1-2 0,-16 9 17,-7-9-12,-22 2 0,36-15-24,6-2-1,-10-2 2,15 0-3,0-6-5,4 5 0,-6-13-3,10 6 3,-3 0-2,3 3 1,0-2-1,0-8-2,0 11 5,0-1-1,0 1 2,-3 1 0,3 1 1,0-1-1,-2 3-1,2 0 2,-3 3-1,1-1 0,2 1 0,-3-2 0,0 2-1,-5 4 0,-18 7 14,13-10-1,-51 18 34,30-15-27,-49 12 14,32-11-19,-1 4-3,1-5-2,-55 12 3,56-10-5,9-2-3,-1-2-1,11 2 0,2-5 1,7 2 0,3-1 1,4-3 2,4 0 1,3-4 2,3-4 0,4-1-1,1-5 1,1 0-1,2-1-2,-1-4-1,4 0-2,-1 0 0,-3-1-2,6-26-5,-8 28 1,3-2 1,0-2-1,-1 4 1,-2 2-1,0 0 1,0 2 2,0 2 0,0 1 0,0 1-1,-2-2 0,-1 5 0,0-2-2,1 1 0,-4 2-1,-1-1 1,-97-12-18,58 23 18,2 3 0,-21 8-3,44-6 4,3 0-2,4 3 1,-2 0 1,3-2 0,2 6 1,-2-2 0,-8 39-5,21-39 4,3-1 1,0 1-1,2-2 0,3 3-1,5 5-19,5-1-39,-6-10 5,4-5-31,-1-1-37,6 0-47,51-10-797,-45 2 536,-4-2-57,-6 2-80,-4 3-98,2-3-37,-11 5 27,-2 3 59</inkml:trace>
          <inkml:trace contextRef="#ctx0" brushRef="#br1" timeOffset="-273392.1196">-5164 1092 242,'9'0'538,"1"4"58,3-4 22,7 5 401,1-2-128,0 8 324,-5 6-102,-14-10-817,-2-7-232,0 3-15,0-3 19,-2 0-26,2 0-29,-3-3-11,3 3-22,-2-2-36,2 0-66,-6-5-410,4-1 74,-9 3-972,-11-2-369,6 2 901</inkml:trace>
          <inkml:trace contextRef="#ctx0" brushRef="#br1" timeOffset="-275263.2386">-1659 717 369,'15'-1'599,"-3"-6"-325,-7 1-183,2 1-13,-6 2-12,7-5-6,-3 4-6,14-14 77,2 3-41,13-12 12,0 4 35,-28 17-95,2-2 2,3 4 2,-6 0 3,3-3 8,-3 3 7,3-1 7,0-4 111,-3 6-64,-4-1 20,6-1 16,-7 1 17,1 0 15,-1 1 7,0-9 186,0 5-208,0 3-22,0-1-20,0-1-25,0 5-26,0-5-21,0 1 10,-1 2-43,1 3-16,0 0-6,-3 0-2,-1 0 0,4 0 1,-1 0 2,-3 0 4,4 3 5,-1-3 1,1 0 2,-7 5 1,6-2 4,-7 0 1,0 2 1,0-2-2,-5 2 0,-8 5 19,8-6-19,0 4-1,1-4-1,-4 1-3,3 2-1,3-3-3,-1 4 0,1-4-3,1 3 3,1-2 1,-4 2 1,4-2 5,-1 3 2,-1 2 4,-1-1 9,1 1 4,-6 2 5,0-1 0,3 2 2,-17 14 32,14-15-41,3 0-7,-3 2-3,3 2-8,0-5-4,5 0-3,-1 1 3,1 0-2,0-1-2,6-2 0,-3 0-2,5-1 0,-3 0 1,3 2-1,3 1-1,2 1 4,0-5-5,3 1-1,14 1 6,-6-5-6,0-1 0,2 0-1,41-3-2,-41-3-4,3-2-1,13-6-5,-22 3 3,8-6 2,-8 1 1,1-1 0,10-19 0,-12 15 3,2 1-1,9-17 0,2 1 0,-14 16 0,27-22-3,-29 27 2,2 5 0,-2 0-1,0-1 1,0 3 1,-2-5 0,0 6 1,-4 3-1,1-2 0,-1 3 1,-4-1 0,-1 1-1,3 0 1,-2 0 0,2 0 0,0 1 0,0 2 1,-3-2 2,0 3 0,-2 0-1,-4 6 3,1-2-2,0 0 1,-1 3-2,1-3 0,2 3 0,-5 4 0,3-2 1,-2-1 0,2 1 0,3 5 0,1-4 0,-4 13 4,4-13-3,4 0-2,4-2 3,-4 0 1,1-1 0,6-2 2,-3 2 0,4 0 0,-1-3 0,14 10 13,-10-12-12,-2-2 1,4 3-2,8 1 7,-13-4-8,0-1-1,5-1 6,-3 0 3,-7-2-4,2 0 19,-2 0-14,-1 0-1,1 0-1,0 0 9,-3 0-18,0 0-2,0 0-2,0 0 0,0 0-1,0 0-4,0 0-8,0 0-18,0 0-29,0 0-42,0-2-72,-3 0-120,3-5-104,0 2-181,-3-2-143,-4 0-80,-6 1-31,-6 3 2,-3-1 47</inkml:trace>
          <inkml:trace contextRef="#ctx0" brushRef="#br1" timeOffset="-274502.096">-2240 695 156,'7'-5'411,"-1"1"299,1 1-470,-7-2-60,4 1 183,6 4-134,-2 3 27,-5-2-15,-1 2-85,-2-1 30,0 1 25,-2 1 15,-6 1 7,-22 6 222,6-3-245,-13-1-24,-7 0-28,-5 0-32,-7 1-26,1 0-20,-8 0-17,-6-1-12,-3-2-12,-6-2-9,1 2-9,1-3-6,1 0-1,6-2-5,1 0-1,-97-2 14,119 0-8,4-3 5,5 2 4,3 1 6,7-1 7,0-3 6,-16-3 51,25 5-48,2-3 0,-15-11 33,18 10-46,1-3-6,0 1-5,0-5-4,2 4-4,-1-6-2,-4-14 8,7 13-12,2-1-1,-12-33 6,17 37-10,-7-11 0,4 18-1,4-3-1,-4-2-10,0 11-16,3-3-34,-6 3-41,-2 0-351,1 0 68,-7 2-129,-18-3-963,13 3 657,-1 0-2</inkml:trace>
        </inkml:traceGroup>
        <inkml:traceGroup>
          <inkml:annotationXML>
            <emma:emma xmlns:emma="http://www.w3.org/2003/04/emma" version="1.0">
              <emma:interpretation id="{87C69595-3E2E-49B3-8DAF-EA471A9CBF3E}" emma:medium="tactile" emma:mode="ink">
                <msink:context xmlns:msink="http://schemas.microsoft.com/ink/2010/main" type="inkWord" rotatedBoundingBox="15794,4949 11799,4951 11798,3866 15793,3864"/>
              </emma:interpretation>
              <emma:one-of disjunction-type="recognition" id="oneOf33">
                <emma:interpretation id="interp165" emma:lang="en-US" emma:confidence="0">
                  <emma:literal>Jan 7</emma:literal>
                </emma:interpretation>
                <emma:interpretation id="interp166" emma:lang="en-US" emma:confidence="0">
                  <emma:literal>far</emma:literal>
                </emma:interpretation>
                <emma:interpretation id="interp167" emma:lang="en-US" emma:confidence="0">
                  <emma:literal>dairy</emma:literal>
                </emma:interpretation>
                <emma:interpretation id="interp168" emma:lang="en-US" emma:confidence="0">
                  <emma:literal>fan</emma:literal>
                </emma:interpretation>
                <emma:interpretation id="interp169" emma:lang="en-US" emma:confidence="0">
                  <emma:literal>fam</emma:literal>
                </emma:interpretation>
              </emma:one-of>
            </emma:emma>
          </inkml:annotationXML>
          <inkml:trace contextRef="#ctx0" brushRef="#br1" timeOffset="-271474.133">-8150 518 464,'0'-3'456,"0"2"-39,1 1 418,-1 4-609,4 11 262,-3-5-222,-1 5 6,3 3 2,1 22 239,-3-18-291,2 23 114,-3-22-212,0-1-17,-4 21 80,-3-24-101,2 0-6,-7-2-2,-1 1-1,-8-2-8,-2-1-9,-2-4-7,-7 1-7,-41 6 18,35-11-41,-4 0-6,1-2-3,5-5-2,-1 0-2,-97-40 40,124 28-42,2 0-2,-2-22-8,7 15-11,0 3-17,3 0-28,0-15-162,0 16 34,-2 3-82,-1-2-79,0 2-61,-2 0-89,-3 0-124,-10-8-824,17 12 713,-6 0 58</inkml:trace>
          <inkml:trace contextRef="#ctx0" brushRef="#br1" timeOffset="-271221.2204">-8495 474 375,'37'-12'2021,"-23"10"-1272,-6-1-414,5 3 279,-7 3-351,9-10 571,-15 7-824,-2 2-32,-4-2-30,4 2-64,-3 1-94,-1-1-82,-2-2-83,-10 4-803,9-1 451,-4 2-31,-11 2-629</inkml:trace>
          <inkml:trace contextRef="#ctx0" brushRef="#br1" timeOffset="-270516.6279">-8838 522 1861,'1'-1'374,"2"-2"-213,1 3-7,-4 3 332,0-3-310,-7 6 182,-2 6-7,-9 4-40,5-4-179,-1-1-19,1 1-21,-21 29 84,28-26-142,-1 1-5,2-4-7,5 1-2,5 2-1,11 5 10,-6-7-16,4-7-3,1 4-2,22-1 3,-20-7-7,48 3 4,-54-6-6,6-3 3,-4 4-1,-8 0-3,1-2-2,-4 1 0,-2 1 0,3 0-4,-1 0 3,-2 0 1,0 0 0,0 0 0,0 3-3,0-3 0,0 4 2,0-3 0,0-1 2,-18 4 94,-7-1-8,-43 6 63,12-2-49,-43 0 20,38 0-59,35-2-40,-27 0 2,14-1-10,23 1-9,-35-2 11,43-4-12,-2-1 2,-1 2-2,5-2 0,-5-1-1,3 3-1,-10-3-3,13 2-8,-8-2-56,8 1-6,-1 2-35,-2-5-305,6 0 94,-1 3-56,3-12-581,0 5 326,5-3-60,-2 1-1,15-18-540</inkml:trace>
          <inkml:trace contextRef="#ctx0" brushRef="#br1" timeOffset="-269723.6759">-8837-124 1169,'7'-8'292,"-3"-3"74,4 4 112,-11 9-313,-2 1-74,-6 1 15,-2 8 22,-8 1 30,-4 6 27,-6 0 17,-6 3 6,-35 29 195,39-27-222,-35 35 102,14-2-119,31-26-108,2-3-8,4 0-5,4-5-5,0 2-7,0-5-4,2 3-5,1-2-5,2-1-5,0-1-5,0 2-2,5-2 2,-2 0 5,4-1 5,1 1 3,1-4 7,4 4 4,3-1 5,21 11 43,-5-12-43,-5-2-5,8 0-4,-1 0-6,1-3-4,1 2-5,-1-2-4,-3-4-2,18 12-2,-28-12-4,-1 1 0,0-2 0,-5 0-1,0 6 7,-21 6 18,-21 2 19,12-12-17,-105 38 86,95-35-90,-77 29 27,87-30-41,-15 2 5,22-9-8,-51 20 109,57-21-79,-9-2 65,2-5 34,8 1-56,-8-10 96,-2-6-2,14 6-100,-4-2-9,-13-50 62,11 6-89,7 25-26,1-86 9,4 38-15,-2-32-4,-8 50-8,3 39-1,-5 2-3,-1 5-6,2 7-10,-41-1-228,29 20 66,-2 2-98</inkml:trace>
          <inkml:trace contextRef="#ctx0" brushRef="#br1" timeOffset="-271848.9194">-7630 201 719,'1'-17'430,"-1"-2"-64,7-14 235,-7-10 327,0 32-606,1-15 637,-1 19-676,0 0 158,0 6-152,0 2-190,0 3-21,0 6-25,0 6-18,0 4-11,0 5-4,0 47 18,5-32-19,3 48 18,-1-47-20,-1 4-3,0-3-4,12 38 3,-10-43-8,0-5-3,5 28-11,-7-8-59,1-14-91,-7-23 40,1-1-30,-1-4-41,0-1-55,-1-4-50,-2-1-35,-1-2-22,3-2-37,-4-2-79,-2-2-77,-5-10-668,4 4 624,-5 0 34</inkml:trace>
          <inkml:trace contextRef="#ctx0" brushRef="#br1" timeOffset="-269078.4867">-10375 597 344,'9'0'529,"-1"0"31,3 0-27,-1 3-98,-2-2-68,0 3-44,7 11 265,-7-8-321,-4 1-27,3 0-35,-6 4-38,3-2-32,-8-1-25,-4 12 59,2-10-105,-7-1-12,-37 21 49,30-23-84,-1-1-3,3-2-8,-19 2 4,11-5 0,17-4-3,1 2 2,3-5 5,2 2 7,3-4 2,3-4 3,-1 3 5,2-3 2,4 3 4,0-3 2,-3 3 1,8-7 40,-5 11-38,-3-2 1,1 0 0,-4 4-2,4 0-1,-6 0-3,2-1-2,-2 3-3,0 0-5,-2 0-4,-9 9 25,-5 6-27,-22 9 1,2-1-11,17-15-8,1 2-3,-2-2-4,-1 0-3,0-4-5,-19 6-23,20-8 15,3 1 0,-12-3-19,11-5 9,10 3 17,7-3 3,-6 0-1,7-2 2,0 4-1,0-5 2,3 4 1,1-3 3,-3 2 2,-1 3 2,3-2 1,-1 3 0,-2-3 2,0 2 0,0 2 0,0 0-1,-2 0 1,-1 2 0,3 2 2,-1-3 0,-6 5 1,-1-1 1,-1-2 1,-4 5 0,-3 1-1,1 0 0,-9 1-2,2 1-1,-10-2-1,-2 3 0,0 0 0,-7-1 0,-3 0-1,-2 1-2,-6-1 2,-49 7 4,55-12-2,1 1-2,10-2 0,4 0 1,4-3 1,8-2 2,-2 0 5,8-4 3,2-1 1,7-5 1,4-3 2,16-28 19,26-18-14,-16 21-18,4-5-8,2-2-9,2-4-15,1-2-17,2 0-28,-1-1-33,-3 8-38,30-35-377,-34 46 133,-7 6-71,6 8-140,37-23-1651,-44 30 1506</inkml:trace>
        </inkml:traceGroup>
        <inkml:traceGroup>
          <inkml:annotationXML>
            <emma:emma xmlns:emma="http://www.w3.org/2003/04/emma" version="1.0">
              <emma:interpretation id="{79FBB68D-F374-4A5E-8DBD-026C4B975720}" emma:medium="tactile" emma:mode="ink">
                <msink:context xmlns:msink="http://schemas.microsoft.com/ink/2010/main" type="inkWord" rotatedBoundingBox="11013,5013 6264,5015 6263,3712 11012,3710"/>
              </emma:interpretation>
              <emma:one-of disjunction-type="recognition" id="oneOf34">
                <emma:interpretation id="interp170" emma:lang="en-US" emma:confidence="0">
                  <emma:literal>Tener</emma:literal>
                </emma:interpretation>
                <emma:interpretation id="interp171" emma:lang="en-US" emma:confidence="0">
                  <emma:literal>Trimer</emma:literal>
                </emma:interpretation>
                <emma:interpretation id="interp172" emma:lang="en-US" emma:confidence="0">
                  <emma:literal>Trimers</emma:literal>
                </emma:interpretation>
                <emma:interpretation id="interp173" emma:lang="en-US" emma:confidence="0">
                  <emma:literal>Timer</emma:literal>
                </emma:interpretation>
                <emma:interpretation id="interp174" emma:lang="en-US" emma:confidence="0">
                  <emma:literal>Tremor</emma:literal>
                </emma:interpretation>
              </emma:one-of>
            </emma:emma>
          </inkml:annotationXML>
          <inkml:trace contextRef="#ctx0" brushRef="#br1" timeOffset="-267878.0839">-12934 526 373,'0'0'457,"-4"-4"-26,4 3-71,12-13 544,-8 9-711,21-16 426,-19 14-412,28-19 373,-22 15-419,3 1-20,4-11 88,-11 9-135,0 4-10,0-3-11,0 3-9,-3 1-5,0 1-7,3-2 33,-5 6-54,-1-1-8,6-4 17,-5 7-36,-1 0-2,4 0-2,-4 0-2,2 3 0,4 8-2,-3-5 2,-2 1 1,2 4 1,3 9 2,-5-7 1,-1-5-1,4 4-2,-4-3 2,3 12 1,-2-14-2,2 1 0,3-1 2,0 0 0,2 1 2,6-4-1,0 2 1,1-5 0,7 3-1,-1-4 1,28-5 0,-30-1-3,26-1 3,-14-1-2,-20 4-3,-2 1 1,-1-1 0,-2 3 0,0 1-2,-3-3 0,0 3 0,1-1-2,-1 1 0,-4 0 2,6 1 0,-6-1 0,3 3 0,-3 2-1,2-3 1,2-1 0,-5 6 1,0-3-2,0 3 1,-1-2 1,-6 2 1,2 0 5,-4 0 4,-4-1 0,-29 10 20,13-6-12,-6 2 2,-48 8 21,33-11-21,2 2 5,-5-3 2,-53 10 24,55-11-26,-38 1 23,51-4-27,4-4-5,5 3-2,2-3-1,6-3 1,2 3 2,6-4 3,0 0-1,4 1 0,1-5 1,4 1-1,0-1 0,4 0-4,0-3-2,0-1-3,3 1-3,-2-3-3,3 0 0,5-10-1,2 4-3,-6 10-2,3 2 0,-3 1 2,0 0-1,1 3-1,2 3 0,-3-2 1,3 1-1,7-1-1,-4 3 2,-1 0 0,1 0 0,-2 0 2,3 3-2,-3-1 0,1 2 1,-4-1-3,-1 4 2,0-2-1,-5 3 3,0 5 2,-3-1 5,-10 13 20,0-9-7,3 3 1,-6 0 1,-1 1-1,-7 2-2,1-2-3,-36 27 5,25-25-15,-3 5 0,-1-4-2,-4 0 0,-1 1-3,-2-1-5,1-4-8,-2 0-13,4-3-22,1-3-30,2-1-36,0-4-48,3 0-80,4-4-96,-1-5-81,0-2-144,2-5-130,-1-3-66,2 2-29,1-4 6</inkml:trace>
          <inkml:trace contextRef="#ctx0" brushRef="#br1" timeOffset="-267397.3585">-13894-289 268,'5'-8'489,"0"5"-2,0-1-61,3 4-106,0 11 172,-5 1-264,-2 3-3,6 3 5,-7 9 5,2 3-1,2 4-11,0 6-15,-1 2-26,-2 59 75,3-47-168,-3 1-27,-1-1-12,-1 2-12,-3-4-10,0-3-9,0-3-2,0-1 0,-1-5 1,-3 1 1,3-6-1,-6-3 2,4-1 1,1-4-1,-9 20 11,9-28-20,-13 20 32,12-28-23,-2-4 1,-15-2 23,6-5-23,2-2-3,-3 0-5,-5-3-4,-18-16 1,3-18-26,27 11-13,-13-70-283,25 61 76,4 5-58,7-31-410,-5 39 290,1 5-65,-6 4-67,-1 2-24,0 8 11,-1 4 22</inkml:trace>
          <inkml:trace contextRef="#ctx0" brushRef="#br1" timeOffset="-266888.651">-14852 582 297,'13'0'448,"0"-1"-26,3-2-61,18 1 132,-13 2-304,0 0-9,-1 2 0,3 1 5,-2-2 5,3 3 2,-5 3-4,13 4 155,-19-7-195,-3 4-15,-2 3 81,-8-7-126,-2 0-10,-17 7 47,4-7-79,-4 1-9,-7-1-9,4 2-9,-4-2-10,-1-2-7,1 1-2,4-3-1,3 0-1,1-3-3,2 1 0,-3-5-5,6-5 2,10 1 2,-1 3 3,4-3 2,4-1 4,-1-11 33,-3 16-10,0 3 8,0-1 5,0 3 3,0 2 4,-3-2 0,-1 2-3,3 2-5,-6 2-6,-2 3-6,-20 12 13,14-8-29,-1 1-1,-22 14 4,17-14-9,-3-1 0,-23 13-3,22-15 3,-1-2-1,-54 5 6,57-11-7,-1-1 0,-17-1-5,28-4-6,0-1-10,5 2-13,0 0-23,3-3-45,3-2-71,2 0-70,-3-15-407,0 13 185,-2 0-137,0-1-72,-6 1-16,-2 4 38,-1 0 52</inkml:trace>
          <inkml:trace contextRef="#ctx0" brushRef="#br1" timeOffset="-266141.411">-15715 379 268,'0'-6'478,"0"5"1,0-3-69,2 4-127,-2 0-83,0 0-58,3 0-32,-1 4-14,-2-3-7,3 5-6,-3 1 0,9 17 224,0-16-179,-1-1 11,17 12 172,41 6 180,-40-17-352,1-1-19,2 4-15,-4-4-18,0-1-18,-3 0-17,-3 1-13,-4-2-10,-2-4-6,-1 2-4,-4 0-6,0-2-3,-3 2-6,2-3 1,-6 0 1,4 2 0,-2 2 0,0-4-1,-1 3-1,3-6 0,6 1 11,-6 0-12,0 2-1,1 0-2,-1 0 1,-3 0 1,1 0 14,-3 0-1,0 0 5,-3 0 7,1 2 5,-3 0 4,-6 3 1,-5 0-3,1 4-2,-5-2-4,-6 2-3,-3-2-6,-5 5-1,-3-4-2,-1 6-1,-4-6 2,-48 15 19,47-15-18,-2 1 0,3-2-4,-1 2-2,6-5-1,-30 6 4,36-5-10,6-5 0,1 0 0,6 0 1,4 0 0,-15-5 8,11-6 2,12 3-9,4-1-1,-1-1-3,3 1-1,0 1 3,0-3-2,5 0-1,3-15-1,-4 14-1,3 1 3,-6 2-4,4-3-4,-2 5 4,1 1 4,0-1-1,-2-1-2,1 4 0,2-3 0,-2 3 1,2-1-1,0 3-2,1-2-5,1 3 1,1-2 3,0 0 0,0 3 0,1 0-6,8 6 1,-13-5 5,4 5 2,-3-1 0,-2 2 1,1 1 3,-4 3 13,0-1 2,-7 5 5,1 1 6,-5 4 2,-2-1 5,-3 3 3,-5 2-1,-2 3-4,-6-3-4,1 2-6,-3 0-4,2 2-5,-35 20 4,35-23-13,-1-2-1,1-5 0,3 1-4,4-3-1,-2-1-3,3-1-9,5-6-15,-2 0-17,4-1-26,-6-3-29,-5 1-229,12-6 54,0-3-73,-16-11-596,16 3 289,-9-14-808,9-2 89</inkml:trace>
          <inkml:trace contextRef="#ctx0" brushRef="#br1" timeOffset="-265918.54">-16360 444 95,'3'-3'427,"-1"3"-19,-2 0-56,0 3 148,-2-1-325,-6 9 90,-8 13-60,-30 34 29,-39 22-96,43-49-130,0 0-29,-9 2-35,-3 1-44,-9 4-102,-3-6-158,-9 6-94,-4-6-57,5-4-18</inkml:trace>
        </inkml:traceGroup>
        <inkml:traceGroup>
          <inkml:annotationXML>
            <emma:emma xmlns:emma="http://www.w3.org/2003/04/emma" version="1.0">
              <emma:interpretation id="{EEB210F7-6167-4A8B-8B06-D487327E74B4}" emma:medium="tactile" emma:mode="ink">
                <msink:context xmlns:msink="http://schemas.microsoft.com/ink/2010/main" type="inkWord" rotatedBoundingBox="5327,5068 4123,5069 4123,4558 5327,4558">
                  <msink:destinationLink direction="with" ref="{CA37A741-F380-4F76-997D-0F9BF2AC545F}"/>
                </msink:context>
              </emma:interpretation>
              <emma:one-of disjunction-type="recognition" id="oneOf35">
                <emma:interpretation id="interp175" emma:lang="en-US" emma:confidence="1">
                  <emma:literal>or</emma:literal>
                </emma:interpretation>
                <emma:interpretation id="interp176" emma:lang="en-US" emma:confidence="0">
                  <emma:literal>rr</emma:literal>
                </emma:interpretation>
                <emma:interpretation id="interp177" emma:lang="en-US" emma:confidence="0">
                  <emma:literal>*r</emma:literal>
                </emma:interpretation>
                <emma:interpretation id="interp178" emma:lang="en-US" emma:confidence="0">
                  <emma:literal>re</emma:literal>
                </emma:interpretation>
                <emma:interpretation id="interp179" emma:lang="en-US" emma:confidence="0">
                  <emma:literal>ir</emma:literal>
                </emma:interpretation>
              </emma:one-of>
            </emma:emma>
          </inkml:annotationXML>
          <inkml:trace contextRef="#ctx0" brushRef="#br1" timeOffset="-265407.8316">-18062 605 264,'5'-8'439,"3"-3"-25,5-1 170,17-12 236,-27 22-658,2 0 17,-2-1 239,-3 3-187,-4 3 236,-4 4-243,-8 2-14,-5 3-23,-10 0-29,-6 3-26,-3 4-26,-5 0-22,7 0-19,-1 1-18,6 4-13,4-5-9,6 1-6,4 1-5,6-2-3,5-1-2,3-2-1,9 3-1,5-1 1,4-6-2,6 3 0,0-6-3,9 2 0,-3-1 0,6-1-2,-5-1 1,2-3 0,-2-1-1,0 0-7,-5-1-4,-4-2-11,-4 2-15,-2-2-16,-6 2-23,0-3-34,-2-3-58,-6 2-64,-10-10-380,0 3 244,-3-1-104,-30-11-785,23 8 599,-26-17-540</inkml:trace>
          <inkml:trace contextRef="#ctx0" brushRef="#br1" timeOffset="-265081.4912">-18696 624 452,'-4'-8'978,"4"5"-776,60-10 603,-31 14-577,-13 2-75,10 6 237,16 28 553,-37-25-709,-2 35 370,-18-9-320,-36 38 19,30-58-274,-72 40-73,50-39-89,-61 24-487,-20-9-631,-24 6-383,68-21 793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40:13.21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D8D7522-4AAA-4FD8-A7FB-2D5B0236B343}" emma:medium="tactile" emma:mode="ink">
          <msink:context xmlns:msink="http://schemas.microsoft.com/ink/2010/main" type="writingRegion" rotatedBoundingBox="5851,1144 13871,82 14094,1767 6074,2829"/>
        </emma:interpretation>
      </emma:emma>
    </inkml:annotationXML>
    <inkml:traceGroup>
      <inkml:annotationXML>
        <emma:emma xmlns:emma="http://www.w3.org/2003/04/emma" version="1.0">
          <emma:interpretation id="{0BE1DB8E-E61D-4939-B2CD-E61B3CBFA19C}" emma:medium="tactile" emma:mode="ink">
            <msink:context xmlns:msink="http://schemas.microsoft.com/ink/2010/main" type="paragraph" rotatedBoundingBox="5851,1144 13871,82 14094,1767 6074,2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DC6C4D-E1F3-4308-AFDE-8679DEF68F94}" emma:medium="tactile" emma:mode="ink">
              <msink:context xmlns:msink="http://schemas.microsoft.com/ink/2010/main" type="line" rotatedBoundingBox="5851,1144 13871,82 14094,1767 6074,2829"/>
            </emma:interpretation>
          </emma:emma>
        </inkml:annotationXML>
        <inkml:traceGroup>
          <inkml:annotationXML>
            <emma:emma xmlns:emma="http://www.w3.org/2003/04/emma" version="1.0">
              <emma:interpretation id="{0DB496E6-D68B-47E8-847B-0B0D32D226DF}" emma:medium="tactile" emma:mode="ink">
                <msink:context xmlns:msink="http://schemas.microsoft.com/ink/2010/main" type="inkWord" rotatedBoundingBox="5852,1155 8130,853 8251,1767 5973,2068"/>
              </emma:interpretation>
              <emma:one-of disjunction-type="recognition" id="oneOf0">
                <emma:interpretation id="interp0" emma:lang="en-US" emma:confidence="0">
                  <emma:literal>yea</emma:literal>
                </emma:interpretation>
                <emma:interpretation id="interp1" emma:lang="en-US" emma:confidence="0">
                  <emma:literal>Yea</emma:literal>
                </emma:interpretation>
                <emma:interpretation id="interp2" emma:lang="en-US" emma:confidence="0">
                  <emma:literal>ya</emma:literal>
                </emma:interpretation>
                <emma:interpretation id="interp3" emma:lang="en-US" emma:confidence="0">
                  <emma:literal>ta</emma:literal>
                </emma:interpretation>
                <emma:interpretation id="interp4" emma:lang="en-US" emma:confidence="0">
                  <emma:literal>"Ya</emma:literal>
                </emma:interpretation>
              </emma:one-of>
            </emma:emma>
          </inkml:annotationXML>
          <inkml:trace contextRef="#ctx0" brushRef="#br0">48 5 452,'0'-4'467,"0"0"-46,6 2 475,-1 8-655,-2-2-119,-3 4 16,2 0 21,-2 4 18,0 16 219,0-13-191,0 1-10,0 2-17,0-3-26,0-3-23,3 3-27,-2 1-23,3-3-20,-1-1-18,-2 3-5,4-4-5,3-3-3,-1 6-4,-2-6-2,3-1-5,-4-2-3,1-1 0,5 1-2,-2-1-4,0-1 1,3 0 0,-1-1-2,-1-2 3,-1 0 1,0 0 2,0-2 0,2-1 3,-2-1 0,13-11 13,-13 6-16,0 1-1,2-6-4,-2 3-2,0-1-2,1 1 0,2-2-1,-2-2 1,-1 3 1,-2 1 0,2-1 2,0 0 0,-3 1 5,3 2 4,5-9 37,-5 3 32,-3 11-36,-5-1 5,3 1 48,-3 4-57,-3 0 21,3 0-43,0 1-6,0 2-4,0 2-2,0-3-1,0 3 0,-2-1 4,-1 4 0,6 11 45,-1-11-35,4 2 0,-1 6 23,-4-7-27,6 1-3,-6 1-2,3 0-3,-3 4 0,2-4-3,2 4 0,-5-3 1,3 6-1,-1-2 3,-2 0-1,3 0 0,-3 1 1,0-2-1,-3 18 9,1-17-11,-2 36 10,0-37-14,4 0-2,-3 3 0,3-6-1,-1 0-1,-3 2 1,4 0 0,-1 9 0,-2-12-1,-1 1 0,3 0 1,-2-1 0,1-1-1,-4-1 0,1 0 1,-3 1 1,0-1-1,-2-1 1,-1-1 0,1-2-2,-6 2 1,2-2 1,-7 1-1,2-1 0,-1-3-1,-4-1 0,-13-1-3,20-1-1,-4-1-3,6-2-1,-17-3-20,15 2 2,-7-3-69,11 4 14,3-3-28,2 7-32,0-5-48,3 2-69,2-1-72,1-1-52,7-5-569,0 6 342,8-1-75,-2 1-14,4-1 38,1 2 61</inkml:trace>
          <inkml:trace contextRef="#ctx0" brushRef="#br0" timeOffset="721.1136">1217 498 218,'7'12'900,"-7"-5"-480,0-2-257,0 4 238,-4-9-271,1 2 7,-2-1 174,-15 7 263,-9-1-181,-10 1-52,13-7-202,1 1-27,-30 6 39,30-5-102,-1-2-13,-13 6 5,23-3-34,-21 3-108,37-7-12,4 0-58,20-3-327,-2-1 141,9-2-114,2 0-107,4-1-43,2 0-3,2 2 31</inkml:trace>
          <inkml:trace contextRef="#ctx0" brushRef="#br0" timeOffset="502.2368">1106 277 235,'10'-4'358,"-2"-1"-34,0 0-48,3 0-58,4-4 78,-7 5-186,0 0-14,-3 0-14,3 1-7,5-8 61,-9 7-67,0 1 6,-1 2 8,-2-6 271,-1 7-193,0 0 18,0 1 15,0 1 3,-1-2 5,-2 4-3,-1-3-13,0 2-12,-4 0-21,0 2-15,-2-2-14,-14 9 93,11-5-131,-1-2-10,-6-3-16,-13 7 40,15-6-67,-17 2 12,15-4-31,8 2-3,-9-3 6,13 0-14,1 0-2,-4 3-19,9-1-16,-1 0-12,0 0-19,1 3-21,-1 5-191,3-5 61,0 2-45,0 0-30,0 4-26,11 9-388,-9-9 291,3-3-42,3-1-32,0 0-18,3 0 2,4-2 17</inkml:trace>
          <inkml:trace contextRef="#ctx0" brushRef="#br0" timeOffset="1307.24">2079 358 92,'8'-8'459,"-3"-4"-10,1 2-50,-1-1-75,0 0-68,3-6 184,4-11 553,-8 21-458,-11-1-57,-7 7-130,3 1-216,-2 0-22,0 4-10,-29 5 65,-4 10-36,-9 5-25,28-8-63,-2-1-4,-1 7-5,-49 41 38,56-43-52,-15 21 7,9-5-15,13-5-3,13-16-3,14 20 10,-3-27-7,18 6 4,43-9-11,-7-17-38,-28 0 1,0 1-12,-4 0-10,50-34-176,-59 28 152,16-12-63,6-16 2,-23 23 105,-16 16 34,1-1 9,0 3 4,-5-1 5,5 0 50,-5 3-37,-2 2 1,-1 0 0,3 2 1,-5 0 1,2 3-2,-2-1 1,4 4 2,-7 12 39,3 9 4,5 1-6,1-14-37,4 13 17,-2-14-33,1 0-2,2 11 2,-3-18-11,2 4 1,-2 4 0,-1-11-3,-2-1-3,3 1-9,2 0-73,1-5-12,1-3-88,1-4-109,3-2-96,2-3-146,1-4-134,2 1-80,2-4-34,6 0 0,2 0 66</inkml:trace>
        </inkml:traceGroup>
        <inkml:traceGroup>
          <inkml:annotationXML>
            <emma:emma xmlns:emma="http://www.w3.org/2003/04/emma" version="1.0">
              <emma:interpretation id="{9F689667-B29A-4A19-B2B2-1BED127BC45D}" emma:medium="tactile" emma:mode="ink">
                <msink:context xmlns:msink="http://schemas.microsoft.com/ink/2010/main" type="inkWord" rotatedBoundingBox="9254,693 13871,82 14094,1767 9478,2378"/>
              </emma:interpretation>
              <emma:one-of disjunction-type="recognition" id="oneOf1">
                <emma:interpretation id="interp5" emma:lang="en-US" emma:confidence="0">
                  <emma:literal>(biopath</emma:literal>
                </emma:interpretation>
                <emma:interpretation id="interp6" emma:lang="en-US" emma:confidence="0">
                  <emma:literal>( path</emma:literal>
                </emma:interpretation>
                <emma:interpretation id="interp7" emma:lang="en-US" emma:confidence="0">
                  <emma:literal>( pm-path</emma:literal>
                </emma:interpretation>
                <emma:interpretation id="interp8" emma:lang="en-US" emma:confidence="0">
                  <emma:literal>(breath</emma:literal>
                </emma:interpretation>
                <emma:interpretation id="interp9" emma:lang="en-US" emma:confidence="0">
                  <emma:literal>( pin-Th</emma:literal>
                </emma:interpretation>
              </emma:one-of>
            </emma:emma>
          </inkml:annotationXML>
          <inkml:trace contextRef="#ctx0" brushRef="#br0" timeOffset="5776.4519">6086-649 447,'4'-9'423,"-3"1"-39,20-10 601,-14 17-793,-3-4 7,6 1 246,-5 2-209,3 1 0,5 1 197,6 7-84,-9-2-215,20 7 72,-14-5-129,2 5-8,3 0-8,-1 0-7,1 4-6,5-1-2,-5 0-3,3 1-2,10 15 44,-22-15-40,-2-4 1,1 2 4,-6-2 3,-3-4 1,-4 6 0,-3-5 1,-6 1-3,-2 2-2,-4-3-5,-8 0-5,0-2-9,-4 1-6,2-1-6,-5 2-3,-25 1 2,33-5-21,-1 1-20,9-5-28,-4 6-158,12-3 20,5-4-84,2 0-80,2-4-54,7 1-47,0-2-82,2-2-85,22 1-755,-11 1 737,-2 5 62</inkml:trace>
          <inkml:trace contextRef="#ctx0" brushRef="#br0" timeOffset="5417.6036">6492-611 327,'20'-11'399,"2"-14"317,-9 15-452,-5 1-52,2 0-25,4-6 164,-9 8-166,12-11 675,-13 13-634,-3 3 197,2 2-238,-3 2-24,-3-2 188,-2 0-267,-11 5 38,4 2-76,-1 0-10,-5 4-9,-3 2-8,0 1-4,4 2-4,-1 1-5,-16 21 4,22-19-4,0 0-1,8-1 1,-1 1-2,1-3 1,4 3 1,5-1 0,2-3 0,-2 1 1,4-1-2,2-5 1,4 1 1,4 0-1,-4-3 1,5-1-4,-2 2-2,3-6-12,-2 1-9,12-2-68,-19-4 6,1-2-42,5-15-581,-18 11 392,0-3-27,-13-9-490,0 11 312,-4-2-43,-20-5-546</inkml:trace>
          <inkml:trace contextRef="#ctx0" brushRef="#br0" timeOffset="6104.7826">7518-417 238,'4'-1'397,"1"1"-27,3 0 225,-3-3-379,-2 3-38,0 0-22,-1-3-8,3 1 5,-5 2 195,-5 0-158,-3 0 2,-5 0-8,-4 0-11,-40-2 112,16 2-183,-6-2-30,-117-1 26,116 3-84,-38 0-37,52 0-39,7 0-50,-18 0-228,32 0 119,-8 0-304,20-3 224,-6 2-34,2 1-38,4-3-47,-6 1-32,7 2-6</inkml:trace>
          <inkml:trace contextRef="#ctx0" brushRef="#br0" timeOffset="6368.1527">7145-606 377,'8'-8'471,"-3"0"-15,8-8 340,-8 12-440,3-8 323,-3 8-34,7 43 524,-12-19-1114,4 33 42,-4 69 36,0-91-116,0 2-1,0-6-10,0 1-18,1-3-24,-1-2-32,7-1-54,-7-6-74,1-2-71,4-2-58,-2-3-43,5-4-53,15-7-1293</inkml:trace>
          <inkml:trace contextRef="#ctx0" brushRef="#br0" timeOffset="6980.7204">7543-813 300,'10'-37'953,"-7"19"-536,2 1-78,16-32 572,-13 34-612,0 1 0,0 2-6,0 0-7,-2 3-12,7-2 185,-7 6-277,-1 0-23,-1 3-19,2-1 85,-3 6-137,7 9 48,-4-1-81,-1 6-6,0 1-6,6 6 0,-1 34 33,-6-23-45,4 32 11,-3-32-28,2 3-4,-2-2-2,7 71 7,-10-72-10,1 27 5,-6-34-4,-2 23 6,0-26-7,-12 28 7,5-27-7,4-7 2,7-18-3,1-1 1,1-4 8,6-12 0,-6 6-8,7-1-2,-3-3 1,3-3-2,10-23-1,-7 16-1,-1 3 0,-2-3 0,13-21-1,-10 23 0,16-23-7,-19 34 5,3-1 0,4-3-5,-7 12 4,0-1 2,10 0 2,-10 4 3,-4 0 2,4 3 2,5 5 14,-8-4-5,2 3 3,-3 0 3,6 11 35,-2 8 16,-8-13-34,3 3-1,-3 2-2,0-3-3,-3 4-4,3-3-5,-3 0-4,3 1-6,-2-3-3,-1 1-2,1 1-2,-1-2-2,-5 20 5,7-13-3,-3-12-3,1-1-1,1 11-3,-1-11-14,3-1-21,-1 0-34,1 1-56,0-4-64,0 0-124,13-1-742,-7-3 265,10 0-82,2-3-28,41-5-839</inkml:trace>
          <inkml:trace contextRef="#ctx0" brushRef="#br0" timeOffset="3892.0614">5435 44 710,'2'-7'290,"6"-9"135,-5 8-281,-1 0-24,6-7 73,-2 3-37,-4 4-16,1 2-70,-2-2 87,3 4-63,-1 3 12,-3-1 14,0 0 159,1 2-129,3 0 4,-3 0 5,14 4 175,-9 1-167,15 7 145,-8-4-168,-2 5-7,-1-1-11,2 3-15,1-1-19,7 24 67,-11-18-88,-1 3-2,0 3-1,10 34 60,-13-30-68,3 4-3,9 67 82,-9-70-105,5 62 41,-13-65-58,0 3-2,-8 22 16,3-28-16,-3 2 0,2-4 0,-28 49 20,21-51-27,-1-1-1,1 3-2,-1-1-2,-2-1 1,0-1-2,-2-1 1,2-1 2,-2-2-1,-3-2-2,7-1-3,-5-2-16,6 1-30,-16 2-194,23-12-28,-2-2-102,3-9-815,14-19-413,9 13 778,6-7 36</inkml:trace>
          <inkml:trace contextRef="#ctx0" brushRef="#br0" timeOffset="2390.9654">3730 177 175,'-2'-9'410,"2"4"-27,2-9 533,-2 11-784,3 1 91,-6 4-106,1 4 19,-4 0 27,-2 6 25,-23 22 248,15-11-200,-6-1 0,-25 34 182,-3 9-123,28-30-195,-31 74 57,43-74-127,5 0-6,7-2-5,14 31 9,2-34-15,3-3 1,32 18-10,-23-24-28,-1-5-45,1-1-73,-4-7-74,3 1-62,0-5-63,11 6-664,-11-5-327</inkml:trace>
          <inkml:trace contextRef="#ctx0" brushRef="#br0" timeOffset="3269.4614">4468 68 315,'0'-12'442,"1"-2"-35,6-12 191,-6 15-391,4 0-35,2 6-24,-3-2-12,6-19 351,-10 22-389,3 1-12,-3 11 173,0 5-144,-3 6 14,-2 29 170,0-16-134,1 5 5,-3-1-11,2 6-14,4 1-25,-3 3-17,1-2-19,3 1-14,3-2-14,1 0-12,-3-5-11,2 2-11,6 32 1,-5-39-18,1 24 3,0-30-6,1 17-1,-4-6 0,1-26-1,-1 14 3,-2-18 0,0 1 1,-2-2 6,-1-3-3,3-4 0,0 0-2,0 0 0,0-4 0,0-3 2,0-1 3,0-1 1,3-17 18,150-371 125,-149 397-153,8 2 2,7 10-4,10 10 3,16 28-2,-32-29 5,-1 13 6,-4 0 2,-6-23-8,6 36 10,-5-23-8,-1 18 3,-2-29-6,-5 24 4,-11 14 29,-10-25 0,4-10-13,-15-2-1,19-7-15,1-2-1,-28 5 2,-23-6-15,51-4-36,5-7-219,16-2-237,13-10-323,23-12-1129,-25 23 1212</inkml:trace>
          <inkml:trace contextRef="#ctx0" brushRef="#br0" timeOffset="5013.7351">4891-542 277,'3'0'384,"-1"0"-32,-2 2-50,3 1-73,-3 1-47,0 1-35,-3 9 82,3-6-135,-2 15 53,2-15-92,-3 14 26,3-6-27,0-7-33,-1 1-5,1-4 0,-4 1-5,1-2-1,3-2-2,-1 1 0,-3-1-1,4 1 1,0-4 2,0 1-2,0 3 5,0-4 7,0 0 14,4 0 16,-3-4 21,2 3 13,1-3 16,-3 1 17,4-4 15,3-2 6,0-3-8,5 0-6,0-4-12,3-3-10,0 4-15,-2-4-15,23-21 23,-6 2-30,-19 23-45,14-12 10,-18 19-10,3-2 1,4-4 27,-2 7-1,-5 7-25,5-2 10,-1 7-6,-4 1-5,-3 4 4,3-1 5,-3 2 5,-2 0-1,2 5 2,-2-5-2,0 4-5,-3 9 7,-3-12-24,0 0-4,3 0-1,-2-4 0,-1 3-2,3-3 0,-3-1-2,3 0 1,0-2-2,0 1-2,0-5 2,0 2 2,0-3 1,3 0 2,-3 0 2,3-3 2,-1 2 4,4-5 3,-4 0 2,3 0 1,3-1-1,0-2 1,2-1 0,-2 2-1,3-4-3,-2 0-1,4-1-4,0-2 0,-2 3-1,-1 0-2,3-2-1,0 2 1,-1-3-1,1 3-1,2 1 2,-2-1 2,7-2 13,0 4-2,-12 6-9,-3 3 0,3 1 0,3 5 19,-6-2-12,-1 4 5,1 0 2,2 14 34,-6-9-32,6 1-2,-3 14 14,-2-13-28,-2-1-4,0 1 0,3 3-3,-3-4-3,3 2 0,-3-4-1,0 12 4,2-12-3,-2 0 0,0-3 0,0 0 2,0-1-3,0 2-6,0-2-10,0-1-16,0 0-17,3 4-127,-1-4 23,-2-1-64,6-2-60,-4 1-49,24-3-427,-7-1 290,21-5-638,-19 2 505,8-2 20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40:58.15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1569 44 96,'14'-3'342,"-1"-2"-32,9-5 146,-10 8-307,1-5 84,-7 5-132,5-5 176,-8 4-194,-3 2 0,0 1-2,-3-3-3,0 3-5,-2-3-3,-3 3-9,0 0-8,-2 0-8,-1 0-8,-2 3-10,1-3-8,-3 3-6,2 1-7,0 1-2,-1-1-3,1 5-1,-6 2 0,-2 4-1,-3 1 0,-6 5-1,-4 0 2,-5 5 0,-6 2 2,-3 3 0,-9 3 2,0-1 2,-2 5 3,-2 0 1,2 6 0,-60 43 16,3 3-4,62-46-13,-47 45 3,54-47-7,-116 117 8,124-120-11,5-4 0,4 3 1,1-4-2,0 0 0,4 1 0,2-3 0,2-5-1,0 3 0,4-7 0,1 0 0,-2-1 1,4-3-1,-9 13 3,18-16-2,1-5 0,-3 4-1,2-6-2,2 1-4,1-2-8,-1-3-4,3 0-8,3 0-5,-1-1-10,5 1-8,-3-2-12,1-2-13,3-1-14,2-1-22,-2-2-29,-3-2-71,3 1-105,-2-3-81,0-1-43,6 1-18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41:00.49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695 6 271,'0'0'332,"-1"0"-32,1-3-54,-3 3-61,-1 0-44,4 0-30,0 0-22,0 0-12,0 0 53,0 0-76,0-3-6,0 3-5,0 0-3,0 0-5,0 0 0,-4 0 67,0 0-61,0 3 48,2-3-41,-1 3 2,0-3 0,-2 2-1,3 0-1,-1-2-6,-2 2-2,2 1-4,1-1-3,-4 3-4,4-3-3,-1 1-3,0-2 3,-2 2 6,4 2 8,-6-2 15,1 2 13,-2 1 18,-4-1 9,0-2 8,-3 4 6,-4-2-1,1 2-3,-6 4-6,-1 1-8,-3-4-12,-31 15 61,27-9-77,3 0-8,-2-2-8,-15 14 23,25-15-44,5 1-5,2-3-5,-11 7 4,17-9-13,2-2 0,-2-1 0,-3 3 4,9-4-3,-1-2 1,0 3 4,-2-4 6,3 0 4,-4 0 26,1 0-25,0 0-2,-8 0 17,5 0-27,0 3-7,0 1-2,2-3 1,-5 5-2,3-2-2,0-3 0,1 6 0,-1-3 1,3-1-1,-1-2 1,1 2-1,2 0 2,3-3 1,-2 1-2,-1 3 2,3-4 1,0 0 7,-1-4-5,1 3 4,1-5-7,4 5-5,-2-2-8,0 0-15,-1 3-30,4-1-43,-6 1-58,2 0-54,-2 0-43,3 0-34,-3 1-35,-3-1-58,1 6-98,-4-5-75,-2 5-13,2 0 12,-2 1 21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41:01.47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678 4 1098,'5'-3'587,"-5"3"-502,5 0-8,22 3 1059,-48 9-334,8-8-623,1 3-26,-22 15 70,-6 7-106,-45 46-43,62-55-67,-17 29 5,2 5-6,20-27-4,-36 55 0,36-55-1,-21 26 0,-78 81 5,100-115-8,-12 19 1,-13 49-1,34-68 4,-5 14 4,0-2-1,1 2 2,-9-2-13,19-25-38,-1-6-242,0 0 43,3-3-70,11-12-2050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41:02.47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1064 173 281,'14'-5'220,"6"-2"-33,-7 3-26,27-28 399,-28 6-292,-8 17-178,-1 2-1,5-12 82,-6 11-87,1 0 3,5-7 101,-7 7-82,-1 2 9,5-3 156,-5 0 25,0 9-146,0 0-4,-1 2-10,-3 1-8,0 1-14,-6 4-16,-5 3-15,-2 4-7,-6 4-13,-2 3-10,-7 6-6,-2 0-5,-1 4-5,-10 1 1,-2 4-1,1 1 1,-2 1-2,-41 38 26,51-38-36,-2 1-1,-28 41 16,9 0 4,32-38-16,-62 83 84,64-88-69,-4 2 4,0 0 0,-51 67 66,16-10-41,46-68-57,-1-3-4,1-2 1,2 2-2,-6 17 7,-3-11-4,11-5-6,8-16-4,-1-4-2,-1 6 4,2-7-3,4-2-1,-1-2-13,1-2-29,-1-2-74,0-1-114,3-6-107,-2-2-195,2-4-145,0-3-85,2 2-44,11-24-759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15:17.34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DAE4953-1946-4C11-AAB2-01FC2D40A744}" emma:medium="tactile" emma:mode="ink">
          <msink:context xmlns:msink="http://schemas.microsoft.com/ink/2010/main" type="writingRegion" rotatedBoundingBox="23251,7875 24397,7875 24397,8340 23251,8340"/>
        </emma:interpretation>
      </emma:emma>
    </inkml:annotationXML>
    <inkml:traceGroup>
      <inkml:annotationXML>
        <emma:emma xmlns:emma="http://www.w3.org/2003/04/emma" version="1.0">
          <emma:interpretation id="{765741DD-1679-4634-93F6-2246558286D1}" emma:medium="tactile" emma:mode="ink">
            <msink:context xmlns:msink="http://schemas.microsoft.com/ink/2010/main" type="paragraph" rotatedBoundingBox="23251,7875 24397,7875 24397,8340 23251,83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B06F91-526A-41B3-A806-C0FE175F5D53}" emma:medium="tactile" emma:mode="ink">
              <msink:context xmlns:msink="http://schemas.microsoft.com/ink/2010/main" type="line" rotatedBoundingBox="23251,7875 24397,7875 24397,8340 23251,8340"/>
            </emma:interpretation>
          </emma:emma>
        </inkml:annotationXML>
        <inkml:traceGroup>
          <inkml:annotationXML>
            <emma:emma xmlns:emma="http://www.w3.org/2003/04/emma" version="1.0">
              <emma:interpretation id="{DA1D51AC-47A2-4278-B7C7-2711BA1DE1B7}" emma:medium="tactile" emma:mode="ink">
                <msink:context xmlns:msink="http://schemas.microsoft.com/ink/2010/main" type="inkWord" rotatedBoundingBox="23251,7875 24397,7875 24397,8340 23251,8340"/>
              </emma:interpretation>
              <emma:one-of disjunction-type="recognition" id="oneOf0">
                <emma:interpretation id="interp0" emma:lang="en-US" emma:confidence="0">
                  <emma:literal>as</emma:literal>
                </emma:interpretation>
                <emma:interpretation id="interp1" emma:lang="en-US" emma:confidence="0">
                  <emma:literal>s</emma:literal>
                </emma:interpretation>
                <emma:interpretation id="interp2" emma:lang="en-US" emma:confidence="0">
                  <emma:literal>is</emma:literal>
                </emma:interpretation>
                <emma:interpretation id="interp3" emma:lang="en-US" emma:confidence="0">
                  <emma:literal>Is</emma:literal>
                </emma:interpretation>
                <emma:interpretation id="interp4" emma:lang="en-US" emma:confidence="0">
                  <emma:literal>s]</emma:literal>
                </emma:interpretation>
              </emma:one-of>
            </emma:emma>
          </inkml:annotationXML>
          <inkml:trace contextRef="#ctx0" brushRef="#br0">249 111 285,'5'-5'432,"3"-5"312,-2 6-482,0-8 201,7 0 7,27-17 899,-25 4-315,-12 24-907,-3-2-14,0 0-13,-3 3-14,1-1-15,-4-3-15,1 4-13,-3 0-14,2-3-13,-6 3-8,-18 7 6,-126 58 2,127-49-31,-32 27 5,24 19 3,47-14-8,1-30-3,7-3 1,3-1 0,4 3-1,8-1 2,2 0-2,42 18 3,-35-22-4,-1 2-1,-4-3-4,-2-1-5,33 9-38,-42-10 6,-2-3-18,-4-1-18,-5 1-19,9-4-311,-27-2 202,-2 0-63,-5-2-51,-116-52-2471,98 43 2204,3-1 33</inkml:trace>
          <inkml:trace contextRef="#ctx0" brushRef="#br0" timeOffset="444.1867">-106 130 273,'7'0'277,"5"3"220,-10-3-286,9 0 126,-9 0-175,3 0-2,-5 0-3,6-3 171,-4 3 267,-2 0-368,3 0 5,7 0 422,-2 0-469,3 0-19,-2 0-21,4 0-18,0 3-13,6-3-12,-4 4-8,4 0-7,-6 0-6,0 0-9,0 4-9,-4-1-12,-1 0-8,-3 2-10,-2 1-2,-3-1-5,-3 3 1,1-1-2,-6-1 0,-4 4 2,-9 0-1,-3-1 2,-7 5-3,-7-3-3,-7 3-5,-2-2-17,-7 3-38,-3 0-62,0-1-139,-3-7-147,-55 11-968,60-10 536,6 0-37,8-1-1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41:47.54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A37A741-F380-4F76-997D-0F9BF2AC545F}" emma:medium="tactile" emma:mode="ink">
          <msink:context xmlns:msink="http://schemas.microsoft.com/ink/2010/main" type="inkDrawing" rotatedBoundingBox="2435,8363 5582,5833 5854,6172 2708,8702" semanticType="callout" shapeName="Other">
            <msink:sourceLink direction="with" ref="{EEB210F7-6167-4A8B-8B06-D487327E74B4}"/>
            <msink:sourceLink direction="with" ref="{9C3A61D6-7A0B-49A7-A2CA-0C2ED232670D}"/>
          </msink:context>
        </emma:interpretation>
      </emma:emma>
    </inkml:annotationXML>
    <inkml:trace contextRef="#ctx0" brushRef="#br0">10 2440 341,'-1'5'315,"-2"1"233,-5 1 212,8-7-587,0 0-36,3-3-72,5 0 170,1-1-9,-4 1-84,3-2 19,-3 2 10,1 2 11,-1-2 2,0-1-6,3 2-6,-3 0-17,14-5 101,-9 2-153,3 2-16,28-10 104,-26 10-139,1-1-6,2-1-2,31-2 29,-20 2-40,0 1-4,-2 0-5,36-11 16,-4 0-14,26-9 12,-61 12-22,-1 2 1,-2-1 1,20-6 26,-23 8-23,-2 1-1,0-3 0,2 3-1,-5-5 0,3 5 0,14-13 12,-12 11-16,3 1-2,-1-3 0,6 1-3,3-2-2,35-17 6,-30 16-8,38-22 7,3-3 7,-38 20-6,2-4 4,62-43 61,-45 21-14,-6 7 1,-33 16-35,4 2-7,16-25 16,-1 1-13,-16 20-17,22-21 1,9 0-3,-22 23-7,0-2-1,2 3 0,2 0 0,6-1 0,-2 1 0,1 2 0,4 0 0,40-22 0,-45 20 1,1-2-1,-4 3 0,0-3 2,30-23 0,-32 21 0,-5-1 0,0-1-1,-4-1 1,1 0-1,19-39 1,1 3-1,-20 31-1,0 1 0,-5 2 0,23-29-3,-18 35 2,-2 0 0,-1 1-2,5 0 1,-5 1 2,3 2 0,-2 1 0,-1 0 0,22-17 0,-22 18 2,53-62-1,-56 58-1,-2-1 0,16-25 0,-3-5 2,-13 27-1,0 2-1,9-28 0,-2 7 0,-6 14-2,-9 19 0,1 0 1,-5 7-1,0-2 2,4-5-2,-7 8 1,2 1 1,10-9-2,0 1 0,-5 4 2,34-34 6,-37 34-4,6 3-1,-10-4 0,4 4 0,3-11-1,-3 11-1,-2 0-2,0-2-2,-1 5 2,-2 1-6,0 0 6,0 0 2,0 0-1,-2 0 1,2 0 1,-3 1 1,3-1 0,0 0 0,0 0-1,-3 0 1,3 3 0,-2-3-1,-1 3 0,3-3 0,-1 1-2,1 2-3,-7-3-11,7 4-19,-5-4-23,4 4-31,-2 0-29,-1-1-49,0-2-74,0 5-79,0 0-53,-1 1-44,-3 0-73,-2 5-101,-1 2-90,-4 1-26,-4 3 33,2 2 58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41:44.18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5A1B1A8-2592-4BE2-9DFA-8E42AE9B0058}" emma:medium="tactile" emma:mode="ink">
          <msink:context xmlns:msink="http://schemas.microsoft.com/ink/2010/main" type="inkDrawing" rotatedBoundingBox="1835,9501 1877,6319 2198,6324 2156,9506" semanticType="verticalRange" shapeName="Other">
            <msink:sourceLink direction="with" ref="{8D970AD6-74BD-4635-9FE1-ED12C488CAE7}"/>
            <msink:sourceLink direction="with" ref="{50F9607B-0197-45D3-AD4F-89F3C4565ACF}"/>
            <msink:sourceLink direction="with" ref="{5F805818-09A7-4B3A-8B5C-DD23D6401004}"/>
            <msink:destinationLink direction="with" ref="{D3A3FDC1-B28C-4198-AEA8-2B45CECB0352}"/>
          </msink:context>
        </emma:interpretation>
      </emma:emma>
    </inkml:annotationXML>
    <inkml:trace contextRef="#ctx0" brushRef="#br0">126 193 483,'11'-15'478,"-4"-4"-158,-7 8-200,3-8 110,2-2-8,-5 13-119,0-4-3,3 1-4,-1-11 81,1 11-91,0-5 82,-1 9-83,-2 3-2,6-4 85,-6 4-91,0 4-10,0-2-7,2-1 60,-2 3-100,0 0-8,0 0-4,0 3 1,0 2-7,0-1 0,3 11 15,-3-6 0,0 5 5,0-1 5,-3 5 5,1 16 41,-4-13-33,4-1 10,-4 7 14,1 0 13,-3 3 18,1-1 10,-1 8 10,0 2 7,-3 1 5,-8 90 183,11-87-239,1-3-15,3 2-13,2 0-9,-6 70 30,5-11-23,1-41-10,-1-3 7,-5 2 7,5-32-16,-2 3 2,-5 22 35,2-25-33,3 3-2,1-7-3,-3 5-3,2-4-4,5 2-6,0 1-4,0 0-4,4-2 0,-3 2-3,6 0-3,-6 2 3,4-4 0,1 3 1,4 25 7,-7-30-4,-1 4 2,3 20 19,-7 43 30,-1-69-45,3 18 6,-2-18-13,-1 21 6,3 25 12,0-41-13,0-1 0,0 27 11,0-24-11,0-4-1,0 6 1,3 28 8,-3-29-9,2 1 2,-2-1-2,3 1-2,-1-3 1,-2-1-2,3 33 6,2-29-9,-2-3-1,2 4 1,-2-3-1,-1 0 0,1 2-1,5 28 0,-7-30-1,3 2-2,0 0 0,0-1 0,-1-1 2,-2-1-1,3 2 0,-3-1 0,2 0 0,1-2 0,-3 0 0,2-3 0,-1-3-1,-2 4 0,3-7 0,1 16-1,-3-17-3,2-4-7,-1 10-52,1-16 3,-3-1-20,5 2-173,-2-7 42,2-5-74,13-11-440,-7 2 267,5-7-122,6 1-88,33-39-701,-18 25 757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41:44.91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C3A61D6-7A0B-49A7-A2CA-0C2ED232670D}" emma:medium="tactile" emma:mode="ink">
          <msink:context xmlns:msink="http://schemas.microsoft.com/ink/2010/main" type="inkDrawing" rotatedBoundingBox="810,8381 5664,8166 5672,8340 817,8556" semanticType="callout" shapeName="Other">
            <msink:sourceLink direction="with" ref="{33C4874D-0FCB-4472-AB0A-38D2D6FE1F78}"/>
            <msink:destinationLink direction="with" ref="{CA37A741-F380-4F76-997D-0F9BF2AC545F}"/>
          </msink:context>
        </emma:interpretation>
      </emma:emma>
    </inkml:annotationXML>
    <inkml:trace contextRef="#ctx0" brushRef="#br0">4705-1 91,'13'0'326,"0"2"-35,0-2-53,24 5 160,-24-3-322,11-2 43,-18 0-68,2 2-7,8 1 70,-11-1 0,-7 2-68,-1-1 3,-2-1 2,-1 3 3,-4 0 2,2 2 1,-5-2-1,-3 0-5,-1 1 1,-1 2-1,-3-4 2,-4 0 1,-4 3 8,-7-3 6,-4 4 8,-6-1 8,-6 0 9,-7 2 14,0 0 11,-12-2 10,-81 10 139,67-10-133,-4 0-1,-4-2-7,4 6-7,-3-4-12,-91 9 74,98-9-102,-2 0-11,2 0-9,-77 7 43,84-10-56,-2-1-2,-1 2-4,4-3 0,-1 0 1,-2 1-4,-1-1-3,1 0-5,-5-2-5,0 3-4,-3-1-5,0-2-5,-7 0-3,-592-24 1,522 8-10,90 11 2,-323-39 16,309 44-10,-24 3-6,11 12-26,69-12 2,-31 13-60,30-9 20,0-2-20,-56 19-304,33-15 39,26-4 154,7-3-3,-19 1-189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41:46.19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8EAC9F-7979-42D8-9A47-03659E9D8AAA}" emma:medium="tactile" emma:mode="ink">
          <msink:context xmlns:msink="http://schemas.microsoft.com/ink/2010/main" type="inkDrawing" rotatedBoundingBox="858,8187 2747,8182 2748,8291 859,8296" semanticType="callout" shapeName="Other">
            <msink:destinationLink direction="with" ref="{D3A3FDC1-B28C-4198-AEA8-2B45CECB0352}"/>
          </msink:context>
        </emma:interpretation>
      </emma:emma>
    </inkml:annotationXML>
    <inkml:trace contextRef="#ctx0" brushRef="#br0">0-1 1168,'5'-2'852,"-2"2"-789,28 7 415,-23-5-390,-3-2-42,-1 3 3,4-2 6,-1-1 0,-1 3 0,15-1 46,3-2-16,-14 0-50,15 3 17,20 5-4,20 14 24,-35-10-19,-14-5-24,10 5 28,-13-8-35,12 6 5,-10-9-15,-1 2-3,25 2 5,1-4-1,8-1 3,2-4-5,-28 4-7,-1-2 0,21-1 1,-26 2-3,-2 1 1,-1-3-1,8 0 5,-10 3-4,-1 0 1,-2 0-2,9 6 3,-5-6-4,-3 1 2,-1-1-2,5 3 1,-2-1-1,2-2 2,2 0-1,-3 0 0,17 0 3,-11-2-2,-2-1 2,2 3 7,9-1 39,-14-2-12,-4 0 8,3 3 5,2-1 62,-6 1-62,-3 0-6,3 0-10,10 0 15,-10 0-32,11 1 13,-13 2-16,7 0 2,0-2-1,-2 2 1,2-1 2,0-2-1,0 3 2,4-2-1,-4-1-1,3 0 0,15-1 15,-15-2-20,1 3-4,12-6 7,-16 3-10,0 0-4,11 2 4,-6-2-3,-7 2-4,-2 1 0,1-3-1,17 3 1,-20 0 1,4 0-1,10 0 5,-11 3-2,1-3 3,-2 0 2,17 0 24,-13 0-7,0-3 7,0 3 2,11-5 45,-15 5-41,10-3 28,-4-1-12,-9 1-31,4 2 21,-5-2-22,1 3 0,13-4 36,-11 0-45,12 1 7,-11 2-13,25-2 10,-11 3-6,-9 0-7,5 0 5,-11 0-6,5 0 5,-7 0-3,-1-3 3,-3 2-4,-2-3-1,8 4 5,-3-5 3,-2-1-2,0 5-5,5-2 2,-6 3-6,1 0 0,2 0 0,-2 3 0,-1-2 0,-2 2-5,0 0-7,0-1-12,-2 1-73,-1 1 16,0-3-36,-10 2-280,5-3 126,-2 0-33,2 0-29,-26-8-1001,20 5 767,-10-5-537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41:53.28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3A3FDC1-B28C-4198-AEA8-2B45CECB0352}" emma:medium="tactile" emma:mode="ink">
          <msink:context xmlns:msink="http://schemas.microsoft.com/ink/2010/main" type="inkDrawing" rotatedBoundingBox="895,7978 2302,5150 3392,5692 1986,8520" semanticType="callout" shapeName="Other">
            <msink:sourceLink direction="with" ref="{75A1B1A8-2592-4BE2-9DFA-8E42AE9B0058}"/>
            <msink:sourceLink direction="with" ref="{648EAC9F-7979-42D8-9A47-03659E9D8AAA}"/>
          </msink:context>
        </emma:interpretation>
      </emma:emma>
    </inkml:annotationXML>
    <inkml:trace contextRef="#ctx0" brushRef="#br0">0 2606 280,'19'5'330,"-11"1"-210,13-1 53,3 3 48,-16-4-50,-3-4 28,-3 0-84,-2 0 124,0 3 2,3-3 2,-3 0-125,5 0 99,-5 0-120,3 0-9,-1 0-8,1 0 47,-3 0-79,3 0-6,-1 0-6,-2 0 29,0 0-37,0 0 28,0 0 11,0 0-32,0 0 51,0 0-38,3 0-1,-3 0 4,8 4 37,0 0-43,-2-1-7,6 2-6,10-5 23,2 8-16,-8-5-20,19 12 20,-27-12-27,5-1-1,0 10 7,-5-8-8,-3-1-1,-2-3 4,-1 0 7,1 0 7,-3 0 11,3-3 8,-1 3 6,3-1 4,-2-2 1,10 3 46,-9 0-67,4 0-9,0 0-10,5 0 0,-8 3-15,3-2-1,3 7 0,-6-6-1,0 0-1,3 1-6,-3-1 4,-2 0 1,-1-2 2,4 3 3,-4-3-1,3 0 3,-2-3 3,5 3-1,0-2-2,35-7-1,-30 9-6,16 0-1,-12 0 1,22 4-2,-28-4 4,-1 3 0,11 1 0,-13-1 1,0-3 2,-3 2-2,7-2 1,-4-2-1,-3 2 2,11-7 0,-11 4-1,3-1 3,2-4-1,-2 4 2,11-8 5,-6 7-6,-4-2 0,46-16 20,-42 19-20,17-4 15,-18 5-14,5-1 5,-4 1 2,-5 2-6,-3 1 2,3-3 3,-3 2 4,3-2 3,0 1 3,9-5 26,3-3-5,12-3 20,-11 5-19,-10 4-19,-2-1 6,-1 3-1,8-4 26,-11 6-30,5-6-2,-2 5-4,0-2-3,0 2-4,0-6-2,2 6-2,-2-5-2,0 2-1,5 0-2,-4-1 0,-1-1 0,3 2-1,-1 0-2,-2 0 1,2-1-2,1-1 2,-1 2-1,1 0 0,-2 1 0,-1 1 1,4-1 1,-3-1-2,1 2 2,-2-1 1,0-1-2,0-1 5,-3 0 5,8-1 23,-5-2-12,-4 5 3,4-4 0,0-2 2,-3 1-1,0-3-6,-2 2-3,2 3-4,2-1-1,-1 0-5,7-7 6,-7 7-10,2 2-1,18-13 0,-20 13-1,10-6 2,-8 3 0,2 1 0,1 0 3,-1-1 4,-2 0 4,0-3 4,0 2 1,-3-3 2,3-3 1,-3 2 1,12-21 16,-10 16-25,2-17 8,-4 19-14,2 2-2,-6 0 0,4 2-1,3-10 5,-5 11-4,-1-1-1,1 4 0,2-1 1,-2-1 0,0 1 2,4 0-1,-4-2 0,2 0 0,-2-4 0,-2 0-1,3 0 2,0-16 12,-4 15-9,4-1-1,-3 2 0,-1-3 1,3 5 1,-3-1 0,0 0 0,0 0 3,4 2 0,-3 3 1,3-13 21,-4 10-19,3-3-1,-3 0-1,1 3-2,-1-5-2,5-18 8,-5 17-13,3-20 3,-3 20-6,0-20 1,0 19-4,0 0 0,-3 0 0,2-12 1,-3 7 2,4 8-3,0 5 2,0 0 1,0-12 6,4 15-5,-3-1-1,-1-3 0,3 2 1,-3 0 0,4-1-2,-3-16 3,2 13-4,-1 2-1,-2-2 0,3 0 0,0 0-1,-1 0-1,-2 3 1,3-4 1,-1 4 0,-2-4 0,3 3-1,-3-3 0,3 3 1,2-27 3,0 26-3,-2-1 0,5-26 5,-6 25-6,9-32 10,-9 28-8,4 0 1,-4-21 1,6-6 0,1 1-1,-1 1-2,3 5-1,-6 17 0,0 6-1,3-16 0,-3 17 0,0 3 0,-2-7 2,2-5 3,1 12-1,-4-2 1,-2 2 2,3 0 1,-1-4 2,-2 1-1,0 1 0,0-3 1,3-18 7,-3 16-11,3 3-1,-1 1-3,-2-4 0,4-19 0,0 22-2,0-1 1,1-13 1,-2 15-1,2 3 0,-5 1 1,7-11 5,-7 12-1,0-2 3,-4-11 33,1 16-27,2 1 0,-11-15 15,11 14-25,-2-2-1,-1 1-3,3-3 1,-2 6-2,1-2 0,2 5-1,0-1 0,0 2 1,0-2-2,-3 3 0,3 0-1,0 0 1,-3 0 0,3 0 0,0 3 1,0-2 0,-2-1 1,2 3 0,-3-1 0,3 1 0,0-2 0,0 2 0,-2 0-1,2-1 0,-3-2-1,3 2 0,0 0 0,0 1-1,0 1 0,0-1-2,-3-1 0,3 1-1,0 1-6,0-1 6,0-1 1,0-2 1,0 2 0,0-2 3,0 0 0,0 0 1,0 0 1,0 0-1,0 0 1,0 0-1,0 0 1,0 0 0,-2 0-2,2 0-2,-3 0-6,3 0-4,-3 0-27,3 1 15,-2 3-5,-1-4-3,3 1-4,-2 1 1,-1-2-3,3 4-4,-3-4-4,3 1-10,-2 2-16,-1 0-27,1-2-31,-1 3-35,3-2-53,-3 3-88,3-5-77,-5 0-68,2 1-106,-3-1-122,-1 0-66,-2 2-24,1-2 25,0 0 74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45:58.15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605 114 392,'0'-5'517,"0"-3"-42,7-3 538,-7 11-784,4 0 80,19-11 129,-10 7-361,6-4-15,-1 1-17,-1 3-13,-4-3-7,6 2-1,-9-1-7,3 1 2,3 5 1,-6-5-4,2 2-2,-4 0-1,-3 3-2,2-1 0,-6 1 3,6-3 7,-6 3-12,-1 0-3,3 0-2,-3 0-1,0 0 0,0 0-1,0 0 0,0 0 1,0 0 7,-3 0-2,2-2 13,-3 2-8,0 0 0,-3-2-3,1 2 1,-7 0-3,2 0-2,-2 0-1,0 0-4,0 2 2,0-2 1,-3 5 3,3-4 0,1 5 1,-4-1 4,-33 18 76,33-16-39,-4 0 6,5 2 4,-4 1 6,4-4 2,-1 4-2,-1-1-2,-20 10 45,19-13-61,-1 4 0,1-2-2,1 0 2,-4 0 1,3 2 2,-3 1 2,2-6-1,0 6 1,0-4 2,1 2-2,0-2 0,-1-1-2,-11 6 34,13-5-48,3-2-3,1 2-6,-6-4-3,6 6-6,-1-6-3,1 2-2,0 1-4,2-2-1,1 0-3,2 2-2,0-1-1,3-2 0,-1 1-1,4-4 1,-1 0-1,1 0 1,-4 0 0,4 0 1,-1 0 5,-5 1 24,7-1-11,-4 0 53,2 0-47,3 0-1,3 0-3,-3 0-1,1 0 0,3 0-1,10-1 21,2 1-23,2-6-2,23 0 6,-17 0-17,-1 2 0,1-4-2,-2 5 0,-1-4-1,0-4 1,3 3-2,23-16 4,-22 11-5,-2-6 0,3 0-1,-1-1 0,3-2 0,-3-1 0,1 2-1,-4 2 1,-1 3-2,-2 1 0,-4 0 0,-2 6 0,-2 2-2,-3 0 1,-2 2-1,1 1 0,-2 1-1,-4 1 5,6 2-2,-6 2-2,-1 1 2,3-2-1,1 4 1,-4-2 1,0-1 0,0-2-4,0 2 4,0 1-4,0-3 5,0 0 1,-4 0 1,1 0 0,-2-3 2,1 1-1,-1 0 8,-2-1-6,7 3 0,-4-2-3,4 2 1,0 0-1,0 0-2,0 0-3,0 0 0,0 0 2,-2 0 0,2 2 0,-3 1-1,0-1-11,3 3-26,-2-1-38,-1-1-61,1 2-110,2-5-107,-8 0-780,0-3-1289,8 3 1618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45:59.32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856 36 222,'10'0'694,"-5"0"-445,1 0-71,7-4 168,-8 1-189,0-1-18,-1 1-75,4-2 63,-3-2 14,2 3-57,-7 3 12,1-1 14,-1 2 14,4-4 15,-4 3 13,0 1 6,0 0 2,-4 5 146,4-5-169,-1 0-11,-3 2-12,1-2-9,-2 1-8,4 3-8,-6-1-5,3 1-4,-4-3-1,0 3-2,1-1-1,-6 1-7,-1-1-1,-4 1 1,-3-3 4,-4 6 4,-6 0 2,-6 2 3,-1 3-1,-5 0-1,1 0-5,-5 0-7,-91 36 71,52-17-96,10 1-23,43-16-14,0 0 1,-18 14 0,29-15-3,1-2-1,5-1-1,-7 7 4,4-7-4,14-9-1,-3 1 1,7 0-1,-3-1 1,0-2 3,0 3-3,4-4 2,-1 0-2,-2 0 2,3 0-2,0 0-1,0 0 0,0 0 0,0 0 2,3 0 1,-2 0 2,4 2 1,3-1 0,5-1 1,0 0 1,6 0 0,2 0-2,5 0 0,35-7 3,-24 3-6,40-5 1,-36 2-3,-2 0-1,1-2 2,-2 2-1,36-14 0,-40 9-1,3 1 0,59-25 3,-74 27-3,3-1 0,5-3-1,-17 8 0,0 1-1,12-8-1,-9 9 3,34 6 0,-16 2-2,-7-3-6,-14 0 2,-2 1 4,-1-3 1,-4 2-1,1 0 1,-1-2 4,-6 2 4,-3 1 26,-2 0-13,-8-3 3,-6 4 7,-2-3 3,-5 4 2,1 1-2,-4-2-1,-2 4-4,3-1-2,-6 0-2,7-2-6,-2 5-4,3-1-4,2-1-5,6-1-1,2 0-2,3 2-3,1-4-12,4 2-34,1-3-67,1 1-135,1-5-147,2-2-240,-4-5-1040,4 4 757,-2 6-4,0-3 38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47:10.65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613C950-CA69-4A95-9B51-263C42FE3987}" emma:medium="tactile" emma:mode="ink">
          <msink:context xmlns:msink="http://schemas.microsoft.com/ink/2010/main" type="writingRegion" rotatedBoundingBox="2958,15122 10191,14217 10403,15910 3170,16815"/>
        </emma:interpretation>
      </emma:emma>
    </inkml:annotationXML>
    <inkml:traceGroup>
      <inkml:annotationXML>
        <emma:emma xmlns:emma="http://www.w3.org/2003/04/emma" version="1.0">
          <emma:interpretation id="{123FF2F1-3784-4FE6-9B5E-3EC3B9DD4261}" emma:medium="tactile" emma:mode="ink">
            <msink:context xmlns:msink="http://schemas.microsoft.com/ink/2010/main" type="paragraph" rotatedBoundingBox="2958,15122 10191,14217 10403,15910 3170,168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ED5CB6-0257-47BA-9D24-7F0C589203BB}" emma:medium="tactile" emma:mode="ink">
              <msink:context xmlns:msink="http://schemas.microsoft.com/ink/2010/main" type="line" rotatedBoundingBox="2958,15122 10191,14217 10403,15910 3170,16815"/>
            </emma:interpretation>
          </emma:emma>
        </inkml:annotationXML>
        <inkml:traceGroup>
          <inkml:annotationXML>
            <emma:emma xmlns:emma="http://www.w3.org/2003/04/emma" version="1.0">
              <emma:interpretation id="{A5270F3B-A404-482C-9F2C-1F53A0ED7B30}" emma:medium="tactile" emma:mode="ink">
                <msink:context xmlns:msink="http://schemas.microsoft.com/ink/2010/main" type="inkWord" rotatedBoundingBox="5536,15121 7907,14824 8079,16201 5708,16498"/>
              </emma:interpretation>
              <emma:one-of disjunction-type="recognition" id="oneOf0">
                <emma:interpretation id="interp0" emma:lang="en-US" emma:confidence="0">
                  <emma:literal>5=2359</emma:literal>
                </emma:interpretation>
                <emma:interpretation id="interp1" emma:lang="en-US" emma:confidence="0">
                  <emma:literal>y = (350</emma:literal>
                </emma:interpretation>
                <emma:interpretation id="interp2" emma:lang="en-US" emma:confidence="0">
                  <emma:literal>y = (359</emma:literal>
                </emma:interpretation>
                <emma:interpretation id="interp3" emma:lang="en-US" emma:confidence="0">
                  <emma:literal>5=4359</emma:literal>
                </emma:interpretation>
                <emma:interpretation id="interp4" emma:lang="en-US" emma:confidence="0">
                  <emma:literal>y = [359</emma:literal>
                </emma:interpretation>
              </emma:one-of>
            </emma:emma>
          </inkml:annotationXML>
          <inkml:trace contextRef="#ctx0" brushRef="#br0">2935 30 199,'0'-5'514,"0"3"24,0 2-4,0-5 377,0 5-530,3 1 310,-2 3-368,-1 3-17,4 4-34,-4 4-32,0 4-24,-8 33 185,-2-18-213,-6 4-13,-5 3-18,-35 55 107,19-41-153,-1 0-16,-4 2-15,0 2-15,8-1-14,4 0-10,-1 50 17,28-57-37,8-6-3,14-2-2,42 26 5,39-21-56,20-27-173,-53-19-22,6-9-158,0-2-152,69-33-1142,-77 18 745,56-22-930,-71 23 1018</inkml:trace>
          <inkml:trace contextRef="#ctx0" brushRef="#br0" timeOffset="-1327.3557">3535 829 793,'8'-4'599,"13"0"526,-9-1-668,27-5 746,-20 9-835,-1-2-38,-1 3-54,4-2-45,5 2-33,0 0-33,-1 2-28,33 1 68,-32 1-133,36 9 70,-34-2-88,-20-4-32,0 1-1,-5 0 0,-3 0-1,-3-1 1,-5 4 0,-5-3-1,0 1-2,-30 13 9,17-13-21,-3 3-6,0-4-8,-25 10-37,12-6-41,11 3-38,23-11 56,0 3 0,2-4 6,0 2 7,4-3 8,2 0 9,5 1 12,0 2 11,3-5 12,3 1 10,2 2 11,1 0 3,5 1 9,1-2 6,20 5 52,-18-2-41,2-2-1,-1 2-5,-2 1-1,-1 1-5,-4-2-7,-3 2-4,0 0-7,-3-1-5,-2 1-3,-3 4-2,-2-4-1,-3 8 7,-3-6-8,-5 0 0,-2 1 1,0 0-1,-11 4 1,1-2-2,-6-1 3,-6 0-3,-2 1-1,-8-3-8,2 1-15,-1-4-25,-4 1-38,6-2-54,-33-1-388,38-5 96,9-4-97,-1-2-163,5-2-109,3-3-40,7 2-1,2-2 34</inkml:trace>
          <inkml:trace contextRef="#ctx0" brushRef="#br0" timeOffset="-1641.1741">4101 412 452,'8'0'541,"-3"0"13,3 0-36,-2 0-64,1 0 341,-4 0-422,-6 1 983,-4 3-1107,-4-3-31,-5 1-28,-2 3-24,-7-1-17,-6 1-22,-6 2-24,-4-2-21,-6 2-17,1 0-13,-6 0-13,1 2-9,1-2-13,4 1-6,4-3-14,7 2-17,-2 1-24,8-1-35,3-3-46,5 3-49,0-3-68,4-3-100,-9 5-571,17-6 383,-4 0-59,-3 1-72,3 2-64,0-1-1,2 0 63,-2 3 73</inkml:trace>
          <inkml:trace contextRef="#ctx0" brushRef="#br0" timeOffset="-1662.1635">3336 30 415,'5'-12'479,"1"0"-32,-4 1-63,2 1-52,0-1-19,-1 1 0,-2-2 1,7-5 333,-3 6-323,3-11 960,-5 18-1107,-1 4-21,-2 0-21,3 0-21,1 0-16,0 11 68,14 31 26,-13-25-136,11 33 54,-3 8-25,3 31-2,-15-62-64,-1-2-5,0 2-3,-5 18 5,5-26-11,-1-2-1,1-1 1,-3-2-1,-1-2-1,3 14-19,-2-7-88,-1-13-16,4 1-60,0-3-97,4 1-130,0-7-107,17-1-935,-8-1 591,6 3-11,-1-5 21,0 5 74</inkml:trace>
          <inkml:trace contextRef="#ctx0" brushRef="#br0" timeOffset="-706.7118">4709-150 196,'0'-2'503,"7"0"10,-3-2 385,-2 4-538,6 0-27,34 15 916,-30-8-968,1 3-20,13 19 169,-13-11-257,0 9-20,1 3-13,-4 3-9,-1 5-6,-2 3-17,-2 3-13,-4 51 57,-15 55-10,-10-53-96,11-51-32,0-1-4,-43 78-30,-138 76-1340,134-198 509,23-2 320,-4-6-120,-57-12-798,-11-11 143</inkml:trace>
          <inkml:trace contextRef="#ctx0" brushRef="#br0" timeOffset="-4151.4138">3 23 428,'4'-5'495,"-3"-1"-31,-1 0 220,0 2-206,0 1 135,0 8-204,0 2-23,0 0-207,0-2-11,0 2-5,0 0-11,0 1-15,0 15 98,0-13-128,0 7-4,0 1-5,-1 23 75,-3-19-100,4 1-9,0 1-11,0-3-11,4-2-11,-3 3-6,2-3-6,2 0-3,-1-3-2,0-2-2,9 12 8,-8-18-11,3 3-1,10 0 13,-10-8-12,5-2 3,-2-2-2,-2-2 1,4-1 0,16-10 11,-16 3-13,0 3 0,0-4-2,15-19 6,-11 13-8,-3-1-2,-1-2 1,16-21 0,-17 21-3,1 4 0,-5-2 0,8-7 0,-11 14-1,8-4 8,-13 11-1,3 3 4,-3 2 33,-3 4-6,0 20 32,-2-16-42,3 17 36,2 4 6,2-10-31,3 1 3,3 2 5,18 24 48,1 1-1,-14-23-49,14 21 30,-14-25-47,0 3-4,1-2-2,12 24 18,-17-28-21,3 5 1,-3-5 0,7 20 28,-11-18-21,0-4 3,-5 1 3,3-2 2,-6 1 3,1 1-2,-4-6 2,1 6-2,-16 6 33,-64 23 48,51-34-97,-2-3-2,-3 0-3,-83 15 9,84-16-20,-27 4-26,37-10-8,5 2-15,-14-3-103,24 0 43,-8-12-180,20 5 94,-2-1-43,7-7-54,35-27-572,-5 14 327,3-4-57,44-32-871,-39 35 655,3-1 17,2 4 84</inkml:trace>
          <inkml:trace contextRef="#ctx0" brushRef="#br0" timeOffset="-3422.4341">1600 335 298,'17'0'461,"0"-3"-21,13 0 290,-17 1-431,-5 2-9,0-2 3,0 0 8,-3 2 4,0 0 0,-2-3-5,-3 0-14,3 3-24,-3 0 172,-8 3-94,0 0-191,-2-3-17,-4 4-18,-4-2-19,-3 1-17,0 0-15,-4 1-13,-6-2-13,1-2-10,-7 3-8,-2-2-9,-2 2-2,-1 2-3,0-3-2,4 3-2,7-2 1,2 6-2,4-6-6,7 4-9,-1-2-14,6-1-21,3-1-26,2 3-26,5-1-26,6-4-32,2 2-51,3 0-69,5-2-61,5 3-35,-2-4-23,1 0-19,-1 1-35,2 1-61,-5 2-71,-2 0-12,-1 2 20,1-1 32</inkml:trace>
          <inkml:trace contextRef="#ctx0" brushRef="#br0" timeOffset="-3406.4424">1624 593 525,'10'3'511,"-2"1"-21,-4-4-62,8 1 308,-19 2-24,6 0-341,-46 9 1011,-25-5-779,38-6-475,0 5-26,-2-1-23,-1-2-15,-37 6 20,40-2-59,5-4-9,0-1-13,-12 5-54,21-4-22,8 1-42,0-4-48,4 0-95,7 0-114,2-7-662,12-4-487,19-2-121,-9 2 895</inkml:trace>
          <inkml:trace contextRef="#ctx0" brushRef="#br0" timeOffset="741.3788">5776-492 84,'13'0'968,"-5"0"-503,22 2 1203,-22-2-1068,-6 0-315,1 0 211,-3 0-291,0 0 146,0 0-197,0 0-10,0 0-13,0 0-12,0 0-16,0 0-13,0 3-11,0-3-9,0 2-4,0-2-1,-3 0 1,1 2 5,-2 0 6,-8 1 3,3 0 0,-25 2 75,10 1-83,-95 4 125,86-7-170,-1 1-6,-48 4 17,58-5-32,3-3-2,0 4-1,4 0-2,1-4 0,1 3-1,-4 2 1,-23 2 2,29-4-1,0-3-1,1 1 1,-1-1 1,-2 7 0,7-7-2,2 1 0,1-1-3,3 0-4,2 0-8,0 0-12,2 0-15,1 0-23,2 0-34,3 0-53,2-1-64,6-3-110,8 0-123,-2-6-110,4-2-176,6 4-116,-5-3-42,12 7 0,-5 0 31,2 1 95</inkml:trace>
          <inkml:trace contextRef="#ctx0" brushRef="#br0" timeOffset="1714.0549">6445-436 114,'8'-3'431,"0"3"-17,0-1-25,21-6 532,-23 3-657,18-4 556,-14 3-289,-7 5-305,5 0-36,-3 0-35,6 2-28,-4 2-24,4 0-18,2 3-10,12 4 73,-12-3-69,3 0 1,15 10 76,-18-13-81,0 5-2,6 8 64,-14-6-68,-4-2 2,-2 0 2,-4 3-1,-6 0-1,-2 1-2,-3 2-1,-5-1-5,-5 3-7,-1 1-8,-10 0-9,-38 21 21,36-20-36,-49 20 6,8-6-24,-28 13-218,76-35-6,3-3-141,-1-6-118,4-3-186,-3 0-145,0 1-62,-1 2-16,-6 0 20,-4-3 71</inkml:trace>
          <inkml:trace contextRef="#ctx0" brushRef="#br0" timeOffset="1507.5575">7128-478 154,'12'-9'440,"-11"-1"-25,4 4-53,2-2-62,-3 5-30,1-5-13,-2 4 8,-1-3 16,1 2 17,-3 2 9,0-1 6,-11-3 567,6 2-643,-3 3-37,-5 2-29,0-4-24,-1 4-15,-2 4-13,-2-2-14,-3 3-14,2-1-14,0 6-12,-5-2-6,3 4-10,-1 3-8,-2 1-6,3 1-2,0 2-3,3 0-2,-19 26 19,24-27-24,4 4 3,1-2 3,5-2 1,3 5 1,6-6-1,4-1 1,2 3 0,4-3-4,2-1-5,3-4-2,0 1-5,1-2-1,28 6 3,-29-10-13,3-1-6,-5 2-14,-3-3-19,-3 2-26,0-5-39,-2 2-43,-3-1-50,-6-2-77,-2-2-105,-2-2-74,-4-2-52,-2 0-68,-7 1-93,-4-2-76,-24-4-748,14 7 846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3:08.51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5494F57-A7CB-468F-B6D1-949A5DC46B0D}" emma:medium="tactile" emma:mode="ink">
          <msink:context xmlns:msink="http://schemas.microsoft.com/ink/2010/main" type="writingRegion" rotatedBoundingBox="23671,5022 1770,5299 1705,186 23606,-90"/>
        </emma:interpretation>
      </emma:emma>
    </inkml:annotationXML>
    <inkml:traceGroup>
      <inkml:annotationXML>
        <emma:emma xmlns:emma="http://www.w3.org/2003/04/emma" version="1.0">
          <emma:interpretation id="{4E41D7FD-FECA-4403-8D30-ED8F70C3BD8C}" emma:medium="tactile" emma:mode="ink">
            <msink:context xmlns:msink="http://schemas.microsoft.com/ink/2010/main" type="paragraph" rotatedBoundingBox="23550,3892 3261,5360 3144,3739 23433,22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EBFE59-72A6-4BA5-85B7-E3F5590B3C8D}" emma:medium="tactile" emma:mode="ink">
              <msink:context xmlns:msink="http://schemas.microsoft.com/ink/2010/main" type="line" rotatedBoundingBox="23550,3892 3261,5360 3144,3739 23433,2272"/>
            </emma:interpretation>
          </emma:emma>
        </inkml:annotationXML>
        <inkml:traceGroup>
          <inkml:annotationXML>
            <emma:emma xmlns:emma="http://www.w3.org/2003/04/emma" version="1.0">
              <emma:interpretation id="{0EA60EC8-5D6E-4BD0-ACA2-4AD0E9A587C3}" emma:medium="tactile" emma:mode="ink">
                <msink:context xmlns:msink="http://schemas.microsoft.com/ink/2010/main" type="inkWord" rotatedBoundingBox="23550,3892 20617,4105 20518,2736 23451,2524"/>
              </emma:interpretation>
              <emma:one-of disjunction-type="recognition" id="oneOf0">
                <emma:interpretation id="interp0" emma:lang="en-US" emma:confidence="0">
                  <emma:literal>PT</emma:literal>
                </emma:interpretation>
                <emma:interpretation id="interp1" emma:lang="en-US" emma:confidence="0">
                  <emma:literal>DT</emma:literal>
                </emma:interpretation>
                <emma:interpretation id="interp2" emma:lang="en-US" emma:confidence="0">
                  <emma:literal>NT</emma:literal>
                </emma:interpretation>
                <emma:interpretation id="interp3" emma:lang="en-US" emma:confidence="0">
                  <emma:literal>YT</emma:literal>
                </emma:interpretation>
                <emma:interpretation id="interp4" emma:lang="en-US" emma:confidence="0">
                  <emma:literal>is.</emma:literal>
                </emma:interpretation>
              </emma:one-of>
            </emma:emma>
          </inkml:annotationXML>
          <inkml:trace contextRef="#ctx0" brushRef="#br0">2264 1814 710,'2'-3'382,"1"2"-51,5-2 144,7-4 582,-17 14-10,-1 0-869,-2 2-19,-3 3-18,-2 2-13,-4 2-11,0 3-1,-31 27 102,-36 28 62,22-29-138,32-24-93,-31 22 19,-43 32 10,75-46-64,18-17-1,0-5 33,8-6 64,3-1-60,1 0 2,-4 0-1,6 3 40,0 0-53,-1-2-8,13 7 10,6 5-15,2 6-3,-10-10-14,37 32 18,-12-10-12,-17-15-7,20 15 0,-3 1 0,14 13-2,-33-17-26,-10-16-10,-4 22-551,-23-31-302,2-6 209,-1 0-113,-2 2-52,-2 1-14,-28 0-714</inkml:trace>
          <inkml:trace contextRef="#ctx0" brushRef="#br0" timeOffset="-628.8629">1489 1791 335,'4'-8'472,"-1"-3"-15,-2-1-52,8-3 249,-5-3-36,1 12-311,2-8 304,-3 7-319,1 0 203,-5 5-312,3 2-37,-3 2-27,0 7-19,0-1-12,-3 9-11,3 4-11,-5 31 48,1-22-65,0 4-3,1 1-5,-2-2-6,4 5-8,-2 3-4,-1-5-4,4 0-1,-1 1 0,1-3-4,-4-1-1,4-2-4,0 0-4,0 0 1,0-7-2,0 6-1,0 16 1,4-26-3,-3 18 4,6-7-2,-6-11 1,-1-11-2,4-2 1,-3 5 2,-1-8-1,0-1-18,0-6-61,-1 3-5,-3-7-219,4 3 30,0-1-79,-1-2-54,1-2-55,0 2-90,-7-5-823,7 7 660,0 2 54,4-2 65</inkml:trace>
          <inkml:trace contextRef="#ctx0" brushRef="#br0" timeOffset="-1355.8259">554 2095 529,'2'-8'531,"6"-8"500,-3 13-603,-2-2-46,2 1 293,3 1-97,1 13-16,4 19-308,-7 3-144,-4 1-19,-2-14-60,-2 16 14,-4-17-31,4-1-5,-1-1-2,2-1-3,-6-2-1,6-2 3,-3 0-3,4-3 0,-1 4 4,1-6-2,0-2 0,1-4 0,3 0 0,0 0 3,4-4 5,49-39 69,-38 26-55,-1-1-1,4-5 2,-1 1-5,0-1-2,0 0 0,-1 2-2,-2-2-3,1 4-2,15-20 12,-20 25-15,-1-2-1,19-9 4,-9 9-6,-12 13-4,7-1-1,-10 8-3,0 4 0,-7 0 1,3 15 1,-8-9-1,3 3 2,-6 0 0,3 1 1,-17 32 2,19-33-4,-4-1 1,-1 11 2,7-20 0,2 0 0,22-7 13,-2-8-4,12-14-5,-13 11-6,-3-5-2,2-1 1,1-1-1,-3 0-1,1-2 2,-4 3-1,4-2 1,19-18 1,-28 27-3,9-3-4,-14 10 0,3 0-1,-6 3 0,4 3-1,-1 0 1,-3 5 1,-2 0 1,3 3 0,2 38 2,-2-11 1,-2-2 2,-1-17-1,0 0 2,0 19 1,0-23-2,0 0-2,0-2-5,0-1-11,-1 6-80,-2-12 5,3-2-39,-2-1-63,-4-3-431,4 0 230,-1-7-55,1 3-107,-4-3-96,4 1-45,2-1 7</inkml:trace>
          <inkml:trace contextRef="#ctx0" brushRef="#br0" timeOffset="-2056.4255">167 1778 90,'0'-11'495,"-1"3"23,-4-14 817,5 6 409,0 16-1563,0 0-51,0 5 6,0 2-100,0 1-2,0 4 12,-3 25 86,0-17-55,1 5 9,2-3 5,0 8 3,0 2-8,0-2-16,0 2-17,2 36 25,4-34-51,4 39 5,-6-38-23,8-1-3,-6-3 0,21 58 6,-9-38-3,-2-8-5,-9-6-1,-1-24-3,-6 19-21,-3-20-90,0-9-9,-2-6-412,3-4 132,-4-2-124,1-15-894,5 12 641,8-5 10,2-4 75</inkml:trace>
          <inkml:trace contextRef="#ctx0" brushRef="#br0" timeOffset="7922.4737">3051 2083 217,'4'-12'422,"1"4"-31,6-13 172,-4 5-188,-1 9-221,-4 0-8,1 2 6,0-2 14,-1 3 17,1-7 454,-3 4-412,0 6-5,0-6 169,0 4-230,0 2 82,0-3-80,0 4-107,0 4-15,0-3-11,0 2-9,0 1-4,0 7-7,0 0 1,0 8 14,0 6 13,0 5 11,-5 8 11,-1-2 8,-2 7 6,1 2 5,-1-2 0,-3 1-13,5 2-8,-2-3-8,-12 42 24,14-45-44,-8 35 19,9-43-28,3 0-3,2-2-2,2 20 7,3-9 6,1-23-11,-4-4 1,1-1 2,0-1 1,-1-5 9,1 2 1,-2 0 38,-1-2 6,0-3-39,0-4-2,0 3-5,0-3-4,0 1-6,0-1-5,0 0 5,0 0-13,0 0-1,4 0-2,-4 0 1,3 0-1,-3 0-1,0 0 1,0-1-2,0 1-7,0 0-10,0 0-69,0 0 3,0 0-36,0 0-38,-3 0-44,-1-3-72,3 3-82,-7-1-56,-3-2-42,-17-1-722,4-1 463,3 2-19,-27-6-584</inkml:trace>
        </inkml:traceGroup>
        <inkml:traceGroup>
          <inkml:annotationXML>
            <emma:emma xmlns:emma="http://www.w3.org/2003/04/emma" version="1.0">
              <emma:interpretation id="{F470DBFD-78C9-4298-8C07-01F361E92071}" emma:medium="tactile" emma:mode="ink">
                <msink:context xmlns:msink="http://schemas.microsoft.com/ink/2010/main" type="inkWord" rotatedBoundingBox="18963,3788 16222,3986 16158,3092 18898,2894"/>
              </emma:interpretation>
              <emma:one-of disjunction-type="recognition" id="oneOf1">
                <emma:interpretation id="interp5" emma:lang="en-US" emma:confidence="0">
                  <emma:literal>In</emma:literal>
                </emma:interpretation>
                <emma:interpretation id="interp6" emma:lang="en-US" emma:confidence="0">
                  <emma:literal>then</emma:literal>
                </emma:interpretation>
                <emma:interpretation id="interp7" emma:lang="en-US" emma:confidence="0">
                  <emma:literal>she</emma:literal>
                </emma:interpretation>
                <emma:interpretation id="interp8" emma:lang="en-US" emma:confidence="0">
                  <emma:literal>than</emma:literal>
                </emma:interpretation>
                <emma:interpretation id="interp9" emma:lang="en-US" emma:confidence="0">
                  <emma:literal>seen</emma:literal>
                </emma:interpretation>
              </emma:one-of>
            </emma:emma>
          </inkml:annotationXML>
          <inkml:trace contextRef="#ctx0" brushRef="#br0" timeOffset="11779.0158">-1573 1899 368,'38'-12'1556,"-27"9"-1122,17 2 1252,-20 5-985,-8 0-539,-15 28 302,4-23-377,-3 2-10,-6 1-13,-34 18 27,-18-4-47,33-15-57,-49 7-200,41-11-77,-1-7-117,-178-7-2605,103 14 1395</inkml:trace>
          <inkml:trace contextRef="#ctx0" brushRef="#br0" timeOffset="11478.8922">-1682 2341 298,'0'-7'398,"3"0"-32,2-4 178,-1 6-342,3 2-32,1-5 132,-3 4-145,-4 1 10,6 1 17,6-5 642,-12 4-631,10 6 157,-6 4-212,8 10 64,-5-2-130,0 3-13,7 21 21,-9-21-56,7 48 18,-13-48-38,0 3-1,-3 16 1,-7-2 1,-9-2-1,9-20-2,-3 2-1,0-3 1,-7-3-1,-19 10-3,12-12-1,4 0-3,-1-6 0,-3 2-3,-26 0-16,27-3 10,1-3 0,4 3 1,-18-4-10,23-2 11,2 5 4,-10-6-2,11 3 4,5 3 3,3-2 0,0 3 1,0-3 1,2 3 3,3-5 11,3 5-5,6 0 3,-3 0 0,7 0 0,6 0 0,-1 0-2,-1 0-3,22 5 2,-20-2-8,-4 1 1,12 8-2,-21-5 0,2 0 0,0 9 2,-11-6-1,-2-3 1,0 2-1,-4 1 2,-4-3-1,-1 2 0,-51 13 4,44-17-5,17-5 1,-4 0 5,0-5 31,8 2-7,0-14 40,8-3 8,-4 5-44,9-15 14,-5-1-25,-1 16-13,-2-6 13,-5 6 13,-5 8 1,-11 10-4,-21 11-13,11-3-15,-4 0-2,-2 7 0,-34 20 2,29-21-4,6 2 0,-2 0-6,7-2 3,-1 1 0,6-6 1,3-1 0,-11 5 5,17-12 2,5-1 11,-1-3-2,0-3 4,3-2-1,-1-6 0,4 3 0,-1-6 0,1-2-4,-1-3-1,0 4-5,3-3-4,0-4-1,6-35 6,-6 45-6,2-21 16,-2 26-10,0 3 1,0 0 2,-2-4 27,2 5-29,-3 3 0,0 0-3,3 0-1,-2 0-1,-1 0-1,3 3-2,-1-3 1,-15 8 3,4-1-1,-5-1 3,-4 1 2,-5 0 2,-4 2 2,-9 0 1,-52 6 15,-15 0-7,51-8-16,1-2-2,2 2-2,3-1-1,10-1-5,4-4-9,3 5-18,11-5-30,0 2-39,8-7-389,21-3 93,5-5-91,34-21-844,20 2-236,-25 10 826</inkml:trace>
          <inkml:trace contextRef="#ctx0" brushRef="#br0" timeOffset="12054.8612">-3537 2436 279,'11'-5'487,"-4"-1"2,4 5-42,18-8 589,-21 6-721,-2 3-6,2 0-4,16 7 509,-19-2-605,0 3-35,6 11 91,-9-6-163,3 0-9,3 34 102,-8-31-150,0-1-9,-2 1-2,-9-2-4,1 2-4,-9-3-3,-7 2-3,-12-4-7,-4-2-16,-5-1-36,-7-5-55,-58-6-450,46-2 74,-2-7-195,-5 1-101,-6-6-60,4-2-16,1 0 21</inkml:trace>
        </inkml:traceGroup>
        <inkml:traceGroup>
          <inkml:annotationXML>
            <emma:emma xmlns:emma="http://www.w3.org/2003/04/emma" version="1.0">
              <emma:interpretation id="{BF36EAC1-D45C-4229-BAEC-7A68404F577F}" emma:medium="tactile" emma:mode="ink">
                <msink:context xmlns:msink="http://schemas.microsoft.com/ink/2010/main" type="inkWord" rotatedBoundingBox="15193,3901 13007,4059 12932,3032 15118,2873"/>
              </emma:interpretation>
              <emma:one-of disjunction-type="recognition" id="oneOf2">
                <emma:interpretation id="interp10" emma:lang="en-US" emma:confidence="0">
                  <emma:literal>[F)</emma:literal>
                </emma:interpretation>
                <emma:interpretation id="interp11" emma:lang="en-US" emma:confidence="0">
                  <emma:literal>{F)</emma:literal>
                </emma:interpretation>
                <emma:interpretation id="interp12" emma:lang="en-US" emma:confidence="0">
                  <emma:literal>F)</emma:literal>
                </emma:interpretation>
                <emma:interpretation id="interp13" emma:lang="en-US" emma:confidence="0">
                  <emma:literal>[F]</emma:literal>
                </emma:interpretation>
                <emma:interpretation id="interp14" emma:lang="en-US" emma:confidence="0">
                  <emma:literal>[B)</emma:literal>
                </emma:interpretation>
              </emma:one-of>
            </emma:emma>
          </inkml:annotationXML>
          <inkml:trace contextRef="#ctx0" brushRef="#br0" timeOffset="12372.3684">-5482 2356 538,'2'-11'576,"9"-12"603,-1 1-212,-5 15-540,3-9 688,-5 11-659,-1 5-305,-2 3-38,6 3-34,4 17 13,-2-4-67,1 6-8,-1 2-3,5 1-2,0 5 1,24 68 8,-21-67-31,-2-4-23,-1-2-29,0-5-37,-2-3-55,-1-5-93,3-5-93,-5-5-84,0-10-149,-3-5-116,-5-5-65,0-4-22,-5-3 14,-3-4 76</inkml:trace>
          <inkml:trace contextRef="#ctx0" brushRef="#br0" timeOffset="12554.2618">-5286 1910 293,'5'-15'707,"-2"7"58,0-3 22,-1 4-96,-2 6-111,3-3-95,-1 4 480,-9 59-799,-1-43-203,-3 4-70,-27 25-477,-52 22-1349,45-37 1118,3-4-10,2 1 47</inkml:trace>
          <inkml:trace contextRef="#ctx0" brushRef="#br0" timeOffset="13631.2162">-5929 1992 450,'1'-4'645,"4"1"57,-1 3-25,0-4 406,0 4-235,-3 0-516,-1 0-73,0 4 81,-1-4-239,-3 0-36,-4 3-40,2 1-49,-7 0-77,-6 0-132,-2 0-108,-5 3-123,-3-6-168,-36 9-918,31-4 728,-3 1 39</inkml:trace>
          <inkml:trace contextRef="#ctx0" brushRef="#br0" timeOffset="13390.357">-5971 2589 389,'-8'9'1092,"0"-3"-571,-26 7 587,18-9-820,-1 4-19,-19 3 189,17-9-289,2 4-43,-4-2-37,-21 4 23,21-4-78,-1-3-3,-36-2 63,18-15 43,27 8-78,2-1 0,3-1-5,0-1-4,6-2-5,-1-3-7,3 1-7,3-3-8,-1 3-9,4-1-6,2 2-2,-1 0-3,1 1-1,3 1-1,-2 2 0,25-19-1,21 9-1,-26 15-1,-20 5 1,2 0-1,7 15-5,-16-10 6,1 18 6,-11 3 18,0-13-2,-15 19 46,6-13-27,-7 0 2,1 0 0,-38 18 32,31-21-45,-1 2-7,-1-3-7,-2 0-3,7-3-4,-5 1-2,6-1 1,1-4-1,4-3-2,0-3 1,-14-2 8,19-2-6,6-7 0,-3-1-3,2-3 1,1-1 1,4-5-1,1 0-3,4-2 0,-3 1 0,4-3-1,4-34 0,-3 41-3,4-1 1,1-3-5,1 13 2,-4 1-1,2 1 2,1 3-2,-1-3 1,3 5 0,-3 4 0,3-3 1,0 5 1,6 2-3,7 10 4,-10-12 1,-1 1 1,0 0-1,-2 2 0,0 0 0,3 10-1,-9-4-1,-7-4 5,-32 23 35,19-22-15,-3 3 3,-1-2 4,-28 14 30,28-11-33,-31 10 16,11-2-16,23-12-19,0 0-1,1-1-2,-13 13-2,19-16-2,-1 5-1,-2-1 0,-4 12-1,8-9-1,1-2 2,2 3-1,-16 28 3,16-31 3,-11 14 22,11-15-5,-16 8 45,-36 4 52,6-17-53,27-7-42,-7-5-7,-32-14 5,40 4-14,6-6-1,-6-32 6,26 19-10,8-10-4,10-5-7,6-6-11,6-11-16,9-5-21,2-4-30,6-1-38,3 1-40,1 0-46,50-46-444,-51 70 226,-7 6-43,26-19-724,-40 41 485,-8 5-19,12 7-578</inkml:trace>
          <inkml:trace contextRef="#ctx0" brushRef="#br0" timeOffset="13820.1111">-6370 2051 629,'-7'5'762,"-4"-2"45,-48 8 1190,33-5-1533,-98 23 173,92-25-860,2 3-178,-41 9-953,31-9 537,0-6-36,-3 1-3</inkml:trace>
        </inkml:traceGroup>
        <inkml:traceGroup>
          <inkml:annotationXML>
            <emma:emma xmlns:emma="http://www.w3.org/2003/04/emma" version="1.0">
              <emma:interpretation id="{90D2CD6B-3A56-430C-A805-3AB8DAAEFE5E}" emma:medium="tactile" emma:mode="ink">
                <msink:context xmlns:msink="http://schemas.microsoft.com/ink/2010/main" type="inkWord" rotatedBoundingBox="11501,4474 7658,4752 7570,3527 11413,3249"/>
              </emma:interpretation>
              <emma:one-of disjunction-type="recognition" id="oneOf3">
                <emma:interpretation id="interp15" emma:lang="en-US" emma:confidence="0">
                  <emma:literal>and</emma:literal>
                </emma:interpretation>
                <emma:interpretation id="interp16" emma:lang="en-US" emma:confidence="0">
                  <emma:literal>an</emma:literal>
                </emma:interpretation>
                <emma:interpretation id="interp17" emma:lang="en-US" emma:confidence="0">
                  <emma:literal>are</emma:literal>
                </emma:interpretation>
                <emma:interpretation id="interp18" emma:lang="en-US" emma:confidence="0">
                  <emma:literal>ton</emma:literal>
                </emma:interpretation>
                <emma:interpretation id="interp19" emma:lang="en-US" emma:confidence="0">
                  <emma:literal>An</emma:literal>
                </emma:interpretation>
              </emma:one-of>
            </emma:emma>
          </inkml:annotationXML>
          <inkml:trace contextRef="#ctx0" brushRef="#br0" timeOffset="21073.3045">-8939 2757 194,'0'-21'1679,"0"11"-712,0 1 440,-59 245-638,-9-216-765,27-11-7,1-4-4,-7-1-1,0-1-2,3 0-2,2-3 0,8 0 0,4-3 4,6 3 2,1-3 2,7 1 2,3 2 0,4-2 2,1 2 2,0-2 5,4-1 6,0 3 7,4-2 12,-5 0 5,5 2 7,5-3 3,-1 1-1,4 2-3,5 0-6,0 2-9,2 1-7,17 6-2,-18-2-16,8 6-1,-10-6-2,-6 0 0,1 4-1,-3 8 0,-7-11-2,2-1-2,-7 2-4,-4-2-5,-1-2-6,-22 5-35,14-8 20,0 0-3,1 0-1,-1-2 5,-35-12-58,35 3 77,14 2 14,3 3 1,-1-4 2,0 4 4,2-3-2,-5-1 13,3 3-7,0-1 16,2 5-11,-2 1-1,2-4 2,-2 4 17,3 0-17,2 0 2,0 0-1,-3 0 20,0 0-19,3 0-1,-2 4-1,-1-4-2,2 1 0,-6-1-2,-3 6 0,-2-1 2,-8-5-1,-2 8 1,-4-1 0,-38 4 12,24-8-16,5-1-2,-70 3 30,59-7 44,4-6 155,36-4-28,6 1-109,1 3-8,15-22 51,-6 15-92,6-1-14,-3-1-12,3 2-6,-2 0-6,-1 0-4,3 4-3,-4 3-1,5-7-3,-9 11-1,0 1-1,7 1-9,-12 7 5,-6 7-3,1 2 4,-4-3 0,-34 54 1,19-47 4,-3 1-2,-2 0 2,-30 16 2,19-19-2,0-4 0,2-1-1,-2-3 0,3 0 4,0-5-1,4-3 0,1-6 3,2 1 6,-1-7 4,3-3 5,-1-1 3,-17-33 26,19 20-25,6-5-1,0-2-5,-1-5-5,-14-53 4,20 42-12,-31-99 5,32 109-9,0 5 0,-26-61-20,11 82-174,12 20 21,2 4-112,-4 20-660,13-7 253,20 30-982,5-19 797,13 3 25,9 4 89</inkml:trace>
          <inkml:trace contextRef="#ctx0" brushRef="#br0" timeOffset="21259.2006">-9557 3490 760,'2'7'520,"4"-6"-19,-6 5-64,-8 0 639,4-6-783,-8 0-29,0-5-39,-5-2-60,0 0-93,-39-20-295,16 9-33,1-4-158,-9-2-148,-5-2-99,-6 0-53,-2-2 4,-13-1 64</inkml:trace>
          <inkml:trace contextRef="#ctx0" brushRef="#br0" timeOffset="21928.467">-11270 3007 445,'-2'-10'642,"-1"0"26,3 1-5,0 1-83,0 1-39,0 3-41,0-1-42,3 4-64,-1-2-82,1 3-66,2 0-55,0 0-50,16 4 21,-9 1-121,8-3-15,-11 6-8,4-4-7,-2 5-3,-4-4-1,1 2 0,-5-3-3,-3 0-2,-3 3-5,-5-2-6,1 2-4,-7-2-7,-4 1-7,-3 1-7,1-2-7,0-5-1,0 7 0,-1-11 2,5 1 5,0 3 6,6 0 8,-1-5 6,6 2 8,0-1 7,2-2 10,1 1 9,2-2 7,2 0 7,-2 1 7,3-1 6,2 0 4,-2 0 0,-1 0-2,1 4-6,2-1-6,-5-1-6,0 5-4,0-2-6,0 2-5,-5 2-7,-16 10 5,5-3-10,-10 3 0,-9 0-1,-3 2 1,-7-1 2,-4 5 0,3-6 0,-2 0-2,1-2 1,7-4-1,3 0 1,4-4-1,-17-7 5,7-14 2,25 3-5,2-4-1,-13-30 6,16 22-6,-9-36 1,6 24-3,3 2-2,0-4 0,-3 3 0,3-1 0,-1 2 0,1 7 0,-2-1 7,3 6 0,5 2 1,-4 3 1,-5-9 9,11 22-10,-3-4 0,3 6-11,5 12 0,3 2 0,-1 6-2,4 9 3,1 3 1,7 8 3,1 6 5,6 4 4,25 57 19,-20-45-12,-5 0 2,3 1 1,-10 2-2,-1-2-2,-7-2-1,-6-1-3,-20 36 10,0-48-13,-5-7-3,-3-3 1,-5-3 0,-4-5-1,0-9-1,-48 6 2,37-19-15,1-6-10,-6-8-16,2-7-25,8-3-35,1-12-50,-21-48-398,15-21-451,24 44 265,-5-2-88,-4 4-36,-1-2-2</inkml:trace>
        </inkml:traceGroup>
        <inkml:traceGroup>
          <inkml:annotationXML>
            <emma:emma xmlns:emma="http://www.w3.org/2003/04/emma" version="1.0">
              <emma:interpretation id="{EF93CAAD-E126-46FF-BE34-CCFF31D41554}" emma:medium="tactile" emma:mode="ink">
                <msink:context xmlns:msink="http://schemas.microsoft.com/ink/2010/main" type="inkWord" rotatedBoundingBox="5405,5152 3257,5307 3156,3902 5304,3747"/>
              </emma:interpretation>
              <emma:one-of disjunction-type="recognition" id="oneOf4">
                <emma:interpretation id="interp20" emma:lang="en-US" emma:confidence="0">
                  <emma:literal>s.</emma:literal>
                </emma:interpretation>
                <emma:interpretation id="interp21" emma:lang="en-US" emma:confidence="0">
                  <emma:literal>Is.</emma:literal>
                </emma:interpretation>
                <emma:interpretation id="interp22" emma:lang="en-US" emma:confidence="0">
                  <emma:literal>I's.</emma:literal>
                </emma:interpretation>
                <emma:interpretation id="interp23" emma:lang="en-US" emma:confidence="0">
                  <emma:literal>XT</emma:literal>
                </emma:interpretation>
                <emma:interpretation id="interp24" emma:lang="en-US" emma:confidence="0">
                  <emma:literal>I.</emma:literal>
                </emma:interpretation>
              </emma:one-of>
            </emma:emma>
          </inkml:annotationXML>
          <inkml:trace contextRef="#ctx0" brushRef="#br0" timeOffset="22857.6082">-15177 2800 305,'16'-1'545,"-3"1"51,5-3 501,-15 3-643,0 0-41,-6 0-28,-162 23 1067,89-11-1275,-12-2-24,-18 1-22,-12 1-24,-12-1-21,-5 0-20,-144 7 19,137-14-59,4 3-8,12-2-6,10-2-4,9-2-4,14 2-8,16-3-23,13 0-43,11 0-54,14 0-109,10-4-132,12-3-131,12-8-982,14 7 634,12 4-8,8 0 22</inkml:trace>
          <inkml:trace contextRef="#ctx0" brushRef="#br0" timeOffset="23902.7243">-15270 3412 213,'16'-31'609,"15"-59"1445,-23 64-1494,-3 4-53,1-22 734,-6 36-961,0 3-61,0 15 167,0 32-215,2 28-8,2-30-76,8 5 4,-3 1-2,4 1-16,0 2-13,3-1-14,5-2-10,-3-2-11,1 1-9,-2-6-14,1-1-27,0-1-33,-4-4-60,-7-4-78,-1-1-135,-6-2-137,-6-3-151,-9-4-179,-4 0-89,-8 0-34,-2-3 8,-8 0 46</inkml:trace>
          <inkml:trace contextRef="#ctx0" brushRef="#br0" timeOffset="24665.2091">-16520 3788 239,'8'0'477,"0"0"4,13 4 410,-8-1-480,8 13 349,-8-7-405,-3 3-9,9 18 268,-11-11-385,-2-3-53,-3 5-38,2 17 59,-2-16-129,-3 18 20,-4 7-36,0-37-45,4 1 0,0-5-2,0 5 9,0-11-4,5-5 6,0-1 5,3-6 4,5-2 4,3-3 8,2-3-3,1-7-1,24-34 23,-19 29-32,-1 0 0,1-2 0,-3 4 1,-2 5 8,13-20 50,-19 32-37,-4-1-2,15-7 57,-19 18-84,5 6 2,-2 6-13,-2-1-4,7 41 10,-11-4-2,-2-31-6,-5 13 1,0-12-1,0-4-1,-1 0 1,-2 2 3,1-9 2,4-5 2,11-14-2,-3 3-5,8 1 0,0-5 3,4-5 0,7 2 5,1-2 2,-3-3 7,4 0 4,-1-1 7,-1 8 8,-6-2 3,0 3 5,-2 1 0,8-4 40,-15 14-51,9-1 15,-5 6-38,0 6-4,3 2-1,18 18 16,-17-8-5,4 6 5,0-3 2,24 30 30,-26-25-30,2-1-2,0 1-5,0-2-12,-4-4-30,3-1-48,-3-3-84,1-4-119,3-1-168,-4-4-186,-1-3-213,0 0-100,0-4-29,-1-7 0,3 6 48</inkml:trace>
          <inkml:trace contextRef="#ctx0" brushRef="#br0" timeOffset="23574.2933">-16980 3510 1074,'8'-20'629,"3"1"-48,-3 5-63,2-19 804,-10 29-933,5-4 220,-2 8-255,-1 0-250,10 15 12,3 1-78,-1 5-5,4 6-2,30 42 28,-26-27-30,4 0-1,0 3-7,16 51 2,-25-48-18,4 51-37,-15-53-40,-4-2-58,-2-1-120,0-5-113,-2-4-105,-6-2-152,2-5-127,1-1-62,5-5-15,3-2 24</inkml:trace>
        </inkml:traceGroup>
      </inkml:traceGroup>
    </inkml:traceGroup>
    <inkml:traceGroup>
      <inkml:annotationXML>
        <emma:emma xmlns:emma="http://www.w3.org/2003/04/emma" version="1.0">
          <emma:interpretation id="{BA77C370-718F-4192-B0B0-A01D4CAE2698}" emma:medium="tactile" emma:mode="ink">
            <msink:context xmlns:msink="http://schemas.microsoft.com/ink/2010/main" type="paragraph" rotatedBoundingBox="23652,3566 1751,3843 1705,186 23606,-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D17D3A-275A-4420-944A-91BF4E873BCE}" emma:medium="tactile" emma:mode="ink">
              <msink:context xmlns:msink="http://schemas.microsoft.com/ink/2010/main" type="inkBullet" rotatedBoundingBox="23632,1979 23484,1981 23476,1358 23625,1357"/>
            </emma:interpretation>
            <emma:one-of disjunction-type="recognition" id="oneOf5">
              <emma:interpretation id="interp25" emma:lang="en-US" emma:confidence="0">
                <emma:literal>.</emma:literal>
              </emma:interpretation>
              <emma:interpretation id="interp26" emma:lang="en-US" emma:confidence="0">
                <emma:literal>i</emma:literal>
              </emma:interpretation>
              <emma:interpretation id="interp27" emma:lang="en-US" emma:confidence="0">
                <emma:literal>(</emma:literal>
              </emma:interpretation>
              <emma:interpretation id="interp28" emma:lang="en-US" emma:confidence="0">
                <emma:literal>?</emma:literal>
              </emma:interpretation>
              <emma:interpretation id="interp29" emma:lang="en-US" emma:confidence="0">
                <emma:literal>:</emma:literal>
              </emma:interpretation>
            </emma:one-of>
          </emma:emma>
        </inkml:annotationXML>
        <inkml:trace contextRef="#ctx0" brushRef="#br0" timeOffset="-37195.6661">3145 460 457,'8'-12'449,"3"-1"-32,10-9 224,-14 12-379,6-8 281,-5 11-253,-2-1 8,-1 2 3,3-6 278,-7 8-324,4 0 129,-5 4-253,0 12 110,-1-4-190,-3 6-11,3 23 27,-2-17-36,-1 6-3,3 0 0,1 2-3,-3 0-7,1-1-4,2-1 0,0 2 0,0-1 2,0 0 3,0-4 1,0 0 2,0-1 0,0-1 1,0-2 1,-3-2-3,0 1-4,1 8 8,2-16-16,-3 2-1,0 0-2,3-3-1,0 12 3,0-13-5,0 0-1,0 2-1,0-2 0,0-4 1,0 0 0,3 0 1,0 3 2,-3-7-2,0 0 3,0 3-1,0-3 2,0 0 0,-3-3-5,0 3-8,-2 0-17,-18-8-353,10 5 59,2-1-92,-2 0-133,4-3-155,-2 2-84,-2-2-29,3-4 7</inkml:trace>
      </inkml:traceGroup>
      <inkml:traceGroup>
        <inkml:annotationXML>
          <emma:emma xmlns:emma="http://www.w3.org/2003/04/emma" version="1.0">
            <emma:interpretation id="{813649F6-17A5-4DA4-AF8C-3A5DFB353163}" emma:medium="tactile" emma:mode="ink">
              <msink:context xmlns:msink="http://schemas.microsoft.com/ink/2010/main" type="line" rotatedBoundingBox="22943,3575 1751,3843 1705,186 22897,-81"/>
            </emma:interpretation>
          </emma:emma>
        </inkml:annotationXML>
        <inkml:traceGroup>
          <inkml:annotationXML>
            <emma:emma xmlns:emma="http://www.w3.org/2003/04/emma" version="1.0">
              <emma:interpretation id="{F03AA7ED-71A9-481A-8FA1-B2531CC9974A}" emma:medium="tactile" emma:mode="ink">
                <msink:context xmlns:msink="http://schemas.microsoft.com/ink/2010/main" type="inkWord" rotatedBoundingBox="22924,2050 20388,2083 20374,1012 22910,980"/>
              </emma:interpretation>
              <emma:one-of disjunction-type="recognition" id="oneOf6">
                <emma:interpretation id="interp30" emma:lang="en-US" emma:confidence="0">
                  <emma:literal>4.)</emma:literal>
                </emma:interpretation>
                <emma:interpretation id="interp31" emma:lang="en-US" emma:confidence="0">
                  <emma:literal>4.</emma:literal>
                </emma:interpretation>
                <emma:interpretation id="interp32" emma:lang="en-US" emma:confidence="0">
                  <emma:literal>41.</emma:literal>
                </emma:interpretation>
                <emma:interpretation id="interp33" emma:lang="en-US" emma:confidence="0">
                  <emma:literal>41.)</emma:literal>
                </emma:interpretation>
                <emma:interpretation id="interp34" emma:lang="en-US" emma:confidence="0">
                  <emma:literal>4.1</emma:literal>
                </emma:interpretation>
              </emma:one-of>
            </emma:emma>
          </inkml:annotationXML>
          <inkml:trace contextRef="#ctx0" brushRef="#br0" timeOffset="-38274.3581">1348 176 527,'8'-10'511,"-1"3"-14,-1 2-63,-4 1-76,3 3-47,-2 1-24,0 1-13,3 8 252,-2-2-284,-1 36 363,-11 58-147,5-37-350,3-29-77,0-2-14,0 4-4,0-5-3,0 0-2,0 2-2,0-7-2,0 1-2,-2-2 0,2-3 0,-3-4-2,0 0-10,1-4-16,-1-3-26,1 2-42,-4-7-77,1 5-401,3-12 189,-1-3-116,0-2-135,3 1-68,11-12-681,-1 4 779</inkml:trace>
          <inkml:trace contextRef="#ctx0" brushRef="#br0" timeOffset="-38604.4591">453 454 164,'5'-6'495,"-2"0"12,-1-1-27,1 2-92,-2 5-86,-1-5-52,0 5 335,0 5-411,0-1 0,0 3-5,0 1-11,0 22 111,0-15-154,-4 22 68,2-17-127,-4 24 2,4-25-44,-3 1-4,2-2-3,0 1 0,1-4-2,-4-1-2,4 2 0,-3-5 0,-1 1 1,4-3-1,-1 1 1,2-6-1,-3 3-1,1-2 2,3-3 0,0 1 1,0-3 28,3-3-7,1-2 7,-4 1 3,6-15 43,0 7-40,1 0-6,-1-4-8,2-3-8,-1-2-6,4-1-4,-1 0-2,1 2-3,-3 1-1,14-20 0,-11 23-1,-4 1 0,4 2 0,-3 3 0,-3 1 0,3 5-1,-3-2 0,0 5 0,-1 1-1,3 1 1,-6 2 0,11 7-1,-11-2 2,4 0 0,3 20 4,-5-19-3,1 2 1,-4-2-2,1 2 2,2 7-1,-3-10-1,0 0-1,0 2 0,0 0 2,2-4-1,-2-2-1,0 1 2,3-1 1,0-4 2,-1 3 1,3-6-1,1 1-2,4-9 3,-5 4-2,3-1-2,3-3-1,-5 2 0,9-9 6,-2 3-2,1-4 0,2 1-3,0-1 5,2 0 1,-2 0 1,-3 0 4,9-8 5,-9 16 3,-5 2 4,-3 1 0,1 1-2,-1 3 1,0 3-3,-2-3 2,-1 1-7,2 2-5,0 1-3,-1 0-1,2 0 1,4 1 16,-1 2-9,0 2 1,5 4 15,-8-2-15,8 14 8,-7-7-13,-4 0 2,3 21 14,-5-16-14,0-1 0,0 1 0,-2 1-1,-1 2-3,3-4-2,-2 1-1,-4-1-1,6 1 0,-2-3 0,-1-1-2,1-1 1,2-2-2,-3 0-7,0-2-15,3-3-19,0-2-29,0 0-56,0-4-97,11-5-463,-9-1 218,4-4-134,-1-1-96,-3-2-47,1-3 10,0 5 71</inkml:trace>
          <inkml:trace contextRef="#ctx0" brushRef="#br0" timeOffset="-39617.0207">28 71 400,'0'-11'439,"3"-1"-39,0 5-93,-3 0-74,0-2-37,2 5-19,-2-3-2,-2-4 192,2 7 253,0 4-199,0 0-60,0 0-95,0 3-173,0-2 23,-6 22-58,4 11-21,-1-14-12,0 5 1,3 4 3,0 1 0,0 0 0,0 4-1,0 0-9,0 1-9,0 1-3,0 1-2,-5 34 5,5-36-6,-2-3 1,-4 30 16,1-29-7,5-9-1,-1 27 15,-3-24-14,4-5 1,4 20 8,-4-23-15,1-1-1,2 1 0,-1-4-2,4-2 1,-4-2-2,3-1-1,-5-1 1,3 0-2,0-2-1,-3 1 0,0-4 0,0 0 1,0-1 0,0-2-2,0 2 3,0-3 0,0 4-1,0-4 1,0 0-24,2-4-28,-2 1-66,0-1-92,0 0-73,3-5-73,0-1-148,-3-1-136,-6-1-81,-7-9-737</inkml:trace>
          <inkml:trace contextRef="#ctx0" brushRef="#br0" timeOffset="-37698.5199">1855 332 214,'5'-7'476,"0"0"13,0-1-41,1 1-86,4-4 469,-7 9-573,-1 6 251,-2-4-266,6 3-17,-4-1-21,1 0-26,2 3-23,11 14 195,-8-12-260,1 1-11,12 8 51,-5-2-78,-1-6-10,9 4-8,-2-3-8,7 3-3,2-5-4,2 2-2,1-1-6,0-1-1,3 4-3,-4-4-2,-2 0-2,-2-1-3,22 12 1,-6-6 0,-26-7-2,0 2 0,9 5 0,-20-8 0,3-1 0,-2 4 0,-5-5 0,-3 1 0,3-2 1,-1 2 8,-3-2 2,0 3-1,0-1 0,0-2 0,-3 2 2,-1 1 0,4 0 0,-5-1 1,4 5-5,-7 0 5,0 2 4,-3 2 2,-4 0 2,-47 39 46,36-31-44,-3 2-3,0-2-2,-32 23 10,29-24-19,-61 43 12,66-43-15,0-2-3,1 2 1,-14 11 1,19-15-2,-8 8 3,18-11-5,-2-3-1,7-2-2,-6 2-10,4-1-16,-6 7-279,7-12 62,7-3-95,0 0-74,0-3-92,0 2-125,7-5-90,7-7-789,-1 6 828</inkml:trace>
        </inkml:traceGroup>
        <inkml:traceGroup>
          <inkml:annotationXML>
            <emma:emma xmlns:emma="http://www.w3.org/2003/04/emma" version="1.0">
              <emma:interpretation id="{491253C7-F26C-4C35-8F16-948C14CD1B72}" emma:medium="tactile" emma:mode="ink">
                <msink:context xmlns:msink="http://schemas.microsoft.com/ink/2010/main" type="inkWord" rotatedBoundingBox="19018,1899 13422,1969 13409,900 19005,829"/>
              </emma:interpretation>
              <emma:one-of disjunction-type="recognition" id="oneOf7">
                <emma:interpretation id="interp35" emma:lang="en-US" emma:confidence="0">
                  <emma:literal>r!</emma:literal>
                </emma:interpretation>
                <emma:interpretation id="interp36" emma:lang="en-US" emma:confidence="0">
                  <emma:literal>r:</emma:literal>
                </emma:interpretation>
                <emma:interpretation id="interp37" emma:lang="en-US" emma:confidence="0">
                  <emma:literal>re:</emma:literal>
                </emma:interpretation>
                <emma:interpretation id="interp38" emma:lang="en-US" emma:confidence="0">
                  <emma:literal>ran:</emma:literal>
                </emma:interpretation>
                <emma:interpretation id="interp39" emma:lang="en-US" emma:confidence="0">
                  <emma:literal>res:</emma:literal>
                </emma:interpretation>
              </emma:one-of>
            </emma:emma>
          </inkml:annotationXML>
          <inkml:trace contextRef="#ctx0" brushRef="#br0" timeOffset="-32032.5708">-1376 301 644,'0'-4'476,"0"-1"267,0 0-300,0 3-264,0 2-6,0 0 179,-3 0-170,0 2 5,1 1-3,-6 4 165,3-3-188,0 4-13,-1-3-13,-2 13 85,2-10-129,-2 22 63,4-15-88,3 6 0,1 3-1,0 25 59,1-25-73,3 3-9,5 20 19,-4-21-44,1-5-5,4 22 2,-7-23-7,-1-1-5,4 14-7,-4-21 5,-2 1 1,0-3 1,-2 7-2,-1-10-7,0-2-7,1 1-23,-1-5-31,1 3-58,-4-4-90,4-4-77,2 3-61,-3-5-88,0-2-126,3-4-102,-5 0-48,4-1 8,-6-2 63</inkml:trace>
          <inkml:trace contextRef="#ctx0" brushRef="#br0" timeOffset="-30357.9313">-1835-125 396,'8'-8'473,"-3"-3"-13,14-9 563,-17 15-747,3-2 266,-5 7-277,0-2 222,0 2-287,0 2-38,0 3-33,-10 9 42,0-4-114,-4 5-13,-4 4-7,-4-1-3,-12 1-3,-3 5-3,-6-3-6,-4 5-3,-65 20 6,53-23-15,3-2-3,-2-1-2,7-1-2,-4-1-2,9-3-1,-1-1 0,5 0 0,2-2 0,3 0 0,0-4 1,7 3 0,-1-3-1,6 2 2,-3-2 0,9-3-2,0 1 0,6-2 0,0 0-1,5 1 1,-1-2-1,4 1-1,-2-2 1,7 1 1,0-1 0,4 0 0,0 3 0,1-1-2,6 3 2,-1 2 1,19 16 6,-11-13-3,19 22 9,-1 6 7,-21-24-8,17 24 7,-18-23-11,-1 2 0,3 0-1,0-1-2,-3 4 0,2-4-3,4 1 3,-5-1-1,6 1 1,-3-3-1,1 0 0,-1-2 1,0 1-2,-1 0 0,0-5-1,-7 0 1,-1-1 0,0-2-2,-6 0 1,3-2-1,-5-5 0,-7 11 2,-4-6-2,-2-2 0,-4 2 0,-1-2 0,-35 7 0,26-9-1,-5 3 0,-2-4 0,0 0 1,4 0 0,-1 0-1,-23-5 2,28-1-1,5 2 1,-13-4 0,18 1-1,4 2 0,2-2 1,-4-1 0,7 1-1,-4 3 0,6-4 0,0 2 1,0 3 0,-1-1-1,6 1-1,0 1 0,0 2-2,6 0-3,9 5-2,-4-3 4,-1 3 0,3 0 2,3 2 0,1-3 1,-1 5 0,-1-1 1,1-1-1,0-2 0,-3 2 0,-4 1 0,-1 0 0,-3-1-3,2 0 0,-7 0 0,-7 2 0,2-2 1,-4-3-2,-4 3 0,-6-2 1,-2 0 0,1-3-2,-26 3-8,19-3 6,4-2 0,2-2 0,4-1-1,4 1 1,-3-3 4,6 0 2,2 1 2,2-5 0,1 2 0,3-2 0,2 2-1,0-5 1,2 2 1,-2 2 0,5-11-1,-2 11 3,0 4 1,-3-1 2,2 3 0,-2-3 0,3 5-1,-3-3 4,0 3-8,-3 3 0,3-3-2,-2 5 0,-14 6-2,7-3 2,-8 1 0,-27 9 2,18-7-1,-8 1 0,4-1 0,-7 0-1,5-2 0,-2 0-2,2-2 2,3-2-1,-22 6 1,33-8-1,2-3 1,2 0 2,2 0 2,3-3 3,-7-8 26,-2-15 58,10 12-55,0-2 0,-2-3-1,-1-1-7,2-4-4,-4 1-6,1-4-4,0 1-3,2-2-2,-3 0-2,0 5-4,5 0 1,-8-22 1,7 5-2,2 24-3,6 1-7,-4-7-62,2 15-13,-1-2-62,3-1-395,1 8 172,-7-3-59,3 3-98,-6 2-116,-3-2-56,-3 2 6,-2 2 60</inkml:trace>
          <inkml:trace contextRef="#ctx0" brushRef="#br0" timeOffset="-31720.749">-1819 502 547,'-3'0'408,"3"0"-46,-13 9 310,0 27-223,12-21-340,1 0 1,-3 0 1,-5 55 351,6-39-250,-12 10 78,-4-8-69,8-24-162,-3 1-6,-6-5-8,5 2-8,-36-2 11,21-2-32,-1-3-6,-1-3-3,-1 3-3,5-5-12,-5-2-25,9 4-41,2-6-53,2 4-48,1-2-42,9 0-42,-2-2-82,3 1-119,3-1-93,-5-5-602</inkml:trace>
          <inkml:trace contextRef="#ctx0" brushRef="#br0" timeOffset="-31422.4021">-2168 536 254,'4'-2'449,"3"2"-21,-6-3-47,11-3 168,-8 3-324,1 1-8,0 0 4,-2 2 10,0 0 11,-1 0 4,1 0 220,-3 0-263,2 0-28,-2 2 85,0-2-173,0 10 89,0-9-157,0 2-6,0 2-5,-2-1-8,-1 0-21,3 0-49,-2 3-76,2-6-75,0 2-61,2-3-58,-2 0-105,0-4-133,5-4-81,11-8-645,-3 9 728</inkml:trace>
          <inkml:trace contextRef="#ctx0" brushRef="#br0" timeOffset="-29694.5409">-4179 816 509,'8'1'503,"0"4"395,-3 1-412,-2-1-223,-6 2-93,3-6-110,-5 2-13,-8 4 19,2-3-43,2 1-7,-1-3-4,-4-2-3,-12 2 4,16-2-10,2-2-1,-1 0 4,2-3-6,6 1 0,-3 1-2,8-10 2,-3 7 1,2-1 2,1 1 7,-3-4 13,4 6 14,-2 0 14,0-3 13,-1 6 18,-2-3 107,0 4-91,0 0-5,0 0-9,-2 0-12,2 0-15,-6 2-12,1 1-15,-4 4-9,-3-2-7,-2 2-3,-5 0-4,-2 1 0,2 0 0,-6-1-3,3 1 0,-5-3 0,7-1-2,0-1 0,-1-1 1,2 0-2,1-2 2,5-2 0,3 0 1,-2-1-1,4-1 5,1-1-4,2 1-2,4-4-1,-6 5 0,7-8 2,0 5 2,0 0 5,4-1-2,-1 2 9,-2 5 6,3-7 6,-3 4 6,-1 1 3,0 2 0,0-3-1,0-1-1,0 4-4,0 0-5,-5 7 14,1-5-26,-19 8 10,2-2-18,-4 3 1,-49 16 6,30-16-7,-5 1-2,-11 0 2,-7-1 7,-7 1 7,-4-3 6,-75 7 45,86-9-28,12-4 4,-27-2 69,28-6 20,30-17-10,35-15-26,3 14-70,7 0-28,32-36-86,-26 24 1,6 1-35,-3-3-39,84-87-898,-92 98 716,-2 7-47,13-14-647,-23 21 446,6 5 6,-2 4 32</inkml:trace>
          <inkml:trace contextRef="#ctx0" brushRef="#br0" timeOffset="-29355.7316">-4062 543 965,'0'-9'533,"0"-3"-24,8-19 733,0 7-538,-1-1-74,-7 13-377,3 4-45,0-8 108,-3 12-194,-6-8 66,-1 7-119,-1 3-13,-29 2 20,12 2-53,-4 3-5,2-1-7,-5 4-4,-2-1-2,5-1-1,3 4-1,-22 6-5,24-8-20,6 3-38,2-3-50,4 3-105,-1-4-121,0-2-113,-3-2-188,1 1-126,-4-3-62,-2 6-15,-1 0 20,-4 5 83</inkml:trace>
          <inkml:trace contextRef="#ctx0" brushRef="#br0" timeOffset="-27501.8927">-6911 333 484,'-5'0'415,"5"0"-39,-1 0-47,1 0-56,0 0 183,0 0-243,0 4 10,0-3 15,0 1 9,1 3 2,2 6 223,-1-1-258,-2 2-20,3 35 252,-6-30-320,1 6-8,-1-2-12,-2 1-15,1 1-12,0 1-12,3 2-9,-6-3-11,7 3-16,0-1-8,0-2-6,7 0-4,-6 0-1,7-1-3,-3 1-1,3-4 0,2-1-1,-2-2-1,0 2-1,-3-7-3,3 0-9,-3-4-17,-2 0-29,2-2-46,-5-3-77,0-4-100,0-5-77,-5-3-75,-3-3-129,-2-3-123,-1-3-65,-4 1-21</inkml:trace>
          <inkml:trace contextRef="#ctx0" brushRef="#br0" timeOffset="-27245.9474">-6882 61 124,'5'-18'488,"3"1"32,16-33 1235,-19 43-1381,-1-2-7,8-6 352,-8 6-122,-2 5-369,1 1-44,2-2 162,-5 10-226,-2 9-125,-4 3-171,-7 3-390,4-12 124,-20 18-913,8-11 546,-5 4-17,-3 4 20,-1-1 90</inkml:trace>
        </inkml:traceGroup>
        <inkml:traceGroup>
          <inkml:annotationXML>
            <emma:emma xmlns:emma="http://www.w3.org/2003/04/emma" version="1.0">
              <emma:interpretation id="{75860513-9660-4962-8F89-68DBE1558C27}" emma:medium="tactile" emma:mode="ink">
                <msink:context xmlns:msink="http://schemas.microsoft.com/ink/2010/main" type="inkWord" rotatedBoundingBox="12827,2195 10926,2219 10912,1130 12813,1106"/>
              </emma:interpretation>
              <emma:one-of disjunction-type="recognition" id="oneOf8">
                <emma:interpretation id="interp40" emma:lang="en-US" emma:confidence="0">
                  <emma:literal>IA</emma:literal>
                </emma:interpretation>
                <emma:interpretation id="interp41" emma:lang="en-US" emma:confidence="0">
                  <emma:literal>FA</emma:literal>
                </emma:interpretation>
                <emma:interpretation id="interp42" emma:lang="en-US" emma:confidence="0">
                  <emma:literal>IAA</emma:literal>
                </emma:interpretation>
                <emma:interpretation id="interp43" emma:lang="en-US" emma:confidence="0">
                  <emma:literal>FAA</emma:literal>
                </emma:interpretation>
                <emma:interpretation id="interp44" emma:lang="en-US" emma:confidence="0">
                  <emma:literal>PA</emma:literal>
                </emma:interpretation>
              </emma:one-of>
            </emma:emma>
          </inkml:annotationXML>
          <inkml:trace contextRef="#ctx0" brushRef="#br0" timeOffset="-26323.1119">-7567 627 347,'-11'9'468,"-2"-2"-17,0 1-62,0 1-67,0-6-34,-3 5-13,-22 3 275,17-6-274,-26 5 250,25-6-298,-4 0-36,1-1-38,-30 1 49,31-3-138,-23 2 20,17-3-25,17-3-27,0 2 4,2-5 6,1 1 7,-1-2 2,6-1 4,1-3-3,29-60 113,-17 56-154,0-1-4,0 5-2,2-4-4,-2 4-2,2 2-4,1 0 1,-2-1 2,4 4 0,3-2 1,-3 1-2,0 3 1,3 0 1,-2-2-1,6 1 1,-6 4-2,5 1 1,-6-2-3,2 2 2,-4 2 1,-2-2-2,-2 1 0,-2 4-1,-4 5 1,3-2 2,-21 23 4,8-19 3,-4 4 2,-24 18 17,15-22-11,-4 6 1,-6-2 0,-35 16 12,28-19-14,-44 17 8,39-19-13,-2-3 0,-4 2 1,3-3-1,1-2-1,-1-3-1,4 1-1,6-3 3,4-3 5,7 1 7,3-3 1,-10-9 33,21 3-24,4 0 2,4-7-2,2-1-6,2-1-6,2-1-6,2-2-3,4 3-3,0-2-3,1 3 0,0 3-1,2 2-2,-3 3 0,0 0 0,-1 3 0,1-2-1,0 5 0,3-2-1,-4 3 0,5 1 1,-4 2-1,4-3 0,-3 4 1,15 5-2,-14-2 0,3 1 1,-5 2-1,-3-1-1,-1 2 0,-73 103-17,45-91 22,-3 0 1,-31 21 2,29-21-3,-23 22 0,26-20-2,-1 2 1,6-3 0,-18 24-1,22-24 0,-1 1 1,-19 21 0,19-22-1,-12 18-1,14-19 0,8-2 1,0-1 1,6 2 4,2-3 3,2-2 6,1 1 3,2 0 4,0 0 4,3-2 2,0-3 5,0 9 28,-7-10-31,2-1-1,-3-3-1,-3 7 25,-2-7-27,-3-3-1,-4 2-2,-3 1-1,-4-4-2,-7 3-4,-4-3-1,-4 0-2,-49-7 4,-7-9-2,45 5-6,5-3 3,0 1-1,-25-22 15,40 14-12,-17-26 12,24-56-5,20 58-24,6 1-7,0-2-10,8-1-12,15-42-84,-14 51 12,3 3-46,21-24-376,-18 32 125,2 3-69,1-1-106,3 1-139,-3 7-57,2-2-17,37-12-642</inkml:trace>
          <inkml:trace contextRef="#ctx0" brushRef="#br0" timeOffset="-26040.7497">-7925 124 411,'19'-5'544,"9"-2"614,-12 0-189,-7 6-538,7-4 379,-11 3-445,6 2 192,-9 0-360,4 3 151,-6-3-290,0 5 9,0-3-41,-6 9-49,-4-5-110,2 0-18,-1-2-111,-3-1-106,-2-2-95,-5 3-152,-2-4-117,-5 1-59,1 1-17,-4 3 27,1-1 92</inkml:trace>
          <inkml:trace contextRef="#ctx0" brushRef="#br0" timeOffset="-25837.3414">-8276 209 494,'3'-4'648,"-3"1"46,2 2-15,1-3-70,-3 4-49,-5-3 439,-2 3-578,3 0-77,-4 0-71,-5-2-64,-5 0-58,-11-1-45,-1 1-32,-55 2 6,35 2-66,-1 3-21,-1 0-39,-1 3-73,7 0-141,3 0-146,4 3-194,-1-3-170,1 7-93,1-1-47,-42 20-883</inkml:trace>
        </inkml:traceGroup>
        <inkml:traceGroup>
          <inkml:annotationXML>
            <emma:emma xmlns:emma="http://www.w3.org/2003/04/emma" version="1.0">
              <emma:interpretation id="{5A25B551-738B-407D-AFB9-DEAAAFF2632B}" emma:medium="tactile" emma:mode="ink">
                <msink:context xmlns:msink="http://schemas.microsoft.com/ink/2010/main" type="inkWord" rotatedBoundingBox="9679,2240 5854,2288 5836,887 9661,839"/>
              </emma:interpretation>
              <emma:one-of disjunction-type="recognition" id="oneOf9">
                <emma:interpretation id="interp45" emma:lang="en-US" emma:confidence="1">
                  <emma:literal>inn</emma:literal>
                </emma:interpretation>
                <emma:interpretation id="interp46" emma:lang="en-US" emma:confidence="0">
                  <emma:literal>omn</emma:literal>
                </emma:interpretation>
                <emma:interpretation id="interp47" emma:lang="en-US" emma:confidence="0">
                  <emma:literal>'msn</emma:literal>
                </emma:interpretation>
                <emma:interpretation id="interp48" emma:lang="en-US" emma:confidence="0">
                  <emma:literal>'mn</emma:literal>
                </emma:interpretation>
                <emma:interpretation id="interp49" emma:lang="en-US" emma:confidence="0">
                  <emma:literal>imgr</emma:literal>
                </emma:interpretation>
              </emma:one-of>
            </emma:emma>
          </inkml:annotationXML>
          <inkml:trace contextRef="#ctx0" brushRef="#br0" timeOffset="15607.1436">-10814 411 338,'3'0'458,"-2"0"-25,3-2-70,0-1-84,0 3-36,-3-3-37,7 2 150,-5 2-191,23 18 461,-18-11-486,0 3-12,7 15 90,-7 6-31,-4-18-111,-4 3-14,-6 18 33,-2-16-56,-8-7-7,0 6-11,-24 11 12,13-14-21,1-5-3,0 0 1,-3-1-2,2-2-2,-5-1-2,5-1-1,-2-2 0,3 1 0,0-3-1,-26-1 0,26-1 0,-16-3 1,-17-4-2,23 1 1,20 3-3,-6-3 1,3 3 1,11 4-4,3 0 1,5 0 2,5 4 15,28 14 29,-17-10-22,23 11 25,3 5 1,-4-4-3,-19-12-21,-6 1-1,0 1 1,2 2 18,-12-6-24,0-1 0,-6-4-3,-5 5-1,0-5-1,-10 3-2,2-2-1,-5-2-1,-5 0-1,1 0-2,-1 0 1,-4 0-2,1-2-2,0 2-1,3-5-1,5 2 0,-38-16 8,51 15-6,0-3 0,2-9 10,6 8-6,0-1 3,6-14 47,-6 16-26,3-1 5,2 3 49,-5 2-38,0 0 2,0 2 0,0 1 41,0 0-50,-2 0-3,2 0-4,-3 0-1,3 0-5,0 0-5,0 0-1,0 0-7,0 0-1,0 0 9,0 0-21,0 0 0,0 0-1,-3 1-1,3 2 0,-2-3 0,-2 3-1,-3 2 4,1-2 3,-9 2 4,-2 2 1,-6 0 2,-3 2 1,-6-2 2,-1 2-1,-43 8 12,38-10-17,-4-4 0,2 5 0,0-4-1,1 2-1,6-1 0,-27-4 3,35-1-4,4 0 1,-13-8 21,21 0-8,5 0 2,2-19 26,6 11-25,0-3 0,22-39 17,-12 42-33,1 2-2,12-10-2,-4 8-4,-10 12 0,3 3-1,-3-6 1,3 7-1,-6 0 0,2 0 2,-3 0-3,3 8-3,-2-4 2,-12 3 1,-7 17-2,0-11 5,-3 3 2,-6 2 2,-7 1 0,-5 0 0,-1 0-1,-4 0-1,-2-2 1,-4 2-1,-82 19 15,92-27 3,-2-7 9,8-2 12,-19-7 81,27-3-43,3-7 5,-11-24 80,18 15-91,5-6-10,-1-2-12,-6-48 11,9 37-44,-1-7-4,-3-4-6,0 3-2,-2-49 1,4 56-5,1 6-2,0 7-3,0 4-14,-8-5-93,5 24-6,0 3-64,0 18-491,13 1 152,3 4-146,0 9-143,5 3-64,3 4-22,7 7 21</inkml:trace>
          <inkml:trace contextRef="#ctx0" brushRef="#br0" timeOffset="15788.4366">-10925 1230 431,'-3'-14'2225,"-47"-2"-1726,-24-2-455,-25-9-579,46 12 42,-10 0-79,-1-1-43,-10 2-8</inkml:trace>
          <inkml:trace contextRef="#ctx0" brushRef="#br0" timeOffset="16513.0649">-13174 908 641,'-5'-13'653,"10"-13"674,14 1-320,-5 14-582,7-5-44,5 5-48,1 3-50,4-4-46,-1 5-35,2-1-29,-5-1-32,26-1 68,-32 9-132,6-4 36,-15 5-73,-4 0-11,-7 0-6,-1 0-6,-25 9 14,7-4-25,-6-3-6,-5 3-7,-3-1-7,-2 1-10,1-2-10,0-3-8,3 0-5,4 0-2,5 0 0,4 0 6,1 0 4,5-3 8,1 1 6,5-3 8,0 0 4,2 1 3,0-1 6,3 1 6,0-1 6,3 0 7,0 3 5,-3-3 4,0 5 2,0-2 3,0 2 1,0 0-1,0 0 0,-3 0-3,0 2-3,-2 0-2,-3 1-1,0 1-4,-5-1-4,-4-1-2,-6 2-2,-4 2-2,-4-4 0,-2 0-2,-1 0 0,-5-2-1,3-2-1,-37-9-4,44 1-5,4-4-5,4-1-2,7-8-3,2 2-1,7-4 0,5-3-1,0-3 5,5-7 2,3-2 5,0-5 2,2-5 1,-2-5 4,0 5 0,5-55 0,-10 61 4,-3-1 4,-5-24 22,-8 10 9,-27-5 31,27 49-53,1 3-3,-1-2-2,3 6-3,-14 1-2,14 10-7,-2 5-1,-4 10-2,6 2 0,-4 8-2,4 8 2,2 8 0,3 6 0,5 3 3,5 8-2,0 1 2,3 5 0,0 2 1,3-3 0,-9 5-1,1-6 2,-6-4 0,-2-1 1,-6-4-1,-7-8 1,-3 2 0,-26 27 8,17-50-4,0 0 0,-38 6 7,31-22-7,4-10 0,-3-6 0,-1-6 0,0-5 0,7-9-1,-20-43-5,29 24-17,7-2-18,-2-8-38,-5-67-315,13 59 6,-6-2-149,-7 5-205,-8 4-105,-10 5-48,-7 7-13,-14 5 36</inkml:trace>
        </inkml:traceGroup>
        <inkml:traceGroup>
          <inkml:annotationXML>
            <emma:emma xmlns:emma="http://www.w3.org/2003/04/emma" version="1.0">
              <emma:interpretation id="{153381AE-DCC9-4599-A1F1-63480297E704}" emma:medium="tactile" emma:mode="ink">
                <msink:context xmlns:msink="http://schemas.microsoft.com/ink/2010/main" type="inkWord" rotatedBoundingBox="4190,3812 1751,3843 1705,186 4144,155"/>
              </emma:interpretation>
              <emma:one-of disjunction-type="recognition" id="oneOf10">
                <emma:interpretation id="interp50" emma:lang="en-US" emma:confidence="0">
                  <emma:literal>it</emma:literal>
                </emma:interpretation>
                <emma:interpretation id="interp51" emma:lang="en-US" emma:confidence="0">
                  <emma:literal>list</emma:literal>
                </emma:interpretation>
                <emma:interpretation id="interp52" emma:lang="en-US" emma:confidence="0">
                  <emma:literal>'it</emma:literal>
                </emma:interpretation>
                <emma:interpretation id="interp53" emma:lang="en-US" emma:confidence="0">
                  <emma:literal>'is</emma:literal>
                </emma:interpretation>
                <emma:interpretation id="interp54" emma:lang="en-US" emma:confidence="0">
                  <emma:literal>"t</emma:literal>
                </emma:interpretation>
              </emma:one-of>
            </emma:emma>
          </inkml:annotationXML>
          <inkml:trace contextRef="#ctx0" brushRef="#br0" timeOffset="22557.5685">-16351 2075 438,'8'-21'646,"0"-1"61,0 6-13,5-12 410,1 2 170,1 18-574,-6 9-483,15 29-78,-14-11-114,0 5-3,2 45 17,3 18-1,-13 10-12,-4-44-26,-1-3-22,-9 50-156,8-53-35,-1-4-118,2-5-90,-7 34-716,5-8-402,2-38 741,8 0 61</inkml:trace>
          <inkml:trace contextRef="#ctx0" brushRef="#br0" timeOffset="17197.2543">-16279 228 109,'13'-4'680,"-2"1"71,-3-1 51,-3 3-33,-2-2-96,-6 3 452,-5 0-692,-8 0-83,-15 4-66,-65 3 110,27 1-267,-14-1-34,-129 12 22,88-8-78,-14 1-10,-6-1-7,-169 10 5,154-9-22,7-4-5,-127 4-36,157-6-9,16-1-32,13 2-54,-43 4-371,18 0-1121,101-9 828,9 1-58,37 4-1589</inkml:trace>
          <inkml:trace contextRef="#ctx0" brushRef="#br0" timeOffset="18739.9163">-17006 802 358,'20'-23'526,"-8"4"28,3 0-40,-4 2-69,-1 1-43,7-6 327,-13 11-373,0 4-5,-4 1-17,4-1 221,-4 7-340,0-3-31,0 2-29,0 1-29,0 0-24,-4 1-24,4 2-17,0 0-15,0 1-11,4 5-8,-1 6-4,2-1-3,-1 5-3,4 1 0,0 3 1,2 3-1,1 0-2,-1 1-2,3 1-3,3 2-2,-2-2-2,-1 2-1,3-4-1,-3 2-2,0-1 1,12 25 1,-16-29-5,2 16-22,-11-6-59,-3-22-3,-5-3-52,-2 1-82,-19 1-556,7-10 221</inkml:trace>
          <inkml:trace contextRef="#ctx0" brushRef="#br0" timeOffset="19371.7851">-17572 1123 647,'3'-10'677,"-1"-8"2694,-2 23-3184,0 8 60,0 29-44,-2-26-153,-1 3-3,0 0-5,1 0-13,-3-3-9,-1 1-8,1 4-4,0-5-1,1-1-3,-1-3 1,-2 0-4,2-5 2,2 2-2,2-4 1,-3-3-1,4-1 3,0-2 6,4-1-3,-3-3 0,2-4 0,2-5 0,2 0 0,2-4 0,1-4 4,3-1-2,1 0 4,1 2 3,-3-3 3,5 2 3,-1-1 2,-4 8 1,1-1-3,-3 2-1,3 2 0,-2 2 1,-3 2-2,-2 4 0,2-2-3,0 5-2,-3-3-3,2 3-2,-3-2-3,1 6-3,0-2-1,0 4-1,6 13 2,-8-10 0,4 15 2,-4 1 2,5 19 10,-8-25-12,2-7-2,1-2 1,2-9-2,-1-9 0,3 5-2,1-3 1,-2-5-2,6 1 1,-3-7 0,-1 2 0,3 0 0,15-39 10,-18 37 0,5-6 19,-3 5 14,-7 14-19,3-2 22,-3 2-9,-3 5-25,4 5-1,-3-2-2,6 1 0,-1 10 11,-3-4-10,10 9 12,-5-3-11,0-5-1,7 16 8,1-3-5,-12-12-8,9 30 17,-38-3-134</inkml:trace>
          <inkml:trace contextRef="#ctx0" brushRef="#br0" timeOffset="16938.3521">-17561-459 314,'19'-38'625,"1"3"77,-6 0 18,-1 1-103,-5 3-59,-2 1-42,-1-3-31,-3 6-46,1 3-72,-3 1-72,10-47 480,-10 67-740,3 11-3,2 3-28,8 38-2,-1 37-7,1 27 7,-5-54 0,0 69-29,-8-64-31,5 60-278,-2-72-24,2 1-113,6 30-934,-9-45 550,4-4-30,-1-13 19,3-2 70</inkml:trace>
          <inkml:trace contextRef="#ctx0" brushRef="#br0" timeOffset="18342.6012">-18087 881 459,'-10'-24'1054,"6"15"-551,-3-11 378,2 6-107,5-2-62,0 16-409,45 129 932,-35-99-1214,-1 1-2,3 4-3,1-1-4,-1 1-3,1 1-2,5-5-1,-5 3 0,0-4-2,1 0-3,-4-4-8,-1-3-12,4 12-90,-10-22 4,2-3-48,-5 7-439,0-16 168,-5 1-107,0-2-142,-6-8-859,11 1 753,3-5 64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3:36.57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AAB7EFB-6C41-4499-BBEB-1CF35BE800AF}" emma:medium="tactile" emma:mode="ink">
          <msink:context xmlns:msink="http://schemas.microsoft.com/ink/2010/main" type="inkDrawing" rotatedBoundingBox="-291,5470 25061,3948 25109,4742 -244,6264" shapeName="Other"/>
        </emma:interpretation>
      </emma:emma>
    </inkml:annotationXML>
    <inkml:trace contextRef="#ctx0" brushRef="#br0">25385 283 522,'-2'6'216,"-30"-6"1109,-40-11-433,33 15-584,17-4-163,-46 7 122,24-2-144,-130 9 194,105-10-227,-11-1-13,-173 2 112,68-9-102,-436-11 70,220 8-152,151-4-1,-143-8 11,280 13-11,-116-8 0,110 8-3,-6-2-3,-221-19 0,244 20 0,5-1 1,7 4 0,6-3 0,4 4 2,5-2-1,6 1 0,1 1 0,-63-4 3,1 3 0,62-1-2,-2 1 1,-156-10 1,147 9-3,-3 1 0,-1-1-1,-5 0 1,-1 0-1,1 1 0,-90-5-2,96 5 2,-85-4-1,87 4 0,6-2 1,2 0-1,-76-1 0,73 1 2,0 1 0,-2 2 0,-4-2 2,-2-1 0,-2 2 1,-3 3 0,-2-2 1,-3-2-2,0 5 1,-101-2 0,1 0-3,100 2 1,-170-5 0,183 5 0,-126-4-1,147 1-1,0 3 0,4 0 0,-51 0-4,0 5 1,-131 11 4,170-9 1,-4-2 1,-73 9 2,1-2-1,74-5-2,-2-6-1,7 5 0,0-2-1,-63 4 1,2-4-3,6-1 2,61-3 1,2 1 0,-3 2-1,-63-1-1,59 0 0,-65 5 0,-10 3 0,69-3 2,-1-1 0,-3 4 3,-66 9 0,68-11 0,-60 11 1,71-11-2,1 0-1,8-1 1,-1 1-2,-2 1-1,-51 2-3,54-6 3,-4 2 1,-1 0 0,-1-2 0,-6 2 0,-1 0 0,-5-1 0,-5 1 1,-78 7-2,71-6 0,-73 8-2,4 0 2,-48 10 2,86-10 1,-29 11 1,102-19-2,1 3-1,1-3 1,5-1-2,-2 2 0,-41 7-2,36-7 1,-1 2 0,-40 8 1,37-7 2,1-1-1,-5 3 1,1-2 1,-51 12 0,49-12-2,-433 109 2,237-76 4,138-26-7,50-11 1,-2 3 0,-1-2 0,-127 29-6,123-25 4,-60 10-2,6-1 4,64-10 0,-5-3 3,-45 10 4,50-10-4,-45 6 2,49-4-4,2-4-1,-55 12-5,50-7 2,2-4 1,-59 13 0,55-11 0,-6 1 1,-121 18 1,120-18 0,-5 0-2,-179 23 2,189-26-1,-116 8-3,53-3 3,-62 3 4,-1155 108-2,1257-118-1,4-1-1,1-2 0,-2 1-1,-76 4-1,4-1-1,73-3 3,6 0 0,-77 5 3,74-3 0,0-3 0,-71 9 2,8-1-1,68-6-3,-65 4-5,68-4 4,1-1 0,2 0 1,0-1 0,5 1-2,-1 3 3,-62-3 1,59-3-1,1 5-1,-56 2 0,-6 0 0,3-1-4,57-3-1,0 1-2,0 1-2,-119 2-21,124-8 19,-113 2-8,68-4 13,50 0 5,-50 0 2,51-1-1,-96 3 1,45 0-1,51 3-1,1-3 1,-46 0 0,48 0-1,2-3 1,-40 2 0,13-5 0,-16-7-1,62 6 0,-23-5 5,26 6-1,-75-14-1,-24 5-10,90 14 7,-3 1-1,-116-7 2,116 4 0,-36-3 0,38-2-1,-24-3 1,11-8-1,27 11 1,-15-11-1,3 1-2,-4-2 0,21 15 2,-25-6 1,26 6 0,-1 1 0,-13 1 2,14 1-1,0-1-1,-13 2 2,14-2 0,3 0-1,0-1 0,1 3 1,-10-6 1,10 2-3,-3-1 0,1 1 0,-31-3 0,23 5-1,0 0 0,-1 2 1,-3-2 0,-2 3 1,3 0-1,-2 0 1,-14 0 1,24 0-2,4 0 0,-7 0-2,13 0 2,-2 0-1,-3 0-4,6 3 4,-1-3 0,1 0 1,-4 0 0,-7 1 1,0-1-1,0 3 0,-1 0 0,-2-3 0,-21 0-2,23 0 1,-2 0 1,-18 0 3,18 0-3,-2 0 0,-11-6 1,4 5 1,12 1-2,0-3 0,-16 0 1,-1-2-1,9 5 0,0-3-2,-26 2 2,22 1 0,1 0 0,-2 0 0,-21 0-1,27 0 2,2 0 0,-21 0-2,28 0 1,-3 0-4,11-4 0,1 4 4,2 0 0,-3 0 1,0 0 2,-2 0-1,1 0-2,0 0 0,-4 0 0,3 0-1,-3 0 0,-2 0-1,2 0 0,0-3 1,0 3 1,-1-2 0,0 0 1,1 2 0,0-4-1,-1 4 0,1-1 0,0-2 0,3 3 0,-3-1 0,0-2 0,1 3 0,-4-3 2,-14 3-1,-4 3 0,14-3-1,-52 4 1,48-1 0,1-2-1,0-1 1,-15 0-1,17 0-2,-20 0 0,-1 0 1,20 0 0,-83-4 3,81 4-2,-34-1-1,40-2 1,4 3 0,1 0 0,0 0-1,8 0 1,8 0-3,-5 0 3,-2 0-2,-1 0 1,4 3-1,-4-3 0,0 1 1,0-1 1,-4 0 0,4 0 1,-1 0 1,-2 3 0,3-2 2,-4-1-1,3 0-1,-2 0-2,3 0 1,0 0-1,0 0-1,0 0 2,0 0-3,0 0 2,0 0 0,0 0 0,0 0 1,0 0 0,0 0-1,0 0 1,0 0-1,0 0-1,0 0 0,0 0-2,0 0 2,0 0 1,0 0 0,3 0 0,-3 0 3,0 0-3,1 8-51,-2-4-82,-2 3-89,-7 8-120,-22 15-834,-7-6-300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15:28.67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BCAECBC-82A2-42B4-BD0A-1379C71326FD}" emma:medium="tactile" emma:mode="ink">
          <msink:context xmlns:msink="http://schemas.microsoft.com/ink/2010/main" type="writingRegion" rotatedBoundingBox="458,6267 3666,6135 3715,7321 507,7454"/>
        </emma:interpretation>
      </emma:emma>
    </inkml:annotationXML>
    <inkml:traceGroup>
      <inkml:annotationXML>
        <emma:emma xmlns:emma="http://www.w3.org/2003/04/emma" version="1.0">
          <emma:interpretation id="{8A3AB566-8230-4A56-BAF2-C876D7D8EF99}" emma:medium="tactile" emma:mode="ink">
            <msink:context xmlns:msink="http://schemas.microsoft.com/ink/2010/main" type="paragraph" rotatedBoundingBox="458,6267 3666,6135 3715,7321 507,74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1617DC-7FD3-4824-8789-83BEBCA42D93}" emma:medium="tactile" emma:mode="ink">
              <msink:context xmlns:msink="http://schemas.microsoft.com/ink/2010/main" type="line" rotatedBoundingBox="458,6267 3666,6135 3715,7321 507,7454"/>
            </emma:interpretation>
          </emma:emma>
        </inkml:annotationXML>
        <inkml:traceGroup>
          <inkml:annotationXML>
            <emma:emma xmlns:emma="http://www.w3.org/2003/04/emma" version="1.0">
              <emma:interpretation id="{6A31BC58-1C03-4666-899A-EF05D366985E}" emma:medium="tactile" emma:mode="ink">
                <msink:context xmlns:msink="http://schemas.microsoft.com/ink/2010/main" type="inkWord" rotatedBoundingBox="1992,6204 3666,6135 3715,7321 2041,7390"/>
              </emma:interpretation>
              <emma:one-of disjunction-type="recognition" id="oneOf0">
                <emma:interpretation id="interp0" emma:lang="en-US" emma:confidence="0">
                  <emma:literal>TFCE)</emma:literal>
                </emma:interpretation>
                <emma:interpretation id="interp1" emma:lang="en-US" emma:confidence="0">
                  <emma:literal>FFCE')</emma:literal>
                </emma:interpretation>
                <emma:interpretation id="interp2" emma:lang="en-US" emma:confidence="0">
                  <emma:literal>TFLE)</emma:literal>
                </emma:interpretation>
                <emma:interpretation id="interp3" emma:lang="en-US" emma:confidence="0">
                  <emma:literal>TFCE')</emma:literal>
                </emma:interpretation>
                <emma:interpretation id="interp4" emma:lang="en-US" emma:confidence="0">
                  <emma:literal>TFLE')</emma:literal>
                </emma:interpretation>
              </emma:one-of>
            </emma:emma>
          </inkml:annotationXML>
          <inkml:trace contextRef="#ctx0" brushRef="#br0">1353-469 385,'0'0'467,"0"-3"-20,0 3-66,-3 0-82,-2 3-32,-3 1-31,-18 12 190,-75 69 425,71-56-656,-79 87 247,75-73-361,-21 47 6,41-45-69,3-2-7,11 0-5,11 2-1,7-5-4,10-4-1,8 4-14,1-7-32,4-5-58,3 1-71,-3-5-63,49 5-449,-50-17 151,-4-3-95,-4-2-38,21 5-579</inkml:trace>
          <inkml:trace contextRef="#ctx0" brushRef="#br0" timeOffset="-1460.5144">2072-59 537,'6'-5'507,"-1"2"-3,0-1-66,0 0-29,-1 3-33,0-2-20,-4 0-12,3-1-8,-3 4-15,-3-2-26,-1 2-41,0 0-48,-1 0-44,-8 2-35,-3-2-27,-7 4-25,-5 2-19,-6-1-15,-8 6-14,-1 1-9,-7-1-4,4 0-5,-1 1-1,4 0-1,1-3-2,5 1-1,7-1-4,-17 2-9,29-6-9,6-2-13,0 1-27,4-4-39,4 0-80,7-7-443,5 0 185,1-2-134,7-3-117,2 3-48,3 1-15,1 1 50</inkml:trace>
          <inkml:trace contextRef="#ctx0" brushRef="#br0" timeOffset="-1009.4203">1598 301 340,'12'-4'909,"-8"3"-517,14-10 602,-10 8-665,13-16 664,-5 10-388,-2-3-164,-6 8-276,4 1-31,-3-2-27,1 1-22,1 1-18,2 3-20,0-1-13,0 1-11,3 0-8,-3 1-6,9 2 3,-9 1-9,-2 1-3,12 11-2,-17-9 3,-4 2 0,1 1-1,-6 2 0,1 1 3,-4 1 1,-1 4-1,-14 14 6,5-14-5,-25 35 4,2-3-6,34-34-6,0-5 2,-1 12 1,4-12 1,2-3 0,2-1 0,4 1 1,1-4 4,1 0 0,5 1 0,3-5 0,1 0 1,7-5 0,28-3-2,-27 0-18,4-3-28,-6 0-35,4-4-59,-9 0-107,-1-2-107,-4-26-792,-10 23 391,-6-5-46,3 1-7,0-2 27</inkml:trace>
          <inkml:trace contextRef="#ctx0" brushRef="#br0" timeOffset="-1778.8548">1720-333 168,'0'-11'438,"0"-1"-13,4 0-58,-3-2-85,2-1-20,-1-1-5,6-14 319,-5 14-259,0 0 17,-1 0 11,3 0 5,-2-13 304,0 18-380,-1-1-39,-2 3-28,0-3-26,0 7-23,0-1-25,0 1-21,0 1-19,3 1-18,-1 3-18,1 12 12,0 14-43,5 13-19,-6-16-5,6 27 2,5 1 3,-5-28-4,-4-3 0,1 4-6,2-3-7,-6 0-14,-1-2-19,0 0-26,-1 13-176,1-16 62,-4-4-67,1-1-96,-2-3-70,-3 3-60,0-3-95,-4 0-124,-9 6-819,19-6 787,4-4 84</inkml:trace>
          <inkml:trace contextRef="#ctx0" brushRef="#br0" timeOffset="-568.6733">2431-513 98,'6'-5'433,"-4"-6"-6,1 4-47,2 1-76,-2-1-43,-1 0-14,1 0 4,2 0 11,0 2 16,-2-1 10,8-5 299,-9 6-305,1-1-23,7 5 142,1 5-153,-5 5-161,6 2-14,0 6-9,-2 2-7,4 4-5,-4 6-5,3 2-2,11 41 32,-18-32-51,1 2-8,-6 3-5,-2 49 4,-7-45-22,-3-1-20,-7 1-29,2-3-41,-2-1-72,-4-5-98,-2 2-80,-31 29-595,21-42 290,1-2-65,-1 3-24,0-8 33,4-1 75</inkml:trace>
          <inkml:trace contextRef="#ctx0" brushRef="#br0" timeOffset="-2785.573">503 0 160,'-4'5'522,"0"-1"63,-4 4 23,-18 5 417,10-6-584,-5 1-32,-5 3-28,-33 9 235,22-6-412,-77 24 33,79-26-337,1-3-137,4-2-149,-2-2-214,-12-5-897,33-3 680,9-1 4</inkml:trace>
          <inkml:trace contextRef="#ctx0" brushRef="#br0" timeOffset="-2919.4947">344-138 244,'5'-4'483,"3"-3"26,-4 3-32,3-1-71,6-5 703,-5 2-424,-3 8 226,-9 0-679,3 0-34,-6 0-29,1 0-24,-10 0-27,-5 7-22,-8-2-19,-1 1-19,-7 2-16,3 0-11,0-1-10,7-2-7,-2 2-7,5-3-13,-19 8-64,27-9-8,-7 3-233,10-3-380,10-3 223,3 2-95,5-2-116,3 5-69,5-3-22,5 2 31,6-1 89</inkml:trace>
          <inkml:trace contextRef="#ctx0" brushRef="#br0" timeOffset="-3280.8135">-510-195 1121,'-3'-5'423,"3"2"-306,3-1 180,0 2-117,4-3 238,-7 5 15,0 0-272,0 0-1,0 0 255,0 2-317,0-2-24,3 0-22,-3 3-18,5-1-11,3 5 6,0-2-15,14 7 48,-14-5-37,8 5 24,-7-6-28,0 2-5,-1 0-4,0-1-3,8 5 3,-9-8-8,1 3-2,0-2 1,3 0 1,-5-1 0,1-1-1,1-1 1,-3-2 1,-1-2-1,6-1 0,-2 1 1,0-2 4,0-4 4,0 1 3,-3-1 4,3-4 3,-3 1 7,3-3 2,1-9 37,-2 10-35,-2 1-2,-1 1 0,6-13 38,-4 12-36,-4 5 1,1 0 3,5-6 44,-6 7-42,4-1 33,-4 6-11,-2 1-19,0 8-20,-2 10-15,-1-6-7,3 3-1,0 4-1,0 2 1,0-1 0,-3 3 0,1 37 0,-1-28 4,3 3-1,0-1 5,0 32 18,3-34-9,-1 1 4,-2 31 29,0-34-21,0-3 2,0 1 0,-10 25 37,5-27-34,-19 17 35,10-21-37,-5-3-5,-4-3-2,-1 0-4,-1-1-5,-4-2-7,1-2-10,-26 4-64,30-12-17,3-3-68,3-7-122,1-4-125,1-6-180,3-7-118,8-2-72,2-1-30,6-4-3,2 1 48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4:41.96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9C509A4-0445-4B3D-92C9-88BB0F2FE8E6}" emma:medium="tactile" emma:mode="ink">
          <msink:context xmlns:msink="http://schemas.microsoft.com/ink/2010/main" type="writingRegion" rotatedBoundingBox="3269,7540 8749,7576 8743,8567 3262,8531"/>
        </emma:interpretation>
      </emma:emma>
    </inkml:annotationXML>
    <inkml:traceGroup>
      <inkml:annotationXML>
        <emma:emma xmlns:emma="http://www.w3.org/2003/04/emma" version="1.0">
          <emma:interpretation id="{5573E60B-6D87-4F71-8D1A-D83C5D95F59E}" emma:medium="tactile" emma:mode="ink">
            <msink:context xmlns:msink="http://schemas.microsoft.com/ink/2010/main" type="paragraph" rotatedBoundingBox="3269,7540 8749,7576 8743,8567 3262,85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56B6C0-9AC8-4D43-9C1D-F6C792B88E94}" emma:medium="tactile" emma:mode="ink">
              <msink:context xmlns:msink="http://schemas.microsoft.com/ink/2010/main" type="line" rotatedBoundingBox="3269,7540 8749,7576 8743,8567 3262,8531"/>
            </emma:interpretation>
          </emma:emma>
        </inkml:annotationXML>
        <inkml:traceGroup>
          <inkml:annotationXML>
            <emma:emma xmlns:emma="http://www.w3.org/2003/04/emma" version="1.0">
              <emma:interpretation id="{08099429-6834-4107-BB56-E2254F97D636}" emma:medium="tactile" emma:mode="ink">
                <msink:context xmlns:msink="http://schemas.microsoft.com/ink/2010/main" type="inkWord" rotatedBoundingBox="3269,7540 8749,7576 8743,8567 3262,8531"/>
              </emma:interpretation>
              <emma:one-of disjunction-type="recognition" id="oneOf0">
                <emma:interpretation id="interp0" emma:lang="en-US" emma:confidence="0">
                  <emma:literal>vit=2</emma:literal>
                </emma:interpretation>
                <emma:interpretation id="interp1" emma:lang="en-US" emma:confidence="0">
                  <emma:literal>visit = 2</emma:literal>
                </emma:interpretation>
                <emma:interpretation id="interp2" emma:lang="en-US" emma:confidence="0">
                  <emma:literal>riff 2</emma:literal>
                </emma:interpretation>
                <emma:interpretation id="interp3" emma:lang="en-US" emma:confidence="0">
                  <emma:literal>vi = 2</emma:literal>
                </emma:interpretation>
                <emma:interpretation id="interp4" emma:lang="en-US" emma:confidence="0">
                  <emma:literal>rtf 2</emma:literal>
                </emma:interpretation>
              </emma:one-of>
            </emma:emma>
          </inkml:annotationXML>
          <inkml:trace contextRef="#ctx0" brushRef="#br0">0 91 2137,'31'83'2763,"68"105"-2660,-55-165-103,175-337 21,-195 266 21,-19 38-17,0-3 41</inkml:trace>
          <inkml:trace contextRef="#ctx0" brushRef="#br0" timeOffset="374.7896">612 560 5923,'12'90'40,"-61"-18"58,-675 45-35,679-136-135,-1-17-695</inkml:trace>
          <inkml:trace contextRef="#ctx0" brushRef="#br0" timeOffset="3922.3049">672 695 5107,'4'22'0,"-1"57"2,2-68-3,-4-6 0,3-3 1,-4 15-12,0-9 7,0-5 4,0 0 1,0 3 0,0-6 5,0 2-4,0-2 1,17 14-2024,-17-16 1950,0-1 26,-1-1 19,-3-1 5,1-2 20,-2 3 4,5 1 2,0-5 6,0 4-7,-1 3-2,1-2-2,0-1-10,0 4 3,0-4-10,0 4-3,0 0-2,0-1-22,0-1 22,0 2 3,0-7-5,-3 3 22,-1-3 4,3 6 1,-2-3 4,3 1 1,-2-2 0,2 1 4,-3 1 1,-1 1 7,4-3 2,-4-2 32,0 3-22,4-2 5,0-3 70,0 2-31,0 3 16,0-1 17,4 2 20,-1-1 12,-2 0 11,-1-12 293,0 10-318,-1-6 81,-2 5-124,-1 1-14,3-3-12,-7-19 82,5 16-101,1-8 31,-1-3-6,3 9-37,-5-13 21,5 16-26,-3-3 0,-2 2-1,-13-22 41,10 22-35,-1 1 4,-3 3 1,-5-8 33,9 9-31,0-1-2,-2-5 25,7 6-29,0 2-3,1-2 1,-1-5 27,3 4-26,0-3 1,5-7 22,-5 6-28,3 1 0,-3-10 23,0 1 6,0 9-24,-8-4 30,-15-23 43,17 31-80,4-2-4,-6-10 20,12-5 12,10-6-5,-8 23-34,-4 2-3,3 1-2,-2 0-1,-3 0 1,5 3-3,-5-3 0,5-2 1,-5 5 0,0 1 1,0 0-1,0 0 0,0-3 0,3 1 0,-3 2-1,3-3 0,-1 2 0,-2-2 0,6 0 0,-4-1 0,3-3 0,-2 2 0,2-4 0,-1 6-1,0-2-1,-1-2-1,-2 0-2,-1 2-1,0-1-1,0-10-13,-1 9 8,-2-5 5,-5-8-13,6 12 11,-1 1-1,0 1 0,-2-1-2,5 4-3,-2-2-11,-4 5-10,4 0-26,-1 0-38,0 0-49,3 0-97,6 4-530,-4-3 200,6 2-143,0 1-68,5 1-25,4-5 10</inkml:trace>
          <inkml:trace contextRef="#ctx0" brushRef="#br0" timeOffset="2766.162">579 23 491,'-12'-19'1115,"2"19"-846,7 8 43,1-8-232,-1 0-35,0 1 6,1 2 77,-14 1 436,13-4-462,3 4 211,8 8 156,-3-5-342,6 5 112,-6-5-134,0-1-16,3 13 43,8 65 123</inkml:trace>
          <inkml:trace contextRef="#ctx0" brushRef="#br0" timeOffset="4300.797">2514 219 162,'16'-7'841,"-8"7"-484,2-5 148,-10 9 512,-5-3-768,4 2 11,-33 8 507,15-4-545,-7-3-25,-8 3-34,-4-2-29,-4-1-29,-6 0-20,-2 2-20,-1-5-15,1 4-11,4-1-16,-31 6-9,44-5-18,3-1-10,6 1-11,5 2-20,-5-3-30,8 4-51,3-4-75,-5 7-392,10-7 225,0 10-668,24 5-938,-3-14 1385</inkml:trace>
          <inkml:trace contextRef="#ctx0" brushRef="#br0" timeOffset="4520.6707">2404 451 209,'4'1'469,"0"-1"-7,-1 3-50,-6 0-83,-1-2-32,-13 10 269,-1-8-282,-1 6-3,-34 6 257,21-8-309,-2-2-42,-4-1-48,-4 1-41,3 0-36,-2-3-29,2 1-22,6-2-53,4-1-102,3 0-91,0 3-124,5-3-192,4 0-105,1 0-67,8-9-768</inkml:trace>
          <inkml:trace contextRef="#ctx0" brushRef="#br0" timeOffset="5820.5301">4544 24 414,'9'-5'330,"4"-6"-34,11-11 133,12-5 30,-24 18-328,1 2-7,11-9 124,-11 11-119,13-6 147,-13 8-125,3-2 7,0 5 7,16 0 166,-16 0-169,2 0-8,-2 4-7,1-3-16,-1 5-19,-3-2-17,0 0-14,0 1-11,11 11 38,-10 8-36,-6-10-39,-1 2-3,-6 0-2,-1 3 0,0 27 27,-1-22-28,-6 2 0,3-2-2,-4 3 1,0-2 1,-18 24 20,13-26-27,0 0-1,-3-2 1,2 1-1,-4-2-3,-1-1-1,-29 37 26,28-38-26,6-2 3,-2 2 2,-15 11 24,15-13-23,-21 25 40,25-30-45,-6 8 2,13-11-12,0 0-1,-6 5 4,11-8-2,0 0 6,16 4 85,-6-6-48,1-3 9,37-3 140,-11-4-79,-16 5-63,0-3-3,0 0-5,19-4 38,-21 6-48,24-6 26,-22 8-39,3-2-4,-1 0-3,2 2-4,1-3-2,-2 1-4,-1 3-1,49-5 17,-48 5-16,-7 1 3,3 3-2,-7-4 3,-1 3 0,-2-3 1,3 5 11,-5-2-13,-3 0 0,-2-2 2,-1-1-1,1 3 0,-3-1 12,0 1-12,0-2 0,0-1-3,0 3-1,0-3-2,0 0 6,0 0-1,0 0-9,-3 0-1,3 0-2,-2 0-4,-3 0-24,-1 0-47,1-3 4,0 3-34,-3-4-46,5 2-51,-2-2-94,5-3-110,0-4-91,0 3-142,3-7-132,2 0-57,0 4-13,6-2 12,-1-1 78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4:49.35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9369656-3081-4495-8DB8-D850598B7EE8}" emma:medium="tactile" emma:mode="ink">
          <msink:context xmlns:msink="http://schemas.microsoft.com/ink/2010/main" type="writingRegion" rotatedBoundingBox="9814,7052 8032,7208 7964,6430 9746,6274"/>
        </emma:interpretation>
      </emma:emma>
    </inkml:annotationXML>
    <inkml:traceGroup>
      <inkml:annotationXML>
        <emma:emma xmlns:emma="http://www.w3.org/2003/04/emma" version="1.0">
          <emma:interpretation id="{3D9ABC5E-80D0-409B-9452-5C2CA75097C4}" emma:medium="tactile" emma:mode="ink">
            <msink:context xmlns:msink="http://schemas.microsoft.com/ink/2010/main" type="paragraph" rotatedBoundingBox="9814,7052 8032,7208 7964,6430 9746,62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DFC4B9-CB1B-4970-B5F3-05381B07B9C4}" emma:medium="tactile" emma:mode="ink">
              <msink:context xmlns:msink="http://schemas.microsoft.com/ink/2010/main" type="line" rotatedBoundingBox="9814,7052 8032,7208 7964,6430 9746,6274"/>
            </emma:interpretation>
          </emma:emma>
        </inkml:annotationXML>
        <inkml:traceGroup>
          <inkml:annotationXML>
            <emma:emma xmlns:emma="http://www.w3.org/2003/04/emma" version="1.0">
              <emma:interpretation id="{33876209-D5C0-420F-B7E6-B5EF7F22EF19}" emma:medium="tactile" emma:mode="ink">
                <msink:context xmlns:msink="http://schemas.microsoft.com/ink/2010/main" type="inkWord" rotatedBoundingBox="9814,7052 8032,7208 7964,6430 9746,6274"/>
              </emma:interpretation>
              <emma:one-of disjunction-type="recognition" id="oneOf0">
                <emma:interpretation id="interp0" emma:lang="en-US" emma:confidence="0">
                  <emma:literal>are</emma:literal>
                </emma:interpretation>
                <emma:interpretation id="interp1" emma:lang="en-US" emma:confidence="0">
                  <emma:literal>or.</emma:literal>
                </emma:interpretation>
                <emma:interpretation id="interp2" emma:lang="en-US" emma:confidence="0">
                  <emma:literal>are.</emma:literal>
                </emma:interpretation>
                <emma:interpretation id="interp3" emma:lang="en-US" emma:confidence="0">
                  <emma:literal>ere</emma:literal>
                </emma:interpretation>
                <emma:interpretation id="interp4" emma:lang="en-US" emma:confidence="0">
                  <emma:literal>Or.</emma:literal>
                </emma:interpretation>
              </emma:one-of>
            </emma:emma>
          </inkml:annotationXML>
          <inkml:trace contextRef="#ctx0" brushRef="#br0">83 34 359,'34'-10'943,"-18"6"-528,11-3 245,0 1-68,-17 4-301,-2-2-6,0 3-13,2-2 204,-5 3 192,-10 4-578,-5 0-4,-3 3 1,-27 12 83,21-8-90,-5 5-4,3-2-12,-14 19 40,15-21-69,6 6-8,3-2-8,3-1-7,1 10 7,7-14-12,0 1-1,5 0 0,3-1 0,-1-2-1,5 4 0,4-5 0,0 3-2,2-6 2,0 5-2,3-3 0,-1-2-2,-2 0-1,-2-1-4,2-1-6,-2-1-11,-3 0-20,-5-2-27,1-2-30,-5-3-40,0 1-77,-4-4-87,-4-1-61,-1-1-38,-6 1-26,-2 1-40,-2-2-53,-9 2-49,-2 1-24,-36-8-531</inkml:trace>
          <inkml:trace contextRef="#ctx0" brushRef="#br0" timeOffset="361.8319">-235 90 197,'-4'-9'370,"0"2"-20,1 0-40,2 2-54,-3 0-63,4-6 101,0 7-169,0 1 1,0 2 2,4-3 10,-3 4 20,6-3 20,-6 3 23,4-4 19,3 4 12,0-1 0,-3 1-5,3 0-5,-3 0-16,3 1-17,0-1-21,-3 4-20,3-1-20,-4 2-14,4 1-15,-3 0-9,3 1-7,-3 2-3,-2-2 1,5 5-4,-3 0 1,6-1 0,-4-3 5,1 7 0,0-3-3,3-1-7,-6 1-11,0 0-8,0 9 45,-5-10-53,-2-1-2,-6 2-1,-3 0 1,-7 2-1,0-2-1,-6 0-2,-5 0-6,2 4-5,-5-4-7,2 3-11,1-3-20,-2 0-35,2 1-60,4-4-70,2 1-120,-1-4-132,3-4-126,0 2-184,7-3-117,-5 3-48,6-1 6,-10 6-728</inkml:trace>
          <inkml:trace contextRef="#ctx0" brushRef="#br0" timeOffset="-395.0755">-1420 253 321,'3'-1'375,"-1"-5"-33,6 6 188,-5 0-331,0 0-23,-1 0-7,2 0 208,-4-1-151,7-3 26,-5 4 18,2-1 285,0 1-289,-1 0-23,-2-3-31,4 3-35,-2-3-33,2 3-27,2-1-20,-1-3-16,5 4-11,2-2-8,3 1-11,-1 1-8,4 0-7,-2 0-7,1 0-5,0 0-3,14 3 13,-10 2-4,-14 1-15,0-1 2,-3 2 1,0-3 2,1 4 4,-4 0 1,-2 3 0,3-3 1,-3 3 4,0 1-2,-3 0-2,3 0-1,-2 0-3,2 3-2,-6 0-4,4-1-1,-1-1-4,2 3-3,-6-1-1,2-2 1,1-2 1,-1 4 0,-2-3 0,-7 14 13,9-18-9,-11 25 44,26-13 89,-2-18-108,17 3 36,9-5-16,-13 0-34,-3 0-4,2 0-4,0 0-3,-1 0-3,2 0-3,-2-1-4,2-3-6,-7 2-6,6 1-16,-8-4-22,3 1-36,1-2-45,14-14-316,-9 6 72,8-5-76,27-26-805,-24 18 482,74-65-1564</inkml:trace>
          <inkml:trace contextRef="#ctx0" brushRef="#br0" timeOffset="7553.7458">-1529 39 99,'-5'-1'374,"-3"-6"279,8 7-406,-2-4-57,-1 4-29,3-3 89,0 3-149,0-4-12,0 3 0,5-2 0,-2 0 9,2-2 13,8-6 174,-5 7-107,0-3 19,1 2 9,6-2 3,7-7 195,-12 7-226,-2 5-22,8-7 66,-6 8-146,9-6 39,-6 7-72,-4-1-6,20 1 19,-16 1-26,5-1-2,-2 3-2,1 1-2,-1-3-1,2 3-3,-2-1-3,0 1-2,-1 1-1,-3-1-1,1-1 0,-5 4 0,8 5 11,-11-7-10,0 11 19,-5-8-13,-2-1 2,-9 15 25,3-11-20,-2 3-1,-12 14 28,-7 1 0,0 1-4,-35 27 19,45-42-59,6-1-2,-5-1 0,6 1 1,-5-3 2,3 1 2,-2-2 1,3 0 3,-3-1 1,2 2 1,1-3-3,-2 3 1,3-4-1,5-1 0,1-3 3,1 1 1,0 0 1,2-2 3,3-1 9,0-1 4,0 0 4,5-1 2,1-1 4,9-2 46,-3 0-48,3 0-6,-2-1-5,4-2-5,-1 0-6,-1 3-7,4-1-4,13-5 3,-17 8-11,-1 0-1,-1-3-1,0 5-2,-5-3 0,24 6-3,67 21 3,-52-19 3,-23 2-1,69 43 17,-80-29 14,-16-3 21,-50 66 102,-7-37 23,-1-15-110,-210 88-35,289-125-3,11-6-10,43-18-4,-43 20-16,1 0-1,-11 1-1,17-1 0,-15 2 0,3 0 0,-2 0 0,23-6-2,-26 6 1,1-4 0,23-9 3,-6-8 3,-29 21-3,-2-9 0,2-7-7,-8 19 2,0-3 1,-5-5 2,5 6 1,-3 5 0,3-3 0,-5 0 9,5 1-7,-1 2 0,-7-4-1,5 3-4,-5-3 1,-5 1 2,5 1 0,1 1 0,-4-1 0,3 3 5,-10-7 2,10 7-6,0-4 1,-4 1 1,2 1-2,-1-2-3,6 4 0,3-3 2,-4 3 0,4 0 1,-1 0-1,3 0 0,-3 0 0,3 0 1,-2 0-1,-1-1 0,1-3 0,-1 4-1,0 0 1,1 0 0,-1 0 0,2 0 0,-6 0 0,6 0 0,-3 0 0,1 0-1,3 0 0,-1 0-1,-8 0-9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5:35.31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8B652B4-2CA8-4D73-B0D7-EB2C21E9B29F}" emma:medium="tactile" emma:mode="ink">
          <msink:context xmlns:msink="http://schemas.microsoft.com/ink/2010/main" type="writingRegion" rotatedBoundingBox="23496,16028 12152,15477 12578,6707 23922,7258"/>
        </emma:interpretation>
      </emma:emma>
    </inkml:annotationXML>
    <inkml:traceGroup>
      <inkml:annotationXML>
        <emma:emma xmlns:emma="http://www.w3.org/2003/04/emma" version="1.0">
          <emma:interpretation id="{05035810-0532-48E9-8B91-674E1ED1950C}" emma:medium="tactile" emma:mode="ink">
            <msink:context xmlns:msink="http://schemas.microsoft.com/ink/2010/main" type="paragraph" rotatedBoundingBox="14044,14497 19897,13989 19995,15126 14142,156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76C1679-2FC0-4DA6-B572-2AD2889CAB0F}" emma:medium="tactile" emma:mode="ink">
              <msink:context xmlns:msink="http://schemas.microsoft.com/ink/2010/main" type="line" rotatedBoundingBox="14044,14497 19897,13989 19995,15126 14142,15634"/>
            </emma:interpretation>
          </emma:emma>
        </inkml:annotationXML>
        <inkml:traceGroup>
          <inkml:annotationXML>
            <emma:emma xmlns:emma="http://www.w3.org/2003/04/emma" version="1.0">
              <emma:interpretation id="{B6B16C05-D642-4AA1-8517-666A02B9B5CA}" emma:medium="tactile" emma:mode="ink">
                <msink:context xmlns:msink="http://schemas.microsoft.com/ink/2010/main" type="inkWord" rotatedBoundingBox="14044,14497 19897,13989 19995,15126 14142,15634"/>
              </emma:interpretation>
              <emma:one-of disjunction-type="recognition" id="oneOf0">
                <emma:interpretation id="interp0" emma:lang="en-US" emma:confidence="0">
                  <emma:literal>3.</emma:literal>
                </emma:interpretation>
                <emma:interpretation id="interp1" emma:lang="en-US" emma:confidence="0">
                  <emma:literal>3 &amp;</emma:literal>
                </emma:interpretation>
                <emma:interpretation id="interp2" emma:lang="en-US" emma:confidence="0">
                  <emma:literal>3 *</emma:literal>
                </emma:interpretation>
                <emma:interpretation id="interp3" emma:lang="en-US" emma:confidence="0">
                  <emma:literal>3...</emma:literal>
                </emma:interpretation>
                <emma:interpretation id="interp4" emma:lang="en-US" emma:confidence="0">
                  <emma:literal>3 J</emma:literal>
                </emma:interpretation>
              </emma:one-of>
            </emma:emma>
          </inkml:annotationXML>
          <inkml:trace contextRef="#ctx0" brushRef="#br0">-2130 5841 166,'15'-7'561,"-2"-1"83,54-15 1674,-49 22-1869,-2 2-31,1 3-54,-1 3-74,18 7 110,-18-6-271,-3 1-35,-3 3-24,-2 0-18,-4 0-14,0-1-10,-8 1-6,0 0-5,-4-1-5,-7-1-5,-4-2-6,-2 0-10,2 0-15,-8-1-20,1-1-22,3-2-19,-1-1-11,4-1-7,-1-2-2,3-2 5,5-1 13,4-1 17,2-2 20,6-9-3,2 4 43,2-4 3,7-12 2,-2 10 9,0 3 9,0 0 13,2-7 62,-4 15-27,-6-1 8,2 1 6,-4 6 5,2 0 1,-6 2-2,1 3-5,-3 6-7,-15 9 47,7-6-63,-5 2-6,-1 1-10,-4-1-9,-3-2-5,-1 1-5,-4-3-3,1 0-2,-1-3-3,-3 1-2,3-8 1,1 0-1,4-4 0,1-5 0,3-4-1,4-5 0,-3-3 1,-5-33 2,19 22-6,1-3-1,1-5-1,-4-1 0,4-5 0,2-2 0,-13-50 6,11 50 7,-18-37 45,5 16 46,8 38-39,-1-13 70,-5 20-26,14 14-70,-3 8-12,3 4-11,-3 22 0,6-3-13,4 6-1,3 7 1,3 6 0,18 59 15,15 17 28,11 12 39,-25-65-31,-5-1 10,17 60 69,-31-64-69,-5-6-2,-8-2-5,-9-5-5,-9-5-3,-7-4-7,-7-6-3,-6-4 0,-4-9-3,-6-5-5,-1-9-4,-59-20 16,59-1-32,-46-45-36,54 21-33,7-6-42,6-6-60,10-3-96,4-2-141,14-10-144,5-1-202,0 2-175,5 1-66,-2 3-8,0 7 13</inkml:trace>
          <inkml:trace contextRef="#ctx0" brushRef="#br0" timeOffset="1498.8519">-20 6066 541,'7'-8'744,"-1"0"72,2 5 16,21-1 2494,-19 8-2733,-4-4-358,4 8 290,-10-5-404,3 0-23,-3 2 37,0-2-94,-3 2-9,-2 5 5,0-9-28,-6 7-29,3-8-35,-2 1-49,-3 2-74,-3 0-107,2-1-166,-6-4-155,3 2-251,-9-3-148,0 6-42,-6 1 5,2-2 26,-7 3 80</inkml:trace>
          <inkml:trace contextRef="#ctx0" brushRef="#br0" timeOffset="-839.3246">94 5190 207,'6'-8'486,"-1"1"36,3 1 420,-8 6-586,2 0-30,1 11 303,-1 19-27,1-8-331,0 4-32,-3 3-39,0 3-46,0 5-35,0 1-28,-6-2-23,-12 73 59,8-74-98,-1-5-9,-3 0-5,-5-2-5,4-3-2,-31 16 5,-43 2-3,52-34-10,2-1 0,-45 3-3,40-11-1,-32 0-4,44-4 3,1 0 2,5 1 5,4-2-2,5 1 0,-11 1-1,16-1 2,0 3-1,3 1 0,4 0-9,-3 1 9,1 3 0,6-1 7,1 1 5,0 2 8,4 1 6,20 12 38,-12-8-30,1-3 1,3 3-4,33 16 29,-39-18-50,-1-2-1,-7 0-1,-3-2 1,-6 0-1,-2 1 3,-7-1-1,-4-2 1,-4-3-1,-9 0 0,-28 0 4,23-3-10,0-1-1,4 0-1,1 0-1,3 0 1,9-1 1,1-1-1,3 0-2,5-1-1,3-2 0,2-1-1,6-2 1,2 1 1,-2-1-1,0 5 2,-1-1 4,1 3 5,-1-2 3,-2 1 5,3 5 4,-3-3 7,0 3 7,0-2 4,-3 3 2,3 0 1,-5 3 2,0-3 7,-6 5 4,-2-4 1,-5 9 0,-4-2-1,-7 0-2,-5 3-1,-4-3-4,-4 3-10,-5-1-10,-2-1-7,2 0-6,-46 6 5,16-6-8,45-6-8,-14-3 5,28-3-6,8-5 1,4 2-3,6-5 0,6-4-2,4-1-1,27-26-5,-15 19 2,4 0 0,61-44-5,-62 49 8,-2 5-2,-2-1 0,38-8-5,-43 35 4,-93 84 29,45-73-11,-84 40 49,70-41-37,-1-6 2,-100 26 70,100-38-66,1 1-1,-41-9 24,48-5-32,-25-19 6,39 11-22,4-7 0,3-3-2,-3-37-4,15 27-6,4-6-3,4-58-27,4 46 10,-4 1-2,1 1-2,-1 8-2,1 3-4,0 10-9,-3 3-17,-3-8-148,-2 28 28,0 1-75,-8 14-1165,13 19-103,2-8 679,22 33-787</inkml:trace>
          <inkml:trace contextRef="#ctx0" brushRef="#br0" timeOffset="728.5809">-5715 5904 487,'6'-9'577,"2"2"65,71-26 1804,-52 30-2052,2-4-39,48 3 207,-31 4-342,1 4-36,-2-1-29,43 11 86,-53-4-149,-1 1-16,-10 3-14,-6 0-10,-5 2-8,-9 2-8,-5-2-9,-7 1-7,-5 5-4,-5-5-3,-6 1-2,-1-3-2,-1 1-1,0 2-2,-20 4 2,25-10-8,2-5-1,6 0-1,6-1-3,-4 0 0,8-5 0,-2 3-2,5-2 1,3-2 1,2 0 2,0-2 0,3 2 1,3-4 1,-1 4 1,3 0 0,-1 4 0,1-2 3,3 3 5,0 2 9,-1 1 10,4 4 10,-4 6 11,5-6 9,6 7 9,0-1 5,3 4 1,-1-3-4,3 1-2,3 2-4,-2-2-5,-5-3-5,-1 5 0,-5-3-3,-2-3 5,-6 3 3,-12 16 69,-14-18-63,-7-2-2,-6-1-3,-8 2-7,-8-4-6,-4 0-11,-5-2-9,-4-1-9,1-2-5,-6-2-8,6-1-13,2-4-29,4-3-46,2 2-55,5-4-85,8 0-126,10-6-174,6 1-234,1-7-201,4-2-84,6-7-4,0 0 11,12-4 55</inkml:trace>
        </inkml:traceGroup>
      </inkml:traceGroup>
    </inkml:traceGroup>
    <inkml:traceGroup>
      <inkml:annotationXML>
        <emma:emma xmlns:emma="http://www.w3.org/2003/04/emma" version="1.0">
          <emma:interpretation id="{6B2AC56F-00D3-4D96-9124-6068B4E74F3A}" emma:medium="tactile" emma:mode="ink">
            <msink:context xmlns:msink="http://schemas.microsoft.com/ink/2010/main" type="paragraph" rotatedBoundingBox="21925,13779 12263,13365 12478,8355 22139,87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3027DD8-5624-4B9F-91CE-08A1A5974ED2}" emma:medium="tactile" emma:mode="ink">
              <msink:context xmlns:msink="http://schemas.microsoft.com/ink/2010/main" type="line" rotatedBoundingBox="21925,13779 12263,13365 12350,11346 22011,11760"/>
            </emma:interpretation>
          </emma:emma>
        </inkml:annotationXML>
        <inkml:traceGroup>
          <inkml:annotationXML>
            <emma:emma xmlns:emma="http://www.w3.org/2003/04/emma" version="1.0">
              <emma:interpretation id="{7DAA99F0-30D6-469A-B4B5-B4511B409147}" emma:medium="tactile" emma:mode="ink">
                <msink:context xmlns:msink="http://schemas.microsoft.com/ink/2010/main" type="inkWord" rotatedBoundingBox="17958,13609 15196,13491 15282,11472 18045,11590"/>
              </emma:interpretation>
              <emma:one-of disjunction-type="recognition" id="oneOf1">
                <emma:interpretation id="interp5" emma:lang="en-US" emma:confidence="0">
                  <emma:literal>In-FTI</emma:literal>
                </emma:interpretation>
                <emma:interpretation id="interp6" emma:lang="en-US" emma:confidence="0">
                  <emma:literal>In-Ile</emma:literal>
                </emma:interpretation>
                <emma:interpretation id="interp7" emma:lang="en-US" emma:confidence="0">
                  <emma:literal>In-III</emma:literal>
                </emma:interpretation>
                <emma:interpretation id="interp8" emma:lang="en-US" emma:confidence="0">
                  <emma:literal>Ins-III</emma:literal>
                </emma:interpretation>
                <emma:interpretation id="interp9" emma:lang="en-US" emma:confidence="0">
                  <emma:literal>In-I-to</emma:literal>
                </emma:interpretation>
              </emma:one-of>
            </emma:emma>
          </inkml:annotationXML>
          <inkml:trace contextRef="#ctx0" brushRef="#br0" timeOffset="-5148.5957">-1836 3798 173,'6'-9'443,"4"-13"388,6 1-75,-11 13-335,-2 4 5,-19 21 243,-8 15-273,11-9-219,-25 34 134,15-25-191,-4 6-22,-4 1-17,-4 3-17,-7 2-13,-4 1-12,-7 0-8,0 3-9,-6-1-7,-2-4-3,-63 39 3,62-44-11,5-4-1,6-3 0,1-6-1,7-2-1,-61 23-14,60-31-76,25-13-43,-2-11-400,12 0 96,-1-7-171,-14-52-1609,19 42 1503</inkml:trace>
          <inkml:trace contextRef="#ctx0" brushRef="#br0" timeOffset="-2789.3309">-2513 2641 524,'8'-11'537,"0"-1"18,-6 2-38,2 4-60,0-1-38,-1-1-22,-2 3 377,-1 1-417,0 2-44,0 2-60,0 0-52,0 0 93,-1 2-188,1 2-19,-7-3-13,3 3-11,-1 1-8,-3 2-5,0 2-4,-2 2-8,-1 1-5,-2 3-7,0 0-4,0 3-2,-3 1 0,4 1 0,-1 1 0,0-1-1,0 1-3,5-2-2,-2 0-1,2-2-4,-1-1-2,2 0 0,1-2-3,-2-2-9,0 0-21,-3-4-37,-2 3-54,-5-4-80,-17-2-566,3 0 192,3-2-175,-3 1-84,-10 1-27,-3 2 9,2 1 52</inkml:trace>
          <inkml:trace contextRef="#ctx0" brushRef="#br0" timeOffset="-3196.098">-2837 3268 345,'0'-7'466,"3"0"-15,2-17 554,0 6-155,-5 18-559,3-5 1,0-2-9,4-8 493,-7 11-558,3 2-15,0-1-15,-3 1-9,2 0-10,-2 2-12,3 0-15,-3 0-17,0 2-16,0-2-15,-3 11 74,3-3-89,-2 6-4,-1 2 2,-5 3 4,3 1 5,-3 6 4,-2-1-5,-1 6-5,-2-1-6,-1 2-10,-2 2-8,0-3-9,0 4-11,3-1-1,-18 32 19,18-35-32,1-1 2,0 3 0,0 1-2,2-3 5,0-2-3,2 2 3,-3 0-3,3-1-3,2-2-2,-6-2-4,4 1-1,7-8-3,-6 5-2,3-7-5,4 1 0,-2-5-1,2 1 4,2 1-4,-2-2 0,3 1-1,-3-5-2,0 1 1,0-3-1,0 0 4,0-3-3,-3 0 1,3 0-2,0-2 4,-2-1 0,2-1 2,-6 4-2,1-4-1,3 1-1,-4 1-7,4-2-11,-1 0-16,0 0-21,-2 0-25,3-2-38,2 2-39,-3-5-58,3 4-60,3-6-65,-1-5-101,9-2-90,-3-4-105,-1-5-136,4-3-86,-2-8-17,4 2 12,-5-3 42</inkml:trace>
          <inkml:trace contextRef="#ctx0" brushRef="#br0" timeOffset="-4849.1877">-2834 3599 288,'3'-22'529,"-3"1"34,2-5 390,-84 185 1198,29-65-1924,27-41-165,-36 48-2,-4-7-43,-29 30-52,68-93-26,3-2-52,-37 31-899,47-56 602,4-4-131,-3-4-76,4-7-17,-6-20-553</inkml:trace>
          <inkml:trace contextRef="#ctx0" brushRef="#br0" timeOffset="-2103.2002">-3392 3457 508,'6'-7'639,"5"2"60,-1 4-28,1 1-98,-3 0-70,-1 1-42,-1 4-40,2 13 266,-1 4-220,-7 13-155,0-16-202,0-1-24,-5 0-21,3 1-16,-4-1-15,1-2-9,-3 0-8,0-2-7,-5 0-4,0-2-5,0-1-5,-1-3-7,-5 0-5,4-1-5,-1-3-1,3-1-2,-7-3-20,11 0 28,5-3 3,0-1 6,3-3 5,1 0 2,1-2 1,4-1 3,2-2 6,1 4 9,-3-1 9,3 2 8,-7 2 9,4 1 8,1-2 5,-4 4 5,4 0-2,-6 2-6,2 0-5,-2 0-3,0 2-4,0 6-5,0-4-4,-2 3-5,2 0-1,-6 2-3,4 1-2,-4-2-6,1 2-5,4-1-4,-6 1-4,2-2-5,1-1-5,-5-3-7,1 0-5,4 0-5,-4-1-2,0-3 0,1 0-1,-4 0 4,1-3 2,-1-1 6,1 0 5,-1 0 3,3 0 2,-1 1 2,-1-2 1,2 2 1,0-1-1,0 4 1,3 0 0,0 0 0,-1 0-1,1 4 0,3 0 0,-6 3 1,2 2 1,0 1 1,-2 2-1,0 1 6,-4 2 0,-1-3 6,1 5 0,-1 3 0,-2-2 1,-5 1 1,0 1-1,1-1-2,-8 1-2,4-1-4,-1 0-1,-3 0-1,1 0 0,-6-2-2,2 1 1,-2-2 2,-4-1 1,-1-4 1,-3 0 6,-5-6 7,4-3 4,-7-2 5,-5-7 2,0-4 0,6-8 1,-1-4-2,13-6-6,6-8-5,14-5-7,12-11-17,13-13-26,11-6-42,12-18-76,9-5-89,67-133-613,-48 102 218,0-7-200,-2-6-84,-6 8-19,5 7 30,-2 20 58</inkml:trace>
          <inkml:trace contextRef="#ctx0" brushRef="#br0" timeOffset="-9753.0624">-7458 2908 327,'-1'0'472,"-3"0"-19,1 0-71,3 0-104,12 8 234,10 7-278,65 22 175,7 5-52,33 1-5,29-4-75,-73-20-175,-1-1-31,3 1-28,-5 0-17,74 16-5,-85-17-18,-1-2-2,-4 2-2,-2-4-1,-2-1-3,-6-4 0,-2 1-16,0-4-27,-8 0-42,-6-2-49,1-2-44,-10 1-40,-5-1-36,-5-2-53,-3 2-98,5-6-654,-10-4-38</inkml:trace>
          <inkml:trace contextRef="#ctx0" brushRef="#br0" timeOffset="-9383.1565">-5861 3167 776,'3'2'369,"32"3"430,-24-3-668,2-2 5,77 28 1378,-77-20-1318,3 4-17,18 21 124,-14-21-180,1 5-15,-3-1-13,3 3-9,3 0-8,-5 0-8,0 0-8,-1-1-8,13 14 31,-20-16-55,-3-3-5,-3 1-6,-5 2-3,-5-2-1,-6-2-1,-4 0-1,-9 3 0,-5-4 0,-6 0-2,-50 18 9,38-14-14,-1-4-5,5 1-6,-33 8-63,49-8-15,-27 12-566,46-16 311,3 14-989,11-15 707,10-6-27,48 3-538</inkml:trace>
          <inkml:trace contextRef="#ctx0" brushRef="#br0" timeOffset="-7018.1037">2091 3665 359,'0'-7'396,"0"0"-44,0 1-73,0-2-72,0 1-44,0-6 106,0-5 4,0 15-116,0-5 20,0 0 468,0 8-409,0 0-2,0 0-11,0 0-17,0 0-26,0 0 91,0 0-170,4 4-14,-3 3-10,3 5-10,-1 2-7,2-1-3,3 3-2,0 3-2,-4-2-7,4 5-8,-3 1-7,3-4-2,0 0-6,-3-1-7,0 0-3,0 19 0,-5-20-9,0-5 1,-2 14-3,-14 2 11,8-20-7,-29 11 10,11-11-6,12-5-6,-7-2 0,-16 2-2,16-3-2,4 0-1,-59-11-13,59 7 8,-4-3 0,-2 3 0,3-3 0,-6-1 1,-1 4 0,1 0 3,3 0 0,-1-1 0,10 2 1,-13-1 1,4 1 3,20 3-3,3 0 2,13 0 5,-2 3-1,-1-3 3,22 4 17,-18 1-10,5-2 2,-4 1 0,19 4 13,-18-1-20,-3 1-2,-4 0-3,6 7-1,-11-8-4,-7 12 3,-6-2 2,-3-8-4,4 1 1,-1-5 0,-4 2 0,-13 9 3,7-9-6,1-3 0,-3 3 0,-1-3-2,-7 0-1,0-3 1,-25 1-5,28-2 5,0 0 0,-12-2 1,22 1 2,-5-6 4,14-1 1,4-3 0,6 3 1,4-12 9,12-2 5,-4 0 2,-7 11-7,-4 0 1,4 3 2,-3-3 0,-2 4 2,1-1 3,-3 1 31,2 6-29,-3-3-1,0 1 39,0 3-37,0 0-20,0 0-4,4 0 0,-4 0-3,-4 3-2,1 1 0,2-3 0,-6 5 2,2-5 0,1 7 0,-4-1 1,0 1 4,1-1 1,-7 0 1,-1 1 4,-1-3 1,-1 5 0,-4-4-1,-5 1 1,-32 8 7,28-9-12,-4 4-3,4-5 1,-4 2-5,0-3 3,5-1-1,1 2 0,2-5 1,3 0 0,3 0-1,-19 0 7,23 0-5,3-4-2,2 3 2,-10-6 0,15 3-1,-1 1 0,1-2 1,-2-7 5,1 5-3,3 0 1,2-2 1,-4-10 11,6 7-11,0-11 6,0 12-7,-2-1-2,-1 3-3,3-1 0,0 1 1,-2 0-1,2-1 0,-3 5 0,0-6-2,3 3 1,0 1-1,0 0 0,0-2-1,0 2 1,0 0 1,0 0 0,0 1 1,0 2 4,0-2 1,0 2 1,0 2 5,-2-2 0,2 1 0,0 0 1,0 1 0,0 2-1,0-2-2,-3-3 12,3 5-19,0 0-1,0 0-1,0 3 0,0-3-1,0 2-1,-2 0-1,2 0 0,-6 8-5,-2 7 1,6-5 3,-9 14 1,6-11 2,-3 1 4,-1 0 1,-16 16 15,-31 17 27,2-18-10,-17-8-6,31-11-19,-90 8 13,84-16-26,-4-1-7,-37 1-57,9-11-125,44 2 24,-9-14-418,27 5 150,8-3-64,3 1-121,5-3-121,5-1-52,23-22-782,-7 21 895</inkml:trace>
          <inkml:trace contextRef="#ctx0" brushRef="#br0" timeOffset="-6520.3853">1820 3230 504,'16'-13'443,"-3"3"-46,13-21 476,-24 22-583,6-5 335,-4 9-300,0 2-5,-4-1-9,0-3 225,3 7-325,-2-1-37,-1 1-24,4 1-12,-3-1-9,-1 6 114,-1-6-131,-3 1-7,3 4-2,-18 2 91,4-3-106,-9 4-6,-6-4-8,-9 6-8,-6-4-11,-3 2-10,-5-1-11,-2 2-13,3-1-13,-3-1-20,0 4-34,4-3-59,1 3-75,4-4-124,4 0-127,-141 34-3509</inkml:trace>
          <inkml:trace contextRef="#ctx0" brushRef="#br0" timeOffset="-6167.3345">-89 3549 6240,'2'12'98,"1"15"64,-11 39 50,0-48-179,-5-1-7,-1-2-3,-12 3-4,-133 30 12,105-41-72,-6-1-56,-2-3-79,1 0-130,1-6-136,-2 0-172,-1-1-190,-57-12-1025,59 2 906,8 3 46</inkml:trace>
        </inkml:traceGroup>
      </inkml:traceGroup>
      <inkml:traceGroup>
        <inkml:annotationXML>
          <emma:emma xmlns:emma="http://www.w3.org/2003/04/emma" version="1.0">
            <emma:interpretation id="{F6B0EFA4-DBC2-4F24-BF40-FEC2E24ED53A}" emma:medium="tactile" emma:mode="ink">
              <msink:context xmlns:msink="http://schemas.microsoft.com/ink/2010/main" type="line" rotatedBoundingBox="15501,8539 21284,8493 21298,10193 15515,10239"/>
            </emma:interpretation>
          </emma:emma>
        </inkml:annotationXML>
        <inkml:traceGroup>
          <inkml:annotationXML>
            <emma:emma xmlns:emma="http://www.w3.org/2003/04/emma" version="1.0">
              <emma:interpretation id="{B57D3F6E-4012-4495-8BB2-7FAE8D182C59}" emma:medium="tactile" emma:mode="ink">
                <msink:context xmlns:msink="http://schemas.microsoft.com/ink/2010/main" type="inkWord" rotatedBoundingBox="15501,8539 21284,8493 21298,10193 15515,10239">
                  <msink:destinationLink direction="with" ref="{BA5FBD40-9A4A-4E7F-BD5B-08303D3830F0}"/>
                </msink:context>
              </emma:interpretation>
              <emma:one-of disjunction-type="recognition" id="oneOf2">
                <emma:interpretation id="interp10" emma:lang="en-US" emma:confidence="0">
                  <emma:literal>BID.</emma:literal>
                </emma:interpretation>
                <emma:interpretation id="interp11" emma:lang="en-US" emma:confidence="0">
                  <emma:literal>BII.</emma:literal>
                </emma:interpretation>
                <emma:interpretation id="interp12" emma:lang="en-US" emma:confidence="0">
                  <emma:literal>s...</emma:literal>
                </emma:interpretation>
                <emma:interpretation id="interp13" emma:lang="en-US" emma:confidence="0">
                  <emma:literal>b...</emma:literal>
                </emma:interpretation>
                <emma:interpretation id="interp14" emma:lang="en-US" emma:confidence="0">
                  <emma:literal>BPID.</emma:literal>
                </emma:interpretation>
              </emma:one-of>
            </emma:emma>
          </inkml:annotationXML>
          <inkml:trace contextRef="#ctx0" brushRef="#br0" timeOffset="-23771.4425">-3517 801 401,'0'1'420,"0"3"-29,0-4-66,0 0-68,0 0-31,0 0 2,3-4 16,-2 3 11,6 1 10,-2-2 9,4-2 5,3 3 2,0-2-9,4 0-22,16-2 184,-11 5-242,0 0-15,0 4-16,3-4-18,-1 1-14,-3 5-13,1-5-17,-3 5-13,1 0-14,0 0-9,-2 0-10,-5 1-8,1 0-9,0 0-9,0-1-6,6 13 6,-17-10-19,4-2 1,-6 4 1,-6-3 0,-2 0 1,-5 2 0,-26 7 12,17-10-13,-4 2-1,-3 1-2,0-1-2,7-2-3,-2 0 0,6-1-1,2 1 0,7-2-1,-12 6-2,22-8 1,6 1 1,26 3 1,-18-6-1,4-1 1,0 0-1,5 3 1,-1-3 0,1 1 0,2 2-1,-2 1 1,-3-1 1,1 2 1,-4 2 2,1-3 0,-5 4 1,12 5 14,-18-6-4,3 2 3,-3-1 3,-1 0 4,1 3 3,3-3 3,-5 5 0,1-7 1,1 7-2,-7-7 3,-1 4 4,0-1 3,-4 0 1,-8-2 5,-2 2-1,-7-2-2,-8 0-3,-6-2-7,-65 6 9,40-8-48,-14 1-39,-3-4-63,-8 0-104,-89-7-759,83-1 159,-7 5-123,-3-2-47,-5-2-17,5 0 26,-5 2 80</inkml:trace>
          <inkml:trace contextRef="#ctx0" brushRef="#br0" timeOffset="-24875.5518">-3240-333 555,'8'-14'480,"-6"3"-28,9-15 279,-9 11-373,-2 4-1,4-8 363,-4 5 5,0 10-393,0 1-52,0 1-52,0 4 102,4 10-115,-4 0-138,11 56 112,-9-39-126,2 6-3,3 2-2,-6 6-6,3-3-8,-3 5-8,-1-2-6,-1-3-5,-3 1-6,0-1-3,-6 34 5,3-41-15,3-1-2,0-4 0,0-2-1,-1-1 0,0-3-1,2-5 2,1 1-2,-1-3 2,0-3-1,3-1-3,-2-3-3,2-1-8,-3-5-11,3 2-22,-2 2-32,2-6-50,-3 0-61,0-3-102,3-2-109,0-2-77,-5 3-124,-3-3-146,0-1-64,-2 0-13,2 0 20,5 1 77</inkml:trace>
          <inkml:trace contextRef="#ctx0" brushRef="#br0" timeOffset="-25769.9422">-493 592 424,'3'-15'579,"2"7"49,13-10 479,-6 10-651,3 5-36,2-2-19,4 2-29,0 0-45,27 3 168,-22 3-311,1 0-32,-1 2-30,-5-3-31,-2 4-22,2 0-17,13 13 48,-31-15-80,-6 0-3,-2 1-3,-5 1 0,-6-2-5,-5 0-8,-1-2-8,-2 1-16,-5-3-20,3 0-19,-3 2-17,4-2-9,-1 0-4,8-2 2,1-1 6,4-1 14,5-1 17,-3 4 18,9-5 14,-4 0 10,6-4 7,3 2 6,0 0 9,2 1 15,3 0 14,-3-1 13,3 4 12,0-3 11,-2 2 10,2 3 6,-3-3-1,1 3-9,-4 0-10,-2 2-9,0 0-8,-2 0-7,-9 4-8,-2 1-5,-1 2-7,-13 1-4,-7 3-3,-1-3-2,-7 5-4,-1-4-3,1 2-5,-3 0 0,-42 6 0,46-12-4,4 0 0,1-3-1,4 1 1,7-3 0,-17-10 1,24 3-1,2-4-1,-10-19 3,18 11-2,2-4-1,-5-1 0,6-4 0,-3-2-1,3-4 0,0-5 0,-1 0-1,1-5 0,4 2 0,-11-46 0,11 47-1,-6 3 4,6 0 4,-3 9 8,1 0 12,-2 6 2,4 2 8,1 4 4,-3 6 3,-1 4-3,3 3-5,-2 4-7,3 4-9,0 8-4,0 5-7,0 6-3,0 7-2,4 2 0,4 44 9,0-29-6,0 0 0,9 55 7,-11-50-8,2-4-1,-3 3 0,6 42 4,-8-51-6,-3-4 2,-14 32 5,7-43-4,-5 0-1,-8-7 1,3-1 0,-7-3 0,-2-1 0,-1-7 0,-5-1 0,-4-3-1,-1-4-1,-4-7 0,2-4-2,-3-2-2,4-6-11,-29-30-67,38 20-14,9-8-67,4-2-88,4-8-137,7-6-106,-2-3-175,2-1-151,1 2-72,-6 1-19,-6 8 24,-8 2 60</inkml:trace>
          <inkml:trace contextRef="#ctx0" brushRef="#br0" timeOffset="-26720.593">1394 248 498,'1'-5'428,"6"-2"-26,-3-9 307,-2 2 32,1 2 446,-3 11-787,0 1 306,3 5-206,-1-4-311,6 20 96,18 31-23,-13-29-201,-2 3-12,-2 1-11,-1 0-10,0 29 8,-24 29-8,-11-35-12,0-30-8,1-1 0,-1 0-1,-10-6-4,0-2-4,-1 0-6,-1-6-4,2 2-5,-62 7-49,71-13 43,6-1 1,-28 0-18,42-4 31,-6-3-1,9 3 5,2-4 2,0 4 1,3-10-4,6 4 0,-4 5 1,9 0-3,7 8-1,-9-1 4,-1 3 2,3-3-1,2 5 1,-5 1 2,-1 0 0,1 3 0,0-3 0,-3 3-1,-1-3 1,3 3 0,-7 8 1,-11-1 3,2-8-3,3-4 3,-7 1-3,-3 0-4,-1-3-5,-3-3-4,-21-1-30,21 0 18,-4-1-1,2-4 1,3-1 4,6 1 4,3 2 4,-6-12 4,8-10 6,8 16 1,3 2 1,-1-1 0,-2 1-1,3-1 1,0 4 0,-3-3 2,0 7 1,0-7 3,0 7 0,0-1 1,0 1 2,-3 0 4,0 0 1,-4 1 20,1 2-13,1 1 1,0-4 3,-3 0-1,-1 4-3,-3-1-1,-2-2-3,-5-1 0,-20 0 5,17-1-15,1-2-2,0-1 1,-3-4-2,6 4-1,2-7-2,2 4 1,3 1-1,1-4-1,-1 1 1,6-2 0,0 2 0,2-1 0,1-2-1,2 4 0,2 1-1,1-4-1,2 3 1,0 0-1,6 0-1,-1 3 1,1 0 0,2-2 0,1 3 0,-1-2 1,6 5 0,-6-2 0,0 1 0,-3 2-1,1 2 0,-3 1 1,-2-2-1,1 5 0,-6 0 0,-2 6 0,-11-4 2,4 3 0,-4-3 0,-3 3 0,-6 0 2,-25 12 2,17-11-2,-35 11-1,30-11 0,-70 19 1,70-20-2,4-3 0,-22 0 1,31-8 3,1 0 5,3 0 9,-5-8 48,3-11 44,17 7-41,-4-6 5,4 1-1,-1-5-3,1-6-7,-4 1-11,-1-44 21,1 29-51,-2-1-6,3 0-6,-8-49-1,4 8-6,4 47-2,-1-24-1,4 38-2,-1 4-8,-7-14-115,-9 37-323,11 4 160,3 17-628,3-6 295,4 0-158,17 23-955,1-16 879,7-1 56</inkml:trace>
          <inkml:trace contextRef="#ctx0" brushRef="#br0" timeOffset="-26418.7506">1297 900 269,'13'0'524,"0"0"62,0 0 515,-7 0-646,-1-3-35,-3 3-27,4 0 327,-9 0-203,0 0-347,-4 0 42,1 0-162,-4 0-48,-1-1-61,-2 1-108,-4-4-113,-4-4-95,-2 2-168,-11 1-150,-10-3-81,-11 1-29,-11 1 9,-12-4 79</inkml:trace>
        </inkml:traceGroup>
      </inkml:traceGroup>
    </inkml:traceGroup>
    <inkml:traceGroup>
      <inkml:annotationXML>
        <emma:emma xmlns:emma="http://www.w3.org/2003/04/emma" version="1.0">
          <emma:interpretation id="{0F740C44-8A67-46DA-8420-335D7E233F0D}" emma:medium="tactile" emma:mode="ink">
            <msink:context xmlns:msink="http://schemas.microsoft.com/ink/2010/main" type="paragraph" rotatedBoundingBox="23842,8911 17478,8602 17559,6949 23922,72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619E77-D0DE-4AF7-8775-16FDE4D68B20}" emma:medium="tactile" emma:mode="ink">
              <msink:context xmlns:msink="http://schemas.microsoft.com/ink/2010/main" type="line" rotatedBoundingBox="23842,8911 17478,8602 17559,6949 23922,7258"/>
            </emma:interpretation>
          </emma:emma>
        </inkml:annotationXML>
        <inkml:traceGroup>
          <inkml:annotationXML>
            <emma:emma xmlns:emma="http://www.w3.org/2003/04/emma" version="1.0">
              <emma:interpretation id="{3BD7C3C2-C055-4CDF-A4F2-EA6DE1931B75}" emma:medium="tactile" emma:mode="ink">
                <msink:context xmlns:msink="http://schemas.microsoft.com/ink/2010/main" type="inkWord" rotatedBoundingBox="23859,8554 21522,8441 21585,7144 23922,7258"/>
              </emma:interpretation>
              <emma:one-of disjunction-type="recognition" id="oneOf3">
                <emma:interpretation id="interp15" emma:lang="en-US" emma:confidence="0">
                  <emma:literal>W</emma:literal>
                </emma:interpretation>
                <emma:interpretation id="interp16" emma:lang="en-US" emma:confidence="0">
                  <emma:literal>F</emma:literal>
                </emma:interpretation>
                <emma:interpretation id="interp17" emma:lang="en-US" emma:confidence="0">
                  <emma:literal>w</emma:literal>
                </emma:interpretation>
                <emma:interpretation id="interp18" emma:lang="en-US" emma:confidence="0">
                  <emma:literal>T</emma:literal>
                </emma:interpretation>
                <emma:interpretation id="interp19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-32782.6111">4060-1060 262,'8'-22'936,"0"7"-580,0-8 115,-11 11-125,-7 6 144,-1 6-72,9 0-202,-2 0 1,-3 2-9,2-2-16,2 3-19,-2-2-23,-3 4 87,7-2-139,-2 5 60,1 0-89,2-5-2,0 15 61,0-6-66,0-4-2,0 4 0,0 0-5,0 2-1,0 0-1,0 1-4,0 4-3,0-1-4,0 1-4,-3 3-2,0-1-1,3 0-1,0 2-1,0-1 1,6 19 35,-6-20-34,5 1-1,-4-1-1,3-1-5,0 19 15,1-19-27,2-4-4,-7 2-2,1-2-2,-1 2-1,3-6-2,1 5-1,-4-6 0,0 4 0,0 6 3,0-12-4,0 0 0,0 7 2,0-9-3,0 0 1,0-2 0,0-1-1,0 1 0,0 0 1,0-3-2,0 1 0,0-1-2,0-2-2,0 2-7,0 0-9,0-2-14,0 0-23,0-2-33,0 0-33,1 0-39,2-3-58,-1 0-88,4-2-75,-4-2-55,-2-4-79,0-2-105,-10-15-822,6 14 715,-4 1 64</inkml:trace>
          <inkml:trace contextRef="#ctx0" brushRef="#br0" timeOffset="-30662.8809">3946-1649 1537,'8'-15'227,"16"-16"315,-3 11 44,-16 15-368,0 0 1,0 3-8,-2-1-16,0 11 172,-9 1-198,1 2-11,-5 5-8,-6 2-10,-5 1-1,-1 0-2,-10 2-13,-2 1-16,-5-1-20,-4 0-18,-7 3-16,-1-4-14,1 0-8,-4 0-10,2-1-7,-45 18 1,47-22-11,7 2-1,-2-4 0,6 2-1,4 0 0,1-3-2,5 2 0,4-2-1,0 2 0,5 0 0,-3-3 1,4 4-1,-20 9 3,22-6-1,1-1 0,1-2 0,-17 8-1,11-2-2,15-11 0,-2-5 0,1 10 0,7-7 3,7-1 0,-6 0 1,8 2-1,-1 1 1,0-4-1,0 5-1,0-1-1,1 1 0,-1 0 0,10 15 0,-7-10-1,-1-1 1,3 1 0,3 0 0,-2-1 0,5 1-4,-1-1 2,0 3 1,14 13 1,-23-18 0,3 1 0,-6-3 0,2 0 5,-5 0-2,-1 1 0,-2 7 0,0-8-3,0 3 2,0-8-1,-2 1 0,-1 2-1,3-2 0,-2-2 0,2 2 0,-3-2 0,0-2 1,3 3 0,-2-1 0,-6-4 2,4 3-2,-8-4 1,-1 3-1,-3-3 1,-30-3 0,20 3-1,-4-4-1,-33-4 2,33 1-2,-1 2 0,4-2 1,4 0 0,-1 2-1,7-1 0,1 0 0,3 2 2,3-1 0,1 4-1,2-2 2,2 0 2,2 3 3,2-1 4,-3 1 21,8 0-13,0 0 1,4 0 0,2 1-1,3-1-2,3 6-4,0-5-4,-2 4-2,6 2-4,-6-2-1,5 2-1,-6 0-2,10 7 1,-12-5-1,-6-3 0,-2-2 0,-1 4 1,-4-2 1,-5-2 1,-1 4-1,-4-5 3,-27 5 3,17-8-7,-4 0 2,-3 0-1,0-3-2,0 2-1,4-3-2,2 1 1,-1-1-1,3 0 1,7 0 1,1-2 0,0-2 0,5 3 1,2-2 1,1-2-1,5-1 2,0-2 2,0 3 2,3-3 2,-1 4 3,4-4 2,-1-6 20,-2 11-14,2 0-3,-3 2 2,-2 5-1,3-3-3,-3 1-2,0-1-3,0 3-1,0 0-1,-3 3 0,1-1 0,-3 1 2,-3 2 2,-3 2 0,1 0 0,-39 19 24,28-21-25,-2 2-2,-22 8 1,20-9-5,4-1-1,0-3 3,-1 1-2,-17-6 13,18-1 1,5-3 7,0 2 8,3-2 13,4-2 13,-3 1 12,6-6 7,-5 2 2,6-7 1,0 2-4,0-4-8,-1-5-12,1-3-10,2-7-11,-2-3-10,3-6-9,2-1-4,-3 1-6,0-3-2,1 1-2,-1 4 0,-2 3-2,-3 5-3,0 1-9,0 7-16,2 7-26,-5 3-33,-2 7-49,-5 3-65,1 7-88,-8 6-128,0 3-95,-6 7-129,-2 3-160,-4 1-62,-5 6-16,7 0 20,-5 2 62</inkml:trace>
          <inkml:trace contextRef="#ctx0" brushRef="#br0" timeOffset="-32347.3379">3781-811 435,'-2'-4'400,"-6"-3"262,-5 2-232,-6-3 73,6 2-172,4 5 1,6 2-172,1 1-8,-1-2-2,3 5-3,0-1-2,3 3-7,-1 0-6,4 1-6,-1-1-4,3 5-4,-3-1-15,3 3-13,-4-1-15,4 5-10,-6-4-7,4-2-10,-1 1-8,-5-1 0,0 2-3,0 9 31,-5-13-35,-1 4-2,-2-6-4,2 4-1,-6-1-3,3-3-4,-17 8 11,5-9-22,2-2-1,0 2 0,-9-3 0,3-1-4,2-1 0,-9-2-2,7 0 0,-3-2 1,1-1-2,-21-4-1,11-2-7,23 5 0,-1-4-8,5 4-10,-2-4-59,7 1 16,2 3-26,-1 0-42,4-4-61,7 0-355,-6 2 227,6-1-28,-6 2-49,4-2-78,2 1-74,-6-1-21,4 0 16</inkml:trace>
          <inkml:trace contextRef="#ctx0" brushRef="#br0" timeOffset="-31986.8216">3612-830 256,'7'-5'428,"-6"-2"-23,7-5 218,-4 6-394,4-2 192,-3 1 23,-4 5-207,2 2 7,1-7 223,-4 6-81,0 1-235,0 0-30,0 0-28,1 0-17,-1 0-13,0 0-7,0 0-4,0 0 0,-1 0 1,1 0 1,-4 0 2,1 0 3,2 1 67,-4 6 46,5-5-127,-3-2-6,3 0-10,0 0-7,0 0-8,0 0-4,0 0-3,0 0-41,0 0-21,0 0-52,3-2-105,-3-1-98,1-2-97,3 1-164,-4-3-124,0 4-69,0-1-28,0 2 18,0 2 87</inkml:trace>
        </inkml:traceGroup>
        <inkml:traceGroup>
          <inkml:annotationXML>
            <emma:emma xmlns:emma="http://www.w3.org/2003/04/emma" version="1.0">
              <emma:interpretation id="{2F4F4768-1863-4310-9971-6A189E99D37B}" emma:medium="tactile" emma:mode="ink">
                <msink:context xmlns:msink="http://schemas.microsoft.com/ink/2010/main" type="inkWord" rotatedBoundingBox="21352,8368 19568,8281 19623,7147 21407,7233"/>
              </emma:interpretation>
              <emma:one-of disjunction-type="recognition" id="oneOf4">
                <emma:interpretation id="interp20" emma:lang="en-US" emma:confidence="0">
                  <emma:literal>F:</emma:literal>
                </emma:interpretation>
                <emma:interpretation id="interp21" emma:lang="en-US" emma:confidence="0">
                  <emma:literal>Fr.</emma:literal>
                </emma:interpretation>
                <emma:interpretation id="interp22" emma:lang="en-US" emma:confidence="0">
                  <emma:literal>Fr,</emma:literal>
                </emma:interpretation>
                <emma:interpretation id="interp23" emma:lang="en-US" emma:confidence="0">
                  <emma:literal>IF:</emma:literal>
                </emma:interpretation>
                <emma:interpretation id="interp24" emma:lang="en-US" emma:confidence="0">
                  <emma:literal>F}</emma:literal>
                </emma:interpretation>
              </emma:one-of>
            </emma:emma>
          </inkml:annotationXML>
          <inkml:trace contextRef="#ctx0" brushRef="#br0" timeOffset="-29269.4366">72-1785 436,'8'-11'660,"-2"-3"51,-3 9-8,0-3 330,-15 16-339,-17 19-196,-8 20-713,3-8-499,12-17 123,-4 1-104,-49 28-824,36-22 805</inkml:trace>
          <inkml:trace contextRef="#ctx0" brushRef="#br0" timeOffset="-29445.8566">-172-1292 616,'16'-15'707,"-3"7"52,-1-3-49,-2 6-89,5-5 452,2 17 37,1 39-594,-13-22-425,1 6-23,-4 6-17,-2 1-12,0 4-10,-2 1-8,-4 0-9,1 2-21,-5-3-31,2-5-50,3-1-58,-3-2-78,4-8-108,-3-2-94,5-4-63,-4-6-95,0-2-123,-2-3-65,-4-5-17,6-6 32,0-5 82</inkml:trace>
          <inkml:trace contextRef="#ctx0" brushRef="#br0" timeOffset="-30010.7212">1342-958 457,'36'-11'1863,"-25"11"-1349,2 3-66,-7 1-54,15 8 260,-10-1-400,-3 1-65,5 12 56,-11-10-169,-2-2-16,0 0-12,-2 4-14,-9-6-11,3 2-8,-7-1-9,2-3-13,-6 4-13,2-5-14,-4-1-14,0 2-10,0-8-6,2-3-2,-1 3 7,6-5 6,3 1 12,1-1 12,4 1 12,1-3 10,5-1 8,0-1 10,0 2 12,5-1 15,-5-3 11,0 4 16,0 0 18,3 0 15,2 2 9,3 4 3,-3-1-1,1 2-9,-4 0-10,1 0-13,-2 3-15,-1 1-11,0-1-10,0 2-8,-4 9 19,-4-7-31,1 2-2,-1-1-2,-8-1-2,0 0-3,2 0-4,-6-2-4,-15 4-17,17-5-4,2-1-5,4-1-5,-1-2-4,0-2-1,2-1 1,3 2 5,1-4 3,-1 0 7,2 0 4,-1 1 5,4-4 4,0 4 3,3-3 3,0 2 7,0 2 5,3-1 6,-3 3 4,0-3 2,0 4 2,0 0-2,0 0-2,0 5-5,0-1-4,-3 6 3,-7 9-5,2-7-2,-1-1 1,-7 0 3,-2 5 2,-1-2 0,-4 1 0,-1 0 2,-3-2-4,-31 8 11,29-14-16,-1 0-1,-1-4 1,-39-9 12,36-3-11,0-4 2,9-3 2,-1-3 2,8-6 0,7 1 0,3-7-2,8-4-1,8-4-2,5-3-1,6-9-3,4 0-4,2-6-4,7 4-6,58-82-82,-64 101 6,-2 4-45,2 3-55,15-10-475,-5 11-367,-23 22 319,-1 1-77,4 9-828,-8 2 879</inkml:trace>
          <inkml:trace contextRef="#ctx0" brushRef="#br0" timeOffset="-29697.9024">1568-1330 520,'15'-19'634,"-5"4"57,-6-3-50,-4-1-88,0 3-52,-8-2-34,-1-1-23,-7 4-45,-2-1-66,0 2-61,-1 2-46,-15-9 108,20 13-216,3 3-29,1-2-22,-1 1-20,6 5-14,3-3-11,-4 4-9,1 4-5,0-3-3,-3 6-4,-1 4-1,-4 0-15,-6 4-27,4 0-47,-6-1-54,-4 5-86,-3-3-121,1-1-98,-10 3-103,2-2-157,-7 0-92,-4 5-30,1-2 5,-2 0 54</inkml:trace>
        </inkml:traceGroup>
        <inkml:traceGroup>
          <inkml:annotationXML>
            <emma:emma xmlns:emma="http://www.w3.org/2003/04/emma" version="1.0">
              <emma:interpretation id="{74033AF4-563C-43C7-BA73-94564DD1B2D7}" emma:medium="tactile" emma:mode="ink">
                <msink:context xmlns:msink="http://schemas.microsoft.com/ink/2010/main" type="inkWord" rotatedBoundingBox="18987,8675 17478,8602 17546,7217 19055,7291"/>
              </emma:interpretation>
              <emma:one-of disjunction-type="recognition" id="oneOf5">
                <emma:interpretation id="interp25" emma:lang="en-US" emma:confidence="0">
                  <emma:literal>IA</emma:literal>
                </emma:interpretation>
                <emma:interpretation id="interp26" emma:lang="en-US" emma:confidence="0">
                  <emma:literal>FA</emma:literal>
                </emma:interpretation>
                <emma:interpretation id="interp27" emma:lang="en-US" emma:confidence="0">
                  <emma:literal>EA</emma:literal>
                </emma:interpretation>
                <emma:interpretation id="interp28" emma:lang="en-US" emma:confidence="0">
                  <emma:literal>BA</emma:literal>
                </emma:interpretation>
                <emma:interpretation id="interp29" emma:lang="en-US" emma:confidence="0">
                  <emma:literal>FAA</emma:literal>
                </emma:interpretation>
              </emma:one-of>
            </emma:emma>
          </inkml:annotationXML>
          <inkml:trace contextRef="#ctx0" brushRef="#br0" timeOffset="-28485.7177">-795-865 420,'-11'0'479,"1"0"-26,-1 0-89,-2 0-70,4 0-33,-3 0-21,-15 0 209,11 4-235,-54-8 515,52 4-602,-13-7 69,19 4-118,0-2-6,4 0-2,-1-11 58,5-5-12,11 4-67,-5 1-8,6-6-8,1-1-11,4-1-7,-2 0-6,26-38-3,-27 45-6,3 6 1,-4-1 3,2 5 1,-1 0 1,-2 2 1,3 3 3,-1 1 1,3 1 0,-2 1 0,2 1 1,0 3 4,0-1 1,1 4 6,0 1 3,-1-2 7,-3 5 6,6 11 56,-14-15-41,-28 40 202,-21-23-143,14-13-65,-3 2-6,-9-1-9,-1-1-9,-2 2-6,-2-2-4,-54 9 8,56-10-13,1-3-2,1-4 0,-38 3 5,50-7-8,-20-7 6,39 1-6,-1-4 0,7 1 0,2-6-2,6-1 1,1-3 1,1-1-2,6-6 0,2 1 0,1 2-1,3-2 0,-2 2 1,18-16-2,-19 23 0,6 3-1,-2 1-1,1 6 0,-3 1-1,1 3 0,-3 2-1,1 0 2,2 6-2,1 6-1,2 18 0,-16-1 3,-3-10 2,-11 20 0,-18 6 2,11-21-1,-27 23 5,19-20-2,-2 1-1,-39 26 4,36-27-3,0-1-1,-73 71 3,62-37-5,27 13 42,15-57-13,3 3 10,-8 34 134,2-36-104,-26 25 160,19-29-158,-29 9 64,19-15-77,-68 1 64,57-8-98,-1-7-6,-37-19 3,35 9-18,8-7-7,3-3-18,9-8-26,6-3-39,11-9-54,8-3-61,32-78-499,-10 50 196,5-3-135,2-3-155,40-88-913,-37 91 868,-1 7 64</inkml:trace>
          <inkml:trace contextRef="#ctx0" brushRef="#br0" timeOffset="-28184.371">-933-1699 527,'11'0'610,"-1"0"57,0 0-40,-2 0-89,0 0-57,8 1 361,-7 3 21,-9 0-699,0-4-43,-1 4-2,-7 2-139,-3-5-75,1 2-117,-6-2-113,-5 6-118,-1 0-191,-9-3-115,-1 4-58,-2 0-15,1-1 33</inkml:trace>
          <inkml:trace contextRef="#ctx0" brushRef="#br0" timeOffset="-28093.3791">-1377-1609 180,'-11'-4'783,"-7"2"81,-4-1 54,-49-1 765,28 1-1017,-58 1 213,46 2-623,-49 5-39,57-1-270,-35 11-510,49-6 1,1 0-210,-17 18-2012,49-16 1864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5:18.90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CFB6D1-7BC4-4966-87F8-7A4A16BB6D27}" emma:medium="tactile" emma:mode="ink">
          <msink:context xmlns:msink="http://schemas.microsoft.com/ink/2010/main" type="writingRegion" rotatedBoundingBox="3141,11263 10277,10985 10330,12355 3195,12633"/>
        </emma:interpretation>
      </emma:emma>
    </inkml:annotationXML>
    <inkml:traceGroup>
      <inkml:annotationXML>
        <emma:emma xmlns:emma="http://www.w3.org/2003/04/emma" version="1.0">
          <emma:interpretation id="{DC4AA274-AA4B-4C3C-8D14-047CE76A25B9}" emma:medium="tactile" emma:mode="ink">
            <msink:context xmlns:msink="http://schemas.microsoft.com/ink/2010/main" type="paragraph" rotatedBoundingBox="3141,11263 10277,10985 10330,12355 3195,126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6D2F83-F6B3-4D9B-B1E5-1895F29D5AD9}" emma:medium="tactile" emma:mode="ink">
              <msink:context xmlns:msink="http://schemas.microsoft.com/ink/2010/main" type="line" rotatedBoundingBox="3141,11263 10277,10985 10330,12355 3195,12633"/>
            </emma:interpretation>
          </emma:emma>
        </inkml:annotationXML>
        <inkml:traceGroup>
          <inkml:annotationXML>
            <emma:emma xmlns:emma="http://www.w3.org/2003/04/emma" version="1.0">
              <emma:interpretation id="{DF1C3A38-97FF-48F6-AE14-B05B74B83CB3}" emma:medium="tactile" emma:mode="ink">
                <msink:context xmlns:msink="http://schemas.microsoft.com/ink/2010/main" type="inkWord" rotatedBoundingBox="3175,12605 3803,11125 4514,11427 3887,12907"/>
              </emma:interpretation>
              <emma:one-of disjunction-type="recognition" id="oneOf0">
                <emma:interpretation id="interp0" emma:lang="en-US" emma:confidence="0">
                  <emma:literal>s.</emma:literal>
                </emma:interpretation>
                <emma:interpretation id="interp1" emma:lang="en-US" emma:confidence="0">
                  <emma:literal>g.</emma:literal>
                </emma:interpretation>
                <emma:interpretation id="interp2" emma:lang="en-US" emma:confidence="0">
                  <emma:literal>if</emma:literal>
                </emma:interpretation>
                <emma:interpretation id="interp3" emma:lang="en-US" emma:confidence="0">
                  <emma:literal>T.</emma:literal>
                </emma:interpretation>
                <emma:interpretation id="interp4" emma:lang="en-US" emma:confidence="0">
                  <emma:literal>as.</emma:literal>
                </emma:interpretation>
              </emma:one-of>
            </emma:emma>
          </inkml:annotationXML>
          <inkml:trace contextRef="#ctx0" brushRef="#br0">890 54 673,'-4'-6'295,"4"1"-42,-8-10 230,7 11-370,-2-2-8,3 2 97,0 0-100,0 3 6,0 1 7,0-6 12,0 6 14,0-4 185,0 4-140,0 0 10,0 0 5,0 0 194,0 3-215,0-2-16,-2-1-17,-1 6-16,0-5-18,1 7-14,-3-1-14,-1 0-14,4 5-5,-1-2-8,0 3-6,3 3-5,0 3-2,0 1-2,3 6 1,0 0 2,-1 2 5,4 1 5,-1 5 10,-3 0-1,1-1 1,0 39 70,-6-8 3,-2 1-12,0-7-14,-1-27-60,4-5-7,-4 27 28,6-27-48,0 0-5,0-2-5,0 1-3,3-3-6,-3 0-2,3 1-3,-1-6 1,-2 2 0,3-3-1,0 0 2,-3 0-1,2 36 32,-4-38-19,-1 2 4,0-2 3,-2 1 4,-3 0 4,0 1 1,-2-4 1,2 3-1,-13 14 29,13-18-34,-4 1-3,-1 0-5,5-2-4,-2 1-3,0 0-2,-17 4 3,9-6-9,1 0 1,-7 3-2,-7-2 1,1-1-1,-7-1 0,-2 4 0,-52 9 3,48-13-5,-4 1 1,4-2-1,-2-2-2,6-1-1,2-1-5,7 0-6,1-3-6,7 0-9,1 0-14,3-3-16,5 0-20,-3 1-27,5-2-39,5-6-285,6 4 101,1-4-94,7 2-68,0-6-112,5 1-125,0-3-62,8 0-18,9-6 18,7 1 74</inkml:trace>
          <inkml:trace contextRef="#ctx0" brushRef="#br0" timeOffset="-2183.4436">501 119 4997,'-8'14'246,"0"1"-47,-6 25 84,-2 40-64,16-25-137,13 0-36,-4-29-33,3 1-2,0-7-4,4-2 0,18 15 5,5-14-10,-22-15-4,4-4-3,-3 0-1,1-5-2,-5-6-1,3-1-2,-5-3 0,-2-3 0,-2-5 2,0 1 1,5-31-6,-8 22 8,-2 0 1,2 0 2,0 0 1,3-2 1,0 7 0,0-4 0,-4 3 1,4 3 1,0 1 0,-3 2 1,8-13 4,-8 19-2,-2 1 1,2 2 0,0 3 0</inkml:trace>
          <inkml:trace contextRef="#ctx0" brushRef="#br0" timeOffset="-948.0585">1032 828 1823,'-3'-4'119,"3"-2"-89,0 5-23,0-3-3,0 4-2,0-4 6,0 4-4,0-1-1,0 1 4,0-3-3,0 0 0,0 3 5,0 0-2,0 0-4,0-2 1,3 0-3,-1 2-1,-2-2 0,3 2 0,-1-3 0,1 1 0,2 0 0,-2-1 0,-1 3 0,1-2-1,-3 0 1,0 0 0,0 2-1,0 0 1,-3 0 0,1 0 1,-1 0 0,3 0 0,-2 0 0,2 0 3,0 0 1,0 0 1,0 0 2,0 0 3,0-3 1,0 0 0,0 2 19,0-2-18,0 3 1,0 0-2,0 0-2,0-2-2,0 2-1,0-4 2,0 4-6,0-3-1,0 3 0,0-3-1,0 3 0,0 0 0,0 0 1,-3-1 0,3 1 0,0-3 0,0 3 1,0-1-1,0 1 1,0-4 0,-3 1-3,3 3 2,0 0 0,0-1-1,0 1 0,0-3 0,0 2-1,-2 1-1,-1-3 1,1-1-3,-1-3 0,3 6-7,-3-2-11,3 0-10,-5 2-12,4-3-11,-6 4-15,2-3-21,-7-1-215,4-3 69,-1 3-85,0-2-48,1-4-21</inkml:trace>
          <inkml:trace contextRef="#ctx0" brushRef="#br0" timeOffset="-1956.0484">848-38 6047</inkml:trace>
        </inkml:traceGroup>
        <inkml:traceGroup>
          <inkml:annotationXML>
            <emma:emma xmlns:emma="http://www.w3.org/2003/04/emma" version="1.0">
              <emma:interpretation id="{CBA1660F-A3DC-4FDE-B1C8-8F54ECC8F292}" emma:medium="tactile" emma:mode="ink">
                <msink:context xmlns:msink="http://schemas.microsoft.com/ink/2010/main" type="inkWord" rotatedBoundingBox="4580,11841 5315,11709 5384,12094 4649,12226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$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x</emma:literal>
                </emma:interpretation>
                <emma:interpretation id="interp9" emma:lang="en-US" emma:confidence="0">
                  <emma:literal>)</emma:literal>
                </emma:interpretation>
              </emma:one-of>
            </emma:emma>
          </inkml:annotationXML>
          <inkml:trace contextRef="#ctx0" brushRef="#br0" timeOffset="317.8165">2035 487 400,'11'-11'467,"7"-1"357,5-3 697,-43 22-548,-13 5-386,-56 17 18,48-18-462,-6 1-24,1 0-23,-9-2-20,-1 1-18,-2-1-16,-81 18 4,79-16-109,39-5-17,5-3-30,10 0-35,-1 0-54,7-1-84,20 1-453,-6-4 329,7-4-19,5 4-53,-2 0-61,-2 0-48,7-3 7,-3 3 27,7 0 32</inkml:trace>
          <inkml:trace contextRef="#ctx0" brushRef="#br0" timeOffset="501.7114">2170 727 297,'-5'15'999,"-37"13"376,20-14-966,-5-2-7,-7 0-3,-40 16 344,29-14-445,4-1-66,-6 1-58,-43 11 50,2-3-191,54-17-121,1 0-133,10 1-127,2-6-205,4-6-159,2 1-86,9 0-46,7-2-7,11-3 35</inkml:trace>
        </inkml:traceGroup>
        <inkml:traceGroup>
          <inkml:annotationXML>
            <emma:emma xmlns:emma="http://www.w3.org/2003/04/emma" version="1.0">
              <emma:interpretation id="{AF5BFBD9-E916-4831-BDD7-324454A7BCB2}" emma:medium="tactile" emma:mode="ink">
                <msink:context xmlns:msink="http://schemas.microsoft.com/ink/2010/main" type="inkWord" rotatedBoundingBox="6662,11545 7168,11525 7199,12342 6693,12362"/>
              </emma:interpretation>
              <emma:one-of disjunction-type="recognition" id="oneOf2">
                <emma:interpretation id="interp10" emma:lang="en-US" emma:confidence="1">
                  <emma:literal>3</emma:literal>
                </emma:interpretation>
                <emma:interpretation id="interp11" emma:lang="en-US" emma:confidence="0">
                  <emma:literal>}</emma:literal>
                </emma:interpretation>
                <emma:interpretation id="interp12" emma:lang="en-US" emma:confidence="0">
                  <emma:literal>z</emma:literal>
                </emma:interpretation>
                <emma:interpretation id="interp13" emma:lang="en-US" emma:confidence="0">
                  <emma:literal>Z</emma:literal>
                </emma:interpretation>
                <emma:interpretation id="interp14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1379.0976">3471 404 310,'3'-8'486,"-1"-2"13,4 2-51,1 0-65,1-3-22,3 3-14,3-1-9,39-24 605,-32 24-686,-2 0-45,26-2 72,-22 6-195,-2 3-22,4-2-16,-4 4-11,0 4-6,5-2-8,-5 3-3,-1-1-6,1 5-5,0 1-5,-5 1-1,-1 3-3,-2 0 1,-1 2-3,-4-1 2,-1 1-1,-7-1 0,-7 2-1,-1 2 3,-1-3-2,-9 3 1,-1 0 1,0 1-2,-57 34-3,50-37 0,2 1-1,-14 9-3,22-13 3,3-2 1,0-3 1,0 7 0,5-8 0,0 4 0,8 2 1,4-10 0,8 7 3,22 5 32,-21-9-16,46 5 55,-38-7-48,0-1-5,38 13 24,-43-12-37,-1 1-1,4 0-2,12 6 3,-6 7 13,1 16 46,-23-25-31,0 4 7,-6-2 5,-18 30 133,5-28-112,-1-1 0,-30 13 60,18-12-71,-6-3-8,-41 9 25,35-6-53,5-6-16,-39 7-97,43-12-46,-11 2-516,22-24-1560,24 11 1312</inkml:trace>
        </inkml:traceGroup>
        <inkml:traceGroup>
          <inkml:annotationXML>
            <emma:emma xmlns:emma="http://www.w3.org/2003/04/emma" version="1.0">
              <emma:interpretation id="{000394AF-CDEC-4AC9-BB9C-8733009F2442}" emma:medium="tactile" emma:mode="ink">
                <msink:context xmlns:msink="http://schemas.microsoft.com/ink/2010/main" type="inkWord" rotatedBoundingBox="8286,11529 10256,11264 10372,12123 8402,12388">
                  <msink:destinationLink direction="with" ref="{6F77ADB4-D41B-474E-AD3D-6441526E14EB}"/>
                  <msink:destinationLink direction="with" ref="{A131ABF3-AB6D-4D7F-9D07-3BBA70CBDE99}"/>
                </msink:context>
              </emma:interpretation>
              <emma:one-of disjunction-type="recognition" id="oneOf3">
                <emma:interpretation id="interp15" emma:lang="en-US" emma:confidence="0">
                  <emma:literal>(2]</emma:literal>
                </emma:interpretation>
                <emma:interpretation id="interp16" emma:lang="en-US" emma:confidence="0">
                  <emma:literal>(2)</emma:literal>
                </emma:interpretation>
                <emma:interpretation id="interp17" emma:lang="en-US" emma:confidence="0">
                  <emma:literal>(22</emma:literal>
                </emma:interpretation>
                <emma:interpretation id="interp18" emma:lang="en-US" emma:confidence="0">
                  <emma:literal>62]</emma:literal>
                </emma:interpretation>
                <emma:interpretation id="interp19" emma:lang="en-US" emma:confidence="0">
                  <emma:literal>[2]</emma:literal>
                </emma:interpretation>
              </emma:one-of>
            </emma:emma>
          </inkml:annotationXML>
          <inkml:trace contextRef="#ctx0" brushRef="#br0" timeOffset="2965.7564">5921 342 514,'6'-10'501,"1"3"2,-1-2-71,-4 2-48,3 2-27,6-6 320,-6 6-348,-1-2-12,3 2-20,11-6 202,-9 7-300,4 0-27,0 1-21,3-2-18,2 3-15,-2-2-19,1 4-21,4 0-14,0 0-13,-3 0-10,-2 4-8,4-2-6,-7 3-7,0-2-4,0 1-4,-5 3-3,-3-2-2,0 3-2,-2 2 2,-3 3 2,-3 4 4,-28 66 51,22-56-46,-3-2-3,4-2 0,-9 23 10,9-22-12,0-4 1,-2 2 1,0-2 2,-1-1 3,-11 16 22,10-19-19,3 0 1,1-5 1,3 1-2,-3 2-1,5-7 0,1-2 2,2 3 4,2-4 0,3-1 2,6 0 0,2-2 0,3-2-1,6 1-3,2-6-5,3 2-7,2-1-12,2 1-16,-2-3-29,17-5-180,-22 6 18,-3 1-124,18-14-1405,-25 7 46,-6 8 829,13-6-689</inkml:trace>
          <inkml:trace contextRef="#ctx0" brushRef="#br0" timeOffset="3388.8862">6904 119 564,'8'-16'531,"8"-11"517,2 5-186,-10 12-463,7-9 396,-7 12-415,0-1-40,1 7-53,-1-2-44,0 3-28,4 3-29,-6 5-27,2 3-23,0 5-19,3 6-15,-4 0-11,1 9-10,0 2-11,-3 3-11,3 2-12,3 39 21,-10-36-45,3 0-4,-3-1-4,-2-1-4,-3 3-3,-4-4-2,-9 40 4,4-44-6,-3 1 0,1 0-1,-4-7 1,-2 2 1,-25 18-2,20-25-9,0-8-13,-2 1-19,-37 3-119,32-12 12,-1-5-59,-1-4-100,-31-12-646,35-2 232,3-4-106,10-5-48,5-28-849,18 22 957</inkml:trace>
          <inkml:trace contextRef="#ctx0" brushRef="#br0" timeOffset="2507.4977">5383 377 223,'9'-18'472,"5"-9"475,-8 16-538,-4 4-8,6-8 384,-3 4 6,-2 10-403,-3-2-37,-3 3-58,-2 4-57,-13 12 119,2 1-221,-1 4-23,-28 30 69,22-19-106,-1 3-10,-16 37 30,16-36-64,8-1-10,2-1-7,2-1-3,4-3-4,3-3-3,4 0-2,2-4-2,4-2-6,3-6-13,4 0-13,-3-4-21,7 0-32,2-4-40,24-7-328,-17-6 72,33-14-674,-32 2 328,-4 1-63,2-5-22,2 1 11,0-5 77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6:18.53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843E34D-07B1-4D50-BF06-E2185CA7BFB5}" emma:medium="tactile" emma:mode="ink">
          <msink:context xmlns:msink="http://schemas.microsoft.com/ink/2010/main" type="inkDrawing" rotatedBoundingBox="2170,17500 10499,16934 10526,17323 2196,17890" shapeName="Other">
            <msink:destinationLink direction="with" ref="{B04713C1-79FD-4E35-80BA-02A06536E725}"/>
          </msink:context>
        </emma:interpretation>
      </emma:emma>
    </inkml:annotationXML>
    <inkml:trace contextRef="#ctx0" brushRef="#br0">0 731 131,'-3'-4'432,"-2"0"318,-5-3-50,7 7-525,3-2-14,3 2 300,7-3-176,8-1-9,-5 1-136,20-3 127,-12 3-137,3 2 0,2-2 1,0 3-2,7 0-2,4 0-5,3 3-7,7 1-4,57 5 96,-45-5-110,6 1-8,77 5 62,-61-6-89,2-3-7,188 10 85,-178-11-100,5 1-1,192 3 74,-1 3 0,-88-7-43,100 0 16,-1-8-35,-198 4-42,3 1-3,0-5 0,103-3 3,1-7-2,-9 3 0,192-20-2,-23 9 17,-281 21-9,77-1 17,-84 5-13,-3-4 0,137-2 22,-146 4-34,76-6 8,-75 0-5,6 2 3,148-24 32,-71 9 2,-81 10-20,71-11 26,-71 11-25,62-7 31,-63 14-27,-5-3 2,69-10 26,-68 14-30,68-7 23,-4 3-11,-71 4-24,54-5 10,-60 7-15,1-3-1,558-91 152,-509 71-104,-82 18-50,4 3-3,29-8 1,-30 5-4,36-2 2,63-9 0,-99 13-3,27-2 0,-28 3-1,-2 4 0,-1-1 0,13-5 0,-21 5-2,-1-3-9,-4 1-13,4-4-22,-6-5-150,-7 3 7,-4-3-93,-7 0-147,-4-4-153,-3 1-198,-8-7-108,-24-13-969,33 19 959,2 0 77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6:17.55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BEC7534-F76C-49E6-B7D6-255BAE802150}" emma:medium="tactile" emma:mode="ink">
          <msink:context xmlns:msink="http://schemas.microsoft.com/ink/2010/main" type="inkDrawing" rotatedBoundingBox="4429,18528 4655,13805 5118,13827 4892,18550" semanticType="callout" shapeName="Other"/>
        </emma:interpretation>
      </emma:emma>
    </inkml:annotationXML>
    <inkml:trace contextRef="#ctx0" brushRef="#br0">552 0 2461,'10'7'60,"-6"-4"-27,30 52 477,-44 42 230,7 8 61,29 124 4,-18-55-576,-8-143-190,-2-1-1,-1 1-1,-5 25 34,6-25-35,-1-2-3,-2 63 55,2-59-59,0-1-1,3 6-1,-5 29 25,0-29-30,2-4 1,2 4 2,-3-1 4,3 1 5,-6 0-1,3-2-1,0-1 1,-9 35 29,9-42-36,-1 5-5,2-2-5,-12 52 13,12-57-22,-5 24 4,3 4-2,2-29-5,3 1 1,-2 2 1,-1-2 3,3-2 4,-1 7 3,1-7 4,-7 6 3,1 21 34,2-26-24,0 4 1,-8 21 31,8-24-35,0 0-4,0-6-3,2 5-4,-1 21 7,3-21-17,0-2-2,0 3-1,3-1-2,-3-2 1,2 4-3,-2 0 1,4 27 3,-4-25-1,0 0 0,-1-2 2,-2 7 2,-7 25 19,4-28-11,-1 0 0,-1-2-2,-10 63 24,12-64-31,1 34 3,5-32-7,3 1-2,5 34 4,-1-32-4,-1 1 1,12 39 1,-10-37-3,0 1 0,-2-1 0,2 0 1,-3 5-2,2 71 7,-11-73-4,1 1 2,-2-1 2,1 3 1,-4 1 2,3-1-1,-3-2-1,-5 43 10,8-46-12,2 5-1,3-4-2,0 0-1,0-1 1,5 1-1,3 33 4,-5-38-4,-1-5 0,1 31 2,-3-33-1,3-2-3,-1 23 0,1-28 1,0 3-1,-3-5 2,2 2-1,-2 17 2,0-18-1,3 13 3,-2-19-5,-1 3 2,4 6 2,-4-10-4,0-3 2,0 3-2,0-4 2,0-1 1,0 1-1,-4 0-2,0-3-11,2-1-15,-9-3-23,-2 0-30,-5 0-46,-3 0-68,-3-8-82,-6-2-131,-1-5-116,-9 0-147,-53-25-1079,40 17 824,-1-4 24,-4-1 56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5:10.94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A5FBD40-9A4A-4E7F-BD5B-08303D3830F0}" emma:medium="tactile" emma:mode="ink">
          <msink:context xmlns:msink="http://schemas.microsoft.com/ink/2010/main" type="inkDrawing" rotatedBoundingBox="15402,9415 17135,9278 17139,9333 15406,9470" semanticType="underline" shapeName="Other">
            <msink:sourceLink direction="with" ref="{B57D3F6E-4012-4495-8BB2-7FAE8D182C59}"/>
          </msink:context>
        </emma:interpretation>
      </emma:emma>
    </inkml:annotationXML>
    <inkml:trace contextRef="#ctx0" brushRef="#br0">-2731 311 665,'8'-1'344,"-3"1"-53,1 0-71,4 0 98,-2 0-63,-4 0-128,8 0 159,-7 1-113,-1 2 31,9 4 1006,-13-6-978,-1 2-13,-7 1-21,-5-3-19,-7 5-15,0-2-13,-11 0-6,-4 4-7,-10-1-13,-2-1-13,-9 1-12,-14-2-8,-6 2-1,-9-3 1,-3 1 0,-5-1 2,-2 2-2,4-5-6,6-1-7,5 3-8,4-2-12,9 4-13,6-3-13,3 3-11,7 1-8,1-1-4,8-2-3,-64 15 1,81-13-7,-44 7 4,32-4-3,24-6 0,-5 0 0,10 1 0,-3-6-5,24-2-49,8-6-63,-5 4 6,21-5-286,-15 5 66,25-6-595,-23 7 337,-3 5-126,-2-3-76,2 4-16,3 0 19,1 5 77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5:23.16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131ABF3-AB6D-4D7F-9D07-3BBA70CBDE99}" emma:medium="tactile" emma:mode="ink">
          <msink:context xmlns:msink="http://schemas.microsoft.com/ink/2010/main" type="inkDrawing" rotatedBoundingBox="9985,10610 10797,10161 10910,10366 10099,10815" semanticType="callout" shapeName="Other">
            <msink:sourceLink direction="with" ref="{000394AF-CDEC-4AC9-BB9C-8733009F2442}"/>
          </msink:context>
        </emma:interpretation>
      </emma:emma>
    </inkml:annotationXML>
    <inkml:trace contextRef="#ctx0" brushRef="#br0">-90 35 351,'3'-5'419,"-1"-2"-33,1 0-57,2-5 327,-2 11-478,7-5 370,-2 5-345,-3 1 14,3-3 4,0 3-5,0-1-4,1 1-9,3 0-9,0 0-13,3 1-16,1 2-22,0-2-10,-3 5-6,1 2-7,2 0-7,-3 3-7,-2 0-7,-4 2-11,1 1-8,-5 0-7,-1 2-5,-7-1-5,-3 7-6,-5-3-8,-34 18 35,-25 4-24,26-18-45,-68 16-101,-90 16-904,132-40 293,-82 17-1011,88-16 796,-1-4 24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5:22.74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F77ADB4-D41B-474E-AD3D-6441526E14EB}" emma:medium="tactile" emma:mode="ink">
          <msink:context xmlns:msink="http://schemas.microsoft.com/ink/2010/main" type="inkDrawing" rotatedBoundingBox="10971,10191 11103,10634 10827,10716 10695,10273" semanticType="callout" shapeName="Other">
            <msink:sourceLink direction="with" ref="{000394AF-CDEC-4AC9-BB9C-8733009F2442}"/>
          </msink:context>
        </emma:interpretation>
      </emma:emma>
    </inkml:annotationXML>
    <inkml:trace contextRef="#ctx0" brushRef="#br0">106 58 464,'8'-16'947,"-8"9"-507,3-2-32,-6-2 374,-2 7-398,2 1 0,-2-2-7,3 2 287,-1 3-413,0 3-51,-2-3-42,-3 5-35,-1-2-34,-3 5-25,6-1-18,-5 2-13,1 1-5,2 2-4,0 1-3,3 3-1,0 0-1,-1 6-2,6-4-1,0 6-3,6-4-1,-1 4-4,0 2 0,0-3-2,3 2 0,3-2-2,2 1-2,-3-2-2,6-3-4,-4 0-5,1-3-10,3-1-10,-3-3-15,2-3-22,1-5-18,0-1-24,-2-3-26,2-3-38,2-1-57,-2-4-65,0-1-45,30-33-852,-23-4-581,-15 18 621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6:57.11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04713C1-79FD-4E35-80BA-02A06536E725}" emma:medium="tactile" emma:mode="ink">
          <msink:context xmlns:msink="http://schemas.microsoft.com/ink/2010/main" type="inkDrawing" rotatedBoundingBox="2639,17472 6485,15638 6807,16312 2961,18146" semanticType="callout" shapeName="Other">
            <msink:sourceLink direction="with" ref="{0843E34D-07B1-4D50-BF06-E2185CA7BFB5}"/>
            <msink:sourceLink direction="with" ref="{1FBAA8CE-3130-47DB-AC91-8A7A859A3121}"/>
          </msink:context>
        </emma:interpretation>
      </emma:emma>
    </inkml:annotationXML>
    <inkml:trace contextRef="#ctx0" brushRef="#br0">50 1854 241,'-5'1'144,"-8"5"77,8-5-149,-3 3-19,3-3-12,-1 1-6,1-2-2,4 4-2,-3 0 2,1 0 61,2 0-33,1-1 3,0-1 3,0 1 0,0 1 6,0-4 6,0 3-6,1-1 59,2 1-68,-3-3 7,4 1 7,-3 2 90,2-3-77,-1 0 1,-2 0 2,3 0-2,2 0-4,-2 0-5,5 0-4,0 0-4,2 0-5,6 2-1,-2-2-3,2 3-5,1-1-7,-3 3-6,5-1-8,-4-1-3,1 2-5,-3 0-4,3 1-6,-7-1-4,2-2-3,-3 4-1,-1-6-3,1 3-1,-3-1 2,3 0 5,8-2 29,-7-1-19,3 0 2,4 0 0,-2-1 0,5 1-5,-4-3-3,2 0-4,3 2-1,15-2 14,-16 2-15,2 1 3,-6-3 0,2-1-4,2 4 0,-1 0-2,-2 0-2,-1 0 2,1-3 1,1-1-5,33 0 20,-32 1-20,2 2-1,-2-3-2,3 1-2,0 1-1,-2-1-1,0-1 1,-3 1-2,2 1 0,-2 0 0,0-1 0,-1 3-1,13-2 0,-11-1 1,-1 2 0,-4 1 0,3-5 1,1 2-1,2 1 2,1 0-1,0-3 1,23 2 1,-18-1-3,18-3-1,-20 6 1,69-13-1,-78 10 1,0 4 1,2-5-1,5 3 2,6-4 1,3-1 0,-11 1-2,-2 1 0,43-14 1,-38 14-2,43-11-1,-43 9 0,0 4 1,0-2-1,-1 1 4,-2-1-3,1 3 0,-4 1 1,2-3-1,17-3 3,-18 6-1,0-5-4,18-6 4,-16 8-1,392-136 297,-394 130-228,5-1-7,-3 2-4,16-8 39,-14 5-62,-2 0-13,-2-1-6,5 1-7,-3 0-2,-2 0-4,22-10 2,-4 1 6,-17 9 6,20-6 48,-19 9-19,16-10 61,-18 8-49,-3 4-4,3-5-8,-2 3-10,-1-1-9,0-2-8,1 2-9,-1-1-2,1-4-2,2 0-1,1 4 0,13-15 1,-9 12 0,-5 0 6,-2 4 2,6-2 4,-6 1 4,20-10 29,-2 1 12,-18 5-28,-1 6 3,0 0 1,0-2-1,3-1-1,-3-3 1,-1 3-4,17-19 21,-13 14-39,-1 1-7,4-2-4,15-19-1,-20 21-3,4 2-1,-2 1 1,0 0-2,-2 1-2,1 0 1,-6 2 1,1-2-1,1 0 1,-1-1 0,1 1 1,4-12 5,-7 12-3,12-19 2,14-15-2,-21 30-2,0 0-3,16-12-1,-4-2 1,-12 15 2,0 0-1,0 3 1,11-12 0,5-16 2,-20 26-1,3 2 1,-6 1-2,2-4 0,0 2 0,44-60-1,-40 54 1,1 2-1,-5 7 1,-3 1 0,3 2 0,0-2 0,-3 1 0,8-10 0,-10 6 0,2 4 0,3-4 0,3-11 0,-5 11 0,-2 2 0,0-1 0,4 2 0,-3 0 0,2-1 0,-6 4 0,4-8 0,2 7 1,-7 2 0,1-2 0,-1 0 0,5-1 1,-5 4-1,3-1-1,-3 1-1,3-1 1,-1 3 0,-2-3 0,5 1-1,-5-2 1,3 2 0,-3-1 1,5-7-4,-10 16-4,2-4 1,-29 32-884,25-30 593,-1 3-49,-1 1-59,-12 4-720,5-5 419,-4-5-20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15:29.33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683D34A-3ACE-47AF-A4E7-66893D37F2AD}" emma:medium="tactile" emma:mode="ink">
          <msink:context xmlns:msink="http://schemas.microsoft.com/ink/2010/main" type="writingRegion" rotatedBoundingBox="3495,5484 4399,5484 4399,5964 3495,5964"/>
        </emma:interpretation>
      </emma:emma>
    </inkml:annotationXML>
    <inkml:traceGroup>
      <inkml:annotationXML>
        <emma:emma xmlns:emma="http://www.w3.org/2003/04/emma" version="1.0">
          <emma:interpretation id="{0B93D010-29D3-4A60-8CF6-B02DE9BE3206}" emma:medium="tactile" emma:mode="ink">
            <msink:context xmlns:msink="http://schemas.microsoft.com/ink/2010/main" type="paragraph" rotatedBoundingBox="3495,5484 4399,5484 4399,5964 3495,59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90390D-3B93-4430-9DED-2B2EF90E37D1}" emma:medium="tactile" emma:mode="ink">
              <msink:context xmlns:msink="http://schemas.microsoft.com/ink/2010/main" type="line" rotatedBoundingBox="3495,5484 4399,5484 4399,5964 3495,5964"/>
            </emma:interpretation>
          </emma:emma>
        </inkml:annotationXML>
        <inkml:traceGroup>
          <inkml:annotationXML>
            <emma:emma xmlns:emma="http://www.w3.org/2003/04/emma" version="1.0">
              <emma:interpretation id="{5B37EFC1-D8C3-4845-9F20-04F605BBBB72}" emma:medium="tactile" emma:mode="ink">
                <msink:context xmlns:msink="http://schemas.microsoft.com/ink/2010/main" type="inkWord" rotatedBoundingBox="3495,5484 4399,5484 4399,5964 3495,5964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=</emma:literal>
                </emma:interpretation>
                <emma:interpretation id="interp2" emma:lang="en-US" emma:confidence="0">
                  <emma:literal>,</emma:literal>
                </emma:interpretation>
                <emma:interpretation id="interp3" emma:lang="en-US" emma:confidence="0">
                  <emma:literal>X</emma:literal>
                </emma:interpretation>
                <emma:interpretation id="interp4" emma:lang="en-US" emma:confidence="0">
                  <emma:literal>$</emma:literal>
                </emma:interpretation>
              </emma:one-of>
            </emma:emma>
          </inkml:annotationXML>
          <inkml:trace contextRef="#ctx0" brushRef="#br0">0 120 309,'13'0'317,"-5"-3"-31,5 1-43,-2-2-51,16-10 124,-7 6-155,-3 0 6,22-13 216,-20 13-155,-4 0 23,-3 2 14,1-1 7,0 0 2,-5 2-7,0 1-16,-3-1-27,-2 3-31,0-3-33,-3 2-19,-3 3-24,-2 0-23,-6 0-18,-2 0-15,-3 3-15,-3 2-12,-2 2-8,-3 0-13,6 2-6,1 0 0,1 3 0,0-1 0,6 0-2,2 1-1,3 2-1,2-2-1,3 3 1,38 61 18,-22-58-17,2-6 2,1 4-2,4 1 0,-2 0-6,25 11-25,-2-2-56,-24-14 13,98 0-2011,-122-40 1004,-5 17 666,-4 3-46,-3 0-14,-2-3 1</inkml:trace>
          <inkml:trace contextRef="#ctx0" brushRef="#br0" timeOffset="479.2479">-191 117 172,'13'-9'699,"-8"5"-400,3 1-55,-3-1-58,3-1-36,-3 2-30,-2 0-20,2 2-17,-1-3-12,3 1-10,-2-1-5,4-3 49,-5 6-48,0-2 7,4-5 202,-4 8-155,-3 0 8,2 0 112,1 0-125,-3 0-11,2 0-8,10 8 77,-3 0-81,3-5 9,12 15 131,-12-10-97,19 4 130,-16-4-138,-6-4-13,3 3-16,0-2-14,-2-1-16,-5 3-12,2-2-14,-3 2-4,-2-2-3,1 3-2,-4-1 1,-4 4-2,1-3 0,-7 3 1,1 1-1,-10 0-3,-2 3-3,-5-2-2,-3 2-3,-3 4-3,-8 0-2,2 0-11,-4 0-22,2 2-50,-5-2-118,3-3-109,2-1-157,-5 0-166,2 0-100,1-2-54,0 1-24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6:59.60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97F47B-A4CC-4D32-B77A-E9DD6AFCB38D}" emma:medium="tactile" emma:mode="ink">
          <msink:context xmlns:msink="http://schemas.microsoft.com/ink/2010/main" type="inkDrawing" rotatedBoundingBox="6185,15887 7706,13519 7897,13642 6376,16010" semanticType="verticalRange" shapeName="Other">
            <msink:sourceLink direction="with" ref="{8914C9F8-7A4B-4C57-BCCF-552D110C3A21}"/>
            <msink:sourceLink direction="with" ref="{C9E1E3EA-4ECD-41BF-A05F-972AA26C76AA}"/>
            <msink:sourceLink direction="with" ref="{2332F9ED-A53B-4440-A6BD-F9DF8997D6D9}"/>
          </msink:context>
        </emma:interpretation>
      </emma:emma>
    </inkml:annotationXML>
    <inkml:trace contextRef="#ctx0" brushRef="#br0">848 1392 6744,'82'-94'-3,"30"-86"-30,66-131-115,-160 287 145,-10 10 1,30-65 1,-33 64 1,83-197-1,-88 200-1,-1 3 2,1 2 0,0-8 0,0 7 0,5-14 0,-4 13 0,6 0 0,-1-12 0,-3 14 0,0-2-1,-1 3 1,3 0-1,3-6 1,-5 8 0,0 0 0,-3-1 1,2-2 0,1 1-1,-1-1 0,1-1 0,2-4 1,-1 0 0,3-1 0,1-2-1,-2 3 0,6-4-2,-3 1 1,4 1 1,-5 4-2,3-1 0,-4-1 1,9-2 0,-11 6 1,-2 2 1,2 2 0,-2-2 0,-2 2 0,3 3 0,-4-6 0,3 3 0,-2-3 0,3-5 0,-3 4-1,2 1 0,2-1-1,-2 1-1,1 3 0,-3-5-1,4 1 1,-5 6 1,0 2-1,0-2-1,0 2-1,0 0-1,0 0-1,-2 0-1,-1 2 0,2 0-5,1 1 8,-4-3 0,1 2 2,3-2 0,0 3 0,-1-3 0,-3 1 0,1 7 0,-2-1 0,1 2 0,-6 21-2,-1-11 2,3 1 2,-20 30 0,12-19 0,-1-2 0,-4 1 0,2 2 0,-4 0 2,2-3-1,0-1-1,-20 20 2,7-2-1,16-28-1,2 4 0,-14 14-1,17-15 1,-3-2 0,2 4 0,1-2 2,-7 6-5,6-3 1,-5 7 2,1-1 0,-3 1 0,4 0 1,-1-3 0,-1 3-1,4 0 3,-25 22 6,23-31-8,1 1 0,-2-1-1,5-6-1,0 3 0,4-3 0,-3-1-1,3-2-2,2-2 2,1 1 1,-1-1 0,3 3 0,2-2 0,-4-1 1,1-1-2,0 5 1,-3-4 1,3 2-1,-6 2 0,-15 14 1,4 0 0,11-14 0,-2-4 0,5 3 0,-2 0 0,2-2-2,0-1-1,0 0 2,3-3 0,0 1 0,2 3 0,-2-3 1,2 2 0,3 1 1,-5-1 1,1 12 0,0-13-2,0 18 1,-1-13-1,0-4 0,-2 3 0,1-2 0,-2 2 1,0-2 0,-8 10 2,8-10-3,3 0 2,-3-1-1,3 1 0,0 0-1,-3 1 0,-9 31 0,9-32-1,-2 3 1,-6 15-2,5-16 1,4-1 0,-4 1 0,2 1 0,-3 0 1,4-3-1,2 0 0,-2 3 1,2-5 0,-1 5 0,1-3 1,-1 2 0,1 0 0,-9 10 1,-17 19 5,23-33-7,-12 16 0,0 0 1,3-2-3,1 11 0,10-27 2,2 3 0,1-6 0,0 6 1,0-4 1,0 1-2,3-1 1,-2-2 0,1 5 0,-4-3-1,-9 7 3,4-7-4,-2 2-7,-3-1-12,2 0-20,-4 2-30,-1-2-49,1 3-82,2-3-92,2 0-75,-3 0-66,-8 3-636,14-10 422,6 2-110,0-3-31,2-3 27,3 3 40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6:31.64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AAC4E05-2416-4A30-98EA-B9B1BAC5BA55}" emma:medium="tactile" emma:mode="ink">
          <msink:context xmlns:msink="http://schemas.microsoft.com/ink/2010/main" type="writingRegion" rotatedBoundingBox="3798,14098 4189,13522 4550,13767 4159,14343">
            <msink:destinationLink direction="with" ref="{015BCA6A-839C-4C7A-AF11-EBF7216CFC50}"/>
          </msink:context>
        </emma:interpretation>
      </emma:emma>
    </inkml:annotationXML>
    <inkml:traceGroup>
      <inkml:annotationXML>
        <emma:emma xmlns:emma="http://www.w3.org/2003/04/emma" version="1.0">
          <emma:interpretation id="{2D943ED9-769D-48A8-BDD8-670395CB31BE}" emma:medium="tactile" emma:mode="ink">
            <msink:context xmlns:msink="http://schemas.microsoft.com/ink/2010/main" type="paragraph" rotatedBoundingBox="3798,14098 4189,13522 4550,13767 4159,14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291F12-DF9E-4C46-8F51-789E0C027339}" emma:medium="tactile" emma:mode="ink">
              <msink:context xmlns:msink="http://schemas.microsoft.com/ink/2010/main" type="line" rotatedBoundingBox="3798,14098 4189,13522 4550,13767 4159,14343"/>
            </emma:interpretation>
          </emma:emma>
        </inkml:annotationXML>
        <inkml:traceGroup>
          <inkml:annotationXML>
            <emma:emma xmlns:emma="http://www.w3.org/2003/04/emma" version="1.0">
              <emma:interpretation id="{CC6B8D4F-F167-4AA1-93C1-4D37E411EFB8}" emma:medium="tactile" emma:mode="ink">
                <msink:context xmlns:msink="http://schemas.microsoft.com/ink/2010/main" type="inkWord" rotatedBoundingBox="3798,14098 4189,13522 4550,13767 4159,14343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@</emma:literal>
                </emma:interpretation>
                <emma:interpretation id="interp3" emma:lang="en-US" emma:confidence="0">
                  <emma:literal>&amp;</emma:literal>
                </emma:interpretation>
                <emma:interpretation id="interp4" emma:lang="en-US" emma:confidence="0">
                  <emma:literal>*</emma:literal>
                </emma:interpretation>
              </emma:one-of>
            </emma:emma>
          </inkml:annotationXML>
          <inkml:trace contextRef="#ctx0" brushRef="#br0">2415 2650 251,'4'0'261,"-1"0"-41,3 3 116,-6-3-304,3 2-12,1 1 14,-4-1-21,6 12-25,-3-13 2,-3 2-3,3 0-7,-3-1-10,0-2-16,0 0-22,0 0-30,0 0-41,-3 3-39,0-2-39,-2 2-36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7:02.01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6049E86-3DEE-482B-AF2B-58F80EB15990}" emma:medium="tactile" emma:mode="ink">
          <msink:context xmlns:msink="http://schemas.microsoft.com/ink/2010/main" type="writingRegion" rotatedBoundingBox="3377,14994 4140,14994 4140,15882 3377,15882">
            <msink:destinationLink direction="with" ref="{015BCA6A-839C-4C7A-AF11-EBF7216CFC50}"/>
          </msink:context>
        </emma:interpretation>
      </emma:emma>
    </inkml:annotationXML>
    <inkml:traceGroup>
      <inkml:annotationXML>
        <emma:emma xmlns:emma="http://www.w3.org/2003/04/emma" version="1.0">
          <emma:interpretation id="{450380B9-6BC2-4FAE-A991-598D1FA0BF47}" emma:medium="tactile" emma:mode="ink">
            <msink:context xmlns:msink="http://schemas.microsoft.com/ink/2010/main" type="paragraph" rotatedBoundingBox="3377,14994 4140,14994 4140,15882 3377,158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0BC3C6-85A8-4A60-B0D9-3D78263D0037}" emma:medium="tactile" emma:mode="ink">
              <msink:context xmlns:msink="http://schemas.microsoft.com/ink/2010/main" type="line" rotatedBoundingBox="3377,14994 4140,14994 4140,15882 3377,15882"/>
            </emma:interpretation>
          </emma:emma>
        </inkml:annotationXML>
        <inkml:traceGroup>
          <inkml:annotationXML>
            <emma:emma xmlns:emma="http://www.w3.org/2003/04/emma" version="1.0">
              <emma:interpretation id="{5C7D5269-975F-4C44-BA9C-60AE671EC56A}" emma:medium="tactile" emma:mode="ink">
                <msink:context xmlns:msink="http://schemas.microsoft.com/ink/2010/main" type="inkWord" rotatedBoundingBox="3377,14994 4140,14994 4140,15882 3377,15882"/>
              </emma:interpretation>
              <emma:one-of disjunction-type="recognition" id="oneOf0">
                <emma:interpretation id="interp0" emma:lang="en-US" emma:confidence="1">
                  <emma:literal>6</emma:literal>
                </emma:interpretation>
                <emma:interpretation id="interp1" emma:lang="en-US" emma:confidence="0">
                  <emma:literal>G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,</emma:literal>
                </emma:interpretation>
              </emma:one-of>
            </emma:emma>
          </inkml:annotationXML>
          <inkml:trace contextRef="#ctx0" brushRef="#br0">737 20 303,'8'-8'455,"0"1"-20,0 1 180,-8 6-378,-3 0-29,-5 2-21,-43 21 265,-4 7-211,21-6-124,-4 2-2,-4 3-1,-4 8-1,2-1-4,-1 6-2,-1 3-8,-1 3-18,4-1-20,-2 2-17,5 0-13,3-1-11,3-1-6,6-3-4,5 1-4,-1-8 0,10 0 1,2-2 5,8 16 11,34-1 19,-9-43-26,46-11 17,-41-3-24,-2-1-1,24-23 4,-27 13-8,21-22 2,25-68-1,-54 80-5,0-2-1,6-16 1,-13 30 5,-2 4 3,0 4 5,-8-4 42,-14 12 55,2 1-44,-23 13 66,15-5-68,-14 10 44,20-7-84,-11 5-164,21-10-58,7 4-589,10-10 125,9-5-124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7:06.76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15BCA6A-839C-4C7A-AF11-EBF7216CFC50}" emma:medium="tactile" emma:mode="ink">
          <msink:context xmlns:msink="http://schemas.microsoft.com/ink/2010/main" type="inkDrawing" rotatedBoundingBox="3757,17774 5777,13710 6575,14107 4554,18171" semanticType="verticalRange" shapeName="Other">
            <msink:sourceLink direction="with" ref="{498AF16A-2468-4FD0-A417-CB0900D5D8B2}"/>
            <msink:sourceLink direction="with" ref="{84B30FD2-1004-4B70-ADDC-EFB97F256725}"/>
            <msink:sourceLink direction="with" ref="{8AAC4E05-2416-4A30-98EA-B9B1BAC5BA55}"/>
            <msink:sourceLink direction="with" ref="{C9E1E3EA-4ECD-41BF-A05F-972AA26C76AA}"/>
            <msink:sourceLink direction="with" ref="{D6049E86-3DEE-482B-AF2B-58F80EB15990}"/>
            <msink:sourceLink direction="with" ref="{2332F9ED-A53B-4440-A6BD-F9DF8997D6D9}"/>
          </msink:context>
        </emma:interpretation>
      </emma:emma>
    </inkml:annotationXML>
    <inkml:trace contextRef="#ctx0" brushRef="#br0">2522 27 263,'0'-1'294,"0"-2"-35,6-1 125,-6 0-92,0 4-227,0 0-15,0 0 30,-3 0-46,0 0-2,1-4 39,-1 4-28,3 0 3,-5 0 175,2 0-166,3-3 0,-2 2-5,-4-2 74,6 0-85,0 2 2,0 1 0,-2 0 38,2 0-43,0 0-5,-3 0-6,3 0-6,-2 1-7,-1 2-4,3 0-5,-3-2-1,1 6-2,-1-3 1,2 0 1,-6 0-1,6-1 1,-4 1 1,-2 3-1,6-3 0,-6 0 0,6 0-1,-3 1 0,0-1 0,0 2 1,0 0-2,2 0 0,-1-2 1,0 1 0,-2 2 0,2-3-1,-4 8-1,4-7 1,0 2-2,-2 0 5,3 1 4,-1 3 1,3-3 4,-3-1 1,3 2 1,0 1 0,0-3 6,0 2-5,-2 0 1,-1 0 5,3-1 4,-2 6 37,-1-7-23,0 1 3,3-4 7,-8 8 57,3-9-52,0 2-2,2 2-2,-6 5 40,1-5-57,4-2-5,-5 8 5,4-3-24,2-3-3,-2 2-1,2 3 1,-2 6 0,3-6-4,2-1 0,-3 0 1,0 6 15,3-9 0,-2 1 10,-1 5 56,0-8-27,1 0 11,-1-2 9,-2-1 3,2 2 3,-2-2 0,-3 2 1,-6 8 70,2-7-85,4 0-6,2-1-7,-2 2-7,2-4-14,-1 4-8,1-2-3,1 1-6,0-1-7,2 5-2,1 2-5,-1-4-2,2 7 0,1 0 2,0-8-1,0 1-1,0 0 2,0-1 0,0 1 1,0-1 0,-4 0 1,1 0 1,2 0-1,-3 0 1,1-1 0,-2 1 0,4 1-2,-3-1 0,1 1-2,-2 0-1,5-1 0,-1 8 1,-2-8-1,-1 2 3,4-2 0,0-1 0,0 1 0,-1 0-3,-2 5 6,-1-6-3,4 0-4,-1 1 2,-2-2 1,3 2 1,-5 7 3,5-8-4,-3 1 0,3 0-1,-2 0-1,-1 0 0,3 3-2,0-4 0,-5 1 0,5 3 1,0-1-1,0-2-1,0 1 1,-3 3 0,3-4 0,-2 2 1,-1 1-1,3-1-1,-2 0 1,2 0 0,-3-2 0,0 3 0,3-1 0,-2-2 0,-1-2 0,3 3 0,0-1 0,0-3 1,0 3 0,0 1 1,0-2-1,0-1 0,0-2 0,0 2-1,0-1-1,-3 3 0,3 5-2,0-5 1,0 0 2,-2 0-1,-1 0 2,3 0 6,-2-1 2,-1 5 1,3-4 0,-3 8 13,3-4-12,0-4-1,0-1-3,-2 1-3,-1 0 0,3 0-2,-1 2-1,1-4 0,-4 2 0,4-3-1,-3 4 2,2 3 1,-4 20 12,2-20-9,-1-3 1,4 0-2,-4 7 9,0-9-7,4 1-2,-4 7 4,4-4-7,-2-3 1,-4 13 0,6-13-3,-2 0 1,-1 0-1,1 1 1,-1 0 0,-5 7 3,3-6-1,-3 0 3,-5 6 9,8-4-8,-3-4 2,0 1 1,-5 16 12,5-10-12,0 0-2,8-7-6,-4 0-1,0 0 0,-5 30-3,6-27 2,-7 6 1,7-5-1,-2-3 2,0-1 0,0 2 0,2-2-1,0 0 0,-2 2-1,0-1 0,2-3 0,-2 2 1,4 1-1,-6 7-2,2-8 1,4 1 0,-2 3 1,-1-6 0,-4 14-1,4-10 2,-1 1-1,2-1 1,-2 3 2,3 0 6,-4-2 4,4 2 3,-4 0 2,1 0 2,0-1 2,2 1-1,-2 0-3,0-3-4,2 2-5,-2 0-2,4 0-2,1-3-2,-8 14 3,4-10-4,1-1-1,-2 1 0,-3 12 3,4-14 4,2 3 5,-6-1 7,1 0 3,3 2 4,-4-1 5,-2 1 0,5 2 0,-3-2-6,0-2-5,0 14 9,3-12-19,2-2-4,-3 10 3,2-13-11,-4 34 12,8-35-7,-12 23 19,8-24-13,0 5-4,-1-3 1,2 0 1,-2 2 0,0-1-3,2 2 1,-2-4-1,2 3-2,1 1 0,-1-4-1,-2 3 0,2-3 1,1 1-2,-1 1 0,1-3 1,-4 2 0,1 14 1,4-15-3,-3-4 0,1 8 0,-2-5 1,2 0 1,2 0 0,-7 6 2,4-6 0,0 2 2,2 1-2,-4-3-1,1 0 0,0 7 1,2-5-2,-2-2-1,2 1 1,-4 4 0,4-5-1,0 1 0,3-4 0,-2 3 0,-1-2 0,3 2-1,-2-2 0,-1 2 0,0 0 1,1-2 2,-1 2 0,0 2-1,-2-2 1,4-2-1,-3 3 0,0-1 0,-1 0 1,2 0-3,-1 1 0,-1 0 0,2-1-1,2 1 1,-4-1 0,2 0 0,-1 0 0,4 0 1,-4 0 0,4-1-1,-5 0 0,5-1 0,-3 0 0,-2 8 5,3-5 4,-4-3 5,4 2 4,-4 4 3,1-4 1,3-1 2,-1 1 0,-2 0-3,2 0-8,2 0-1,-6 0-5,2 0 0,5 0-1,-1 2-2,-3 6 0,1-8 2,3-2-4,-1 3 0,-7 18 1,4-17-2,0 1 1,-4 3 2,6-5-2,-4 0 2,-7 10 4,5-9-3,-5 5 5,6-7-4,1 1-1,-7 8 12,5-8 0,3-1 1,4 2 3,-7-2 0,1 2 0,-2-1 0,4 0 2,-3 3-10,3 0-5,0-3-3,-6 4-1,-5 10 1,10-13-2,-6 0-1,4 1 0,0-1 0,2-2 1,-2 1 0,0 0 1,0-1-1,0 1 1,0 0-2,-2-1 1,2 0 0,-2 0 0,-1 2 0,3-1 0,-5 1-1,1 0 0,2 1-1,-1 1 1,-2 1 0,3 0-1,-14 10 1,11-11-1,0 1 1,1-2 1,-9 11 1,8-12-1,0-1-2,5 3 0,-2-3 1,-1-1 0,5-2-2,-5 2 1,-2 1-1,3-1 0,-1 1 1,-2 0 0,3 1 0,-1 1 0,-2-4-1,1 4 0,2-1 0,-1-2 0,3 1-1,0-1 1,-2-3 0,2 4 0,3-1 1,0-6 0,1 5 1,-3-1 1,2-5 1,-3 3-1,-5 5 3,5-4-3,-4 0-3,4 1 0,-2-1-1,0-1 0,-9 9-1,6-5 2,0-2 0,-7 4 5,5-1-1,-1-2 1,8-1-1,0-5-2,3 2 0,-11-1 3,-1 3-3,7-1-2,-5-3 0,3 5-1,-1-2 0,0 0 0,0-2 0,-16 6 1,20-3 0,-4-3 1,5-1 0,-2 3 2,2-3 1,0 0-2,0 0 0,3 0-5,0 0-6,-1-3-10,0 3-9,-2-5-15,-4 4-16,3-1-22,-7-2-24,3 0-24,-2 1-28,-1-2-26,-1 2-20,1-1-10,0 3-15,1-5-8,4 1-9,-2 2-2,5-2 0,0 1-13,-10-8-399,10 5 184,4-2-127,0-1-63,0-2-23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6:33.477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E1E3EA-4ECD-41BF-A05F-972AA26C76AA}" emma:medium="tactile" emma:mode="ink">
          <msink:context xmlns:msink="http://schemas.microsoft.com/ink/2010/main" type="writingRegion" rotatedBoundingBox="4806,13946 6275,13890 6284,14125 4815,14182">
            <msink:destinationLink direction="with" ref="{9697F47B-A4CC-4D32-B77A-E9DD6AFCB38D}"/>
            <msink:destinationLink direction="with" ref="{015BCA6A-839C-4C7A-AF11-EBF7216CFC50}"/>
          </msink:context>
        </emma:interpretation>
      </emma:emma>
    </inkml:annotationXML>
    <inkml:traceGroup>
      <inkml:annotationXML>
        <emma:emma xmlns:emma="http://www.w3.org/2003/04/emma" version="1.0">
          <emma:interpretation id="{9E2E24A8-6403-471F-BBFE-4E5F08DF0EBF}" emma:medium="tactile" emma:mode="ink">
            <msink:context xmlns:msink="http://schemas.microsoft.com/ink/2010/main" type="paragraph" rotatedBoundingBox="4806,13946 6275,13890 6284,14125 4815,141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CD0BA7-02DC-4DE9-A812-C2EB960DC897}" emma:medium="tactile" emma:mode="ink">
              <msink:context xmlns:msink="http://schemas.microsoft.com/ink/2010/main" type="line" rotatedBoundingBox="4806,13946 6275,13890 6284,14125 4815,14182"/>
            </emma:interpretation>
          </emma:emma>
        </inkml:annotationXML>
        <inkml:traceGroup>
          <inkml:annotationXML>
            <emma:emma xmlns:emma="http://www.w3.org/2003/04/emma" version="1.0">
              <emma:interpretation id="{7C8BFE46-79CC-4583-8AA4-D339FFB6B394}" emma:medium="tactile" emma:mode="ink">
                <msink:context xmlns:msink="http://schemas.microsoft.com/ink/2010/main" type="inkWord" rotatedBoundingBox="4810,14047 5235,14030 5238,14113 4813,14129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_</emma:literal>
                </emma:interpretation>
                <emma:interpretation id="interp3" emma:lang="en-US" emma:confidence="0">
                  <emma:literal>)</emma:literal>
                </emma:interpretation>
                <emma:interpretation id="interp4" emma:lang="en-US" emma:confidence="0">
                  <emma:literal>@</emma:literal>
                </emma:interpretation>
              </emma:one-of>
            </emma:emma>
          </inkml:annotationXML>
          <inkml:trace contextRef="#ctx0" brushRef="#br0">2922 2743 323,'0'-4'164</inkml:trace>
        </inkml:traceGroup>
        <inkml:traceGroup>
          <inkml:annotationXML>
            <emma:emma xmlns:emma="http://www.w3.org/2003/04/emma" version="1.0">
              <emma:interpretation id="{52F76EDD-8EB5-4AFC-812B-E54B826113E7}" emma:medium="tactile" emma:mode="ink">
                <msink:context xmlns:msink="http://schemas.microsoft.com/ink/2010/main" type="inkWord" rotatedBoundingBox="5611,13916 6275,13890 6284,14125 5620,14151"/>
              </emma:interpretation>
              <emma:one-of disjunction-type="recognition" id="oneOf1">
                <emma:interpretation id="interp5" emma:lang="en-US" emma:confidence="0">
                  <emma:literal>o.</emma:literal>
                </emma:interpretation>
                <emma:interpretation id="interp6" emma:lang="en-US" emma:confidence="0">
                  <emma:literal>, D.</emma:literal>
                </emma:interpretation>
                <emma:interpretation id="interp7" emma:lang="en-US" emma:confidence="0">
                  <emma:literal>, .</emma:literal>
                </emma:interpretation>
                <emma:interpretation id="interp8" emma:lang="en-US" emma:confidence="0">
                  <emma:literal>..</emma:literal>
                </emma:interpretation>
                <emma:interpretation id="interp9" emma:lang="en-US" emma:confidence="0">
                  <emma:literal>, a.</emma:literal>
                </emma:interpretation>
              </emma:one-of>
            </emma:emma>
          </inkml:annotationXML>
          <inkml:trace contextRef="#ctx0" brushRef="#br0" timeOffset="6395.2084">1066 2468 794,'10'-2'555,"-5"2"-252,-2-1 314,-2-6-163,3 7-321,-4 0-12,3 0-11,-2 0 76,3 0-110,-4 0-9,0 0-9,0 0-11,0 0-9,0 0-6,-4 0-8,0 0 18,-4 3-25,0 1-3,-5-1-1,-5 1 0,-3 3-1,0-1 0,-1 1-4,-7 0 0,5 4-2,-2-3 1,5-1-1,2-1-1,0 4-1,1-3 0,5 3-2,1-1 0,0-1-1,-5 10-3,9-10 2,3-1-2,2 4 2,1 6 4,2-7-2,8 13 10,7-14-1,-7-4-5,4-1 1,1-1 1,0 1-1,0-1 1,6-3 2,-4 1-1,17-1 5,-15 0-8,30-1 6,-30 1-12,0 0 1,-5 0-1,4 0 1,-1 0-1,-2 0 0,1 0 0,-1 0 0,0 1-1,-4 2-1,4-3 1,-5 4-2,2-3 0,-4 2 0,2 1 1,-3 0 1,0-1 0,0 1 1,-2 4 0,-1-4 0,-2 3 0,3 1 0,-6 8 3,1-7-1,-3 1 1,-1 2-1,-1-3 3,-12 17-3,6-15-2,0 0 2,-3 1 1,-1 0-1,1-1 2,-4 1-3,0-3 1,0-1 5,-1 3-5,4-4 1,2 1-2,-4-3 0,5 2 0,-1 0 2,2-2-1,1 1 1,5-2 1,-17 4 30,19-8 0,2-4 11,1 2 9,2-3 9,2-2 5,1 1 9,2-7 6,0 5-5,3-7-11,0 2-10,0-4-7,6-18 24,2 2-36,-4 18-33,13-25-5,-15 28-2,1 1-1,-1 3 1,6-4 1,-2 1 1,2 0-1,0-1 2,-1 1 0,6 0-1,-5-2 2,0-1 1,-2 2 0,5-1 0,-4-2 0,1 2-3,22-29 1,-26 28-1,-6 2-1,2 0 0,5-8 9,-10 10 6,2 1 6,3-9 36,0 6 65,-6 8-76,-2-1 86,-7 5-51,-1 0-45,-3 0-5,1 0-3,-35 4 17,33-4-38,2 1-1,-19 11-27,15 2-350,14-10 125,1 0-66,-1 0-84,5 1-113,3-5-192,3 0-79,7 0-9,0 0 25</inkml:trace>
          <inkml:trace contextRef="#ctx0" brushRef="#br0" timeOffset="736.7825">2914 2739 946,'0'0'68,"97"-26"3605,-93 22-3563,-4 0-64,0 4-3,0-4 39,-1 0-45,-2 4-7,1-3-6,-1 3-7,0-3-1,-2 3-7,2 0-3,-2 3-5,-3 0-3,1-2 0,-4 6-1,-10 4 0,8-3 1,1 0 0,-1 3 2,0-3-1,0 3 0,0 1 0,-8 9-3,13-9 3,0-5-2,4 1 1,0-1 1,4 0 1,4 1 3,0-4 5,4 1 7,0 1 7,2-3 4,1-1 5,28 1 68,-26-6-69,7-1 13,-7-1-28,-2 3-5,-4-4-1,1-1-1,0 0-2,-3-4-2,3-9 9,-5 9-4,-1 0 3,-2 2 1,-2-2 0,-1 2 2,0 1 1,-7-15 12,-3 8-11,5 8-12,-2 0 0,4 6-5,-12-2-3,10 6 1,0-2 1,2 5-1,-13 6-1,12-4 2,-7 10-1,7-7 2,1-2 0,1 10 0,5 2 1,3-1 1,-1-10 0,1-2 1,5 6 5,-3-13-4,0 4 0,1-3 2,1 2 7,1-4-6,-3-4 0,-2 2-2,2 1 0,-1-4 0,0-1 1,-1-1-2,-2-2 2,6-1-1,-1-22 32,-3 23-19,1-1 4,-3-6 33,2 11-26,-1-2-3,-2 6-4,0-2 10,-2 3-22,-1 3-5,2-2-3,-6 6-1,-20 20-70,3-14-233,11-6-15,0-6-124,-24-1-927,-40 4-1109</inkml:trace>
          <inkml:trace contextRef="#ctx0" brushRef="#br0" timeOffset="7127.676">1880 2771 381,'3'3'303,"0"-3"-47,5 2 138,27 1 342,-22-2-547,0-1-4,13 3 161,23 2 239,-39-5-364,-15 2-109,-4-1-44,-12-1-7,5 4-34,-13-1 9,-10 1-19,-4-3-10,-12 3-4,25 3-1,-23-4 0,27 1-1,5-3-1,4 2 0,4-3-3,3 3 1,2-2 0,3 4 0,7 1 0,9-5 4,4 5 1,23-5 9,-10 3-6,-9-3-1,5-1-1,2 0-2,-6 0-2,1 0 0,-3 0 1,-2 0-1,10 0 7,-22-1-3,0-3 1,-8 3-2,0-2-1,-6-1-1,-4-2-1,-6 1 0,-1 1 4,-3 0 12,2 0 13,-41-6 102,46 5-80,1 2-2,-5 2 25,11 1-66,-1 0-41,6 0-50,0 1-52,0 2-79,-1 2-102,-2-5-173,3 3-162,4 1-87,-3-3-23,9 1 14</inkml:trace>
          <inkml:trace contextRef="#ctx0" brushRef="#br1" timeOffset="29325.9287">3075 2803 626,'3'-1'91,"0"-3"4,2-3-185,-5 7-311,0 0 296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7:00.67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14C9F8-7A4B-4C57-BCCF-552D110C3A21}" emma:medium="tactile" emma:mode="ink">
          <msink:context xmlns:msink="http://schemas.microsoft.com/ink/2010/main" type="writingRegion" rotatedBoundingBox="8074,14253 6156,14064 6258,13021 8177,13209">
            <msink:destinationLink direction="with" ref="{9697F47B-A4CC-4D32-B77A-E9DD6AFCB38D}"/>
          </msink:context>
        </emma:interpretation>
      </emma:emma>
    </inkml:annotationXML>
    <inkml:traceGroup>
      <inkml:annotationXML>
        <emma:emma xmlns:emma="http://www.w3.org/2003/04/emma" version="1.0">
          <emma:interpretation id="{3A97BFC4-4C4F-4A69-B5F9-B4AF44BA3723}" emma:medium="tactile" emma:mode="ink">
            <msink:context xmlns:msink="http://schemas.microsoft.com/ink/2010/main" type="paragraph" rotatedBoundingBox="8074,14253 6156,14064 6258,13021 8177,132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3CA787-E1A8-4A83-9427-D1EAA54011F7}" emma:medium="tactile" emma:mode="ink">
              <msink:context xmlns:msink="http://schemas.microsoft.com/ink/2010/main" type="line" rotatedBoundingBox="8074,14253 6156,14064 6258,13021 8177,13209"/>
            </emma:interpretation>
          </emma:emma>
        </inkml:annotationXML>
        <inkml:traceGroup>
          <inkml:annotationXML>
            <emma:emma xmlns:emma="http://www.w3.org/2003/04/emma" version="1.0">
              <emma:interpretation id="{B55725D3-2B9C-41A3-B26B-B1768821EF82}" emma:medium="tactile" emma:mode="ink">
                <msink:context xmlns:msink="http://schemas.microsoft.com/ink/2010/main" type="inkWord" rotatedBoundingBox="8113,13856 7335,13780 7373,13395 8151,13471"/>
              </emma:interpretation>
              <emma:one-of disjunction-type="recognition" id="oneOf0">
                <emma:interpretation id="interp0" emma:lang="en-US" emma:confidence="1">
                  <emma:literal>.</emma:literal>
                </emma:interpretation>
                <emma:interpretation id="interp1" emma:lang="en-US" emma:confidence="0">
                  <emma:literal>4</emma:literal>
                </emma:interpretation>
                <emma:interpretation id="interp2" emma:lang="en-US" emma:confidence="0">
                  <emma:literal>&amp;</emma:literal>
                </emma:interpretation>
                <emma:interpretation id="interp3" emma:lang="en-US" emma:confidence="0">
                  <emma:literal>o</emma:literal>
                </emma:interpretation>
                <emma:interpretation id="interp4" emma:lang="en-US" emma:confidence="0">
                  <emma:literal>J</emma:literal>
                </emma:interpretation>
              </emma:one-of>
            </emma:emma>
          </inkml:annotationXML>
          <inkml:trace contextRef="#ctx0" brushRef="#br0">4150 2437 237,'-3'4'418,"3"1"-33,0-3-54,0 0-73,0 1 168,0-3-220,0 0 240,3 0-203,-2 0 6,7-5 252,5-4-41,8-8 56,-10 13-386,23-32 221,-24 22-299,12-13 13,-8 12-48,-4-1-4,0 0-5,4-1-2,-7-1-3,5-1-2,8-12 0,-11 21-1,-1-1-1,0 1 1,5-4-1,-8 11 1,0-1 0,-2 0-1,2 4-1,-2 0 2,-1 1 1,1 9 26,-3-5-9,5 14 61,3-6-15,-3-5-35,1 1-1,13 9 16,-6-7-27,1 5-2,14 8 11,-15-12-16,15 9 2,-15-12-4,0 3-3,0-4-2,0 3 0,-2 0-1,-1 0 0,1-6 0,-2 5 2,22 8 2,-17-11-4,20 12 5,-15-12-5,-3-1 0,21 8 1,-16-10-2,-6 0 1,17 4-1,-18-7-1,-3 1 2,-1-2 0,-2 0 1,-3 0 1,0 0 2,-2 0 8,-3 0-8,0 0-3,-3-2 0,-2-3-2,-3 4-2,-5-2-3,-1-1 0,-28-2-7,18 5 6,-28-6-1,27 6 5,-1 1 2,2 0 0,-23 4 1,9 3 1,22-3 0,1-3-2,3 2-2,-1 1 1,2 0 0,-2-3-1,5 1-1,-20 6-14,17-4 10,-2 0-1,-15-4-8,13 3 8,-4 2 0,1-3 1,-16 3-21,18-3-3,4-2-18,2 2-22,2 1-29,0-1-236,6 1 67,2-3-57,2 0-43,1-5-51,-1 2-106,1 1-111,5-5-723</inkml:trace>
        </inkml:traceGroup>
        <inkml:traceGroup>
          <inkml:annotationXML>
            <emma:emma xmlns:emma="http://www.w3.org/2003/04/emma" version="1.0">
              <emma:interpretation id="{E2183C65-794D-4D2B-A920-09366A1447E4}" emma:medium="tactile" emma:mode="ink">
                <msink:context xmlns:msink="http://schemas.microsoft.com/ink/2010/main" type="inkWord" rotatedBoundingBox="6616,14109 6156,14064 6258,13021 6719,13066"/>
              </emma:interpretation>
              <emma:one-of disjunction-type="recognition" id="oneOf1">
                <emma:interpretation id="interp5" emma:lang="en-US" emma:confidence="0">
                  <emma:literal>to</emma:literal>
                </emma:interpretation>
                <emma:interpretation id="interp6" emma:lang="en-US" emma:confidence="0">
                  <emma:literal>&amp;</emma:literal>
                </emma:interpretation>
                <emma:interpretation id="interp7" emma:lang="en-US" emma:confidence="0">
                  <emma:literal>be</emma:literal>
                </emma:interpretation>
                <emma:interpretation id="interp8" emma:lang="en-US" emma:confidence="0">
                  <emma:literal>t</emma:literal>
                </emma:interpretation>
                <emma:interpretation id="interp9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3327.9684">3078 2798 100,'-3'4'354,"6"4"472,0-8-748,2-3 53,-2 3-65,2-8 42,-3 4-73,-2-1-7,3 1-7,-6-18-22,3 22-7,0-2-3,0 0 1,-2 2 3,2 0 3,0 0 2,0 0 2,0 0 3,0 2 2,0-2 2,0 2 4,0-2 2,0 0 2,0 3 4,0-3 3,-3 0 0,3 0 4,-2 0-2,-1 3 1,0-2-4,-2-1-1,2 0-4,1 0-3,-1 0-1,-7 0 0,7 0-9,2 0 3,-6 0 2,7 0 4,-1 3 5,-3-3 3,4 2 35,0 1-25,0-3-2,0 0 0,0 1 3,0 2 0,0 0 3,0 1 0,0-3 6,0 6 58,0-6-44,0 2 0,0-2 55,0 3-50,0-4 72,0 0-55,0 0 101,0 0-76,0 0 1,0-4-2,0 3-2,0-2-5,4 2-10,-3-6-9,6 4-11,-6-2-11,4-2-4,1 1 0,-1-2-1,0-2 1,6-7 50,-1-6 24,-5 8-60,-1 4-5,0-6-7,7-38 67,-9 10-83,-2 22-25,4-1-4,0 1-2,4-19 2,-4 22-4,1 1 0,0 3-1,-2 0 0,2 1-1,3 0 4,0-15 7,-5 19-2,-1-3 1,6-10 9,-5 6-7,-1 5-4,3-1-1,-2-4-5,8-18 3,-5-4-2,6 3-2,-3 0 1,-2 23 0,-3-17-1,-2 18 0,-2 2 0,0-3-1,0 9 0,0-5 1,0 4-2,-6-9-1,-2 2 3,-4-2 0,11 11 0,-6-7 1,7-5 2,0 13-3,0-9 0,0 6 0,0 1 0,0 0-7,0 5 3,-4 4-4,2 2 3,-4 1 1,1 5 1,-3 1 1,-2 0 2,-1 5 0,-2-3 1,3 2 0,-1-1 0,-2 0 0,-8 17 1,12-17-1,-1 0-1,-1-2 0,-5 8 1,11-10 0,-3-1-1,3-4 0,4 0-2,-6-2 2,6-2 0,-3 2 3,1-3 0,2 2 3,1-4-3,0-4 3,0 2-2,0-3-2,0 2-2,0-5 0,1 0 0,-1 0 0,7-5-1,-6 4-1,6-2 1,-1-10-1,10-14 2,2 12 0,1-3 0,-9 14 0,1-1 0,-5-2-1,6-1 1,-3 2 0,-1 1 1,5-1-1,-5-2 0,0 4 0,0-3 0,-1 4 0,-1 2-1,-1 1 0,0 3 0,-1-1-1,0 1 1,0 1 0,0 1-1,0 2 0,1-2 1,2 3 0,6-3-5,-7 6 4,-3-3 1,-3 4 2,3-1-1,-3 5 3,0 0 2,-3 18 17,0-13-7,3 4 1,0-2-1,3 4 1,0 0-1,4 0-2,1 0-3,0-1-3,8 1-3,0-1-1,-2-2 0,4 2-1,40 21 2,1-4 6,-51-30-3,-6-4 6,1 1 6,-3-2 1,-3 0 0,-15-3 25,5-2-20,0 2-3,-7 0-7,2 2-3,-3-5-4,-3 6 0,-15-5 5,22 5-9,-1 0-2,2 0-8,-6 0 3,10 4 3,3-3-1,1 6-6,3-1-12,-1-1-19,1-2-20,0-3-46,0 4-60,-1-4-68,1 1-56,-5 2-455,-1 0 241,3-2-110,-2 3-36,2-1 11,0 4 40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6:45.293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332F9ED-A53B-4440-A6BD-F9DF8997D6D9}" emma:medium="tactile" emma:mode="ink">
          <msink:context xmlns:msink="http://schemas.microsoft.com/ink/2010/main" type="writingRegion" rotatedBoundingBox="4795,15123 6519,15319 6457,15864 4732,15668">
            <msink:destinationLink direction="with" ref="{9697F47B-A4CC-4D32-B77A-E9DD6AFCB38D}"/>
            <msink:destinationLink direction="with" ref="{015BCA6A-839C-4C7A-AF11-EBF7216CFC50}"/>
          </msink:context>
        </emma:interpretation>
      </emma:emma>
    </inkml:annotationXML>
    <inkml:traceGroup>
      <inkml:annotationXML>
        <emma:emma xmlns:emma="http://www.w3.org/2003/04/emma" version="1.0">
          <emma:interpretation id="{06C6F888-B43F-4F36-A15D-2E620B836E5F}" emma:medium="tactile" emma:mode="ink">
            <msink:context xmlns:msink="http://schemas.microsoft.com/ink/2010/main" type="paragraph" rotatedBoundingBox="4795,15123 6519,15319 6457,15864 4732,156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117272-D572-4E7E-B455-D9BE20C0B183}" emma:medium="tactile" emma:mode="ink">
              <msink:context xmlns:msink="http://schemas.microsoft.com/ink/2010/main" type="line" rotatedBoundingBox="4795,15123 6519,15319 6457,15864 4732,15668"/>
            </emma:interpretation>
          </emma:emma>
        </inkml:annotationXML>
        <inkml:traceGroup>
          <inkml:annotationXML>
            <emma:emma xmlns:emma="http://www.w3.org/2003/04/emma" version="1.0">
              <emma:interpretation id="{42708CCF-9767-4D05-AF47-8F6E4EFE9879}" emma:medium="tactile" emma:mode="ink">
                <msink:context xmlns:msink="http://schemas.microsoft.com/ink/2010/main" type="inkWord" rotatedBoundingBox="4786,15195 5099,15231 5070,15483 4758,15447"/>
              </emma:interpretation>
              <emma:one-of disjunction-type="recognition" id="oneOf0">
                <emma:interpretation id="interp0" emma:lang="en-US" emma:confidence="0">
                  <emma:literal>L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s</emma:literal>
                </emma:interpretation>
                <emma:interpretation id="interp3" emma:lang="en-US" emma:confidence="0">
                  <emma:literal>-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1819 3956 191,'1'5'126,"2"0"-14,1 0-27,5 24-95</inkml:trace>
          <inkml:trace contextRef="#ctx0" brushRef="#br0" timeOffset="375.8271">1870 4121 95,'0'6'160,"10"37"620,-28-54 78,10 6-569,8 2-149,-2-1-4,2 1-8,0 3-10,0-1-9,0 1 74,0-3-102,0 3-4,0 0 4,0 0 6,0 0 7,0 0 12,0 0 16,-3 0 13,3-1 12,-5 1 9,-3 0-1,0 0-6,-5-4-6,-3 4-14,-1-2-18,-1 2-17,0-1-19,-19 1 39,1 0-17,8 7-56,23-3-38,-1 0 1,1 0 0,-3 4-5,-22 5 14,19-10-9,4 0-2,1 1-18,1-4-161,10 0-8,6 0-69,7-3-87,10 2-112,8-7-205,9-3-119,6-4-43,8 3 16</inkml:trace>
        </inkml:traceGroup>
        <inkml:traceGroup>
          <inkml:annotationXML>
            <emma:emma xmlns:emma="http://www.w3.org/2003/04/emma" version="1.0">
              <emma:interpretation id="{1FBAA8CE-3130-47DB-AC91-8A7A859A3121}" emma:medium="tactile" emma:mode="ink">
                <msink:context xmlns:msink="http://schemas.microsoft.com/ink/2010/main" type="inkWord" rotatedBoundingBox="5982,15258 6519,15319 6457,15864 5920,15803">
                  <msink:destinationLink direction="with" ref="{B04713C1-79FD-4E35-80BA-02A06536E725}"/>
                </msink:context>
              </emma:interpretation>
              <emma:one-of disjunction-type="recognition" id="oneOf1">
                <emma:interpretation id="interp5" emma:lang="en-US" emma:confidence="0">
                  <emma:literal>Be.</emma:literal>
                </emma:interpretation>
                <emma:interpretation id="interp6" emma:lang="en-US" emma:confidence="0">
                  <emma:literal>Br.</emma:literal>
                </emma:interpretation>
                <emma:interpretation id="interp7" emma:lang="en-US" emma:confidence="0">
                  <emma:literal>B.</emma:literal>
                </emma:interpretation>
                <emma:interpretation id="interp8" emma:lang="en-US" emma:confidence="0">
                  <emma:literal>B...</emma:literal>
                </emma:interpretation>
                <emma:interpretation id="interp9" emma:lang="en-US" emma:confidence="0">
                  <emma:literal>BP.</emma:literal>
                </emma:interpretation>
              </emma:one-of>
            </emma:emma>
          </inkml:annotationXML>
          <inkml:trace contextRef="#ctx0" brushRef="#br1" timeOffset="6351.0033">2799 4223 232,'0'2'406,"3"-4"-32,2-4 371,-4 0-574,11-2 121,5-11 389,-17 14-462,0 1 8,-4-11 430,0 14-476,0-4-33,-5-5 56,5 9-135,4 1-15,-4-3-13,4 2-11,-1 1-9,1 0-6,0 0-6,5 4-1,4 4-7,-1-5-1,-1 3 1,-1 0 0,2-2 0,0 1 0,2-1 0,-4 1 0,4 2 3,-5-4-3,3-1 1,-3 0 4,-2-1-2,-3 3 3,3-4 2,-3 1 17,0-1-8,0 0-3,0 2 0,0 2-2,2-3-4,-2 3-2,3-1-3,-2 4-2,-1 20 5,-4-19-2,-4 4 4,3-7-3,-5 2-3,2-2 2,-13 2 3,12-5-3,-3-2-2,-13-2 2,17 0-2,-2-5 7,-6-8 25,11 6-13,-3-17 24,5 12-22,3-3-1,3 2-4,0-1-7,2-5-5,0 6-3,11-22 5,2 7-5,19-4-3,-4 11-9,-26 20 5,4-1-2,-3 4 0,-2 0 0,2 0 1,4 4 1,-3-1-2,12 9 1,-8-8 4,0 3 2,3-1 2,0 4-2,5-4 3,-7 2 7,7-4 3,-3 3 6,-2 1 1,0-8 0,-3 7-2,-4 0 1,-9 36 97,-27-17-57,8-14-27,-2 2-1,0-4-4,-46 33 25,49-31-38,-29 18 31,27-16-13,5-7 4,4-3 11,-2-8 62,10 2-85,1-3-4,-6-9 3,5 7-18,1-5-3,-1 1-1,3-1-1,-1 0-2,1-3 0,1-1 0,-1 4 0,5-3 0,-2 2-1,7 1 1,-2 1-1,5 0-1,0-1 0,15-6-2,-10 11 2,1-1 1,23 3-4,-24 0 3,3 5 2,-4 0-1,14 5-5,-19 0 1,-3 2 1,-1 1 1,-4 3 1,-4 0 2,0 4-3,-1-3 2,-4 3 1,-1-2 2,-3 2 0,0-3 2,-1 4-1,-1-1-2,-7 15 5,7-20-5,5 2 1,-6-1 0,4-1 0,0 0-1,2 1 3,-5-4-2,3-3 2,0 4-1,1-4 1,-1-1-1,0-3 2,0 0-2,3 0 1,-3-3-1,4 2 2,-1-6-2,-3 0 0,1 2-1,3-6 1,2 3 0,-1-2 0,3-1 2,3 1 0,-1 3 1,1-2 0,2 1 0,-1-3 0,4 5 0,0-3-2,0 0 0,0 6-1,10-9 0,-10 5-1,0 2-1,7-2 0,-9 4-3,-4 2 0,2 1-2,0 0 1,0 1-1,4 9-5,-3-4 5,-2 5 1,1-1 2,-3 1-1,3 1 1,-3 0 1,-1-1 1,3-2-1,1 2 0,-4 1 1,0 0 0,-7 15 3,7-16-1,-5-4-1,0 5 6,2-8-2,-5-3 1,3 2 3,1 0 3,0-3 4,-2 0 6,0-3 4,1 0 4,2-2 2,-2 1 3,0 0 3,2-3-4,3-4-1,-2 3-6,-1-4-4,3 1-2,3-1-4,-1-4-4,1 1-3,2 4 0,0-2-1,-2 1-1,2 1-2,1 3 0,-1-3 0,-4 4 0,3 4-3,-1-2-1,-2 2-2,-1-1 0,4 4-1,-4-2-1,0 2 0,0 2-9,-4 1-16,3 1-35,-7 8-294,5-5-25,3-2-197,-2-2-192,2-3-107,0 0-41,0-3-15,-3-2 37</inkml:trace>
          <inkml:trace contextRef="#ctx0" brushRef="#br0" timeOffset="1781.7735">2836 4160 248,'1'-1'387,"-1"-4"-29,5-5 203,2 9-315,-1-7-17,2 5-14,11-12 196,-14 11-219,13-7 168,-1 4-29,4 6-19,-13-3-168,10 1 115,-10 3-143,0 0-15,-3 0-13,3 0-14,-3 3-12,1 1-12,0-4-11,15 8 18,-13-4-52,0 4-1,0-1-2,0 4-2,-1-4 0,1 5 0,5 3 1,-5-6 0,-4 0 0,0-2 0,-4 0 0,0-1 1,0 5 4,-4-8 1,0 4 0,-4-2 0,-2-1 0,-1-1-1,-2 3 0,-1-5 0,-6 3-3,6-3-1,-2 2 2,-13 0 3,16-3-4,5 0 3,-2 0 7,6 0 12,-8-6 54,11 5-30,-2-3 7,3 3 2,0-5 1,0-1-8,0-1-9,3 1-13,-2-5-8,-1 3-7,4-1-7,-1 1-3,-2 0-2,-1 2-2,4-1-2,-3 1 0,2 2 0,2-1 1,-2 5-2,-1-3 0,-2 3 1,3 1-1,2 0 0,1 0 2,1 0-2,-1 5 0,1-4 3,1 5-1,0-2 0,3-3 0,-6 6 1,9 1-5,-6-7-2,-5 5 2,-3-4 1,-3 0 0,2 3 2,-6-2 0,1 3 2,-2-2 0,0 4 1,-3-1 2,1 0-2,2 0 1,0-2 0,1 2 0,-1-2-1,2-2 1,1 3-2,4-1 1,-3-4 1,1-1 0,-2 3 2,4-6 0,1 3 1,-3-1 1,-1 1 0,4 0 0,-1-4-1,1 3 0,0-1 0,0-2-2,0 4-1,0-1-1,0-1 0,0 2-1,0 0-2,0 0-1,0 0-3,0 0-1,0 0-1,0 0-8,0 0-59,0 0 3,0 0-33,0 0-40,0 0-39,0 0-42,0-4-30,-3 4-50,-1-1-64,0-5-104,-6 1-160,-6 2-76,-5-2-27</inkml:trace>
          <inkml:trace contextRef="#ctx0" brushRef="#br1" timeOffset="9565.3124">2871 4476 109,'0'1'123,"-3"4"-3,1 6 91,-1 1-43,-10 23-43,13-30-191,0 2-37</inkml:trace>
          <inkml:trace contextRef="#ctx0" brushRef="#br1" timeOffset="12886.3826">2935 4533 207,'8'-2'378,"68"-48"1307,-67 35-1567,2 0-15,-2 0-13,-1 6-15,-7-6-14,4 3-7,1 3-8,-4 1-8,3-3 0,-2 4-9,0 3-10,-1 0-5,4 0-6,-4 1-3,1-1-2,2 0 1,3 0-1,-3 0-1,3 1 2,0-2 7,0-2 3,5-4 38,-7 6-12,0 0 12,-1 1 14,0 1 12,0-1 9,1 1 8,-4-1 3,3 4-2,-2-3-8,0 3-12,-1 0-11,3 3-14,-2-1-14,2 0-14,3 3-10,-4 0-3,4 4-3,0-2-1,0-1 4,-3 1 8,3 1 5,-3-1 5,3 1 4,-3-1 0,0-3 3,-2 0-1,-3 0-1,3-1-8,-6 1 5,0 0 10,-4 0 7,-5-1 7,-5 1 1,-3 0 2,-1 1 0,0-2 1,0 1-12,3-2-15,2 1-10,2-3-9,1 2-2,2-2-1,3 0 1,3 0 5,2-2 6,1-1 8,4-2 7,1-2 14,2 1 7,1-1 6,-1-1 2,3-3-2,-2 3-3,3-6-2,-1 2-6,4-10 27,-7 11-47,-2 1-3,2-2-2,19-17 35,2 4-47,-16 22-14,2-6-1,4 6 0,-3-1-1,-1 3-3,7 1-6,2 24-11,-21-12 20,-5 10 8,-8 4 15,5-14-8,0 2 2,-5-2 0,0 2-1,0-2-3,-1 3-1,0-4-4,-4 1 0,3 0-2,-4 0 0,5-1 0,-7-2 2,0-1-1,0 0-1,4-1 0,-4-3-1,1 3 2,3-6-2,1 2 0,3-3 0,0-3-1,3 2 3,2-6-1,5 2-1,3-2 2,3 0-1,5-2 0,2 1 0,3-3 2,3 2 1,5-3 2,1 1 2,2 0 0,-1 0 1,4-1-1,-4 1-2,2-1 0,-1 3-3,-6 2-3,0 0-2,-6 2-2,0 1-1,-3 4-1,-2 0-2,-6 2 1,-1 3 0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7:07.82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4B30FD2-1004-4B70-ADDC-EFB97F256725}" emma:medium="tactile" emma:mode="ink">
          <msink:context xmlns:msink="http://schemas.microsoft.com/ink/2010/main" type="writingRegion" rotatedBoundingBox="3888,17424 4931,17424 4931,17822 3888,17822">
            <msink:destinationLink direction="with" ref="{015BCA6A-839C-4C7A-AF11-EBF7216CFC50}"/>
          </msink:context>
        </emma:interpretation>
      </emma:emma>
    </inkml:annotationXML>
    <inkml:traceGroup>
      <inkml:annotationXML>
        <emma:emma xmlns:emma="http://www.w3.org/2003/04/emma" version="1.0">
          <emma:interpretation id="{DAB4BBAF-3066-440D-9BD5-C31A44EC385B}" emma:medium="tactile" emma:mode="ink">
            <msink:context xmlns:msink="http://schemas.microsoft.com/ink/2010/main" type="paragraph" rotatedBoundingBox="3888,17424 4931,17424 4931,17822 3888,178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53C475-3339-4DC5-8817-8B3C570B96EE}" emma:medium="tactile" emma:mode="ink">
              <msink:context xmlns:msink="http://schemas.microsoft.com/ink/2010/main" type="line" rotatedBoundingBox="3888,17424 4931,17424 4931,17822 3888,17822"/>
            </emma:interpretation>
          </emma:emma>
        </inkml:annotationXML>
        <inkml:traceGroup>
          <inkml:annotationXML>
            <emma:emma xmlns:emma="http://www.w3.org/2003/04/emma" version="1.0">
              <emma:interpretation id="{93F75324-EEF4-4542-99BC-5D22C552704E}" emma:medium="tactile" emma:mode="ink">
                <msink:context xmlns:msink="http://schemas.microsoft.com/ink/2010/main" type="inkWord" rotatedBoundingBox="3888,17424 4931,17424 4931,17822 3888,17822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&gt;</emma:literal>
                </emma:interpretation>
                <emma:interpretation id="interp2" emma:lang="en-US" emma:confidence="0">
                  <emma:literal>-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s</emma:literal>
                </emma:interpretation>
              </emma:one-of>
            </emma:emma>
          </inkml:annotationXML>
          <inkml:trace contextRef="#ctx0" brushRef="#br0">591 88 102,'5'0'81,"-1"0"27,0 0 18,0 0 7,1 1 0,2 2 1,1-3-11,-2 4-18,7-4 27,-7 0-87,-1 0 2,0 0 4,-2 0 0,2 0 58,-2 0-46,-1 0 7,-2 0 7,3 0 3,-1-4-1,1 1 74,-3 2-85,5 1-4,-2-3-6,2 2-1,-1 1 0,3-4 2,-6 4 3,7-2 6,5 1 82,-8-3-71,2 4-2,-6 0-5,4 0-9,-2 0-9,0 0-10,-1 0-11,1 0 7,-1 0-30,-2 0-5,6 4-2,-4-4 1,3-4-2,1 4 1,2-1 0,-2-1-2,20-2 4,-10 4-5,-3-5-1,16 2-4,-13-1 1,-2 1 2,-6-1-2,0 4 1,0-1 0,-3-2 3,0 3 0,-2 0 0,0 0 1,-1 0 0,1 0 0,-1 0-1,-2-3 0,3 2 0,2 1 0,0-4 0,1 4 0,1-2 0,-1 1 0,2-4-3,-2 3 2,10-3 1,-8 0 1,-3 3 2,0 0 3,2-1 6,-7 1 5,1 0 35,-1 2-22,0-5 34,0 5-34,0-2-3,0 2-5,0 0-5,0 0-4,0 0-4,0 0-3,0 0-1,-1 0-3,1 0 4,-7 2 9,2 0 12,-3 1 17,0 1 20,-1 1 27,-1-2 26,-4 4 22,-1-2 17,-1 2 5,-2-2 1,1 2-9,-4 0-13,2 0-22,-2 2-21,3-2-22,-4 1-15,2-1-12,0 0-10,0 2-7,1-1-6,1-2-5,1 1-1,-20 8 13,2-3-6,15-1-10,0-3 6,2-1 3,-3 5 4,0-1 0,3 0 0,-15 7 24,20-8-33,-16 6 6,16-12-19,-16 8 6,17-5-8,-1-3-1,-2 0 1,-1 3-3,0-6 2,2 5-1,1-1-3,-6-2 0,4 1 0,2 0 0,-3-3 0,0 5 0,0-2-1,3 1-2,1-1-7,-1 1-14,0 2-16,-2-3-22,4 4-25,-2-4-38,5 1-45,-1-2-44,-2 2-30,3-3-18,-2 2-19,2-3-22,0 3-25,1-2-21,-4-2-42,3-2-77,3-2-107,-3-1-49,0 2-10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6:55.61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98AF16A-2468-4FD0-A417-CB0900D5D8B2}" emma:medium="tactile" emma:mode="ink">
          <msink:context xmlns:msink="http://schemas.microsoft.com/ink/2010/main" type="writingRegion" rotatedBoundingBox="2866,17462 3174,17462 3174,17480 2866,17480">
            <msink:destinationLink direction="with" ref="{015BCA6A-839C-4C7A-AF11-EBF7216CFC50}"/>
          </msink:context>
        </emma:interpretation>
      </emma:emma>
    </inkml:annotationXML>
    <inkml:traceGroup>
      <inkml:annotationXML>
        <emma:emma xmlns:emma="http://www.w3.org/2003/04/emma" version="1.0">
          <emma:interpretation id="{47E07331-FE92-4755-A3E8-C3E70D23389D}" emma:medium="tactile" emma:mode="ink">
            <msink:context xmlns:msink="http://schemas.microsoft.com/ink/2010/main" type="paragraph" rotatedBoundingBox="2866,17462 3174,17462 3174,17480 2866,174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B423D7-672E-4452-8A2D-52F189D04C5C}" emma:medium="tactile" emma:mode="ink">
              <msink:context xmlns:msink="http://schemas.microsoft.com/ink/2010/main" type="line" rotatedBoundingBox="2866,17462 3174,17462 3174,17480 2866,17480"/>
            </emma:interpretation>
          </emma:emma>
        </inkml:annotationXML>
        <inkml:traceGroup>
          <inkml:annotationXML>
            <emma:emma xmlns:emma="http://www.w3.org/2003/04/emma" version="1.0">
              <emma:interpretation id="{1A17E049-760E-4EC3-9E39-3E1F60F7944A}" emma:medium="tactile" emma:mode="ink">
                <msink:context xmlns:msink="http://schemas.microsoft.com/ink/2010/main" type="inkWord" rotatedBoundingBox="2866,17462 3174,17462 3174,17480 2866,17480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_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:</emma:literal>
                </emma:interpretation>
              </emma:one-of>
            </emma:emma>
          </inkml:annotationXML>
          <inkml:trace contextRef="#ctx0" brushRef="#br0">308 0 340,'-9'4'138,"-2"-4"-43,-10 1-5,-2-1-69,10 0-21,-16 0-2,-1 0 9,-4 0 3,18 0-4,-13 3 6,17-3-8,-1 3-1,5-2-1,-2-1-2,2 4-4,0-4-8,3 2-16,-3-2-20,3 0-30,-11 0-181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6:26.83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476237-378B-4240-9F49-50DB16169238}" emma:medium="tactile" emma:mode="ink">
          <msink:context xmlns:msink="http://schemas.microsoft.com/ink/2010/main" type="writingRegion" rotatedBoundingBox="6125,17873 6417,17873 6417,18555 6125,18555"/>
        </emma:interpretation>
      </emma:emma>
    </inkml:annotationXML>
    <inkml:traceGroup>
      <inkml:annotationXML>
        <emma:emma xmlns:emma="http://www.w3.org/2003/04/emma" version="1.0">
          <emma:interpretation id="{F2095C14-9600-42E9-B33E-88C17C00AEA4}" emma:medium="tactile" emma:mode="ink">
            <msink:context xmlns:msink="http://schemas.microsoft.com/ink/2010/main" type="paragraph" rotatedBoundingBox="6125,17873 6417,17873 6417,18555 6125,185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E73802-844E-44A7-9F52-FA99881C2F34}" emma:medium="tactile" emma:mode="ink">
              <msink:context xmlns:msink="http://schemas.microsoft.com/ink/2010/main" type="line" rotatedBoundingBox="6125,17873 6417,17873 6417,18555 6125,18555"/>
            </emma:interpretation>
          </emma:emma>
        </inkml:annotationXML>
        <inkml:traceGroup>
          <inkml:annotationXML>
            <emma:emma xmlns:emma="http://www.w3.org/2003/04/emma" version="1.0">
              <emma:interpretation id="{624406B8-6959-418A-A7EB-57DED0C8715F}" emma:medium="tactile" emma:mode="ink">
                <msink:context xmlns:msink="http://schemas.microsoft.com/ink/2010/main" type="inkWord" rotatedBoundingBox="6125,17873 6417,17873 6417,18555 6125,18555"/>
              </emma:interpretation>
              <emma:one-of disjunction-type="recognition" id="oneOf0">
                <emma:interpretation id="interp0" emma:lang="en-US" emma:confidence="0">
                  <emma:literal>]</emma:literal>
                </emma:interpretation>
                <emma:interpretation id="interp1" emma:lang="en-US" emma:confidence="0">
                  <emma:literal>)</emma:literal>
                </emma:interpretation>
                <emma:interpretation id="interp2" emma:lang="en-US" emma:confidence="0">
                  <emma:literal>,</emma:literal>
                </emma:interpretation>
                <emma:interpretation id="interp3" emma:lang="en-US" emma:confidence="0">
                  <emma:literal>J</emma:literal>
                </emma:interpretation>
                <emma:interpretation id="interp4" emma:lang="en-US" emma:confidence="0">
                  <emma:literal>s</emma:literal>
                </emma:interpretation>
              </emma:one-of>
            </emma:emma>
          </inkml:annotationXML>
          <inkml:trace contextRef="#ctx0" brushRef="#br0">90 92 149,'4'-7'478,"17"-1"815,5-14 419,-5 6-519,-16 7-793,1 4-244,-4 3-16,6-2 79,-5-1-129,-1 2-7,-2 1-8,6 0 52,-6-1-72,2 1-5,-2 2-6,4-2 22,-4 2-42,0 0-5,0 0-5,0 0-3,7 4 3,-6 6 12,4-1-8,-2 3 2,1 0 3,2 15 36,-3-9-21,0 2-2,-1-1 0,4 1 1,-1 0-2,0 3 3,0-3 0,0 1-2,-2-3-6,2 1 1,0 0-2,1 0 0,-1-4 7,0 18 61,-2-17-30,-3 1 9,-3-1 8,3-3 10,-10 20 108,-3-6-14,0 1-45,7-19-88,-1 2-11,-1 0-11,2 1-11,0-1-8,-1-3-6,2 3 0,1-3-4,0-1-2,0-1-2,2 2 2,2-1-1,-3-3-1,0 3 2,3-2-2,-2-1 2,-1 0-1,3 3 0,-4-3 1,0 0 0,-1 0-2,0 2-6,0-5-15,-3 6-21,0-7-38,-3 4-52,-2-3-67,0 2-105,0-6-176,-20-2-1119,15-3 568,2-2-20,-11-25-1934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17:01.81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AC6BBB-F3AF-47E6-A01A-F32C7EF37AE8}" emma:medium="tactile" emma:mode="ink">
          <msink:context xmlns:msink="http://schemas.microsoft.com/ink/2010/main" type="inkDrawing" rotatedBoundingBox="23410,11648 24791,11589 24806,11934 23424,11993" semanticType="callout" shapeName="Other"/>
        </emma:interpretation>
      </emma:emma>
    </inkml:annotationXML>
    <inkml:trace contextRef="#ctx0" brushRef="#br0">76 34 91,'2'-4'478,"1"0"9,2-7 595,-2 11-834,-3-1-17,1-2 240,3 0-225,-1 3 2,-2-5 456,4 2-497,2 3-17,-6-1-16,6 1-14,-6 0-8,2 0-8,-1 0-8,4 0-7,-4 1-10,-2-1-11,3 3-8,-1 1-3,-2 0-3,-5 11 102,0-4-96,0-1-2,-6 5-5,3-3-6,-1 4-10,-1-2-11,2 1-12,-3 1-13,1-1-11,-1 1-7,4 1-6,-7-3-2,8 2-2,-6 18 15,11-18-10,-2-1 1,6-1 5,16 13 48,2-16-23,11 0 8,10-10 3,11-1-1,9-5-4,15-9-3,10-2-9,7-6-10,113-31-23,-101 20-45,-5 0-40,166-51-573,-200 61 162,-9 5-199,-16 3-191,-17 8-88,-15 14-21,-10-2 0,-2 17 45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8:14.51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61A1F0-A252-4FD5-B80C-E0C99160EF82}" emma:medium="tactile" emma:mode="ink">
          <msink:context xmlns:msink="http://schemas.microsoft.com/ink/2010/main" type="writingRegion" rotatedBoundingBox="24893,6147 355,6370 302,555 24840,333"/>
        </emma:interpretation>
      </emma:emma>
    </inkml:annotationXML>
    <inkml:traceGroup>
      <inkml:annotationXML>
        <emma:emma xmlns:emma="http://www.w3.org/2003/04/emma" version="1.0">
          <emma:interpretation id="{FB565412-50EC-4287-AC48-D210E49E6598}" emma:medium="tactile" emma:mode="ink">
            <msink:context xmlns:msink="http://schemas.microsoft.com/ink/2010/main" type="paragraph" rotatedBoundingBox="21155,4831 21150,6183 20497,6181 20502,48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2B9E87-0496-4ACB-AA6B-12F307124924}" emma:medium="tactile" emma:mode="ink">
              <msink:context xmlns:msink="http://schemas.microsoft.com/ink/2010/main" type="line" rotatedBoundingBox="21155,4831 21150,6183 20497,6181 20502,4829"/>
            </emma:interpretation>
          </emma:emma>
        </inkml:annotationXML>
        <inkml:traceGroup>
          <inkml:annotationXML>
            <emma:emma xmlns:emma="http://www.w3.org/2003/04/emma" version="1.0">
              <emma:interpretation id="{EB68F40E-33A6-43A7-AD6D-EE461D91E848}" emma:medium="tactile" emma:mode="ink">
                <msink:context xmlns:msink="http://schemas.microsoft.com/ink/2010/main" type="inkWord" rotatedBoundingBox="21155,4831 21150,6183 20497,6181 20502,4829"/>
              </emma:interpretation>
              <emma:one-of disjunction-type="recognition" id="oneOf0">
                <emma:interpretation id="interp0" emma:lang="en-US" emma:confidence="0">
                  <emma:literal>x</emma:literal>
                </emma:interpretation>
                <emma:interpretation id="interp1" emma:lang="en-US" emma:confidence="0">
                  <emma:literal>*</emma:literal>
                </emma:interpretation>
                <emma:interpretation id="interp2" emma:lang="en-US" emma:confidence="0">
                  <emma:literal>#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X</emma:literal>
                </emma:interpretation>
              </emma:one-of>
            </emma:emma>
          </inkml:annotationXML>
          <inkml:trace contextRef="#ctx0" brushRef="#br0">-2765 4639 240,'4'-12'286,"-4"2"-40,1-1-45,-1-31 183,-14-18-257,6 45-112,-16-17 44,-2 0 33,5 2 59,16 12-54,0 2 11,2 5 8,2-3 6,1-9 149,0 15-117,0-3 20,1-11 452,4 14-169,-5 4-240,0 1-17,0-2 132,0 5-198,-2-3-14,-1 3-13,3 0-8,0 3-6,0 0-3,0 2-1,-1 29 158,1-15-173,1 25 71,4-14-76,-2 4-5,0-1-6,2 43 39,-5-37-56,-3 38 22,-10 2-18,8-41-24,-4-2-1,1 4 0,-26 67 29,23-76-37,1 7 0,-19 71 9,21-73-16,4-1-1,-5-1-1,1 36 2,2-38-3,-8 34 2,1-9-3,6-31 0,1-6 1</inkml:trace>
          <inkml:trace contextRef="#ctx0" brushRef="#br0" timeOffset="1517.3063">-2405 5018 1517,'0'-7'47,"3"3"0,-3-18 149,-3 14-104,1 1-7,-4 6-11,6-2-42,0 3-1,-5 0 24,5 0-31,-2 3 1,-1-2-2,0-1 3,-2 0-1,-3 4 2,3-4 1,-3 0 0,0 3 0,-5-3 1,5 0 0,-5-3 2,-25-5 95,12 5-7,17 2-50,-4 1 0,2-4-2,3 4-4,0 0-8,1 0-9,1 4-10,-1-3-8,1 2-7,-1 1-5,1 3-1,-8 0 2,2-3-12,4 0 0,0 4-1,-9 3 2,9-7-3,1 4 1,-4-4 1,1 3 5,2-2 2,0-1 2,0 1 6,0-3 9,3 6 6,1-3 10,-1 3 11,-3 8 77,3-2 20,2-3-74,0-4 2,1 10 72,2-10-82,-3 2-10,0 1-6,-4 7 40,1-8-57,-7 12 43,6-8-45,1 1-13,6-6-15,-5 15 4,2-16-9,3-1 0,-5 9 5,5-8-2,-1-1 2,1-2 2,-7 10 20,2-3 7,4-7-16,-6 0-1,6 0 0,-6 4 12,3-2-19,2 0 11,-4 1 2,4-4-12,-3 1 14,-1-2-12,4 4-1,-3-5-1,-6 8 7,3-1-10,0-5 1,-10 16 22,10-14-25,4 2 1,-1-3-2,0 4-1,2-2-1,-1-2-4,3-1 1,1 2-1,-3-2-1,3 2-1,0 2 1,0-7-2,0 0 1,-2 0 0,2 0 0,0 0 0,0 0 0,-3 0 1,0 0-1,1 0 0,2-3 0,-3 3 1,0 0-4,1 0-2,-1 0 1,3 0-3,-2 0-3,2 0-3,0 0-11,0 3-12,0-3-16,-3 4-28,0-4-38,3 0-47,-2 0-49,-1 0-41,3 0-26,0-4-326,3 0 285,-3 0-23,-3-3-21,1 2-22,-4-2-26,1 0-28,0-1-8</inkml:trace>
          <inkml:trace contextRef="#ctx0" brushRef="#br0" timeOffset="311.1709">-2473 4962 6699,'-1'12'0,"-7"9"1,4-9 1,-5 29 4,6-26-2,-5 61 12,8-32-5,0-24-5,0 46 8,0-47-10,0-3 1,0-1 0,-2 4 1,-3-1 2,-1-2 1,-2-3 4,-5 14 12,7-11-12,-1-2-1,-1-2-1,3-1-3,4 0-1,-6-2-2,1 13 3,6-13-5,-3 0-1,-1 6 4,4-8-3,0 2 0,4-2-2,-1 0 1,-3 0 0,0-2 0,0 2-2,0-3 1,0-1-1,0-2 0,0 3 0,0-3-2,0-1-3,0 0-3,0 0-5,0-1-4,-3-3-6,-1 4-7,4-1-7,-1-2-11,-2-1-11,3-1-14,-2-1-21,2 2-39,-3-4-45,3 0-51,-3-3-86,3 3-88,-2-2-65,-4 1-72,-12-10-1588,10 18 1375,6-4 65</inkml:trace>
        </inkml:traceGroup>
      </inkml:traceGroup>
    </inkml:traceGroup>
    <inkml:traceGroup>
      <inkml:annotationXML>
        <emma:emma xmlns:emma="http://www.w3.org/2003/04/emma" version="1.0">
          <emma:interpretation id="{E53CC873-607F-411B-B1EA-DF1DF89073B0}" emma:medium="tactile" emma:mode="ink">
            <msink:context xmlns:msink="http://schemas.microsoft.com/ink/2010/main" type="paragraph" rotatedBoundingBox="12127,3778 324,3630 345,1900 12148,204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3F1A487-BA3A-495F-8C4E-F03ACD41DA9C}" emma:medium="tactile" emma:mode="ink">
              <msink:context xmlns:msink="http://schemas.microsoft.com/ink/2010/main" type="inkBullet" rotatedBoundingBox="12131,3470 11229,3459 11245,2216 12146,2228"/>
            </emma:interpretation>
          </emma:emma>
        </inkml:annotationXML>
        <inkml:trace contextRef="#ctx0" brushRef="#br0" timeOffset="-4696.5742">-11441 1888 163,'10'-10'454,"1"5"25,-10-3-34,4 4-87,-2 0 559,-6 16-295,-2-3-303,1 6-4,-8 2-14,-1 2-20,1 3-30,-1 1-41,-2 2-35,-4 1-34,-2 2-28,4 1-25,-6-2-18,-4 3-17,1 0-13,-1 0-10,-2 1-8,-42 28 5,33-25-19,-4-6-3,2 0-1,-5-1-3,-1 3-1,4-8 0,8-1 0,4 0 0,6-7 0,6-2 4,5-4 8,4-1 11,2-1 10,7-6 12,0 0 13,7-6 12,2 2 10,2-4 9,2 1 1,2-1-2,4-4-1,28-4 66,-25 6-91,8 4-8,-1 0-7,39 0 22,-31 6-49,-4 0-3,3 2-2,23 12 6,-30-5-15,-5-1-1,-2 8-2,2-2 4,-6 2-3,0 3-3,-1-1 0,-2 3 1,-2 3-2,0-1 2,-1-1 0,9 26 2,-11-28-3,-2 3-3,0-1-5,0-3-6,-2-3-11,2 13-73,-8-14 12,-4 5-225,0-13 47,-2-1-131,-1-6-108,-26-13-1820,14 8 1441,-2-7 22,-7 4 59</inkml:trace>
        <inkml:trace contextRef="#ctx0" brushRef="#br0" timeOffset="-5199.9786">-12314 1974 506,'13'-23'477,"3"-2"-13,0 3-71,-2-4-62,-1 2-4,19-30 312,-17 23-321,9-19 320,-8 14-31,-14 22-339,2 5-30,3-1-28,-7 4-24,0 3-28,0 0-30,-3 6-26,-1 0-21,3 6-15,-2 2-11,1 6-7,-4 1-2,-2 31 53,6-19-47,-1 4-1,6 42 47,-1-35-54,4 4-6,-1 2-6,0 0-6,6 103 17,-11-98-36,-7 1-1,3-1-3,-14 47-10,7-51-6,-4-3-6,2-3-9,2-2-11,2-5-10,-11 21-86,15-29 41,-3-6-28,4-5-31,4-1-30,0-6-35,0-5-53,4 1-445,3-10 306,3-2-14,1-5-50,-2-1-101,4-6-68,0-4-7,5-5 33,1-2 47</inkml:trace>
      </inkml:traceGroup>
      <inkml:traceGroup>
        <inkml:annotationXML>
          <emma:emma xmlns:emma="http://www.w3.org/2003/04/emma" version="1.0">
            <emma:interpretation id="{894B7C00-8340-425A-BC10-EE08E4713BB3}" emma:medium="tactile" emma:mode="ink">
              <msink:context xmlns:msink="http://schemas.microsoft.com/ink/2010/main" type="line" rotatedBoundingBox="10469,3757 324,3630 345,1900 10491,2027"/>
            </emma:interpretation>
          </emma:emma>
        </inkml:annotationXML>
        <inkml:traceGroup>
          <inkml:annotationXML>
            <emma:emma xmlns:emma="http://www.w3.org/2003/04/emma" version="1.0">
              <emma:interpretation id="{211DCC01-B72F-45D5-AA38-099EF4254999}" emma:medium="tactile" emma:mode="ink">
                <msink:context xmlns:msink="http://schemas.microsoft.com/ink/2010/main" type="inkWord" rotatedBoundingBox="10469,3757 9593,3746 9604,2887 10480,2898"/>
              </emma:interpretation>
              <emma:one-of disjunction-type="recognition" id="oneOf1">
                <emma:interpretation id="interp5" emma:lang="en-US" emma:confidence="0">
                  <emma:literal>off</emma:literal>
                </emma:interpretation>
                <emma:interpretation id="interp6" emma:lang="en-US" emma:confidence="0">
                  <emma:literal>opt</emma:literal>
                </emma:interpretation>
                <emma:interpretation id="interp7" emma:lang="en-US" emma:confidence="0">
                  <emma:literal>ft</emma:literal>
                </emma:interpretation>
                <emma:interpretation id="interp8" emma:lang="en-US" emma:confidence="0">
                  <emma:literal>ope*</emma:literal>
                </emma:interpretation>
                <emma:interpretation id="interp9" emma:lang="en-US" emma:confidence="0">
                  <emma:literal>op*</emma:literal>
                </emma:interpretation>
              </emma:one-of>
            </emma:emma>
          </inkml:annotationXML>
          <inkml:trace contextRef="#ctx0" brushRef="#br0" timeOffset="-5625.7353">-13641 2394 246,'18'-7'478,"-2"-1"30,0-1 9,-3 1-32,-3-1-11,15-12 942,-17 16-945,-3 1-20,1-3 286,-6 6-451,2-2-55,1 6 89,5 9-119,-6 3-130,6 5-16,2 5-12,-2 5-7,0 7-4,0 4-2,0 4-7,-4 3-7,1 2-9,0 0-8,-5 2-12,0 1-17,0-2-22,0-1-27,-2-4-35,-1-2-56,-2-3-60,2-5-81,3-8-105,0-2-79,0-6-66,3-2-108,2-8-107,0-3-30,6-5 8,2-6 49,0-1 99</inkml:trace>
          <inkml:trace contextRef="#ctx0" brushRef="#br0" timeOffset="-5855.5453">-13097 2607 917,'5'-3'527,"0"-1"-36,3-1-58,-7 1-8,-1-13 747,-6 10-814,-5 4-47,-2-5-56,-37-1 103,15 2-231,-63-4 56,40 9-113,-6-3-10,0 5-6,1 0-7,1 0-7,7 5-5,4 1-5,8-5-9,-2 5-10,11-1-9,4-2-10,5 2-11,5-2-24,2 1-33,5 0-40,5-3-63,0-1-94,6-1-79,2-3-56,2-3-67,6 1-84,0-1-100,5-6-52,5 5 7,1-4 68,-2 0 65</inkml:trace>
        </inkml:traceGroup>
        <inkml:traceGroup>
          <inkml:annotationXML>
            <emma:emma xmlns:emma="http://www.w3.org/2003/04/emma" version="1.0">
              <emma:interpretation id="{7E4ACDD2-A7A8-4026-BB89-B68CCB2AE1FD}" emma:medium="tactile" emma:mode="ink">
                <msink:context xmlns:msink="http://schemas.microsoft.com/ink/2010/main" type="inkWord" rotatedBoundingBox="6224,3181 2819,3138 2834,1931 6239,1973"/>
              </emma:interpretation>
              <emma:one-of disjunction-type="recognition" id="oneOf2">
                <emma:interpretation id="interp10" emma:lang="en-US" emma:confidence="0">
                  <emma:literal>-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@</emma:literal>
                </emma:interpretation>
                <emma:interpretation id="interp13" emma:lang="en-US" emma:confidence="0">
                  <emma:literal>,</emma:literal>
                </emma:interpretation>
                <emma:interpretation id="interp14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-9313.302">-17518 1497 444,'14'-15'487,"-1"3"9,1-2-48,1 2-62,6-8 344,-10 11-374,-2-1 2,9 1 693,-15 5-766,2 4-46,0 12 147,-2-1-229,0 6-21,4 29 91,-4-18-128,0 5-11,4 37 48,-1-31-87,4 43 14,-6-39-43,17 174 23,-26-136-34,1-41-5,-4-5-1,-2-1 1,-4 1 0,1-4-1,-23 20-10,19-28-7,-25 15-62,4-13-128,18-17 16,3-1-105,1-11-125,-15-15-876,18 4 466,2-6-36,1-2 1,-10-31-706</inkml:trace>
          <inkml:trace contextRef="#ctx0" brushRef="#br0" timeOffset="-9717.0715">-18313 1636 5380,'2'0'145,"-2"8"-24,8 89 312,-26 95-171,1-62-215,9-52-42,1-4-12,7-43 1,-1 87-47,-3-103 42,3-3 2,-2 7-6,11-9 1,8-32 10,17-25-16,3-3-5,28-33-13,-43 52 28,12-22-1,14-32 16,-39 68 0,-3 6 2,8-8 7,-7 10-7,-4 5 0,2-2 1,0 1 3,0 4-1,13-5 12,7 5-2,32 2 7,-43 2-24,23 13-1,-29-7-2,1 1 2,-2 3 2,-4 2 3,-2 1 2,0-1 3,0 7 3,-2-3 3,-4 2 1,-2 2 0,-2-3-3,1 3-2,-4-1-1,-3-1-2,-13 21 5,13-23-10,-2 1-2,-11 22 3,16-25-4,-1 3-1,-5-2 0,-8 19-2,14-19 1,-3-2 1,0-2-2,-18 13-4,19-15-3,-4-1 0,2-3-6,-1 3-11,-21 1-80,19-7 7,-40-7-501,27-12-183,20 2 294,-2 0-102,6-3-101,5-4-53,3-4-7,6-1 39</inkml:trace>
          <inkml:trace contextRef="#ctx0" brushRef="#br0" timeOffset="-10360.5983">-19219 2041 300,'13'-15'466,"3"0"1,17-13 302,-2 3-96,-18 14-344,3-18 2228,-47 51-2289,11 1-169,-5 3-15,-5 0-14,4 4-8,-3 4-10,7 1-6,-2 0-17,3 1-8,3 1-7,2-1-6,8-5-2,2 38-13,8-41-6,9-1-10,3-1-16,7-5-27,5-2-38,6-7-42,42 7-384,-29-19 124,1-2-81,44-15-809,35-20-984</inkml:trace>
          <inkml:trace contextRef="#ctx0" brushRef="#br0" timeOffset="-10711.3974">-20276 2274 168,'1'0'128,"2"-4"-23,1 4 64,-3 0-87,-1 0 4,5-3 85,-2 1-78,1-1 12,0 0 13,1-1 7,3 0 3,0-1 0,0 1 7,10-8 152,-10 7-145,-3-5 2,8-2 175,-5 5-129,-4-2 20,1 6 17,2-2 11,-3-5 242,-2 6-254,-2 4-16,-2 0-23,-1 0-20,-2 1-19,-3-6-22,0 3-17,-22 1 63,6 2-105,-3 5-10,-6-2-12,0 6-9,-1-2-9,-38 20 15,37-13-27,-33 22 4,9 4-9,-15 26 2,26-6-2,37-43-8,-2 28-2,46-1 9,-12-42-10,0 2-5,39-5-45,-27-5 2,6 2-13,121-51-255,-123 37 244,-3 1 13,-4 1 13,-1-4 11,0-3 11,-2 3 9,-3-2 5,41-44-3,-46 43 16,11-19 1,-17 25 2,10-25 29,-9 17 46,-14 21-40,-3-1 7,-5 4 66,5 3-52,-4 1 5,-4 2 0,-2 4 4,-3 5 1,-2 0-5,-23 25 56,15-17-70,5-3-5,-14 33 23,16-30-47,6-2-4,-5 24 3,15-30-12,1 4-2,18 18 17,-3-25-17,8-4-1,-2-2-3,70-1-104,-56-10-12,35-14-365,-38 8 85,-1-6-116,-5 3-156,-6-2-96,20-34-1592</inkml:trace>
        </inkml:traceGroup>
        <inkml:traceGroup>
          <inkml:annotationXML>
            <emma:emma xmlns:emma="http://www.w3.org/2003/04/emma" version="1.0">
              <emma:interpretation id="{E13C7D77-EA2D-4F7E-935D-10C9D77BF682}" emma:medium="tactile" emma:mode="ink">
                <msink:context xmlns:msink="http://schemas.microsoft.com/ink/2010/main" type="inkWord" rotatedBoundingBox="2150,3459 326,3436 340,2334 2164,2357"/>
              </emma:interpretation>
              <emma:one-of disjunction-type="recognition" id="oneOf3">
                <emma:interpretation id="interp15" emma:lang="en-US" emma:confidence="0">
                  <emma:literal>8=8</emma:literal>
                </emma:interpretation>
                <emma:interpretation id="interp16" emma:lang="en-US" emma:confidence="0">
                  <emma:literal>•4=8</emma:literal>
                </emma:interpretation>
                <emma:interpretation id="interp17" emma:lang="en-US" emma:confidence="0">
                  <emma:literal>•8=8</emma:literal>
                </emma:interpretation>
                <emma:interpretation id="interp18" emma:lang="en-US" emma:confidence="0">
                  <emma:literal>...8</emma:literal>
                </emma:interpretation>
                <emma:interpretation id="interp19" emma:lang="en-US" emma:confidence="0">
                  <emma:literal>=80</emma:literal>
                </emma:interpretation>
              </emma:one-of>
            </emma:emma>
          </inkml:annotationXML>
          <inkml:trace contextRef="#ctx0" brushRef="#br0" timeOffset="-12464.9131">-21467 2173 615,'10'-7'472,"1"2"-38,-1 2-78,11-2 273,-13 2-323,4 2 633,-12 1-306,0 1-88,-9 7-136,-2-5-241,-54 16 205,32-12-295,-4 4-17,-43 6 15,39-9-55,1 1-8,5-2-5,3 0-5,6-2-3,4-1-1,-12 3-22,21-2-10,2-2-19,5-3-28,-6 5-167,8 1 66,0-5-68,3-1-80,-2 0-57,3 0-39,33-12-2733</inkml:trace>
          <inkml:trace contextRef="#ctx0" brushRef="#br0" timeOffset="-12237.8689">-21457 2375 302,'3'6'443,"-3"0"-11,0-2-58,-3 4-70,3-2-4,-5-1 7,-3 2 11,-5 4 15,-21 8 355,12-11-341,-7 1-13,-5 3-42,-1 0-53,-10 0-47,-1-2-41,-1 2-34,1 0-26,-1 1-26,5-4-23,1-1-20,-23 4-41,20-5-162,28-4-29,8-3-105,3-3-97,2-1-134,10-1-141,5-4-72,9 0-23,32-20-681</inkml:trace>
          <inkml:trace contextRef="#ctx0" brushRef="#br0" timeOffset="-12822.9565">-22819 1921 676,'1'-12'462,"3"-14"344,-4-2 273,-4 11-46,0 15-420,-1 2-176,5 2-267,0 7-20,0 1-18,8 26 81,5 11-56,-9-21-99,27 57 32,-7-27-69,6-8-15,1-9-12,-12-21 0,-4-5-3,1-2-4,9 6-13,-9-13 14,-6-4 2,1 0 2,-3-4 1,-1-1 1,1-4 3,0-3 0,3-3 2,-5-3 0,2-2 0,8-29 1,-8 23 2,0-3 0,2-1 3,-2 1 0,5-2-1,-3 1 1,14-25 5,-15 27-1,-1 6 1,3 2 0,4-13 36,-12 24-14,2 1 7,-5 1 1,0 5 53,0 10-31,-2 2 7,-4 31 83,1-15-75,4 1-2,-3 3-3,1 3-9,1-1-14,-1 38 9,3 7-36,5-3-11,-5-36-8,3-1 0,2-4-2,0 2 0,1 0 0,-1-6-1,0 4 1,0-1-1,8 56 2,-10-38 2,-3-6 1,-3-22-3,-5 14 4,-23 7 3,15-31-5,-3 2-1,-65 22 5,51-26-8,-48 8-9,40-11-3,-6 0-7,-46-1-42,-42-4-113,4-10-131,92 4 160,6-3-34,4-1-41,6-3-74,-6-17-537,21 12 306,5-6-100,11 3-100,5-1-38,11-3-3,10-2 59,1 0 91</inkml:trace>
        </inkml:traceGroup>
      </inkml:traceGroup>
    </inkml:traceGroup>
    <inkml:traceGroup>
      <inkml:annotationXML>
        <emma:emma xmlns:emma="http://www.w3.org/2003/04/emma" version="1.0">
          <emma:interpretation id="{1C0D402F-281B-483E-AA03-36A74943A746}" emma:medium="tactile" emma:mode="ink">
            <msink:context xmlns:msink="http://schemas.microsoft.com/ink/2010/main" type="paragraph" rotatedBoundingBox="24855,1920 5462,2096 5448,509 24840,3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4D87BA-5CE5-4FDA-9610-E2D5143F358E}" emma:medium="tactile" emma:mode="ink">
              <msink:context xmlns:msink="http://schemas.microsoft.com/ink/2010/main" type="line" rotatedBoundingBox="24855,1920 5462,2096 5448,509 24840,333"/>
            </emma:interpretation>
          </emma:emma>
        </inkml:annotationXML>
        <inkml:traceGroup>
          <inkml:annotationXML>
            <emma:emma xmlns:emma="http://www.w3.org/2003/04/emma" version="1.0">
              <emma:interpretation id="{5B39409D-9472-44FC-B266-5CBAC99419FA}" emma:medium="tactile" emma:mode="ink">
                <msink:context xmlns:msink="http://schemas.microsoft.com/ink/2010/main" type="inkWord" rotatedBoundingBox="24855,1920 18697,1976 18683,448 24841,392"/>
              </emma:interpretation>
              <emma:one-of disjunction-type="recognition" id="oneOf4">
                <emma:interpretation id="interp20" emma:lang="en-US" emma:confidence="0">
                  <emma:literal>fangites</emma:literal>
                </emma:interpretation>
                <emma:interpretation id="interp21" emma:lang="en-US" emma:confidence="0">
                  <emma:literal>fancify</emma:literal>
                </emma:interpretation>
                <emma:interpretation id="interp22" emma:lang="en-US" emma:confidence="0">
                  <emma:literal>fanarts</emma:literal>
                </emma:interpretation>
                <emma:interpretation id="interp23" emma:lang="en-US" emma:confidence="0">
                  <emma:literal>Fancify</emma:literal>
                </emma:interpretation>
                <emma:interpretation id="interp24" emma:lang="en-US" emma:confidence="0">
                  <emma:literal>Ferity</emma:literal>
                </emma:interpretation>
              </emma:one-of>
            </emma:emma>
          </inkml:annotationXML>
          <inkml:trace contextRef="#ctx0" brushRef="#br0" timeOffset="-22103.0126">1230 188 324,'2'-13'368,"4"-1"-38,-4-16 137,-2 4-142,0 14-187,0 1-3,-2-23 330,-4 26-273,6-1 19,-7-7 480,1 10-461,4 4-17,-2-2 138,-3 1-218,6 3-24,-3 3-21,3 1-14,-6 4-10,7 2-5,-1 5 5,1 4 4,8 59 140,-3-51-144,3 4-5,-4 2-5,11 27 15,-4-29-50,-3-2-4,6 24 3,-7-26-12,1-2-2,-3-1 0,0 23 7,-2-23-1,-3 19 12,-3-21-8,-1-2-1,0 22 12,2-20-15,-4-2-3,1 1 0,-3 2-3,0-1 0,-5-2 2,-2 3 1,-1 1 0,-30 19 8,17-18-6,-40 20 14,24-25-12,-45 24 10,-19-9 0,-6-3 1,49-19-12,2 1 0,-4 2-1,4-2-1,-2-1 0,10 1-2,5-2-2,-33 9 2,51-9-6,2 0-1,6-1-3,0-3-4,8 3-5,1-4-9,3 0-10,3-3-14,4 0-21,1-2-23,3 1-28,-4-1-43,6-4-92,16-22-1080,7-10-80,-7 11 650,25-24-658</inkml:trace>
          <inkml:trace contextRef="#ctx0" brushRef="#br0" timeOffset="-21782.0983">681 470 482,'9'-9'464,"-5"-3"-26,8-3 237,-11 4-398,10-11 830,-11 18-834,0 0 220,0 4-288,0 3-32,-6 2-25,0 10 117,-9 15-18,9-10-129,-6-2-6,3 27 72,1-24-120,3 3-18,-1-4-15,4 0-11,-1 3-6,3 0-6,0-1-2,0-1-2,3 0-1,-1-3-2,1 1-3,0-4-3,-1-3-10,-2 2-19,0-6-23,0 1-30,0-2-37,-2 1-356,-11-11-317,2-2 251,-7-2-118,-3-5-64,-36-19-728,26 12 827</inkml:trace>
          <inkml:trace contextRef="#ctx0" brushRef="#br0" timeOffset="-21081.9787">-665 330 285,'8'0'464,"12"-1"441,13-2 372,-13 29-291,-9-3-551,-6-9-262,-2-2-37,-1 2-33,-36 64 134,19-66-228,-9 0-3,-58 19-4,50-23-2,5-1-2,-19 7-1,25-6 1,8-2 0,-8 8-4,13-6 1,3 1 1,5-1 1,2 3 1,3-3 1,3 2 2,3-1 2,-1 2 1,2 0 1,1-3 1,6 4-2,-4-5 0,4 2-2,-4 0-1,4 1-1,8 3 0,-14-6 0,13 8 6,-20-11 0,-4 7 16,-10 0 15,3-3-11,-5 0 4,-3-1 4,-6 5 0,1-1 0,-4-1-3,-5 2-5,-25 14 18,-4 0-22,-35 7-3,31-17 0,32-12 3,-3-1 13,2-2 10,3-1 10,4 0 12,-20-5 104,25 2-75,4-6 2,0 2 1,-1-2-1,4-6-1,0 3-8,-1-11-12,1 1-11,-1-4-9,2-4-11,-3-4-12,4-4-11,-5-2-8,7-3-6,-5-2-3,-5-46 0,9 49-6,1-1 0,0 5 0,-6-29-1,11 37 1,-6 7-1,6 0 2,1 5-1,-4 3-3,1 3-2,3 0-2,-1-1-3,-3 5-6,4-3-12,-1 4-14,1 2-23,-3 2-28,-1-2-39,3 5-43,-2 0-49,1 0-73,2 5-84,-3-2-63,3 4-49,0 5-83,8 13-851,9 7-13,0-13 819</inkml:trace>
          <inkml:trace contextRef="#ctx0" brushRef="#br0" timeOffset="-20714.6514">-236 761 408,'14'0'467,"5"-3"-6,-4 2-55,23-5 565,-30 5-658,0 1 4,-3-4 4,2 3 3,-7 1-8,1-3 237,-9 6 6,-5 2-322,5-1-151,-1 0-20,-20 14 25,8-6-58,3-4-6,-25 15 11,16-13-28,1 2-5,-1-3-4,-2 0-4,0-1-6,-5-1-13,6-1-28,-3 0-38,2-3-46,2 1-84,0 0-98,7-2-78,-4-1-67,3 4-90,-12 9-823,15-7 634,-11 12-572</inkml:trace>
          <inkml:trace contextRef="#ctx0" brushRef="#br0" timeOffset="-20445.7184">-855 1299 461,'0'2'495,"0"1"12,0-1-44,0 0 329,0 7 245,0-2-417,0 0-148,0-2-303,-2 2 66,-1 0-96,-1-6-98,3 2-19,-6 1-17,-5-3-88,-1-2-42,0-6-108,-8-1-93,-85-41-1281,55 23 867,-8 0-19,-4-5 23,4 0 91</inkml:trace>
          <inkml:trace contextRef="#ctx0" brushRef="#br0" timeOffset="-20176.8299">-1746 668 532,'-5'-8'499,"4"0"7,-7 1-51,3-1-46,-2 0-28,-5-8 667,12 13-723,3-2-26,2 3-40,-1 2-45,17 2 117,-8 6-197,26 8 89,1 11-51,-23-11-99,1 3-5,-2 0-8,-3 0-7,-3 2-5,2-1-3,-5 1-2,-2 3-2,-2-4-3,-2 2-6,-1-5-1,-1 2-4,-6-1-2,-1-3-1,2-3-5,-7-3-3,-3-2-7,-34 2-44,23-9-42,-13-4-70,0-5-137,-7-7-147,-78-32-1027,48 19 590,-16-6-30,-13 1 6,-6-3 37</inkml:trace>
          <inkml:trace contextRef="#ctx0" brushRef="#br0" timeOffset="-19801.0427">-3086 225 546,'12'-12'575,"-6"0"68,15-18 925,-15 20-715,-4 5 132,1 10-765,5 14 100,-6 2-212,3 3-24,3 5-17,11 43 38,-13-30-66,2 2-9,4 5-10,-3 0-12,2 3-15,-1-4-20,1 2-39,2-5-39,0 0-38,0-7-49,1-2-80,-1-8-88,1-6-60,-7-3-69,1-1-779,-10-21 542,-4-5 1,-4-6 50</inkml:trace>
          <inkml:trace contextRef="#ctx0" brushRef="#br0" timeOffset="-19467.1889">-3294 242 303,'-8'0'517,"-3"-2"41,1 2-7,-6 9 343,8-2-511,-7 21 302,9 10-73,6-15-355,11 33 127,-1-23-241,11 34 65,4 7-92,1 0-54,-18-36-42,0-1-2,-8 34 24,-8-40-17,-19 28 31,6-33-25,-50 20 25,28-28-34,-10 1-4,0 0-7,-64 14 2,-5-4-12,68-12-5,-52 10-20,59-14-6,12-1-27,-2 0-33,-30 10-490,38-29-1300,32-1 1190,10-23-757,-2 13 793</inkml:trace>
          <inkml:trace contextRef="#ctx0" brushRef="#br0" timeOffset="-19208.2558">-3655 738 400,'8'-7'540,"-3"0"60,9-4 494,-7 3-639,4-3 354,-10 8-431,6-1-28,-6 3-48,3-6 146,-4 7-284,-4 15 148,4-4-250,-1 8-14,-10 55 51,9-46-74,-1 3-7,0 30-11,1-29-29,2-4-33,-5 22-198,2-26 8,3-8-100,0-1-80,-3-4-81,-2-5-128,-3-3-92,-7-7-37,-4-3 4,-3-5 60</inkml:trace>
          <inkml:trace contextRef="#ctx0" brushRef="#br0" timeOffset="-18949.8774">-4154 745 550,'0'0'543,"-2"0"50,-9 9 418,-45 43 656,-92 96-937,116-120-701,2 3-11,-1-4-13,-28 25-15,32-30-12,4-3-14,-1-1-23,5-3-34,0-6-64,6-1-65,-10-1-393,4-13-388,14-3 349,4-7-25,1 1 26,6-4 51</inkml:trace>
          <inkml:trace contextRef="#ctx0" brushRef="#br0" timeOffset="-18733.0001">-4010 420 295,'8'-8'581,"0"0"69,-3-3 565,-2 7-728,-3-1 307,-3 7-218,-10 13-150,-8 12-275,-39 31-957,21-48-244,12-10 353,-1-4-48,-4-8-1,-3-2 65</inkml:trace>
          <inkml:trace contextRef="#ctx0" brushRef="#br0" timeOffset="-18516.1267">-4717-38 318,'-13'-30'1254,"-16"-9"534,3 23-865,-19 6 69,25 19-619,-1 46-30,35 30-263,13 30-219,-18-78-21,2 3-130,-5-3-115,1 37-876,-14-39 476,-6 0-30,-20 25-777</inkml:trace>
        </inkml:traceGroup>
        <inkml:traceGroup>
          <inkml:annotationXML>
            <emma:emma xmlns:emma="http://www.w3.org/2003/04/emma" version="1.0">
              <emma:interpretation id="{7758F7D4-BB05-4536-9807-CB6815E33A14}" emma:medium="tactile" emma:mode="ink">
                <msink:context xmlns:msink="http://schemas.microsoft.com/ink/2010/main" type="inkWord" rotatedBoundingBox="18384,1635 17164,1646 17157,847 18377,836"/>
              </emma:interpretation>
              <emma:one-of disjunction-type="recognition" id="oneOf5">
                <emma:interpretation id="interp25" emma:lang="en-US" emma:confidence="0">
                  <emma:literal>of</emma:literal>
                </emma:interpretation>
                <emma:interpretation id="interp26" emma:lang="en-US" emma:confidence="0">
                  <emma:literal>Q</emma:literal>
                </emma:interpretation>
                <emma:interpretation id="interp27" emma:lang="en-US" emma:confidence="0">
                  <emma:literal>&amp;</emma:literal>
                </emma:interpretation>
                <emma:interpretation id="interp28" emma:lang="en-US" emma:confidence="0">
                  <emma:literal>o</emma:literal>
                </emma:interpretation>
                <emma:interpretation id="interp29" emma:lang="en-US" emma:confidence="0">
                  <emma:literal>?</emma:literal>
                </emma:interpretation>
              </emma:one-of>
            </emma:emma>
          </inkml:annotationXML>
          <inkml:trace contextRef="#ctx0" brushRef="#br0" timeOffset="-17897.4095">-5539 829 480,'4'-7'554,"-1"2"65,-3-2-33,8 0 329,-7 6-539,11-3 266,-6 4-381,5 0-50,-1 0-47,9 4-37,-4-3-23,4 3-14,19 6 60,6 7-20,-20-8-72,37 14 96,-42-16-113,-9 0-4,14 6 18,-18-7-34,2 0-6,-1 0-5,-6-2-5,4 4-1,1-5-2,-4 5 0,1-2-1,-1 1-1,-2 0 0,-2 1 0,-3-4 0,-1 5 0,-7-2 1,-1 1 0,-31 4-1,11-5 0,0 4-1,-7-4 1,-52 6-4,40-6 1,-2-2-1,1-2 2,2 1 2,2-4 4,4-3 3,-31-1 17,48-1-7,3-2 5,6-5 3,3 1 1,8-5-3,-2-6-1,9 0-2,2-4-2,2-5-4,2 2-4,4-44 0,-1 36-8,-2-38-2,-9 2-2,3 45 1,-26-39 2,14 54 1,0 1-1,0 3 4,-1 5-2,-6 1 0,3 3-1,-67 24-2,63-15-4,-1 5 2,4-1-1,-1 5 0,-16 18-2,22-17 1,0 1-4,2 2-4,3-2-2,1-1-6,7 0-5,0 0-4,7-2-2,6 1-5,0-2-5,7-1-9,8-4-11,-1 0-12,5-2-17,3-1-27,2-7-35,-1-1-61,-3-1-67,-1-7-49,-6-1-35,-4-2-42,-2 0-76,-11-7-98,-4 2-62,0-3 7,-5-1 42,-5-1 46</inkml:trace>
          <inkml:trace contextRef="#ctx0" brushRef="#br0" timeOffset="-17650.5498">-5972 263 132,'-3'0'450,"3"2"6,3-2-26,-3 0-64,2 0-43,-2 3-22,-2-3-8,-1 4-4,-8 1 273,-2-2-306,-2 1-29,-29 3 101,16-2-235,-4-1-37,-37 3-114,36-3-89,-1 0-69,5-1-61,0-2-80,8 5-131,0-2-117,4 0-54,2 0 8,4 4 49</inkml:trace>
        </inkml:traceGroup>
        <inkml:traceGroup>
          <inkml:annotationXML>
            <emma:emma xmlns:emma="http://www.w3.org/2003/04/emma" version="1.0">
              <emma:interpretation id="{3D46F229-5CF6-4F22-813E-A360A4DA6D83}" emma:medium="tactile" emma:mode="ink">
                <msink:context xmlns:msink="http://schemas.microsoft.com/ink/2010/main" type="inkWord" rotatedBoundingBox="16108,1625 14812,1637 14801,424 16097,412"/>
              </emma:interpretation>
              <emma:one-of disjunction-type="recognition" id="oneOf6">
                <emma:interpretation id="interp30" emma:lang="en-US" emma:confidence="0">
                  <emma:literal>NI</emma:literal>
                </emma:interpretation>
                <emma:interpretation id="interp31" emma:lang="en-US" emma:confidence="0">
                  <emma:literal>it</emma:literal>
                </emma:interpretation>
                <emma:interpretation id="interp32" emma:lang="en-US" emma:confidence="0">
                  <emma:literal>it.</emma:literal>
                </emma:interpretation>
                <emma:interpretation id="interp33" emma:lang="en-US" emma:confidence="0">
                  <emma:literal>NPI</emma:literal>
                </emma:interpretation>
                <emma:interpretation id="interp34" emma:lang="en-US" emma:confidence="0">
                  <emma:literal>if,</emma:literal>
                </emma:interpretation>
              </emma:one-of>
            </emma:emma>
          </inkml:annotationXML>
          <inkml:trace contextRef="#ctx0" brushRef="#br0" timeOffset="-17084.1925">-7549 180 270,'3'-12'489,"9"-9"551,-6 2-171,-6 10-474,16-40 1965,-13 45-1975,-1 1-241,-2 3-32,0 3-26,0 13 42,0 61 5,0-41-96,0 6-2,0 5-1,3-1-7,0 4-7,-1-2-10,1 4-7,10 90-80,-5-63-118,-3-45 30,3-4-50,-3-7-73,-1-4-87,0-4-62,-3-8-39,-1-7-64,-5-5-100,-7-9-68,-6-5-17,-3-3 35,-5-5 72</inkml:trace>
          <inkml:trace contextRef="#ctx0" brushRef="#br0" timeOffset="-16791.8374">-7828 195 1075,'0'-5'625,"0"2"-36,0-2-86,0 3-62,0-2-43,-2 4 341,-1 7-406,-32 143 995,6-75-1193,11-36-91,-3 3-11,-6 1-11,-3 7-6,-6-6-5,-5 2-2,-6 1-4,-3-1-2,-4-5-3,3-2-3,-6-3-1,3-2-2,-4-4-3,4-4-4,7-6-4,5-2-11,4 0-14,7-5-24,6-3-29,-14-4-223,26-7 40,5-4-97,3-5-70,5-2-86,0-3-110,5-7-83,3-1-35,-1-2 8,6-3 72</inkml:trace>
          <inkml:trace contextRef="#ctx0" brushRef="#br0" timeOffset="-16291.0806">-8263-133 392,'-13'-28'3686,"17"30"-3248,-1 3-73,-2 9 159,3 5-183,-4-10-229,0 3-33,0 0-26,-4-1-23,-4 16-31,-1-11-55,-7-1-56,-20 19-453,4-18 79,-1 1-197,-11 2-103,-7 0-51,-2 7-7,-3-3 22,-4 5 87</inkml:trace>
          <inkml:trace contextRef="#ctx0" brushRef="#br0" timeOffset="-16541.4573">-8446 475 522,'13'-10'519,"0"-2"30,13-18 904,-18 23-1012,-4 3-6,0 0-7,0-3 320,-4 7-472,4 0-58,-3 3-47,-1 5-38,0 15 54,0-1-117,0 3-7,0 3-6,-1 1-6,-3 6-6,4-4-11,-3 5-10,-2 1-11,4-2-11,1-2-12,-3 1-18,-1-4-21,4-2-27,0-4-30,0-5-30,0-1-25,0-6-27,-1 1-354,-2-11 170,3-5-38,-2-5-53,2-7-114,-3-4-94,3-3-44,0-8 5,0-3 66</inkml:trace>
        </inkml:traceGroup>
        <inkml:traceGroup>
          <inkml:annotationXML>
            <emma:emma xmlns:emma="http://www.w3.org/2003/04/emma" version="1.0">
              <emma:interpretation id="{54E65A78-6B18-4809-9642-3AFA7CCFF888}" emma:medium="tactile" emma:mode="ink">
                <msink:context xmlns:msink="http://schemas.microsoft.com/ink/2010/main" type="inkWord" rotatedBoundingBox="14003,1697 11223,1722 11216,949 13996,923"/>
              </emma:interpretation>
              <emma:one-of disjunction-type="recognition" id="oneOf7">
                <emma:interpretation id="interp35" emma:lang="en-US" emma:confidence="0">
                  <emma:literal>Fro</emma:literal>
                </emma:interpretation>
                <emma:interpretation id="interp36" emma:lang="en-US" emma:confidence="0">
                  <emma:literal>Foo</emma:literal>
                </emma:interpretation>
                <emma:interpretation id="interp37" emma:lang="en-US" emma:confidence="0">
                  <emma:literal>so</emma:literal>
                </emma:interpretation>
                <emma:interpretation id="interp38" emma:lang="en-US" emma:confidence="0">
                  <emma:literal>soo</emma:literal>
                </emma:interpretation>
                <emma:interpretation id="interp39" emma:lang="en-US" emma:confidence="0">
                  <emma:literal>Food</emma:literal>
                </emma:interpretation>
              </emma:one-of>
            </emma:emma>
          </inkml:annotationXML>
          <inkml:trace contextRef="#ctx0" brushRef="#br0" timeOffset="-15209.216">-9696 889 621,'-8'4'680,"0"0"50,2-2 8,-15-2 410,8 0-687,-3-2-75,-21-3 176,20-1-357,-17-6 94,16 5-194,2-1-16,3-1-12,4-3-7,-2-2-7,1 0-6,5-1-10,2-4-9,3 1-7,3 1-6,-1-5-6,9 1-4,3-18 2,-2 21-12,-3-1-2,4 0-1,16-10-2,-16 13-1,0 6-2,-2-1 0,2 5-2,0-1 0,-4 4 1,2-1-2,2 4 0,8 1-2,-6 2 4,-3 5 2,1-5 2,0 4-1,0 4 1,3-3-1,-3 3 1,3 2 0,0-4 0,-3 3-1,0-1 0,-7 1 1,2-4-1,-2 3 0,-4-3 1,-2-1 1,-2 4 3,-9-3 2,-2 3 2,-7 0 1,-3 2 4,-9 2 3,-2 1 3,1 3 1,-6-3 0,1 2 2,-1 1 0,1 2 1,-3 0-3,3-2 0,3 2-3,-5-1-3,1-1-2,-33 16 5,38-21-10,-1 0-1,1-2-1,0-4 0,1-1-2,-4 1 2,3-5-1,0-3-1,1-3 1,-3 2-1,4-7 0,-24-18 4,32 8-3,3 1 0,7 1 0,3-3 2,3-1 0,3-5-2,8 1 1,2 5 1,3-7-2,5 4-2,4-1-1,3 1 0,-1 1-2,5 2 1,-2 0-1,2 3-2,-3 1 1,2 3 0,17-7-3,-22 12 4,-2-1-1,-2 7 0,-1-2 0,0 3 0,0 3 0,-2-2 0,-2 4 0,-1 2 1,4-3 0,-3 3 0,-1 4 1,2-3 1,-2 4 0,-3 2 0,1-2 0,-4 4 3,-2-2 0,-5 3 3,-3-1 1,-5-1 3,-8 4 2,-1 0 2,-10 2 0,-2 0 1,-5 1-1,1 1-1,-4-2-2,1-1 0,-3-1-4,-39 18 7,43-22-10,3 0 0,0-3-2,-27 4 3,33-9-4,2-4-1,4-1 2,1-2-1,-2-2 1,5-5-1,3-1-1,-2 1 3,4-5-1,-2 0 0,5-3 0,-13-18 0,17 17 0,1-1-1,3 1-2,-1 2 1,1 1-1,1 2-1,3 4 1,-2 0-3,1 2-4,-4 9-1,4 1 4,-14 16 0,-10 10 4,5-14 0,-35 22 3,-19 3 0,-57 12-1,-55-4 5,143-43-5,-23-2-2,41-10-4,5-2-3,9-5-2,4-23-14,16 12 9,3-4-1,2 0 0,4-8 1,4 0 1,2-7 2,1-2-1,-3-3 1,-1 0 1,-2 1 2,-2 5 1,-1-37 0,-15 47 8,-2 0 3,-4 8 1,-7-1 0,0 4 1,-8 4-2,-5 2 0,-3-1-2,-9 4-1,-1 6-1,-49-2-4,50 10 1,-4 1 0,8 4 1,-1 3-1,3 2 1,-2 8 1,7 0-6,-2 2 4,3 1 1,2 3 1,-37 62-13,49-58-5,0-1-7,4 56-173,55-7-311,20-38-139,34-17-317,-41-18 332,7-10-96,12-3-38,-2-1-6,4-10 44,3-1 87</inkml:trace>
          <inkml:trace contextRef="#ctx0" brushRef="#br0" timeOffset="-14863.4115">-9965 466 492,'16'-8'508,"-5"3"23,4-2 386,-17-31 2168,-9 31-2459,11 7-458,-2 0-16,2 0-16,-3 0-10,0 0-6,3 0-7,0 0-5,0 0-9,-2 0-7,2 0-5,0 0-8,-3 0-8,3 0-6,-3 0-3,3 0-12,-2 0-5,-3 0 23,-1 0-44,1 0-8,-3 0-5,0 0-15,-2 0-17,1 0-24,-2 0-37,1 3-43,-1-3-57,3 4-81,1-4-92,-4 0-142,3-4-108,0 1-149,-10-5-1041,6 4 877,2-1 39,-3 3 71</inkml:trace>
          <inkml:trace contextRef="#ctx0" brushRef="#br0" timeOffset="-14608.335">-10275 373 107,'8'-3'431,"0"1"0,-3-1-29,5-1 254,-2-1-14,-3 3-310,-2 0 353,-3-1-329,-3 3-1,-2 0 285,2 3-378,-2-3-31,-3 4-28,-23 4 109,10-4-205,-60 8 68,47-8-165,-75 9-324,72-9-8,2-1-131,-2 1-195,-2-3-138,-4 2-72,-2 0-22,-2-3 20,1 1 55</inkml:trace>
        </inkml:traceGroup>
        <inkml:traceGroup>
          <inkml:annotationXML>
            <emma:emma xmlns:emma="http://www.w3.org/2003/04/emma" version="1.0">
              <emma:interpretation id="{29185E1C-4517-4A26-A49B-31BE2A26B2D6}" emma:medium="tactile" emma:mode="ink">
                <msink:context xmlns:msink="http://schemas.microsoft.com/ink/2010/main" type="inkWord" rotatedBoundingBox="8804,1750 5460,1780 5451,832 8796,802"/>
              </emma:interpretation>
              <emma:one-of disjunction-type="recognition" id="oneOf8">
                <emma:interpretation id="interp40" emma:lang="en-US" emma:confidence="0">
                  <emma:literal>Ito.</emma:literal>
                </emma:interpretation>
                <emma:interpretation id="interp41" emma:lang="en-US" emma:confidence="0">
                  <emma:literal>*to.</emma:literal>
                </emma:interpretation>
                <emma:interpretation id="interp42" emma:lang="en-US" emma:confidence="0">
                  <emma:literal>*ton.</emma:literal>
                </emma:interpretation>
                <emma:interpretation id="interp43" emma:lang="en-US" emma:confidence="0">
                  <emma:literal>*tor.</emma:literal>
                </emma:interpretation>
                <emma:interpretation id="interp44" emma:lang="en-US" emma:confidence="0">
                  <emma:literal>$tor.</emma:literal>
                </emma:interpretation>
              </emma:one-of>
            </emma:emma>
          </inkml:annotationXML>
          <inkml:trace contextRef="#ctx0" brushRef="#br0" timeOffset="-6368.5681">-15227 284 142,'16'-14'486,"-4"0"46,1 5 4,-5-1-77,10-2 1212,-15 13-1414,-3 1-32,0 2-28,0-3-18,0 8 146,0-6-174,0 1-4,3 1 142,-1-3-149,1-2-8,-1 5 127,1-5-131,-3 2-4,3-2-6,-1 0-8,-2 2-10,0 5 68,6 1-96,-6 0-6,0 8-4,0 25 56,-6-18-58,6 5 1,-2-1-2,-1 30 45,3-32-57,0-1-7,0-2-2,0 2-3,0-3-6,0-4 0,0 0-3,0 2 0,3-1-4,-1 1-5,-2-4-4,6 1-1,-6 5-1,0-2-5,0 4 0,0-1 0,0 2-2,-6 2-1,-4 56 7,5-57-6,-1-2-2,0 23 3,-1-27-5,2 0 3,2 14-1,3-22-1,0-2-1,3 17 10,-3-20-8,0-1 4,0-2 0,0-3-5,4 4-1,-4-3 2,1-1-2,-1 2 2,3-2 1,1 2-2,-4 1-1,1-3 2,-1 2-1,3-2 0,-1 0 3,4-2 1,-4-1-3,1 1 0,2-5 0,0 0-1,3-1-1,-3-7-3,3 0-4,0 0-7,1-6 1,19-26-37,-16 18 17,3 2-4,-2 2 0,0-1 3,1 2 0,12-14-15,-17 26 33,9-14 0,-5 8 13,-5 10 5,8-2 3,-11 5-1,12-2 4,-9 3-4,0 2 1,0 1-2,2 1-1,-2 1 0,0 1-1,0 2 2,8 4-1,-9-1 0,7 12 6,-8-7-1,1 1 1,-6 2 2,3-3 5,-3 4 0,-1-1 5,0 0-1,0 29 39,0-30-39,3 10 9,5-1-5,-6-15-15,-2 11 12,3-9-12,-3-4 1,3 0-1,-1 0-2,4 9 1,-6-11-24,2-1-18,-4-1-146,-1-2 9,0 0-109,-2 0-174,-3 0-202,0-5-229,-5 1-111,-4-1-23,-6 2-989,12 11 1100</inkml:trace>
          <inkml:trace contextRef="#ctx0" brushRef="#br0" timeOffset="-7426.047">-15460 847 198,'11'0'427,"-3"-2"-8,-1 2-50,1-10 376,-8 9-526,0 1 2,-2-3 8,-4 3 7,1 3 1,0-3-6,-21 7 191,-23 2-83,18-7-208,-3 3-19,-4 0-21,-1-1-17,-6-3-15,7 3-14,-4-4-16,9 2-26,-1-2-40,5 0-79,3-2-86,9-2-67,1 3-65,-12-8-690,17 2 357,3-2-29,8-3 34,0 0 66</inkml:trace>
          <inkml:trace contextRef="#ctx0" brushRef="#br0" timeOffset="-7222.1661">-15765 672 464,'10'-5'490,"-2"-6"7,5 0 379,-7 3-470,0 4-19,-2 0-13,0 1-11,0 3-10,-1 0-23,-3 3-37,1 5-46,4 41 300,-5-2-303,0-15-154,-1 37 31,-3-36-86,4 5-18,0-3-14,-1-2-20,1-1-24,0-2-34,1-6-37,3 0-40,4 14-319,-7-26 123,3-1-55,4-4-49,12-10-1425,-13-7 1167,6-3 46,1-2 62</inkml:trace>
          <inkml:trace contextRef="#ctx0" brushRef="#br0" timeOffset="-8096.587">-16513 660 151,'25'-7'448,"-11"-5"16,4 4-35,-2-3-74,25-20 601,-31 25-633,14-13 1022,-21 15-762,-9 4-347,1 0-32,2 1-28,-7 2-30,-15 13 63,4-7-136,-3 5-16,-2 3-13,-1 2-9,1-1-5,-1 2-4,1 2-4,5-1-4,4 2-3,-6 20 9,17-21-12,4-1-3,4 0 1,6 1-2,9-3-1,-1 3 0,8-6-1,4 0-3,-1-1-3,4-4-4,-3-2-6,29 6-48,-11-10-79,-12-2-122,-21-6 65,-2-2-76,-6-5-86,-4-2-57,2 0-39,-6-1-52,-3-3-76,-5 1-95,-7 0-31,-3-3 35,-5-1 69</inkml:trace>
          <inkml:trace contextRef="#ctx0" brushRef="#br0" timeOffset="-7758.9105">-16880 713 109,'-5'-16'946,"2"6"-466,1-5 375,2 10-455,0-2-16,0 0-8,0 3-9,0 3-12,0-2-31,2 3-47,11 4 137,13 7-109,-10-3-181,4 2-11,1-1-12,5 1-8,25 15 64,-25-14-94,0 6-8,1-3-10,13 13 22,-24-12-45,2 1-2,-10-4-3,0 1 1,-5 2-2,-3-4 4,-13 15 18,0-14-20,-11 1-1,2-2-3,-10 1-5,-2 0-6,-46 7-22,37-10-11,1-2-21,3-3-35,2 0-51,4 3-56,7-7-76,0 4-98,-4-8-580,17 4 361,2-7-109,3 2-54,8-5-8,6 1 37,4-3 80</inkml:trace>
          <inkml:trace contextRef="#ctx0" brushRef="#br0" timeOffset="-8453.6504">-18058 772 164,'-4'4'384,"4"-4"-16,-4 1-34,4-1-56,4 0-71,-1 0-28,-2 3 9,6 0 26,-2 2 33,8 9 343,-9-2-257,9 8 400,-8-4-370,-5-4-34,3 6-52,-3-1-52,-8 17 108,7-18-225,-7 0-30,0 0-26,-4 2-16,6-2-11,-5-2-9,3-2-9,3-4-2,-3 1-5,3-1-2,2-1-1,-2-3 0,5-1-1,3-3-1,-1 0 3,1 0 1,0-3 1,2-1 1,0-5 1,0 2 1,-1-5-1,8-3 2,10-22 2,-7 17-4,2-4 0,-2 0 0,4-2 0,-1-4 0,-1 6-2,-1-2 1,-3 4-1,30-35 0,-28 43 0,-9 3 0,2-1 1,0 5 0,-3 3-1,3 1 1,0 2-4,-3 2 3,3 2 0,-3 1 0,3 0 0,-3 3 0,1 2-1,-4 3 0,3 0 3,-2 0-2,2 3 0,-2 0 0,5 31-1,-7-29 1,-1-3-1,0 0 0,0-4-1,0 2 0,0 0 0,0-2-1,0-2 0,0-1-1,0-3 0,0 0-1,0 1 3,0-3-1,4 0 1,-1-2 2,-2 0 0,3-2 0,0 2 2,0-5 0,0 3 0,6-12 2,-2 5-1,3-1-2,-4-2 2,1-1-1,3-1 0,-1-2 1,1 0-1,-2-1 0,16-12 4,-16 17-3,1 0 2,1-1-1,-3 4 0,0 0 1,-2 2 1,1 0 0,-1 1 0,2 3 1,-1-2 1,6-2 10,-7 7-6,2-1-2,11-2 9,-12 3-12,1 3-1,5 5-1,-9 0-5,3 1-1,1 19 2,-8-13 2,1 3 0,-1 21 10,0-18-5,0 22 7,0-21-11,0 1 0,0-4-2,0-1-1,0 1-1,0-4-5,4 0-7,-3-4-12,2 11-117,2-16 4,3-3-76,5-3-120,18-12-635,-12 0 283,3-6-84,2-1-31,-1-1 0,2 1 50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8:17.71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7138C45-0FDF-4598-A762-3CB6C03A0D45}" emma:medium="tactile" emma:mode="ink">
          <msink:context xmlns:msink="http://schemas.microsoft.com/ink/2010/main" type="writingRegion" rotatedBoundingBox="21993,7822 19780,7897 19732,6477 21945,6403"/>
        </emma:interpretation>
      </emma:emma>
    </inkml:annotationXML>
    <inkml:traceGroup>
      <inkml:annotationXML>
        <emma:emma xmlns:emma="http://www.w3.org/2003/04/emma" version="1.0">
          <emma:interpretation id="{8BA3479F-38C5-49C2-B259-5A3967361485}" emma:medium="tactile" emma:mode="ink">
            <msink:context xmlns:msink="http://schemas.microsoft.com/ink/2010/main" type="paragraph" rotatedBoundingBox="20265,7363 21665,6896 21897,7592 20497,80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0049697-C6B7-47EA-A3B4-6E5CF5A0483A}" emma:medium="tactile" emma:mode="ink">
              <msink:context xmlns:msink="http://schemas.microsoft.com/ink/2010/main" type="line" rotatedBoundingBox="20265,7363 21665,6896 21897,7592 20497,8058"/>
            </emma:interpretation>
          </emma:emma>
        </inkml:annotationXML>
        <inkml:traceGroup>
          <inkml:annotationXML>
            <emma:emma xmlns:emma="http://www.w3.org/2003/04/emma" version="1.0">
              <emma:interpretation id="{AE47233F-D6D8-4D85-9185-82BA74D39416}" emma:medium="tactile" emma:mode="ink">
                <msink:context xmlns:msink="http://schemas.microsoft.com/ink/2010/main" type="inkWord" rotatedBoundingBox="20265,7363 21665,6896 21897,7592 20497,8058">
                  <msink:destinationLink direction="with" ref="{2F934989-1704-4537-A8DE-C01AB2F976E5}"/>
                  <msink:destinationLink direction="with" ref="{87BA0579-FB44-43EB-8C7A-6C1F2892D5D4}"/>
                </msink:context>
              </emma:interpretation>
              <emma:one-of disjunction-type="recognition" id="oneOf0">
                <emma:interpretation id="interp0" emma:lang="en-US" emma:confidence="0">
                  <emma:literal>m</emma:literal>
                </emma:interpretation>
                <emma:interpretation id="interp1" emma:lang="en-US" emma:confidence="0">
                  <emma:literal>M</emma:literal>
                </emma:interpretation>
                <emma:interpretation id="interp2" emma:lang="en-US" emma:confidence="0">
                  <emma:literal>,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n</emma:literal>
                </emma:interpretation>
              </emma:one-of>
            </emma:emma>
          </inkml:annotationXML>
          <inkml:trace contextRef="#ctx0" brushRef="#br0">50 492 1128,'8'-10'604,"11"-20"866,-14 24 541,-29 83-1129,19-36-747,2-18-87,1 2-12,-1 0-9,3 3-8,-1-1-7,1 2-4,-7-2-2,1 21 2,-1-24-5,3-3 0,-1-2 0,-6 12 4,9-13 4,-1-11-2,3-2 19,3-5-7,-1-2 5,6-8 3,3-2 2,-2-6-3,7-3-2,-1-4-2,6-4-4,6-3-6,-1-4-6,1-5-2,5-1-4,-5-5-1,7 4-2,-5-2-1,3 0-2,-5 4 0,-1 1-1,1 2 1,13-24-1,-19 34 4,-5 8 2,13-18 7,-8 15 10,-15 16-8,7 2 18,-5 8-10,-3 4 2,1 5 1,-1 4 2,-1 1 0,-3 8 2,2 0 0,-3 1 0,0 2-2,-3-1-2,2 4 0,-3 1-2,1-5-2,-2 4-1,0-1-3,-6 22 7,6-29-13,4 0-1,-6-4-4,6 0 1,-2-5-1,3 8 5,0-14-3,0-4 1,4-1 1,3-3 0,-1-4-1,7-3 0,2-2-1,2-6 0,1-4-1,-1-2-2,4 2 1,29-36-1,-24 25-1,4-2 1,-1-6 0,8 3-1,-7-3 0,35-31 0,-32 32 0,33-26 1,-39 30-1,5 5 0,-3 1 0,19-20 4,2 4 24,-37 33-13,-3-1 5,11 6 48,-10 17-8,-6 3-28,-1 20 42,-4-14-32,-3 5 0,2 0 4,-15 54 65,8-51-83,3-2-5,-3 1-4,3 0-4,-3-2-2,-7 29 7,7-28-8,0-3 1,-3 6 1,5-4 2,-6-4 1,3 1 1,-2 0 2,1 0-1,-1-1-1,4-2 2,-1-3-4,2-2-1,-1 3 1,1-6-2,1-1-5,4 1-3,-3-4 0,1 0-2,3 1-2,0-4-2,0-1-4,0-2-4,0 1-8,0-3-18,0-3-26,0 1-35,0-2-49,-1-1-66,1-4-100,-7-3-158,2-4-149,4-6-218,-18-24-1117,9 25 962,-1 1 29</inkml:trace>
        </inkml:traceGroup>
      </inkml:traceGroup>
    </inkml:traceGroup>
    <inkml:traceGroup>
      <inkml:annotationXML>
        <emma:emma xmlns:emma="http://www.w3.org/2003/04/emma" version="1.0">
          <emma:interpretation id="{CFB6A21D-BEA7-482F-89CC-169B44BE8EFE}" emma:medium="tactile" emma:mode="ink">
            <msink:context xmlns:msink="http://schemas.microsoft.com/ink/2010/main" type="paragraph" rotatedBoundingBox="19735,6443 21947,6443 21947,6543 19735,65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89CB7A-DED2-431D-8FD4-46BA3CC21947}" emma:medium="tactile" emma:mode="ink">
              <msink:context xmlns:msink="http://schemas.microsoft.com/ink/2010/main" type="inkBullet" rotatedBoundingBox="21948,6496 19735,6570 19732,6477 21945,6403"/>
            </emma:interpretation>
            <emma:one-of disjunction-type="recognition" id="oneOf1">
              <emma:interpretation id="interp5" emma:lang="en-US" emma:confidence="0">
                <emma:literal>-</emma:literal>
              </emma:interpretation>
              <emma:interpretation id="interp6" emma:lang="en-US" emma:confidence="0">
                <emma:literal>_</emma:literal>
              </emma:interpretation>
              <emma:interpretation id="interp7" emma:lang="en-US" emma:confidence="0">
                <emma:literal>.</emma:literal>
              </emma:interpretation>
              <emma:interpretation id="interp8" emma:lang="en-US" emma:confidence="0">
                <emma:literal>~</emma:literal>
              </emma:interpretation>
              <emma:interpretation id="interp9" emma:lang="en-US" emma:confidence="0">
                <emma:literal>,</emma:literal>
              </emma:interpretation>
            </emma:one-of>
          </emma:emma>
        </inkml:annotationXML>
        <inkml:trace contextRef="#ctx0" brushRef="#br0" timeOffset="-983.5144">1367-453 331,'13'-7'362,"0"2"-36,29-14 316,-18 11-361,-15 6-157,9-5 124,-5 0 36,-5 7 74,-5-3-149,-6 3 241,1 0-221,-4 0-8,-4 0-11,-6 0-14,-5 3-17,-6-3-16,-64 5 129,34-1-157,-15-1-8,-11-1-7,-115 0 96,-31-2-33,-21-4-10,123 1-84,-120 1 84,139 4-96,-278 29 147,293-16-205,25-1-13,43-9-4,4 2 0,6-2-1,-17 2 2,24-4-1,-5-2 5,12-1-4,-2 0-2,3 0-1,4-1-5,4-2-9,5 2-14,7-3-20,-1 2-27,8-3-42,0 1-48,39-4-362,-32 1 128,81-7-1899,-91 14 1547,-3 3 2,23 5-554</inkml:trace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8:26.20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7BA0579-FB44-43EB-8C7A-6C1F2892D5D4}" emma:medium="tactile" emma:mode="ink">
          <msink:context xmlns:msink="http://schemas.microsoft.com/ink/2010/main" type="inkDrawing" rotatedBoundingBox="18094,8361 20343,11132 20177,11266 17928,8495" semanticType="callout" shapeName="Other">
            <msink:sourceLink direction="with" ref="{AE47233F-D6D8-4D85-9185-82BA74D39416}"/>
          </msink:context>
        </emma:interpretation>
      </emma:emma>
    </inkml:annotationXML>
    <inkml:trace contextRef="#ctx0" brushRef="#br0">-2 43 884,'1'-2'446,"3"0"-75,-1-3-74,-2 3-35,-1-6 236,0 7-242,0-2 5,0-2-4,8 1 258,-4 1-275,0-1-17,4-1 167,-6 5-222,3 0-6,3 5 115,0 5-159,3 0-11,12 28 82,-7-12-103,5 9-4,1 2-5,10 8-5,3 1-5,4 6-5,7 5-9,9 2-4,3 7-5,-2 0-5,3 4-3,1-1-3,53 83 21,-58-75-33,-8-2-3,-1 8-1,38 71 13,-46-78-17,-1-3-1,-2-4-2,2-2-2,-2-4-1,10-2-1,-3-4-1,6 0-1,4-6 1,5-2-1,-1 0-1,7-8 1,61 41 2,-63-44-3,-5 0-1,-5-4 4,40 33 14,-52-35-3,-5 2 6,20 24 34,-36-28-22,-2-2 1,-3 0 0,0-1-2,-4-1-5,2-1-2,4 28 13,-7-30-26,3 0-3,2-1-3,-5 0-2,2-3-2,-1 1 0,12 13 1,-8-19-5,1 0 0,-4-2 4,0-7-3,1 6 1,-2-7-1,-1 0-2,5 3-4,-8-3-8,2-4-18,-7-4-28,-8-4-235,3 1-37,-7-9-167,0-6-266,-6-1-147,-3-5-54,3 1-16,2-4 7,8 0 59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8:25.31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F934989-1704-4537-A8DE-C01AB2F976E5}" emma:medium="tactile" emma:mode="ink">
          <msink:context xmlns:msink="http://schemas.microsoft.com/ink/2010/main" type="inkDrawing" rotatedBoundingBox="13507,11458 18044,8303 18158,8467 13621,11622" semanticType="callout" shapeName="Other">
            <msink:sourceLink direction="with" ref="{AE47233F-D6D8-4D85-9185-82BA74D39416}"/>
            <msink:sourceLink direction="with" ref="{69C94536-F106-4A71-9092-8980D204AA67}"/>
          </msink:context>
        </emma:interpretation>
      </emma:emma>
    </inkml:annotationXML>
    <inkml:trace contextRef="#ctx0" brushRef="#br0">4550 99 353,'-8'-7'419,"0"2"-15,3-2-105,-21-24 252,18 25-474,2-2-1,1 1-4,-3-4 60,3 7-73,-8-7 49,0 7-1,5 4-51,-6 0 68,6 0-56,0 4 6,-3 1 8,-2 5 19,0 1 20,0 8 19,-8 4 14,-4 4 14,-4 10 9,-7 4 7,-60 61 181,-119 93 98,120-121-331,-10 5-15,-13-4-15,-143 93 62,-31 10-55,-180 100-25,312-181-69,-159 86 4,160-93-16,9 5-3,-137 85 0,153-90 1,8-1 1,6-1-1,-106 85 5,120-91-3,11-3 2,1-2-2,-72 68 1,97-77-4,4-5-2,8-6-8,-36 40-9,23-19-12,43-48-2,2-8-33,-8 1-294,23-23 31,-1-9-104,14-33-869,5 8 529,7-6-19,31-60-631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8:29.97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522AD24-8EBC-46FE-AA5A-70DB6F0AC385}" emma:medium="tactile" emma:mode="ink">
          <msink:context xmlns:msink="http://schemas.microsoft.com/ink/2010/main" type="writingRegion" rotatedBoundingBox="12729,11109 6367,13502 6130,12870 12491,10477"/>
        </emma:interpretation>
      </emma:emma>
    </inkml:annotationXML>
    <inkml:traceGroup>
      <inkml:annotationXML>
        <emma:emma xmlns:emma="http://www.w3.org/2003/04/emma" version="1.0">
          <emma:interpretation id="{305018E7-E9FA-4793-B5EC-52D243542FB0}" emma:medium="tactile" emma:mode="ink">
            <msink:context xmlns:msink="http://schemas.microsoft.com/ink/2010/main" type="paragraph" rotatedBoundingBox="12729,11109 6367,13502 6130,12870 12491,104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F0899E-7835-4100-884D-041537A2DC73}" emma:medium="tactile" emma:mode="ink">
              <msink:context xmlns:msink="http://schemas.microsoft.com/ink/2010/main" type="line" rotatedBoundingBox="12729,11109 6367,13502 6130,12870 12491,10477"/>
            </emma:interpretation>
          </emma:emma>
        </inkml:annotationXML>
        <inkml:traceGroup>
          <inkml:annotationXML>
            <emma:emma xmlns:emma="http://www.w3.org/2003/04/emma" version="1.0">
              <emma:interpretation id="{69C94536-F106-4A71-9092-8980D204AA67}" emma:medium="tactile" emma:mode="ink">
                <msink:context xmlns:msink="http://schemas.microsoft.com/ink/2010/main" type="inkWord" rotatedBoundingBox="12709,11056 9729,12177 9576,11771 12556,10650">
                  <msink:destinationLink direction="with" ref="{2F934989-1704-4537-A8DE-C01AB2F976E5}"/>
                  <msink:destinationLink direction="with" ref="{5A55A9EE-062C-44C9-A309-C1B7C348AA10}"/>
                </msink:context>
              </emma:interpretation>
              <emma:one-of disjunction-type="recognition" id="oneOf0">
                <emma:interpretation id="interp0" emma:lang="en-US" emma:confidence="0">
                  <emma:literal>on</emma:literal>
                </emma:interpretation>
                <emma:interpretation id="interp1" emma:lang="en-US" emma:confidence="0">
                  <emma:literal>m</emma:literal>
                </emma:interpretation>
                <emma:interpretation id="interp2" emma:lang="en-US" emma:confidence="0">
                  <emma:literal>on.</emma:literal>
                </emma:interpretation>
                <emma:interpretation id="interp3" emma:lang="en-US" emma:confidence="0">
                  <emma:literal>on,</emma:literal>
                </emma:interpretation>
                <emma:interpretation id="interp4" emma:lang="en-US" emma:confidence="0">
                  <emma:literal>In.</emma:literal>
                </emma:interpretation>
              </emma:one-of>
            </emma:emma>
          </inkml:annotationXML>
          <inkml:trace contextRef="#ctx0" brushRef="#br0">1762 25 466,'3'-2'451,"0"-1"-14,23-10 382,-12 7-607,2 2 5,8 3 18,203 2 1331,-194 3-1452,-4 3-32,3-2-25,-6 5-19,-4-4-15,-4 1-9,19 19 2,-34-17-12,-6 0-3,-40 23-6,14-20 2,-5-4-2,-3 1-2,-3-2 0,-5 0-1,3 0-1,-144-35-56,186 18 68,3-2-1,-1-6 4,1 4-5,2 1 4,2 1 5,-6 2-2,2-3 3,-1 6-7,-2 5 0,-5-4 5,0 6-6,-3 6 0,-1 0 2,-4 1 0,-3 5 1,-31 20 14,18-13-11,-1 2 0,-7 0 0,-43 22 7,33-20-7,1-2-2,-52 18 1,48-23-5,2-4-1,-39 9-1,54-17-1,2-1 0,-11-14 3,28 3 1,6-7 0,3-19 5,7 16-6,23-55 11,-13 50-6,-3 2 6,15-13 29,-14 19-18,1 6 2,4-2 26,-7 8-29,0 3-3,-3 3 0,-1 1-1,3 13 37,-6-2-20,-1 4 9,0 2 4,-4 31 57,-4-22-50,0 1-1,-5 1-2,-8 1-5,-31 40 29,-126 74 13,121-113-85,-4 0-7,-74 23-19,63-32-8,0-6-28,-134 10-523,144-31 182,5-5-160,-90-46-1710,105 29 1471</inkml:trace>
          <inkml:trace contextRef="#ctx0" brushRef="#br0" timeOffset="1428.735">-393 827 945,'5'0'454,"1"0"520,-6 0-703,-6 7 524,1-4-305,3-1 193,2-2-570,0 0 115,0 0-108,0 0 7,0 3 7,0-1 5,-3-2 1,0 2-2,-2 3-9,0-2-7,1-2-6,-8 4-7,4 0-8,-1 0-8,-3-4-8,6 5-11,-5-2-8,3-3-11,0 4-9,1 1-11,-4-5-9,6 5-8,0-5-6,-1 3-5,1 0-4,0-4-6,2 3-4,-2-3-14,-3 1-23,2 2-40,-10-3-68,0 3-104,-5-6-145,-5 0-132,-7-1-193,-1 0-120,-5-1-50,-38-1-886</inkml:trace>
        </inkml:traceGroup>
        <inkml:traceGroup>
          <inkml:annotationXML>
            <emma:emma xmlns:emma="http://www.w3.org/2003/04/emma" version="1.0">
              <emma:interpretation id="{76ECE98C-26AA-45A5-A1F7-652C807418AF}" emma:medium="tactile" emma:mode="ink">
                <msink:context xmlns:msink="http://schemas.microsoft.com/ink/2010/main" type="inkWord" rotatedBoundingBox="8220,12804 6367,13502 6130,12870 7983,12173">
                  <msink:destinationLink direction="with" ref="{02120A39-AD13-4636-AEBB-9558BDD7BC79}"/>
                  <msink:destinationLink direction="with" ref="{9572D602-5CD8-4698-B2DA-A107BB80791E}"/>
                  <msink:destinationLink direction="with" ref="{DD2F9C5D-8539-4634-A4F6-984BDADCDE34}"/>
                  <msink:destinationLink direction="with" ref="{C6E7FB56-1B8B-4001-98CB-1F8DA987304D}"/>
                  <msink:destinationLink direction="from" ref="{7424CDC0-E83D-4FB1-8670-D974590C290B}"/>
                  <msink:destinationLink direction="to" ref="{F0BC0294-D4F3-47EF-A463-DC63011BB146}"/>
                  <msink:destinationLink direction="from" ref="{F0BC0294-D4F3-47EF-A463-DC63011BB146}"/>
                  <msink:destinationLink direction="with" ref="{5A55A9EE-062C-44C9-A309-C1B7C348AA10}"/>
                </msink:context>
              </emma:interpretation>
              <emma:one-of disjunction-type="recognition" id="oneOf1">
                <emma:interpretation id="interp5" emma:lang="en-US" emma:confidence="0">
                  <emma:literal>-</emma:literal>
                </emma:interpretation>
                <emma:interpretation id="interp6" emma:lang="en-US" emma:confidence="0">
                  <emma:literal>.</emma:literal>
                </emma:interpretation>
                <emma:interpretation id="interp7" emma:lang="en-US" emma:confidence="0">
                  <emma:literal>:</emma:literal>
                </emma:interpretation>
                <emma:interpretation id="interp8" emma:lang="en-US" emma:confidence="0">
                  <emma:literal>!</emma:literal>
                </emma:interpretation>
                <emma:interpretation id="interp9" emma:lang="en-US" emma:confidence="0">
                  <emma:literal>=</emma:literal>
                </emma:interpretation>
              </emma:one-of>
            </emma:emma>
          </inkml:annotationXML>
          <inkml:trace contextRef="#ctx0" brushRef="#br0" timeOffset="25717.0149">-3032 2152 592,'6'-7'663,"-9"3"48,-5 1 30,-5 3-148,-4 3-90,-9 1-70,-8 5-73,-49 17 169,33-13-341,-3 6-44,-8 4-44,-152 50-175,137-46-166,1-10-122,6 2-190,3-3-145,5-4-88,0-1-40,5-8-1,2-2 42</inkml:trace>
          <inkml:trace contextRef="#ctx0" brushRef="#br0" timeOffset="1939.4348">-2439 1219 238,'-11'2'512,"3"0"48,-1 1 484,5-3-618,-4-3 1909,8 3-1725,-4 3-365,-9 2-122,-16 13-102,11-9-88,-49 26-920,38-23 284,-2-1-111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8:30.56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A55A9EE-062C-44C9-A309-C1B7C348AA10}" emma:medium="tactile" emma:mode="ink">
          <msink:context xmlns:msink="http://schemas.microsoft.com/ink/2010/main" type="inkDrawing" rotatedBoundingBox="5378,11670 10032,11043 10077,11377 5423,12003" semanticType="callout" shapeName="Other">
            <msink:sourceLink direction="with" ref="{69C94536-F106-4A71-9092-8980D204AA67}"/>
            <msink:sourceLink direction="with" ref="{76ECE98C-26AA-45A5-A1F7-652C807418AF}"/>
          </msink:context>
        </emma:interpretation>
      </emma:emma>
    </inkml:annotationXML>
    <inkml:trace contextRef="#ctx0" brushRef="#br0">4181 34 320,'9'-4'490,"12"-6"526,34-2-32,-1 6-437,-20 3-273,3 2 0,154-2 844,-162 10-965,-4-3-17,-7 3-11,-5 0-14,-5 0-14,-3 2-14,-10 2-12,-5 1-12,-14-1-10,-6 4-5,-9 3-9,-9-1-9,-5-1-7,-64 22-5,58-22-15,-1 0-2,3-2-3,4 0-2,-90 7-15,104-16 17,2-5 4,-22-9-3,-5-22 5,48 19 2,6-2 0,-14-10 4,16 12-2,0 0 3,3 2 0,-11-6 14,11 16-14,-15 6 4,10-2-10,-6 5 0,-18 14-1,9-10 0,-35 20 1,18-16 2,-1 1-3,-69 22-1,-34 2 0,-161 25-2,181-41 5,-9-3-1,-513 75 4,463-76-5,-1-2-1,-318 22-1,358-33 2,-101 4 2,140-7 0,-73-5-1,101 3-2,-39-4-7,41-4-19,49 3-15,-15-11-210,27 1-42,6-5-112,-14-65-1712,7 14 436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8:27.59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F76704F-5682-44AC-B274-1E20D7156A16}" emma:medium="tactile" emma:mode="ink">
          <msink:context xmlns:msink="http://schemas.microsoft.com/ink/2010/main" type="inkDrawing" rotatedBoundingBox="20215,11072 22517,10670 22718,11819 20416,12222" semanticType="callout" shapeName="Other"/>
        </emma:interpretation>
      </emma:emma>
    </inkml:annotationXML>
    <inkml:trace contextRef="#ctx0" brushRef="#br0">-583-702 529,'12'0'490,"-3"0"8,3 11-37,10 26 382,-11-7-443,2 8 2,10 56 414,-12-38-430,2 3-61,3 3-63,16 67 114,-11-64-253,-1-2-38,0-1-27,18 53 4,-23-64-48,-4-4-6,-3-5-2,-3-6-2,-5-2 0,-4-6-2,-4-6 2,-4 1-1,-3-8 2,-30 7-1,20-14-2,-4-6-1,-3-2-1,0-2-1,3-6 0,-39-26-2,54 20 2,1 1 1,2-1 0,-7-20 6,15 25-4,-3-5 6,2 8-1,-1 0-4,5 6-3,-4 6 1,-8 4 3,3 1 0,-4 1 2,-3 6 1,-35 21 15,-79 25 14,70-39-24,-7-2-1,-10 0-2,-10 1-2,-14-3-1,-5-2-2,-12 3 0,-6-6-3,-6 0-1,2-1 1,3-6 2,9 1 1,-81-6 13,121-7-5,-31-8 19,70-3-14,8-6 1,8-3-2,8-41 11,17 28-19,13-44 2,1 40-8,1 1-2,24-28-12,-18 37-2,-5 4-14,0 9-28,25-11-167,-28 18 40,7 5-86,-6 1-101,0 4-73,2 0-59,-2 5-82,1-1-116,-6 6-49,2 1-9,1 0 53,1 1 84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8:26.99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15E777-E018-4EDC-BDC8-9656A5826725}" emma:medium="tactile" emma:mode="ink">
          <msink:context xmlns:msink="http://schemas.microsoft.com/ink/2010/main" type="inkDrawing" rotatedBoundingBox="22966,11437 24985,11232 25037,11746 23018,11951" semanticType="callout" shapeName="Other">
            <msink:sourceLink direction="with" ref="{D3EBF1E2-A1C8-471B-AFE7-AC79B9DC3823}"/>
          </msink:context>
        </emma:interpretation>
      </emma:emma>
    </inkml:annotationXML>
    <inkml:trace contextRef="#ctx0" brushRef="#br0">1899 79 163,'18'-7'372,"-2"3"-15,27-18 459,-10 2-187,-27 12-387,0 5 20,4-5 306,-5 4 5,-5 1-308,-2 3-30,-4 4 139,-12 10-95,8-2-160,-9 4-6,-6 3-2,-3 2-3,-12 5-6,-6 1-7,-7-1-3,-10 4-5,-7 0-6,-4 1-7,-6-1-8,-12 1-10,-1-3-9,-5-1-10,-8-1-11,-3-2-7,3-4-5,-83 15 15,112-20-10,6-7 6,-31 6 50,60-10-24,5-4 4,10-6 0,-2 0-1,3-5-4,2-7-6,3-1-8,-14-27 9,22 18-32,-3 3-4,-10-27 0,15 31-7,2 2 0,-15-12-2,14 16-2,0 4-1,2 2-4,-3 1-3,1-3-49,6 6-7,0 1-47,1 0-69,2-2-95,-4-3-131,2-2-105,-2-1-143,-2-6-149,1 3-57,-2-4-14,-3 1 30,-2-2 73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8:48.91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751C280-9A8E-4783-AD2F-B015C688F181}" emma:medium="tactile" emma:mode="ink">
          <msink:context xmlns:msink="http://schemas.microsoft.com/ink/2010/main" type="inkDrawing" rotatedBoundingBox="16040,14210 19706,13307 20044,14681 16378,15585" semanticType="callout" shapeName="Other">
            <msink:sourceLink direction="with" ref="{B9022019-0CED-4A13-8BFE-795044FB7D8E}"/>
            <msink:sourceLink direction="with" ref="{D3EBF1E2-A1C8-471B-AFE7-AC79B9DC3823}"/>
          </msink:context>
        </emma:interpretation>
      </emma:emma>
    </inkml:annotationXML>
    <inkml:trace contextRef="#ctx0" brushRef="#br0">3380-3 581,'2'-16'634,"-328"874"4252,331-650-4870,192 2-4,-112-146-13,-40-27-1,2 13-8,-42-44 9,-9 6 9,-5-10 1,-36 7 25,-32 0 17,22-3-19,-80 1 34,58-2-31,-8 2-1,-8-4-2,-11 8-5,-11-5-3,-173 24 16,-71 11-17,152-15-16,-226 35 1,218-29-4,11 5-3,18-4-1,-119 36-10,185-37-9,-60 30-122,114-32-29,20-7-120,20-6-135,13-2-184,13-6-166,10-9-86,11-5-37,53-31-834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1-08-31T04:58:47.3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DBF4673-7862-425D-9AE6-ACE71B6BE410}" emma:medium="tactile" emma:mode="ink">
          <msink:context xmlns:msink="http://schemas.microsoft.com/ink/2010/main" type="writingRegion" rotatedBoundingBox="24554,14848 20039,14688 20127,12190 24643,12349"/>
        </emma:interpretation>
      </emma:emma>
    </inkml:annotationXML>
    <inkml:traceGroup>
      <inkml:annotationXML>
        <emma:emma xmlns:emma="http://www.w3.org/2003/04/emma" version="1.0">
          <emma:interpretation id="{B85E91F1-5BD3-428D-96DF-FF3C4190F2DD}" emma:medium="tactile" emma:mode="ink">
            <msink:context xmlns:msink="http://schemas.microsoft.com/ink/2010/main" type="paragraph" rotatedBoundingBox="24554,14848 20039,14688 20095,13097 24610,132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1F1D44-09A9-4261-8C62-AB15E4A2C760}" emma:medium="tactile" emma:mode="ink">
              <msink:context xmlns:msink="http://schemas.microsoft.com/ink/2010/main" type="line" rotatedBoundingBox="24554,14848 20039,14688 20095,13097 24610,13257"/>
            </emma:interpretation>
          </emma:emma>
        </inkml:annotationXML>
        <inkml:traceGroup>
          <inkml:annotationXML>
            <emma:emma xmlns:emma="http://www.w3.org/2003/04/emma" version="1.0">
              <emma:interpretation id="{D3EBF1E2-A1C8-471B-AFE7-AC79B9DC3823}" emma:medium="tactile" emma:mode="ink">
                <msink:context xmlns:msink="http://schemas.microsoft.com/ink/2010/main" type="inkWord" rotatedBoundingBox="22788,14785 20039,14688 20095,13097 22844,13194">
                  <msink:destinationLink direction="with" ref="{3F15E777-E018-4EDC-BDC8-9656A5826725}"/>
                  <msink:destinationLink direction="with" ref="{0751C280-9A8E-4783-AD2F-B015C688F181}"/>
                </msink:context>
              </emma:interpretation>
              <emma:one-of disjunction-type="recognition" id="oneOf0">
                <emma:interpretation id="interp0" emma:lang="en-US" emma:confidence="0">
                  <emma:literal>roof</emma:literal>
                </emma:interpretation>
                <emma:interpretation id="interp1" emma:lang="en-US" emma:confidence="0">
                  <emma:literal>s off</emma:literal>
                </emma:interpretation>
                <emma:interpretation id="interp2" emma:lang="en-US" emma:confidence="0">
                  <emma:literal>r Fr off</emma:literal>
                </emma:interpretation>
                <emma:interpretation id="interp3" emma:lang="en-US" emma:confidence="0">
                  <emma:literal>r From.</emma:literal>
                </emma:interpretation>
                <emma:interpretation id="interp4" emma:lang="en-US" emma:confidence="0">
                  <emma:literal>3 off</emma:literal>
                </emma:interpretation>
              </emma:one-of>
            </emma:emma>
          </inkml:annotationXML>
          <inkml:trace contextRef="#ctx0" brushRef="#br0">-1424-108 92,'-20'-28'688,"-4"-1"88,3-2-58,6 0-78,-4 5-61,6 3-51,-1-11 388,7 15-248,11 19-455,8 19 15,0-1-175,2 9-21,2 7-14,0 5-11,-1 4-15,4 3-37,-10 3-82,-1-2-117,-6-1-132,-4-1-135,-2 0-224,-9-7-135,-3-1-75,-2-2-25,-6-2 45</inkml:trace>
          <inkml:trace contextRef="#ctx0" brushRef="#br0" timeOffset="479.2499">-2112 354 217,'-8'0'636,"3"0"-17,5 0-111,0-3-64,0 0-39,5 3-28,3-1-22,0 1-14,7 0-10,2 1-16,3 2-25,23 7 169,3 6-176,6 9-135,-31-11-104,3 0-17,-7 0-9,-4 1-5,-2-3 0,-6 3-1,-5-2 2,-5-1 0,-7 3-4,-8-4 2,-5 1-1,-4 0 0,-48 7 4,30-11-11,-4-1-1,-58 4 1,54-10-1,1-1-1,6-1 0,3-3 0,5 1-1,3-2 0,3-6 0,5 3 0,3-5 0,6 0 1,-1-6 1,8-2 1,0-5-2,5-4 1,2-35 1,-1 31-3,-2-32 1,1 38 3,-5 2 3,-5 4 3,-6 3 2,-5 3 3,-5 4 4,-39 3 22,28 11-23,9 2-3,-4 6-1,8 6-2,-18 22 6,30 8-5,23-21-7,6 0 0,41 26 8,-15-31-8,12 1 0,3-5-2,1-2-6,7-5-9,43-2-70,-21-19-225,-33-18-415,-46-14-537,-17 18 405,-30-34-991,7 30 978</inkml:trace>
          <inkml:trace contextRef="#ctx0" brushRef="#br0" timeOffset="736.2092">-2847-265 394,'8'-12'745,"-1"5"60,1-1-98,-8 2-72,0 1-68,-42-7 759,-30 22-795,24-1-394,-61 22-77,49-13-194,1 5-132,-7 2-140,2-1-186,0 2-193,1-3-104,1 0-67,1 3-9</inkml:trace>
          <inkml:trace contextRef="#ctx0" brushRef="#br0" timeOffset="1132.5543">-4156-134 390,'-5'-21'790,"-1"1"53,1-36 1211,8 40-1495,12-5 362,52 35-214,-33 6-597,45 53 23,6 32-54,-44-43-51,-7 5-7,19 79-42,-37-72-61,-5 0-135,-11 3-162,-11 0-185,-5-3-244,-3 2-138,-21 62-1103,255 234 6273,-430-369-4285,163-18-314,-57-39-883,56 11 385,-1-9-67</inkml:trace>
          <inkml:trace contextRef="#ctx0" brushRef="#br0" timeOffset="-695.7179">338 77 378,'0'-1'342,"-3"-13"390,-7-7-144,-3 8-67,2 3-70,10 5-203,-7-3 270,3 2-269,2 6-21,-14 6 425,16-1-536,-6 2-11,-2 17 76,6-8-96,1 4-3,2 6-3,21 155 220,-8-117-255,-5-33-30,-3-3-3,4 48 9,-9-52-17,0-5 0,-1 16 0,-6-21-7,6-1-5,-7-1-10,-10 2-76,2-7-7,-21-7-350,16-5 72,-6-2-104,-41-21-918,35 15 604,-1-5-8,4 5 35</inkml:trace>
          <inkml:trace contextRef="#ctx0" brushRef="#br0" timeOffset="-445.8597">-485 383 273,'-3'0'494,"3"3"32,-7 11 332,4-3-506,-2 3-19,-15 47 661,-17 14-62,16-48-677,0 1-45,-5 2-43,-7 1-38,-83 63 70,71-64-169,5-4-11,0-2-8,1-3-6,9-2-6,-55 22-311,64-43-346,21-11 128,2-5-205,10-5-109,9-3-56,5-8-4</inkml:trace>
          <inkml:trace contextRef="#ctx0" brushRef="#br0" timeOffset="-221.3895">-708 314 292,'8'-14'686,"3"0"50,-4 0-114,6 2-78,-2 2-53,-2-1-47,4 4-40,-2 1-37,-1 3-41,-2 3-52,3 3-65,-6 3-61,0 4-50,-2 1-36,-6 3-27,-5 3-24,-2-1-34,-6 1-81,-6 1-106,-5-2-106,-12-1-104,4-4-115,-12-2-171,1-2-126,-7-7-59,0 0 22</inkml:trace>
        </inkml:traceGroup>
      </inkml:traceGroup>
    </inkml:traceGroup>
    <inkml:traceGroup>
      <inkml:annotationXML>
        <emma:emma xmlns:emma="http://www.w3.org/2003/04/emma" version="1.0">
          <emma:interpretation id="{13EA7879-B057-4509-B196-28C19B25EAED}" emma:medium="tactile" emma:mode="ink">
            <msink:context xmlns:msink="http://schemas.microsoft.com/ink/2010/main" type="paragraph" rotatedBoundingBox="20920,12218 21082,12218 21082,12406 20920,124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CF9AB47-47B9-4B65-924F-BA1E929DFB99}" emma:medium="tactile" emma:mode="ink">
              <msink:context xmlns:msink="http://schemas.microsoft.com/ink/2010/main" type="inkBullet" rotatedBoundingBox="21049,12437 20874,12264 20920,12218 21095,12391"/>
            </emma:interpretation>
            <emma:one-of disjunction-type="recognition" id="oneOf1">
              <emma:interpretation id="interp5" emma:lang="en-US" emma:confidence="0">
                <emma:literal>.</emma:literal>
              </emma:interpretation>
              <emma:interpretation id="interp6" emma:lang="en-US" emma:confidence="0">
                <emma:literal>&amp;</emma:literal>
              </emma:interpretation>
              <emma:interpretation id="interp7" emma:lang="en-US" emma:confidence="0">
                <emma:literal>:</emma:literal>
              </emma:interpretation>
              <emma:interpretation id="interp8" emma:lang="en-US" emma:confidence="0">
                <emma:literal>4</emma:literal>
              </emma:interpretation>
              <emma:interpretation id="interp9" emma:lang="en-US" emma:confidence="0">
                <emma:literal>,</emma:literal>
              </emma:interpretation>
            </emma:one-of>
          </emma:emma>
        </inkml:annotationXML>
        <inkml:trace contextRef="#ctx0" brushRef="#br0" timeOffset="-19561.789">-3341-1301 177,'5'22'574,"0"-5"72,6-3 58,-4 2-65,7-2-78,-1 0-58,0-2-33,-1-1-32,1 0-39,13 8 242,-16-14-392,1 1-43,3 4 91,-7-4-187,-6-4-20,-1 0-12,0 0-10,0-2-9,0 3-7,-1-1-7,-6-2-10,1-2-10,-5-1-15,1 1-22,-1-2-26,-16-6-153,12 5-2,5-2-107,1-2-140,1-2-134,-5-19-1060,7 13 729,6-2-9,8-11-743</inkml:trace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emf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2.png"/><Relationship Id="rId21" Type="http://schemas.openxmlformats.org/officeDocument/2006/relationships/image" Target="../media/image11.emf"/><Relationship Id="rId7" Type="http://schemas.openxmlformats.org/officeDocument/2006/relationships/image" Target="../media/image4.emf"/><Relationship Id="rId12" Type="http://schemas.openxmlformats.org/officeDocument/2006/relationships/customXml" Target="../ink/ink5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6.emf"/><Relationship Id="rId24" Type="http://schemas.openxmlformats.org/officeDocument/2006/relationships/customXml" Target="../ink/ink11.xml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10.emf"/><Relationship Id="rId4" Type="http://schemas.openxmlformats.org/officeDocument/2006/relationships/customXml" Target="../ink/ink1.xml"/><Relationship Id="rId9" Type="http://schemas.openxmlformats.org/officeDocument/2006/relationships/image" Target="../media/image5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8.xml"/><Relationship Id="rId13" Type="http://schemas.openxmlformats.org/officeDocument/2006/relationships/image" Target="../media/image124.emf"/><Relationship Id="rId18" Type="http://schemas.openxmlformats.org/officeDocument/2006/relationships/customXml" Target="../ink/ink123.xml"/><Relationship Id="rId26" Type="http://schemas.openxmlformats.org/officeDocument/2006/relationships/customXml" Target="../ink/ink127.xml"/><Relationship Id="rId39" Type="http://schemas.openxmlformats.org/officeDocument/2006/relationships/image" Target="../media/image137.emf"/><Relationship Id="rId3" Type="http://schemas.openxmlformats.org/officeDocument/2006/relationships/image" Target="../media/image119.emf"/><Relationship Id="rId21" Type="http://schemas.openxmlformats.org/officeDocument/2006/relationships/image" Target="../media/image128.emf"/><Relationship Id="rId34" Type="http://schemas.openxmlformats.org/officeDocument/2006/relationships/customXml" Target="../ink/ink131.xml"/><Relationship Id="rId42" Type="http://schemas.openxmlformats.org/officeDocument/2006/relationships/customXml" Target="../ink/ink135.xml"/><Relationship Id="rId47" Type="http://schemas.openxmlformats.org/officeDocument/2006/relationships/image" Target="../media/image141.emf"/><Relationship Id="rId7" Type="http://schemas.openxmlformats.org/officeDocument/2006/relationships/image" Target="../media/image121.emf"/><Relationship Id="rId12" Type="http://schemas.openxmlformats.org/officeDocument/2006/relationships/customXml" Target="../ink/ink120.xml"/><Relationship Id="rId17" Type="http://schemas.openxmlformats.org/officeDocument/2006/relationships/image" Target="../media/image126.emf"/><Relationship Id="rId25" Type="http://schemas.openxmlformats.org/officeDocument/2006/relationships/image" Target="../media/image130.emf"/><Relationship Id="rId33" Type="http://schemas.openxmlformats.org/officeDocument/2006/relationships/image" Target="../media/image134.emf"/><Relationship Id="rId38" Type="http://schemas.openxmlformats.org/officeDocument/2006/relationships/customXml" Target="../ink/ink133.xml"/><Relationship Id="rId46" Type="http://schemas.openxmlformats.org/officeDocument/2006/relationships/customXml" Target="../ink/ink137.xml"/><Relationship Id="rId2" Type="http://schemas.openxmlformats.org/officeDocument/2006/relationships/customXml" Target="../ink/ink115.xml"/><Relationship Id="rId16" Type="http://schemas.openxmlformats.org/officeDocument/2006/relationships/customXml" Target="../ink/ink122.xml"/><Relationship Id="rId20" Type="http://schemas.openxmlformats.org/officeDocument/2006/relationships/customXml" Target="../ink/ink124.xml"/><Relationship Id="rId29" Type="http://schemas.openxmlformats.org/officeDocument/2006/relationships/image" Target="../media/image132.emf"/><Relationship Id="rId41" Type="http://schemas.openxmlformats.org/officeDocument/2006/relationships/image" Target="../media/image13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7.xml"/><Relationship Id="rId11" Type="http://schemas.openxmlformats.org/officeDocument/2006/relationships/image" Target="../media/image123.emf"/><Relationship Id="rId24" Type="http://schemas.openxmlformats.org/officeDocument/2006/relationships/customXml" Target="../ink/ink126.xml"/><Relationship Id="rId32" Type="http://schemas.openxmlformats.org/officeDocument/2006/relationships/customXml" Target="../ink/ink130.xml"/><Relationship Id="rId37" Type="http://schemas.openxmlformats.org/officeDocument/2006/relationships/image" Target="../media/image136.emf"/><Relationship Id="rId40" Type="http://schemas.openxmlformats.org/officeDocument/2006/relationships/customXml" Target="../ink/ink134.xml"/><Relationship Id="rId45" Type="http://schemas.openxmlformats.org/officeDocument/2006/relationships/image" Target="../media/image140.emf"/><Relationship Id="rId5" Type="http://schemas.openxmlformats.org/officeDocument/2006/relationships/image" Target="../media/image120.emf"/><Relationship Id="rId15" Type="http://schemas.openxmlformats.org/officeDocument/2006/relationships/image" Target="../media/image125.emf"/><Relationship Id="rId23" Type="http://schemas.openxmlformats.org/officeDocument/2006/relationships/image" Target="../media/image129.emf"/><Relationship Id="rId28" Type="http://schemas.openxmlformats.org/officeDocument/2006/relationships/customXml" Target="../ink/ink128.xml"/><Relationship Id="rId36" Type="http://schemas.openxmlformats.org/officeDocument/2006/relationships/customXml" Target="../ink/ink132.xml"/><Relationship Id="rId10" Type="http://schemas.openxmlformats.org/officeDocument/2006/relationships/customXml" Target="../ink/ink119.xml"/><Relationship Id="rId19" Type="http://schemas.openxmlformats.org/officeDocument/2006/relationships/image" Target="../media/image127.emf"/><Relationship Id="rId31" Type="http://schemas.openxmlformats.org/officeDocument/2006/relationships/image" Target="../media/image133.emf"/><Relationship Id="rId44" Type="http://schemas.openxmlformats.org/officeDocument/2006/relationships/customXml" Target="../ink/ink136.xml"/><Relationship Id="rId4" Type="http://schemas.openxmlformats.org/officeDocument/2006/relationships/customXml" Target="../ink/ink116.xml"/><Relationship Id="rId9" Type="http://schemas.openxmlformats.org/officeDocument/2006/relationships/image" Target="../media/image122.emf"/><Relationship Id="rId14" Type="http://schemas.openxmlformats.org/officeDocument/2006/relationships/customXml" Target="../ink/ink121.xml"/><Relationship Id="rId22" Type="http://schemas.openxmlformats.org/officeDocument/2006/relationships/customXml" Target="../ink/ink125.xml"/><Relationship Id="rId27" Type="http://schemas.openxmlformats.org/officeDocument/2006/relationships/image" Target="../media/image131.emf"/><Relationship Id="rId30" Type="http://schemas.openxmlformats.org/officeDocument/2006/relationships/customXml" Target="../ink/ink129.xml"/><Relationship Id="rId35" Type="http://schemas.openxmlformats.org/officeDocument/2006/relationships/image" Target="../media/image135.emf"/><Relationship Id="rId43" Type="http://schemas.openxmlformats.org/officeDocument/2006/relationships/image" Target="../media/image13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1.xml"/><Relationship Id="rId3" Type="http://schemas.openxmlformats.org/officeDocument/2006/relationships/image" Target="../media/image142.emf"/><Relationship Id="rId7" Type="http://schemas.openxmlformats.org/officeDocument/2006/relationships/image" Target="../media/image144.emf"/><Relationship Id="rId2" Type="http://schemas.openxmlformats.org/officeDocument/2006/relationships/customXml" Target="../ink/ink1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0.xml"/><Relationship Id="rId11" Type="http://schemas.openxmlformats.org/officeDocument/2006/relationships/image" Target="../media/image146.emf"/><Relationship Id="rId5" Type="http://schemas.openxmlformats.org/officeDocument/2006/relationships/image" Target="../media/image143.emf"/><Relationship Id="rId10" Type="http://schemas.openxmlformats.org/officeDocument/2006/relationships/customXml" Target="../ink/ink142.xml"/><Relationship Id="rId4" Type="http://schemas.openxmlformats.org/officeDocument/2006/relationships/customXml" Target="../ink/ink139.xml"/><Relationship Id="rId9" Type="http://schemas.openxmlformats.org/officeDocument/2006/relationships/image" Target="../media/image14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6.xml"/><Relationship Id="rId13" Type="http://schemas.openxmlformats.org/officeDocument/2006/relationships/image" Target="../media/image152.emf"/><Relationship Id="rId18" Type="http://schemas.openxmlformats.org/officeDocument/2006/relationships/customXml" Target="../ink/ink151.xml"/><Relationship Id="rId3" Type="http://schemas.openxmlformats.org/officeDocument/2006/relationships/image" Target="../media/image147.emf"/><Relationship Id="rId7" Type="http://schemas.openxmlformats.org/officeDocument/2006/relationships/image" Target="../media/image149.emf"/><Relationship Id="rId12" Type="http://schemas.openxmlformats.org/officeDocument/2006/relationships/customXml" Target="../ink/ink148.xml"/><Relationship Id="rId17" Type="http://schemas.openxmlformats.org/officeDocument/2006/relationships/image" Target="../media/image154.emf"/><Relationship Id="rId2" Type="http://schemas.openxmlformats.org/officeDocument/2006/relationships/customXml" Target="../ink/ink143.xml"/><Relationship Id="rId16" Type="http://schemas.openxmlformats.org/officeDocument/2006/relationships/customXml" Target="../ink/ink15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5.xml"/><Relationship Id="rId11" Type="http://schemas.openxmlformats.org/officeDocument/2006/relationships/image" Target="../media/image151.emf"/><Relationship Id="rId5" Type="http://schemas.openxmlformats.org/officeDocument/2006/relationships/image" Target="../media/image148.emf"/><Relationship Id="rId15" Type="http://schemas.openxmlformats.org/officeDocument/2006/relationships/image" Target="../media/image153.emf"/><Relationship Id="rId10" Type="http://schemas.openxmlformats.org/officeDocument/2006/relationships/customXml" Target="../ink/ink147.xml"/><Relationship Id="rId19" Type="http://schemas.openxmlformats.org/officeDocument/2006/relationships/image" Target="../media/image155.emf"/><Relationship Id="rId4" Type="http://schemas.openxmlformats.org/officeDocument/2006/relationships/customXml" Target="../ink/ink144.xml"/><Relationship Id="rId9" Type="http://schemas.openxmlformats.org/officeDocument/2006/relationships/image" Target="../media/image150.emf"/><Relationship Id="rId14" Type="http://schemas.openxmlformats.org/officeDocument/2006/relationships/customXml" Target="../ink/ink14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21.emf"/><Relationship Id="rId18" Type="http://schemas.openxmlformats.org/officeDocument/2006/relationships/customXml" Target="../ink/ink22.xml"/><Relationship Id="rId26" Type="http://schemas.openxmlformats.org/officeDocument/2006/relationships/customXml" Target="../ink/ink26.xml"/><Relationship Id="rId3" Type="http://schemas.openxmlformats.org/officeDocument/2006/relationships/image" Target="../media/image16.emf"/><Relationship Id="rId21" Type="http://schemas.openxmlformats.org/officeDocument/2006/relationships/image" Target="../media/image25.emf"/><Relationship Id="rId7" Type="http://schemas.openxmlformats.org/officeDocument/2006/relationships/image" Target="../media/image18.emf"/><Relationship Id="rId12" Type="http://schemas.openxmlformats.org/officeDocument/2006/relationships/customXml" Target="../ink/ink19.xml"/><Relationship Id="rId17" Type="http://schemas.openxmlformats.org/officeDocument/2006/relationships/image" Target="../media/image23.emf"/><Relationship Id="rId25" Type="http://schemas.openxmlformats.org/officeDocument/2006/relationships/image" Target="../media/image27.emf"/><Relationship Id="rId2" Type="http://schemas.openxmlformats.org/officeDocument/2006/relationships/customXml" Target="../ink/ink14.xml"/><Relationship Id="rId16" Type="http://schemas.openxmlformats.org/officeDocument/2006/relationships/customXml" Target="../ink/ink21.xml"/><Relationship Id="rId20" Type="http://schemas.openxmlformats.org/officeDocument/2006/relationships/customXml" Target="../ink/ink23.xml"/><Relationship Id="rId29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11" Type="http://schemas.openxmlformats.org/officeDocument/2006/relationships/image" Target="../media/image20.emf"/><Relationship Id="rId24" Type="http://schemas.openxmlformats.org/officeDocument/2006/relationships/customXml" Target="../ink/ink25.xml"/><Relationship Id="rId5" Type="http://schemas.openxmlformats.org/officeDocument/2006/relationships/image" Target="../media/image17.emf"/><Relationship Id="rId15" Type="http://schemas.openxmlformats.org/officeDocument/2006/relationships/image" Target="../media/image22.emf"/><Relationship Id="rId23" Type="http://schemas.openxmlformats.org/officeDocument/2006/relationships/image" Target="../media/image26.emf"/><Relationship Id="rId28" Type="http://schemas.openxmlformats.org/officeDocument/2006/relationships/customXml" Target="../ink/ink27.xml"/><Relationship Id="rId10" Type="http://schemas.openxmlformats.org/officeDocument/2006/relationships/customXml" Target="../ink/ink18.xml"/><Relationship Id="rId19" Type="http://schemas.openxmlformats.org/officeDocument/2006/relationships/image" Target="../media/image24.emf"/><Relationship Id="rId31" Type="http://schemas.openxmlformats.org/officeDocument/2006/relationships/image" Target="../media/image30.emf"/><Relationship Id="rId4" Type="http://schemas.openxmlformats.org/officeDocument/2006/relationships/customXml" Target="../ink/ink15.xml"/><Relationship Id="rId9" Type="http://schemas.openxmlformats.org/officeDocument/2006/relationships/image" Target="../media/image19.emf"/><Relationship Id="rId14" Type="http://schemas.openxmlformats.org/officeDocument/2006/relationships/customXml" Target="../ink/ink20.xml"/><Relationship Id="rId22" Type="http://schemas.openxmlformats.org/officeDocument/2006/relationships/customXml" Target="../ink/ink24.xml"/><Relationship Id="rId27" Type="http://schemas.openxmlformats.org/officeDocument/2006/relationships/image" Target="../media/image28.emf"/><Relationship Id="rId30" Type="http://schemas.openxmlformats.org/officeDocument/2006/relationships/customXml" Target="../ink/ink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36.emf"/><Relationship Id="rId18" Type="http://schemas.openxmlformats.org/officeDocument/2006/relationships/customXml" Target="../ink/ink37.xml"/><Relationship Id="rId26" Type="http://schemas.openxmlformats.org/officeDocument/2006/relationships/customXml" Target="../ink/ink41.xml"/><Relationship Id="rId3" Type="http://schemas.openxmlformats.org/officeDocument/2006/relationships/image" Target="../media/image31.emf"/><Relationship Id="rId21" Type="http://schemas.openxmlformats.org/officeDocument/2006/relationships/image" Target="../media/image40.emf"/><Relationship Id="rId34" Type="http://schemas.openxmlformats.org/officeDocument/2006/relationships/customXml" Target="../ink/ink45.xml"/><Relationship Id="rId7" Type="http://schemas.openxmlformats.org/officeDocument/2006/relationships/image" Target="../media/image33.emf"/><Relationship Id="rId12" Type="http://schemas.openxmlformats.org/officeDocument/2006/relationships/customXml" Target="../ink/ink34.xml"/><Relationship Id="rId17" Type="http://schemas.openxmlformats.org/officeDocument/2006/relationships/image" Target="../media/image38.emf"/><Relationship Id="rId25" Type="http://schemas.openxmlformats.org/officeDocument/2006/relationships/image" Target="../media/image42.emf"/><Relationship Id="rId33" Type="http://schemas.openxmlformats.org/officeDocument/2006/relationships/image" Target="../media/image46.emf"/><Relationship Id="rId2" Type="http://schemas.openxmlformats.org/officeDocument/2006/relationships/customXml" Target="../ink/ink29.xml"/><Relationship Id="rId16" Type="http://schemas.openxmlformats.org/officeDocument/2006/relationships/customXml" Target="../ink/ink36.xml"/><Relationship Id="rId20" Type="http://schemas.openxmlformats.org/officeDocument/2006/relationships/customXml" Target="../ink/ink38.xml"/><Relationship Id="rId29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.xml"/><Relationship Id="rId11" Type="http://schemas.openxmlformats.org/officeDocument/2006/relationships/image" Target="../media/image35.emf"/><Relationship Id="rId24" Type="http://schemas.openxmlformats.org/officeDocument/2006/relationships/customXml" Target="../ink/ink40.xml"/><Relationship Id="rId32" Type="http://schemas.openxmlformats.org/officeDocument/2006/relationships/customXml" Target="../ink/ink44.xml"/><Relationship Id="rId5" Type="http://schemas.openxmlformats.org/officeDocument/2006/relationships/image" Target="../media/image32.emf"/><Relationship Id="rId15" Type="http://schemas.openxmlformats.org/officeDocument/2006/relationships/image" Target="../media/image37.emf"/><Relationship Id="rId23" Type="http://schemas.openxmlformats.org/officeDocument/2006/relationships/image" Target="../media/image41.emf"/><Relationship Id="rId28" Type="http://schemas.openxmlformats.org/officeDocument/2006/relationships/customXml" Target="../ink/ink42.xml"/><Relationship Id="rId10" Type="http://schemas.openxmlformats.org/officeDocument/2006/relationships/customXml" Target="../ink/ink33.xml"/><Relationship Id="rId19" Type="http://schemas.openxmlformats.org/officeDocument/2006/relationships/image" Target="../media/image39.emf"/><Relationship Id="rId31" Type="http://schemas.openxmlformats.org/officeDocument/2006/relationships/image" Target="../media/image45.emf"/><Relationship Id="rId4" Type="http://schemas.openxmlformats.org/officeDocument/2006/relationships/customXml" Target="../ink/ink30.xml"/><Relationship Id="rId9" Type="http://schemas.openxmlformats.org/officeDocument/2006/relationships/image" Target="../media/image34.emf"/><Relationship Id="rId14" Type="http://schemas.openxmlformats.org/officeDocument/2006/relationships/customXml" Target="../ink/ink35.xml"/><Relationship Id="rId22" Type="http://schemas.openxmlformats.org/officeDocument/2006/relationships/customXml" Target="../ink/ink39.xml"/><Relationship Id="rId27" Type="http://schemas.openxmlformats.org/officeDocument/2006/relationships/image" Target="../media/image43.emf"/><Relationship Id="rId30" Type="http://schemas.openxmlformats.org/officeDocument/2006/relationships/customXml" Target="../ink/ink43.xml"/><Relationship Id="rId35" Type="http://schemas.openxmlformats.org/officeDocument/2006/relationships/image" Target="../media/image4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.xml"/><Relationship Id="rId13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0.emf"/><Relationship Id="rId12" Type="http://schemas.openxmlformats.org/officeDocument/2006/relationships/customXml" Target="../ink/ink51.xml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.xml"/><Relationship Id="rId11" Type="http://schemas.openxmlformats.org/officeDocument/2006/relationships/image" Target="../media/image52.emf"/><Relationship Id="rId5" Type="http://schemas.openxmlformats.org/officeDocument/2006/relationships/image" Target="../media/image49.emf"/><Relationship Id="rId15" Type="http://schemas.openxmlformats.org/officeDocument/2006/relationships/image" Target="../media/image54.emf"/><Relationship Id="rId10" Type="http://schemas.openxmlformats.org/officeDocument/2006/relationships/customXml" Target="../ink/ink50.xml"/><Relationship Id="rId4" Type="http://schemas.openxmlformats.org/officeDocument/2006/relationships/customXml" Target="../ink/ink47.xml"/><Relationship Id="rId9" Type="http://schemas.openxmlformats.org/officeDocument/2006/relationships/image" Target="../media/image51.emf"/><Relationship Id="rId14" Type="http://schemas.openxmlformats.org/officeDocument/2006/relationships/customXml" Target="../ink/ink5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image" Target="../media/image60.emf"/><Relationship Id="rId18" Type="http://schemas.openxmlformats.org/officeDocument/2006/relationships/customXml" Target="../ink/ink61.xml"/><Relationship Id="rId26" Type="http://schemas.openxmlformats.org/officeDocument/2006/relationships/customXml" Target="../ink/ink65.xml"/><Relationship Id="rId3" Type="http://schemas.openxmlformats.org/officeDocument/2006/relationships/image" Target="../media/image55.emf"/><Relationship Id="rId21" Type="http://schemas.openxmlformats.org/officeDocument/2006/relationships/image" Target="../media/image64.emf"/><Relationship Id="rId7" Type="http://schemas.openxmlformats.org/officeDocument/2006/relationships/image" Target="../media/image57.emf"/><Relationship Id="rId12" Type="http://schemas.openxmlformats.org/officeDocument/2006/relationships/customXml" Target="../ink/ink58.xml"/><Relationship Id="rId17" Type="http://schemas.openxmlformats.org/officeDocument/2006/relationships/image" Target="../media/image62.emf"/><Relationship Id="rId25" Type="http://schemas.openxmlformats.org/officeDocument/2006/relationships/image" Target="../media/image66.emf"/><Relationship Id="rId2" Type="http://schemas.openxmlformats.org/officeDocument/2006/relationships/customXml" Target="../ink/ink53.xml"/><Relationship Id="rId16" Type="http://schemas.openxmlformats.org/officeDocument/2006/relationships/customXml" Target="../ink/ink60.xml"/><Relationship Id="rId20" Type="http://schemas.openxmlformats.org/officeDocument/2006/relationships/customXml" Target="../ink/ink62.xml"/><Relationship Id="rId29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.xml"/><Relationship Id="rId11" Type="http://schemas.openxmlformats.org/officeDocument/2006/relationships/image" Target="../media/image59.emf"/><Relationship Id="rId24" Type="http://schemas.openxmlformats.org/officeDocument/2006/relationships/customXml" Target="../ink/ink64.xml"/><Relationship Id="rId5" Type="http://schemas.openxmlformats.org/officeDocument/2006/relationships/image" Target="../media/image56.emf"/><Relationship Id="rId15" Type="http://schemas.openxmlformats.org/officeDocument/2006/relationships/image" Target="../media/image61.emf"/><Relationship Id="rId23" Type="http://schemas.openxmlformats.org/officeDocument/2006/relationships/image" Target="../media/image65.emf"/><Relationship Id="rId28" Type="http://schemas.openxmlformats.org/officeDocument/2006/relationships/customXml" Target="../ink/ink66.xml"/><Relationship Id="rId10" Type="http://schemas.openxmlformats.org/officeDocument/2006/relationships/customXml" Target="../ink/ink57.xml"/><Relationship Id="rId19" Type="http://schemas.openxmlformats.org/officeDocument/2006/relationships/image" Target="../media/image63.emf"/><Relationship Id="rId31" Type="http://schemas.openxmlformats.org/officeDocument/2006/relationships/image" Target="../media/image69.emf"/><Relationship Id="rId4" Type="http://schemas.openxmlformats.org/officeDocument/2006/relationships/customXml" Target="../ink/ink54.xml"/><Relationship Id="rId9" Type="http://schemas.openxmlformats.org/officeDocument/2006/relationships/image" Target="../media/image58.emf"/><Relationship Id="rId14" Type="http://schemas.openxmlformats.org/officeDocument/2006/relationships/customXml" Target="../ink/ink59.xml"/><Relationship Id="rId22" Type="http://schemas.openxmlformats.org/officeDocument/2006/relationships/customXml" Target="../ink/ink63.xml"/><Relationship Id="rId27" Type="http://schemas.openxmlformats.org/officeDocument/2006/relationships/image" Target="../media/image67.emf"/><Relationship Id="rId30" Type="http://schemas.openxmlformats.org/officeDocument/2006/relationships/customXml" Target="../ink/ink6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1.xml"/><Relationship Id="rId13" Type="http://schemas.openxmlformats.org/officeDocument/2006/relationships/image" Target="../media/image75.emf"/><Relationship Id="rId18" Type="http://schemas.openxmlformats.org/officeDocument/2006/relationships/customXml" Target="../ink/ink76.xml"/><Relationship Id="rId26" Type="http://schemas.openxmlformats.org/officeDocument/2006/relationships/customXml" Target="../ink/ink80.xml"/><Relationship Id="rId39" Type="http://schemas.openxmlformats.org/officeDocument/2006/relationships/image" Target="../media/image88.emf"/><Relationship Id="rId3" Type="http://schemas.openxmlformats.org/officeDocument/2006/relationships/image" Target="../media/image70.emf"/><Relationship Id="rId21" Type="http://schemas.openxmlformats.org/officeDocument/2006/relationships/image" Target="../media/image79.emf"/><Relationship Id="rId34" Type="http://schemas.openxmlformats.org/officeDocument/2006/relationships/customXml" Target="../ink/ink84.xml"/><Relationship Id="rId42" Type="http://schemas.openxmlformats.org/officeDocument/2006/relationships/customXml" Target="../ink/ink88.xml"/><Relationship Id="rId7" Type="http://schemas.openxmlformats.org/officeDocument/2006/relationships/image" Target="../media/image72.emf"/><Relationship Id="rId12" Type="http://schemas.openxmlformats.org/officeDocument/2006/relationships/customXml" Target="../ink/ink73.xml"/><Relationship Id="rId17" Type="http://schemas.openxmlformats.org/officeDocument/2006/relationships/image" Target="../media/image77.emf"/><Relationship Id="rId25" Type="http://schemas.openxmlformats.org/officeDocument/2006/relationships/image" Target="../media/image81.emf"/><Relationship Id="rId33" Type="http://schemas.openxmlformats.org/officeDocument/2006/relationships/image" Target="../media/image85.emf"/><Relationship Id="rId38" Type="http://schemas.openxmlformats.org/officeDocument/2006/relationships/customXml" Target="../ink/ink86.xml"/><Relationship Id="rId2" Type="http://schemas.openxmlformats.org/officeDocument/2006/relationships/customXml" Target="../ink/ink68.xml"/><Relationship Id="rId16" Type="http://schemas.openxmlformats.org/officeDocument/2006/relationships/customXml" Target="../ink/ink75.xml"/><Relationship Id="rId20" Type="http://schemas.openxmlformats.org/officeDocument/2006/relationships/customXml" Target="../ink/ink77.xml"/><Relationship Id="rId29" Type="http://schemas.openxmlformats.org/officeDocument/2006/relationships/image" Target="../media/image83.emf"/><Relationship Id="rId41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0.xml"/><Relationship Id="rId11" Type="http://schemas.openxmlformats.org/officeDocument/2006/relationships/image" Target="../media/image74.emf"/><Relationship Id="rId24" Type="http://schemas.openxmlformats.org/officeDocument/2006/relationships/customXml" Target="../ink/ink79.xml"/><Relationship Id="rId32" Type="http://schemas.openxmlformats.org/officeDocument/2006/relationships/customXml" Target="../ink/ink83.xml"/><Relationship Id="rId37" Type="http://schemas.openxmlformats.org/officeDocument/2006/relationships/image" Target="../media/image87.emf"/><Relationship Id="rId40" Type="http://schemas.openxmlformats.org/officeDocument/2006/relationships/customXml" Target="../ink/ink87.xml"/><Relationship Id="rId45" Type="http://schemas.openxmlformats.org/officeDocument/2006/relationships/image" Target="../media/image91.emf"/><Relationship Id="rId5" Type="http://schemas.openxmlformats.org/officeDocument/2006/relationships/image" Target="../media/image71.emf"/><Relationship Id="rId15" Type="http://schemas.openxmlformats.org/officeDocument/2006/relationships/image" Target="../media/image76.emf"/><Relationship Id="rId23" Type="http://schemas.openxmlformats.org/officeDocument/2006/relationships/image" Target="../media/image80.emf"/><Relationship Id="rId28" Type="http://schemas.openxmlformats.org/officeDocument/2006/relationships/customXml" Target="../ink/ink81.xml"/><Relationship Id="rId36" Type="http://schemas.openxmlformats.org/officeDocument/2006/relationships/customXml" Target="../ink/ink85.xml"/><Relationship Id="rId10" Type="http://schemas.openxmlformats.org/officeDocument/2006/relationships/customXml" Target="../ink/ink72.xml"/><Relationship Id="rId19" Type="http://schemas.openxmlformats.org/officeDocument/2006/relationships/image" Target="../media/image78.emf"/><Relationship Id="rId31" Type="http://schemas.openxmlformats.org/officeDocument/2006/relationships/image" Target="../media/image84.emf"/><Relationship Id="rId44" Type="http://schemas.openxmlformats.org/officeDocument/2006/relationships/customXml" Target="../ink/ink89.xml"/><Relationship Id="rId4" Type="http://schemas.openxmlformats.org/officeDocument/2006/relationships/customXml" Target="../ink/ink69.xml"/><Relationship Id="rId9" Type="http://schemas.openxmlformats.org/officeDocument/2006/relationships/image" Target="../media/image73.emf"/><Relationship Id="rId14" Type="http://schemas.openxmlformats.org/officeDocument/2006/relationships/customXml" Target="../ink/ink74.xml"/><Relationship Id="rId22" Type="http://schemas.openxmlformats.org/officeDocument/2006/relationships/customXml" Target="../ink/ink78.xml"/><Relationship Id="rId27" Type="http://schemas.openxmlformats.org/officeDocument/2006/relationships/image" Target="../media/image82.emf"/><Relationship Id="rId30" Type="http://schemas.openxmlformats.org/officeDocument/2006/relationships/customXml" Target="../ink/ink82.xml"/><Relationship Id="rId35" Type="http://schemas.openxmlformats.org/officeDocument/2006/relationships/image" Target="../media/image86.emf"/><Relationship Id="rId43" Type="http://schemas.openxmlformats.org/officeDocument/2006/relationships/image" Target="../media/image90.e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.emf"/><Relationship Id="rId18" Type="http://schemas.openxmlformats.org/officeDocument/2006/relationships/customXml" Target="../ink/ink98.xml"/><Relationship Id="rId26" Type="http://schemas.openxmlformats.org/officeDocument/2006/relationships/customXml" Target="../ink/ink102.xml"/><Relationship Id="rId39" Type="http://schemas.openxmlformats.org/officeDocument/2006/relationships/image" Target="../media/image110.emf"/><Relationship Id="rId3" Type="http://schemas.openxmlformats.org/officeDocument/2006/relationships/image" Target="../media/image92.emf"/><Relationship Id="rId21" Type="http://schemas.openxmlformats.org/officeDocument/2006/relationships/image" Target="../media/image101.emf"/><Relationship Id="rId34" Type="http://schemas.openxmlformats.org/officeDocument/2006/relationships/customXml" Target="../ink/ink106.xml"/><Relationship Id="rId42" Type="http://schemas.openxmlformats.org/officeDocument/2006/relationships/customXml" Target="../ink/ink110.xml"/><Relationship Id="rId47" Type="http://schemas.openxmlformats.org/officeDocument/2006/relationships/image" Target="../media/image114.emf"/><Relationship Id="rId7" Type="http://schemas.openxmlformats.org/officeDocument/2006/relationships/image" Target="../media/image94.emf"/><Relationship Id="rId12" Type="http://schemas.openxmlformats.org/officeDocument/2006/relationships/customXml" Target="../ink/ink95.xml"/><Relationship Id="rId17" Type="http://schemas.openxmlformats.org/officeDocument/2006/relationships/image" Target="../media/image99.emf"/><Relationship Id="rId25" Type="http://schemas.openxmlformats.org/officeDocument/2006/relationships/image" Target="../media/image103.emf"/><Relationship Id="rId33" Type="http://schemas.openxmlformats.org/officeDocument/2006/relationships/image" Target="../media/image107.emf"/><Relationship Id="rId38" Type="http://schemas.openxmlformats.org/officeDocument/2006/relationships/customXml" Target="../ink/ink108.xml"/><Relationship Id="rId46" Type="http://schemas.openxmlformats.org/officeDocument/2006/relationships/customXml" Target="../ink/ink112.xml"/><Relationship Id="rId2" Type="http://schemas.openxmlformats.org/officeDocument/2006/relationships/customXml" Target="../ink/ink90.xml"/><Relationship Id="rId16" Type="http://schemas.openxmlformats.org/officeDocument/2006/relationships/customXml" Target="../ink/ink97.xml"/><Relationship Id="rId20" Type="http://schemas.openxmlformats.org/officeDocument/2006/relationships/customXml" Target="../ink/ink99.xml"/><Relationship Id="rId29" Type="http://schemas.openxmlformats.org/officeDocument/2006/relationships/image" Target="../media/image105.emf"/><Relationship Id="rId41" Type="http://schemas.openxmlformats.org/officeDocument/2006/relationships/image" Target="../media/image11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2.xml"/><Relationship Id="rId11" Type="http://schemas.openxmlformats.org/officeDocument/2006/relationships/image" Target="../media/image96.emf"/><Relationship Id="rId24" Type="http://schemas.openxmlformats.org/officeDocument/2006/relationships/customXml" Target="../ink/ink101.xml"/><Relationship Id="rId32" Type="http://schemas.openxmlformats.org/officeDocument/2006/relationships/customXml" Target="../ink/ink105.xml"/><Relationship Id="rId37" Type="http://schemas.openxmlformats.org/officeDocument/2006/relationships/image" Target="../media/image109.emf"/><Relationship Id="rId40" Type="http://schemas.openxmlformats.org/officeDocument/2006/relationships/customXml" Target="../ink/ink109.xml"/><Relationship Id="rId45" Type="http://schemas.openxmlformats.org/officeDocument/2006/relationships/image" Target="../media/image113.emf"/><Relationship Id="rId5" Type="http://schemas.openxmlformats.org/officeDocument/2006/relationships/image" Target="../media/image93.emf"/><Relationship Id="rId15" Type="http://schemas.openxmlformats.org/officeDocument/2006/relationships/image" Target="../media/image98.emf"/><Relationship Id="rId23" Type="http://schemas.openxmlformats.org/officeDocument/2006/relationships/image" Target="../media/image102.emf"/><Relationship Id="rId28" Type="http://schemas.openxmlformats.org/officeDocument/2006/relationships/customXml" Target="../ink/ink103.xml"/><Relationship Id="rId36" Type="http://schemas.openxmlformats.org/officeDocument/2006/relationships/customXml" Target="../ink/ink107.xml"/><Relationship Id="rId49" Type="http://schemas.openxmlformats.org/officeDocument/2006/relationships/image" Target="../media/image115.emf"/><Relationship Id="rId10" Type="http://schemas.openxmlformats.org/officeDocument/2006/relationships/customXml" Target="../ink/ink94.xml"/><Relationship Id="rId19" Type="http://schemas.openxmlformats.org/officeDocument/2006/relationships/image" Target="../media/image100.emf"/><Relationship Id="rId31" Type="http://schemas.openxmlformats.org/officeDocument/2006/relationships/image" Target="../media/image106.emf"/><Relationship Id="rId44" Type="http://schemas.openxmlformats.org/officeDocument/2006/relationships/customXml" Target="../ink/ink111.xml"/><Relationship Id="rId4" Type="http://schemas.openxmlformats.org/officeDocument/2006/relationships/customXml" Target="../ink/ink91.xml"/><Relationship Id="rId9" Type="http://schemas.openxmlformats.org/officeDocument/2006/relationships/image" Target="../media/image95.emf"/><Relationship Id="rId14" Type="http://schemas.openxmlformats.org/officeDocument/2006/relationships/customXml" Target="../ink/ink96.xml"/><Relationship Id="rId22" Type="http://schemas.openxmlformats.org/officeDocument/2006/relationships/customXml" Target="../ink/ink100.xml"/><Relationship Id="rId27" Type="http://schemas.openxmlformats.org/officeDocument/2006/relationships/image" Target="../media/image104.emf"/><Relationship Id="rId30" Type="http://schemas.openxmlformats.org/officeDocument/2006/relationships/customXml" Target="../ink/ink104.xml"/><Relationship Id="rId35" Type="http://schemas.openxmlformats.org/officeDocument/2006/relationships/image" Target="../media/image108.emf"/><Relationship Id="rId43" Type="http://schemas.openxmlformats.org/officeDocument/2006/relationships/image" Target="../media/image112.emf"/><Relationship Id="rId48" Type="http://schemas.openxmlformats.org/officeDocument/2006/relationships/customXml" Target="../ink/ink113.xml"/><Relationship Id="rId8" Type="http://schemas.openxmlformats.org/officeDocument/2006/relationships/customXml" Target="../ink/ink9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4.xml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1" y="2125162"/>
            <a:ext cx="7924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927"/>
            <a:ext cx="84772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125331" y="1702342"/>
              <a:ext cx="1541520" cy="734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6691" y="1694782"/>
                <a:ext cx="1558800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5635331" y="1839142"/>
              <a:ext cx="1522080" cy="5720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29211" y="1833382"/>
                <a:ext cx="153720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7746731" y="2273662"/>
              <a:ext cx="642960" cy="2811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42411" y="2264302"/>
                <a:ext cx="6584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Ink 17"/>
              <p14:cNvContentPartPr/>
              <p14:nvPr/>
            </p14:nvContentPartPr>
            <p14:xfrm>
              <a:off x="8338571" y="2087542"/>
              <a:ext cx="447480" cy="21924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31011" y="2076382"/>
                <a:ext cx="4669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" name="Ink 21"/>
              <p14:cNvContentPartPr/>
              <p14:nvPr/>
            </p14:nvContentPartPr>
            <p14:xfrm>
              <a:off x="7543331" y="3134062"/>
              <a:ext cx="1017360" cy="33336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36131" y="3123622"/>
                <a:ext cx="102888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6" name="Ink 25"/>
              <p14:cNvContentPartPr/>
              <p14:nvPr/>
            </p14:nvContentPartPr>
            <p14:xfrm>
              <a:off x="8370611" y="2835622"/>
              <a:ext cx="411480" cy="16740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66651" y="2824462"/>
                <a:ext cx="4258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29" name="Ink 1028"/>
              <p14:cNvContentPartPr/>
              <p14:nvPr/>
            </p14:nvContentPartPr>
            <p14:xfrm>
              <a:off x="178811" y="2221462"/>
              <a:ext cx="1146960" cy="428400"/>
            </p14:xfrm>
          </p:contentPart>
        </mc:Choice>
        <mc:Fallback>
          <p:pic>
            <p:nvPicPr>
              <p:cNvPr id="1029" name="Ink 102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3771" y="2209932"/>
                <a:ext cx="1162800" cy="450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32" name="Ink 1031"/>
              <p14:cNvContentPartPr/>
              <p14:nvPr/>
            </p14:nvContentPartPr>
            <p14:xfrm>
              <a:off x="1258451" y="1974502"/>
              <a:ext cx="326520" cy="173160"/>
            </p14:xfrm>
          </p:contentPart>
        </mc:Choice>
        <mc:Fallback>
          <p:pic>
            <p:nvPicPr>
              <p:cNvPr id="1032" name="Ink 103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54491" y="1964422"/>
                <a:ext cx="3373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36" name="Ink 1035"/>
              <p14:cNvContentPartPr/>
              <p14:nvPr/>
            </p14:nvContentPartPr>
            <p14:xfrm>
              <a:off x="8431811" y="4192102"/>
              <a:ext cx="494640" cy="125280"/>
            </p14:xfrm>
          </p:contentPart>
        </mc:Choice>
        <mc:Fallback>
          <p:pic>
            <p:nvPicPr>
              <p:cNvPr id="1036" name="Ink 103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18851" y="4181302"/>
                <a:ext cx="5140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37" name="Ink 1036"/>
              <p14:cNvContentPartPr/>
              <p14:nvPr/>
            </p14:nvContentPartPr>
            <p14:xfrm>
              <a:off x="8376011" y="5530222"/>
              <a:ext cx="431640" cy="128520"/>
            </p14:xfrm>
          </p:contentPart>
        </mc:Choice>
        <mc:Fallback>
          <p:pic>
            <p:nvPicPr>
              <p:cNvPr id="1037" name="Ink 103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362331" y="5518702"/>
                <a:ext cx="4485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40" name="Ink 1039"/>
              <p14:cNvContentPartPr/>
              <p14:nvPr/>
            </p14:nvContentPartPr>
            <p14:xfrm>
              <a:off x="4578731" y="4233142"/>
              <a:ext cx="559080" cy="120600"/>
            </p14:xfrm>
          </p:contentPart>
        </mc:Choice>
        <mc:Fallback>
          <p:pic>
            <p:nvPicPr>
              <p:cNvPr id="1040" name="Ink 103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65411" y="4223062"/>
                <a:ext cx="5752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41" name="Ink 1040"/>
              <p14:cNvContentPartPr/>
              <p14:nvPr/>
            </p14:nvContentPartPr>
            <p14:xfrm>
              <a:off x="4536971" y="5569462"/>
              <a:ext cx="410040" cy="96120"/>
            </p14:xfrm>
          </p:contentPart>
        </mc:Choice>
        <mc:Fallback>
          <p:pic>
            <p:nvPicPr>
              <p:cNvPr id="1041" name="Ink 104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24011" y="5559742"/>
                <a:ext cx="4316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42" name="Ink 1041"/>
              <p14:cNvContentPartPr/>
              <p14:nvPr/>
            </p14:nvContentPartPr>
            <p14:xfrm>
              <a:off x="1587087" y="3314782"/>
              <a:ext cx="223920" cy="110520"/>
            </p14:xfrm>
          </p:contentPart>
        </mc:Choice>
        <mc:Fallback>
          <p:pic>
            <p:nvPicPr>
              <p:cNvPr id="1042" name="Ink 104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66567" y="3168982"/>
                <a:ext cx="271080" cy="32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4812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4743567" y="294022"/>
              <a:ext cx="811080" cy="3909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1407" y="290062"/>
                <a:ext cx="82008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4546647" y="1044262"/>
              <a:ext cx="952200" cy="6872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7647" y="1035262"/>
                <a:ext cx="972000" cy="7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k 19"/>
              <p14:cNvContentPartPr/>
              <p14:nvPr/>
            </p14:nvContentPartPr>
            <p14:xfrm>
              <a:off x="8052687" y="1924102"/>
              <a:ext cx="191160" cy="1440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40087" y="1911502"/>
                <a:ext cx="2142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3048687" y="1664542"/>
              <a:ext cx="142200" cy="1609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37167" y="1655182"/>
                <a:ext cx="1652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" name="Ink 21"/>
              <p14:cNvContentPartPr/>
              <p14:nvPr/>
            </p14:nvContentPartPr>
            <p14:xfrm>
              <a:off x="3051207" y="1068022"/>
              <a:ext cx="1493640" cy="69732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49047" y="1061182"/>
                <a:ext cx="150012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/>
              <p14:cNvContentPartPr/>
              <p14:nvPr/>
            </p14:nvContentPartPr>
            <p14:xfrm>
              <a:off x="1199007" y="2091502"/>
              <a:ext cx="71640" cy="720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96487" y="2079622"/>
                <a:ext cx="806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/>
              <p14:cNvContentPartPr/>
              <p14:nvPr/>
            </p14:nvContentPartPr>
            <p14:xfrm>
              <a:off x="534087" y="1799902"/>
              <a:ext cx="1149840" cy="20088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1847" y="1790182"/>
                <a:ext cx="11728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1" name="Ink 30"/>
              <p14:cNvContentPartPr/>
              <p14:nvPr/>
            </p14:nvContentPartPr>
            <p14:xfrm>
              <a:off x="4255767" y="294382"/>
              <a:ext cx="463320" cy="42840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41727" y="291502"/>
                <a:ext cx="47988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1" name="Ink 50"/>
              <p14:cNvContentPartPr/>
              <p14:nvPr/>
            </p14:nvContentPartPr>
            <p14:xfrm>
              <a:off x="377487" y="2524942"/>
              <a:ext cx="164160" cy="66060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5967" y="2515222"/>
                <a:ext cx="182520" cy="6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2" name="Ink 51"/>
              <p14:cNvContentPartPr/>
              <p14:nvPr/>
            </p14:nvContentPartPr>
            <p14:xfrm>
              <a:off x="3498687" y="3689542"/>
              <a:ext cx="319320" cy="25020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84647" y="3675482"/>
                <a:ext cx="348480" cy="278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2" name="Ink 71"/>
              <p14:cNvContentPartPr/>
              <p14:nvPr/>
            </p14:nvContentPartPr>
            <p14:xfrm>
              <a:off x="630567" y="1689022"/>
              <a:ext cx="2217960" cy="159408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7327" y="1677859"/>
                <a:ext cx="2230200" cy="1617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8" name="Ink 77"/>
              <p14:cNvContentPartPr/>
              <p14:nvPr/>
            </p14:nvContentPartPr>
            <p14:xfrm>
              <a:off x="2425887" y="3941182"/>
              <a:ext cx="1253520" cy="131868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15807" y="3931462"/>
                <a:ext cx="1277640" cy="13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4" name="Ink 83"/>
              <p14:cNvContentPartPr/>
              <p14:nvPr/>
            </p14:nvContentPartPr>
            <p14:xfrm>
              <a:off x="464247" y="5483782"/>
              <a:ext cx="1886040" cy="74844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6967" y="5474782"/>
                <a:ext cx="1920240" cy="76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5" name="Ink 84"/>
              <p14:cNvContentPartPr/>
              <p14:nvPr/>
            </p14:nvContentPartPr>
            <p14:xfrm>
              <a:off x="5209767" y="4087342"/>
              <a:ext cx="142560" cy="248292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94647" y="4083742"/>
                <a:ext cx="174960" cy="25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6" name="Ink 85"/>
              <p14:cNvContentPartPr/>
              <p14:nvPr/>
            </p14:nvContentPartPr>
            <p14:xfrm>
              <a:off x="3123567" y="4232062"/>
              <a:ext cx="199800" cy="13032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84687" y="4126942"/>
                <a:ext cx="2862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5" name="Ink 94"/>
              <p14:cNvContentPartPr/>
              <p14:nvPr/>
            </p14:nvContentPartPr>
            <p14:xfrm>
              <a:off x="4153527" y="4159342"/>
              <a:ext cx="87120" cy="194760"/>
            </p14:xfrm>
          </p:contentPart>
        </mc:Choice>
        <mc:Fallback>
          <p:pic>
            <p:nvPicPr>
              <p:cNvPr id="95" name="Ink 9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48127" y="4144582"/>
                <a:ext cx="968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6" name="Ink 95"/>
              <p14:cNvContentPartPr/>
              <p14:nvPr/>
            </p14:nvContentPartPr>
            <p14:xfrm>
              <a:off x="4575087" y="3952342"/>
              <a:ext cx="68400" cy="400680"/>
            </p14:xfrm>
          </p:contentPart>
        </mc:Choice>
        <mc:Fallback>
          <p:pic>
            <p:nvPicPr>
              <p:cNvPr id="96" name="Ink 9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71127" y="3938662"/>
                <a:ext cx="8964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8" name="Ink 97"/>
              <p14:cNvContentPartPr/>
              <p14:nvPr/>
            </p14:nvContentPartPr>
            <p14:xfrm>
              <a:off x="5681007" y="2880262"/>
              <a:ext cx="3196440" cy="1713240"/>
            </p14:xfrm>
          </p:contentPart>
        </mc:Choice>
        <mc:Fallback>
          <p:pic>
            <p:nvPicPr>
              <p:cNvPr id="98" name="Ink 9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67687" y="2870182"/>
                <a:ext cx="3228480" cy="173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99" name="Ink 98"/>
              <p14:cNvContentPartPr/>
              <p14:nvPr/>
            </p14:nvContentPartPr>
            <p14:xfrm>
              <a:off x="4055967" y="4243582"/>
              <a:ext cx="306000" cy="38880"/>
            </p14:xfrm>
          </p:contentPart>
        </mc:Choice>
        <mc:Fallback>
          <p:pic>
            <p:nvPicPr>
              <p:cNvPr id="99" name="Ink 9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42287" y="4230262"/>
                <a:ext cx="3301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23" name="Ink 122"/>
              <p14:cNvContentPartPr/>
              <p14:nvPr/>
            </p14:nvContentPartPr>
            <p14:xfrm>
              <a:off x="5725287" y="5166622"/>
              <a:ext cx="2565000" cy="714960"/>
            </p14:xfrm>
          </p:contentPart>
        </mc:Choice>
        <mc:Fallback>
          <p:pic>
            <p:nvPicPr>
              <p:cNvPr id="123" name="Ink 12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08367" y="5153662"/>
                <a:ext cx="2598840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39" name="Ink 138"/>
              <p14:cNvContentPartPr/>
              <p14:nvPr/>
            </p14:nvContentPartPr>
            <p14:xfrm>
              <a:off x="5347287" y="1585342"/>
              <a:ext cx="211680" cy="195120"/>
            </p14:xfrm>
          </p:contentPart>
        </mc:Choice>
        <mc:Fallback>
          <p:pic>
            <p:nvPicPr>
              <p:cNvPr id="139" name="Ink 13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6847" y="1575622"/>
                <a:ext cx="232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40" name="Ink 139"/>
              <p14:cNvContentPartPr/>
              <p14:nvPr/>
            </p14:nvContentPartPr>
            <p14:xfrm>
              <a:off x="6187887" y="1706302"/>
              <a:ext cx="599400" cy="380520"/>
            </p14:xfrm>
          </p:contentPart>
        </mc:Choice>
        <mc:Fallback>
          <p:pic>
            <p:nvPicPr>
              <p:cNvPr id="140" name="Ink 13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75287" y="1696222"/>
                <a:ext cx="6231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41" name="Ink 140"/>
              <p14:cNvContentPartPr/>
              <p14:nvPr/>
            </p14:nvContentPartPr>
            <p14:xfrm>
              <a:off x="6818247" y="1752382"/>
              <a:ext cx="879840" cy="264960"/>
            </p14:xfrm>
          </p:contentPart>
        </mc:Choice>
        <mc:Fallback>
          <p:pic>
            <p:nvPicPr>
              <p:cNvPr id="141" name="Ink 14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15007" y="1740142"/>
                <a:ext cx="890640" cy="28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189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857007" y="135622"/>
              <a:ext cx="8106120" cy="36068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6567" y="125542"/>
                <a:ext cx="8127720" cy="36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5" name="Ink 64"/>
              <p14:cNvContentPartPr/>
              <p14:nvPr/>
            </p14:nvContentPartPr>
            <p14:xfrm>
              <a:off x="6649407" y="1954702"/>
              <a:ext cx="2293560" cy="17928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45447" y="1945342"/>
                <a:ext cx="23058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6" name="Ink 65"/>
              <p14:cNvContentPartPr/>
              <p14:nvPr/>
            </p14:nvContentPartPr>
            <p14:xfrm>
              <a:off x="7800687" y="1047862"/>
              <a:ext cx="119880" cy="1394280"/>
            </p14:xfrm>
          </p:contentPart>
        </mc:Choice>
        <mc:Fallback>
          <p:pic>
            <p:nvPicPr>
              <p:cNvPr id="66" name="Ink 6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90967" y="1036702"/>
                <a:ext cx="139320" cy="14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9" name="Ink 68"/>
              <p14:cNvContentPartPr/>
              <p14:nvPr/>
            </p14:nvContentPartPr>
            <p14:xfrm>
              <a:off x="7200567" y="780742"/>
              <a:ext cx="1622880" cy="119952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98047" y="768142"/>
                <a:ext cx="1638000" cy="12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9" name="Ink 78"/>
              <p14:cNvContentPartPr/>
              <p14:nvPr/>
            </p14:nvContentPartPr>
            <p14:xfrm>
              <a:off x="7249167" y="1844902"/>
              <a:ext cx="108360" cy="207720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38367" y="1842382"/>
                <a:ext cx="127800" cy="22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78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2" name="Ink 31"/>
              <p14:cNvContentPartPr/>
              <p14:nvPr/>
            </p14:nvContentPartPr>
            <p14:xfrm>
              <a:off x="141687" y="383662"/>
              <a:ext cx="5294160" cy="472824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887" y="373942"/>
                <a:ext cx="5316480" cy="47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5" name="Ink 34"/>
              <p14:cNvContentPartPr/>
              <p14:nvPr/>
            </p14:nvContentPartPr>
            <p14:xfrm>
              <a:off x="5813847" y="2526022"/>
              <a:ext cx="3000240" cy="13932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09527" y="2522062"/>
                <a:ext cx="30070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6" name="Ink 35"/>
              <p14:cNvContentPartPr/>
              <p14:nvPr/>
            </p14:nvContentPartPr>
            <p14:xfrm>
              <a:off x="7107687" y="1178902"/>
              <a:ext cx="152280" cy="219132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02287" y="1170982"/>
                <a:ext cx="160200" cy="22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5" name="Ink 44"/>
              <p14:cNvContentPartPr/>
              <p14:nvPr/>
            </p14:nvContentPartPr>
            <p14:xfrm>
              <a:off x="5884407" y="1074142"/>
              <a:ext cx="3039480" cy="235008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80807" y="1064062"/>
                <a:ext cx="3050640" cy="23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0" name="Ink 69"/>
              <p14:cNvContentPartPr/>
              <p14:nvPr/>
            </p14:nvContentPartPr>
            <p14:xfrm>
              <a:off x="4556367" y="3291022"/>
              <a:ext cx="2800800" cy="259128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53487" y="3280942"/>
                <a:ext cx="2813400" cy="260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4" name="Ink 93"/>
              <p14:cNvContentPartPr/>
              <p14:nvPr/>
            </p14:nvContentPartPr>
            <p14:xfrm>
              <a:off x="3590487" y="91342"/>
              <a:ext cx="2222640" cy="1186200"/>
            </p14:xfrm>
          </p:contentPart>
        </mc:Choice>
        <mc:Fallback>
          <p:pic>
            <p:nvPicPr>
              <p:cNvPr id="94" name="Ink 9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1847" y="81982"/>
                <a:ext cx="2238480" cy="12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5" name="Ink 94"/>
              <p14:cNvContentPartPr/>
              <p14:nvPr/>
            </p14:nvContentPartPr>
            <p14:xfrm>
              <a:off x="3113487" y="4978342"/>
              <a:ext cx="110880" cy="1326600"/>
            </p14:xfrm>
          </p:contentPart>
        </mc:Choice>
        <mc:Fallback>
          <p:pic>
            <p:nvPicPr>
              <p:cNvPr id="95" name="Ink 9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00527" y="4966822"/>
                <a:ext cx="136440" cy="13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3" name="Ink 102"/>
              <p14:cNvContentPartPr/>
              <p14:nvPr/>
            </p14:nvContentPartPr>
            <p14:xfrm>
              <a:off x="7954047" y="4477942"/>
              <a:ext cx="800280" cy="381600"/>
            </p14:xfrm>
          </p:contentPart>
        </mc:Choice>
        <mc:Fallback>
          <p:pic>
            <p:nvPicPr>
              <p:cNvPr id="103" name="Ink 10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42167" y="4466782"/>
                <a:ext cx="82260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7" name="Ink 116"/>
              <p14:cNvContentPartPr/>
              <p14:nvPr/>
            </p14:nvContentPartPr>
            <p14:xfrm>
              <a:off x="167967" y="5473702"/>
              <a:ext cx="653040" cy="366480"/>
            </p14:xfrm>
          </p:contentPart>
        </mc:Choice>
        <mc:Fallback>
          <p:pic>
            <p:nvPicPr>
              <p:cNvPr id="117" name="Ink 11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7887" y="5465422"/>
                <a:ext cx="671400" cy="38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1108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6170607" y="1260622"/>
              <a:ext cx="2660040" cy="10695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67727" y="1251622"/>
                <a:ext cx="2674080" cy="10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" name="Ink 39"/>
              <p14:cNvContentPartPr/>
              <p14:nvPr/>
            </p14:nvContentPartPr>
            <p14:xfrm>
              <a:off x="4232007" y="728902"/>
              <a:ext cx="524160" cy="487116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19767" y="721702"/>
                <a:ext cx="538920" cy="48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0" name="Ink 49"/>
              <p14:cNvContentPartPr/>
              <p14:nvPr/>
            </p14:nvContentPartPr>
            <p14:xfrm>
              <a:off x="5047407" y="3495142"/>
              <a:ext cx="4053600" cy="24336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44527" y="3488302"/>
                <a:ext cx="40626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6" name="Ink 65"/>
              <p14:cNvContentPartPr/>
              <p14:nvPr/>
            </p14:nvContentPartPr>
            <p14:xfrm>
              <a:off x="5134167" y="4905622"/>
              <a:ext cx="2493720" cy="824040"/>
            </p14:xfrm>
          </p:contentPart>
        </mc:Choice>
        <mc:Fallback>
          <p:pic>
            <p:nvPicPr>
              <p:cNvPr id="66" name="Ink 6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31647" y="4898422"/>
                <a:ext cx="2504520" cy="84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0" name="Ink 79"/>
              <p14:cNvContentPartPr/>
              <p14:nvPr/>
            </p14:nvContentPartPr>
            <p14:xfrm>
              <a:off x="6132087" y="2552302"/>
              <a:ext cx="2061000" cy="2090520"/>
            </p14:xfrm>
          </p:contentPart>
        </mc:Choice>
        <mc:Fallback>
          <p:pic>
            <p:nvPicPr>
              <p:cNvPr id="80" name="Ink 7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24527" y="2542582"/>
                <a:ext cx="2071800" cy="21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1" name="Ink 80"/>
              <p14:cNvContentPartPr/>
              <p14:nvPr/>
            </p14:nvContentPartPr>
            <p14:xfrm>
              <a:off x="7201647" y="4976902"/>
              <a:ext cx="727200" cy="63864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89767" y="4967182"/>
                <a:ext cx="748800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2" name="Ink 81"/>
              <p14:cNvContentPartPr/>
              <p14:nvPr/>
            </p14:nvContentPartPr>
            <p14:xfrm>
              <a:off x="5328567" y="5837302"/>
              <a:ext cx="3100680" cy="721440"/>
            </p14:xfrm>
          </p:contentPart>
        </mc:Choice>
        <mc:Fallback>
          <p:pic>
            <p:nvPicPr>
              <p:cNvPr id="82" name="Ink 8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15967" y="5825062"/>
                <a:ext cx="3115800" cy="74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7" name="Ink 86"/>
              <p14:cNvContentPartPr/>
              <p14:nvPr/>
            </p14:nvContentPartPr>
            <p14:xfrm>
              <a:off x="6074847" y="1601902"/>
              <a:ext cx="107280" cy="1439280"/>
            </p14:xfrm>
          </p:contentPart>
        </mc:Choice>
        <mc:Fallback>
          <p:pic>
            <p:nvPicPr>
              <p:cNvPr id="87" name="Ink 8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65487" y="1592902"/>
                <a:ext cx="119520" cy="14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4" name="Ink 103"/>
              <p14:cNvContentPartPr/>
              <p14:nvPr/>
            </p14:nvContentPartPr>
            <p14:xfrm>
              <a:off x="6554367" y="2803582"/>
              <a:ext cx="972000" cy="1272600"/>
            </p14:xfrm>
          </p:contentPart>
        </mc:Choice>
        <mc:Fallback>
          <p:pic>
            <p:nvPicPr>
              <p:cNvPr id="104" name="Ink 10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44287" y="2792782"/>
                <a:ext cx="991800" cy="12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5" name="Ink 104"/>
              <p14:cNvContentPartPr/>
              <p14:nvPr/>
            </p14:nvContentPartPr>
            <p14:xfrm>
              <a:off x="4708287" y="1741582"/>
              <a:ext cx="1302120" cy="1690200"/>
            </p14:xfrm>
          </p:contentPart>
        </mc:Choice>
        <mc:Fallback>
          <p:pic>
            <p:nvPicPr>
              <p:cNvPr id="105" name="Ink 10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06127" y="1732222"/>
                <a:ext cx="1314000" cy="17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6" name="Ink 115"/>
              <p14:cNvContentPartPr/>
              <p14:nvPr/>
            </p14:nvContentPartPr>
            <p14:xfrm>
              <a:off x="987687" y="358462"/>
              <a:ext cx="5403960" cy="767160"/>
            </p14:xfrm>
          </p:contentPart>
        </mc:Choice>
        <mc:Fallback>
          <p:pic>
            <p:nvPicPr>
              <p:cNvPr id="116" name="Ink 11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83007" y="348022"/>
                <a:ext cx="541800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7" name="Ink 126"/>
              <p14:cNvContentPartPr/>
              <p14:nvPr/>
            </p14:nvContentPartPr>
            <p14:xfrm>
              <a:off x="404127" y="1679662"/>
              <a:ext cx="1441440" cy="351000"/>
            </p14:xfrm>
          </p:contentPart>
        </mc:Choice>
        <mc:Fallback>
          <p:pic>
            <p:nvPicPr>
              <p:cNvPr id="127" name="Ink 12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2967" y="1668502"/>
                <a:ext cx="146484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6" name="Ink 135"/>
              <p14:cNvContentPartPr/>
              <p14:nvPr/>
            </p14:nvContentPartPr>
            <p14:xfrm>
              <a:off x="203247" y="2115622"/>
              <a:ext cx="4212360" cy="4369320"/>
            </p14:xfrm>
          </p:contentPart>
        </mc:Choice>
        <mc:Fallback>
          <p:pic>
            <p:nvPicPr>
              <p:cNvPr id="136" name="Ink 13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8567" y="2109502"/>
                <a:ext cx="4229280" cy="438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9" name="Ink 138"/>
              <p14:cNvContentPartPr/>
              <p14:nvPr/>
            </p14:nvContentPartPr>
            <p14:xfrm>
              <a:off x="578367" y="706582"/>
              <a:ext cx="987480" cy="218520"/>
            </p14:xfrm>
          </p:contentPart>
        </mc:Choice>
        <mc:Fallback>
          <p:pic>
            <p:nvPicPr>
              <p:cNvPr id="139" name="Ink 13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6127" y="696142"/>
                <a:ext cx="10062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51" name="Ink 150"/>
              <p14:cNvContentPartPr/>
              <p14:nvPr/>
            </p14:nvContentPartPr>
            <p14:xfrm>
              <a:off x="215487" y="3027862"/>
              <a:ext cx="4542840" cy="538200"/>
            </p14:xfrm>
          </p:contentPart>
        </mc:Choice>
        <mc:Fallback>
          <p:pic>
            <p:nvPicPr>
              <p:cNvPr id="151" name="Ink 15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2607" y="3022462"/>
                <a:ext cx="4550760" cy="54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959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883007" y="56062"/>
              <a:ext cx="7026480" cy="51714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0487" y="45262"/>
                <a:ext cx="7039800" cy="51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2"/>
              <p14:cNvContentPartPr/>
              <p14:nvPr/>
            </p14:nvContentPartPr>
            <p14:xfrm>
              <a:off x="7221087" y="112222"/>
              <a:ext cx="1578240" cy="128484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67447" y="24022"/>
                <a:ext cx="1702440" cy="14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2" name="Ink 51"/>
              <p14:cNvContentPartPr/>
              <p14:nvPr/>
            </p14:nvContentPartPr>
            <p14:xfrm>
              <a:off x="1321047" y="1824022"/>
              <a:ext cx="1306080" cy="40572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8807" y="1821862"/>
                <a:ext cx="132084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1" name="Ink 60"/>
              <p14:cNvContentPartPr/>
              <p14:nvPr/>
            </p14:nvContentPartPr>
            <p14:xfrm>
              <a:off x="5921127" y="2678302"/>
              <a:ext cx="384120" cy="269640"/>
            </p14:xfrm>
          </p:contentPart>
        </mc:Choice>
        <mc:Fallback>
          <p:pic>
            <p:nvPicPr>
              <p:cNvPr id="61" name="Ink 6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09607" y="2671462"/>
                <a:ext cx="405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7" name="Ink 76"/>
              <p14:cNvContentPartPr/>
              <p14:nvPr/>
            </p14:nvContentPartPr>
            <p14:xfrm>
              <a:off x="3651687" y="949582"/>
              <a:ext cx="646200" cy="64080"/>
            </p14:xfrm>
          </p:contentPart>
        </mc:Choice>
        <mc:Fallback>
          <p:pic>
            <p:nvPicPr>
              <p:cNvPr id="77" name="Ink 7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88327" y="840502"/>
                <a:ext cx="77040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8" name="Ink 77"/>
              <p14:cNvContentPartPr/>
              <p14:nvPr/>
            </p14:nvContentPartPr>
            <p14:xfrm>
              <a:off x="4089087" y="3650662"/>
              <a:ext cx="477000" cy="4860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34007" y="3558502"/>
                <a:ext cx="56592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9" name="Ink 78"/>
              <p14:cNvContentPartPr/>
              <p14:nvPr/>
            </p14:nvContentPartPr>
            <p14:xfrm>
              <a:off x="4469967" y="3698902"/>
              <a:ext cx="360" cy="360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11647" y="3582622"/>
                <a:ext cx="11664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6" name="Ink 85"/>
              <p14:cNvContentPartPr/>
              <p14:nvPr/>
            </p14:nvContentPartPr>
            <p14:xfrm>
              <a:off x="7878447" y="562942"/>
              <a:ext cx="351000" cy="44100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67287" y="555742"/>
                <a:ext cx="3693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0" name="Ink 119"/>
              <p14:cNvContentPartPr/>
              <p14:nvPr/>
            </p14:nvContentPartPr>
            <p14:xfrm>
              <a:off x="498447" y="5719582"/>
              <a:ext cx="3825720" cy="279360"/>
            </p14:xfrm>
          </p:contentPart>
        </mc:Choice>
        <mc:Fallback>
          <p:pic>
            <p:nvPicPr>
              <p:cNvPr id="120" name="Ink 11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6207" y="5707342"/>
                <a:ext cx="38426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1" name="Ink 120"/>
              <p14:cNvContentPartPr/>
              <p14:nvPr/>
            </p14:nvContentPartPr>
            <p14:xfrm>
              <a:off x="1290447" y="4423582"/>
              <a:ext cx="356400" cy="2543760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76047" y="4413142"/>
                <a:ext cx="375840" cy="25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2" name="Ink 121"/>
              <p14:cNvContentPartPr/>
              <p14:nvPr/>
            </p14:nvContentPartPr>
            <p14:xfrm>
              <a:off x="-171153" y="6108742"/>
              <a:ext cx="1629360" cy="718200"/>
            </p14:xfrm>
          </p:contentPart>
        </mc:Choice>
        <mc:Fallback>
          <p:pic>
            <p:nvPicPr>
              <p:cNvPr id="122" name="Ink 12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-174753" y="6099742"/>
                <a:ext cx="163620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7" name="Ink 146"/>
              <p14:cNvContentPartPr/>
              <p14:nvPr/>
            </p14:nvContentPartPr>
            <p14:xfrm>
              <a:off x="749007" y="4548502"/>
              <a:ext cx="2767680" cy="1899360"/>
            </p14:xfrm>
          </p:contentPart>
        </mc:Choice>
        <mc:Fallback>
          <p:pic>
            <p:nvPicPr>
              <p:cNvPr id="147" name="Ink 14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6487" y="4539142"/>
                <a:ext cx="2779560" cy="19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0" name="Ink 149"/>
              <p14:cNvContentPartPr/>
              <p14:nvPr/>
            </p14:nvContentPartPr>
            <p14:xfrm>
              <a:off x="2527407" y="5758462"/>
              <a:ext cx="294120" cy="312840"/>
            </p14:xfrm>
          </p:contentPart>
        </mc:Choice>
        <mc:Fallback>
          <p:pic>
            <p:nvPicPr>
              <p:cNvPr id="150" name="Ink 14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24527" y="5748022"/>
                <a:ext cx="3085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0" name="Ink 159"/>
              <p14:cNvContentPartPr/>
              <p14:nvPr/>
            </p14:nvContentPartPr>
            <p14:xfrm>
              <a:off x="7812207" y="373942"/>
              <a:ext cx="56520" cy="673200"/>
            </p14:xfrm>
          </p:contentPart>
        </mc:Choice>
        <mc:Fallback>
          <p:pic>
            <p:nvPicPr>
              <p:cNvPr id="160" name="Ink 15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99247" y="362422"/>
                <a:ext cx="81000" cy="6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61" name="Ink 160"/>
              <p14:cNvContentPartPr/>
              <p14:nvPr/>
            </p14:nvContentPartPr>
            <p14:xfrm>
              <a:off x="176247" y="6418342"/>
              <a:ext cx="768240" cy="59040"/>
            </p14:xfrm>
          </p:contentPart>
        </mc:Choice>
        <mc:Fallback>
          <p:pic>
            <p:nvPicPr>
              <p:cNvPr id="161" name="Ink 16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9047" y="6414382"/>
                <a:ext cx="7797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62" name="Ink 161"/>
              <p14:cNvContentPartPr/>
              <p14:nvPr/>
            </p14:nvContentPartPr>
            <p14:xfrm>
              <a:off x="1640367" y="6707062"/>
              <a:ext cx="2539080" cy="77400"/>
            </p14:xfrm>
          </p:contentPart>
        </mc:Choice>
        <mc:Fallback>
          <p:pic>
            <p:nvPicPr>
              <p:cNvPr id="162" name="Ink 16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37847" y="6704542"/>
                <a:ext cx="25459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3" name="Ink 162"/>
              <p14:cNvContentPartPr/>
              <p14:nvPr/>
            </p14:nvContentPartPr>
            <p14:xfrm>
              <a:off x="4234167" y="6780142"/>
              <a:ext cx="171720" cy="27000"/>
            </p14:xfrm>
          </p:contentPart>
        </mc:Choice>
        <mc:Fallback>
          <p:pic>
            <p:nvPicPr>
              <p:cNvPr id="163" name="Ink 16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31287" y="6776902"/>
                <a:ext cx="177480" cy="3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279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289007" y="1069822"/>
              <a:ext cx="7508160" cy="709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6127" y="1058662"/>
                <a:ext cx="7521120" cy="73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2" name="Ink 51"/>
              <p14:cNvContentPartPr/>
              <p14:nvPr/>
            </p14:nvContentPartPr>
            <p14:xfrm>
              <a:off x="5354127" y="1865062"/>
              <a:ext cx="1563480" cy="79488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50887" y="1855342"/>
                <a:ext cx="1575360" cy="8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3" name="Ink 52"/>
              <p14:cNvContentPartPr/>
              <p14:nvPr/>
            </p14:nvContentPartPr>
            <p14:xfrm>
              <a:off x="1311327" y="398062"/>
              <a:ext cx="1886760" cy="30708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2687" y="390142"/>
                <a:ext cx="190224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5" name="Ink 54"/>
              <p14:cNvContentPartPr/>
              <p14:nvPr/>
            </p14:nvContentPartPr>
            <p14:xfrm>
              <a:off x="2024847" y="74062"/>
              <a:ext cx="4063320" cy="75312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22327" y="67582"/>
                <a:ext cx="4071240" cy="76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8" name="Ink 77"/>
              <p14:cNvContentPartPr/>
              <p14:nvPr/>
            </p14:nvContentPartPr>
            <p14:xfrm>
              <a:off x="1325367" y="2116702"/>
              <a:ext cx="7592040" cy="451656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15647" y="2108062"/>
                <a:ext cx="7610400" cy="45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6" name="Ink 85"/>
              <p14:cNvContentPartPr/>
              <p14:nvPr/>
            </p14:nvContentPartPr>
            <p14:xfrm>
              <a:off x="7253127" y="3179062"/>
              <a:ext cx="1711440" cy="66132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40527" y="3167902"/>
                <a:ext cx="1734120" cy="6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8" name="Ink 127"/>
              <p14:cNvContentPartPr/>
              <p14:nvPr/>
            </p14:nvContentPartPr>
            <p14:xfrm>
              <a:off x="8000127" y="6424822"/>
              <a:ext cx="10080" cy="39240"/>
            </p14:xfrm>
          </p:contentPart>
        </mc:Choice>
        <mc:Fallback>
          <p:pic>
            <p:nvPicPr>
              <p:cNvPr id="128" name="Ink 12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93287" y="6414022"/>
                <a:ext cx="28080" cy="5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6110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5454207" y="495622"/>
              <a:ext cx="711000" cy="4690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4847" y="486622"/>
                <a:ext cx="72648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/>
              <p14:cNvContentPartPr/>
              <p14:nvPr/>
            </p14:nvContentPartPr>
            <p14:xfrm>
              <a:off x="646047" y="1335862"/>
              <a:ext cx="8494920" cy="549036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3087" y="1330822"/>
                <a:ext cx="8519400" cy="55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1" name="Ink 40"/>
              <p14:cNvContentPartPr/>
              <p14:nvPr/>
            </p14:nvContentPartPr>
            <p14:xfrm>
              <a:off x="2137167" y="43462"/>
              <a:ext cx="2897280" cy="72504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8167" y="33022"/>
                <a:ext cx="2909520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4" name="Ink 43"/>
              <p14:cNvContentPartPr/>
              <p14:nvPr/>
            </p14:nvContentPartPr>
            <p14:xfrm>
              <a:off x="2611287" y="339022"/>
              <a:ext cx="598680" cy="51012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74927" y="268822"/>
                <a:ext cx="66672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5" name="Ink 44"/>
              <p14:cNvContentPartPr/>
              <p14:nvPr/>
            </p14:nvContentPartPr>
            <p14:xfrm>
              <a:off x="4003407" y="128782"/>
              <a:ext cx="249840" cy="11880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52647" y="61822"/>
                <a:ext cx="3286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6" name="Ink 45"/>
              <p14:cNvContentPartPr/>
              <p14:nvPr/>
            </p14:nvContentPartPr>
            <p14:xfrm>
              <a:off x="4827447" y="43102"/>
              <a:ext cx="257040" cy="32148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77767" y="-43658"/>
                <a:ext cx="34488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Ink 46"/>
              <p14:cNvContentPartPr/>
              <p14:nvPr/>
            </p14:nvContentPartPr>
            <p14:xfrm>
              <a:off x="5843727" y="472942"/>
              <a:ext cx="431280" cy="49644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8647" y="384742"/>
                <a:ext cx="529560" cy="7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1" name="Ink 70"/>
              <p14:cNvContentPartPr/>
              <p14:nvPr/>
            </p14:nvContentPartPr>
            <p14:xfrm>
              <a:off x="879327" y="2128222"/>
              <a:ext cx="1152720" cy="884520"/>
            </p14:xfrm>
          </p:contentPart>
        </mc:Choice>
        <mc:Fallback>
          <p:pic>
            <p:nvPicPr>
              <p:cNvPr id="71" name="Ink 7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3567" y="2117062"/>
                <a:ext cx="116964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2" name="Ink 71"/>
              <p14:cNvContentPartPr/>
              <p14:nvPr/>
            </p14:nvContentPartPr>
            <p14:xfrm>
              <a:off x="670167" y="2276182"/>
              <a:ext cx="107640" cy="114588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9727" y="2268982"/>
                <a:ext cx="120600" cy="11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3" name="Ink 72"/>
              <p14:cNvContentPartPr/>
              <p14:nvPr/>
            </p14:nvContentPartPr>
            <p14:xfrm>
              <a:off x="292887" y="2945422"/>
              <a:ext cx="1747440" cy="95760"/>
            </p14:xfrm>
          </p:contentPart>
        </mc:Choice>
        <mc:Fallback>
          <p:pic>
            <p:nvPicPr>
              <p:cNvPr id="73" name="Ink 7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5687" y="2942542"/>
                <a:ext cx="17596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4" name="Ink 73"/>
              <p14:cNvContentPartPr/>
              <p14:nvPr/>
            </p14:nvContentPartPr>
            <p14:xfrm>
              <a:off x="309447" y="2948662"/>
              <a:ext cx="680400" cy="3744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5487" y="2943262"/>
                <a:ext cx="6944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1" name="Ink 80"/>
              <p14:cNvContentPartPr/>
              <p14:nvPr/>
            </p14:nvContentPartPr>
            <p14:xfrm>
              <a:off x="322767" y="1934182"/>
              <a:ext cx="678960" cy="98100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0247" y="1921582"/>
                <a:ext cx="693720" cy="10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0" name="Ink 159"/>
              <p14:cNvContentPartPr/>
              <p14:nvPr/>
            </p14:nvContentPartPr>
            <p14:xfrm>
              <a:off x="6566247" y="5346262"/>
              <a:ext cx="299520" cy="116280"/>
            </p14:xfrm>
          </p:contentPart>
        </mc:Choice>
        <mc:Fallback>
          <p:pic>
            <p:nvPicPr>
              <p:cNvPr id="160" name="Ink 15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03967" y="5218462"/>
                <a:ext cx="40752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1" name="Ink 160"/>
              <p14:cNvContentPartPr/>
              <p14:nvPr/>
            </p14:nvContentPartPr>
            <p14:xfrm>
              <a:off x="6672807" y="5697982"/>
              <a:ext cx="357480" cy="135000"/>
            </p14:xfrm>
          </p:contentPart>
        </mc:Choice>
        <mc:Fallback>
          <p:pic>
            <p:nvPicPr>
              <p:cNvPr id="161" name="Ink 16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09807" y="5600422"/>
                <a:ext cx="48420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5" name="Ink 204"/>
              <p14:cNvContentPartPr/>
              <p14:nvPr/>
            </p14:nvContentPartPr>
            <p14:xfrm>
              <a:off x="1103607" y="5236462"/>
              <a:ext cx="2581920" cy="663120"/>
            </p14:xfrm>
          </p:contentPart>
        </mc:Choice>
        <mc:Fallback>
          <p:pic>
            <p:nvPicPr>
              <p:cNvPr id="205" name="Ink 20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86327" y="5221702"/>
                <a:ext cx="2610360" cy="69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836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620487" y="61822"/>
              <a:ext cx="7884720" cy="18378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4007" y="49942"/>
                <a:ext cx="7901280" cy="18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1" name="Ink 50"/>
              <p14:cNvContentPartPr/>
              <p14:nvPr/>
            </p14:nvContentPartPr>
            <p14:xfrm>
              <a:off x="-99513" y="1603702"/>
              <a:ext cx="9138960" cy="52920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03473" y="1594342"/>
                <a:ext cx="914580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4" name="Ink 53"/>
              <p14:cNvContentPartPr/>
              <p14:nvPr/>
            </p14:nvContentPartPr>
            <p14:xfrm>
              <a:off x="1174887" y="2726902"/>
              <a:ext cx="1973880" cy="34812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4807" y="2715382"/>
                <a:ext cx="199656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4" name="Ink 63"/>
              <p14:cNvContentPartPr/>
              <p14:nvPr/>
            </p14:nvContentPartPr>
            <p14:xfrm>
              <a:off x="2876247" y="2309302"/>
              <a:ext cx="646560" cy="284400"/>
            </p14:xfrm>
          </p:contentPart>
        </mc:Choice>
        <mc:Fallback>
          <p:pic>
            <p:nvPicPr>
              <p:cNvPr id="64" name="Ink 6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69767" y="2299582"/>
                <a:ext cx="6631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2" name="Ink 81"/>
              <p14:cNvContentPartPr/>
              <p14:nvPr/>
            </p14:nvContentPartPr>
            <p14:xfrm>
              <a:off x="4442967" y="2577862"/>
              <a:ext cx="4153320" cy="3033360"/>
            </p14:xfrm>
          </p:contentPart>
        </mc:Choice>
        <mc:Fallback>
          <p:pic>
            <p:nvPicPr>
              <p:cNvPr id="82" name="Ink 8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37927" y="2570302"/>
                <a:ext cx="4163400" cy="30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5" name="Ink 94"/>
              <p14:cNvContentPartPr/>
              <p14:nvPr/>
            </p14:nvContentPartPr>
            <p14:xfrm>
              <a:off x="1150767" y="4042342"/>
              <a:ext cx="2559240" cy="505080"/>
            </p14:xfrm>
          </p:contentPart>
        </mc:Choice>
        <mc:Fallback>
          <p:pic>
            <p:nvPicPr>
              <p:cNvPr id="95" name="Ink 9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39247" y="4030822"/>
                <a:ext cx="258336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3" name="Ink 112"/>
              <p14:cNvContentPartPr/>
              <p14:nvPr/>
            </p14:nvContentPartPr>
            <p14:xfrm>
              <a:off x="792927" y="6100462"/>
              <a:ext cx="2991600" cy="272520"/>
            </p14:xfrm>
          </p:contentPart>
        </mc:Choice>
        <mc:Fallback>
          <p:pic>
            <p:nvPicPr>
              <p:cNvPr id="113" name="Ink 1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7167" y="6098302"/>
                <a:ext cx="300996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4" name="Ink 113"/>
              <p14:cNvContentPartPr/>
              <p14:nvPr/>
            </p14:nvContentPartPr>
            <p14:xfrm>
              <a:off x="1597527" y="4975822"/>
              <a:ext cx="223920" cy="1702080"/>
            </p14:xfrm>
          </p:contentPart>
        </mc:Choice>
        <mc:Fallback>
          <p:pic>
            <p:nvPicPr>
              <p:cNvPr id="114" name="Ink 1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94647" y="4970062"/>
                <a:ext cx="237600" cy="172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0" name="Ink 139"/>
              <p14:cNvContentPartPr/>
              <p14:nvPr/>
            </p14:nvContentPartPr>
            <p14:xfrm>
              <a:off x="5546367" y="3346462"/>
              <a:ext cx="623520" cy="62280"/>
            </p14:xfrm>
          </p:contentPart>
        </mc:Choice>
        <mc:Fallback>
          <p:pic>
            <p:nvPicPr>
              <p:cNvPr id="140" name="Ink 13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33767" y="3340342"/>
                <a:ext cx="6447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1" name="Ink 140"/>
              <p14:cNvContentPartPr/>
              <p14:nvPr/>
            </p14:nvContentPartPr>
            <p14:xfrm>
              <a:off x="3604167" y="3680542"/>
              <a:ext cx="312120" cy="156240"/>
            </p14:xfrm>
          </p:contentPart>
        </mc:Choice>
        <mc:Fallback>
          <p:pic>
            <p:nvPicPr>
              <p:cNvPr id="141" name="Ink 14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00567" y="3671542"/>
                <a:ext cx="3268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2" name="Ink 141"/>
              <p14:cNvContentPartPr/>
              <p14:nvPr/>
            </p14:nvContentPartPr>
            <p14:xfrm>
              <a:off x="3866247" y="3683782"/>
              <a:ext cx="121680" cy="162360"/>
            </p14:xfrm>
          </p:contentPart>
        </mc:Choice>
        <mc:Fallback>
          <p:pic>
            <p:nvPicPr>
              <p:cNvPr id="142" name="Ink 14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55087" y="3673702"/>
                <a:ext cx="1353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4" name="Ink 143"/>
              <p14:cNvContentPartPr/>
              <p14:nvPr/>
            </p14:nvContentPartPr>
            <p14:xfrm>
              <a:off x="963927" y="5629942"/>
              <a:ext cx="1371600" cy="710640"/>
            </p14:xfrm>
          </p:contentPart>
        </mc:Choice>
        <mc:Fallback>
          <p:pic>
            <p:nvPicPr>
              <p:cNvPr id="144" name="Ink 14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59607" y="5619142"/>
                <a:ext cx="1386720" cy="72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5" name="Ink 144"/>
              <p14:cNvContentPartPr/>
              <p14:nvPr/>
            </p14:nvContentPartPr>
            <p14:xfrm>
              <a:off x="2226807" y="4882942"/>
              <a:ext cx="572400" cy="837720"/>
            </p14:xfrm>
          </p:contentPart>
        </mc:Choice>
        <mc:Fallback>
          <p:pic>
            <p:nvPicPr>
              <p:cNvPr id="145" name="Ink 14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23207" y="4870702"/>
                <a:ext cx="588240" cy="8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46" name="Ink 145"/>
              <p14:cNvContentPartPr/>
              <p14:nvPr/>
            </p14:nvContentPartPr>
            <p14:xfrm>
              <a:off x="2020167" y="5010382"/>
              <a:ext cx="11880" cy="14400"/>
            </p14:xfrm>
          </p:contentPart>
        </mc:Choice>
        <mc:Fallback>
          <p:pic>
            <p:nvPicPr>
              <p:cNvPr id="146" name="Ink 14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17647" y="5007142"/>
                <a:ext cx="183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47" name="Ink 146"/>
              <p14:cNvContentPartPr/>
              <p14:nvPr/>
            </p14:nvContentPartPr>
            <p14:xfrm>
              <a:off x="1216647" y="5398462"/>
              <a:ext cx="273960" cy="319680"/>
            </p14:xfrm>
          </p:contentPart>
        </mc:Choice>
        <mc:Fallback>
          <p:pic>
            <p:nvPicPr>
              <p:cNvPr id="147" name="Ink 14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08007" y="5393062"/>
                <a:ext cx="28800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48" name="Ink 147"/>
              <p14:cNvContentPartPr/>
              <p14:nvPr/>
            </p14:nvContentPartPr>
            <p14:xfrm>
              <a:off x="1357407" y="5024422"/>
              <a:ext cx="910440" cy="1402560"/>
            </p14:xfrm>
          </p:contentPart>
        </mc:Choice>
        <mc:Fallback>
          <p:pic>
            <p:nvPicPr>
              <p:cNvPr id="148" name="Ink 14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54167" y="5018302"/>
                <a:ext cx="918360" cy="14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49" name="Ink 148"/>
              <p14:cNvContentPartPr/>
              <p14:nvPr/>
            </p14:nvContentPartPr>
            <p14:xfrm>
              <a:off x="1420407" y="4933342"/>
              <a:ext cx="841680" cy="196920"/>
            </p14:xfrm>
          </p:contentPart>
        </mc:Choice>
        <mc:Fallback>
          <p:pic>
            <p:nvPicPr>
              <p:cNvPr id="149" name="Ink 14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12487" y="4922902"/>
                <a:ext cx="85284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50" name="Ink 149"/>
              <p14:cNvContentPartPr/>
              <p14:nvPr/>
            </p14:nvContentPartPr>
            <p14:xfrm>
              <a:off x="2240487" y="4695022"/>
              <a:ext cx="683640" cy="372600"/>
            </p14:xfrm>
          </p:contentPart>
        </mc:Choice>
        <mc:Fallback>
          <p:pic>
            <p:nvPicPr>
              <p:cNvPr id="150" name="Ink 14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31127" y="4685662"/>
                <a:ext cx="70416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51" name="Ink 150"/>
              <p14:cNvContentPartPr/>
              <p14:nvPr/>
            </p14:nvContentPartPr>
            <p14:xfrm>
              <a:off x="1713087" y="5480182"/>
              <a:ext cx="627120" cy="214920"/>
            </p14:xfrm>
          </p:contentPart>
        </mc:Choice>
        <mc:Fallback>
          <p:pic>
            <p:nvPicPr>
              <p:cNvPr id="151" name="Ink 15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703367" y="5477662"/>
                <a:ext cx="6476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52" name="Ink 151"/>
              <p14:cNvContentPartPr/>
              <p14:nvPr/>
            </p14:nvContentPartPr>
            <p14:xfrm>
              <a:off x="1399887" y="6273982"/>
              <a:ext cx="375480" cy="141840"/>
            </p14:xfrm>
          </p:contentPart>
        </mc:Choice>
        <mc:Fallback>
          <p:pic>
            <p:nvPicPr>
              <p:cNvPr id="152" name="Ink 15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397007" y="6266422"/>
                <a:ext cx="3859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53" name="Ink 152"/>
              <p14:cNvContentPartPr/>
              <p14:nvPr/>
            </p14:nvContentPartPr>
            <p14:xfrm>
              <a:off x="1031967" y="6286582"/>
              <a:ext cx="111240" cy="6840"/>
            </p14:xfrm>
          </p:contentPart>
        </mc:Choice>
        <mc:Fallback>
          <p:pic>
            <p:nvPicPr>
              <p:cNvPr id="153" name="Ink 15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29447" y="6284062"/>
                <a:ext cx="11628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54" name="Ink 153"/>
              <p14:cNvContentPartPr/>
              <p14:nvPr/>
            </p14:nvContentPartPr>
            <p14:xfrm>
              <a:off x="2205207" y="6434542"/>
              <a:ext cx="105480" cy="245520"/>
            </p14:xfrm>
          </p:contentPart>
        </mc:Choice>
        <mc:Fallback>
          <p:pic>
            <p:nvPicPr>
              <p:cNvPr id="154" name="Ink 15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02687" y="6422662"/>
                <a:ext cx="121320" cy="27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0325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119367" y="152182"/>
              <a:ext cx="8825760" cy="207396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447" y="143902"/>
                <a:ext cx="8844480" cy="20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8" name="Ink 47"/>
              <p14:cNvContentPartPr/>
              <p14:nvPr/>
            </p14:nvContentPartPr>
            <p14:xfrm>
              <a:off x="7106247" y="2320102"/>
              <a:ext cx="795600" cy="51516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94007" y="2311102"/>
                <a:ext cx="81468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4" name="Ink 53"/>
              <p14:cNvContentPartPr/>
              <p14:nvPr/>
            </p14:nvContentPartPr>
            <p14:xfrm>
              <a:off x="6489207" y="3023182"/>
              <a:ext cx="814680" cy="100152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84887" y="3013102"/>
                <a:ext cx="832320" cy="10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6" name="Ink 55"/>
              <p14:cNvContentPartPr/>
              <p14:nvPr/>
            </p14:nvContentPartPr>
            <p14:xfrm>
              <a:off x="4899087" y="3012742"/>
              <a:ext cx="1638360" cy="116316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90087" y="3006262"/>
                <a:ext cx="1649880" cy="11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1" name="Ink 60"/>
              <p14:cNvContentPartPr/>
              <p14:nvPr/>
            </p14:nvContentPartPr>
            <p14:xfrm>
              <a:off x="2275767" y="3947302"/>
              <a:ext cx="2297160" cy="868680"/>
            </p14:xfrm>
          </p:contentPart>
        </mc:Choice>
        <mc:Fallback>
          <p:pic>
            <p:nvPicPr>
              <p:cNvPr id="61" name="Ink 6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72887" y="3938662"/>
                <a:ext cx="2309400" cy="88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2" name="Ink 61"/>
              <p14:cNvContentPartPr/>
              <p14:nvPr/>
            </p14:nvContentPartPr>
            <p14:xfrm>
              <a:off x="1936647" y="4034422"/>
              <a:ext cx="1685160" cy="24084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32687" y="4024342"/>
                <a:ext cx="169992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7" name="Ink 76"/>
              <p14:cNvContentPartPr/>
              <p14:nvPr/>
            </p14:nvContentPartPr>
            <p14:xfrm>
              <a:off x="7333767" y="3851542"/>
              <a:ext cx="838800" cy="503280"/>
            </p14:xfrm>
          </p:contentPart>
        </mc:Choice>
        <mc:Fallback>
          <p:pic>
            <p:nvPicPr>
              <p:cNvPr id="77" name="Ink 7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21887" y="3847222"/>
                <a:ext cx="862200" cy="5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8" name="Ink 77"/>
              <p14:cNvContentPartPr/>
              <p14:nvPr/>
            </p14:nvContentPartPr>
            <p14:xfrm>
              <a:off x="8267967" y="4102822"/>
              <a:ext cx="733320" cy="18684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65087" y="4093822"/>
                <a:ext cx="7448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9" name="Ink 78"/>
              <p14:cNvContentPartPr/>
              <p14:nvPr/>
            </p14:nvContentPartPr>
            <p14:xfrm>
              <a:off x="5876847" y="4797622"/>
              <a:ext cx="1238760" cy="722520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67127" y="4793662"/>
                <a:ext cx="1260000" cy="73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0" name="Ink 79"/>
              <p14:cNvContentPartPr/>
              <p14:nvPr/>
            </p14:nvContentPartPr>
            <p14:xfrm>
              <a:off x="7235487" y="4398742"/>
              <a:ext cx="1620720" cy="892440"/>
            </p14:xfrm>
          </p:contentPart>
        </mc:Choice>
        <mc:Fallback>
          <p:pic>
            <p:nvPicPr>
              <p:cNvPr id="80" name="Ink 7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27207" y="4396222"/>
                <a:ext cx="1632240" cy="90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5" name="Ink 94"/>
              <p14:cNvContentPartPr/>
              <p14:nvPr/>
            </p14:nvContentPartPr>
            <p14:xfrm>
              <a:off x="3245247" y="4608622"/>
              <a:ext cx="688680" cy="489960"/>
            </p14:xfrm>
          </p:contentPart>
        </mc:Choice>
        <mc:Fallback>
          <p:pic>
            <p:nvPicPr>
              <p:cNvPr id="95" name="Ink 9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35167" y="4598542"/>
                <a:ext cx="71064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6" name="Ink 95"/>
              <p14:cNvContentPartPr/>
              <p14:nvPr/>
            </p14:nvContentPartPr>
            <p14:xfrm>
              <a:off x="907407" y="4764502"/>
              <a:ext cx="1027440" cy="585360"/>
            </p14:xfrm>
          </p:contentPart>
        </mc:Choice>
        <mc:Fallback>
          <p:pic>
            <p:nvPicPr>
              <p:cNvPr id="96" name="Ink 9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03807" y="4755142"/>
                <a:ext cx="1042920" cy="5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7" name="Ink 96"/>
              <p14:cNvContentPartPr/>
              <p14:nvPr/>
            </p14:nvContentPartPr>
            <p14:xfrm>
              <a:off x="2550807" y="4848382"/>
              <a:ext cx="653400" cy="191880"/>
            </p14:xfrm>
          </p:contentPart>
        </mc:Choice>
        <mc:Fallback>
          <p:pic>
            <p:nvPicPr>
              <p:cNvPr id="97" name="Ink 9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38927" y="4836502"/>
                <a:ext cx="6768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8" name="Ink 97"/>
              <p14:cNvContentPartPr/>
              <p14:nvPr/>
            </p14:nvContentPartPr>
            <p14:xfrm>
              <a:off x="8290647" y="5453542"/>
              <a:ext cx="642960" cy="554040"/>
            </p14:xfrm>
          </p:contentPart>
        </mc:Choice>
        <mc:Fallback>
          <p:pic>
            <p:nvPicPr>
              <p:cNvPr id="98" name="Ink 9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84887" y="5446702"/>
                <a:ext cx="65880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9" name="Ink 98"/>
              <p14:cNvContentPartPr/>
              <p14:nvPr/>
            </p14:nvContentPartPr>
            <p14:xfrm>
              <a:off x="7156647" y="5674582"/>
              <a:ext cx="68400" cy="61200"/>
            </p14:xfrm>
          </p:contentPart>
        </mc:Choice>
        <mc:Fallback>
          <p:pic>
            <p:nvPicPr>
              <p:cNvPr id="99" name="Ink 9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54127" y="5663422"/>
                <a:ext cx="817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0" name="Ink 99"/>
              <p14:cNvContentPartPr/>
              <p14:nvPr/>
            </p14:nvContentPartPr>
            <p14:xfrm>
              <a:off x="6572727" y="5833342"/>
              <a:ext cx="1714680" cy="146520"/>
            </p14:xfrm>
          </p:contentPart>
        </mc:Choice>
        <mc:Fallback>
          <p:pic>
            <p:nvPicPr>
              <p:cNvPr id="100" name="Ink 9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69127" y="5821822"/>
                <a:ext cx="17298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01" name="Ink 100"/>
              <p14:cNvContentPartPr/>
              <p14:nvPr/>
            </p14:nvContentPartPr>
            <p14:xfrm>
              <a:off x="7230447" y="6016582"/>
              <a:ext cx="565920" cy="33840"/>
            </p14:xfrm>
          </p:contentPart>
        </mc:Choice>
        <mc:Fallback>
          <p:pic>
            <p:nvPicPr>
              <p:cNvPr id="101" name="Ink 10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27567" y="6013702"/>
                <a:ext cx="571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02" name="Ink 101"/>
              <p14:cNvContentPartPr/>
              <p14:nvPr/>
            </p14:nvContentPartPr>
            <p14:xfrm>
              <a:off x="1936647" y="4679182"/>
              <a:ext cx="232920" cy="411840"/>
            </p14:xfrm>
          </p:contentPart>
        </mc:Choice>
        <mc:Fallback>
          <p:pic>
            <p:nvPicPr>
              <p:cNvPr id="102" name="Ink 10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34127" y="4669102"/>
                <a:ext cx="23796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03" name="Ink 102"/>
              <p14:cNvContentPartPr/>
              <p14:nvPr/>
            </p14:nvContentPartPr>
            <p14:xfrm>
              <a:off x="2096127" y="5081302"/>
              <a:ext cx="155160" cy="92160"/>
            </p14:xfrm>
          </p:contentPart>
        </mc:Choice>
        <mc:Fallback>
          <p:pic>
            <p:nvPicPr>
              <p:cNvPr id="103" name="Ink 10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093607" y="5078782"/>
                <a:ext cx="1681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04" name="Ink 103"/>
              <p14:cNvContentPartPr/>
              <p14:nvPr/>
            </p14:nvContentPartPr>
            <p14:xfrm>
              <a:off x="1222047" y="5400622"/>
              <a:ext cx="1802880" cy="448920"/>
            </p14:xfrm>
          </p:contentPart>
        </mc:Choice>
        <mc:Fallback>
          <p:pic>
            <p:nvPicPr>
              <p:cNvPr id="104" name="Ink 10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09807" y="5391262"/>
                <a:ext cx="182484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05" name="Ink 104"/>
              <p14:cNvContentPartPr/>
              <p14:nvPr/>
            </p14:nvContentPartPr>
            <p14:xfrm>
              <a:off x="3143727" y="5390542"/>
              <a:ext cx="89640" cy="400320"/>
            </p14:xfrm>
          </p:contentPart>
        </mc:Choice>
        <mc:Fallback>
          <p:pic>
            <p:nvPicPr>
              <p:cNvPr id="105" name="Ink 10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141207" y="5383702"/>
                <a:ext cx="10188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06" name="Ink 105"/>
              <p14:cNvContentPartPr/>
              <p14:nvPr/>
            </p14:nvContentPartPr>
            <p14:xfrm>
              <a:off x="956007" y="5841622"/>
              <a:ext cx="421920" cy="360360"/>
            </p14:xfrm>
          </p:contentPart>
        </mc:Choice>
        <mc:Fallback>
          <p:pic>
            <p:nvPicPr>
              <p:cNvPr id="106" name="Ink 10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52407" y="5830462"/>
                <a:ext cx="43668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07" name="Ink 106"/>
              <p14:cNvContentPartPr/>
              <p14:nvPr/>
            </p14:nvContentPartPr>
            <p14:xfrm>
              <a:off x="2970927" y="5849542"/>
              <a:ext cx="19440" cy="29160"/>
            </p14:xfrm>
          </p:contentPart>
        </mc:Choice>
        <mc:Fallback>
          <p:pic>
            <p:nvPicPr>
              <p:cNvPr id="107" name="Ink 10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961207" y="5846662"/>
                <a:ext cx="320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08" name="Ink 107"/>
              <p14:cNvContentPartPr/>
              <p14:nvPr/>
            </p14:nvContentPartPr>
            <p14:xfrm>
              <a:off x="2032407" y="5886622"/>
              <a:ext cx="514800" cy="137160"/>
            </p14:xfrm>
          </p:contentPart>
        </mc:Choice>
        <mc:Fallback>
          <p:pic>
            <p:nvPicPr>
              <p:cNvPr id="108" name="Ink 10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29167" y="5883742"/>
                <a:ext cx="523800" cy="1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1782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7630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3" name="Ink 22"/>
              <p14:cNvContentPartPr/>
              <p14:nvPr/>
            </p14:nvContentPartPr>
            <p14:xfrm>
              <a:off x="817767" y="5124862"/>
              <a:ext cx="7541280" cy="150012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887" y="5115142"/>
                <a:ext cx="7554240" cy="151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775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10077450" cy="519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441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Ibrahim</dc:creator>
  <cp:lastModifiedBy>Ibrahim</cp:lastModifiedBy>
  <cp:revision>9</cp:revision>
  <dcterms:created xsi:type="dcterms:W3CDTF">2006-08-16T00:00:00Z</dcterms:created>
  <dcterms:modified xsi:type="dcterms:W3CDTF">2021-08-31T05:31:15Z</dcterms:modified>
</cp:coreProperties>
</file>