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4D031-B98D-4A45-A8AF-787E6E6E1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A70F-0147-438F-91EA-970979B8D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B7E91-8F7A-436A-BD38-22FF244A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B0248-5FB5-40B8-8EAC-1F642CB1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93BAE-AC0A-4728-B9AF-5F848C54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FE41-FF5D-475E-89C3-DC27A8A0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2E693-439B-497F-A1D4-0AF965504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0196B-82DB-46B1-833D-DE642314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4581F-72C3-4620-B572-A796B220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ED76A-0C0C-4C0D-9FCE-C64BA235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2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3D7F6-0B54-45A3-AF39-2414F509C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160E2-6712-4789-A51B-8B557C6AC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6605B-4026-438D-8ECD-6AF9F667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E967-D47A-46A2-BEA3-DBC7D95C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1FF37-2932-4610-A0FB-13638CD4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D22B-1E20-4AC0-B5DB-ACF870B1B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C46B0-66A5-432B-B3A8-D7501562C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4FAB-8214-41B1-9EEC-EC532864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8A13D-2CBE-4D17-AAC0-F2C0907EC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A331-86EA-48CF-938D-EDC7F1DB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5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2019-BB6D-4185-909B-D7F9F70F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B75B7-7A54-49F4-80A6-241B2DB21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9A608-511B-49E0-8B95-325F283A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FE102-8156-499C-9D94-A6B026DD7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F109A-4474-4FB2-B358-B229B3E0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0D4A-2C7F-4F0A-AF26-EF048F52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A72F-9FEF-484B-81CA-B51A75E33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7E28C-5FBC-4E3F-9605-11F8B06A6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A64F8-7EA2-4545-B8B4-90F35CC5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7E40D-722F-447B-88D0-D266AE17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83616-0605-45E9-83EB-20A9B980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3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3283-3DCA-4F06-AC5E-DAAF8764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CC141-62B6-415C-87A7-3B4220B6F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97202-3C05-4AF6-8B54-BE602AFA5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2B5E58-72B9-46C7-B866-462DB8B5F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F8C22-BA1E-4910-A89C-01CF6D989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5EAC1-4A02-4055-8343-E403D3D7E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8651C0-9B13-46FE-9F02-4ACAA0FE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82B91-631F-4945-8350-71B446DB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9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944C-183D-4C29-9858-FED27C2B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29C95-E8FF-4681-AB6E-36D1ACBE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56C84-9093-4E10-80D8-D5BC6E8B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5B2BA-6A59-49CB-ACDC-E01470535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45213-14AB-4A82-9E76-933617D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D5980-8DEE-4DDA-8701-9DA1B40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01451-7AC5-49FB-99D0-E6A2A0A9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1911-BB60-4E4E-BED8-56C48FF7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0683-8012-4E26-8740-4006E9E4B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BB8C0-DCCF-4127-A78E-F36D4CD03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6035B-A43E-43A7-BE69-0E467FF1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BD825-4E11-47BD-B716-305134FB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F4F0C-C8B5-4B2D-9BA5-1585A8E8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5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5C6DB-996E-42AE-8F31-2730DB88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90A50-2ADF-4418-A6C1-19117000B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CC452-C06F-4461-AD4E-D1E8824B4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50842-2669-44E2-9009-FD51E0CB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D8879-CB19-40AA-83D2-81C81DDE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C8FE4-1EA0-4FD8-82EE-0A471FA5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E5C81-9CDB-4DA9-9494-1B3F09B9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5A434-6206-421E-955D-BC6623AED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B5450-0CD8-4B23-9EDA-6CE195373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35AF-FE89-45EB-9B6B-E243018916B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FC692-209C-4359-940C-6CF85CA6B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1A51-7B14-4352-9A43-94FAAA529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451C1-5C2E-4499-8728-8D663D925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6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1">
            <a:extLst>
              <a:ext uri="{FF2B5EF4-FFF2-40B4-BE49-F238E27FC236}">
                <a16:creationId xmlns:a16="http://schemas.microsoft.com/office/drawing/2014/main" id="{6DDAE3AF-8393-4FCA-95EC-9ED260E0D2E2}"/>
              </a:ext>
            </a:extLst>
          </p:cNvPr>
          <p:cNvSpPr/>
          <p:nvPr/>
        </p:nvSpPr>
        <p:spPr>
          <a:xfrm>
            <a:off x="6220690" y="300182"/>
            <a:ext cx="5668819" cy="6350000"/>
          </a:xfrm>
          <a:prstGeom prst="roundRect">
            <a:avLst/>
          </a:prstGeom>
          <a:ln w="76200" cmpd="thickThin">
            <a:solidFill>
              <a:srgbClr val="6600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AE" sz="2000" dirty="0">
                <a:solidFill>
                  <a:srgbClr val="660033"/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ورقة عمل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AE" sz="1600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درس الإخلاص</a:t>
            </a:r>
            <a:endParaRPr lang="en-U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AE" sz="2400" b="1" dirty="0">
                <a:latin typeface="Arial" panose="020B0604020202020204" pitchFamily="34" charset="0"/>
                <a:ea typeface="Calibri" panose="020F0502020204030204" pitchFamily="34" charset="0"/>
              </a:rPr>
              <a:t> الإخلاص من أعمال القلوب التي</a:t>
            </a:r>
          </a:p>
          <a:p>
            <a:pPr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400" b="1" dirty="0">
                <a:latin typeface="Arial" panose="020B0604020202020204" pitchFamily="34" charset="0"/>
                <a:ea typeface="Calibri" panose="020F0502020204030204" pitchFamily="34" charset="0"/>
              </a:rPr>
              <a:t>لايعلم حقيقتها إلا الله تعالى، ولكن هناك</a:t>
            </a:r>
          </a:p>
          <a:p>
            <a:pPr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400" b="1" dirty="0">
                <a:latin typeface="Arial" panose="020B0604020202020204" pitchFamily="34" charset="0"/>
                <a:ea typeface="Calibri" panose="020F0502020204030204" pitchFamily="34" charset="0"/>
              </a:rPr>
              <a:t>علامات يمكن أن يعرف الإنسان نفسه، منها:</a:t>
            </a:r>
          </a:p>
          <a:p>
            <a:pPr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AE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مستدير الزوايا 1">
            <a:extLst>
              <a:ext uri="{FF2B5EF4-FFF2-40B4-BE49-F238E27FC236}">
                <a16:creationId xmlns:a16="http://schemas.microsoft.com/office/drawing/2014/main" id="{C95529CA-F0BB-45DC-9199-ACD660120D3B}"/>
              </a:ext>
            </a:extLst>
          </p:cNvPr>
          <p:cNvSpPr/>
          <p:nvPr/>
        </p:nvSpPr>
        <p:spPr>
          <a:xfrm>
            <a:off x="290945" y="300182"/>
            <a:ext cx="5668819" cy="6350000"/>
          </a:xfrm>
          <a:prstGeom prst="roundRect">
            <a:avLst/>
          </a:prstGeom>
          <a:ln w="76200" cmpd="thickThin">
            <a:solidFill>
              <a:srgbClr val="6600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AE" sz="2000" dirty="0">
              <a:solidFill>
                <a:srgbClr val="660033"/>
              </a:solidFill>
              <a:ea typeface="Calibri" panose="020F0502020204030204" pitchFamily="34" charset="0"/>
              <a:cs typeface="PT Bold Heading" panose="02010400000000000000" pitchFamily="2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000" dirty="0">
                <a:solidFill>
                  <a:srgbClr val="660033"/>
                </a:solidFill>
                <a:effectLst/>
                <a:ea typeface="Calibri" panose="020F0502020204030204" pitchFamily="34" charset="0"/>
                <a:cs typeface="PT Bold Heading" panose="02010400000000000000" pitchFamily="2" charset="-78"/>
              </a:rPr>
              <a:t>ورقة عمل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درس الإخلاص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A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الإخلاص من أعمال القلوب التي</a:t>
            </a:r>
          </a:p>
          <a:p>
            <a:pPr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لايعلم حقيقتها إلا الله تعالى، ولكن هناك</a:t>
            </a:r>
          </a:p>
          <a:p>
            <a:pPr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علامات يمكن أن يعرف الإنسان نفسه، منها</a:t>
            </a:r>
            <a:r>
              <a:rPr lang="ar-AE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AE" sz="16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EF1935-769B-4E3A-9CC2-B0991B8687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556" y="488055"/>
            <a:ext cx="1414780" cy="14484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C23AF8-9713-48DF-A133-BFE543C6BA0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74" y="488055"/>
            <a:ext cx="1414780" cy="144843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7106451-054A-4570-B914-9AEFB5DE0961}"/>
              </a:ext>
            </a:extLst>
          </p:cNvPr>
          <p:cNvSpPr/>
          <p:nvPr/>
        </p:nvSpPr>
        <p:spPr>
          <a:xfrm>
            <a:off x="7896282" y="6096000"/>
            <a:ext cx="263398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معلمة التربية الإسلامية: ريم العطاس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B69E7E-1B99-47B2-8706-5AB10F152607}"/>
              </a:ext>
            </a:extLst>
          </p:cNvPr>
          <p:cNvSpPr/>
          <p:nvPr/>
        </p:nvSpPr>
        <p:spPr>
          <a:xfrm>
            <a:off x="1773382" y="6096000"/>
            <a:ext cx="263398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معلمة التربية الإسلامية: ريم العطاس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4B9083D-F4F1-4810-9A15-6723AC9162F6}"/>
              </a:ext>
            </a:extLst>
          </p:cNvPr>
          <p:cNvSpPr/>
          <p:nvPr/>
        </p:nvSpPr>
        <p:spPr>
          <a:xfrm>
            <a:off x="3261591" y="2700850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3609DF3-E6AB-4B43-96E9-78247FE3F7C2}"/>
              </a:ext>
            </a:extLst>
          </p:cNvPr>
          <p:cNvSpPr/>
          <p:nvPr/>
        </p:nvSpPr>
        <p:spPr>
          <a:xfrm>
            <a:off x="484101" y="4398425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5013431-5CC8-44DD-A2A2-60738E15DD16}"/>
              </a:ext>
            </a:extLst>
          </p:cNvPr>
          <p:cNvSpPr/>
          <p:nvPr/>
        </p:nvSpPr>
        <p:spPr>
          <a:xfrm>
            <a:off x="3261591" y="4398425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E1699D-171D-4CA9-920E-B22630B56618}"/>
              </a:ext>
            </a:extLst>
          </p:cNvPr>
          <p:cNvSpPr/>
          <p:nvPr/>
        </p:nvSpPr>
        <p:spPr>
          <a:xfrm>
            <a:off x="484101" y="2700850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0BD0D98-ECFD-4B7E-8A56-6FF9860B98A6}"/>
              </a:ext>
            </a:extLst>
          </p:cNvPr>
          <p:cNvSpPr/>
          <p:nvPr/>
        </p:nvSpPr>
        <p:spPr>
          <a:xfrm>
            <a:off x="9163626" y="2700850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F246072-B990-4E42-9572-412B23E2A51A}"/>
              </a:ext>
            </a:extLst>
          </p:cNvPr>
          <p:cNvSpPr/>
          <p:nvPr/>
        </p:nvSpPr>
        <p:spPr>
          <a:xfrm>
            <a:off x="6386136" y="4398425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18D8B0F-0612-4738-BE8E-AA66C5F55A9F}"/>
              </a:ext>
            </a:extLst>
          </p:cNvPr>
          <p:cNvSpPr/>
          <p:nvPr/>
        </p:nvSpPr>
        <p:spPr>
          <a:xfrm>
            <a:off x="9163626" y="4398425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F37B29A-58FD-4A0F-91C5-8D6E0E6432C0}"/>
              </a:ext>
            </a:extLst>
          </p:cNvPr>
          <p:cNvSpPr/>
          <p:nvPr/>
        </p:nvSpPr>
        <p:spPr>
          <a:xfrm>
            <a:off x="6386136" y="2700850"/>
            <a:ext cx="2563090" cy="1551709"/>
          </a:xfrm>
          <a:prstGeom prst="ellipse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43F880-B60F-4C8D-AAB4-5F26A2F3B0AD}"/>
              </a:ext>
            </a:extLst>
          </p:cNvPr>
          <p:cNvSpPr/>
          <p:nvPr/>
        </p:nvSpPr>
        <p:spPr>
          <a:xfrm>
            <a:off x="3823855" y="488055"/>
            <a:ext cx="1704109" cy="66187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اسم المجموعة:............</a:t>
            </a:r>
          </a:p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الصف الثامن/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D0E000-F3ED-4B32-842D-7E58380846BC}"/>
              </a:ext>
            </a:extLst>
          </p:cNvPr>
          <p:cNvSpPr/>
          <p:nvPr/>
        </p:nvSpPr>
        <p:spPr>
          <a:xfrm>
            <a:off x="9719772" y="446490"/>
            <a:ext cx="1704109" cy="66187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اسم المجموعة:............</a:t>
            </a:r>
          </a:p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الصف الثامن/</a:t>
            </a:r>
          </a:p>
        </p:txBody>
      </p:sp>
    </p:spTree>
    <p:extLst>
      <p:ext uri="{BB962C8B-B14F-4D97-AF65-F5344CB8AC3E}">
        <p14:creationId xmlns:p14="http://schemas.microsoft.com/office/powerpoint/2010/main" val="194822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مستدير الزوايا 1">
            <a:extLst>
              <a:ext uri="{FF2B5EF4-FFF2-40B4-BE49-F238E27FC236}">
                <a16:creationId xmlns:a16="http://schemas.microsoft.com/office/drawing/2014/main" id="{51856B51-F7D4-4D01-95E4-D5D74A5B9694}"/>
              </a:ext>
            </a:extLst>
          </p:cNvPr>
          <p:cNvSpPr/>
          <p:nvPr/>
        </p:nvSpPr>
        <p:spPr>
          <a:xfrm>
            <a:off x="6214232" y="300182"/>
            <a:ext cx="5668819" cy="6350000"/>
          </a:xfrm>
          <a:prstGeom prst="roundRect">
            <a:avLst/>
          </a:prstGeom>
          <a:ln w="76200" cmpd="thickThin">
            <a:solidFill>
              <a:srgbClr val="6600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000" dirty="0">
                <a:solidFill>
                  <a:srgbClr val="660033"/>
                </a:solidFill>
                <a:effectLst/>
                <a:ea typeface="Calibri" panose="020F0502020204030204" pitchFamily="34" charset="0"/>
                <a:cs typeface="PT Bold Heading" panose="02010400000000000000" pitchFamily="2" charset="-78"/>
              </a:rPr>
              <a:t>ورقة عمل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درس الإخلاص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AE" sz="1600" dirty="0"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AE" sz="2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استنتجي علامات الإخلاص من خلال الأدلة التي أمامك:</a:t>
            </a: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قال تعالى: (إنما نطعمكم لوجه الله لا نريد جزاءاً ولا شكورا).</a:t>
            </a: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 .</a:t>
            </a: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قال تعالى: (أولئك يسارعون في الخيرات وهم لها سابقون).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</a:rPr>
              <a:t>--------------------------------------------------------------- .</a:t>
            </a:r>
            <a:endParaRPr lang="ar-A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قال تعالى: (من كان يريد ثواب الدنيا فعند الله ثواب الدنيا والآخرة).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</a:rPr>
              <a:t>--------------------------------------------------------------- .</a:t>
            </a:r>
            <a:endParaRPr lang="ar-A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قال رسول الله صلى الله عليه وسلم: "إن الله لا يقبل من العمل إلا ما كان له خالصاً".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</a:rPr>
              <a:t>--------------------------------------------------------------- .</a:t>
            </a:r>
            <a:endParaRPr lang="ar-A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مستدير الزوايا 1">
            <a:extLst>
              <a:ext uri="{FF2B5EF4-FFF2-40B4-BE49-F238E27FC236}">
                <a16:creationId xmlns:a16="http://schemas.microsoft.com/office/drawing/2014/main" id="{C95529CA-F0BB-45DC-9199-ACD660120D3B}"/>
              </a:ext>
            </a:extLst>
          </p:cNvPr>
          <p:cNvSpPr/>
          <p:nvPr/>
        </p:nvSpPr>
        <p:spPr>
          <a:xfrm>
            <a:off x="290945" y="300182"/>
            <a:ext cx="5668819" cy="6350000"/>
          </a:xfrm>
          <a:prstGeom prst="roundRect">
            <a:avLst/>
          </a:prstGeom>
          <a:ln w="76200" cmpd="thickThin">
            <a:solidFill>
              <a:srgbClr val="6600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000" dirty="0">
                <a:solidFill>
                  <a:srgbClr val="660033"/>
                </a:solidFill>
                <a:effectLst/>
                <a:ea typeface="Calibri" panose="020F0502020204030204" pitchFamily="34" charset="0"/>
                <a:cs typeface="PT Bold Heading" panose="02010400000000000000" pitchFamily="2" charset="-78"/>
              </a:rPr>
              <a:t>ورقة عمل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درس الإخلاص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AE" sz="1600" dirty="0"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AE" sz="2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استنتجي علامات الإخلاص من خلال الأدلة التي أمامك:</a:t>
            </a: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قال تعالى: (إنما نطعمكم لوجه الله لا نريد جزاءاً ولا شكورا).</a:t>
            </a: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 .</a:t>
            </a: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قال تعالى: (أولئك يسارعون في الخيرات وهم لها سابقون).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</a:rPr>
              <a:t>--------------------------------------------------------------- .</a:t>
            </a:r>
            <a:endParaRPr lang="ar-A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 قال تعالى: (من كان يريد ثواب الدنيا فعند الله ثواب الدنيا والآخرة).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</a:rPr>
              <a:t>--------------------------------------------------------------- .</a:t>
            </a:r>
            <a:endParaRPr lang="ar-A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4- قال رسول الله صلى الله عليه وسلم: "إن الله لا يقبل من العمل إلا ما كان له خالصاً".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AE" b="1" dirty="0">
                <a:latin typeface="Arial" panose="020B0604020202020204" pitchFamily="34" charset="0"/>
                <a:ea typeface="Calibri" panose="020F0502020204030204" pitchFamily="34" charset="0"/>
              </a:rPr>
              <a:t>--------------------------------------------------------------- .</a:t>
            </a:r>
            <a:endParaRPr lang="ar-AE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5737F-26FE-40C7-9D8E-41989D19FFE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146" y="531264"/>
            <a:ext cx="1186180" cy="12788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D0ED79-EEBC-4226-99B0-BA24C07091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92" y="531264"/>
            <a:ext cx="1186180" cy="12788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A6A1022-4262-4E31-A129-21FD93DD460A}"/>
              </a:ext>
            </a:extLst>
          </p:cNvPr>
          <p:cNvSpPr/>
          <p:nvPr/>
        </p:nvSpPr>
        <p:spPr>
          <a:xfrm>
            <a:off x="7896282" y="6096000"/>
            <a:ext cx="263398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معلمة التربية الإسلامية: ريم العطاس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6762B9-DE85-4246-9754-2D1EEB0C6141}"/>
              </a:ext>
            </a:extLst>
          </p:cNvPr>
          <p:cNvSpPr/>
          <p:nvPr/>
        </p:nvSpPr>
        <p:spPr>
          <a:xfrm>
            <a:off x="1773382" y="6096000"/>
            <a:ext cx="263398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معلمة التربية الإسلامية: ريم العطاس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D01A67-0115-440F-BA7D-C81E2E753D39}"/>
              </a:ext>
            </a:extLst>
          </p:cNvPr>
          <p:cNvSpPr/>
          <p:nvPr/>
        </p:nvSpPr>
        <p:spPr>
          <a:xfrm>
            <a:off x="3823855" y="488055"/>
            <a:ext cx="1704109" cy="66187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اسم المجموعة:............</a:t>
            </a:r>
          </a:p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الصف الثامن/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560BEB-5B79-4F25-B1F2-B96370B12744}"/>
              </a:ext>
            </a:extLst>
          </p:cNvPr>
          <p:cNvSpPr/>
          <p:nvPr/>
        </p:nvSpPr>
        <p:spPr>
          <a:xfrm>
            <a:off x="9809018" y="531264"/>
            <a:ext cx="1704109" cy="66187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اسم المجموعة:............</a:t>
            </a:r>
          </a:p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الصف الثامن/</a:t>
            </a:r>
          </a:p>
        </p:txBody>
      </p:sp>
    </p:spTree>
    <p:extLst>
      <p:ext uri="{BB962C8B-B14F-4D97-AF65-F5344CB8AC3E}">
        <p14:creationId xmlns:p14="http://schemas.microsoft.com/office/powerpoint/2010/main" val="218200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مستدير الزوايا 1">
            <a:extLst>
              <a:ext uri="{FF2B5EF4-FFF2-40B4-BE49-F238E27FC236}">
                <a16:creationId xmlns:a16="http://schemas.microsoft.com/office/drawing/2014/main" id="{28DB0F4A-1573-4CBD-BBC5-F6F220241D53}"/>
              </a:ext>
            </a:extLst>
          </p:cNvPr>
          <p:cNvSpPr/>
          <p:nvPr/>
        </p:nvSpPr>
        <p:spPr>
          <a:xfrm>
            <a:off x="6204535" y="300182"/>
            <a:ext cx="5668819" cy="6350000"/>
          </a:xfrm>
          <a:prstGeom prst="roundRect">
            <a:avLst/>
          </a:prstGeom>
          <a:ln w="76200" cmpd="thickThin">
            <a:solidFill>
              <a:srgbClr val="6600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000" dirty="0">
                <a:solidFill>
                  <a:srgbClr val="660033"/>
                </a:solidFill>
                <a:effectLst/>
                <a:ea typeface="Calibri" panose="020F0502020204030204" pitchFamily="34" charset="0"/>
                <a:cs typeface="PT Bold Heading" panose="02010400000000000000" pitchFamily="2" charset="-78"/>
              </a:rPr>
              <a:t>ورقة عمل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درس الإخلاص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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A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صلي بين الأدلة التي أمامك بالجدول بما يناسبها من علامات الإخلاص</a:t>
            </a:r>
            <a:r>
              <a:rPr lang="ar-AE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مستدير الزوايا 1">
            <a:extLst>
              <a:ext uri="{FF2B5EF4-FFF2-40B4-BE49-F238E27FC236}">
                <a16:creationId xmlns:a16="http://schemas.microsoft.com/office/drawing/2014/main" id="{C95529CA-F0BB-45DC-9199-ACD660120D3B}"/>
              </a:ext>
            </a:extLst>
          </p:cNvPr>
          <p:cNvSpPr/>
          <p:nvPr/>
        </p:nvSpPr>
        <p:spPr>
          <a:xfrm>
            <a:off x="290945" y="300182"/>
            <a:ext cx="5668819" cy="6350000"/>
          </a:xfrm>
          <a:prstGeom prst="roundRect">
            <a:avLst/>
          </a:prstGeom>
          <a:ln w="76200" cmpd="thickThin">
            <a:solidFill>
              <a:srgbClr val="6600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2000" dirty="0">
                <a:solidFill>
                  <a:srgbClr val="660033"/>
                </a:solidFill>
                <a:effectLst/>
                <a:ea typeface="Calibri" panose="020F0502020204030204" pitchFamily="34" charset="0"/>
                <a:cs typeface="PT Bold Heading" panose="02010400000000000000" pitchFamily="2" charset="-78"/>
              </a:rPr>
              <a:t>ورقة عمل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dirty="0"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درس الإخلاص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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A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صلي بين الأدلة التي أمامك بالجدول بما يناسبها من علامات الإخلاص</a:t>
            </a:r>
            <a:r>
              <a:rPr lang="ar-AE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3FFE51-AB33-4E96-A5D1-93288081D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743" y="429491"/>
            <a:ext cx="1355639" cy="1371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A8C092-79AA-405C-B4BE-E1847419EE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61343" y="429491"/>
            <a:ext cx="1355639" cy="1371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1710EE-EA72-4BBC-BA6D-EF3D2556723A}"/>
              </a:ext>
            </a:extLst>
          </p:cNvPr>
          <p:cNvSpPr/>
          <p:nvPr/>
        </p:nvSpPr>
        <p:spPr>
          <a:xfrm>
            <a:off x="7896282" y="6096000"/>
            <a:ext cx="263398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معلمة التربية الإسلامية: ريم العطاس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5BEF6E-EA8F-49C5-9C42-D2537FC2FD57}"/>
              </a:ext>
            </a:extLst>
          </p:cNvPr>
          <p:cNvSpPr/>
          <p:nvPr/>
        </p:nvSpPr>
        <p:spPr>
          <a:xfrm>
            <a:off x="1773382" y="6096000"/>
            <a:ext cx="263398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1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Sakkal Majalla" panose="02000000000000000000" pitchFamily="2" charset="-78"/>
              </a:rPr>
              <a:t>معلمة التربية الإسلامية: ريم العطاس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431DCD-0C5D-4EF5-BB9F-C5A4AF8F2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05898"/>
              </p:ext>
            </p:extLst>
          </p:nvPr>
        </p:nvGraphicFramePr>
        <p:xfrm>
          <a:off x="9370729" y="2591322"/>
          <a:ext cx="2319065" cy="322846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9065">
                  <a:extLst>
                    <a:ext uri="{9D8B030D-6E8A-4147-A177-3AD203B41FA5}">
                      <a16:colId xmlns:a16="http://schemas.microsoft.com/office/drawing/2014/main" val="2342919970"/>
                    </a:ext>
                  </a:extLst>
                </a:gridCol>
              </a:tblGrid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تعالى: (إنما نطعمكم لوجه الله لا نريد جزاءاً ولا شكورا).</a:t>
                      </a:r>
                      <a:endParaRPr lang="en-US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598705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تعالى: (أولئك يسارعون في الخيرات وهم لها سابقون).</a:t>
                      </a:r>
                      <a:endParaRPr lang="en-US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990024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تعالى: (من كان يريد ثواب الدنيا فعند الله ثواب الدنيا والآخرة).</a:t>
                      </a:r>
                      <a:endParaRPr lang="en-US" sz="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1299"/>
                  </a:ext>
                </a:extLst>
              </a:tr>
              <a:tr h="584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رسول الله صلى الله عليه وسلم: "إن الله لا يقبل من العمل إلا ما كان له خالصاً".</a:t>
                      </a:r>
                      <a:endParaRPr lang="en-US" sz="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0589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B0C97F6-90DE-4D73-B294-1888C14F9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22347"/>
              </p:ext>
            </p:extLst>
          </p:nvPr>
        </p:nvGraphicFramePr>
        <p:xfrm>
          <a:off x="6361343" y="2591321"/>
          <a:ext cx="2319065" cy="3261360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2319065">
                  <a:extLst>
                    <a:ext uri="{9D8B030D-6E8A-4147-A177-3AD203B41FA5}">
                      <a16:colId xmlns:a16="http://schemas.microsoft.com/office/drawing/2014/main" val="2342919970"/>
                    </a:ext>
                  </a:extLst>
                </a:gridCol>
              </a:tblGrid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</a:rPr>
                        <a:t>يريد الأجر والثواب وليس المصلحة.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2393598705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  <a:effectLst/>
                        </a:rPr>
                        <a:t>قال تعالى: (أولئك يسارعون في الخيرات وهم لها سابقون).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474990024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  <a:effectLst/>
                        </a:rPr>
                        <a:t>المدح والذم عنده سواء، فلايهمه ثناء أو ذم الناس له.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248321299"/>
                  </a:ext>
                </a:extLst>
              </a:tr>
              <a:tr h="584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</a:rPr>
                        <a:t>يعمل لوجه الله وليس رياءاً أو سمعة.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221505897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89D0B5D-75E6-4B2F-A64E-969420A3C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98628"/>
              </p:ext>
            </p:extLst>
          </p:nvPr>
        </p:nvGraphicFramePr>
        <p:xfrm>
          <a:off x="3461906" y="2591322"/>
          <a:ext cx="2319065" cy="322846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9065">
                  <a:extLst>
                    <a:ext uri="{9D8B030D-6E8A-4147-A177-3AD203B41FA5}">
                      <a16:colId xmlns:a16="http://schemas.microsoft.com/office/drawing/2014/main" val="2342919970"/>
                    </a:ext>
                  </a:extLst>
                </a:gridCol>
              </a:tblGrid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تعالى: (إنما نطعمكم لوجه الله لا نريد جزاءاً ولا شكورا).</a:t>
                      </a:r>
                      <a:endParaRPr lang="en-US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598705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تعالى: (أولئك يسارعون في الخيرات وهم لها سابقون).</a:t>
                      </a:r>
                      <a:endParaRPr lang="en-US" sz="1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990024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تعالى: (من كان يريد ثواب الدنيا فعند الله ثواب الدنيا والآخرة).</a:t>
                      </a:r>
                      <a:endParaRPr lang="en-US" sz="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21299"/>
                  </a:ext>
                </a:extLst>
              </a:tr>
              <a:tr h="584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800" b="1" dirty="0">
                          <a:solidFill>
                            <a:srgbClr val="660033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قال رسول الله صلى الله عليه وسلم: "إن الله لا يقبل من العمل إلا ما كان له خالصاً".</a:t>
                      </a:r>
                      <a:endParaRPr lang="en-US" sz="800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05897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B7B53F2-3095-44D4-A761-972794B05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52728"/>
              </p:ext>
            </p:extLst>
          </p:nvPr>
        </p:nvGraphicFramePr>
        <p:xfrm>
          <a:off x="452520" y="2574875"/>
          <a:ext cx="2319065" cy="3261360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2319065">
                  <a:extLst>
                    <a:ext uri="{9D8B030D-6E8A-4147-A177-3AD203B41FA5}">
                      <a16:colId xmlns:a16="http://schemas.microsoft.com/office/drawing/2014/main" val="2342919970"/>
                    </a:ext>
                  </a:extLst>
                </a:gridCol>
              </a:tblGrid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</a:rPr>
                        <a:t>يريد الأجر والثواب وليس المصلحة.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2393598705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  <a:effectLst/>
                        </a:rPr>
                        <a:t>قال تعالى: (أولئك يسارعون في الخيرات وهم لها سابقون).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474990024"/>
                  </a:ext>
                </a:extLst>
              </a:tr>
              <a:tr h="5305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  <a:effectLst/>
                        </a:rPr>
                        <a:t>المدح والذم عنده سواء، فلايهمه ثناء أو ذم الناس له.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248321299"/>
                  </a:ext>
                </a:extLst>
              </a:tr>
              <a:tr h="584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2000" dirty="0">
                          <a:solidFill>
                            <a:schemeClr val="tx1"/>
                          </a:solidFill>
                        </a:rPr>
                        <a:t>يعمل لوجه الله وليس رياءاً أو سمعة.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235" marR="64235" marT="0" marB="0" anchor="ctr"/>
                </a:tc>
                <a:extLst>
                  <a:ext uri="{0D108BD9-81ED-4DB2-BD59-A6C34878D82A}">
                    <a16:rowId xmlns:a16="http://schemas.microsoft.com/office/drawing/2014/main" val="2215058977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C087582-F74D-4729-A145-22A7A1C96FAF}"/>
              </a:ext>
            </a:extLst>
          </p:cNvPr>
          <p:cNvSpPr/>
          <p:nvPr/>
        </p:nvSpPr>
        <p:spPr>
          <a:xfrm>
            <a:off x="3823855" y="488055"/>
            <a:ext cx="1704109" cy="66187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اسم المجموعة:............</a:t>
            </a:r>
          </a:p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الصف الثامن/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FF4239-1739-4C32-9625-64E687AE4675}"/>
              </a:ext>
            </a:extLst>
          </p:cNvPr>
          <p:cNvSpPr/>
          <p:nvPr/>
        </p:nvSpPr>
        <p:spPr>
          <a:xfrm>
            <a:off x="9795164" y="488055"/>
            <a:ext cx="1704109" cy="66187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اسم المجموعة:............</a:t>
            </a:r>
          </a:p>
          <a:p>
            <a:pPr algn="r" rtl="1"/>
            <a:r>
              <a:rPr lang="ar-AE" sz="1400" b="1" dirty="0">
                <a:solidFill>
                  <a:schemeClr val="tx1"/>
                </a:solidFill>
              </a:rPr>
              <a:t>الصف الثامن/   </a:t>
            </a:r>
          </a:p>
        </p:txBody>
      </p:sp>
    </p:spTree>
    <p:extLst>
      <p:ext uri="{BB962C8B-B14F-4D97-AF65-F5344CB8AC3E}">
        <p14:creationId xmlns:p14="http://schemas.microsoft.com/office/powerpoint/2010/main" val="342242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542</Words>
  <Application>Microsoft Office PowerPoint</Application>
  <PresentationFormat>Widescreen</PresentationFormat>
  <Paragraphs>130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PT Bold Heading</vt:lpstr>
      <vt:lpstr>Sakkal Majalla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Alattas</dc:creator>
  <cp:lastModifiedBy>Reem Alattas</cp:lastModifiedBy>
  <cp:revision>13</cp:revision>
  <cp:lastPrinted>2017-10-09T05:07:34Z</cp:lastPrinted>
  <dcterms:created xsi:type="dcterms:W3CDTF">2017-10-07T18:41:39Z</dcterms:created>
  <dcterms:modified xsi:type="dcterms:W3CDTF">2017-10-09T05:37:44Z</dcterms:modified>
</cp:coreProperties>
</file>