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19"/>
  </p:notesMasterIdLst>
  <p:sldIdLst>
    <p:sldId id="263" r:id="rId2"/>
    <p:sldId id="1097" r:id="rId3"/>
    <p:sldId id="1098" r:id="rId4"/>
    <p:sldId id="365" r:id="rId5"/>
    <p:sldId id="267" r:id="rId6"/>
    <p:sldId id="270" r:id="rId7"/>
    <p:sldId id="1086" r:id="rId8"/>
    <p:sldId id="1087" r:id="rId9"/>
    <p:sldId id="1096" r:id="rId10"/>
    <p:sldId id="1089" r:id="rId11"/>
    <p:sldId id="1837" r:id="rId12"/>
    <p:sldId id="417" r:id="rId13"/>
    <p:sldId id="1100" r:id="rId14"/>
    <p:sldId id="1094" r:id="rId15"/>
    <p:sldId id="1835" r:id="rId16"/>
    <p:sldId id="296" r:id="rId17"/>
    <p:sldId id="1836" r:id="rId18"/>
  </p:sldIdLst>
  <p:sldSz cx="12801600" cy="9601200" type="A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4 Answers" id="{4FFF0999-561C-497F-8FEA-7E80089AA107}">
          <p14:sldIdLst>
            <p14:sldId id="263"/>
            <p14:sldId id="1097"/>
            <p14:sldId id="1098"/>
            <p14:sldId id="365"/>
            <p14:sldId id="267"/>
            <p14:sldId id="270"/>
            <p14:sldId id="1086"/>
            <p14:sldId id="1087"/>
            <p14:sldId id="1096"/>
            <p14:sldId id="1089"/>
            <p14:sldId id="1837"/>
            <p14:sldId id="417"/>
            <p14:sldId id="1100"/>
            <p14:sldId id="1094"/>
            <p14:sldId id="1835"/>
            <p14:sldId id="296"/>
            <p14:sldId id="1836"/>
          </p14:sldIdLst>
        </p14:section>
        <p14:section name="6 Answers" id="{D9B52F69-9D4F-4E2A-BF60-A41F73727048}">
          <p14:sldIdLst/>
        </p14:section>
        <p14:section name="8 Answers" id="{7EC39894-E3BF-4062-8073-65A8133B26F9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3024" userDrawn="1">
          <p15:clr>
            <a:srgbClr val="A4A3A4"/>
          </p15:clr>
        </p15:guide>
        <p15:guide id="2" pos="40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na Aljafari" initials="SA" lastIdx="1" clrIdx="0">
    <p:extLst>
      <p:ext uri="{19B8F6BF-5375-455C-9EA6-DF929625EA0E}">
        <p15:presenceInfo xmlns:p15="http://schemas.microsoft.com/office/powerpoint/2012/main" userId="S-1-5-21-518262349-1682996317-1305881851-19308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3A8"/>
    <a:srgbClr val="183C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1146" y="60"/>
      </p:cViewPr>
      <p:guideLst>
        <p:guide orient="horz" pos="3024"/>
        <p:guide pos="40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48227A-8643-4E88-B137-63AFC7A6E881}" type="datetimeFigureOut">
              <a:rPr lang="en-US" smtClean="0"/>
              <a:t>10/11/2021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35F0E-62AA-4888-A805-A5F066DFA1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960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430113-A05F-4EF4-9A5D-7C1C1701101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428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B8AE7-2754-4E36-BA21-6EE0AE0E87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571308"/>
            <a:ext cx="9601200" cy="3342640"/>
          </a:xfrm>
        </p:spPr>
        <p:txBody>
          <a:bodyPr anchor="b"/>
          <a:lstStyle>
            <a:lvl1pPr algn="ctr">
              <a:defRPr sz="6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5F7CB-F8D7-4E5F-83BC-10A9F0C81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2520"/>
            </a:lvl1pPr>
            <a:lvl2pPr marL="480060" indent="0" algn="ctr">
              <a:buNone/>
              <a:defRPr sz="2100"/>
            </a:lvl2pPr>
            <a:lvl3pPr marL="960120" indent="0" algn="ctr">
              <a:buNone/>
              <a:defRPr sz="1890"/>
            </a:lvl3pPr>
            <a:lvl4pPr marL="1440180" indent="0" algn="ctr">
              <a:buNone/>
              <a:defRPr sz="1680"/>
            </a:lvl4pPr>
            <a:lvl5pPr marL="1920240" indent="0" algn="ctr">
              <a:buNone/>
              <a:defRPr sz="1680"/>
            </a:lvl5pPr>
            <a:lvl6pPr marL="2400300" indent="0" algn="ctr">
              <a:buNone/>
              <a:defRPr sz="1680"/>
            </a:lvl6pPr>
            <a:lvl7pPr marL="2880360" indent="0" algn="ctr">
              <a:buNone/>
              <a:defRPr sz="1680"/>
            </a:lvl7pPr>
            <a:lvl8pPr marL="3360420" indent="0" algn="ctr">
              <a:buNone/>
              <a:defRPr sz="1680"/>
            </a:lvl8pPr>
            <a:lvl9pPr marL="3840480" indent="0" algn="ctr">
              <a:buNone/>
              <a:defRPr sz="168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9F3F46-B9F7-4A72-BC2F-C37D54C6B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EA504-AA6E-4D52-9EB9-4C0B4F649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FF519-A099-4D4E-85F3-AD5030045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02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A1697-C428-4402-9EB8-9B43D1E3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F65532-8185-4D09-BF1D-ACD452622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E05D-1CB4-4D90-B384-1BE102374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2C3F2-1D45-4B84-B432-AD1A44F72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C29883-D931-44CC-A9DD-FEF0DA626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6906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BC3999-DE92-40F7-8223-3C36B0474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61145" y="511175"/>
            <a:ext cx="2760345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043869-C457-44D6-B591-FACAA119C1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80110" y="511175"/>
            <a:ext cx="8121015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B05CC-163F-4945-9230-1BDD41E70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65975-BE5B-47D2-92B9-66338A075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DF95F6-8214-48FF-BC0E-0DC9240A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9019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" type="title">
  <p:cSld name="Bas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61344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02E6C-7389-4852-B0FB-235FABB3A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A57D3-5941-4469-8823-8B0F9A8986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3DCF7-EA81-4580-9A84-C4DC91DE4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0B475-7D96-4FCD-BF97-B1FC6087F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FDDDFD-7985-44EE-97D3-870126CBE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112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1B3B4-758D-4BC8-9218-112FBEB14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443" y="2393634"/>
            <a:ext cx="11041380" cy="3993832"/>
          </a:xfrm>
        </p:spPr>
        <p:txBody>
          <a:bodyPr anchor="b"/>
          <a:lstStyle>
            <a:lvl1pPr>
              <a:defRPr sz="6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5A73C-F048-464F-A1A3-E271479F66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443" y="6425249"/>
            <a:ext cx="11041380" cy="2100262"/>
          </a:xfrm>
        </p:spPr>
        <p:txBody>
          <a:bodyPr/>
          <a:lstStyle>
            <a:lvl1pPr marL="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1pPr>
            <a:lvl2pPr marL="48006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6012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3pPr>
            <a:lvl4pPr marL="14401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19202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4003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28803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3604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9E77C0-1AF6-40DF-A620-83C531DDB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595AA3-C7DB-4413-88D1-3484DE927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40A589-894C-407F-A340-6659A4322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571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A06A9-715B-4BE9-A322-9219ABCFD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96D5F-B28B-4117-A00B-B91D34C75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F0BA5-B3F9-4B70-8D18-6B24AE54E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7A818C-A5E8-48ED-9C53-E330D9ACB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9A1C0-773C-4FD7-B346-5949548CD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792FF8-F58E-4CEE-8E34-3B5034148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6876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D92F0-86C9-477A-8018-B15C7BBB3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7" y="511176"/>
            <a:ext cx="11041380" cy="18557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FC62D-17CD-4243-AEDF-C0D1A9C4A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778" y="2353628"/>
            <a:ext cx="5415676" cy="115347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13F1EC-A018-427B-A63A-AD440D344B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778" y="3507105"/>
            <a:ext cx="5415676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DF4CF0-3076-4521-9301-9AF679252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810" y="2353628"/>
            <a:ext cx="5442347" cy="1153477"/>
          </a:xfrm>
        </p:spPr>
        <p:txBody>
          <a:bodyPr anchor="b"/>
          <a:lstStyle>
            <a:lvl1pPr marL="0" indent="0">
              <a:buNone/>
              <a:defRPr sz="2520" b="1"/>
            </a:lvl1pPr>
            <a:lvl2pPr marL="480060" indent="0">
              <a:buNone/>
              <a:defRPr sz="2100" b="1"/>
            </a:lvl2pPr>
            <a:lvl3pPr marL="960120" indent="0">
              <a:buNone/>
              <a:defRPr sz="1890" b="1"/>
            </a:lvl3pPr>
            <a:lvl4pPr marL="1440180" indent="0">
              <a:buNone/>
              <a:defRPr sz="1680" b="1"/>
            </a:lvl4pPr>
            <a:lvl5pPr marL="1920240" indent="0">
              <a:buNone/>
              <a:defRPr sz="1680" b="1"/>
            </a:lvl5pPr>
            <a:lvl6pPr marL="2400300" indent="0">
              <a:buNone/>
              <a:defRPr sz="1680" b="1"/>
            </a:lvl6pPr>
            <a:lvl7pPr marL="2880360" indent="0">
              <a:buNone/>
              <a:defRPr sz="1680" b="1"/>
            </a:lvl7pPr>
            <a:lvl8pPr marL="3360420" indent="0">
              <a:buNone/>
              <a:defRPr sz="1680" b="1"/>
            </a:lvl8pPr>
            <a:lvl9pPr marL="3840480" indent="0">
              <a:buNone/>
              <a:defRPr sz="168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651A27-5D1B-4C81-AE2F-2C46DABCA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810" y="3507105"/>
            <a:ext cx="5442347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F580D5-FCE2-446E-8F28-3D6827BA2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349D61-8A64-4632-8DE3-ACFE9DD86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5B2945-96EE-4CEF-8B33-6655E4D0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388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51EE-BEFA-4424-8637-BA4B3FEE5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0CE1F9-A1EA-429F-AD9C-B89A0F936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D13269-5019-489A-BD8A-478A776EA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F5DAF8-1082-40F6-AA8A-9B5552E01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789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23760D-DF28-43AC-8DED-79F1A809C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D5ACAF-CAFF-4781-BF96-9C54A678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B683F0-6387-4AA3-AFD8-DB15C9D00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643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EC602-D94E-4C61-A0E2-A16E6F63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B2BF03-8868-4758-BB11-E1F6CD91F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347" y="1382396"/>
            <a:ext cx="6480810" cy="6823075"/>
          </a:xfrm>
        </p:spPr>
        <p:txBody>
          <a:bodyPr/>
          <a:lstStyle>
            <a:lvl1pPr>
              <a:defRPr sz="3360"/>
            </a:lvl1pPr>
            <a:lvl2pPr>
              <a:defRPr sz="2940"/>
            </a:lvl2pPr>
            <a:lvl3pPr>
              <a:defRPr sz="252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06F4CC-5C24-4E29-8B14-A81BB0C447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C91BA9-D8C8-42E9-AEB1-1100CD954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BCBC3-E661-437D-A3EB-BD5BB0DDF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1F3322-710F-4195-8632-3EDFEF7AD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9531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3C9B-577E-4AB4-A403-53035C0F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33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958D5B-E0F9-4570-8241-6D964E2A89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2347" y="1382396"/>
            <a:ext cx="6480810" cy="6823075"/>
          </a:xfrm>
        </p:spPr>
        <p:txBody>
          <a:bodyPr/>
          <a:lstStyle>
            <a:lvl1pPr marL="0" indent="0">
              <a:buNone/>
              <a:defRPr sz="3360"/>
            </a:lvl1pPr>
            <a:lvl2pPr marL="480060" indent="0">
              <a:buNone/>
              <a:defRPr sz="2940"/>
            </a:lvl2pPr>
            <a:lvl3pPr marL="960120" indent="0">
              <a:buNone/>
              <a:defRPr sz="2520"/>
            </a:lvl3pPr>
            <a:lvl4pPr marL="1440180" indent="0">
              <a:buNone/>
              <a:defRPr sz="2100"/>
            </a:lvl4pPr>
            <a:lvl5pPr marL="1920240" indent="0">
              <a:buNone/>
              <a:defRPr sz="2100"/>
            </a:lvl5pPr>
            <a:lvl6pPr marL="2400300" indent="0">
              <a:buNone/>
              <a:defRPr sz="2100"/>
            </a:lvl6pPr>
            <a:lvl7pPr marL="2880360" indent="0">
              <a:buNone/>
              <a:defRPr sz="2100"/>
            </a:lvl7pPr>
            <a:lvl8pPr marL="3360420" indent="0">
              <a:buNone/>
              <a:defRPr sz="2100"/>
            </a:lvl8pPr>
            <a:lvl9pPr marL="3840480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A553F-EC87-4ED6-B5A1-F3E33B471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1680"/>
            </a:lvl1pPr>
            <a:lvl2pPr marL="480060" indent="0">
              <a:buNone/>
              <a:defRPr sz="1470"/>
            </a:lvl2pPr>
            <a:lvl3pPr marL="960120" indent="0">
              <a:buNone/>
              <a:defRPr sz="1260"/>
            </a:lvl3pPr>
            <a:lvl4pPr marL="1440180" indent="0">
              <a:buNone/>
              <a:defRPr sz="1050"/>
            </a:lvl4pPr>
            <a:lvl5pPr marL="1920240" indent="0">
              <a:buNone/>
              <a:defRPr sz="1050"/>
            </a:lvl5pPr>
            <a:lvl6pPr marL="2400300" indent="0">
              <a:buNone/>
              <a:defRPr sz="1050"/>
            </a:lvl6pPr>
            <a:lvl7pPr marL="2880360" indent="0">
              <a:buNone/>
              <a:defRPr sz="1050"/>
            </a:lvl7pPr>
            <a:lvl8pPr marL="3360420" indent="0">
              <a:buNone/>
              <a:defRPr sz="1050"/>
            </a:lvl8pPr>
            <a:lvl9pPr marL="384048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BA6F79-4E1D-42FE-A391-49726F5CE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AFB74-E868-45BB-8BB4-79BD00CB3CF1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2EA129-E233-4A65-8182-6FEF8F682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13C2AC-A5E1-481E-8DDC-FC8F3E4F1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873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083A8D-B18A-4381-BBFF-4FEFD58A5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110" y="511176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97FB3C-2934-4D2C-BD6A-191258A25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C0AAA-B0C3-41F6-813A-10DFC6CD37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11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AFB74-E868-45BB-8BB4-79BD00CB3CF1}" type="datetimeFigureOut">
              <a:rPr lang="en-GB" smtClean="0"/>
              <a:t>11/10/2021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9BEC1-564E-49CA-A47B-CE6BE8FD1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40530" y="8898891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B683D-0D2F-4D0D-917A-A548F658FA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1130" y="8898891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E24AC1-71A0-49C3-965D-BD39AC9CF2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9099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</p:sldLayoutIdLst>
  <p:txStyles>
    <p:titleStyle>
      <a:lvl1pPr algn="l" defTabSz="960120" rtl="0" eaLnBrk="1" latinLnBrk="0" hangingPunct="1">
        <a:lnSpc>
          <a:spcPct val="90000"/>
        </a:lnSpc>
        <a:spcBef>
          <a:spcPct val="0"/>
        </a:spcBef>
        <a:buNone/>
        <a:defRPr sz="46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960120" rtl="0" eaLnBrk="1" latinLnBrk="0" hangingPunct="1">
        <a:lnSpc>
          <a:spcPct val="90000"/>
        </a:lnSpc>
        <a:spcBef>
          <a:spcPts val="1050"/>
        </a:spcBef>
        <a:buFont typeface="Arial" panose="020B0604020202020204" pitchFamily="34" charset="0"/>
        <a:buChar char="•"/>
        <a:defRPr sz="294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802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216027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64033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312039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60045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4080510" indent="-240030" algn="l" defTabSz="960120" rtl="0" eaLnBrk="1" latinLnBrk="0" hangingPunct="1">
        <a:lnSpc>
          <a:spcPct val="90000"/>
        </a:lnSpc>
        <a:spcBef>
          <a:spcPts val="525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2pPr>
      <a:lvl3pPr marL="9601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4pPr>
      <a:lvl5pPr marL="192024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5pPr>
      <a:lvl6pPr marL="240030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7pPr>
      <a:lvl8pPr marL="336042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algn="l" defTabSz="960120" rtl="0" eaLnBrk="1" latinLnBrk="0" hangingPunct="1">
        <a:defRPr sz="18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.pn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12" Type="http://schemas.openxmlformats.org/officeDocument/2006/relationships/audio" Target="../media/audio1.wav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4.wdp"/><Relationship Id="rId11" Type="http://schemas.openxmlformats.org/officeDocument/2006/relationships/image" Target="../media/image5.gif"/><Relationship Id="rId5" Type="http://schemas.openxmlformats.org/officeDocument/2006/relationships/image" Target="../media/image24.png"/><Relationship Id="rId10" Type="http://schemas.openxmlformats.org/officeDocument/2006/relationships/image" Target="../media/image4.gif"/><Relationship Id="rId4" Type="http://schemas.openxmlformats.org/officeDocument/2006/relationships/audio" Target="../media/audio1.wav"/><Relationship Id="rId9" Type="http://schemas.openxmlformats.org/officeDocument/2006/relationships/hyperlink" Target="https://padlet.com/sanaaljafari/2t9bssb4kvtm0zud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gif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25.png"/><Relationship Id="rId4" Type="http://schemas.microsoft.com/office/2007/relationships/hdphoto" Target="../media/hdphoto14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microsoft.com/office/2007/relationships/hdphoto" Target="../media/hdphoto15.wdp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5.gif"/><Relationship Id="rId5" Type="http://schemas.openxmlformats.org/officeDocument/2006/relationships/image" Target="../media/image27.gif"/><Relationship Id="rId10" Type="http://schemas.openxmlformats.org/officeDocument/2006/relationships/image" Target="../media/image4.gif"/><Relationship Id="rId4" Type="http://schemas.openxmlformats.org/officeDocument/2006/relationships/audio" Target="../media/audio4.wav"/><Relationship Id="rId9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gif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5.wav"/><Relationship Id="rId7" Type="http://schemas.microsoft.com/office/2007/relationships/hdphoto" Target="../media/hdphoto17.wdp"/><Relationship Id="rId12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audio" Target="../media/audio1.wav"/><Relationship Id="rId5" Type="http://schemas.openxmlformats.org/officeDocument/2006/relationships/image" Target="../media/image4.gif"/><Relationship Id="rId10" Type="http://schemas.openxmlformats.org/officeDocument/2006/relationships/image" Target="../media/image35.png"/><Relationship Id="rId4" Type="http://schemas.openxmlformats.org/officeDocument/2006/relationships/image" Target="../media/image32.png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NULL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NULL"/><Relationship Id="rId3" Type="http://schemas.openxmlformats.org/officeDocument/2006/relationships/image" Target="../media/image6.gif"/><Relationship Id="rId7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3.jpg"/><Relationship Id="rId18" Type="http://schemas.openxmlformats.org/officeDocument/2006/relationships/audio" Target="NULL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12" Type="http://schemas.microsoft.com/office/2007/relationships/hdphoto" Target="../media/hdphoto7.wdp"/><Relationship Id="rId17" Type="http://schemas.openxmlformats.org/officeDocument/2006/relationships/image" Target="../media/image5.gif"/><Relationship Id="rId2" Type="http://schemas.openxmlformats.org/officeDocument/2006/relationships/audio" Target="../media/audio1.wav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microsoft.com/office/2007/relationships/hdphoto" Target="../media/hdphoto8.wdp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gif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audio" Target="../media/audio2.wav"/><Relationship Id="rId7" Type="http://schemas.openxmlformats.org/officeDocument/2006/relationships/image" Target="../media/image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0.pn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2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22.png"/><Relationship Id="rId7" Type="http://schemas.openxmlformats.org/officeDocument/2006/relationships/image" Target="../media/image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microsoft.com/office/2007/relationships/hdphoto" Target="../media/hdphoto13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3528395-19D9-4401-8EA4-76557A9E3BB1}"/>
              </a:ext>
            </a:extLst>
          </p:cNvPr>
          <p:cNvSpPr/>
          <p:nvPr/>
        </p:nvSpPr>
        <p:spPr>
          <a:xfrm>
            <a:off x="1992086" y="1917469"/>
            <a:ext cx="6781470" cy="5737057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D96703-D01A-4167-8111-AE94DDA5D736}"/>
              </a:ext>
            </a:extLst>
          </p:cNvPr>
          <p:cNvSpPr txBox="1"/>
          <p:nvPr/>
        </p:nvSpPr>
        <p:spPr>
          <a:xfrm>
            <a:off x="2459020" y="2095723"/>
            <a:ext cx="7941319" cy="413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6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5400" dirty="0">
                <a:cs typeface="(AH) Manal Black" pitchFamily="2" charset="-78"/>
              </a:rPr>
              <a:t>هْلا </a:t>
            </a:r>
            <a:r>
              <a:rPr lang="ar-BH" sz="5400" dirty="0">
                <a:solidFill>
                  <a:srgbClr val="FF0000"/>
                </a:solidFill>
                <a:cs typeface="(AH) Manal Black" pitchFamily="2" charset="-78"/>
              </a:rPr>
              <a:t>و</a:t>
            </a:r>
            <a:r>
              <a:rPr lang="ar-BH" sz="5400" dirty="0">
                <a:cs typeface="(AH) Manal Black" pitchFamily="2" charset="-78"/>
              </a:rPr>
              <a:t>سهلًا</a:t>
            </a:r>
          </a:p>
          <a:p>
            <a:pPr algn="ctr" rtl="1">
              <a:lnSpc>
                <a:spcPct val="150000"/>
              </a:lnSpc>
            </a:pPr>
            <a:r>
              <a:rPr lang="ar-BH" sz="6000" dirty="0">
                <a:cs typeface="(AH) Manal Black" pitchFamily="2" charset="-78"/>
              </a:rPr>
              <a:t> </a:t>
            </a:r>
            <a:r>
              <a:rPr lang="ar-BH" sz="5400" dirty="0">
                <a:cs typeface="(AH) Manal Black" pitchFamily="2" charset="-78"/>
              </a:rPr>
              <a:t>ب</a:t>
            </a:r>
            <a:r>
              <a:rPr lang="ar-BH" sz="5400" dirty="0">
                <a:solidFill>
                  <a:srgbClr val="FF0000"/>
                </a:solidFill>
                <a:cs typeface="(AH) Manal Black" pitchFamily="2" charset="-78"/>
              </a:rPr>
              <a:t>ِ</a:t>
            </a:r>
            <a:r>
              <a:rPr lang="ar-BH" sz="5400" dirty="0">
                <a:cs typeface="(AH) Manal Black" pitchFamily="2" charset="-78"/>
              </a:rPr>
              <a:t>كُم مِنْ جديد</a:t>
            </a:r>
          </a:p>
          <a:p>
            <a:pPr algn="ctr" rtl="1">
              <a:lnSpc>
                <a:spcPct val="150000"/>
              </a:lnSpc>
            </a:pPr>
            <a:r>
              <a:rPr lang="ar-BH" sz="5400" dirty="0">
                <a:cs typeface="(AH) Manal Black" pitchFamily="2" charset="-78"/>
              </a:rPr>
              <a:t>أَنا سَعيدةٌ جِدًا بِلِقائِكُم.</a:t>
            </a:r>
            <a:endParaRPr lang="ar-BH" sz="7200" dirty="0">
              <a:cs typeface="(AH) Manal Black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51AAE0-BC8F-4106-BE4D-3DB08D3DBD5A}"/>
              </a:ext>
            </a:extLst>
          </p:cNvPr>
          <p:cNvSpPr/>
          <p:nvPr/>
        </p:nvSpPr>
        <p:spPr>
          <a:xfrm>
            <a:off x="687749" y="10421985"/>
            <a:ext cx="2276669" cy="8397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tx1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المعلمة / سناء الجعفري</a:t>
            </a:r>
            <a:r>
              <a:rPr lang="ar-BH" dirty="0"/>
              <a:t>.</a:t>
            </a:r>
            <a:endParaRPr lang="en-US" dirty="0"/>
          </a:p>
        </p:txBody>
      </p:sp>
      <p:pic>
        <p:nvPicPr>
          <p:cNvPr id="48" name="Picture 47" descr="A picture containing drawing&#10;&#10;Description automatically generated">
            <a:extLst>
              <a:ext uri="{FF2B5EF4-FFF2-40B4-BE49-F238E27FC236}">
                <a16:creationId xmlns:a16="http://schemas.microsoft.com/office/drawing/2014/main" id="{147DB845-1FA1-4421-A5FB-3331479704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0" b="98155" l="3791" r="97473">
                        <a14:foregroundMark x1="3791" y1="43478" x2="9567" y2="43478"/>
                        <a14:foregroundMark x1="42599" y1="44137" x2="47112" y2="35441"/>
                        <a14:foregroundMark x1="47112" y1="35441" x2="57040" y2="33860"/>
                        <a14:foregroundMark x1="57040" y1="33860" x2="62816" y2="41107"/>
                        <a14:foregroundMark x1="62816" y1="41107" x2="55776" y2="53755"/>
                        <a14:foregroundMark x1="55776" y1="53755" x2="45848" y2="54677"/>
                        <a14:foregroundMark x1="45848" y1="54677" x2="35921" y2="46904"/>
                        <a14:foregroundMark x1="37545" y1="46904" x2="44585" y2="29381"/>
                        <a14:foregroundMark x1="44585" y1="29381" x2="54332" y2="29908"/>
                        <a14:foregroundMark x1="54332" y1="29908" x2="62455" y2="32411"/>
                        <a14:foregroundMark x1="62455" y1="32411" x2="55776" y2="47299"/>
                        <a14:foregroundMark x1="55776" y1="47299" x2="55776" y2="50198"/>
                        <a14:foregroundMark x1="55415" y1="50198" x2="52888" y2="35441"/>
                        <a14:foregroundMark x1="52888" y1="35441" x2="47112" y2="49144"/>
                        <a14:foregroundMark x1="47112" y1="49144" x2="37184" y2="50461"/>
                        <a14:foregroundMark x1="37184" y1="50461" x2="47112" y2="54018"/>
                        <a14:foregroundMark x1="47112" y1="54018" x2="67329" y2="51910"/>
                        <a14:foregroundMark x1="67329" y1="51910" x2="63538" y2="46904"/>
                        <a14:foregroundMark x1="63538" y1="46904" x2="53791" y2="49012"/>
                        <a14:foregroundMark x1="53791" y1="49012" x2="35560" y2="48748"/>
                        <a14:foregroundMark x1="35560" y1="48748" x2="32671" y2="47431"/>
                        <a14:foregroundMark x1="32671" y1="47431" x2="35560" y2="54809"/>
                        <a14:foregroundMark x1="35560" y1="54809" x2="39711" y2="55599"/>
                        <a14:foregroundMark x1="40072" y1="55599" x2="35921" y2="52569"/>
                        <a14:foregroundMark x1="86643" y1="36364" x2="92960" y2="34783"/>
                        <a14:foregroundMark x1="97473" y1="43215" x2="90433" y2="42688"/>
                        <a14:foregroundMark x1="81408" y1="94466" x2="57040" y2="91173"/>
                        <a14:foregroundMark x1="24007" y1="96838" x2="24007" y2="96838"/>
                        <a14:foregroundMark x1="61552" y1="79710" x2="61552" y2="79710"/>
                        <a14:foregroundMark x1="67329" y1="30962" x2="67329" y2="30962"/>
                        <a14:foregroundMark x1="68953" y1="31094" x2="68953" y2="31094"/>
                        <a14:foregroundMark x1="68231" y1="32279" x2="68231" y2="32279"/>
                        <a14:foregroundMark x1="66606" y1="29776" x2="66606" y2="29776"/>
                        <a14:foregroundMark x1="34657" y1="29776" x2="34657" y2="29776"/>
                        <a14:foregroundMark x1="35199" y1="28854" x2="35199" y2="28854"/>
                        <a14:foregroundMark x1="33574" y1="31094" x2="33574" y2="31094"/>
                        <a14:foregroundMark x1="74007" y1="97628" x2="74007" y2="97628"/>
                        <a14:foregroundMark x1="83394" y1="97497" x2="83394" y2="97497"/>
                        <a14:foregroundMark x1="14982" y1="98155" x2="14982" y2="981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539" y="2095723"/>
            <a:ext cx="3657600" cy="50110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D643EA-8C70-4B9A-BFB0-722D35976ECD}"/>
              </a:ext>
            </a:extLst>
          </p:cNvPr>
          <p:cNvSpPr txBox="1"/>
          <p:nvPr/>
        </p:nvSpPr>
        <p:spPr>
          <a:xfrm>
            <a:off x="3760007" y="8622757"/>
            <a:ext cx="5281583" cy="76944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44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CA58B1A-A1DA-4D43-9181-820E2905E4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" y="4027836"/>
            <a:ext cx="673709" cy="479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862BEABB-7A36-42C4-BFD3-B15B6ECEAA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" y="3559059"/>
            <a:ext cx="67370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120A6C20-B725-40CF-882F-F3554F599C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657300"/>
              </p:ext>
            </p:extLst>
          </p:nvPr>
        </p:nvGraphicFramePr>
        <p:xfrm>
          <a:off x="30757" y="3559059"/>
          <a:ext cx="673709" cy="61208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709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6330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988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الدِّرس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69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906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550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254E-6 2.48677E-6 L -1.8254E-6 -0.07209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254E-6 -4.65608E-6 L -1.8254E-6 -0.07209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254E-6 4.33862E-6 L -1.8254E-6 -0.07209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04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7AD1F3-769B-445C-AEEE-17CCC3A82F68}"/>
              </a:ext>
            </a:extLst>
          </p:cNvPr>
          <p:cNvSpPr/>
          <p:nvPr/>
        </p:nvSpPr>
        <p:spPr>
          <a:xfrm>
            <a:off x="1142055" y="997528"/>
            <a:ext cx="11347818" cy="8172436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A drawing of a face&#10;&#10;Description automatically generated">
            <a:extLst>
              <a:ext uri="{FF2B5EF4-FFF2-40B4-BE49-F238E27FC236}">
                <a16:creationId xmlns:a16="http://schemas.microsoft.com/office/drawing/2014/main" id="{85D5B4AD-3A90-48F3-ACA6-A0627304ED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337" b="97578" l="3723" r="95745">
                        <a14:foregroundMark x1="26418" y1="25836" x2="44681" y2="29181"/>
                        <a14:foregroundMark x1="44681" y1="29181" x2="54787" y2="29066"/>
                        <a14:foregroundMark x1="54787" y1="29066" x2="73227" y2="24567"/>
                        <a14:foregroundMark x1="70390" y1="26759" x2="71277" y2="39100"/>
                        <a14:foregroundMark x1="71277" y1="39100" x2="87234" y2="65398"/>
                        <a14:foregroundMark x1="87234" y1="65398" x2="82270" y2="76817"/>
                        <a14:foregroundMark x1="82270" y1="76817" x2="84043" y2="82353"/>
                        <a14:foregroundMark x1="84043" y1="82353" x2="90603" y2="86044"/>
                        <a14:foregroundMark x1="90603" y1="86044" x2="93440" y2="90888"/>
                        <a14:foregroundMark x1="93440" y1="90888" x2="80319" y2="97809"/>
                        <a14:foregroundMark x1="80319" y1="97809" x2="51064" y2="95386"/>
                        <a14:foregroundMark x1="51064" y1="95386" x2="32979" y2="93656"/>
                        <a14:foregroundMark x1="34397" y1="96194" x2="25887" y2="98616"/>
                        <a14:foregroundMark x1="25887" y1="98616" x2="47340" y2="97693"/>
                        <a14:foregroundMark x1="47340" y1="97693" x2="65603" y2="97693"/>
                        <a14:foregroundMark x1="65603" y1="97693" x2="40071" y2="82353"/>
                        <a14:foregroundMark x1="40071" y1="82699" x2="16312" y2="89389"/>
                        <a14:foregroundMark x1="16312" y1="89389" x2="9929" y2="93080"/>
                        <a14:foregroundMark x1="9929" y1="93080" x2="24468" y2="97347"/>
                        <a14:foregroundMark x1="24468" y1="97347" x2="32270" y2="90888"/>
                        <a14:foregroundMark x1="32270" y1="90888" x2="40957" y2="87428"/>
                        <a14:foregroundMark x1="40957" y1="87428" x2="48582" y2="86967"/>
                        <a14:foregroundMark x1="48582" y1="89043" x2="23404" y2="85582"/>
                        <a14:foregroundMark x1="23404" y1="85582" x2="8511" y2="89735"/>
                        <a14:foregroundMark x1="8511" y1="89735" x2="21986" y2="82353"/>
                        <a14:foregroundMark x1="21986" y1="82353" x2="14184" y2="59746"/>
                        <a14:foregroundMark x1="14184" y1="59746" x2="16489" y2="57785"/>
                        <a14:foregroundMark x1="34929" y1="40600" x2="27128" y2="44867"/>
                        <a14:foregroundMark x1="27128" y1="44867" x2="29610" y2="32872"/>
                        <a14:foregroundMark x1="29610" y1="32872" x2="38121" y2="30104"/>
                        <a14:foregroundMark x1="38121" y1="30104" x2="39539" y2="30104"/>
                        <a14:foregroundMark x1="85461" y1="67243" x2="78369" y2="84544"/>
                        <a14:foregroundMark x1="78369" y1="84544" x2="80674" y2="92157"/>
                        <a14:foregroundMark x1="78723" y1="96194" x2="65071" y2="81200"/>
                        <a14:foregroundMark x1="65071" y1="81200" x2="65071" y2="81084"/>
                        <a14:foregroundMark x1="53723" y1="83276" x2="76950" y2="96309"/>
                        <a14:foregroundMark x1="76950" y1="96309" x2="77837" y2="97347"/>
                        <a14:foregroundMark x1="70745" y1="94348" x2="87411" y2="96078"/>
                        <a14:foregroundMark x1="87411" y1="96078" x2="95745" y2="91811"/>
                        <a14:foregroundMark x1="25887" y1="44291" x2="29610" y2="39677"/>
                        <a14:foregroundMark x1="29610" y1="39677" x2="29610" y2="39331"/>
                        <a14:foregroundMark x1="23050" y1="44521" x2="26064" y2="39562"/>
                        <a14:foregroundMark x1="26064" y1="39562" x2="26241" y2="39331"/>
                        <a14:foregroundMark x1="15248" y1="41061" x2="15248" y2="41061"/>
                        <a14:foregroundMark x1="14539" y1="38178" x2="14539" y2="38178"/>
                        <a14:foregroundMark x1="15248" y1="35871" x2="15248" y2="35871"/>
                        <a14:foregroundMark x1="82270" y1="34602" x2="82270" y2="34602"/>
                        <a14:foregroundMark x1="82270" y1="35179" x2="80319" y2="35294"/>
                        <a14:foregroundMark x1="84752" y1="37601" x2="82092" y2="37370"/>
                        <a14:foregroundMark x1="85461" y1="40138" x2="82270" y2="39677"/>
                        <a14:foregroundMark x1="76950" y1="39331" x2="76950" y2="39331"/>
                        <a14:foregroundMark x1="75709" y1="38062" x2="75709" y2="38062"/>
                        <a14:foregroundMark x1="75000" y1="36909" x2="75000" y2="36909"/>
                        <a14:foregroundMark x1="19504" y1="40138" x2="19504" y2="40138"/>
                        <a14:foregroundMark x1="21277" y1="40254" x2="21277" y2="40254"/>
                        <a14:foregroundMark x1="3723" y1="92157" x2="3723" y2="92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64"/>
          <a:stretch/>
        </p:blipFill>
        <p:spPr>
          <a:xfrm>
            <a:off x="2052941" y="-78166"/>
            <a:ext cx="2500395" cy="269667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3DA91450-CC22-489C-AE2F-4C66CDF49B7F}"/>
              </a:ext>
            </a:extLst>
          </p:cNvPr>
          <p:cNvSpPr/>
          <p:nvPr/>
        </p:nvSpPr>
        <p:spPr>
          <a:xfrm>
            <a:off x="2566611" y="9008034"/>
            <a:ext cx="8182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ينشئُ نُصوصًا مَقْروءَةً </a:t>
            </a:r>
            <a:r>
              <a:rPr lang="ar-BH" sz="2400" u="sng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 يكتب فقرةً مضمنًا إياها جُمْلَةً رئيسية، تفاصيل داعمة، وخاتمة.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B5398-B124-4A1F-99F9-5F15B1D01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3573" y="2393938"/>
            <a:ext cx="10821338" cy="698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ADC5F864-B3CE-4A31-8E97-87C26CE86F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78461" y="7731470"/>
            <a:ext cx="1737360" cy="14496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600E11C-CA0D-437C-B341-5287AD3A2023}"/>
              </a:ext>
            </a:extLst>
          </p:cNvPr>
          <p:cNvSpPr/>
          <p:nvPr/>
        </p:nvSpPr>
        <p:spPr>
          <a:xfrm>
            <a:off x="3895657" y="5148585"/>
            <a:ext cx="657179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hlinkClick r:id="rId9"/>
              </a:rPr>
              <a:t>https://padlet.com/sanaaljafari/2t9bssb4kvtm0zud</a:t>
            </a:r>
            <a:endParaRPr lang="ar-BH" sz="2400" dirty="0"/>
          </a:p>
          <a:p>
            <a:endParaRPr lang="en-US" dirty="0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F72118D-08F7-4F73-93DF-E717E1C773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8C4764D0-E4C5-4548-AD27-25BB95F164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AE68BFAA-13F5-4D15-B612-EE2CA4CC87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764274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321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1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2995"/>
                            </p:stCondLst>
                            <p:childTnLst>
                              <p:par>
                                <p:cTn id="14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00"/>
                            </p:stCondLst>
                            <p:childTnLst>
                              <p:par>
                                <p:cTn id="33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31" grpId="0" build="allAtOnce"/>
      <p:bldP spid="31" grpId="1" build="allAtOnce"/>
      <p:bldP spid="31" grpId="2" build="allAtOnce"/>
      <p:bldP spid="31" grpId="3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7AD1F3-769B-445C-AEEE-17CCC3A82F68}"/>
              </a:ext>
            </a:extLst>
          </p:cNvPr>
          <p:cNvSpPr/>
          <p:nvPr/>
        </p:nvSpPr>
        <p:spPr>
          <a:xfrm>
            <a:off x="1142055" y="997528"/>
            <a:ext cx="11347818" cy="8172436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A drawing of a face&#10;&#10;Description automatically generated">
            <a:extLst>
              <a:ext uri="{FF2B5EF4-FFF2-40B4-BE49-F238E27FC236}">
                <a16:creationId xmlns:a16="http://schemas.microsoft.com/office/drawing/2014/main" id="{85D5B4AD-3A90-48F3-ACA6-A0627304ED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37" b="97578" l="3723" r="95745">
                        <a14:foregroundMark x1="26418" y1="25836" x2="44681" y2="29181"/>
                        <a14:foregroundMark x1="44681" y1="29181" x2="54787" y2="29066"/>
                        <a14:foregroundMark x1="54787" y1="29066" x2="73227" y2="24567"/>
                        <a14:foregroundMark x1="70390" y1="26759" x2="71277" y2="39100"/>
                        <a14:foregroundMark x1="71277" y1="39100" x2="87234" y2="65398"/>
                        <a14:foregroundMark x1="87234" y1="65398" x2="82270" y2="76817"/>
                        <a14:foregroundMark x1="82270" y1="76817" x2="84043" y2="82353"/>
                        <a14:foregroundMark x1="84043" y1="82353" x2="90603" y2="86044"/>
                        <a14:foregroundMark x1="90603" y1="86044" x2="93440" y2="90888"/>
                        <a14:foregroundMark x1="93440" y1="90888" x2="80319" y2="97809"/>
                        <a14:foregroundMark x1="80319" y1="97809" x2="51064" y2="95386"/>
                        <a14:foregroundMark x1="51064" y1="95386" x2="32979" y2="93656"/>
                        <a14:foregroundMark x1="34397" y1="96194" x2="25887" y2="98616"/>
                        <a14:foregroundMark x1="25887" y1="98616" x2="47340" y2="97693"/>
                        <a14:foregroundMark x1="47340" y1="97693" x2="65603" y2="97693"/>
                        <a14:foregroundMark x1="65603" y1="97693" x2="40071" y2="82353"/>
                        <a14:foregroundMark x1="40071" y1="82699" x2="16312" y2="89389"/>
                        <a14:foregroundMark x1="16312" y1="89389" x2="9929" y2="93080"/>
                        <a14:foregroundMark x1="9929" y1="93080" x2="24468" y2="97347"/>
                        <a14:foregroundMark x1="24468" y1="97347" x2="32270" y2="90888"/>
                        <a14:foregroundMark x1="32270" y1="90888" x2="40957" y2="87428"/>
                        <a14:foregroundMark x1="40957" y1="87428" x2="48582" y2="86967"/>
                        <a14:foregroundMark x1="48582" y1="89043" x2="23404" y2="85582"/>
                        <a14:foregroundMark x1="23404" y1="85582" x2="8511" y2="89735"/>
                        <a14:foregroundMark x1="8511" y1="89735" x2="21986" y2="82353"/>
                        <a14:foregroundMark x1="21986" y1="82353" x2="14184" y2="59746"/>
                        <a14:foregroundMark x1="14184" y1="59746" x2="16489" y2="57785"/>
                        <a14:foregroundMark x1="34929" y1="40600" x2="27128" y2="44867"/>
                        <a14:foregroundMark x1="27128" y1="44867" x2="29610" y2="32872"/>
                        <a14:foregroundMark x1="29610" y1="32872" x2="38121" y2="30104"/>
                        <a14:foregroundMark x1="38121" y1="30104" x2="39539" y2="30104"/>
                        <a14:foregroundMark x1="85461" y1="67243" x2="78369" y2="84544"/>
                        <a14:foregroundMark x1="78369" y1="84544" x2="80674" y2="92157"/>
                        <a14:foregroundMark x1="78723" y1="96194" x2="65071" y2="81200"/>
                        <a14:foregroundMark x1="65071" y1="81200" x2="65071" y2="81084"/>
                        <a14:foregroundMark x1="53723" y1="83276" x2="76950" y2="96309"/>
                        <a14:foregroundMark x1="76950" y1="96309" x2="77837" y2="97347"/>
                        <a14:foregroundMark x1="70745" y1="94348" x2="87411" y2="96078"/>
                        <a14:foregroundMark x1="87411" y1="96078" x2="95745" y2="91811"/>
                        <a14:foregroundMark x1="25887" y1="44291" x2="29610" y2="39677"/>
                        <a14:foregroundMark x1="29610" y1="39677" x2="29610" y2="39331"/>
                        <a14:foregroundMark x1="23050" y1="44521" x2="26064" y2="39562"/>
                        <a14:foregroundMark x1="26064" y1="39562" x2="26241" y2="39331"/>
                        <a14:foregroundMark x1="15248" y1="41061" x2="15248" y2="41061"/>
                        <a14:foregroundMark x1="14539" y1="38178" x2="14539" y2="38178"/>
                        <a14:foregroundMark x1="15248" y1="35871" x2="15248" y2="35871"/>
                        <a14:foregroundMark x1="82270" y1="34602" x2="82270" y2="34602"/>
                        <a14:foregroundMark x1="82270" y1="35179" x2="80319" y2="35294"/>
                        <a14:foregroundMark x1="84752" y1="37601" x2="82092" y2="37370"/>
                        <a14:foregroundMark x1="85461" y1="40138" x2="82270" y2="39677"/>
                        <a14:foregroundMark x1="76950" y1="39331" x2="76950" y2="39331"/>
                        <a14:foregroundMark x1="75709" y1="38062" x2="75709" y2="38062"/>
                        <a14:foregroundMark x1="75000" y1="36909" x2="75000" y2="36909"/>
                        <a14:foregroundMark x1="19504" y1="40138" x2="19504" y2="40138"/>
                        <a14:foregroundMark x1="21277" y1="40254" x2="21277" y2="40254"/>
                        <a14:foregroundMark x1="3723" y1="92157" x2="3723" y2="92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64"/>
          <a:stretch/>
        </p:blipFill>
        <p:spPr>
          <a:xfrm>
            <a:off x="2052941" y="-78166"/>
            <a:ext cx="2500395" cy="26966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4B5398-B124-4A1F-99F9-5F15B1D01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3573" y="2393938"/>
            <a:ext cx="10821338" cy="698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F72118D-08F7-4F73-93DF-E717E1C773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8C4764D0-E4C5-4548-AD27-25BB95F16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AE68BFAA-13F5-4D15-B612-EE2CA4CC8720}"/>
              </a:ext>
            </a:extLst>
          </p:cNvPr>
          <p:cNvGraphicFramePr>
            <a:graphicFrameLocks noGrp="1"/>
          </p:cNvGraphicFramePr>
          <p:nvPr/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59529C6B-E375-4C63-89A2-A88C90F3C3A8}"/>
              </a:ext>
            </a:extLst>
          </p:cNvPr>
          <p:cNvSpPr txBox="1"/>
          <p:nvPr/>
        </p:nvSpPr>
        <p:spPr>
          <a:xfrm>
            <a:off x="3937518" y="2967898"/>
            <a:ext cx="5113176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AE" sz="4000" u="sng" dirty="0">
                <a:cs typeface="(AH) Manal Black" pitchFamily="2" charset="-78"/>
              </a:rPr>
              <a:t>هِوايتي رُكوب الْخَيْل</a:t>
            </a:r>
            <a:endParaRPr lang="en-US" sz="4000" u="sng" dirty="0">
              <a:cs typeface="(AH) Manal Black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13EAE46-0D3F-4E67-BBF2-01113A21809D}"/>
              </a:ext>
            </a:extLst>
          </p:cNvPr>
          <p:cNvSpPr txBox="1"/>
          <p:nvPr/>
        </p:nvSpPr>
        <p:spPr>
          <a:xfrm>
            <a:off x="1820592" y="4097222"/>
            <a:ext cx="9990743" cy="463203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AE" sz="4000" dirty="0">
                <a:cs typeface="(AH) Manal Black" pitchFamily="2" charset="-78"/>
              </a:rPr>
              <a:t>رُكوب الْخَيْل هًو هِوايَتي الْمُفَضَّلة . </a:t>
            </a:r>
          </a:p>
          <a:p>
            <a:pPr algn="ctr" rtl="1">
              <a:lnSpc>
                <a:spcPct val="150000"/>
              </a:lnSpc>
            </a:pPr>
            <a:r>
              <a:rPr lang="ar-AE" sz="4000" dirty="0">
                <a:cs typeface="(AH) Manal Black" pitchFamily="2" charset="-78"/>
              </a:rPr>
              <a:t>لِأَنَّها تُشْعِرني في السَّعادة ، فِهي تُقَوي عَضَلاتي ، وَتَجْعَلَ لي مَهارة في الْفُروسية ، وأتعَرَّف عَلى أَصْدِقاء كَثيرة حين أَذْهَبُ إلى النادي . </a:t>
            </a:r>
          </a:p>
          <a:p>
            <a:pPr algn="ctr" rtl="1">
              <a:lnSpc>
                <a:spcPct val="150000"/>
              </a:lnSpc>
            </a:pPr>
            <a:endParaRPr lang="ar-AE" sz="4000" dirty="0">
              <a:cs typeface="(AH) Manal Black" pitchFamily="2" charset="-78"/>
            </a:endParaRPr>
          </a:p>
          <a:p>
            <a:pPr algn="ctr" rtl="1">
              <a:lnSpc>
                <a:spcPct val="150000"/>
              </a:lnSpc>
            </a:pPr>
            <a:r>
              <a:rPr lang="ar-AE" sz="4000" dirty="0">
                <a:cs typeface="(AH) Manal Black" pitchFamily="2" charset="-78"/>
              </a:rPr>
              <a:t>أَنْصَحُ جَميع أَصْدِقائي بتعلم رُكوب الْخَيْل .</a:t>
            </a:r>
            <a:endParaRPr lang="en-US" sz="40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84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2" name="camera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79C3DBE-D0B8-44FB-B6A9-6EBF1E4DA69B}"/>
              </a:ext>
            </a:extLst>
          </p:cNvPr>
          <p:cNvSpPr/>
          <p:nvPr/>
        </p:nvSpPr>
        <p:spPr>
          <a:xfrm>
            <a:off x="1521949" y="1220856"/>
            <a:ext cx="10070321" cy="7430841"/>
          </a:xfrm>
          <a:prstGeom prst="roundRect">
            <a:avLst/>
          </a:prstGeom>
          <a:solidFill>
            <a:schemeClr val="bg1">
              <a:alpha val="6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6F9920BC-6A77-4009-B30B-E58C549F9810}"/>
              </a:ext>
            </a:extLst>
          </p:cNvPr>
          <p:cNvSpPr/>
          <p:nvPr/>
        </p:nvSpPr>
        <p:spPr>
          <a:xfrm>
            <a:off x="8111504" y="3727847"/>
            <a:ext cx="1908991" cy="1940243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4DD947-A7B0-4EB6-96FA-E3ED5E2DE636}"/>
              </a:ext>
            </a:extLst>
          </p:cNvPr>
          <p:cNvSpPr/>
          <p:nvPr/>
        </p:nvSpPr>
        <p:spPr>
          <a:xfrm>
            <a:off x="7553552" y="1332347"/>
            <a:ext cx="35157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التَّغْذية الرَّاجِعة: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9E7D613E-FEA9-4EC9-BF26-2D52B33B7F04}"/>
              </a:ext>
            </a:extLst>
          </p:cNvPr>
          <p:cNvSpPr/>
          <p:nvPr/>
        </p:nvSpPr>
        <p:spPr>
          <a:xfrm>
            <a:off x="5552559" y="3698571"/>
            <a:ext cx="1908991" cy="1940243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5A914509-46A4-4B7B-9EF1-9CD2664A1E41}"/>
              </a:ext>
            </a:extLst>
          </p:cNvPr>
          <p:cNvSpPr/>
          <p:nvPr/>
        </p:nvSpPr>
        <p:spPr>
          <a:xfrm>
            <a:off x="2985863" y="3727847"/>
            <a:ext cx="1908991" cy="1940243"/>
          </a:xfrm>
          <a:prstGeom prst="ellipse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23"/>
          </a:p>
        </p:txBody>
      </p:sp>
      <p:pic>
        <p:nvPicPr>
          <p:cNvPr id="41" name="Picture 4" descr="Magic sticker by Idil Keysan for iOS &amp; Android | GIPHY">
            <a:extLst>
              <a:ext uri="{FF2B5EF4-FFF2-40B4-BE49-F238E27FC236}">
                <a16:creationId xmlns:a16="http://schemas.microsoft.com/office/drawing/2014/main" id="{81D2BD09-5060-46F5-BD44-B7BB28EB0A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2828" y="3937326"/>
            <a:ext cx="187452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A39334-B8A0-4BC4-9F07-C8620F4FF0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37" b="96523" l="2305" r="92730">
                        <a14:foregroundMark x1="7447" y1="37170" x2="3191" y2="30216"/>
                        <a14:foregroundMark x1="3191" y1="30216" x2="2482" y2="26499"/>
                        <a14:foregroundMark x1="56206" y1="34053" x2="38475" y2="31175"/>
                        <a14:foregroundMark x1="90603" y1="22782" x2="92199" y2="16307"/>
                        <a14:foregroundMark x1="86348" y1="5276" x2="86348" y2="5276"/>
                        <a14:foregroundMark x1="76241" y1="3477" x2="76241" y2="3477"/>
                        <a14:foregroundMark x1="47695" y1="94964" x2="38475" y2="96523"/>
                        <a14:foregroundMark x1="92730" y1="53957" x2="92730" y2="539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8614" y="-48428"/>
            <a:ext cx="2964341" cy="3776274"/>
          </a:xfrm>
          <a:prstGeom prst="rect">
            <a:avLst/>
          </a:prstGeom>
        </p:spPr>
      </p:pic>
      <p:pic>
        <p:nvPicPr>
          <p:cNvPr id="11" name="Picture 10" descr="Chart, shape, radar chart, polygon&#10;&#10;Description automatically generated">
            <a:extLst>
              <a:ext uri="{FF2B5EF4-FFF2-40B4-BE49-F238E27FC236}">
                <a16:creationId xmlns:a16="http://schemas.microsoft.com/office/drawing/2014/main" id="{8995F781-2D31-46E5-A224-B45F66C0DA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83" b="74250" l="5667" r="74500">
                        <a14:foregroundMark x1="5833" y1="41583" x2="14583" y2="72667"/>
                        <a14:foregroundMark x1="14583" y1="72667" x2="27250" y2="74250"/>
                        <a14:foregroundMark x1="67750" y1="71833" x2="74500" y2="40667"/>
                        <a14:foregroundMark x1="74500" y1="40667" x2="63833" y2="38500"/>
                        <a14:foregroundMark x1="5667" y1="40667" x2="5667" y2="40667"/>
                        <a14:foregroundMark x1="5667" y1="40667" x2="22833" y2="37083"/>
                        <a14:foregroundMark x1="22833" y1="37083" x2="42167" y2="39167"/>
                        <a14:foregroundMark x1="45417" y1="36167" x2="34000" y2="35083"/>
                        <a14:backgroundMark x1="72333" y1="65167" x2="74667" y2="64500"/>
                        <a14:backgroundMark x1="74667" y1="64500" x2="71833" y2="64917"/>
                        <a14:backgroundMark x1="74250" y1="63667" x2="72083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" t="34848" r="21862" b="22077"/>
          <a:stretch/>
        </p:blipFill>
        <p:spPr>
          <a:xfrm>
            <a:off x="8314179" y="6321361"/>
            <a:ext cx="3526604" cy="233711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3AD9FA05-C311-493C-9A93-C8CAF1A9934C}"/>
              </a:ext>
            </a:extLst>
          </p:cNvPr>
          <p:cNvSpPr/>
          <p:nvPr/>
        </p:nvSpPr>
        <p:spPr>
          <a:xfrm>
            <a:off x="8823369" y="5638814"/>
            <a:ext cx="2362556" cy="5970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3600" dirty="0">
                <a:solidFill>
                  <a:srgbClr val="FF0000"/>
                </a:solidFill>
                <a:cs typeface="(AH) Manal Black" pitchFamily="2" charset="-78"/>
              </a:rPr>
              <a:t>الْفِكرةُ الرَّئيسة</a:t>
            </a:r>
            <a:endParaRPr lang="en-US" sz="36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45" name="Picture 44" descr="Chart, shape, radar chart, polygon&#10;&#10;Description automatically generated">
            <a:extLst>
              <a:ext uri="{FF2B5EF4-FFF2-40B4-BE49-F238E27FC236}">
                <a16:creationId xmlns:a16="http://schemas.microsoft.com/office/drawing/2014/main" id="{32D219BD-A3CC-4D47-8A0B-F152A2F7CC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83" b="74250" l="5667" r="74500">
                        <a14:foregroundMark x1="5833" y1="41583" x2="14583" y2="72667"/>
                        <a14:foregroundMark x1="14583" y1="72667" x2="27250" y2="74250"/>
                        <a14:foregroundMark x1="67750" y1="71833" x2="74500" y2="40667"/>
                        <a14:foregroundMark x1="74500" y1="40667" x2="63833" y2="38500"/>
                        <a14:foregroundMark x1="5667" y1="40667" x2="5667" y2="40667"/>
                        <a14:foregroundMark x1="5667" y1="40667" x2="22833" y2="37083"/>
                        <a14:foregroundMark x1="22833" y1="37083" x2="42167" y2="39167"/>
                        <a14:foregroundMark x1="45417" y1="36167" x2="34000" y2="35083"/>
                        <a14:backgroundMark x1="72333" y1="65167" x2="74667" y2="64500"/>
                        <a14:backgroundMark x1="74667" y1="64500" x2="71833" y2="64917"/>
                        <a14:backgroundMark x1="74250" y1="63667" x2="72083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" t="34848" r="21862" b="22077"/>
          <a:stretch/>
        </p:blipFill>
        <p:spPr>
          <a:xfrm>
            <a:off x="4752890" y="6321361"/>
            <a:ext cx="3526604" cy="2337115"/>
          </a:xfrm>
          <a:prstGeom prst="rect">
            <a:avLst/>
          </a:prstGeom>
        </p:spPr>
      </p:pic>
      <p:pic>
        <p:nvPicPr>
          <p:cNvPr id="48" name="Picture 47" descr="Chart, shape, radar chart, polygon&#10;&#10;Description automatically generated">
            <a:extLst>
              <a:ext uri="{FF2B5EF4-FFF2-40B4-BE49-F238E27FC236}">
                <a16:creationId xmlns:a16="http://schemas.microsoft.com/office/drawing/2014/main" id="{C4D0DB09-CC52-4EF8-A055-6D43C240A2E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83" b="74250" l="5667" r="74500">
                        <a14:foregroundMark x1="5833" y1="41583" x2="14583" y2="72667"/>
                        <a14:foregroundMark x1="14583" y1="72667" x2="27250" y2="74250"/>
                        <a14:foregroundMark x1="67750" y1="71833" x2="74500" y2="40667"/>
                        <a14:foregroundMark x1="74500" y1="40667" x2="63833" y2="38500"/>
                        <a14:foregroundMark x1="5667" y1="40667" x2="5667" y2="40667"/>
                        <a14:foregroundMark x1="5667" y1="40667" x2="22833" y2="37083"/>
                        <a14:foregroundMark x1="22833" y1="37083" x2="42167" y2="39167"/>
                        <a14:foregroundMark x1="45417" y1="36167" x2="34000" y2="35083"/>
                        <a14:backgroundMark x1="72333" y1="65167" x2="74667" y2="64500"/>
                        <a14:backgroundMark x1="74667" y1="64500" x2="71833" y2="64917"/>
                        <a14:backgroundMark x1="74250" y1="63667" x2="72083" y2="6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" t="34848" r="21862" b="22077"/>
          <a:stretch/>
        </p:blipFill>
        <p:spPr>
          <a:xfrm>
            <a:off x="1209330" y="6355211"/>
            <a:ext cx="3526604" cy="2337115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69D5AECA-4260-4716-915A-2272F3EDE38F}"/>
              </a:ext>
            </a:extLst>
          </p:cNvPr>
          <p:cNvSpPr/>
          <p:nvPr/>
        </p:nvSpPr>
        <p:spPr>
          <a:xfrm>
            <a:off x="5334914" y="5608849"/>
            <a:ext cx="2362556" cy="597041"/>
          </a:xfrm>
          <a:prstGeom prst="rect">
            <a:avLst/>
          </a:prstGeom>
          <a:solidFill>
            <a:srgbClr val="97E4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الْأَدِلة الدّاعِمة</a:t>
            </a:r>
            <a:endParaRPr lang="en-US" sz="36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04E35E7-47DC-4B81-B3C8-B3B9306D26DF}"/>
              </a:ext>
            </a:extLst>
          </p:cNvPr>
          <p:cNvSpPr/>
          <p:nvPr/>
        </p:nvSpPr>
        <p:spPr>
          <a:xfrm>
            <a:off x="1760992" y="5608849"/>
            <a:ext cx="2362557" cy="5935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600" dirty="0">
                <a:solidFill>
                  <a:srgbClr val="FF0000"/>
                </a:solidFill>
                <a:cs typeface="(AH) Manal Black" pitchFamily="2" charset="-78"/>
              </a:rPr>
              <a:t>الْجملة الْخِتاميَّةُ</a:t>
            </a:r>
            <a:endParaRPr lang="en-US" sz="36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A122F0-9294-4389-B997-E98349F9E1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38068B18-568D-4415-8BF8-01B0916BCE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1F44CED1-2789-4024-8399-7A7C22A3B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764274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963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2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-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84127E-6 4.2328E-6 L -0.36223 0.0079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6" y="3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222 0.00793 L -0.63764 0.0079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7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-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إجابة-صحيح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5" grpId="0" animBg="1"/>
      <p:bldP spid="37" grpId="0" animBg="1"/>
      <p:bldP spid="34" grpId="0" animBg="1"/>
      <p:bldP spid="36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DF82D3-8CBE-46C9-8061-62D25C69CF1F}"/>
              </a:ext>
            </a:extLst>
          </p:cNvPr>
          <p:cNvSpPr/>
          <p:nvPr/>
        </p:nvSpPr>
        <p:spPr>
          <a:xfrm>
            <a:off x="3543345" y="9026742"/>
            <a:ext cx="8477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ينشئُ نُصوصًا مَقْروءَةً </a:t>
            </a:r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 يكتب فقرةً مضمنًا إياها جُمْلَةً رئيسية، تفاصيل داعمة، وخاتمة.</a:t>
            </a:r>
            <a:endParaRPr lang="en-US" sz="2000" u="sng" dirty="0"/>
          </a:p>
        </p:txBody>
      </p:sp>
      <p:pic>
        <p:nvPicPr>
          <p:cNvPr id="3" name="VIDEO-2020-10-04-23-01-36">
            <a:hlinkClick r:id="" action="ppaction://media"/>
            <a:extLst>
              <a:ext uri="{FF2B5EF4-FFF2-40B4-BE49-F238E27FC236}">
                <a16:creationId xmlns:a16="http://schemas.microsoft.com/office/drawing/2014/main" id="{503E5407-4E9A-4C08-A36D-15F47B5B64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95125" y="1676746"/>
            <a:ext cx="6766560" cy="5158355"/>
          </a:xfrm>
          <a:prstGeom prst="roundRect">
            <a:avLst>
              <a:gd name="adj" fmla="val 5439"/>
            </a:avLst>
          </a:prstGeom>
          <a:ln w="57150">
            <a:solidFill>
              <a:schemeClr val="bg1"/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ECB908-E52E-4E09-9519-59538F6969BC}"/>
              </a:ext>
            </a:extLst>
          </p:cNvPr>
          <p:cNvSpPr/>
          <p:nvPr/>
        </p:nvSpPr>
        <p:spPr>
          <a:xfrm>
            <a:off x="6478405" y="81457"/>
            <a:ext cx="587532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44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400" u="sng" dirty="0">
                <a:cs typeface="(AH) Manal Black" pitchFamily="2" charset="-78"/>
              </a:rPr>
              <a:t>الْمُبْدِع الْبَطَل /فهد عبد الْقادر.</a:t>
            </a:r>
            <a:r>
              <a:rPr lang="en-US" sz="4400" u="sng" dirty="0">
                <a:cs typeface="(AH) Manal Black" pitchFamily="2" charset="-78"/>
              </a:rPr>
              <a:t>D</a:t>
            </a:r>
            <a:endParaRPr lang="ar-BH" sz="4400" u="sng" dirty="0">
              <a:cs typeface="(AH) Manal Black" pitchFamily="2" charset="-78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71F3752-B1F8-4F10-A8B6-8D9A799F86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EE86A7FD-4E57-47EA-9FCF-E1EA3F27FC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9C21C456-DB66-4022-86F1-C70934D266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471550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68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35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42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 build="allAtOnce"/>
      <p:bldP spid="11" grpId="1" build="allAtOnce"/>
      <p:bldP spid="11" grpId="2" build="allAtOnce"/>
      <p:bldP spid="11" grpId="3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8C92204-3D6F-436E-87F8-C124F2690494}"/>
              </a:ext>
            </a:extLst>
          </p:cNvPr>
          <p:cNvSpPr/>
          <p:nvPr/>
        </p:nvSpPr>
        <p:spPr>
          <a:xfrm>
            <a:off x="3753488" y="2004084"/>
            <a:ext cx="7618475" cy="6818404"/>
          </a:xfrm>
          <a:prstGeom prst="round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F65F202-7091-43CC-8DA6-DC8D885113DA}"/>
              </a:ext>
            </a:extLst>
          </p:cNvPr>
          <p:cNvSpPr/>
          <p:nvPr/>
        </p:nvSpPr>
        <p:spPr>
          <a:xfrm>
            <a:off x="4986507" y="2439064"/>
            <a:ext cx="5715027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 هَل حَقَقّنا </a:t>
            </a:r>
            <a:r>
              <a:rPr lang="ar-BH" sz="4800" u="sng" dirty="0">
                <a:cs typeface="(AH) Manal Black" pitchFamily="2" charset="-78"/>
              </a:rPr>
              <a:t>أهْداف درِس الْيَوْم: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AD1778-2AFA-4A73-9501-1FD47095A599}"/>
              </a:ext>
            </a:extLst>
          </p:cNvPr>
          <p:cNvSpPr/>
          <p:nvPr/>
        </p:nvSpPr>
        <p:spPr>
          <a:xfrm>
            <a:off x="3930881" y="4226187"/>
            <a:ext cx="7441082" cy="341632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BH" sz="6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5400" dirty="0"/>
              <a:t> </a:t>
            </a:r>
            <a:r>
              <a:rPr lang="ar-BH" sz="4800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هَل</a:t>
            </a:r>
            <a:r>
              <a:rPr lang="ar-AE" sz="5400" dirty="0"/>
              <a:t> </a:t>
            </a:r>
            <a:r>
              <a:rPr lang="ar-BH" sz="4800" dirty="0">
                <a:latin typeface="Calibri" panose="020F0502020204030204" pitchFamily="34" charset="0"/>
                <a:cs typeface="(AH) Manal Black" pitchFamily="2" charset="-78"/>
              </a:rPr>
              <a:t>تَعَلَّمنا كَيَف نَكْتُب فقَرة </a:t>
            </a:r>
          </a:p>
          <a:p>
            <a:pPr algn="ctr" rtl="1">
              <a:lnSpc>
                <a:spcPct val="200000"/>
              </a:lnSpc>
            </a:pPr>
            <a:r>
              <a:rPr lang="ar-BH" sz="4800" dirty="0">
                <a:latin typeface="Calibri" panose="020F0502020204030204" pitchFamily="34" charset="0"/>
                <a:cs typeface="(AH) Manal Black" pitchFamily="2" charset="-78"/>
              </a:rPr>
              <a:t>يا مُبدعين ؟</a:t>
            </a:r>
            <a:endParaRPr lang="en-US" sz="4800" dirty="0"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FC771D1F-063E-43E3-836C-BEFE20AE6D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64" y="5861624"/>
            <a:ext cx="4762500" cy="3810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6DF82D3-8CBE-46C9-8061-62D25C69CF1F}"/>
              </a:ext>
            </a:extLst>
          </p:cNvPr>
          <p:cNvSpPr/>
          <p:nvPr/>
        </p:nvSpPr>
        <p:spPr>
          <a:xfrm>
            <a:off x="3543345" y="9026742"/>
            <a:ext cx="8477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ينشئُ نُصوصًا مَقْروءَةً </a:t>
            </a:r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 يكتب فقرةً مضمنًا إياها جُمْلَةً رئيسية، تفاصيل داعمة، وخاتمة.</a:t>
            </a:r>
            <a:endParaRPr lang="en-US" sz="2000" u="sng" dirty="0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941F90-F24B-4C49-A5D9-D01F2B09E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" y="8249597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599E54A5-0ED9-4785-8C11-B5C13B400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4" y="3632322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7" name="Table 38">
            <a:extLst>
              <a:ext uri="{FF2B5EF4-FFF2-40B4-BE49-F238E27FC236}">
                <a16:creationId xmlns:a16="http://schemas.microsoft.com/office/drawing/2014/main" id="{06838217-597E-4000-96A3-58604802C6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6668952"/>
              </p:ext>
            </p:extLst>
          </p:nvPr>
        </p:nvGraphicFramePr>
        <p:xfrm>
          <a:off x="17247" y="3632322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74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35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35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allAtOnce"/>
      <p:bldP spid="11" grpId="1" build="allAtOnce"/>
      <p:bldP spid="11" grpId="2" build="allAtOnce"/>
      <p:bldP spid="11" grpId="3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C307B-8AC0-4007-A848-1AA7D9361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143" y="2119873"/>
            <a:ext cx="10332720" cy="5812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BFB587F-F2A6-4873-942B-A30E74C12D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9" y="1580108"/>
            <a:ext cx="944117" cy="565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873870-02B7-45D2-AA98-9C0FC3FCFBD0}"/>
              </a:ext>
            </a:extLst>
          </p:cNvPr>
          <p:cNvSpPr/>
          <p:nvPr/>
        </p:nvSpPr>
        <p:spPr>
          <a:xfrm>
            <a:off x="402608" y="1669172"/>
            <a:ext cx="692817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008146" rtl="1"/>
            <a:r>
              <a:rPr lang="ar-BH" sz="1890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205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E0BB6F1F-1D49-4044-84C2-A301D6E316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flipH="1">
            <a:off x="383737" y="2254235"/>
            <a:ext cx="908196" cy="11310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07AA83-C98C-47B0-B15F-9EB474138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9200" y="3929242"/>
            <a:ext cx="1728216" cy="11603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172CD0-FEA8-4D22-AE26-58399CE28A18}"/>
              </a:ext>
            </a:extLst>
          </p:cNvPr>
          <p:cNvSpPr txBox="1"/>
          <p:nvPr/>
        </p:nvSpPr>
        <p:spPr>
          <a:xfrm>
            <a:off x="1100965" y="2406713"/>
            <a:ext cx="1517353" cy="183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1418" dirty="0"/>
              <a:t> </a:t>
            </a:r>
            <a:r>
              <a:rPr lang="ar-BH" sz="1890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يومي+ ادخال الواجب اليومي في ملفات </a:t>
            </a:r>
            <a:r>
              <a:rPr lang="ar-BH" sz="1890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sz="1890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sz="1418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9" name="2">
            <a:extLst>
              <a:ext uri="{FF2B5EF4-FFF2-40B4-BE49-F238E27FC236}">
                <a16:creationId xmlns:a16="http://schemas.microsoft.com/office/drawing/2014/main" id="{BCBBD35C-77F1-4FDF-9B7F-8D9DD68D418F}"/>
              </a:ext>
            </a:extLst>
          </p:cNvPr>
          <p:cNvSpPr/>
          <p:nvPr/>
        </p:nvSpPr>
        <p:spPr>
          <a:xfrm>
            <a:off x="11133273" y="309010"/>
            <a:ext cx="1394496" cy="209096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18"/>
          </a:p>
        </p:txBody>
      </p:sp>
      <p:sp>
        <p:nvSpPr>
          <p:cNvPr id="10" name="3">
            <a:extLst>
              <a:ext uri="{FF2B5EF4-FFF2-40B4-BE49-F238E27FC236}">
                <a16:creationId xmlns:a16="http://schemas.microsoft.com/office/drawing/2014/main" id="{33078677-EB91-47E8-BA53-A73E6BCA005A}"/>
              </a:ext>
            </a:extLst>
          </p:cNvPr>
          <p:cNvSpPr/>
          <p:nvPr/>
        </p:nvSpPr>
        <p:spPr>
          <a:xfrm>
            <a:off x="11133273" y="462590"/>
            <a:ext cx="1394496" cy="209096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18" dirty="0"/>
          </a:p>
        </p:txBody>
      </p:sp>
      <p:sp>
        <p:nvSpPr>
          <p:cNvPr id="11" name="1">
            <a:extLst>
              <a:ext uri="{FF2B5EF4-FFF2-40B4-BE49-F238E27FC236}">
                <a16:creationId xmlns:a16="http://schemas.microsoft.com/office/drawing/2014/main" id="{63494F65-7ADF-442E-9BBB-A6C0D18349E3}"/>
              </a:ext>
            </a:extLst>
          </p:cNvPr>
          <p:cNvSpPr/>
          <p:nvPr/>
        </p:nvSpPr>
        <p:spPr>
          <a:xfrm>
            <a:off x="11133273" y="614494"/>
            <a:ext cx="1394496" cy="264608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18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23D88E3-D0B2-4190-AB50-779FA99DDE58}"/>
              </a:ext>
            </a:extLst>
          </p:cNvPr>
          <p:cNvSpPr txBox="1">
            <a:spLocks/>
          </p:cNvSpPr>
          <p:nvPr/>
        </p:nvSpPr>
        <p:spPr>
          <a:xfrm>
            <a:off x="11304284" y="462589"/>
            <a:ext cx="1052472" cy="5550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346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3465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A5CF60C-0676-4D08-A261-D24A1B6B2687}"/>
              </a:ext>
            </a:extLst>
          </p:cNvPr>
          <p:cNvSpPr/>
          <p:nvPr/>
        </p:nvSpPr>
        <p:spPr>
          <a:xfrm>
            <a:off x="10373209" y="10584866"/>
            <a:ext cx="1564949" cy="1420503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9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A716FDB-4010-42D1-811B-B4ADCF3EF8E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4982" t="14799" r="36346" b="17591"/>
          <a:stretch/>
        </p:blipFill>
        <p:spPr>
          <a:xfrm rot="20243506">
            <a:off x="475831" y="5537527"/>
            <a:ext cx="1632204" cy="2163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24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1" name="camera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031 0.02497 L -0.19481 -0.45949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9" y="-242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42" presetClass="path" presetSubtype="0" accel="50000" decel="50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031 0.02497 L -0.19481 -0.45949 " pathEditMode="relative" rAng="0" ptsTypes="AA">
                                          <p:cBhvr>
                                            <p:cTn id="39" dur="2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69" y="-2422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yp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build="p"/>
          <p:bldP spid="1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3113DC-54FB-4BC2-A77E-BA75D3FF45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2"/>
          <a:stretch/>
        </p:blipFill>
        <p:spPr>
          <a:xfrm>
            <a:off x="2202023" y="1623528"/>
            <a:ext cx="8733453" cy="541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0DBC3A-C96D-474E-9662-749AEFFFC079}"/>
              </a:ext>
            </a:extLst>
          </p:cNvPr>
          <p:cNvSpPr txBox="1"/>
          <p:nvPr/>
        </p:nvSpPr>
        <p:spPr>
          <a:xfrm>
            <a:off x="4297921" y="1348192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A218B66-BFFD-4E67-9E9F-1171728D7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" y="8687649"/>
            <a:ext cx="658834" cy="58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Picture 14" descr="A picture containing person&#10;&#10;Description automatically generated">
            <a:extLst>
              <a:ext uri="{FF2B5EF4-FFF2-40B4-BE49-F238E27FC236}">
                <a16:creationId xmlns:a16="http://schemas.microsoft.com/office/drawing/2014/main" id="{C22A3326-8F76-4E3A-864D-F6B736EAB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1" y="3613456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Table 38">
            <a:extLst>
              <a:ext uri="{FF2B5EF4-FFF2-40B4-BE49-F238E27FC236}">
                <a16:creationId xmlns:a16="http://schemas.microsoft.com/office/drawing/2014/main" id="{74C4E0F2-69E9-473B-A59F-A336450A673E}"/>
              </a:ext>
            </a:extLst>
          </p:cNvPr>
          <p:cNvGraphicFramePr>
            <a:graphicFrameLocks noGrp="1"/>
          </p:cNvGraphicFramePr>
          <p:nvPr/>
        </p:nvGraphicFramePr>
        <p:xfrm>
          <a:off x="12120" y="3613456"/>
          <a:ext cx="658835" cy="598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65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4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348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6" name="camera.wav"/>
          </p:stSnd>
        </p:sndAc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323D8D2E-92E0-4A6E-B992-D222C0E6A562}"/>
              </a:ext>
            </a:extLst>
          </p:cNvPr>
          <p:cNvSpPr/>
          <p:nvPr/>
        </p:nvSpPr>
        <p:spPr>
          <a:xfrm>
            <a:off x="3988077" y="2279942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6FD90ACA-4728-4B1E-875C-6186D5519714}"/>
              </a:ext>
            </a:extLst>
          </p:cNvPr>
          <p:cNvSpPr/>
          <p:nvPr/>
        </p:nvSpPr>
        <p:spPr>
          <a:xfrm>
            <a:off x="6282090" y="6298456"/>
            <a:ext cx="609600" cy="609600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E99F0B73-2B18-41FD-A8E8-0B03F30FA7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48" y="4576509"/>
            <a:ext cx="5070764" cy="5195455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54B5D3-88E7-4F1B-919C-80957343FC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295741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BD7534EC-B44F-480C-ADFD-46A63CADBD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05312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1819F40C-CC4A-467C-B809-761AC00D5F74}"/>
              </a:ext>
            </a:extLst>
          </p:cNvPr>
          <p:cNvGraphicFramePr>
            <a:graphicFrameLocks noGrp="1"/>
          </p:cNvGraphicFramePr>
          <p:nvPr/>
        </p:nvGraphicFramePr>
        <p:xfrm>
          <a:off x="0" y="3605313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468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5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2B5BAB16-677F-46FE-A55F-8E022AE6CAC5}"/>
              </a:ext>
            </a:extLst>
          </p:cNvPr>
          <p:cNvSpPr/>
          <p:nvPr/>
        </p:nvSpPr>
        <p:spPr>
          <a:xfrm>
            <a:off x="1035367" y="1413419"/>
            <a:ext cx="10730866" cy="7526195"/>
          </a:xfrm>
          <a:custGeom>
            <a:avLst/>
            <a:gdLst>
              <a:gd name="connsiteX0" fmla="*/ 0 w 10730866"/>
              <a:gd name="connsiteY0" fmla="*/ 0 h 7526195"/>
              <a:gd name="connsiteX1" fmla="*/ 10730866 w 10730866"/>
              <a:gd name="connsiteY1" fmla="*/ 0 h 7526195"/>
              <a:gd name="connsiteX2" fmla="*/ 10730866 w 10730866"/>
              <a:gd name="connsiteY2" fmla="*/ 7526195 h 7526195"/>
              <a:gd name="connsiteX3" fmla="*/ 0 w 10730866"/>
              <a:gd name="connsiteY3" fmla="*/ 7526195 h 7526195"/>
              <a:gd name="connsiteX4" fmla="*/ 0 w 10730866"/>
              <a:gd name="connsiteY4" fmla="*/ 0 h 7526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30866" h="7526195" fill="none" extrusionOk="0">
                <a:moveTo>
                  <a:pt x="0" y="0"/>
                </a:moveTo>
                <a:cubicBezTo>
                  <a:pt x="2393232" y="97046"/>
                  <a:pt x="5565804" y="-68204"/>
                  <a:pt x="10730866" y="0"/>
                </a:cubicBezTo>
                <a:cubicBezTo>
                  <a:pt x="10702262" y="3552826"/>
                  <a:pt x="10754495" y="6505350"/>
                  <a:pt x="10730866" y="7526195"/>
                </a:cubicBezTo>
                <a:cubicBezTo>
                  <a:pt x="9119299" y="7438513"/>
                  <a:pt x="4424706" y="7491943"/>
                  <a:pt x="0" y="7526195"/>
                </a:cubicBezTo>
                <a:cubicBezTo>
                  <a:pt x="-20681" y="5084400"/>
                  <a:pt x="-64474" y="1858537"/>
                  <a:pt x="0" y="0"/>
                </a:cubicBezTo>
                <a:close/>
              </a:path>
              <a:path w="10730866" h="7526195" stroke="0" extrusionOk="0">
                <a:moveTo>
                  <a:pt x="0" y="0"/>
                </a:moveTo>
                <a:cubicBezTo>
                  <a:pt x="5069439" y="92998"/>
                  <a:pt x="6150710" y="150390"/>
                  <a:pt x="10730866" y="0"/>
                </a:cubicBezTo>
                <a:cubicBezTo>
                  <a:pt x="10722561" y="2639606"/>
                  <a:pt x="10672769" y="3909772"/>
                  <a:pt x="10730866" y="7526195"/>
                </a:cubicBezTo>
                <a:cubicBezTo>
                  <a:pt x="7594822" y="7441465"/>
                  <a:pt x="5004022" y="7451536"/>
                  <a:pt x="0" y="7526195"/>
                </a:cubicBezTo>
                <a:cubicBezTo>
                  <a:pt x="-159031" y="5417854"/>
                  <a:pt x="-53883" y="2104088"/>
                  <a:pt x="0" y="0"/>
                </a:cubicBezTo>
                <a:close/>
              </a:path>
            </a:pathLst>
          </a:custGeom>
          <a:solidFill>
            <a:schemeClr val="bg1">
              <a:alpha val="54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6" dirty="0"/>
          </a:p>
        </p:txBody>
      </p:sp>
      <p:pic>
        <p:nvPicPr>
          <p:cNvPr id="11" name="Picture 1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B56FAE5A-2BDD-4F06-81F5-99434C22D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60" y="661586"/>
            <a:ext cx="2943225" cy="1485900"/>
          </a:xfrm>
          <a:prstGeom prst="rect">
            <a:avLst/>
          </a:prstGeom>
        </p:spPr>
      </p:pic>
      <p:pic>
        <p:nvPicPr>
          <p:cNvPr id="26" name="Picture 25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203C0824-0AE5-4DF6-AB76-0954C3AF39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4" y="2567616"/>
            <a:ext cx="2943225" cy="1485900"/>
          </a:xfrm>
          <a:prstGeom prst="rect">
            <a:avLst/>
          </a:prstGeom>
        </p:spPr>
      </p:pic>
      <p:pic>
        <p:nvPicPr>
          <p:cNvPr id="27" name="Picture 2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3B26E34-E08C-45B9-BC6B-66D87F4DF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825" y="1733088"/>
            <a:ext cx="2943225" cy="1485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4658E-D461-44DF-BF2C-20138A8F9105}"/>
              </a:ext>
            </a:extLst>
          </p:cNvPr>
          <p:cNvSpPr txBox="1"/>
          <p:nvPr/>
        </p:nvSpPr>
        <p:spPr>
          <a:xfrm>
            <a:off x="-2934206" y="9932644"/>
            <a:ext cx="27488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3200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0" name="Google Shape;36;p4">
            <a:extLst>
              <a:ext uri="{FF2B5EF4-FFF2-40B4-BE49-F238E27FC236}">
                <a16:creationId xmlns:a16="http://schemas.microsoft.com/office/drawing/2014/main" id="{DF32F2D7-E7BC-49B0-A14F-3BA3AF7A00D2}"/>
              </a:ext>
            </a:extLst>
          </p:cNvPr>
          <p:cNvSpPr/>
          <p:nvPr/>
        </p:nvSpPr>
        <p:spPr>
          <a:xfrm>
            <a:off x="1524884" y="2588323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7;p4">
            <a:extLst>
              <a:ext uri="{FF2B5EF4-FFF2-40B4-BE49-F238E27FC236}">
                <a16:creationId xmlns:a16="http://schemas.microsoft.com/office/drawing/2014/main" id="{6B936D67-CEBC-4668-A7D1-3C0335FEB3EA}"/>
              </a:ext>
            </a:extLst>
          </p:cNvPr>
          <p:cNvSpPr/>
          <p:nvPr/>
        </p:nvSpPr>
        <p:spPr>
          <a:xfrm>
            <a:off x="4430363" y="2588323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8;p4">
            <a:extLst>
              <a:ext uri="{FF2B5EF4-FFF2-40B4-BE49-F238E27FC236}">
                <a16:creationId xmlns:a16="http://schemas.microsoft.com/office/drawing/2014/main" id="{B2F9F73D-0802-4B80-B7F3-8C34C35507F2}"/>
              </a:ext>
            </a:extLst>
          </p:cNvPr>
          <p:cNvSpPr/>
          <p:nvPr/>
        </p:nvSpPr>
        <p:spPr>
          <a:xfrm>
            <a:off x="1524884" y="5873920"/>
            <a:ext cx="54074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9;p4">
            <a:extLst>
              <a:ext uri="{FF2B5EF4-FFF2-40B4-BE49-F238E27FC236}">
                <a16:creationId xmlns:a16="http://schemas.microsoft.com/office/drawing/2014/main" id="{52D61D6F-F239-4534-B8AC-0590A26C576F}"/>
              </a:ext>
            </a:extLst>
          </p:cNvPr>
          <p:cNvSpPr/>
          <p:nvPr/>
        </p:nvSpPr>
        <p:spPr>
          <a:xfrm>
            <a:off x="1704507" y="2426119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3200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36" name="Google Shape;40;p4">
            <a:extLst>
              <a:ext uri="{FF2B5EF4-FFF2-40B4-BE49-F238E27FC236}">
                <a16:creationId xmlns:a16="http://schemas.microsoft.com/office/drawing/2014/main" id="{383466E2-87AE-432C-B143-2AB56E58960E}"/>
              </a:ext>
            </a:extLst>
          </p:cNvPr>
          <p:cNvSpPr/>
          <p:nvPr/>
        </p:nvSpPr>
        <p:spPr>
          <a:xfrm>
            <a:off x="4609985" y="2391909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37" name="Google Shape;41;p4">
            <a:extLst>
              <a:ext uri="{FF2B5EF4-FFF2-40B4-BE49-F238E27FC236}">
                <a16:creationId xmlns:a16="http://schemas.microsoft.com/office/drawing/2014/main" id="{89FEDA05-9F47-4F38-AE65-DF2B3A769538}"/>
              </a:ext>
            </a:extLst>
          </p:cNvPr>
          <p:cNvSpPr/>
          <p:nvPr/>
        </p:nvSpPr>
        <p:spPr>
          <a:xfrm>
            <a:off x="1704507" y="5677506"/>
            <a:ext cx="4953068" cy="442060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الْوِحدَة الثَّانية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38" name="Google Shape;42;p4">
            <a:extLst>
              <a:ext uri="{FF2B5EF4-FFF2-40B4-BE49-F238E27FC236}">
                <a16:creationId xmlns:a16="http://schemas.microsoft.com/office/drawing/2014/main" id="{592B43FE-58B6-41E8-AE61-8D1BA1E0D2FC}"/>
              </a:ext>
            </a:extLst>
          </p:cNvPr>
          <p:cNvGraphicFramePr/>
          <p:nvPr/>
        </p:nvGraphicFramePr>
        <p:xfrm>
          <a:off x="7654838" y="2629524"/>
          <a:ext cx="3882900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4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أكْتـوبر</a:t>
                      </a:r>
                      <a:endParaRPr sz="4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5" name="TextBox 44">
            <a:extLst>
              <a:ext uri="{FF2B5EF4-FFF2-40B4-BE49-F238E27FC236}">
                <a16:creationId xmlns:a16="http://schemas.microsoft.com/office/drawing/2014/main" id="{662DF3D0-F12C-4359-B4DF-F0F593454CF4}"/>
              </a:ext>
            </a:extLst>
          </p:cNvPr>
          <p:cNvSpPr txBox="1"/>
          <p:nvPr/>
        </p:nvSpPr>
        <p:spPr>
          <a:xfrm>
            <a:off x="4884696" y="3591004"/>
            <a:ext cx="18948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dirty="0">
                <a:cs typeface="(AH) Manal Black" pitchFamily="2" charset="-78"/>
              </a:rPr>
              <a:t>الاثنين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7763B8B-CBBB-4BE2-976F-E4C84EE4C081}"/>
              </a:ext>
            </a:extLst>
          </p:cNvPr>
          <p:cNvSpPr/>
          <p:nvPr/>
        </p:nvSpPr>
        <p:spPr>
          <a:xfrm>
            <a:off x="10948180" y="4613311"/>
            <a:ext cx="621534" cy="641126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1B7ED14-4626-41D3-A1C9-2467927E1AF5}"/>
              </a:ext>
            </a:extLst>
          </p:cNvPr>
          <p:cNvSpPr txBox="1"/>
          <p:nvPr/>
        </p:nvSpPr>
        <p:spPr>
          <a:xfrm>
            <a:off x="1391860" y="3435879"/>
            <a:ext cx="24955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11</a:t>
            </a:r>
            <a:r>
              <a:rPr lang="ar-BH" sz="3200" b="1" dirty="0"/>
              <a:t>/10/2021</a:t>
            </a:r>
            <a:endParaRPr lang="en-US" sz="4400" b="1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CB8A8CC-59D7-4473-8BD4-4396F4D39035}"/>
              </a:ext>
            </a:extLst>
          </p:cNvPr>
          <p:cNvSpPr txBox="1"/>
          <p:nvPr/>
        </p:nvSpPr>
        <p:spPr>
          <a:xfrm>
            <a:off x="1203768" y="4122284"/>
            <a:ext cx="31313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/>
              <a:t>5</a:t>
            </a:r>
            <a:r>
              <a:rPr lang="ar-BH" sz="3200" b="1" dirty="0"/>
              <a:t>/ </a:t>
            </a:r>
            <a:r>
              <a:rPr lang="ar-AE" sz="3200" b="1" dirty="0"/>
              <a:t>ربيع </a:t>
            </a:r>
            <a:r>
              <a:rPr lang="ar-AE" b="1" dirty="0"/>
              <a:t>الأول</a:t>
            </a:r>
            <a:r>
              <a:rPr lang="ar-BH" sz="3200" b="1" dirty="0"/>
              <a:t>/1443</a:t>
            </a:r>
            <a:endParaRPr lang="en-US" sz="4400" b="1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70A1C85-CC6E-4FB4-AF29-675BB62A702F}"/>
              </a:ext>
            </a:extLst>
          </p:cNvPr>
          <p:cNvSpPr txBox="1"/>
          <p:nvPr/>
        </p:nvSpPr>
        <p:spPr>
          <a:xfrm>
            <a:off x="2133324" y="6907602"/>
            <a:ext cx="4190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ابْتَسِم.</a:t>
            </a:r>
            <a:endParaRPr lang="en-US" sz="4400" b="1" dirty="0"/>
          </a:p>
        </p:txBody>
      </p: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7E41D5A-2ABC-4CB0-BE5F-C6D408CFD3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1" y="4454071"/>
            <a:ext cx="673709" cy="479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picture containing person&#10;&#10;Description automatically generated">
            <a:extLst>
              <a:ext uri="{FF2B5EF4-FFF2-40B4-BE49-F238E27FC236}">
                <a16:creationId xmlns:a16="http://schemas.microsoft.com/office/drawing/2014/main" id="{012B0860-6956-421A-A11C-875E0358F6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0" y="3559059"/>
            <a:ext cx="67370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9" name="Table 38">
            <a:extLst>
              <a:ext uri="{FF2B5EF4-FFF2-40B4-BE49-F238E27FC236}">
                <a16:creationId xmlns:a16="http://schemas.microsoft.com/office/drawing/2014/main" id="{93E27C54-2A90-4B3C-870C-3AC07189A800}"/>
              </a:ext>
            </a:extLst>
          </p:cNvPr>
          <p:cNvGraphicFramePr>
            <a:graphicFrameLocks noGrp="1"/>
          </p:cNvGraphicFramePr>
          <p:nvPr/>
        </p:nvGraphicFramePr>
        <p:xfrm>
          <a:off x="14042" y="3559059"/>
          <a:ext cx="673709" cy="60421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709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6330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16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الدِّرس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69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906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09EF54AC-4ED6-4B88-9186-EC6E33400339}"/>
              </a:ext>
            </a:extLst>
          </p:cNvPr>
          <p:cNvSpPr txBox="1"/>
          <p:nvPr/>
        </p:nvSpPr>
        <p:spPr>
          <a:xfrm>
            <a:off x="2431512" y="8141921"/>
            <a:ext cx="3629906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latin typeface="Aldhabi" panose="01000000000000000000" pitchFamily="2" charset="-78"/>
                <a:cs typeface="Aldhabi" panose="01000000000000000000" pitchFamily="2" charset="-78"/>
              </a:rPr>
              <a:t>كُنْ جَمَيلًا تَرى الْوُجودِ جَميلًا.</a:t>
            </a:r>
            <a:endParaRPr lang="en-US" sz="3200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3A9B89A-4BD8-4A01-91B5-5E9CE2D59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7" b="97706" l="3390" r="97458">
                        <a14:foregroundMark x1="3390" y1="41743" x2="3390" y2="41743"/>
                        <a14:foregroundMark x1="48729" y1="7339" x2="48729" y2="7339"/>
                        <a14:foregroundMark x1="97881" y1="40826" x2="97881" y2="40826"/>
                        <a14:foregroundMark x1="78390" y1="98165" x2="78390" y2="98165"/>
                        <a14:foregroundMark x1="21610" y1="98165" x2="21610" y2="98165"/>
                        <a14:foregroundMark x1="50424" y1="917" x2="50424" y2="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444" y="6659040"/>
            <a:ext cx="2468880" cy="228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46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/>
      <p:bldP spid="48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Paint colors from nature that go way beyond brown.">
            <a:extLst>
              <a:ext uri="{FF2B5EF4-FFF2-40B4-BE49-F238E27FC236}">
                <a16:creationId xmlns:a16="http://schemas.microsoft.com/office/drawing/2014/main" id="{8E0BA560-3735-4BB0-BA36-671BA769B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018" b="34726"/>
          <a:stretch/>
        </p:blipFill>
        <p:spPr bwMode="auto">
          <a:xfrm>
            <a:off x="3664177" y="-242121"/>
            <a:ext cx="5112889" cy="219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8F3FDA-2581-4BD4-BB5A-51C6440F9091}"/>
              </a:ext>
            </a:extLst>
          </p:cNvPr>
          <p:cNvSpPr txBox="1"/>
          <p:nvPr/>
        </p:nvSpPr>
        <p:spPr>
          <a:xfrm>
            <a:off x="4216563" y="393494"/>
            <a:ext cx="373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38988D86-C90A-458C-89FF-7DEE0E3EA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81369" y="1543105"/>
            <a:ext cx="1737360" cy="1776375"/>
          </a:xfrm>
          <a:prstGeom prst="rect">
            <a:avLst/>
          </a:prstGeom>
        </p:spPr>
      </p:pic>
      <p:sp>
        <p:nvSpPr>
          <p:cNvPr id="24" name="مربع نص 22">
            <a:extLst>
              <a:ext uri="{FF2B5EF4-FFF2-40B4-BE49-F238E27FC236}">
                <a16:creationId xmlns:a16="http://schemas.microsoft.com/office/drawing/2014/main" id="{8DF71E2B-1501-433A-8185-BC3ACC55A59E}"/>
              </a:ext>
            </a:extLst>
          </p:cNvPr>
          <p:cNvSpPr txBox="1"/>
          <p:nvPr/>
        </p:nvSpPr>
        <p:spPr>
          <a:xfrm>
            <a:off x="8897192" y="3292209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5" name="مربع نص 22">
            <a:extLst>
              <a:ext uri="{FF2B5EF4-FFF2-40B4-BE49-F238E27FC236}">
                <a16:creationId xmlns:a16="http://schemas.microsoft.com/office/drawing/2014/main" id="{42E870D4-5A67-4DEC-A74A-9DEFC4D966F7}"/>
              </a:ext>
            </a:extLst>
          </p:cNvPr>
          <p:cNvSpPr txBox="1"/>
          <p:nvPr/>
        </p:nvSpPr>
        <p:spPr>
          <a:xfrm>
            <a:off x="6312310" y="4857598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6" name="مربع نص 22">
            <a:extLst>
              <a:ext uri="{FF2B5EF4-FFF2-40B4-BE49-F238E27FC236}">
                <a16:creationId xmlns:a16="http://schemas.microsoft.com/office/drawing/2014/main" id="{853061EE-2F96-4637-A230-975CB5BD43DE}"/>
              </a:ext>
            </a:extLst>
          </p:cNvPr>
          <p:cNvSpPr txBox="1"/>
          <p:nvPr/>
        </p:nvSpPr>
        <p:spPr>
          <a:xfrm>
            <a:off x="3308534" y="7021293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BBCFAB93-60BD-460E-A6FD-7E99D126B654}"/>
              </a:ext>
            </a:extLst>
          </p:cNvPr>
          <p:cNvSpPr txBox="1"/>
          <p:nvPr/>
        </p:nvSpPr>
        <p:spPr>
          <a:xfrm>
            <a:off x="4814383" y="2890909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DE33B8AF-3670-4C4B-920D-56BFC70452F6}"/>
              </a:ext>
            </a:extLst>
          </p:cNvPr>
          <p:cNvSpPr txBox="1"/>
          <p:nvPr/>
        </p:nvSpPr>
        <p:spPr>
          <a:xfrm>
            <a:off x="1658816" y="3753874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395969AE-A8C6-45C6-91AF-6835FF41F05A}"/>
              </a:ext>
            </a:extLst>
          </p:cNvPr>
          <p:cNvSpPr txBox="1"/>
          <p:nvPr/>
        </p:nvSpPr>
        <p:spPr>
          <a:xfrm>
            <a:off x="9377162" y="5847327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0" name="Picture 29" descr="A picture containing diagram&#10;&#10;Description automatically generated">
            <a:extLst>
              <a:ext uri="{FF2B5EF4-FFF2-40B4-BE49-F238E27FC236}">
                <a16:creationId xmlns:a16="http://schemas.microsoft.com/office/drawing/2014/main" id="{63B3D9CA-8FED-4050-B126-0A7FAC35A7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79616" y="1653372"/>
            <a:ext cx="1371600" cy="1371600"/>
          </a:xfrm>
          <a:prstGeom prst="rect">
            <a:avLst/>
          </a:prstGeom>
        </p:spPr>
      </p:pic>
      <p:pic>
        <p:nvPicPr>
          <p:cNvPr id="35" name="Picture 34" descr="Diagram&#10;&#10;Description automatically generated">
            <a:extLst>
              <a:ext uri="{FF2B5EF4-FFF2-40B4-BE49-F238E27FC236}">
                <a16:creationId xmlns:a16="http://schemas.microsoft.com/office/drawing/2014/main" id="{E824016F-1BDC-4BC9-B3EA-629725F52B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1776" y="1653372"/>
            <a:ext cx="2194560" cy="2194560"/>
          </a:xfrm>
          <a:prstGeom prst="rect">
            <a:avLst/>
          </a:prstGeom>
        </p:spPr>
      </p:pic>
      <p:pic>
        <p:nvPicPr>
          <p:cNvPr id="36" name="Picture 3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B67F98F-31CB-45A4-AA3E-A1C2102249B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6951216" y="3546548"/>
            <a:ext cx="1737360" cy="1398884"/>
          </a:xfrm>
          <a:prstGeom prst="rect">
            <a:avLst/>
          </a:prstGeom>
        </p:spPr>
      </p:pic>
      <p:pic>
        <p:nvPicPr>
          <p:cNvPr id="37" name="Picture 36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E7700003-27F9-40AC-8888-3167C2BE4DE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07427" y="4781475"/>
            <a:ext cx="1828800" cy="2282753"/>
          </a:xfrm>
          <a:prstGeom prst="rect">
            <a:avLst/>
          </a:prstGeom>
        </p:spPr>
      </p:pic>
      <p:pic>
        <p:nvPicPr>
          <p:cNvPr id="38" name="Picture 37" descr="A picture containing toy&#10;&#10;Description automatically generated">
            <a:extLst>
              <a:ext uri="{FF2B5EF4-FFF2-40B4-BE49-F238E27FC236}">
                <a16:creationId xmlns:a16="http://schemas.microsoft.com/office/drawing/2014/main" id="{FD008481-E143-46D4-9F9C-414E8A28AE4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9585778" y="4576379"/>
            <a:ext cx="2651760" cy="1455612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4A2C6B-9620-4E19-991F-1A6AC712081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45" y="4458070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1" descr="A picture containing person&#10;&#10;Description automatically generated">
            <a:extLst>
              <a:ext uri="{FF2B5EF4-FFF2-40B4-BE49-F238E27FC236}">
                <a16:creationId xmlns:a16="http://schemas.microsoft.com/office/drawing/2014/main" id="{DCCE2665-0DA3-420E-BBC0-6923AC97C17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43" y="3521724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3" name="Table 38">
            <a:extLst>
              <a:ext uri="{FF2B5EF4-FFF2-40B4-BE49-F238E27FC236}">
                <a16:creationId xmlns:a16="http://schemas.microsoft.com/office/drawing/2014/main" id="{058F7E23-81E0-4F4F-AA2D-CBA019361165}"/>
              </a:ext>
            </a:extLst>
          </p:cNvPr>
          <p:cNvGraphicFramePr>
            <a:graphicFrameLocks noGrp="1"/>
          </p:cNvGraphicFramePr>
          <p:nvPr/>
        </p:nvGraphicFramePr>
        <p:xfrm>
          <a:off x="-21944" y="3524034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076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1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0D6C58F-7126-46FC-B5C8-EC39A414101B}"/>
              </a:ext>
            </a:extLst>
          </p:cNvPr>
          <p:cNvSpPr txBox="1"/>
          <p:nvPr/>
        </p:nvSpPr>
        <p:spPr>
          <a:xfrm>
            <a:off x="6400800" y="1523696"/>
            <a:ext cx="53073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الْوِحْدة الثّانية (ابْتَسِمْ)</a:t>
            </a:r>
            <a:endParaRPr lang="en-US" sz="4800" u="sng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1C63C3-579A-4327-9EDC-538BEA4FCBE5}"/>
              </a:ext>
            </a:extLst>
          </p:cNvPr>
          <p:cNvSpPr txBox="1"/>
          <p:nvPr/>
        </p:nvSpPr>
        <p:spPr>
          <a:xfrm>
            <a:off x="993821" y="2728879"/>
            <a:ext cx="10150598" cy="4143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72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*</a:t>
            </a:r>
            <a:r>
              <a:rPr lang="ar-BH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عِنْوان الدَّرس: </a:t>
            </a:r>
          </a:p>
          <a:p>
            <a:pPr algn="ctr" rtl="1">
              <a:lnSpc>
                <a:spcPct val="150000"/>
              </a:lnSpc>
            </a:pPr>
            <a:r>
              <a:rPr lang="ar-BH" sz="5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كتابة</a:t>
            </a:r>
            <a:r>
              <a:rPr lang="ar-BH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/ </a:t>
            </a:r>
          </a:p>
          <a:p>
            <a:pPr algn="ctr" rtl="1">
              <a:lnSpc>
                <a:spcPct val="150000"/>
              </a:lnSpc>
            </a:pPr>
            <a:r>
              <a:rPr lang="ar-BH" sz="5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(AH) Manal Black" pitchFamily="2" charset="-78"/>
              </a:rPr>
              <a:t>كِتابة فقرة.</a:t>
            </a:r>
            <a:endParaRPr lang="en-US" sz="54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(AH) Manal Black" pitchFamily="2" charset="-78"/>
            </a:endParaRPr>
          </a:p>
        </p:txBody>
      </p:sp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E624743F-6002-4A46-8CC9-DEA6B83847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0297" y1="34912" x2="22669" y2="32281"/>
                        <a14:backgroundMark x1="21398" y1="39123" x2="33686" y2="38070"/>
                        <a14:backgroundMark x1="33686" y1="38070" x2="45551" y2="38947"/>
                        <a14:backgroundMark x1="45551" y1="38947" x2="75000" y2="37018"/>
                        <a14:backgroundMark x1="75424" y1="38246" x2="65254" y2="3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8" t="13234" r="19855" b="61128"/>
          <a:stretch/>
        </p:blipFill>
        <p:spPr>
          <a:xfrm flipH="1">
            <a:off x="430125" y="-37741"/>
            <a:ext cx="5307314" cy="2825809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A17A532-0A2D-43A1-88FD-645077D5F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" y="5494567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E41B3224-178F-4340-AFE6-ABECBC335E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9" y="3557804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67FCB0C2-659B-4008-A208-6E8151BFC1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1590221"/>
              </p:ext>
            </p:extLst>
          </p:nvPr>
        </p:nvGraphicFramePr>
        <p:xfrm>
          <a:off x="21450" y="35689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01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3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65F202-7091-43CC-8DA6-DC8D885113DA}"/>
              </a:ext>
            </a:extLst>
          </p:cNvPr>
          <p:cNvSpPr/>
          <p:nvPr/>
        </p:nvSpPr>
        <p:spPr>
          <a:xfrm>
            <a:off x="7083216" y="1699441"/>
            <a:ext cx="3815468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أهْداف درِس الْيَوْم: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AD1778-2AFA-4A73-9501-1FD47095A599}"/>
              </a:ext>
            </a:extLst>
          </p:cNvPr>
          <p:cNvSpPr/>
          <p:nvPr/>
        </p:nvSpPr>
        <p:spPr>
          <a:xfrm>
            <a:off x="1916878" y="4769523"/>
            <a:ext cx="7441082" cy="186974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SA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 </a:t>
            </a:r>
            <a:r>
              <a:rPr lang="ar-BH" sz="6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5400" dirty="0"/>
              <a:t>  </a:t>
            </a:r>
            <a:r>
              <a:rPr lang="ar-BH" sz="4800" dirty="0">
                <a:latin typeface="Calibri" panose="020F0502020204030204" pitchFamily="34" charset="0"/>
                <a:cs typeface="(AH) Manal Black" pitchFamily="2" charset="-78"/>
              </a:rPr>
              <a:t>سَنَتَعّلَّم كَيَف نَكْتُب فَقَرة قَصيرة</a:t>
            </a:r>
            <a:r>
              <a:rPr lang="en-US" sz="4800" dirty="0">
                <a:latin typeface="Calibri" panose="020F0502020204030204" pitchFamily="34" charset="0"/>
                <a:cs typeface="(AH) Manal Black" pitchFamily="2" charset="-78"/>
              </a:rPr>
              <a:t>.</a:t>
            </a: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167152EB-D574-4857-93E7-B0EBF18CC0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09" b="94892" l="5484" r="90000">
                        <a14:foregroundMark x1="40968" y1="95430" x2="13871" y2="91398"/>
                        <a14:foregroundMark x1="6774" y1="90054" x2="6774" y2="83871"/>
                        <a14:foregroundMark x1="26452" y1="52419" x2="17097" y2="37366"/>
                        <a14:foregroundMark x1="17097" y1="37366" x2="32903" y2="33065"/>
                        <a14:foregroundMark x1="32903" y1="33065" x2="36452" y2="36828"/>
                        <a14:foregroundMark x1="36452" y1="36828" x2="25161" y2="25269"/>
                        <a14:foregroundMark x1="25161" y1="25269" x2="23871" y2="25269"/>
                        <a14:foregroundMark x1="23871" y1="25269" x2="15806" y2="34140"/>
                        <a14:foregroundMark x1="7742" y1="34409" x2="7742" y2="34409"/>
                        <a14:foregroundMark x1="5484" y1="32796" x2="5484" y2="32796"/>
                        <a14:foregroundMark x1="29355" y1="36022" x2="32903" y2="400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66892" y="2945937"/>
            <a:ext cx="5395636" cy="68626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1A371DA-9CFB-427B-8A35-F30FAF008884}"/>
              </a:ext>
            </a:extLst>
          </p:cNvPr>
          <p:cNvSpPr/>
          <p:nvPr/>
        </p:nvSpPr>
        <p:spPr>
          <a:xfrm>
            <a:off x="4285497" y="3315278"/>
            <a:ext cx="3616696" cy="83099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r" rtl="1"/>
            <a:r>
              <a:rPr lang="ar-BH" sz="48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ماذا سَنَتَعَلَّم الْيَوْم: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AD4B8DC-E8DC-44C0-B7B1-7900B47D4217}"/>
              </a:ext>
            </a:extLst>
          </p:cNvPr>
          <p:cNvSpPr/>
          <p:nvPr/>
        </p:nvSpPr>
        <p:spPr>
          <a:xfrm>
            <a:off x="1481668" y="8979111"/>
            <a:ext cx="8182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ينشئُ نُصوصًا مَقْروءَةً </a:t>
            </a:r>
            <a:r>
              <a:rPr lang="ar-BH" sz="2400" u="sng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 يكتب فقرةً مضمنًا إياها جُمْلَةً رئيسية، تفاصيل داعمة، وخاتمة.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EE6C575-7186-42C5-8014-7C8236A5B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63" y="5494567"/>
            <a:ext cx="658834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1B6DCA18-BFCD-47AD-83AB-7FC8A8BC76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9" y="3557804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Table 38">
            <a:extLst>
              <a:ext uri="{FF2B5EF4-FFF2-40B4-BE49-F238E27FC236}">
                <a16:creationId xmlns:a16="http://schemas.microsoft.com/office/drawing/2014/main" id="{EEFA517B-BF79-42FB-9989-70EAA2F57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685767"/>
              </p:ext>
            </p:extLst>
          </p:nvPr>
        </p:nvGraphicFramePr>
        <p:xfrm>
          <a:off x="21450" y="3568915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28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7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allAtOnce"/>
      <p:bldP spid="12" grpId="1" build="allAtOnce"/>
      <p:bldP spid="12" grpId="2" build="allAtOnce"/>
      <p:bldP spid="12" grpId="3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020-10-04-21-03-52">
            <a:hlinkClick r:id="" action="ppaction://media"/>
            <a:extLst>
              <a:ext uri="{FF2B5EF4-FFF2-40B4-BE49-F238E27FC236}">
                <a16:creationId xmlns:a16="http://schemas.microsoft.com/office/drawing/2014/main" id="{70BA56E6-B04F-467B-A45A-EF592D705E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6195" y="1602440"/>
            <a:ext cx="6217920" cy="55667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7FDDC4-55B8-4249-A831-AA96F1783E2A}"/>
              </a:ext>
            </a:extLst>
          </p:cNvPr>
          <p:cNvSpPr txBox="1"/>
          <p:nvPr/>
        </p:nvSpPr>
        <p:spPr>
          <a:xfrm>
            <a:off x="4098516" y="7413985"/>
            <a:ext cx="3317966" cy="58477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200" dirty="0">
                <a:cs typeface="(AH) Manal Black" pitchFamily="2" charset="-78"/>
              </a:rPr>
              <a:t>الطّالِب الْمُبْدِع زايد علي.</a:t>
            </a:r>
            <a:endParaRPr lang="en-US" sz="3200" dirty="0"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EFF02F9-D4FE-408E-8E4B-F277D7E751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" y="6161513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1DE3A40A-B3FC-4807-9B01-BB1952D8F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" y="3613941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28DB0D93-504C-4702-B0F1-09633025F3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0456380"/>
              </p:ext>
            </p:extLst>
          </p:nvPr>
        </p:nvGraphicFramePr>
        <p:xfrm>
          <a:off x="9603" y="3613941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والأهداف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19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941E9FC-FD23-4296-8ECE-B92E63D28A72}"/>
              </a:ext>
            </a:extLst>
          </p:cNvPr>
          <p:cNvSpPr/>
          <p:nvPr/>
        </p:nvSpPr>
        <p:spPr>
          <a:xfrm>
            <a:off x="699603" y="310977"/>
            <a:ext cx="11402393" cy="132343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 algn="ctr" rtl="1"/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cs typeface="(AH) Manal Black" pitchFamily="2" charset="-78"/>
              </a:rPr>
              <a:t>كَتَبَ عُمَر فَقَرِة يَتَحَدَّثُ فيها عَنْ هِوايَتَهُ الْمُفَضَّلةِ، انْظر كَيْفَ ذَكرَ أَسْبابًا وَأَدِلَة وضَّحّت الْفِكْرَة الْعامة.</a:t>
            </a:r>
            <a:endParaRPr lang="ar-BH" sz="4400" dirty="0"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707B405-45B7-4BD3-8280-A36F4EBA9D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754" t="30492" r="29009" b="28945"/>
          <a:stretch/>
        </p:blipFill>
        <p:spPr>
          <a:xfrm>
            <a:off x="3145745" y="2712720"/>
            <a:ext cx="8298891" cy="57491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D9D42CB8-D3A1-41BF-B91B-7F86FADB41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07" b="93886" l="9752" r="89894">
                        <a14:foregroundMark x1="42730" y1="93450" x2="31028" y2="91048"/>
                        <a14:foregroundMark x1="18262" y1="75328" x2="18262" y2="75328"/>
                        <a14:foregroundMark x1="82447" y1="72926" x2="82447" y2="72926"/>
                        <a14:foregroundMark x1="41135" y1="93450" x2="41135" y2="93450"/>
                        <a14:foregroundMark x1="41135" y1="93450" x2="34929" y2="93886"/>
                        <a14:foregroundMark x1="48759" y1="89956" x2="42730" y2="91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6895" r="11579"/>
          <a:stretch/>
        </p:blipFill>
        <p:spPr>
          <a:xfrm rot="19923769">
            <a:off x="2063974" y="1698440"/>
            <a:ext cx="2068875" cy="1689399"/>
          </a:xfrm>
          <a:prstGeom prst="rect">
            <a:avLst/>
          </a:prstGeom>
        </p:spPr>
      </p:pic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092289C-E342-4041-9729-F3955E9A75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" y="66795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Picture 12" descr="A picture containing person&#10;&#10;Description automatically generated">
            <a:extLst>
              <a:ext uri="{FF2B5EF4-FFF2-40B4-BE49-F238E27FC236}">
                <a16:creationId xmlns:a16="http://schemas.microsoft.com/office/drawing/2014/main" id="{D7D2E787-3FD5-4648-9A4D-79F4AD511B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35488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4" name="Table 38">
            <a:extLst>
              <a:ext uri="{FF2B5EF4-FFF2-40B4-BE49-F238E27FC236}">
                <a16:creationId xmlns:a16="http://schemas.microsoft.com/office/drawing/2014/main" id="{B4DF180C-A43B-4C32-A266-2F6689586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2686347"/>
              </p:ext>
            </p:extLst>
          </p:nvPr>
        </p:nvGraphicFramePr>
        <p:xfrm>
          <a:off x="0" y="35669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EC464344-5E4D-4189-A57E-CAEC67D14490}"/>
              </a:ext>
            </a:extLst>
          </p:cNvPr>
          <p:cNvSpPr/>
          <p:nvPr/>
        </p:nvSpPr>
        <p:spPr>
          <a:xfrm>
            <a:off x="9082080" y="1990591"/>
            <a:ext cx="2362556" cy="59704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AE" sz="3600" dirty="0">
                <a:solidFill>
                  <a:srgbClr val="FF0000"/>
                </a:solidFill>
                <a:cs typeface="(AH) Manal Black" pitchFamily="2" charset="-78"/>
              </a:rPr>
              <a:t>الْفِكرةُ الرَّئيسة</a:t>
            </a:r>
            <a:endParaRPr lang="en-US" sz="36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0153B5-DB10-4A68-AB34-916F0966047D}"/>
              </a:ext>
            </a:extLst>
          </p:cNvPr>
          <p:cNvSpPr/>
          <p:nvPr/>
        </p:nvSpPr>
        <p:spPr>
          <a:xfrm>
            <a:off x="3929947" y="1956591"/>
            <a:ext cx="2362556" cy="597041"/>
          </a:xfrm>
          <a:prstGeom prst="rect">
            <a:avLst/>
          </a:prstGeom>
          <a:solidFill>
            <a:srgbClr val="97E4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الْأَدِلة الدّاعِمة</a:t>
            </a:r>
            <a:endParaRPr lang="en-US" sz="36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891A27-589F-49BC-BC8F-9E2B55FA7ECE}"/>
              </a:ext>
            </a:extLst>
          </p:cNvPr>
          <p:cNvSpPr/>
          <p:nvPr/>
        </p:nvSpPr>
        <p:spPr>
          <a:xfrm>
            <a:off x="4576742" y="8550001"/>
            <a:ext cx="2362557" cy="59359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الْجملة الْخِتاميَّةُ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287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9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765410-6D6D-4491-99C3-A84285B039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" t="-96" r="3196" b="4261"/>
          <a:stretch/>
        </p:blipFill>
        <p:spPr>
          <a:xfrm>
            <a:off x="1597111" y="2403421"/>
            <a:ext cx="10521358" cy="6234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id="{B602DD2A-8C6C-432C-B4F7-D33D676A3C2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93440" l="9752" r="89894">
                        <a14:foregroundMark x1="48050" y1="90957" x2="48050" y2="90957"/>
                        <a14:foregroundMark x1="68617" y1="57624" x2="36702" y2="59574"/>
                        <a14:foregroundMark x1="36879" y1="59574" x2="45745" y2="55142"/>
                        <a14:foregroundMark x1="45745" y1="55142" x2="53901" y2="54255"/>
                        <a14:foregroundMark x1="53901" y1="54255" x2="63475" y2="54965"/>
                        <a14:foregroundMark x1="63475" y1="54965" x2="65248" y2="61525"/>
                        <a14:foregroundMark x1="65248" y1="61525" x2="57979" y2="63830"/>
                        <a14:foregroundMark x1="57979" y1="63830" x2="35106" y2="61525"/>
                        <a14:foregroundMark x1="35106" y1="61525" x2="33156" y2="60993"/>
                        <a14:foregroundMark x1="35461" y1="60816" x2="44858" y2="59043"/>
                        <a14:foregroundMark x1="44858" y1="59043" x2="66844" y2="61525"/>
                        <a14:foregroundMark x1="66844" y1="61525" x2="71986" y2="59220"/>
                        <a14:foregroundMark x1="71986" y1="59043" x2="64716" y2="52660"/>
                        <a14:foregroundMark x1="64716" y1="52660" x2="54965" y2="50532"/>
                        <a14:foregroundMark x1="54965" y1="50532" x2="40248" y2="54433"/>
                        <a14:foregroundMark x1="40248" y1="54433" x2="36879" y2="58156"/>
                        <a14:foregroundMark x1="46809" y1="51773" x2="40957" y2="37057"/>
                        <a14:foregroundMark x1="40957" y1="37057" x2="52837" y2="30851"/>
                        <a14:foregroundMark x1="52837" y1="30851" x2="62057" y2="30674"/>
                        <a14:foregroundMark x1="62057" y1="30674" x2="66844" y2="32801"/>
                        <a14:foregroundMark x1="66489" y1="44504" x2="54078" y2="20745"/>
                        <a14:foregroundMark x1="54078" y1="20745" x2="55319" y2="43262"/>
                        <a14:foregroundMark x1="55319" y1="43262" x2="57270" y2="49645"/>
                        <a14:foregroundMark x1="56028" y1="49113" x2="40071" y2="26418"/>
                        <a14:foregroundMark x1="40071" y1="26418" x2="36348" y2="40603"/>
                        <a14:foregroundMark x1="36348" y1="40603" x2="39539" y2="48227"/>
                        <a14:foregroundMark x1="39539" y1="48227" x2="44858" y2="50532"/>
                        <a14:foregroundMark x1="40957" y1="48582" x2="38652" y2="39539"/>
                        <a14:foregroundMark x1="38652" y1="39539" x2="41135" y2="32092"/>
                        <a14:foregroundMark x1="41135" y1="32092" x2="47695" y2="28901"/>
                        <a14:foregroundMark x1="47695" y1="28901" x2="53546" y2="30319"/>
                        <a14:foregroundMark x1="53546" y1="30319" x2="64716" y2="51773"/>
                        <a14:foregroundMark x1="69149" y1="52837" x2="49468" y2="50355"/>
                        <a14:foregroundMark x1="48050" y1="44504" x2="45567" y2="35816"/>
                        <a14:foregroundMark x1="45567" y1="35816" x2="45567" y2="22695"/>
                        <a14:foregroundMark x1="45567" y1="22695" x2="35993" y2="57801"/>
                        <a14:foregroundMark x1="22695" y1="82801" x2="22695" y2="82801"/>
                        <a14:foregroundMark x1="22695" y1="82801" x2="17730" y2="82801"/>
                        <a14:foregroundMark x1="51241" y1="93440" x2="51241" y2="934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07" t="8138" r="12572" b="2998"/>
          <a:stretch/>
        </p:blipFill>
        <p:spPr>
          <a:xfrm>
            <a:off x="8718836" y="0"/>
            <a:ext cx="2468880" cy="312442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ECAAB2-7A41-4B81-A5C0-90743971C1C5}"/>
              </a:ext>
            </a:extLst>
          </p:cNvPr>
          <p:cNvSpPr txBox="1"/>
          <p:nvPr/>
        </p:nvSpPr>
        <p:spPr>
          <a:xfrm rot="20268615">
            <a:off x="2488667" y="3205756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solidFill>
                  <a:srgbClr val="FFC000"/>
                </a:solidFill>
                <a:cs typeface="(AH) Manal Black" pitchFamily="2" charset="-78"/>
              </a:rPr>
              <a:t>الْبِدايَة</a:t>
            </a:r>
            <a:endParaRPr lang="en-US" sz="4000" dirty="0">
              <a:solidFill>
                <a:srgbClr val="FFC000"/>
              </a:solidFill>
              <a:cs typeface="(AH) Manal Black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D5E18FF-9CFF-4079-805A-39A0A682EF0C}"/>
              </a:ext>
            </a:extLst>
          </p:cNvPr>
          <p:cNvSpPr txBox="1"/>
          <p:nvPr/>
        </p:nvSpPr>
        <p:spPr>
          <a:xfrm>
            <a:off x="1829149" y="5262990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solidFill>
                  <a:srgbClr val="FFC000"/>
                </a:solidFill>
                <a:cs typeface="(AH) Manal Black" pitchFamily="2" charset="-78"/>
              </a:rPr>
              <a:t>الْوسط</a:t>
            </a:r>
            <a:endParaRPr lang="en-US" sz="4000" dirty="0">
              <a:solidFill>
                <a:srgbClr val="FFC000"/>
              </a:solidFill>
              <a:cs typeface="(AH) Manal Black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C25845-2564-4C90-9B38-E93E57619E82}"/>
              </a:ext>
            </a:extLst>
          </p:cNvPr>
          <p:cNvSpPr txBox="1"/>
          <p:nvPr/>
        </p:nvSpPr>
        <p:spPr>
          <a:xfrm>
            <a:off x="1750264" y="7289502"/>
            <a:ext cx="19594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solidFill>
                  <a:srgbClr val="FFC000"/>
                </a:solidFill>
                <a:cs typeface="(AH) Manal Black" pitchFamily="2" charset="-78"/>
              </a:rPr>
              <a:t>النِّهاية</a:t>
            </a:r>
            <a:endParaRPr lang="en-US" sz="4000" dirty="0">
              <a:solidFill>
                <a:srgbClr val="FFC000"/>
              </a:solidFill>
              <a:cs typeface="(AH) Manal Black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93514CC-DD26-4250-A333-1E39B914FD39}"/>
              </a:ext>
            </a:extLst>
          </p:cNvPr>
          <p:cNvSpPr/>
          <p:nvPr/>
        </p:nvSpPr>
        <p:spPr>
          <a:xfrm>
            <a:off x="3022441" y="8637536"/>
            <a:ext cx="8182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ينشئُ نُصوصًا مَقْروءَةً </a:t>
            </a:r>
            <a:r>
              <a:rPr lang="ar-BH" sz="2400" u="sng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 يكتب فقرةً مضمنًا إياها جُمْلَةً رئيسية، تفاصيل داعمة، وخاتمة.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7CCA5DC-108A-4ABF-A18B-E5E5C4D76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8" y="6679557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5829130D-0230-4AA3-86B7-B218F8CCF4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2" y="3548837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637B711C-E619-4EB7-B21F-41C0209A55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5334641"/>
              </p:ext>
            </p:extLst>
          </p:nvPr>
        </p:nvGraphicFramePr>
        <p:xfrm>
          <a:off x="0" y="3566936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59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5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5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5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6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400"/>
                            </p:stCondLst>
                            <p:childTnLst>
                              <p:par>
                                <p:cTn id="57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400"/>
                            </p:stCondLst>
                            <p:childTnLst>
                              <p:par>
                                <p:cTn id="76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1" grpId="1" build="allAtOnce"/>
      <p:bldP spid="23" grpId="0" build="allAtOnce"/>
      <p:bldP spid="23" grpId="1" build="allAtOnce"/>
      <p:bldP spid="24" grpId="0" build="allAtOnce"/>
      <p:bldP spid="24" grpId="1" build="allAtOnce"/>
      <p:bldP spid="25" grpId="0" build="allAtOnce"/>
      <p:bldP spid="25" grpId="1" build="allAtOnce"/>
      <p:bldP spid="25" grpId="2" build="allAtOnce"/>
      <p:bldP spid="25" grpId="3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815D521-1D53-4431-B08A-CEDBD9E6CE2C}"/>
              </a:ext>
            </a:extLst>
          </p:cNvPr>
          <p:cNvSpPr/>
          <p:nvPr/>
        </p:nvSpPr>
        <p:spPr>
          <a:xfrm>
            <a:off x="3022441" y="8637536"/>
            <a:ext cx="81820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3600" dirty="0">
                <a:solidFill>
                  <a:srgbClr val="FF0000"/>
                </a:solidFill>
                <a:latin typeface="Tw Cen MT" panose="020B0602020104020603" pitchFamily="34" charset="0"/>
                <a:cs typeface="(AH) Manal Black" pitchFamily="2" charset="-78"/>
              </a:rPr>
              <a:t>*</a:t>
            </a:r>
            <a:r>
              <a:rPr lang="ar-AE" sz="2800" dirty="0"/>
              <a:t>  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ينشئُ نُصوصًا مَقْروءَةً </a:t>
            </a:r>
            <a:r>
              <a:rPr lang="ar-BH" sz="2400" u="sng" dirty="0">
                <a:solidFill>
                  <a:srgbClr val="FF0000"/>
                </a:solidFill>
                <a:latin typeface="Calibri" panose="020F0502020204030204" pitchFamily="34" charset="0"/>
                <a:cs typeface="(AH) Manal Black" pitchFamily="2" charset="-78"/>
              </a:rPr>
              <a:t>*</a:t>
            </a:r>
            <a:r>
              <a:rPr lang="ar-BH" sz="2400" u="sng" dirty="0">
                <a:latin typeface="Calibri" panose="020F0502020204030204" pitchFamily="34" charset="0"/>
                <a:cs typeface="(AH) Manal Black" pitchFamily="2" charset="-78"/>
              </a:rPr>
              <a:t> يكتب فقرةً مضمنًا إياها جُمْلَةً رئيسية، تفاصيل داعمة، وخاتمة.</a:t>
            </a:r>
            <a:r>
              <a:rPr lang="en-US" sz="2000" u="sng" dirty="0">
                <a:latin typeface="Calibri" panose="020F0502020204030204" pitchFamily="34" charset="0"/>
                <a:cs typeface="(AH) Manal Black" pitchFamily="2" charset="-78"/>
              </a:rPr>
              <a:t>.</a:t>
            </a:r>
            <a:endParaRPr lang="en-US" sz="2000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140D2A-F4F3-4C21-9768-D34607DDC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15" t="18653" r="25777" b="26386"/>
          <a:stretch/>
        </p:blipFill>
        <p:spPr>
          <a:xfrm>
            <a:off x="1661187" y="2032388"/>
            <a:ext cx="10515600" cy="6284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4CD01059-93DD-44D1-BB8A-EFB188E4F9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9357" b="97894" l="1064" r="98759">
                        <a14:foregroundMark x1="6206" y1="78271" x2="9220" y2="84146"/>
                        <a14:foregroundMark x1="9220" y1="84146" x2="25532" y2="91574"/>
                        <a14:foregroundMark x1="25532" y1="91574" x2="45922" y2="93570"/>
                        <a14:foregroundMark x1="45922" y1="93570" x2="60461" y2="91131"/>
                        <a14:foregroundMark x1="61170" y1="91131" x2="71454" y2="91796"/>
                        <a14:foregroundMark x1="71454" y1="91796" x2="81206" y2="89246"/>
                        <a14:foregroundMark x1="81206" y1="89246" x2="89539" y2="84479"/>
                        <a14:foregroundMark x1="89539" y1="84479" x2="92730" y2="78160"/>
                        <a14:foregroundMark x1="92730" y1="78160" x2="82092" y2="60532"/>
                        <a14:foregroundMark x1="82092" y1="60532" x2="76773" y2="55322"/>
                        <a14:foregroundMark x1="76773" y1="55322" x2="75887" y2="49778"/>
                        <a14:foregroundMark x1="75887" y1="49778" x2="70567" y2="44678"/>
                        <a14:foregroundMark x1="70567" y1="44678" x2="57624" y2="42461"/>
                        <a14:foregroundMark x1="57624" y1="42461" x2="36879" y2="43237"/>
                        <a14:foregroundMark x1="36879" y1="43237" x2="32624" y2="42794"/>
                        <a14:foregroundMark x1="32624" y1="42794" x2="25000" y2="53769"/>
                        <a14:foregroundMark x1="25000" y1="53769" x2="22163" y2="62860"/>
                        <a14:foregroundMark x1="20213" y1="63525" x2="11170" y2="63082"/>
                        <a14:foregroundMark x1="11170" y1="63082" x2="17021" y2="74834"/>
                        <a14:foregroundMark x1="17021" y1="74834" x2="21986" y2="80266"/>
                        <a14:foregroundMark x1="21986" y1="80266" x2="29433" y2="82705"/>
                        <a14:foregroundMark x1="23227" y1="75388" x2="38121" y2="85366"/>
                        <a14:foregroundMark x1="38121" y1="85366" x2="49468" y2="87029"/>
                        <a14:foregroundMark x1="49468" y1="87029" x2="61702" y2="85809"/>
                        <a14:foregroundMark x1="61702" y1="85809" x2="66312" y2="85809"/>
                        <a14:foregroundMark x1="86348" y1="75166" x2="69858" y2="85144"/>
                        <a14:foregroundMark x1="69858" y1="85144" x2="46099" y2="85588"/>
                        <a14:foregroundMark x1="8156" y1="60865" x2="23050" y2="53437"/>
                        <a14:foregroundMark x1="23050" y1="53437" x2="23227" y2="53437"/>
                        <a14:foregroundMark x1="9752" y1="52217" x2="9752" y2="52217"/>
                        <a14:foregroundMark x1="10993" y1="49778" x2="14716" y2="51441"/>
                        <a14:foregroundMark x1="11702" y1="52439" x2="6738" y2="51663"/>
                        <a14:foregroundMark x1="3546" y1="55322" x2="12057" y2="55322"/>
                        <a14:foregroundMark x1="34929" y1="39357" x2="34929" y2="39357"/>
                        <a14:foregroundMark x1="34929" y1="39357" x2="36525" y2="39800"/>
                        <a14:foregroundMark x1="91844" y1="60200" x2="85993" y2="58204"/>
                        <a14:foregroundMark x1="94858" y1="55543" x2="94858" y2="55543"/>
                        <a14:foregroundMark x1="87943" y1="92350" x2="79610" y2="95233"/>
                        <a14:foregroundMark x1="79610" y1="95233" x2="27482" y2="97007"/>
                        <a14:foregroundMark x1="27482" y1="97007" x2="15248" y2="95011"/>
                        <a14:foregroundMark x1="16312" y1="91574" x2="18617" y2="86031"/>
                        <a14:foregroundMark x1="18617" y1="86031" x2="28191" y2="82927"/>
                        <a14:foregroundMark x1="28191" y1="82927" x2="32270" y2="83814"/>
                        <a14:foregroundMark x1="33688" y1="86807" x2="22163" y2="87251"/>
                        <a14:foregroundMark x1="27482" y1="86031" x2="52305" y2="76386"/>
                        <a14:foregroundMark x1="52305" y1="76386" x2="55496" y2="81486"/>
                        <a14:foregroundMark x1="54610" y1="81486" x2="64362" y2="85809"/>
                        <a14:foregroundMark x1="66312" y1="87029" x2="87057" y2="84812"/>
                        <a14:foregroundMark x1="86702" y1="84812" x2="73936" y2="84146"/>
                        <a14:foregroundMark x1="73936" y1="84146" x2="66135" y2="86807"/>
                        <a14:foregroundMark x1="66135" y1="86807" x2="72518" y2="87694"/>
                        <a14:foregroundMark x1="64716" y1="84812" x2="46986" y2="79268"/>
                        <a14:foregroundMark x1="10106" y1="76829" x2="11170" y2="70732"/>
                        <a14:foregroundMark x1="11170" y1="70732" x2="11702" y2="70288"/>
                        <a14:foregroundMark x1="12057" y1="66408" x2="4433" y2="73503"/>
                        <a14:foregroundMark x1="4433" y1="83370" x2="13830" y2="94900"/>
                        <a14:foregroundMark x1="13830" y1="94900" x2="18262" y2="96452"/>
                        <a14:foregroundMark x1="24113" y1="96896" x2="45035" y2="98004"/>
                        <a14:foregroundMark x1="45035" y1="98004" x2="58156" y2="97118"/>
                        <a14:foregroundMark x1="95213" y1="88027" x2="96631" y2="81929"/>
                        <a14:foregroundMark x1="96631" y1="81929" x2="95567" y2="79712"/>
                        <a14:foregroundMark x1="92199" y1="91796" x2="92199" y2="91796"/>
                        <a14:foregroundMark x1="96099" y1="71508" x2="96099" y2="71508"/>
                        <a14:foregroundMark x1="74291" y1="46341" x2="69326" y2="41131"/>
                        <a14:foregroundMark x1="69326" y1="41131" x2="67376" y2="40576"/>
                        <a14:foregroundMark x1="69326" y1="40576" x2="71631" y2="41020"/>
                        <a14:foregroundMark x1="90603" y1="50776" x2="90603" y2="50776"/>
                        <a14:foregroundMark x1="90603" y1="52661" x2="90603" y2="52661"/>
                        <a14:foregroundMark x1="92553" y1="52217" x2="92553" y2="52217"/>
                        <a14:foregroundMark x1="94149" y1="55322" x2="94149" y2="55322"/>
                        <a14:foregroundMark x1="80142" y1="56098" x2="80142" y2="56098"/>
                        <a14:foregroundMark x1="6206" y1="67184" x2="4433" y2="74723"/>
                        <a14:foregroundMark x1="9043" y1="93016" x2="9043" y2="93016"/>
                        <a14:foregroundMark x1="1241" y1="84368" x2="1241" y2="79047"/>
                        <a14:foregroundMark x1="4433" y1="87029" x2="10106" y2="91353"/>
                        <a14:foregroundMark x1="10106" y1="91353" x2="19681" y2="93459"/>
                        <a14:foregroundMark x1="19681" y1="93459" x2="30674" y2="93681"/>
                        <a14:foregroundMark x1="30674" y1="93681" x2="60461" y2="83814"/>
                        <a14:foregroundMark x1="66312" y1="85588" x2="56560" y2="88581"/>
                        <a14:foregroundMark x1="56560" y1="88581" x2="45035" y2="88914"/>
                        <a14:foregroundMark x1="64716" y1="88914" x2="83865" y2="84368"/>
                        <a14:foregroundMark x1="83865" y1="84368" x2="84043" y2="84368"/>
                        <a14:foregroundMark x1="98759" y1="80710" x2="98050" y2="76164"/>
                        <a14:foregroundMark x1="79433" y1="76164" x2="71277" y2="58204"/>
                        <a14:foregroundMark x1="71277" y1="58204" x2="50355" y2="60976"/>
                        <a14:foregroundMark x1="50355" y1="60976" x2="41489" y2="65743"/>
                        <a14:foregroundMark x1="41489" y1="65743" x2="44149" y2="72616"/>
                        <a14:foregroundMark x1="44149" y1="72616" x2="55142" y2="75610"/>
                        <a14:foregroundMark x1="55142" y1="75610" x2="70035" y2="76164"/>
                        <a14:foregroundMark x1="65426" y1="67627" x2="55851" y2="66408"/>
                        <a14:foregroundMark x1="55851" y1="66408" x2="11525" y2="80931"/>
                        <a14:foregroundMark x1="11525" y1="80931" x2="27482" y2="88359"/>
                        <a14:foregroundMark x1="27482" y1="88359" x2="52660" y2="90355"/>
                        <a14:foregroundMark x1="68972" y1="70510" x2="57270" y2="67517"/>
                        <a14:foregroundMark x1="57270" y1="67517" x2="53014" y2="61086"/>
                        <a14:foregroundMark x1="53014" y1="61086" x2="59397" y2="56763"/>
                        <a14:foregroundMark x1="59397" y1="56763" x2="70035" y2="64412"/>
                        <a14:foregroundMark x1="70035" y1="64412" x2="71986" y2="76386"/>
                        <a14:foregroundMark x1="71277" y1="78492" x2="63121" y2="74834"/>
                        <a14:foregroundMark x1="63121" y1="74834" x2="56560" y2="60532"/>
                        <a14:foregroundMark x1="56560" y1="60532" x2="56560" y2="52217"/>
                        <a14:foregroundMark x1="56560" y1="52217" x2="65780" y2="52217"/>
                        <a14:foregroundMark x1="65780" y1="52217" x2="71277" y2="54878"/>
                        <a14:foregroundMark x1="71277" y1="54878" x2="60638" y2="52993"/>
                        <a14:foregroundMark x1="60638" y1="52993" x2="38830" y2="55987"/>
                        <a14:foregroundMark x1="38830" y1="55987" x2="32979" y2="60200"/>
                        <a14:foregroundMark x1="32979" y1="60200" x2="44504" y2="77384"/>
                        <a14:foregroundMark x1="44149" y1="78049" x2="35106" y2="78049"/>
                        <a14:foregroundMark x1="35106" y1="78049" x2="20567" y2="62084"/>
                        <a14:foregroundMark x1="20567" y1="62084" x2="34752" y2="49557"/>
                        <a14:foregroundMark x1="34752" y1="49557" x2="42730" y2="46341"/>
                        <a14:foregroundMark x1="42730" y1="46341" x2="44149" y2="46120"/>
                        <a14:foregroundMark x1="41135" y1="49557" x2="40426" y2="57206"/>
                        <a14:foregroundMark x1="40426" y1="57206" x2="42730" y2="60643"/>
                        <a14:backgroundMark x1="10993" y1="56098" x2="10993" y2="56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938"/>
          <a:stretch/>
        </p:blipFill>
        <p:spPr>
          <a:xfrm>
            <a:off x="1640525" y="317333"/>
            <a:ext cx="1931918" cy="1859838"/>
          </a:xfrm>
          <a:prstGeom prst="rect">
            <a:avLst/>
          </a:prstGeom>
        </p:spPr>
      </p:pic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FFCF9FF-2C42-4DF9-BD08-967826048C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0" y="7297622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1FC71B41-2924-4B1D-8C1C-79A96FEB71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2" y="3656673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B1AA6059-3FCF-4FD1-81E4-1CE31E813F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764274"/>
              </p:ext>
            </p:extLst>
          </p:nvPr>
        </p:nvGraphicFramePr>
        <p:xfrm>
          <a:off x="0" y="3624477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4854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2" name="camera.wav"/>
          </p:stSnd>
        </p:sndAc>
      </p:transition>
    </mc:Choice>
    <mc:Fallback xmlns="">
      <p:transition spd="slow">
        <p:fade/>
        <p:sndAc>
          <p:stSnd>
            <p:snd r:embed="rId8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400"/>
                            </p:stCondLst>
                            <p:childTnLst>
                              <p:par>
                                <p:cTn id="12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00"/>
                            </p:stCondLst>
                            <p:childTnLst>
                              <p:par>
                                <p:cTn id="31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allAtOnce"/>
      <p:bldP spid="15" grpId="1" build="allAtOnce"/>
      <p:bldP spid="15" grpId="2" build="allAtOnce"/>
      <p:bldP spid="15" grpId="3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1457</TotalTime>
  <Words>822</Words>
  <Application>Microsoft Office PowerPoint</Application>
  <PresentationFormat>A3 Paper (297x420 mm)</PresentationFormat>
  <Paragraphs>296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Segoe UI Semibold</vt:lpstr>
      <vt:lpstr>Simplified Arabic Fixed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tekhnologic</dc:creator>
  <cp:lastModifiedBy>Sana Nader Ahmed  Aljafari</cp:lastModifiedBy>
  <cp:revision>289</cp:revision>
  <dcterms:created xsi:type="dcterms:W3CDTF">2016-12-18T03:02:54Z</dcterms:created>
  <dcterms:modified xsi:type="dcterms:W3CDTF">2021-10-11T05:59:40Z</dcterms:modified>
</cp:coreProperties>
</file>