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  <p:sldMasterId id="2147483863" r:id="rId2"/>
    <p:sldMasterId id="2147483877" r:id="rId3"/>
    <p:sldMasterId id="2147483889" r:id="rId4"/>
    <p:sldMasterId id="2147483901" r:id="rId5"/>
    <p:sldMasterId id="2147483914" r:id="rId6"/>
    <p:sldMasterId id="2147483928" r:id="rId7"/>
    <p:sldMasterId id="2147483940" r:id="rId8"/>
    <p:sldMasterId id="2147483952" r:id="rId9"/>
    <p:sldMasterId id="2147483976" r:id="rId10"/>
    <p:sldMasterId id="2147483988" r:id="rId11"/>
    <p:sldMasterId id="2147484004" r:id="rId12"/>
  </p:sldMasterIdLst>
  <p:sldIdLst>
    <p:sldId id="272" r:id="rId13"/>
    <p:sldId id="278" r:id="rId14"/>
    <p:sldId id="399" r:id="rId15"/>
    <p:sldId id="284" r:id="rId16"/>
    <p:sldId id="285" r:id="rId17"/>
    <p:sldId id="5460" r:id="rId18"/>
    <p:sldId id="5527" r:id="rId19"/>
    <p:sldId id="5078" r:id="rId20"/>
    <p:sldId id="5081" r:id="rId21"/>
    <p:sldId id="5083" r:id="rId22"/>
    <p:sldId id="5526" r:id="rId23"/>
    <p:sldId id="328" r:id="rId24"/>
    <p:sldId id="5502" r:id="rId25"/>
    <p:sldId id="4897" r:id="rId26"/>
    <p:sldId id="5524" r:id="rId27"/>
    <p:sldId id="5521" r:id="rId28"/>
    <p:sldId id="261" r:id="rId29"/>
    <p:sldId id="5525" r:id="rId30"/>
    <p:sldId id="297" r:id="rId31"/>
    <p:sldId id="392" r:id="rId32"/>
    <p:sldId id="5528" r:id="rId33"/>
    <p:sldId id="5534" r:id="rId34"/>
    <p:sldId id="5535" r:id="rId35"/>
    <p:sldId id="5476" r:id="rId36"/>
    <p:sldId id="268" r:id="rId37"/>
    <p:sldId id="5529" r:id="rId38"/>
    <p:sldId id="5530" r:id="rId39"/>
    <p:sldId id="5531" r:id="rId40"/>
    <p:sldId id="397" r:id="rId41"/>
    <p:sldId id="5536" r:id="rId42"/>
    <p:sldId id="5537" r:id="rId43"/>
    <p:sldId id="5072" r:id="rId44"/>
    <p:sldId id="553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6600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6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 /><Relationship Id="rId18" Type="http://schemas.openxmlformats.org/officeDocument/2006/relationships/slide" Target="slides/slide6.xml" /><Relationship Id="rId26" Type="http://schemas.openxmlformats.org/officeDocument/2006/relationships/slide" Target="slides/slide14.xml" /><Relationship Id="rId39" Type="http://schemas.openxmlformats.org/officeDocument/2006/relationships/slide" Target="slides/slide27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9.xml" /><Relationship Id="rId34" Type="http://schemas.openxmlformats.org/officeDocument/2006/relationships/slide" Target="slides/slide22.xml" /><Relationship Id="rId42" Type="http://schemas.openxmlformats.org/officeDocument/2006/relationships/slide" Target="slides/slide30.xml" /><Relationship Id="rId47" Type="http://schemas.openxmlformats.org/officeDocument/2006/relationships/viewProps" Target="viewProps.xml" /><Relationship Id="rId7" Type="http://schemas.openxmlformats.org/officeDocument/2006/relationships/slideMaster" Target="slideMasters/slideMaster7.xml" /><Relationship Id="rId12" Type="http://schemas.openxmlformats.org/officeDocument/2006/relationships/slideMaster" Target="slideMasters/slideMaster12.xml" /><Relationship Id="rId17" Type="http://schemas.openxmlformats.org/officeDocument/2006/relationships/slide" Target="slides/slide5.xml" /><Relationship Id="rId25" Type="http://schemas.openxmlformats.org/officeDocument/2006/relationships/slide" Target="slides/slide13.xml" /><Relationship Id="rId33" Type="http://schemas.openxmlformats.org/officeDocument/2006/relationships/slide" Target="slides/slide21.xml" /><Relationship Id="rId38" Type="http://schemas.openxmlformats.org/officeDocument/2006/relationships/slide" Target="slides/slide26.xml" /><Relationship Id="rId46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4.xml" /><Relationship Id="rId20" Type="http://schemas.openxmlformats.org/officeDocument/2006/relationships/slide" Target="slides/slide8.xml" /><Relationship Id="rId29" Type="http://schemas.openxmlformats.org/officeDocument/2006/relationships/slide" Target="slides/slide17.xml" /><Relationship Id="rId41" Type="http://schemas.openxmlformats.org/officeDocument/2006/relationships/slide" Target="slides/slide29.xml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Relationship Id="rId11" Type="http://schemas.openxmlformats.org/officeDocument/2006/relationships/slideMaster" Target="slideMasters/slideMaster11.xml" /><Relationship Id="rId24" Type="http://schemas.openxmlformats.org/officeDocument/2006/relationships/slide" Target="slides/slide12.xml" /><Relationship Id="rId32" Type="http://schemas.openxmlformats.org/officeDocument/2006/relationships/slide" Target="slides/slide20.xml" /><Relationship Id="rId37" Type="http://schemas.openxmlformats.org/officeDocument/2006/relationships/slide" Target="slides/slide25.xml" /><Relationship Id="rId40" Type="http://schemas.openxmlformats.org/officeDocument/2006/relationships/slide" Target="slides/slide28.xml" /><Relationship Id="rId45" Type="http://schemas.openxmlformats.org/officeDocument/2006/relationships/slide" Target="slides/slide33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3.xml" /><Relationship Id="rId23" Type="http://schemas.openxmlformats.org/officeDocument/2006/relationships/slide" Target="slides/slide11.xml" /><Relationship Id="rId28" Type="http://schemas.openxmlformats.org/officeDocument/2006/relationships/slide" Target="slides/slide16.xml" /><Relationship Id="rId36" Type="http://schemas.openxmlformats.org/officeDocument/2006/relationships/slide" Target="slides/slide24.xml" /><Relationship Id="rId49" Type="http://schemas.openxmlformats.org/officeDocument/2006/relationships/tableStyles" Target="tableStyles.xml" /><Relationship Id="rId10" Type="http://schemas.openxmlformats.org/officeDocument/2006/relationships/slideMaster" Target="slideMasters/slideMaster10.xml" /><Relationship Id="rId19" Type="http://schemas.openxmlformats.org/officeDocument/2006/relationships/slide" Target="slides/slide7.xml" /><Relationship Id="rId31" Type="http://schemas.openxmlformats.org/officeDocument/2006/relationships/slide" Target="slides/slide19.xml" /><Relationship Id="rId44" Type="http://schemas.openxmlformats.org/officeDocument/2006/relationships/slide" Target="slides/slide32.xml" /><Relationship Id="rId4" Type="http://schemas.openxmlformats.org/officeDocument/2006/relationships/slideMaster" Target="slideMasters/slideMaster4.xml" /><Relationship Id="rId9" Type="http://schemas.openxmlformats.org/officeDocument/2006/relationships/slideMaster" Target="slideMasters/slideMaster9.xml" /><Relationship Id="rId14" Type="http://schemas.openxmlformats.org/officeDocument/2006/relationships/slide" Target="slides/slide2.xml" /><Relationship Id="rId22" Type="http://schemas.openxmlformats.org/officeDocument/2006/relationships/slide" Target="slides/slide10.xml" /><Relationship Id="rId27" Type="http://schemas.openxmlformats.org/officeDocument/2006/relationships/slide" Target="slides/slide15.xml" /><Relationship Id="rId30" Type="http://schemas.openxmlformats.org/officeDocument/2006/relationships/slide" Target="slides/slide18.xml" /><Relationship Id="rId35" Type="http://schemas.openxmlformats.org/officeDocument/2006/relationships/slide" Target="slides/slide23.xml" /><Relationship Id="rId43" Type="http://schemas.openxmlformats.org/officeDocument/2006/relationships/slide" Target="slides/slide31.xml" /><Relationship Id="rId48" Type="http://schemas.openxmlformats.org/officeDocument/2006/relationships/theme" Target="theme/theme1.xml" /><Relationship Id="rId8" Type="http://schemas.openxmlformats.org/officeDocument/2006/relationships/slideMaster" Target="slideMasters/slideMaster8.xml" 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1.xml" 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Master" Target="../slideMasters/slideMaster1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Master" Target="../slideMasters/slideMaster1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slideMaster" Target="../slideMasters/slideMaster6.xml" /><Relationship Id="rId1" Type="http://schemas.openxmlformats.org/officeDocument/2006/relationships/audio" Target="../media/audio1.wav" /><Relationship Id="rId4" Type="http://schemas.openxmlformats.org/officeDocument/2006/relationships/audio" Target="../media/audio1.wav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80998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2214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69657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9026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29586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902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599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88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369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7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929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639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337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607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971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14DF-C1C4-4578-9BFA-3FCD72C1C67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41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E2DE7-4126-402F-BE85-BACA4FCBD9C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2763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410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0668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8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60F7-BA12-4D4F-9F41-44C5A5D02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17EDA-D153-4458-9306-0AB0E695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2ABFC-FAD1-47C2-A8E4-71B5842D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D77B-A55A-4134-9AAE-8A6BE07C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E5A1E-48DE-4D84-A34F-C81D4E5F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749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02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469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365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080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175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369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81970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5F97B5D-B28E-47FF-9DB0-CB72A360F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8" y="6480016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4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5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FA73-CB85-4207-978E-B2623244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C40D3-6A6A-4A2B-9174-3F31F6E58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DE37-8B70-42B7-A869-0C079C3B1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07AB-5DA2-48FB-999F-AB8D9A66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35D5E-D577-4E84-9DE8-09FA069D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567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8999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0215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4963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9812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212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2121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1632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8760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0912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01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4004-F3BD-440A-AA8A-AD72BDD7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6A87B-6E20-404A-A30C-FA442118E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E47A3-339D-43BE-93CB-F962FE41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0149D-1987-4222-901E-40648E3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B4FB-00B1-4EBF-9DFE-C3302B6F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190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78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5BA7-8304-44F3-A0B6-F9D432E99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14C2B-C9FF-443B-AD0F-D220CF41C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23EEC-E100-4256-B3AA-0E88221D8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0326A-65AA-4FCB-AA07-3E3F3730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C5EDDC-0161-4F3D-9FBC-ADA9E667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99FE4-FBCE-46E5-894D-5A1AA6975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25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4E9B-4B70-43F8-8D5B-66403B92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48DB1-0E8D-456F-9622-691BD08F7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4ACFF-A2B0-45BF-B725-26D293A94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2A4E64-AB7C-4994-8DE2-B3A0493EF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33FC5-C1D8-4B50-8C58-D6FC9E706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1F730-2FB5-41D0-B8F9-69DA95C16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7DAAC-E6C7-4416-8427-3A4EEB58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7A7856-3B2E-4EA8-A6D0-8952E76F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92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A52D-916F-4ACD-BFAF-8EBF90CE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47358-C9D5-4B27-92E5-EEBD03E4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F9C7A-82C0-4D89-B08B-E72F428C8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8C7FD-B2BF-4414-93EF-CA76D041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11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74096-A150-414A-9214-4B384713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EF1AD-A83A-4562-B556-7F7D6D4BA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4484A-5C0F-4C47-91A7-4B71E8D6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78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BA08-ABF0-4294-A861-3161BE1F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E2D78-1D7D-434A-9A46-ACBC0399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D221B-F259-4AD5-B2C4-E30782DB4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A7F53-FBFE-45DA-BAEF-3F910EBF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005A4-AAB4-4704-A0F9-A3C0DC4D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06CF1-A4EE-401B-811F-6DCC9277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6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5802-D2B9-4570-8E98-AAE8BDD7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74E40-ED83-4EF3-9E73-635911F69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8454D-ABD3-45A7-B5E3-9FC8D0D4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21A41-04AA-4738-B128-FC26E0722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A28E5-BC7D-48DD-8944-CC159CF7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F2C39-3A9C-4746-BE11-51C8EEA8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75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AB03-13CE-496F-8D5A-FF63726FA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1B34F-2459-4A74-95AC-D459836D8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B3992-FC46-427F-958D-3859D539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EDD7A-0373-4633-9C60-69DCABD9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B4D98-3BA9-4F05-8D22-86B7DA37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35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B53E1E-D529-47E3-8AF1-84EB6BDF8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190A1-89C1-4A25-9314-4014AF856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45E8F-6406-4568-929E-11293382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11264-E75B-42E3-92C6-F07F201A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38E32-5DB3-49AA-B034-20AA9566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44" y="2291"/>
            <a:ext cx="12192000" cy="6858027"/>
            <a:chOff x="483" y="1718"/>
            <a:chExt cx="9144000" cy="5143520"/>
          </a:xfrm>
        </p:grpSpPr>
        <p:sp>
          <p:nvSpPr>
            <p:cNvPr id="10" name="Google Shape;10;p2"/>
            <p:cNvSpPr/>
            <p:nvPr/>
          </p:nvSpPr>
          <p:spPr>
            <a:xfrm>
              <a:off x="680547" y="421238"/>
              <a:ext cx="235872" cy="106656"/>
            </a:xfrm>
            <a:custGeom>
              <a:avLst/>
              <a:gdLst/>
              <a:ahLst/>
              <a:cxnLst/>
              <a:rect l="l" t="t" r="r" b="b"/>
              <a:pathLst>
                <a:path w="7371" h="3333" extrusionOk="0">
                  <a:moveTo>
                    <a:pt x="6465" y="0"/>
                  </a:moveTo>
                  <a:cubicBezTo>
                    <a:pt x="6422" y="0"/>
                    <a:pt x="6379" y="4"/>
                    <a:pt x="6335" y="11"/>
                  </a:cubicBezTo>
                  <a:cubicBezTo>
                    <a:pt x="4204" y="356"/>
                    <a:pt x="2263" y="939"/>
                    <a:pt x="596" y="1737"/>
                  </a:cubicBezTo>
                  <a:cubicBezTo>
                    <a:pt x="179" y="1939"/>
                    <a:pt x="1" y="2440"/>
                    <a:pt x="203" y="2856"/>
                  </a:cubicBezTo>
                  <a:cubicBezTo>
                    <a:pt x="346" y="3154"/>
                    <a:pt x="644" y="3332"/>
                    <a:pt x="953" y="3332"/>
                  </a:cubicBezTo>
                  <a:cubicBezTo>
                    <a:pt x="1084" y="3332"/>
                    <a:pt x="1203" y="3309"/>
                    <a:pt x="1322" y="3249"/>
                  </a:cubicBezTo>
                  <a:cubicBezTo>
                    <a:pt x="2846" y="2511"/>
                    <a:pt x="4620" y="1975"/>
                    <a:pt x="6597" y="1666"/>
                  </a:cubicBezTo>
                  <a:cubicBezTo>
                    <a:pt x="7061" y="1582"/>
                    <a:pt x="7371" y="1154"/>
                    <a:pt x="7287" y="701"/>
                  </a:cubicBezTo>
                  <a:cubicBezTo>
                    <a:pt x="7223" y="293"/>
                    <a:pt x="6867" y="0"/>
                    <a:pt x="6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8483" y="826102"/>
              <a:ext cx="233184" cy="117856"/>
            </a:xfrm>
            <a:custGeom>
              <a:avLst/>
              <a:gdLst/>
              <a:ahLst/>
              <a:cxnLst/>
              <a:rect l="l" t="t" r="r" b="b"/>
              <a:pathLst>
                <a:path w="7287" h="3683" extrusionOk="0">
                  <a:moveTo>
                    <a:pt x="6336" y="1"/>
                  </a:moveTo>
                  <a:cubicBezTo>
                    <a:pt x="6212" y="1"/>
                    <a:pt x="6085" y="28"/>
                    <a:pt x="5965" y="86"/>
                  </a:cubicBezTo>
                  <a:cubicBezTo>
                    <a:pt x="4382" y="872"/>
                    <a:pt x="2620" y="1527"/>
                    <a:pt x="715" y="2039"/>
                  </a:cubicBezTo>
                  <a:cubicBezTo>
                    <a:pt x="262" y="2158"/>
                    <a:pt x="0" y="2622"/>
                    <a:pt x="119" y="3063"/>
                  </a:cubicBezTo>
                  <a:cubicBezTo>
                    <a:pt x="227" y="3432"/>
                    <a:pt x="560" y="3682"/>
                    <a:pt x="929" y="3682"/>
                  </a:cubicBezTo>
                  <a:cubicBezTo>
                    <a:pt x="1000" y="3682"/>
                    <a:pt x="1072" y="3670"/>
                    <a:pt x="1143" y="3658"/>
                  </a:cubicBezTo>
                  <a:cubicBezTo>
                    <a:pt x="3156" y="3111"/>
                    <a:pt x="5025" y="2420"/>
                    <a:pt x="6704" y="1587"/>
                  </a:cubicBezTo>
                  <a:cubicBezTo>
                    <a:pt x="7120" y="1384"/>
                    <a:pt x="7287" y="884"/>
                    <a:pt x="7085" y="467"/>
                  </a:cubicBezTo>
                  <a:cubicBezTo>
                    <a:pt x="6940" y="171"/>
                    <a:pt x="6645" y="1"/>
                    <a:pt x="6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4627" y="583798"/>
              <a:ext cx="179456" cy="193664"/>
            </a:xfrm>
            <a:custGeom>
              <a:avLst/>
              <a:gdLst/>
              <a:ahLst/>
              <a:cxnLst/>
              <a:rect l="l" t="t" r="r" b="b"/>
              <a:pathLst>
                <a:path w="5608" h="6052" extrusionOk="0">
                  <a:moveTo>
                    <a:pt x="4665" y="0"/>
                  </a:moveTo>
                  <a:cubicBezTo>
                    <a:pt x="4438" y="0"/>
                    <a:pt x="4213" y="93"/>
                    <a:pt x="4048" y="277"/>
                  </a:cubicBezTo>
                  <a:cubicBezTo>
                    <a:pt x="3632" y="753"/>
                    <a:pt x="3227" y="1253"/>
                    <a:pt x="2858" y="1789"/>
                  </a:cubicBezTo>
                  <a:cubicBezTo>
                    <a:pt x="2155" y="2789"/>
                    <a:pt x="1310" y="3741"/>
                    <a:pt x="369" y="4587"/>
                  </a:cubicBezTo>
                  <a:cubicBezTo>
                    <a:pt x="24" y="4896"/>
                    <a:pt x="0" y="5432"/>
                    <a:pt x="310" y="5777"/>
                  </a:cubicBezTo>
                  <a:cubicBezTo>
                    <a:pt x="476" y="5956"/>
                    <a:pt x="703" y="6051"/>
                    <a:pt x="929" y="6051"/>
                  </a:cubicBezTo>
                  <a:cubicBezTo>
                    <a:pt x="1131" y="6051"/>
                    <a:pt x="1334" y="5980"/>
                    <a:pt x="1488" y="5837"/>
                  </a:cubicBezTo>
                  <a:cubicBezTo>
                    <a:pt x="2524" y="4896"/>
                    <a:pt x="3453" y="3860"/>
                    <a:pt x="4227" y="2741"/>
                  </a:cubicBezTo>
                  <a:cubicBezTo>
                    <a:pt x="4560" y="2265"/>
                    <a:pt x="4917" y="1812"/>
                    <a:pt x="5298" y="1396"/>
                  </a:cubicBezTo>
                  <a:cubicBezTo>
                    <a:pt x="5608" y="1050"/>
                    <a:pt x="5572" y="527"/>
                    <a:pt x="5227" y="217"/>
                  </a:cubicBezTo>
                  <a:cubicBezTo>
                    <a:pt x="5065" y="72"/>
                    <a:pt x="4864" y="0"/>
                    <a:pt x="4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44803" y="408214"/>
              <a:ext cx="239296" cy="64448"/>
            </a:xfrm>
            <a:custGeom>
              <a:avLst/>
              <a:gdLst/>
              <a:ahLst/>
              <a:cxnLst/>
              <a:rect l="l" t="t" r="r" b="b"/>
              <a:pathLst>
                <a:path w="7478" h="2014" extrusionOk="0">
                  <a:moveTo>
                    <a:pt x="833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69" y="1680"/>
                    <a:pt x="833" y="1680"/>
                  </a:cubicBezTo>
                  <a:cubicBezTo>
                    <a:pt x="2560" y="1692"/>
                    <a:pt x="4417" y="1799"/>
                    <a:pt x="6513" y="2013"/>
                  </a:cubicBezTo>
                  <a:lnTo>
                    <a:pt x="6596" y="2013"/>
                  </a:lnTo>
                  <a:cubicBezTo>
                    <a:pt x="7025" y="2013"/>
                    <a:pt x="7382" y="1692"/>
                    <a:pt x="7430" y="1263"/>
                  </a:cubicBezTo>
                  <a:cubicBezTo>
                    <a:pt x="7477" y="811"/>
                    <a:pt x="7144" y="394"/>
                    <a:pt x="6679" y="346"/>
                  </a:cubicBezTo>
                  <a:cubicBezTo>
                    <a:pt x="4524" y="132"/>
                    <a:pt x="2619" y="25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02115" y="375990"/>
              <a:ext cx="207680" cy="162560"/>
            </a:xfrm>
            <a:custGeom>
              <a:avLst/>
              <a:gdLst/>
              <a:ahLst/>
              <a:cxnLst/>
              <a:rect l="l" t="t" r="r" b="b"/>
              <a:pathLst>
                <a:path w="6490" h="5080" extrusionOk="0">
                  <a:moveTo>
                    <a:pt x="5568" y="0"/>
                  </a:moveTo>
                  <a:cubicBezTo>
                    <a:pt x="5349" y="0"/>
                    <a:pt x="5130" y="87"/>
                    <a:pt x="4965" y="258"/>
                  </a:cubicBezTo>
                  <a:cubicBezTo>
                    <a:pt x="4727" y="508"/>
                    <a:pt x="4477" y="758"/>
                    <a:pt x="4227" y="1008"/>
                  </a:cubicBezTo>
                  <a:cubicBezTo>
                    <a:pt x="3203" y="2008"/>
                    <a:pt x="1989" y="2853"/>
                    <a:pt x="608" y="3484"/>
                  </a:cubicBezTo>
                  <a:cubicBezTo>
                    <a:pt x="191" y="3675"/>
                    <a:pt x="0" y="4175"/>
                    <a:pt x="203" y="4592"/>
                  </a:cubicBezTo>
                  <a:cubicBezTo>
                    <a:pt x="346" y="4901"/>
                    <a:pt x="643" y="5080"/>
                    <a:pt x="965" y="5080"/>
                  </a:cubicBezTo>
                  <a:cubicBezTo>
                    <a:pt x="1072" y="5080"/>
                    <a:pt x="1191" y="5056"/>
                    <a:pt x="1310" y="5008"/>
                  </a:cubicBezTo>
                  <a:cubicBezTo>
                    <a:pt x="2870" y="4282"/>
                    <a:pt x="4239" y="3342"/>
                    <a:pt x="5406" y="2187"/>
                  </a:cubicBezTo>
                  <a:cubicBezTo>
                    <a:pt x="5668" y="1937"/>
                    <a:pt x="5918" y="1675"/>
                    <a:pt x="6168" y="1413"/>
                  </a:cubicBezTo>
                  <a:cubicBezTo>
                    <a:pt x="6489" y="1079"/>
                    <a:pt x="6477" y="556"/>
                    <a:pt x="6144" y="234"/>
                  </a:cubicBezTo>
                  <a:cubicBezTo>
                    <a:pt x="5982" y="78"/>
                    <a:pt x="5775" y="0"/>
                    <a:pt x="5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10563" y="442966"/>
              <a:ext cx="239680" cy="83008"/>
            </a:xfrm>
            <a:custGeom>
              <a:avLst/>
              <a:gdLst/>
              <a:ahLst/>
              <a:cxnLst/>
              <a:rect l="l" t="t" r="r" b="b"/>
              <a:pathLst>
                <a:path w="7490" h="2594" extrusionOk="0">
                  <a:moveTo>
                    <a:pt x="882" y="0"/>
                  </a:moveTo>
                  <a:cubicBezTo>
                    <a:pt x="480" y="0"/>
                    <a:pt x="124" y="293"/>
                    <a:pt x="60" y="713"/>
                  </a:cubicBezTo>
                  <a:cubicBezTo>
                    <a:pt x="0" y="1165"/>
                    <a:pt x="310" y="1594"/>
                    <a:pt x="762" y="1665"/>
                  </a:cubicBezTo>
                  <a:cubicBezTo>
                    <a:pt x="2679" y="1951"/>
                    <a:pt x="4620" y="2272"/>
                    <a:pt x="6453" y="2582"/>
                  </a:cubicBezTo>
                  <a:cubicBezTo>
                    <a:pt x="6501" y="2594"/>
                    <a:pt x="6548" y="2594"/>
                    <a:pt x="6596" y="2594"/>
                  </a:cubicBezTo>
                  <a:cubicBezTo>
                    <a:pt x="6989" y="2594"/>
                    <a:pt x="7346" y="2308"/>
                    <a:pt x="7418" y="1903"/>
                  </a:cubicBezTo>
                  <a:cubicBezTo>
                    <a:pt x="7489" y="1439"/>
                    <a:pt x="7191" y="1010"/>
                    <a:pt x="6727" y="939"/>
                  </a:cubicBezTo>
                  <a:cubicBezTo>
                    <a:pt x="4894" y="629"/>
                    <a:pt x="2941" y="296"/>
                    <a:pt x="1012" y="10"/>
                  </a:cubicBezTo>
                  <a:cubicBezTo>
                    <a:pt x="968" y="3"/>
                    <a:pt x="925" y="0"/>
                    <a:pt x="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68067" y="74710"/>
              <a:ext cx="153184" cy="213152"/>
            </a:xfrm>
            <a:custGeom>
              <a:avLst/>
              <a:gdLst/>
              <a:ahLst/>
              <a:cxnLst/>
              <a:rect l="l" t="t" r="r" b="b"/>
              <a:pathLst>
                <a:path w="4787" h="6661" extrusionOk="0">
                  <a:moveTo>
                    <a:pt x="3826" y="1"/>
                  </a:moveTo>
                  <a:cubicBezTo>
                    <a:pt x="3509" y="1"/>
                    <a:pt x="3211" y="180"/>
                    <a:pt x="3072" y="493"/>
                  </a:cubicBezTo>
                  <a:cubicBezTo>
                    <a:pt x="2334" y="2136"/>
                    <a:pt x="1393" y="3767"/>
                    <a:pt x="274" y="5339"/>
                  </a:cubicBezTo>
                  <a:cubicBezTo>
                    <a:pt x="0" y="5720"/>
                    <a:pt x="83" y="6244"/>
                    <a:pt x="464" y="6506"/>
                  </a:cubicBezTo>
                  <a:cubicBezTo>
                    <a:pt x="607" y="6613"/>
                    <a:pt x="786" y="6661"/>
                    <a:pt x="953" y="6661"/>
                  </a:cubicBezTo>
                  <a:cubicBezTo>
                    <a:pt x="1214" y="6661"/>
                    <a:pt x="1464" y="6542"/>
                    <a:pt x="1631" y="6303"/>
                  </a:cubicBezTo>
                  <a:cubicBezTo>
                    <a:pt x="2822" y="4648"/>
                    <a:pt x="3810" y="2922"/>
                    <a:pt x="4596" y="1184"/>
                  </a:cubicBezTo>
                  <a:cubicBezTo>
                    <a:pt x="4786" y="755"/>
                    <a:pt x="4596" y="267"/>
                    <a:pt x="4179" y="76"/>
                  </a:cubicBezTo>
                  <a:cubicBezTo>
                    <a:pt x="4063" y="25"/>
                    <a:pt x="3943" y="1"/>
                    <a:pt x="3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43971" y="534102"/>
              <a:ext cx="240064" cy="62368"/>
            </a:xfrm>
            <a:custGeom>
              <a:avLst/>
              <a:gdLst/>
              <a:ahLst/>
              <a:cxnLst/>
              <a:rect l="l" t="t" r="r" b="b"/>
              <a:pathLst>
                <a:path w="7502" h="1949" extrusionOk="0">
                  <a:moveTo>
                    <a:pt x="6600" y="1"/>
                  </a:moveTo>
                  <a:cubicBezTo>
                    <a:pt x="6564" y="1"/>
                    <a:pt x="6527" y="3"/>
                    <a:pt x="6489" y="8"/>
                  </a:cubicBezTo>
                  <a:cubicBezTo>
                    <a:pt x="5179" y="187"/>
                    <a:pt x="3720" y="277"/>
                    <a:pt x="2141" y="277"/>
                  </a:cubicBezTo>
                  <a:cubicBezTo>
                    <a:pt x="1725" y="277"/>
                    <a:pt x="1301" y="270"/>
                    <a:pt x="870" y="258"/>
                  </a:cubicBezTo>
                  <a:cubicBezTo>
                    <a:pt x="855" y="257"/>
                    <a:pt x="841" y="257"/>
                    <a:pt x="827" y="257"/>
                  </a:cubicBezTo>
                  <a:cubicBezTo>
                    <a:pt x="382" y="257"/>
                    <a:pt x="24" y="617"/>
                    <a:pt x="12" y="1068"/>
                  </a:cubicBezTo>
                  <a:cubicBezTo>
                    <a:pt x="1" y="1532"/>
                    <a:pt x="358" y="1913"/>
                    <a:pt x="822" y="1925"/>
                  </a:cubicBezTo>
                  <a:cubicBezTo>
                    <a:pt x="1275" y="1949"/>
                    <a:pt x="1715" y="1949"/>
                    <a:pt x="2144" y="1949"/>
                  </a:cubicBezTo>
                  <a:cubicBezTo>
                    <a:pt x="3787" y="1949"/>
                    <a:pt x="5323" y="1853"/>
                    <a:pt x="6716" y="1663"/>
                  </a:cubicBezTo>
                  <a:cubicBezTo>
                    <a:pt x="7180" y="1603"/>
                    <a:pt x="7502" y="1187"/>
                    <a:pt x="7430" y="722"/>
                  </a:cubicBezTo>
                  <a:cubicBezTo>
                    <a:pt x="7375" y="306"/>
                    <a:pt x="7018" y="1"/>
                    <a:pt x="6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75171" y="502774"/>
              <a:ext cx="240064" cy="79232"/>
            </a:xfrm>
            <a:custGeom>
              <a:avLst/>
              <a:gdLst/>
              <a:ahLst/>
              <a:cxnLst/>
              <a:rect l="l" t="t" r="r" b="b"/>
              <a:pathLst>
                <a:path w="7502" h="2476" extrusionOk="0">
                  <a:moveTo>
                    <a:pt x="894" y="0"/>
                  </a:moveTo>
                  <a:cubicBezTo>
                    <a:pt x="492" y="0"/>
                    <a:pt x="136" y="292"/>
                    <a:pt x="72" y="701"/>
                  </a:cubicBezTo>
                  <a:cubicBezTo>
                    <a:pt x="0" y="1165"/>
                    <a:pt x="310" y="1594"/>
                    <a:pt x="762" y="1666"/>
                  </a:cubicBezTo>
                  <a:cubicBezTo>
                    <a:pt x="3001" y="2011"/>
                    <a:pt x="4834" y="2273"/>
                    <a:pt x="6513" y="2463"/>
                  </a:cubicBezTo>
                  <a:cubicBezTo>
                    <a:pt x="6549" y="2463"/>
                    <a:pt x="6584" y="2475"/>
                    <a:pt x="6620" y="2475"/>
                  </a:cubicBezTo>
                  <a:cubicBezTo>
                    <a:pt x="7037" y="2475"/>
                    <a:pt x="7394" y="2154"/>
                    <a:pt x="7442" y="1725"/>
                  </a:cubicBezTo>
                  <a:cubicBezTo>
                    <a:pt x="7501" y="1273"/>
                    <a:pt x="7168" y="856"/>
                    <a:pt x="6715" y="796"/>
                  </a:cubicBezTo>
                  <a:cubicBezTo>
                    <a:pt x="5049" y="606"/>
                    <a:pt x="3239" y="356"/>
                    <a:pt x="1024" y="11"/>
                  </a:cubicBezTo>
                  <a:cubicBezTo>
                    <a:pt x="981" y="4"/>
                    <a:pt x="937" y="0"/>
                    <a:pt x="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010627" y="1718"/>
              <a:ext cx="161568" cy="158880"/>
            </a:xfrm>
            <a:custGeom>
              <a:avLst/>
              <a:gdLst/>
              <a:ahLst/>
              <a:cxnLst/>
              <a:rect l="l" t="t" r="r" b="b"/>
              <a:pathLst>
                <a:path w="5049" h="4965" extrusionOk="0">
                  <a:moveTo>
                    <a:pt x="0" y="0"/>
                  </a:moveTo>
                  <a:cubicBezTo>
                    <a:pt x="24" y="48"/>
                    <a:pt x="60" y="83"/>
                    <a:pt x="107" y="119"/>
                  </a:cubicBezTo>
                  <a:cubicBezTo>
                    <a:pt x="1262" y="1203"/>
                    <a:pt x="2334" y="2643"/>
                    <a:pt x="3358" y="4524"/>
                  </a:cubicBezTo>
                  <a:cubicBezTo>
                    <a:pt x="3500" y="4798"/>
                    <a:pt x="3786" y="4965"/>
                    <a:pt x="4084" y="4965"/>
                  </a:cubicBezTo>
                  <a:cubicBezTo>
                    <a:pt x="4227" y="4965"/>
                    <a:pt x="4358" y="4929"/>
                    <a:pt x="4489" y="4858"/>
                  </a:cubicBezTo>
                  <a:cubicBezTo>
                    <a:pt x="4893" y="4643"/>
                    <a:pt x="5048" y="4131"/>
                    <a:pt x="4822" y="3727"/>
                  </a:cubicBezTo>
                  <a:cubicBezTo>
                    <a:pt x="4024" y="2250"/>
                    <a:pt x="3191" y="1024"/>
                    <a:pt x="2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036003" y="63766"/>
              <a:ext cx="187488" cy="186752"/>
            </a:xfrm>
            <a:custGeom>
              <a:avLst/>
              <a:gdLst/>
              <a:ahLst/>
              <a:cxnLst/>
              <a:rect l="l" t="t" r="r" b="b"/>
              <a:pathLst>
                <a:path w="5859" h="5836" extrusionOk="0">
                  <a:moveTo>
                    <a:pt x="4928" y="1"/>
                  </a:moveTo>
                  <a:cubicBezTo>
                    <a:pt x="4725" y="1"/>
                    <a:pt x="4522" y="76"/>
                    <a:pt x="4359" y="228"/>
                  </a:cubicBezTo>
                  <a:cubicBezTo>
                    <a:pt x="3049" y="1442"/>
                    <a:pt x="1715" y="2823"/>
                    <a:pt x="298" y="4443"/>
                  </a:cubicBezTo>
                  <a:cubicBezTo>
                    <a:pt x="1" y="4788"/>
                    <a:pt x="37" y="5324"/>
                    <a:pt x="382" y="5621"/>
                  </a:cubicBezTo>
                  <a:cubicBezTo>
                    <a:pt x="537" y="5764"/>
                    <a:pt x="739" y="5836"/>
                    <a:pt x="930" y="5836"/>
                  </a:cubicBezTo>
                  <a:cubicBezTo>
                    <a:pt x="1168" y="5836"/>
                    <a:pt x="1394" y="5741"/>
                    <a:pt x="1561" y="5550"/>
                  </a:cubicBezTo>
                  <a:cubicBezTo>
                    <a:pt x="2942" y="3966"/>
                    <a:pt x="4228" y="2633"/>
                    <a:pt x="5502" y="1454"/>
                  </a:cubicBezTo>
                  <a:cubicBezTo>
                    <a:pt x="5835" y="1133"/>
                    <a:pt x="5859" y="609"/>
                    <a:pt x="5549" y="276"/>
                  </a:cubicBezTo>
                  <a:cubicBezTo>
                    <a:pt x="5380" y="94"/>
                    <a:pt x="5154" y="1"/>
                    <a:pt x="4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86627" y="275734"/>
              <a:ext cx="121568" cy="228160"/>
            </a:xfrm>
            <a:custGeom>
              <a:avLst/>
              <a:gdLst/>
              <a:ahLst/>
              <a:cxnLst/>
              <a:rect l="l" t="t" r="r" b="b"/>
              <a:pathLst>
                <a:path w="3799" h="7130" extrusionOk="0">
                  <a:moveTo>
                    <a:pt x="950" y="1"/>
                  </a:moveTo>
                  <a:cubicBezTo>
                    <a:pt x="848" y="1"/>
                    <a:pt x="745" y="19"/>
                    <a:pt x="644" y="57"/>
                  </a:cubicBezTo>
                  <a:cubicBezTo>
                    <a:pt x="215" y="212"/>
                    <a:pt x="1" y="700"/>
                    <a:pt x="167" y="1129"/>
                  </a:cubicBezTo>
                  <a:cubicBezTo>
                    <a:pt x="834" y="2891"/>
                    <a:pt x="1477" y="4772"/>
                    <a:pt x="2060" y="6558"/>
                  </a:cubicBezTo>
                  <a:cubicBezTo>
                    <a:pt x="2180" y="6903"/>
                    <a:pt x="2513" y="7129"/>
                    <a:pt x="2858" y="7129"/>
                  </a:cubicBezTo>
                  <a:cubicBezTo>
                    <a:pt x="2942" y="7129"/>
                    <a:pt x="3037" y="7117"/>
                    <a:pt x="3120" y="7082"/>
                  </a:cubicBezTo>
                  <a:cubicBezTo>
                    <a:pt x="3561" y="6939"/>
                    <a:pt x="3799" y="6463"/>
                    <a:pt x="3656" y="6022"/>
                  </a:cubicBezTo>
                  <a:cubicBezTo>
                    <a:pt x="3061" y="4236"/>
                    <a:pt x="2406" y="2319"/>
                    <a:pt x="1727" y="533"/>
                  </a:cubicBezTo>
                  <a:cubicBezTo>
                    <a:pt x="1599" y="203"/>
                    <a:pt x="1287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07043" y="625750"/>
              <a:ext cx="127648" cy="225984"/>
            </a:xfrm>
            <a:custGeom>
              <a:avLst/>
              <a:gdLst/>
              <a:ahLst/>
              <a:cxnLst/>
              <a:rect l="l" t="t" r="r" b="b"/>
              <a:pathLst>
                <a:path w="3989" h="7062" extrusionOk="0">
                  <a:moveTo>
                    <a:pt x="945" y="0"/>
                  </a:moveTo>
                  <a:cubicBezTo>
                    <a:pt x="852" y="0"/>
                    <a:pt x="758" y="16"/>
                    <a:pt x="667" y="49"/>
                  </a:cubicBezTo>
                  <a:cubicBezTo>
                    <a:pt x="226" y="204"/>
                    <a:pt x="0" y="680"/>
                    <a:pt x="155" y="1109"/>
                  </a:cubicBezTo>
                  <a:cubicBezTo>
                    <a:pt x="917" y="3299"/>
                    <a:pt x="1596" y="5026"/>
                    <a:pt x="2274" y="6562"/>
                  </a:cubicBezTo>
                  <a:cubicBezTo>
                    <a:pt x="2417" y="6871"/>
                    <a:pt x="2715" y="7062"/>
                    <a:pt x="3036" y="7062"/>
                  </a:cubicBezTo>
                  <a:cubicBezTo>
                    <a:pt x="3155" y="7062"/>
                    <a:pt x="3274" y="7038"/>
                    <a:pt x="3381" y="6990"/>
                  </a:cubicBezTo>
                  <a:cubicBezTo>
                    <a:pt x="3798" y="6800"/>
                    <a:pt x="3989" y="6300"/>
                    <a:pt x="3798" y="5883"/>
                  </a:cubicBezTo>
                  <a:cubicBezTo>
                    <a:pt x="3143" y="4395"/>
                    <a:pt x="2477" y="2704"/>
                    <a:pt x="1726" y="561"/>
                  </a:cubicBezTo>
                  <a:cubicBezTo>
                    <a:pt x="1614" y="214"/>
                    <a:pt x="128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805891" y="339734"/>
              <a:ext cx="172992" cy="199584"/>
            </a:xfrm>
            <a:custGeom>
              <a:avLst/>
              <a:gdLst/>
              <a:ahLst/>
              <a:cxnLst/>
              <a:rect l="l" t="t" r="r" b="b"/>
              <a:pathLst>
                <a:path w="5406" h="6237" extrusionOk="0">
                  <a:moveTo>
                    <a:pt x="4463" y="0"/>
                  </a:moveTo>
                  <a:cubicBezTo>
                    <a:pt x="4212" y="0"/>
                    <a:pt x="3965" y="111"/>
                    <a:pt x="3799" y="319"/>
                  </a:cubicBezTo>
                  <a:cubicBezTo>
                    <a:pt x="3072" y="1260"/>
                    <a:pt x="2334" y="2248"/>
                    <a:pt x="1524" y="3332"/>
                  </a:cubicBezTo>
                  <a:cubicBezTo>
                    <a:pt x="1132" y="3867"/>
                    <a:pt x="727" y="4379"/>
                    <a:pt x="310" y="4856"/>
                  </a:cubicBezTo>
                  <a:cubicBezTo>
                    <a:pt x="0" y="5201"/>
                    <a:pt x="36" y="5737"/>
                    <a:pt x="381" y="6034"/>
                  </a:cubicBezTo>
                  <a:cubicBezTo>
                    <a:pt x="548" y="6177"/>
                    <a:pt x="739" y="6237"/>
                    <a:pt x="941" y="6237"/>
                  </a:cubicBezTo>
                  <a:cubicBezTo>
                    <a:pt x="1167" y="6237"/>
                    <a:pt x="1405" y="6141"/>
                    <a:pt x="1572" y="5951"/>
                  </a:cubicBezTo>
                  <a:cubicBezTo>
                    <a:pt x="2013" y="5439"/>
                    <a:pt x="2453" y="4891"/>
                    <a:pt x="2870" y="4332"/>
                  </a:cubicBezTo>
                  <a:cubicBezTo>
                    <a:pt x="3668" y="3248"/>
                    <a:pt x="4406" y="2272"/>
                    <a:pt x="5120" y="1355"/>
                  </a:cubicBezTo>
                  <a:cubicBezTo>
                    <a:pt x="5406" y="986"/>
                    <a:pt x="5346" y="462"/>
                    <a:pt x="4977" y="176"/>
                  </a:cubicBezTo>
                  <a:cubicBezTo>
                    <a:pt x="4823" y="57"/>
                    <a:pt x="4642" y="0"/>
                    <a:pt x="4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99171" y="607350"/>
              <a:ext cx="228640" cy="126656"/>
            </a:xfrm>
            <a:custGeom>
              <a:avLst/>
              <a:gdLst/>
              <a:ahLst/>
              <a:cxnLst/>
              <a:rect l="l" t="t" r="r" b="b"/>
              <a:pathLst>
                <a:path w="7145" h="3958" extrusionOk="0">
                  <a:moveTo>
                    <a:pt x="6200" y="1"/>
                  </a:moveTo>
                  <a:cubicBezTo>
                    <a:pt x="6043" y="1"/>
                    <a:pt x="5883" y="44"/>
                    <a:pt x="5740" y="136"/>
                  </a:cubicBezTo>
                  <a:cubicBezTo>
                    <a:pt x="4156" y="1160"/>
                    <a:pt x="2466" y="1898"/>
                    <a:pt x="727" y="2315"/>
                  </a:cubicBezTo>
                  <a:cubicBezTo>
                    <a:pt x="287" y="2422"/>
                    <a:pt x="1" y="2874"/>
                    <a:pt x="108" y="3315"/>
                  </a:cubicBezTo>
                  <a:cubicBezTo>
                    <a:pt x="203" y="3708"/>
                    <a:pt x="549" y="3958"/>
                    <a:pt x="930" y="3958"/>
                  </a:cubicBezTo>
                  <a:cubicBezTo>
                    <a:pt x="989" y="3958"/>
                    <a:pt x="1061" y="3958"/>
                    <a:pt x="1120" y="3934"/>
                  </a:cubicBezTo>
                  <a:cubicBezTo>
                    <a:pt x="3049" y="3482"/>
                    <a:pt x="4906" y="2672"/>
                    <a:pt x="6645" y="1541"/>
                  </a:cubicBezTo>
                  <a:cubicBezTo>
                    <a:pt x="7038" y="1279"/>
                    <a:pt x="7145" y="767"/>
                    <a:pt x="6895" y="374"/>
                  </a:cubicBezTo>
                  <a:cubicBezTo>
                    <a:pt x="6736" y="132"/>
                    <a:pt x="6472" y="1"/>
                    <a:pt x="6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42179" y="626838"/>
              <a:ext cx="232064" cy="115936"/>
            </a:xfrm>
            <a:custGeom>
              <a:avLst/>
              <a:gdLst/>
              <a:ahLst/>
              <a:cxnLst/>
              <a:rect l="l" t="t" r="r" b="b"/>
              <a:pathLst>
                <a:path w="7252" h="3623" extrusionOk="0">
                  <a:moveTo>
                    <a:pt x="960" y="0"/>
                  </a:moveTo>
                  <a:cubicBezTo>
                    <a:pt x="679" y="0"/>
                    <a:pt x="403" y="143"/>
                    <a:pt x="239" y="408"/>
                  </a:cubicBezTo>
                  <a:cubicBezTo>
                    <a:pt x="1" y="801"/>
                    <a:pt x="132" y="1313"/>
                    <a:pt x="525" y="1551"/>
                  </a:cubicBezTo>
                  <a:cubicBezTo>
                    <a:pt x="2275" y="2622"/>
                    <a:pt x="4192" y="3313"/>
                    <a:pt x="6228" y="3611"/>
                  </a:cubicBezTo>
                  <a:cubicBezTo>
                    <a:pt x="6275" y="3623"/>
                    <a:pt x="6311" y="3623"/>
                    <a:pt x="6347" y="3623"/>
                  </a:cubicBezTo>
                  <a:cubicBezTo>
                    <a:pt x="6764" y="3623"/>
                    <a:pt x="7121" y="3325"/>
                    <a:pt x="7180" y="2908"/>
                  </a:cubicBezTo>
                  <a:cubicBezTo>
                    <a:pt x="7252" y="2456"/>
                    <a:pt x="6930" y="2027"/>
                    <a:pt x="6478" y="1956"/>
                  </a:cubicBezTo>
                  <a:cubicBezTo>
                    <a:pt x="4656" y="1694"/>
                    <a:pt x="2954" y="1075"/>
                    <a:pt x="1394" y="122"/>
                  </a:cubicBezTo>
                  <a:cubicBezTo>
                    <a:pt x="1258" y="40"/>
                    <a:pt x="1108" y="0"/>
                    <a:pt x="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12067" y="1718"/>
              <a:ext cx="82336" cy="204992"/>
            </a:xfrm>
            <a:custGeom>
              <a:avLst/>
              <a:gdLst/>
              <a:ahLst/>
              <a:cxnLst/>
              <a:rect l="l" t="t" r="r" b="b"/>
              <a:pathLst>
                <a:path w="2573" h="6406" extrusionOk="0">
                  <a:moveTo>
                    <a:pt x="834" y="0"/>
                  </a:moveTo>
                  <a:cubicBezTo>
                    <a:pt x="334" y="1691"/>
                    <a:pt x="60" y="3560"/>
                    <a:pt x="12" y="5548"/>
                  </a:cubicBezTo>
                  <a:cubicBezTo>
                    <a:pt x="0" y="6013"/>
                    <a:pt x="369" y="6394"/>
                    <a:pt x="822" y="6406"/>
                  </a:cubicBezTo>
                  <a:lnTo>
                    <a:pt x="846" y="6406"/>
                  </a:lnTo>
                  <a:cubicBezTo>
                    <a:pt x="1298" y="6406"/>
                    <a:pt x="1679" y="6048"/>
                    <a:pt x="1679" y="5596"/>
                  </a:cubicBezTo>
                  <a:cubicBezTo>
                    <a:pt x="1739" y="3619"/>
                    <a:pt x="2024" y="1786"/>
                    <a:pt x="2536" y="155"/>
                  </a:cubicBezTo>
                  <a:cubicBezTo>
                    <a:pt x="2548" y="95"/>
                    <a:pt x="2560" y="48"/>
                    <a:pt x="25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63299" y="1352054"/>
              <a:ext cx="81184" cy="150816"/>
            </a:xfrm>
            <a:custGeom>
              <a:avLst/>
              <a:gdLst/>
              <a:ahLst/>
              <a:cxnLst/>
              <a:rect l="l" t="t" r="r" b="b"/>
              <a:pathLst>
                <a:path w="2537" h="4713" extrusionOk="0">
                  <a:moveTo>
                    <a:pt x="943" y="1"/>
                  </a:moveTo>
                  <a:cubicBezTo>
                    <a:pt x="766" y="1"/>
                    <a:pt x="589" y="58"/>
                    <a:pt x="442" y="176"/>
                  </a:cubicBezTo>
                  <a:cubicBezTo>
                    <a:pt x="72" y="462"/>
                    <a:pt x="1" y="986"/>
                    <a:pt x="287" y="1355"/>
                  </a:cubicBezTo>
                  <a:cubicBezTo>
                    <a:pt x="1275" y="2629"/>
                    <a:pt x="2037" y="3831"/>
                    <a:pt x="2537" y="4713"/>
                  </a:cubicBezTo>
                  <a:lnTo>
                    <a:pt x="2537" y="1581"/>
                  </a:lnTo>
                  <a:cubicBezTo>
                    <a:pt x="2251" y="1176"/>
                    <a:pt x="1942" y="760"/>
                    <a:pt x="1608" y="331"/>
                  </a:cubicBezTo>
                  <a:cubicBezTo>
                    <a:pt x="1441" y="115"/>
                    <a:pt x="1192" y="1"/>
                    <a:pt x="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30339" y="336054"/>
              <a:ext cx="138336" cy="219648"/>
            </a:xfrm>
            <a:custGeom>
              <a:avLst/>
              <a:gdLst/>
              <a:ahLst/>
              <a:cxnLst/>
              <a:rect l="l" t="t" r="r" b="b"/>
              <a:pathLst>
                <a:path w="4323" h="6864" extrusionOk="0">
                  <a:moveTo>
                    <a:pt x="924" y="1"/>
                  </a:moveTo>
                  <a:cubicBezTo>
                    <a:pt x="851" y="1"/>
                    <a:pt x="777" y="10"/>
                    <a:pt x="703" y="29"/>
                  </a:cubicBezTo>
                  <a:cubicBezTo>
                    <a:pt x="263" y="149"/>
                    <a:pt x="1" y="613"/>
                    <a:pt x="120" y="1053"/>
                  </a:cubicBezTo>
                  <a:cubicBezTo>
                    <a:pt x="668" y="3066"/>
                    <a:pt x="1537" y="4911"/>
                    <a:pt x="2704" y="6518"/>
                  </a:cubicBezTo>
                  <a:cubicBezTo>
                    <a:pt x="2858" y="6745"/>
                    <a:pt x="3120" y="6864"/>
                    <a:pt x="3382" y="6864"/>
                  </a:cubicBezTo>
                  <a:cubicBezTo>
                    <a:pt x="3549" y="6864"/>
                    <a:pt x="3716" y="6816"/>
                    <a:pt x="3870" y="6709"/>
                  </a:cubicBezTo>
                  <a:cubicBezTo>
                    <a:pt x="4240" y="6435"/>
                    <a:pt x="4323" y="5911"/>
                    <a:pt x="4049" y="5542"/>
                  </a:cubicBezTo>
                  <a:cubicBezTo>
                    <a:pt x="3001" y="4090"/>
                    <a:pt x="2227" y="2435"/>
                    <a:pt x="1727" y="613"/>
                  </a:cubicBezTo>
                  <a:cubicBezTo>
                    <a:pt x="1628" y="244"/>
                    <a:pt x="1295" y="1"/>
                    <a:pt x="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70691" y="1137846"/>
              <a:ext cx="223680" cy="136800"/>
            </a:xfrm>
            <a:custGeom>
              <a:avLst/>
              <a:gdLst/>
              <a:ahLst/>
              <a:cxnLst/>
              <a:rect l="l" t="t" r="r" b="b"/>
              <a:pathLst>
                <a:path w="6990" h="4275" extrusionOk="0">
                  <a:moveTo>
                    <a:pt x="945" y="0"/>
                  </a:moveTo>
                  <a:cubicBezTo>
                    <a:pt x="571" y="0"/>
                    <a:pt x="221" y="247"/>
                    <a:pt x="120" y="631"/>
                  </a:cubicBezTo>
                  <a:cubicBezTo>
                    <a:pt x="1" y="1072"/>
                    <a:pt x="275" y="1536"/>
                    <a:pt x="715" y="1643"/>
                  </a:cubicBezTo>
                  <a:cubicBezTo>
                    <a:pt x="2358" y="2072"/>
                    <a:pt x="3978" y="2905"/>
                    <a:pt x="5537" y="4096"/>
                  </a:cubicBezTo>
                  <a:cubicBezTo>
                    <a:pt x="5692" y="4215"/>
                    <a:pt x="5871" y="4275"/>
                    <a:pt x="6049" y="4275"/>
                  </a:cubicBezTo>
                  <a:cubicBezTo>
                    <a:pt x="6299" y="4275"/>
                    <a:pt x="6549" y="4156"/>
                    <a:pt x="6704" y="3941"/>
                  </a:cubicBezTo>
                  <a:cubicBezTo>
                    <a:pt x="6990" y="3572"/>
                    <a:pt x="6919" y="3048"/>
                    <a:pt x="6561" y="2775"/>
                  </a:cubicBezTo>
                  <a:cubicBezTo>
                    <a:pt x="4823" y="1441"/>
                    <a:pt x="3001" y="512"/>
                    <a:pt x="1144" y="24"/>
                  </a:cubicBezTo>
                  <a:cubicBezTo>
                    <a:pt x="1078" y="8"/>
                    <a:pt x="1011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63235" y="959478"/>
              <a:ext cx="192832" cy="180288"/>
            </a:xfrm>
            <a:custGeom>
              <a:avLst/>
              <a:gdLst/>
              <a:ahLst/>
              <a:cxnLst/>
              <a:rect l="l" t="t" r="r" b="b"/>
              <a:pathLst>
                <a:path w="6026" h="5634" extrusionOk="0">
                  <a:moveTo>
                    <a:pt x="946" y="0"/>
                  </a:moveTo>
                  <a:cubicBezTo>
                    <a:pt x="780" y="0"/>
                    <a:pt x="613" y="51"/>
                    <a:pt x="465" y="157"/>
                  </a:cubicBezTo>
                  <a:cubicBezTo>
                    <a:pt x="84" y="419"/>
                    <a:pt x="1" y="943"/>
                    <a:pt x="263" y="1324"/>
                  </a:cubicBezTo>
                  <a:cubicBezTo>
                    <a:pt x="1596" y="3193"/>
                    <a:pt x="3025" y="4562"/>
                    <a:pt x="4644" y="5515"/>
                  </a:cubicBezTo>
                  <a:cubicBezTo>
                    <a:pt x="4775" y="5598"/>
                    <a:pt x="4930" y="5634"/>
                    <a:pt x="5073" y="5634"/>
                  </a:cubicBezTo>
                  <a:cubicBezTo>
                    <a:pt x="5358" y="5634"/>
                    <a:pt x="5632" y="5479"/>
                    <a:pt x="5787" y="5217"/>
                  </a:cubicBezTo>
                  <a:cubicBezTo>
                    <a:pt x="6025" y="4824"/>
                    <a:pt x="5894" y="4312"/>
                    <a:pt x="5489" y="4074"/>
                  </a:cubicBezTo>
                  <a:cubicBezTo>
                    <a:pt x="4084" y="3241"/>
                    <a:pt x="2822" y="2026"/>
                    <a:pt x="1632" y="359"/>
                  </a:cubicBezTo>
                  <a:cubicBezTo>
                    <a:pt x="1464" y="126"/>
                    <a:pt x="1207" y="0"/>
                    <a:pt x="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531715" y="4975094"/>
              <a:ext cx="174144" cy="170144"/>
            </a:xfrm>
            <a:custGeom>
              <a:avLst/>
              <a:gdLst/>
              <a:ahLst/>
              <a:cxnLst/>
              <a:rect l="l" t="t" r="r" b="b"/>
              <a:pathLst>
                <a:path w="5442" h="5317" extrusionOk="0">
                  <a:moveTo>
                    <a:pt x="953" y="1"/>
                  </a:moveTo>
                  <a:cubicBezTo>
                    <a:pt x="687" y="1"/>
                    <a:pt x="424" y="127"/>
                    <a:pt x="262" y="363"/>
                  </a:cubicBezTo>
                  <a:cubicBezTo>
                    <a:pt x="0" y="744"/>
                    <a:pt x="95" y="1256"/>
                    <a:pt x="465" y="1530"/>
                  </a:cubicBezTo>
                  <a:cubicBezTo>
                    <a:pt x="1346" y="2125"/>
                    <a:pt x="2012" y="2875"/>
                    <a:pt x="2524" y="3816"/>
                  </a:cubicBezTo>
                  <a:cubicBezTo>
                    <a:pt x="2810" y="4340"/>
                    <a:pt x="3155" y="4840"/>
                    <a:pt x="3548" y="5316"/>
                  </a:cubicBezTo>
                  <a:lnTo>
                    <a:pt x="5429" y="5316"/>
                  </a:lnTo>
                  <a:cubicBezTo>
                    <a:pt x="5441" y="5090"/>
                    <a:pt x="5370" y="4852"/>
                    <a:pt x="5203" y="4673"/>
                  </a:cubicBezTo>
                  <a:cubicBezTo>
                    <a:pt x="4727" y="4161"/>
                    <a:pt x="4310" y="3602"/>
                    <a:pt x="3989" y="3006"/>
                  </a:cubicBezTo>
                  <a:cubicBezTo>
                    <a:pt x="3370" y="1863"/>
                    <a:pt x="2501" y="899"/>
                    <a:pt x="1429" y="149"/>
                  </a:cubicBezTo>
                  <a:cubicBezTo>
                    <a:pt x="1284" y="49"/>
                    <a:pt x="1118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3011" y="3420118"/>
              <a:ext cx="185568" cy="187008"/>
            </a:xfrm>
            <a:custGeom>
              <a:avLst/>
              <a:gdLst/>
              <a:ahLst/>
              <a:cxnLst/>
              <a:rect l="l" t="t" r="r" b="b"/>
              <a:pathLst>
                <a:path w="5799" h="5844" extrusionOk="0">
                  <a:moveTo>
                    <a:pt x="955" y="1"/>
                  </a:moveTo>
                  <a:cubicBezTo>
                    <a:pt x="672" y="1"/>
                    <a:pt x="394" y="146"/>
                    <a:pt x="239" y="402"/>
                  </a:cubicBezTo>
                  <a:cubicBezTo>
                    <a:pt x="1" y="795"/>
                    <a:pt x="131" y="1319"/>
                    <a:pt x="524" y="1557"/>
                  </a:cubicBezTo>
                  <a:cubicBezTo>
                    <a:pt x="2036" y="2474"/>
                    <a:pt x="3275" y="3808"/>
                    <a:pt x="4096" y="5391"/>
                  </a:cubicBezTo>
                  <a:cubicBezTo>
                    <a:pt x="4251" y="5677"/>
                    <a:pt x="4537" y="5844"/>
                    <a:pt x="4846" y="5844"/>
                  </a:cubicBezTo>
                  <a:cubicBezTo>
                    <a:pt x="4965" y="5844"/>
                    <a:pt x="5096" y="5820"/>
                    <a:pt x="5227" y="5748"/>
                  </a:cubicBezTo>
                  <a:cubicBezTo>
                    <a:pt x="5632" y="5546"/>
                    <a:pt x="5799" y="5034"/>
                    <a:pt x="5585" y="4629"/>
                  </a:cubicBezTo>
                  <a:cubicBezTo>
                    <a:pt x="4620" y="2760"/>
                    <a:pt x="3168" y="1200"/>
                    <a:pt x="1394" y="129"/>
                  </a:cubicBezTo>
                  <a:cubicBezTo>
                    <a:pt x="1257" y="42"/>
                    <a:pt x="1105" y="1"/>
                    <a:pt x="9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62275" y="3732054"/>
              <a:ext cx="102144" cy="231680"/>
            </a:xfrm>
            <a:custGeom>
              <a:avLst/>
              <a:gdLst/>
              <a:ahLst/>
              <a:cxnLst/>
              <a:rect l="l" t="t" r="r" b="b"/>
              <a:pathLst>
                <a:path w="3192" h="7240" extrusionOk="0">
                  <a:moveTo>
                    <a:pt x="2347" y="1"/>
                  </a:moveTo>
                  <a:cubicBezTo>
                    <a:pt x="1893" y="1"/>
                    <a:pt x="1524" y="354"/>
                    <a:pt x="1500" y="810"/>
                  </a:cubicBezTo>
                  <a:cubicBezTo>
                    <a:pt x="1453" y="2549"/>
                    <a:pt x="1012" y="4299"/>
                    <a:pt x="191" y="6037"/>
                  </a:cubicBezTo>
                  <a:cubicBezTo>
                    <a:pt x="0" y="6466"/>
                    <a:pt x="179" y="6954"/>
                    <a:pt x="595" y="7156"/>
                  </a:cubicBezTo>
                  <a:cubicBezTo>
                    <a:pt x="715" y="7204"/>
                    <a:pt x="834" y="7240"/>
                    <a:pt x="953" y="7240"/>
                  </a:cubicBezTo>
                  <a:cubicBezTo>
                    <a:pt x="1262" y="7240"/>
                    <a:pt x="1572" y="7061"/>
                    <a:pt x="1715" y="6752"/>
                  </a:cubicBezTo>
                  <a:cubicBezTo>
                    <a:pt x="2620" y="4811"/>
                    <a:pt x="3120" y="2823"/>
                    <a:pt x="3179" y="858"/>
                  </a:cubicBezTo>
                  <a:cubicBezTo>
                    <a:pt x="3191" y="406"/>
                    <a:pt x="2834" y="13"/>
                    <a:pt x="2370" y="1"/>
                  </a:cubicBezTo>
                  <a:cubicBezTo>
                    <a:pt x="2362" y="1"/>
                    <a:pt x="2354" y="1"/>
                    <a:pt x="2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7811" y="4919926"/>
              <a:ext cx="239296" cy="57664"/>
            </a:xfrm>
            <a:custGeom>
              <a:avLst/>
              <a:gdLst/>
              <a:ahLst/>
              <a:cxnLst/>
              <a:rect l="l" t="t" r="r" b="b"/>
              <a:pathLst>
                <a:path w="7478" h="1802" extrusionOk="0">
                  <a:moveTo>
                    <a:pt x="6647" y="1"/>
                  </a:moveTo>
                  <a:cubicBezTo>
                    <a:pt x="6626" y="1"/>
                    <a:pt x="6605" y="2"/>
                    <a:pt x="6585" y="3"/>
                  </a:cubicBezTo>
                  <a:cubicBezTo>
                    <a:pt x="5489" y="51"/>
                    <a:pt x="4060" y="123"/>
                    <a:pt x="2667" y="123"/>
                  </a:cubicBezTo>
                  <a:cubicBezTo>
                    <a:pt x="2036" y="123"/>
                    <a:pt x="1453" y="111"/>
                    <a:pt x="893" y="87"/>
                  </a:cubicBezTo>
                  <a:cubicBezTo>
                    <a:pt x="872" y="85"/>
                    <a:pt x="852" y="84"/>
                    <a:pt x="831" y="84"/>
                  </a:cubicBezTo>
                  <a:cubicBezTo>
                    <a:pt x="394" y="84"/>
                    <a:pt x="35" y="441"/>
                    <a:pt x="12" y="873"/>
                  </a:cubicBezTo>
                  <a:cubicBezTo>
                    <a:pt x="0" y="1337"/>
                    <a:pt x="346" y="1730"/>
                    <a:pt x="810" y="1754"/>
                  </a:cubicBezTo>
                  <a:cubicBezTo>
                    <a:pt x="1393" y="1777"/>
                    <a:pt x="2001" y="1801"/>
                    <a:pt x="2667" y="1801"/>
                  </a:cubicBezTo>
                  <a:cubicBezTo>
                    <a:pt x="4096" y="1789"/>
                    <a:pt x="5549" y="1730"/>
                    <a:pt x="6668" y="1670"/>
                  </a:cubicBezTo>
                  <a:cubicBezTo>
                    <a:pt x="7132" y="1647"/>
                    <a:pt x="7477" y="1254"/>
                    <a:pt x="7454" y="789"/>
                  </a:cubicBezTo>
                  <a:cubicBezTo>
                    <a:pt x="7431" y="346"/>
                    <a:pt x="7072" y="1"/>
                    <a:pt x="66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" y="3508182"/>
              <a:ext cx="94880" cy="119520"/>
            </a:xfrm>
            <a:custGeom>
              <a:avLst/>
              <a:gdLst/>
              <a:ahLst/>
              <a:cxnLst/>
              <a:rect l="l" t="t" r="r" b="b"/>
              <a:pathLst>
                <a:path w="2965" h="3735" extrusionOk="0">
                  <a:moveTo>
                    <a:pt x="2031" y="0"/>
                  </a:moveTo>
                  <a:cubicBezTo>
                    <a:pt x="1812" y="0"/>
                    <a:pt x="1594" y="87"/>
                    <a:pt x="1429" y="258"/>
                  </a:cubicBezTo>
                  <a:cubicBezTo>
                    <a:pt x="893" y="829"/>
                    <a:pt x="405" y="1449"/>
                    <a:pt x="0" y="2103"/>
                  </a:cubicBezTo>
                  <a:lnTo>
                    <a:pt x="0" y="3568"/>
                  </a:lnTo>
                  <a:cubicBezTo>
                    <a:pt x="24" y="3580"/>
                    <a:pt x="48" y="3604"/>
                    <a:pt x="83" y="3615"/>
                  </a:cubicBezTo>
                  <a:cubicBezTo>
                    <a:pt x="214" y="3699"/>
                    <a:pt x="357" y="3735"/>
                    <a:pt x="500" y="3735"/>
                  </a:cubicBezTo>
                  <a:cubicBezTo>
                    <a:pt x="786" y="3735"/>
                    <a:pt x="1072" y="3580"/>
                    <a:pt x="1226" y="3306"/>
                  </a:cubicBezTo>
                  <a:cubicBezTo>
                    <a:pt x="1607" y="2627"/>
                    <a:pt x="2084" y="1996"/>
                    <a:pt x="2643" y="1413"/>
                  </a:cubicBezTo>
                  <a:cubicBezTo>
                    <a:pt x="2965" y="1079"/>
                    <a:pt x="2953" y="544"/>
                    <a:pt x="2607" y="234"/>
                  </a:cubicBezTo>
                  <a:cubicBezTo>
                    <a:pt x="2445" y="78"/>
                    <a:pt x="2238" y="0"/>
                    <a:pt x="20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176995" y="4909366"/>
              <a:ext cx="240064" cy="60608"/>
            </a:xfrm>
            <a:custGeom>
              <a:avLst/>
              <a:gdLst/>
              <a:ahLst/>
              <a:cxnLst/>
              <a:rect l="l" t="t" r="r" b="b"/>
              <a:pathLst>
                <a:path w="7502" h="1894" extrusionOk="0">
                  <a:moveTo>
                    <a:pt x="2715" y="0"/>
                  </a:moveTo>
                  <a:cubicBezTo>
                    <a:pt x="2132" y="0"/>
                    <a:pt x="1513" y="12"/>
                    <a:pt x="822" y="36"/>
                  </a:cubicBezTo>
                  <a:cubicBezTo>
                    <a:pt x="370" y="48"/>
                    <a:pt x="1" y="441"/>
                    <a:pt x="12" y="905"/>
                  </a:cubicBezTo>
                  <a:cubicBezTo>
                    <a:pt x="36" y="1350"/>
                    <a:pt x="405" y="1715"/>
                    <a:pt x="860" y="1715"/>
                  </a:cubicBezTo>
                  <a:cubicBezTo>
                    <a:pt x="867" y="1715"/>
                    <a:pt x="874" y="1715"/>
                    <a:pt x="882" y="1715"/>
                  </a:cubicBezTo>
                  <a:cubicBezTo>
                    <a:pt x="1548" y="1691"/>
                    <a:pt x="2156" y="1679"/>
                    <a:pt x="2715" y="1679"/>
                  </a:cubicBezTo>
                  <a:cubicBezTo>
                    <a:pt x="4168" y="1679"/>
                    <a:pt x="5418" y="1750"/>
                    <a:pt x="6513" y="1881"/>
                  </a:cubicBezTo>
                  <a:cubicBezTo>
                    <a:pt x="6549" y="1893"/>
                    <a:pt x="6585" y="1893"/>
                    <a:pt x="6620" y="1893"/>
                  </a:cubicBezTo>
                  <a:cubicBezTo>
                    <a:pt x="7037" y="1893"/>
                    <a:pt x="7394" y="1584"/>
                    <a:pt x="7442" y="1167"/>
                  </a:cubicBezTo>
                  <a:cubicBezTo>
                    <a:pt x="7501" y="703"/>
                    <a:pt x="7180" y="286"/>
                    <a:pt x="6728" y="226"/>
                  </a:cubicBezTo>
                  <a:cubicBezTo>
                    <a:pt x="5549" y="83"/>
                    <a:pt x="4239" y="0"/>
                    <a:pt x="2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3091" y="4761110"/>
              <a:ext cx="192448" cy="179136"/>
            </a:xfrm>
            <a:custGeom>
              <a:avLst/>
              <a:gdLst/>
              <a:ahLst/>
              <a:cxnLst/>
              <a:rect l="l" t="t" r="r" b="b"/>
              <a:pathLst>
                <a:path w="6014" h="5598" extrusionOk="0">
                  <a:moveTo>
                    <a:pt x="950" y="1"/>
                  </a:moveTo>
                  <a:cubicBezTo>
                    <a:pt x="797" y="1"/>
                    <a:pt x="641" y="43"/>
                    <a:pt x="501" y="133"/>
                  </a:cubicBezTo>
                  <a:cubicBezTo>
                    <a:pt x="108" y="383"/>
                    <a:pt x="1" y="906"/>
                    <a:pt x="251" y="1287"/>
                  </a:cubicBezTo>
                  <a:cubicBezTo>
                    <a:pt x="668" y="1930"/>
                    <a:pt x="1144" y="2585"/>
                    <a:pt x="1668" y="3240"/>
                  </a:cubicBezTo>
                  <a:cubicBezTo>
                    <a:pt x="2442" y="4204"/>
                    <a:pt x="3466" y="4966"/>
                    <a:pt x="4716" y="5526"/>
                  </a:cubicBezTo>
                  <a:cubicBezTo>
                    <a:pt x="4823" y="5574"/>
                    <a:pt x="4942" y="5597"/>
                    <a:pt x="5061" y="5597"/>
                  </a:cubicBezTo>
                  <a:cubicBezTo>
                    <a:pt x="5382" y="5597"/>
                    <a:pt x="5680" y="5407"/>
                    <a:pt x="5823" y="5097"/>
                  </a:cubicBezTo>
                  <a:cubicBezTo>
                    <a:pt x="6013" y="4669"/>
                    <a:pt x="5823" y="4181"/>
                    <a:pt x="5394" y="3990"/>
                  </a:cubicBezTo>
                  <a:cubicBezTo>
                    <a:pt x="4382" y="3538"/>
                    <a:pt x="3585" y="2954"/>
                    <a:pt x="2965" y="2180"/>
                  </a:cubicBezTo>
                  <a:cubicBezTo>
                    <a:pt x="2477" y="1585"/>
                    <a:pt x="2037" y="978"/>
                    <a:pt x="1656" y="383"/>
                  </a:cubicBezTo>
                  <a:cubicBezTo>
                    <a:pt x="1495" y="138"/>
                    <a:pt x="1226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4323" y="4069526"/>
              <a:ext cx="146336" cy="217312"/>
            </a:xfrm>
            <a:custGeom>
              <a:avLst/>
              <a:gdLst/>
              <a:ahLst/>
              <a:cxnLst/>
              <a:rect l="l" t="t" r="r" b="b"/>
              <a:pathLst>
                <a:path w="4573" h="6791" extrusionOk="0">
                  <a:moveTo>
                    <a:pt x="3612" y="1"/>
                  </a:moveTo>
                  <a:cubicBezTo>
                    <a:pt x="3325" y="1"/>
                    <a:pt x="3042" y="149"/>
                    <a:pt x="2882" y="420"/>
                  </a:cubicBezTo>
                  <a:cubicBezTo>
                    <a:pt x="1775" y="2349"/>
                    <a:pt x="894" y="4052"/>
                    <a:pt x="191" y="5612"/>
                  </a:cubicBezTo>
                  <a:cubicBezTo>
                    <a:pt x="1" y="6040"/>
                    <a:pt x="180" y="6528"/>
                    <a:pt x="608" y="6719"/>
                  </a:cubicBezTo>
                  <a:cubicBezTo>
                    <a:pt x="715" y="6778"/>
                    <a:pt x="834" y="6790"/>
                    <a:pt x="953" y="6790"/>
                  </a:cubicBezTo>
                  <a:cubicBezTo>
                    <a:pt x="1263" y="6790"/>
                    <a:pt x="1573" y="6612"/>
                    <a:pt x="1715" y="6302"/>
                  </a:cubicBezTo>
                  <a:cubicBezTo>
                    <a:pt x="2394" y="4790"/>
                    <a:pt x="3251" y="3135"/>
                    <a:pt x="4335" y="1254"/>
                  </a:cubicBezTo>
                  <a:cubicBezTo>
                    <a:pt x="4573" y="861"/>
                    <a:pt x="4430" y="349"/>
                    <a:pt x="4025" y="111"/>
                  </a:cubicBezTo>
                  <a:cubicBezTo>
                    <a:pt x="3896" y="36"/>
                    <a:pt x="3754" y="1"/>
                    <a:pt x="3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18819" y="4408150"/>
              <a:ext cx="66304" cy="237216"/>
            </a:xfrm>
            <a:custGeom>
              <a:avLst/>
              <a:gdLst/>
              <a:ahLst/>
              <a:cxnLst/>
              <a:rect l="l" t="t" r="r" b="b"/>
              <a:pathLst>
                <a:path w="2072" h="7413" extrusionOk="0">
                  <a:moveTo>
                    <a:pt x="1163" y="1"/>
                  </a:moveTo>
                  <a:cubicBezTo>
                    <a:pt x="773" y="1"/>
                    <a:pt x="418" y="278"/>
                    <a:pt x="345" y="673"/>
                  </a:cubicBezTo>
                  <a:cubicBezTo>
                    <a:pt x="107" y="1816"/>
                    <a:pt x="0" y="2935"/>
                    <a:pt x="0" y="4007"/>
                  </a:cubicBezTo>
                  <a:cubicBezTo>
                    <a:pt x="0" y="4924"/>
                    <a:pt x="83" y="5840"/>
                    <a:pt x="250" y="6733"/>
                  </a:cubicBezTo>
                  <a:cubicBezTo>
                    <a:pt x="333" y="7126"/>
                    <a:pt x="679" y="7412"/>
                    <a:pt x="1072" y="7412"/>
                  </a:cubicBezTo>
                  <a:cubicBezTo>
                    <a:pt x="1131" y="7412"/>
                    <a:pt x="1179" y="7400"/>
                    <a:pt x="1238" y="7388"/>
                  </a:cubicBezTo>
                  <a:cubicBezTo>
                    <a:pt x="1691" y="7305"/>
                    <a:pt x="1988" y="6864"/>
                    <a:pt x="1893" y="6412"/>
                  </a:cubicBezTo>
                  <a:cubicBezTo>
                    <a:pt x="1738" y="5626"/>
                    <a:pt x="1667" y="4817"/>
                    <a:pt x="1667" y="4007"/>
                  </a:cubicBezTo>
                  <a:cubicBezTo>
                    <a:pt x="1667" y="3042"/>
                    <a:pt x="1774" y="2042"/>
                    <a:pt x="1988" y="1007"/>
                  </a:cubicBezTo>
                  <a:cubicBezTo>
                    <a:pt x="2072" y="554"/>
                    <a:pt x="1786" y="114"/>
                    <a:pt x="1334" y="18"/>
                  </a:cubicBezTo>
                  <a:cubicBezTo>
                    <a:pt x="1277" y="6"/>
                    <a:pt x="1220" y="1"/>
                    <a:pt x="1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87907" y="3370102"/>
              <a:ext cx="237408" cy="90336"/>
            </a:xfrm>
            <a:custGeom>
              <a:avLst/>
              <a:gdLst/>
              <a:ahLst/>
              <a:cxnLst/>
              <a:rect l="l" t="t" r="r" b="b"/>
              <a:pathLst>
                <a:path w="7419" h="2823" extrusionOk="0">
                  <a:moveTo>
                    <a:pt x="6323" y="1"/>
                  </a:moveTo>
                  <a:cubicBezTo>
                    <a:pt x="4573" y="1"/>
                    <a:pt x="2787" y="346"/>
                    <a:pt x="1025" y="1049"/>
                  </a:cubicBezTo>
                  <a:cubicBezTo>
                    <a:pt x="894" y="1108"/>
                    <a:pt x="763" y="1156"/>
                    <a:pt x="632" y="1215"/>
                  </a:cubicBezTo>
                  <a:cubicBezTo>
                    <a:pt x="203" y="1394"/>
                    <a:pt x="1" y="1882"/>
                    <a:pt x="179" y="2311"/>
                  </a:cubicBezTo>
                  <a:cubicBezTo>
                    <a:pt x="322" y="2632"/>
                    <a:pt x="632" y="2823"/>
                    <a:pt x="953" y="2823"/>
                  </a:cubicBezTo>
                  <a:cubicBezTo>
                    <a:pt x="1061" y="2823"/>
                    <a:pt x="1168" y="2799"/>
                    <a:pt x="1275" y="2751"/>
                  </a:cubicBezTo>
                  <a:cubicBezTo>
                    <a:pt x="1394" y="2704"/>
                    <a:pt x="1513" y="2656"/>
                    <a:pt x="1632" y="2608"/>
                  </a:cubicBezTo>
                  <a:cubicBezTo>
                    <a:pt x="3228" y="1977"/>
                    <a:pt x="4835" y="1667"/>
                    <a:pt x="6378" y="1667"/>
                  </a:cubicBezTo>
                  <a:cubicBezTo>
                    <a:pt x="6435" y="1667"/>
                    <a:pt x="6492" y="1667"/>
                    <a:pt x="6549" y="1668"/>
                  </a:cubicBezTo>
                  <a:cubicBezTo>
                    <a:pt x="6563" y="1669"/>
                    <a:pt x="6577" y="1669"/>
                    <a:pt x="6591" y="1669"/>
                  </a:cubicBezTo>
                  <a:cubicBezTo>
                    <a:pt x="7036" y="1669"/>
                    <a:pt x="7395" y="1297"/>
                    <a:pt x="7407" y="858"/>
                  </a:cubicBezTo>
                  <a:cubicBezTo>
                    <a:pt x="7418" y="394"/>
                    <a:pt x="7049" y="13"/>
                    <a:pt x="6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972572" y="1103700"/>
            <a:ext cx="59940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423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"/>
          <p:cNvSpPr txBox="1">
            <a:spLocks noGrp="1"/>
          </p:cNvSpPr>
          <p:nvPr>
            <p:ph type="title"/>
          </p:nvPr>
        </p:nvSpPr>
        <p:spPr>
          <a:xfrm>
            <a:off x="2127600" y="593367"/>
            <a:ext cx="79368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>
            <a:off x="1245465" y="2748109"/>
            <a:ext cx="2870800" cy="43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2"/>
          </p:nvPr>
        </p:nvSpPr>
        <p:spPr>
          <a:xfrm>
            <a:off x="5313124" y="2748109"/>
            <a:ext cx="2870800" cy="43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3"/>
          </p:nvPr>
        </p:nvSpPr>
        <p:spPr>
          <a:xfrm>
            <a:off x="1245465" y="4754289"/>
            <a:ext cx="2870800" cy="43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4"/>
          </p:nvPr>
        </p:nvSpPr>
        <p:spPr>
          <a:xfrm>
            <a:off x="5313124" y="4754289"/>
            <a:ext cx="2870800" cy="43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grpSp>
        <p:nvGrpSpPr>
          <p:cNvPr id="258" name="Google Shape;258;p13"/>
          <p:cNvGrpSpPr/>
          <p:nvPr/>
        </p:nvGrpSpPr>
        <p:grpSpPr>
          <a:xfrm flipH="1">
            <a:off x="-11" y="22857"/>
            <a:ext cx="4309888" cy="2001536"/>
            <a:chOff x="-4527333" y="-2055682"/>
            <a:chExt cx="3232416" cy="1501152"/>
          </a:xfrm>
        </p:grpSpPr>
        <p:sp>
          <p:nvSpPr>
            <p:cNvPr id="259" name="Google Shape;259;p13"/>
            <p:cNvSpPr/>
            <p:nvPr/>
          </p:nvSpPr>
          <p:spPr>
            <a:xfrm>
              <a:off x="-2428773" y="-2055682"/>
              <a:ext cx="161568" cy="158880"/>
            </a:xfrm>
            <a:custGeom>
              <a:avLst/>
              <a:gdLst/>
              <a:ahLst/>
              <a:cxnLst/>
              <a:rect l="l" t="t" r="r" b="b"/>
              <a:pathLst>
                <a:path w="5049" h="4965" extrusionOk="0">
                  <a:moveTo>
                    <a:pt x="0" y="0"/>
                  </a:moveTo>
                  <a:cubicBezTo>
                    <a:pt x="24" y="48"/>
                    <a:pt x="60" y="83"/>
                    <a:pt x="107" y="119"/>
                  </a:cubicBezTo>
                  <a:cubicBezTo>
                    <a:pt x="1262" y="1203"/>
                    <a:pt x="2334" y="2643"/>
                    <a:pt x="3358" y="4524"/>
                  </a:cubicBezTo>
                  <a:cubicBezTo>
                    <a:pt x="3500" y="4798"/>
                    <a:pt x="3786" y="4965"/>
                    <a:pt x="4084" y="4965"/>
                  </a:cubicBezTo>
                  <a:cubicBezTo>
                    <a:pt x="4227" y="4965"/>
                    <a:pt x="4358" y="4929"/>
                    <a:pt x="4489" y="4858"/>
                  </a:cubicBezTo>
                  <a:cubicBezTo>
                    <a:pt x="4893" y="4643"/>
                    <a:pt x="5048" y="4131"/>
                    <a:pt x="4822" y="3727"/>
                  </a:cubicBezTo>
                  <a:cubicBezTo>
                    <a:pt x="4024" y="2250"/>
                    <a:pt x="3191" y="1024"/>
                    <a:pt x="2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-3403397" y="-1993634"/>
              <a:ext cx="187488" cy="186752"/>
            </a:xfrm>
            <a:custGeom>
              <a:avLst/>
              <a:gdLst/>
              <a:ahLst/>
              <a:cxnLst/>
              <a:rect l="l" t="t" r="r" b="b"/>
              <a:pathLst>
                <a:path w="5859" h="5836" extrusionOk="0">
                  <a:moveTo>
                    <a:pt x="4928" y="1"/>
                  </a:moveTo>
                  <a:cubicBezTo>
                    <a:pt x="4725" y="1"/>
                    <a:pt x="4522" y="76"/>
                    <a:pt x="4359" y="228"/>
                  </a:cubicBezTo>
                  <a:cubicBezTo>
                    <a:pt x="3049" y="1442"/>
                    <a:pt x="1715" y="2823"/>
                    <a:pt x="298" y="4443"/>
                  </a:cubicBezTo>
                  <a:cubicBezTo>
                    <a:pt x="1" y="4788"/>
                    <a:pt x="37" y="5324"/>
                    <a:pt x="382" y="5621"/>
                  </a:cubicBezTo>
                  <a:cubicBezTo>
                    <a:pt x="537" y="5764"/>
                    <a:pt x="739" y="5836"/>
                    <a:pt x="930" y="5836"/>
                  </a:cubicBezTo>
                  <a:cubicBezTo>
                    <a:pt x="1168" y="5836"/>
                    <a:pt x="1394" y="5741"/>
                    <a:pt x="1561" y="5550"/>
                  </a:cubicBezTo>
                  <a:cubicBezTo>
                    <a:pt x="2942" y="3966"/>
                    <a:pt x="4228" y="2633"/>
                    <a:pt x="5502" y="1454"/>
                  </a:cubicBezTo>
                  <a:cubicBezTo>
                    <a:pt x="5835" y="1133"/>
                    <a:pt x="5859" y="609"/>
                    <a:pt x="5549" y="276"/>
                  </a:cubicBezTo>
                  <a:cubicBezTo>
                    <a:pt x="5380" y="94"/>
                    <a:pt x="5154" y="1"/>
                    <a:pt x="4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-2252773" y="-1781666"/>
              <a:ext cx="121568" cy="228160"/>
            </a:xfrm>
            <a:custGeom>
              <a:avLst/>
              <a:gdLst/>
              <a:ahLst/>
              <a:cxnLst/>
              <a:rect l="l" t="t" r="r" b="b"/>
              <a:pathLst>
                <a:path w="3799" h="7130" extrusionOk="0">
                  <a:moveTo>
                    <a:pt x="950" y="1"/>
                  </a:moveTo>
                  <a:cubicBezTo>
                    <a:pt x="848" y="1"/>
                    <a:pt x="745" y="19"/>
                    <a:pt x="644" y="57"/>
                  </a:cubicBezTo>
                  <a:cubicBezTo>
                    <a:pt x="215" y="212"/>
                    <a:pt x="1" y="700"/>
                    <a:pt x="167" y="1129"/>
                  </a:cubicBezTo>
                  <a:cubicBezTo>
                    <a:pt x="834" y="2891"/>
                    <a:pt x="1477" y="4772"/>
                    <a:pt x="2060" y="6558"/>
                  </a:cubicBezTo>
                  <a:cubicBezTo>
                    <a:pt x="2180" y="6903"/>
                    <a:pt x="2513" y="7129"/>
                    <a:pt x="2858" y="7129"/>
                  </a:cubicBezTo>
                  <a:cubicBezTo>
                    <a:pt x="2942" y="7129"/>
                    <a:pt x="3037" y="7117"/>
                    <a:pt x="3120" y="7082"/>
                  </a:cubicBezTo>
                  <a:cubicBezTo>
                    <a:pt x="3561" y="6939"/>
                    <a:pt x="3799" y="6463"/>
                    <a:pt x="3656" y="6022"/>
                  </a:cubicBezTo>
                  <a:cubicBezTo>
                    <a:pt x="3061" y="4236"/>
                    <a:pt x="2406" y="2319"/>
                    <a:pt x="1727" y="533"/>
                  </a:cubicBezTo>
                  <a:cubicBezTo>
                    <a:pt x="1599" y="203"/>
                    <a:pt x="1287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-2132357" y="-1431650"/>
              <a:ext cx="127648" cy="225984"/>
            </a:xfrm>
            <a:custGeom>
              <a:avLst/>
              <a:gdLst/>
              <a:ahLst/>
              <a:cxnLst/>
              <a:rect l="l" t="t" r="r" b="b"/>
              <a:pathLst>
                <a:path w="3989" h="7062" extrusionOk="0">
                  <a:moveTo>
                    <a:pt x="945" y="0"/>
                  </a:moveTo>
                  <a:cubicBezTo>
                    <a:pt x="852" y="0"/>
                    <a:pt x="758" y="16"/>
                    <a:pt x="667" y="49"/>
                  </a:cubicBezTo>
                  <a:cubicBezTo>
                    <a:pt x="226" y="204"/>
                    <a:pt x="0" y="680"/>
                    <a:pt x="155" y="1109"/>
                  </a:cubicBezTo>
                  <a:cubicBezTo>
                    <a:pt x="917" y="3299"/>
                    <a:pt x="1596" y="5026"/>
                    <a:pt x="2274" y="6562"/>
                  </a:cubicBezTo>
                  <a:cubicBezTo>
                    <a:pt x="2417" y="6871"/>
                    <a:pt x="2715" y="7062"/>
                    <a:pt x="3036" y="7062"/>
                  </a:cubicBezTo>
                  <a:cubicBezTo>
                    <a:pt x="3155" y="7062"/>
                    <a:pt x="3274" y="7038"/>
                    <a:pt x="3381" y="6990"/>
                  </a:cubicBezTo>
                  <a:cubicBezTo>
                    <a:pt x="3798" y="6800"/>
                    <a:pt x="3989" y="6300"/>
                    <a:pt x="3798" y="5883"/>
                  </a:cubicBezTo>
                  <a:cubicBezTo>
                    <a:pt x="3143" y="4395"/>
                    <a:pt x="2477" y="2704"/>
                    <a:pt x="1726" y="561"/>
                  </a:cubicBezTo>
                  <a:cubicBezTo>
                    <a:pt x="1614" y="214"/>
                    <a:pt x="128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-3633509" y="-1717666"/>
              <a:ext cx="172992" cy="199584"/>
            </a:xfrm>
            <a:custGeom>
              <a:avLst/>
              <a:gdLst/>
              <a:ahLst/>
              <a:cxnLst/>
              <a:rect l="l" t="t" r="r" b="b"/>
              <a:pathLst>
                <a:path w="5406" h="6237" extrusionOk="0">
                  <a:moveTo>
                    <a:pt x="4463" y="0"/>
                  </a:moveTo>
                  <a:cubicBezTo>
                    <a:pt x="4212" y="0"/>
                    <a:pt x="3965" y="111"/>
                    <a:pt x="3799" y="319"/>
                  </a:cubicBezTo>
                  <a:cubicBezTo>
                    <a:pt x="3072" y="1260"/>
                    <a:pt x="2334" y="2248"/>
                    <a:pt x="1524" y="3332"/>
                  </a:cubicBezTo>
                  <a:cubicBezTo>
                    <a:pt x="1132" y="3867"/>
                    <a:pt x="727" y="4379"/>
                    <a:pt x="310" y="4856"/>
                  </a:cubicBezTo>
                  <a:cubicBezTo>
                    <a:pt x="0" y="5201"/>
                    <a:pt x="36" y="5737"/>
                    <a:pt x="381" y="6034"/>
                  </a:cubicBezTo>
                  <a:cubicBezTo>
                    <a:pt x="548" y="6177"/>
                    <a:pt x="739" y="6237"/>
                    <a:pt x="941" y="6237"/>
                  </a:cubicBezTo>
                  <a:cubicBezTo>
                    <a:pt x="1167" y="6237"/>
                    <a:pt x="1405" y="6141"/>
                    <a:pt x="1572" y="5951"/>
                  </a:cubicBezTo>
                  <a:cubicBezTo>
                    <a:pt x="2013" y="5439"/>
                    <a:pt x="2453" y="4891"/>
                    <a:pt x="2870" y="4332"/>
                  </a:cubicBezTo>
                  <a:cubicBezTo>
                    <a:pt x="3668" y="3248"/>
                    <a:pt x="4406" y="2272"/>
                    <a:pt x="5120" y="1355"/>
                  </a:cubicBezTo>
                  <a:cubicBezTo>
                    <a:pt x="5406" y="986"/>
                    <a:pt x="5346" y="462"/>
                    <a:pt x="4977" y="176"/>
                  </a:cubicBezTo>
                  <a:cubicBezTo>
                    <a:pt x="4823" y="57"/>
                    <a:pt x="4642" y="0"/>
                    <a:pt x="4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-3940229" y="-1450050"/>
              <a:ext cx="228640" cy="126656"/>
            </a:xfrm>
            <a:custGeom>
              <a:avLst/>
              <a:gdLst/>
              <a:ahLst/>
              <a:cxnLst/>
              <a:rect l="l" t="t" r="r" b="b"/>
              <a:pathLst>
                <a:path w="7145" h="3958" extrusionOk="0">
                  <a:moveTo>
                    <a:pt x="6200" y="1"/>
                  </a:moveTo>
                  <a:cubicBezTo>
                    <a:pt x="6043" y="1"/>
                    <a:pt x="5883" y="44"/>
                    <a:pt x="5740" y="136"/>
                  </a:cubicBezTo>
                  <a:cubicBezTo>
                    <a:pt x="4156" y="1160"/>
                    <a:pt x="2466" y="1898"/>
                    <a:pt x="727" y="2315"/>
                  </a:cubicBezTo>
                  <a:cubicBezTo>
                    <a:pt x="287" y="2422"/>
                    <a:pt x="1" y="2874"/>
                    <a:pt x="108" y="3315"/>
                  </a:cubicBezTo>
                  <a:cubicBezTo>
                    <a:pt x="203" y="3708"/>
                    <a:pt x="549" y="3958"/>
                    <a:pt x="930" y="3958"/>
                  </a:cubicBezTo>
                  <a:cubicBezTo>
                    <a:pt x="989" y="3958"/>
                    <a:pt x="1061" y="3958"/>
                    <a:pt x="1120" y="3934"/>
                  </a:cubicBezTo>
                  <a:cubicBezTo>
                    <a:pt x="3049" y="3482"/>
                    <a:pt x="4906" y="2672"/>
                    <a:pt x="6645" y="1541"/>
                  </a:cubicBezTo>
                  <a:cubicBezTo>
                    <a:pt x="7038" y="1279"/>
                    <a:pt x="7145" y="767"/>
                    <a:pt x="6895" y="374"/>
                  </a:cubicBezTo>
                  <a:cubicBezTo>
                    <a:pt x="6736" y="132"/>
                    <a:pt x="6472" y="1"/>
                    <a:pt x="6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-4297221" y="-1430562"/>
              <a:ext cx="232064" cy="115936"/>
            </a:xfrm>
            <a:custGeom>
              <a:avLst/>
              <a:gdLst/>
              <a:ahLst/>
              <a:cxnLst/>
              <a:rect l="l" t="t" r="r" b="b"/>
              <a:pathLst>
                <a:path w="7252" h="3623" extrusionOk="0">
                  <a:moveTo>
                    <a:pt x="960" y="0"/>
                  </a:moveTo>
                  <a:cubicBezTo>
                    <a:pt x="679" y="0"/>
                    <a:pt x="403" y="143"/>
                    <a:pt x="239" y="408"/>
                  </a:cubicBezTo>
                  <a:cubicBezTo>
                    <a:pt x="1" y="801"/>
                    <a:pt x="132" y="1313"/>
                    <a:pt x="525" y="1551"/>
                  </a:cubicBezTo>
                  <a:cubicBezTo>
                    <a:pt x="2275" y="2622"/>
                    <a:pt x="4192" y="3313"/>
                    <a:pt x="6228" y="3611"/>
                  </a:cubicBezTo>
                  <a:cubicBezTo>
                    <a:pt x="6275" y="3623"/>
                    <a:pt x="6311" y="3623"/>
                    <a:pt x="6347" y="3623"/>
                  </a:cubicBezTo>
                  <a:cubicBezTo>
                    <a:pt x="6764" y="3623"/>
                    <a:pt x="7121" y="3325"/>
                    <a:pt x="7180" y="2908"/>
                  </a:cubicBezTo>
                  <a:cubicBezTo>
                    <a:pt x="7252" y="2456"/>
                    <a:pt x="6930" y="2027"/>
                    <a:pt x="6478" y="1956"/>
                  </a:cubicBezTo>
                  <a:cubicBezTo>
                    <a:pt x="4656" y="1694"/>
                    <a:pt x="2954" y="1075"/>
                    <a:pt x="1394" y="122"/>
                  </a:cubicBezTo>
                  <a:cubicBezTo>
                    <a:pt x="1258" y="40"/>
                    <a:pt x="1108" y="0"/>
                    <a:pt x="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-4527333" y="-2055682"/>
              <a:ext cx="82336" cy="204992"/>
            </a:xfrm>
            <a:custGeom>
              <a:avLst/>
              <a:gdLst/>
              <a:ahLst/>
              <a:cxnLst/>
              <a:rect l="l" t="t" r="r" b="b"/>
              <a:pathLst>
                <a:path w="2573" h="6406" extrusionOk="0">
                  <a:moveTo>
                    <a:pt x="834" y="0"/>
                  </a:moveTo>
                  <a:cubicBezTo>
                    <a:pt x="334" y="1691"/>
                    <a:pt x="60" y="3560"/>
                    <a:pt x="12" y="5548"/>
                  </a:cubicBezTo>
                  <a:cubicBezTo>
                    <a:pt x="0" y="6013"/>
                    <a:pt x="369" y="6394"/>
                    <a:pt x="822" y="6406"/>
                  </a:cubicBezTo>
                  <a:lnTo>
                    <a:pt x="846" y="6406"/>
                  </a:lnTo>
                  <a:cubicBezTo>
                    <a:pt x="1298" y="6406"/>
                    <a:pt x="1679" y="6048"/>
                    <a:pt x="1679" y="5596"/>
                  </a:cubicBezTo>
                  <a:cubicBezTo>
                    <a:pt x="1739" y="3619"/>
                    <a:pt x="2024" y="1786"/>
                    <a:pt x="2536" y="155"/>
                  </a:cubicBezTo>
                  <a:cubicBezTo>
                    <a:pt x="2548" y="95"/>
                    <a:pt x="2560" y="48"/>
                    <a:pt x="25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-1376101" y="-705346"/>
              <a:ext cx="81184" cy="150816"/>
            </a:xfrm>
            <a:custGeom>
              <a:avLst/>
              <a:gdLst/>
              <a:ahLst/>
              <a:cxnLst/>
              <a:rect l="l" t="t" r="r" b="b"/>
              <a:pathLst>
                <a:path w="2537" h="4713" extrusionOk="0">
                  <a:moveTo>
                    <a:pt x="943" y="1"/>
                  </a:moveTo>
                  <a:cubicBezTo>
                    <a:pt x="766" y="1"/>
                    <a:pt x="589" y="58"/>
                    <a:pt x="442" y="176"/>
                  </a:cubicBezTo>
                  <a:cubicBezTo>
                    <a:pt x="72" y="462"/>
                    <a:pt x="1" y="986"/>
                    <a:pt x="287" y="1355"/>
                  </a:cubicBezTo>
                  <a:cubicBezTo>
                    <a:pt x="1275" y="2629"/>
                    <a:pt x="2037" y="3831"/>
                    <a:pt x="2537" y="4713"/>
                  </a:cubicBezTo>
                  <a:lnTo>
                    <a:pt x="2537" y="1581"/>
                  </a:lnTo>
                  <a:cubicBezTo>
                    <a:pt x="2251" y="1176"/>
                    <a:pt x="1942" y="760"/>
                    <a:pt x="1608" y="331"/>
                  </a:cubicBezTo>
                  <a:cubicBezTo>
                    <a:pt x="1441" y="115"/>
                    <a:pt x="1192" y="1"/>
                    <a:pt x="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-4509061" y="-1721346"/>
              <a:ext cx="138336" cy="219648"/>
            </a:xfrm>
            <a:custGeom>
              <a:avLst/>
              <a:gdLst/>
              <a:ahLst/>
              <a:cxnLst/>
              <a:rect l="l" t="t" r="r" b="b"/>
              <a:pathLst>
                <a:path w="4323" h="6864" extrusionOk="0">
                  <a:moveTo>
                    <a:pt x="924" y="1"/>
                  </a:moveTo>
                  <a:cubicBezTo>
                    <a:pt x="851" y="1"/>
                    <a:pt x="777" y="10"/>
                    <a:pt x="703" y="29"/>
                  </a:cubicBezTo>
                  <a:cubicBezTo>
                    <a:pt x="263" y="149"/>
                    <a:pt x="1" y="613"/>
                    <a:pt x="120" y="1053"/>
                  </a:cubicBezTo>
                  <a:cubicBezTo>
                    <a:pt x="668" y="3066"/>
                    <a:pt x="1537" y="4911"/>
                    <a:pt x="2704" y="6518"/>
                  </a:cubicBezTo>
                  <a:cubicBezTo>
                    <a:pt x="2858" y="6745"/>
                    <a:pt x="3120" y="6864"/>
                    <a:pt x="3382" y="6864"/>
                  </a:cubicBezTo>
                  <a:cubicBezTo>
                    <a:pt x="3549" y="6864"/>
                    <a:pt x="3716" y="6816"/>
                    <a:pt x="3870" y="6709"/>
                  </a:cubicBezTo>
                  <a:cubicBezTo>
                    <a:pt x="4240" y="6435"/>
                    <a:pt x="4323" y="5911"/>
                    <a:pt x="4049" y="5542"/>
                  </a:cubicBezTo>
                  <a:cubicBezTo>
                    <a:pt x="3001" y="4090"/>
                    <a:pt x="2227" y="2435"/>
                    <a:pt x="1727" y="613"/>
                  </a:cubicBezTo>
                  <a:cubicBezTo>
                    <a:pt x="1628" y="244"/>
                    <a:pt x="1295" y="1"/>
                    <a:pt x="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-1668709" y="-919554"/>
              <a:ext cx="223680" cy="136800"/>
            </a:xfrm>
            <a:custGeom>
              <a:avLst/>
              <a:gdLst/>
              <a:ahLst/>
              <a:cxnLst/>
              <a:rect l="l" t="t" r="r" b="b"/>
              <a:pathLst>
                <a:path w="6990" h="4275" extrusionOk="0">
                  <a:moveTo>
                    <a:pt x="945" y="0"/>
                  </a:moveTo>
                  <a:cubicBezTo>
                    <a:pt x="571" y="0"/>
                    <a:pt x="221" y="247"/>
                    <a:pt x="120" y="631"/>
                  </a:cubicBezTo>
                  <a:cubicBezTo>
                    <a:pt x="1" y="1072"/>
                    <a:pt x="275" y="1536"/>
                    <a:pt x="715" y="1643"/>
                  </a:cubicBezTo>
                  <a:cubicBezTo>
                    <a:pt x="2358" y="2072"/>
                    <a:pt x="3978" y="2905"/>
                    <a:pt x="5537" y="4096"/>
                  </a:cubicBezTo>
                  <a:cubicBezTo>
                    <a:pt x="5692" y="4215"/>
                    <a:pt x="5871" y="4275"/>
                    <a:pt x="6049" y="4275"/>
                  </a:cubicBezTo>
                  <a:cubicBezTo>
                    <a:pt x="6299" y="4275"/>
                    <a:pt x="6549" y="4156"/>
                    <a:pt x="6704" y="3941"/>
                  </a:cubicBezTo>
                  <a:cubicBezTo>
                    <a:pt x="6990" y="3572"/>
                    <a:pt x="6919" y="3048"/>
                    <a:pt x="6561" y="2775"/>
                  </a:cubicBezTo>
                  <a:cubicBezTo>
                    <a:pt x="4823" y="1441"/>
                    <a:pt x="3001" y="512"/>
                    <a:pt x="1144" y="24"/>
                  </a:cubicBezTo>
                  <a:cubicBezTo>
                    <a:pt x="1078" y="8"/>
                    <a:pt x="1011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-1976165" y="-1097922"/>
              <a:ext cx="192832" cy="180288"/>
            </a:xfrm>
            <a:custGeom>
              <a:avLst/>
              <a:gdLst/>
              <a:ahLst/>
              <a:cxnLst/>
              <a:rect l="l" t="t" r="r" b="b"/>
              <a:pathLst>
                <a:path w="6026" h="5634" extrusionOk="0">
                  <a:moveTo>
                    <a:pt x="946" y="0"/>
                  </a:moveTo>
                  <a:cubicBezTo>
                    <a:pt x="780" y="0"/>
                    <a:pt x="613" y="51"/>
                    <a:pt x="465" y="157"/>
                  </a:cubicBezTo>
                  <a:cubicBezTo>
                    <a:pt x="84" y="419"/>
                    <a:pt x="1" y="943"/>
                    <a:pt x="263" y="1324"/>
                  </a:cubicBezTo>
                  <a:cubicBezTo>
                    <a:pt x="1596" y="3193"/>
                    <a:pt x="3025" y="4562"/>
                    <a:pt x="4644" y="5515"/>
                  </a:cubicBezTo>
                  <a:cubicBezTo>
                    <a:pt x="4775" y="5598"/>
                    <a:pt x="4930" y="5634"/>
                    <a:pt x="5073" y="5634"/>
                  </a:cubicBezTo>
                  <a:cubicBezTo>
                    <a:pt x="5358" y="5634"/>
                    <a:pt x="5632" y="5479"/>
                    <a:pt x="5787" y="5217"/>
                  </a:cubicBezTo>
                  <a:cubicBezTo>
                    <a:pt x="6025" y="4824"/>
                    <a:pt x="5894" y="4312"/>
                    <a:pt x="5489" y="4074"/>
                  </a:cubicBezTo>
                  <a:cubicBezTo>
                    <a:pt x="4084" y="3241"/>
                    <a:pt x="2822" y="2026"/>
                    <a:pt x="1632" y="359"/>
                  </a:cubicBezTo>
                  <a:cubicBezTo>
                    <a:pt x="1464" y="126"/>
                    <a:pt x="1207" y="0"/>
                    <a:pt x="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1571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C4A5-A089-494F-B188-80DD3DEA2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4366-9589-42C6-9142-6C1C1156B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B2522-EFF7-4803-B76A-F1CA4C22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906C-C01F-4DB3-B0C1-DE8E852B1ED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53AAC-D930-4999-ABEA-B9C415058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F7C49-4E45-401E-80F8-257CC60BC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C791-20BE-4DE6-9D67-04F224E38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49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FC0D8-C5A3-4F9D-94B5-439BEC0B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5EC52-FF7D-49FC-B40B-F23552C95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0B172-EB00-4C73-A458-71456145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906C-C01F-4DB3-B0C1-DE8E852B1ED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40664-B7D4-4E4C-BBC1-A98EA6392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12CD1-6E2F-4E0F-ADE0-95EE3BC6D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C791-20BE-4DE6-9D67-04F224E38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75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8BFEC-A98F-45E7-8238-E3618BCCC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4D713-704B-4698-9CFE-7C52AA0F5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2CC89-9B1E-49A9-812B-DCEAA030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906C-C01F-4DB3-B0C1-DE8E852B1ED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65096-7F55-490C-B610-DD1343D3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7FF50-011A-4BE7-8EA5-BDEB54D4E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C791-20BE-4DE6-9D67-04F224E38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02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4450F-4471-466F-B6CE-DEC15D77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CC8B-9161-4A76-8D59-C23D53D5F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835CE-7230-40FD-B79D-0B95F1A1F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0B61C-65CA-4D45-91E2-D7136099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906C-C01F-4DB3-B0C1-DE8E852B1ED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B8020-FD14-454D-8EA3-15D29518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A6990-EF41-42FB-8AC1-03E422FE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C791-20BE-4DE6-9D67-04F224E38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19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DBDF-ACFD-4E85-B88E-37314A69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6B464-A702-4EE8-9A7F-8277F3717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3A86A-7124-468A-AD6F-C7C26CB37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64135C-AA2C-4AFD-BF7B-C3513635E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41E43-6885-4FB2-B5DC-2CCBE7F5A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82EE4-3654-4441-ACDA-D9983BBD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906C-C01F-4DB3-B0C1-DE8E852B1ED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E38FF9-A3B5-4F79-94C7-BF54D91E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A7A997-8F8E-4CEE-91AD-3D6AF74C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C791-20BE-4DE6-9D67-04F224E38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2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186B8B8-7846-447D-A12C-2A3DF70FDA5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33BF0-EE7C-47CA-AC72-EC9F4531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1EF51-EA59-4245-ACD5-F7C7813C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906C-C01F-4DB3-B0C1-DE8E852B1ED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AFF9-864D-4420-A199-ED7A06B7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762FF-8545-4B19-99E2-2F507E397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C791-20BE-4DE6-9D67-04F224E38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46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58730-5EA5-4360-BB65-4453E7189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906C-C01F-4DB3-B0C1-DE8E852B1ED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916DB-1B75-41B9-9F88-1ED4CFF0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AE54C-A822-4B73-8096-7CA4E2C4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C791-20BE-4DE6-9D67-04F224E38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46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0707-3959-4B0E-B5D1-B28F32D9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8C554-4B7E-477C-B2A3-9DDE9042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B045F-621E-40F5-AFEC-521E6EA6C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04082-D52C-4509-A610-3835A2B9B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906C-C01F-4DB3-B0C1-DE8E852B1ED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2C18C-42A9-492F-8B8C-22E6DF76B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B37F4-6A57-419E-94E4-E4CEF31F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C791-20BE-4DE6-9D67-04F224E38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44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C052-4D29-4F9E-8C1B-E7BC8C2BF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C3E7CE-4F75-4340-AFB3-2CD9EAADC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AFCB3-A381-4609-89A2-1B5D5F52D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698C0-509E-4912-9F2D-A4FBE5BF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906C-C01F-4DB3-B0C1-DE8E852B1ED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6BFF2-2286-42B4-ACDF-3470DF97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9D55F-A12B-43D8-A925-7B622B01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C791-20BE-4DE6-9D67-04F224E38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72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8D2C3-3C77-45E8-9DFA-D7AF1A962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CD0E20-2211-4B33-A168-193DAE78B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44BCF-A943-4B62-BC4A-5AE888B63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906C-C01F-4DB3-B0C1-DE8E852B1ED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F7F95-4C3E-4EB1-A7E7-D52252BC2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128BF-83C0-4E42-94EA-5B79372AC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C791-20BE-4DE6-9D67-04F224E38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14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CEB032-93C4-435A-8BCC-19B669994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46A8E-9F97-40C3-B26B-F95FEFFA9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E0CE3-BB18-451D-953E-483B50F4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906C-C01F-4DB3-B0C1-DE8E852B1ED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773E1-F49C-465C-BE50-E19604814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CCFCA-EC2C-447B-9700-5D920BBB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C791-20BE-4DE6-9D67-04F224E38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5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6A1EFC-3858-4F0C-8B5D-A201B3FB9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72B7CEB-4877-43BE-9458-E75619B55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65F7101-CFBA-4821-A774-CFD71A6D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C18232-5507-494B-A6CC-23810033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CA0714-D752-45B2-8717-3B7ED887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477990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584CD4-FEB2-4A28-B07D-A134C2C4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0A9B243-93C4-4A25-A55D-787D8A620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B1C4F9-B211-430A-9334-0EB27762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668EB00-88C4-4220-88F6-35DAEEF0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033F2B7-46F2-4474-899E-0C4250AC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61069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C1F2F3-C871-4845-85CE-464EAB9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4B10C41-FAF0-48AD-AB71-3FD4FD51C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B3C777C-BDAE-470D-859D-16CFF724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76C22F-8410-488D-8FDF-7EC068B05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A28C51-4B1D-45D2-AD8C-6C59A70D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80065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5F5EFA-90B9-4982-A72D-CA1AADF1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EC8D24-3F69-4783-9AF4-29D407F38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70CEBF3-2F2F-4632-B8D3-622E88CF6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10A0DE1-3E1A-48B7-86ED-3CDA7FB1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52F5B84-B622-444D-839C-73B48E9B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BA2591-31E9-42C5-B36F-495D3BE77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59126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8FC5D1-3371-401A-BFA0-89C82290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35F3701-F994-4E6F-90CB-8DEFAACA4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03451D5-3090-41CB-971E-E279F210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57209EF-18D5-43F2-BFE0-B19A03C18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38B76C8-6285-489D-8B29-4459EE4EF1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7A15054-9DBD-4482-BD9A-4567B67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C038BA8-50B6-4F55-B1E1-807DBBB90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E86D188-39CA-4295-84BE-9C781DBA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59400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91320B-3D0F-49A0-93E6-3383E488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84AFDB-7935-45B6-8F4E-382E9237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9D9B33C-F291-4A3E-86A2-CC90F96B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A6B3876-6BAB-4A12-B5B8-7A7F6DD9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32549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959813D-5905-4822-A2C2-BE1AF217C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2C9A572-EFDE-4D37-A654-1E2C5391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37C2D1E-8E01-490F-A087-816F3153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863662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5D540F-5CB1-4B75-B0FC-9B0D65DD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84303B2-3DBF-45DC-AF9E-D11D7BDDC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B0372FA-587F-4986-95E0-5DDBEEC89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911C79D-9B0B-47C1-BE9C-98BCD33B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1AC878-FD29-495E-B2A5-352A046D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669C6D-E0D9-48E7-A00A-D07BDA54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054097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C37132-9C7D-412D-B26A-79E5EB1EA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EDDCDD4-0F1C-4A50-860F-A4E5F07BE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4964769-528F-4C4B-A430-6686937AC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78E962-49F0-432A-BE47-8F9F2043D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8BE3823-4146-45A2-81CC-ECB6C01D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1B86A9-B9C9-4664-9F6A-A0D0B1EA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32302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656C9-8BE6-4EC7-BB33-BC5ABE80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68AEB14-BC90-4016-A48E-ECD406377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BBCAD5-C966-4175-B9CB-537879ACF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E6E6F3-035A-4115-BDC3-E0007E11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AF6C5B-E765-4D73-ACEF-3E91C0A2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09942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58A8381-3931-42D9-A233-AEDCE339D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6B5AA6D-60CC-4D88-A531-FC7E2116E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37975A-FAC1-44B5-8DF9-979A4D24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E45F6D-13DE-4F73-93DB-B9B21D23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F0CA75-5E9A-4EA8-9101-4DB7D779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92945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388D9C5-4913-47E2-9087-F4636A80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C3A23-E811-41C8-AE58-CF9BC7D2AEFD}" type="datetimeFigureOut">
              <a:rPr lang="pl-PL"/>
              <a:pPr>
                <a:defRPr/>
              </a:pPr>
              <a:t>02.10.2021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3393572-3CC6-460E-BFB3-ADA5D02DA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6FCB06-5EFB-4F2C-AA7C-DCBDD8E5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8D89B-B6A2-4D67-A4DE-390AF9DE3EF9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305221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DF17D2C-CA54-4BE9-B997-A3C46F0A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05429-135D-4746-B6F3-39DD767EBE60}" type="datetimeFigureOut">
              <a:rPr lang="pl-PL"/>
              <a:pPr>
                <a:defRPr/>
              </a:pPr>
              <a:t>02.10.2021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05F010-1B41-4C0A-A2D5-E9BFE247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1737460-2E77-4572-A895-D5E1B4497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17CC1-7241-4D69-B865-43269D2AFEE0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1876658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957D70-1A5E-4B92-A799-6D9050EB5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55708-2A34-481F-8885-4BD19B05425D}" type="datetimeFigureOut">
              <a:rPr lang="pl-PL"/>
              <a:pPr>
                <a:defRPr/>
              </a:pPr>
              <a:t>02.10.2021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96406B2-0C08-4FB1-BF47-15C740FE6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1FBB5D3-EC1A-4A4F-9773-3EB1C914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3FCFE-E64B-4212-A1DB-94F448341384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195946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0A5DDB0-01D0-4A90-A3BD-EDE9694B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3B56D-73EE-4C53-B228-988B50F317F9}" type="datetimeFigureOut">
              <a:rPr lang="pl-PL"/>
              <a:pPr>
                <a:defRPr/>
              </a:pPr>
              <a:t>02.10.2021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A059B9F3-73D9-4DDD-B2D8-0606DECA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50796403-837E-4E73-B32E-79063A5E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3E874-5AD9-4AC7-945F-38C02675790E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3200522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0D191453-A61A-4AFC-83E9-F66CBBC9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D027-2016-4BC3-BF60-82B471497909}" type="datetimeFigureOut">
              <a:rPr lang="pl-PL"/>
              <a:pPr>
                <a:defRPr/>
              </a:pPr>
              <a:t>02.10.2021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40D8B7D1-35E1-4B10-BB49-FC0828E8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D3EFAC5B-217F-4674-9DBD-51B4122A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B479F-EE3F-40E0-ABFC-CFE25029D3E5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102325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9CC9449-4164-4133-9F6E-6BC9A4DB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8C43F-6554-4273-88BD-D57691016231}" type="datetimeFigureOut">
              <a:rPr lang="pl-PL"/>
              <a:pPr>
                <a:defRPr/>
              </a:pPr>
              <a:t>02.10.2021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24F3A86F-EBDF-4816-B175-926E76D7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09C6C694-42A5-401F-BAB4-52E6C5F9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4BE88-31BF-448F-A5B0-7ECD61760E05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1976678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830E9EF2-7B49-4B5C-BAD5-6DED2EEE6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D8904-0143-479D-9267-4781879405A2}" type="datetimeFigureOut">
              <a:rPr lang="pl-PL"/>
              <a:pPr>
                <a:defRPr/>
              </a:pPr>
              <a:t>02.10.2021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08D18636-8B0F-4349-A414-2461CAC7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34243F16-A118-4EEA-8E83-40E23DF8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406F0-B743-4ACB-8B59-6BCD4786CB1B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19653059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1FA7FE51-7459-438B-A9FC-AFC9F1D8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7F851-1E76-4B94-BB4D-42B8D76A0E0B}" type="datetimeFigureOut">
              <a:rPr lang="pl-PL"/>
              <a:pPr>
                <a:defRPr/>
              </a:pPr>
              <a:t>02.10.2021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18FAB4C2-EF0B-44FC-BE37-937BDB9A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A6ED8F3-B984-4F9F-90DC-43ED29EB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1E644-FB28-4E7E-A985-82C9D9575AE2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7760373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6CC21EDF-7D1F-4474-BC0A-DD01FD6F6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32543-49A8-4EBA-91AA-E9EB58C9B8E0}" type="datetimeFigureOut">
              <a:rPr lang="pl-PL"/>
              <a:pPr>
                <a:defRPr/>
              </a:pPr>
              <a:t>02.10.2021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3811392F-7E8D-42B5-8DDE-C6BB61728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D19EA877-435F-4242-AD63-0DA5C475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1B20-6FF6-47BA-A8C7-3015783C1DC5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3218975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EA3E453-FC24-47F2-9A1D-60B46738B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6369E-C2D5-466F-B32C-5384A5FF8D4E}" type="datetimeFigureOut">
              <a:rPr lang="pl-PL"/>
              <a:pPr>
                <a:defRPr/>
              </a:pPr>
              <a:t>02.10.2021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12D76B-425B-4FD8-B0A8-9D4B7DC8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37FE46-C371-4CC5-9D44-20F20F29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7DA2A-5113-42E1-8D1F-AD7CA9DF1972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41952681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0D4128-5A07-46FA-86F7-722519508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AE3D2-C459-419F-8F28-5E34D4B30936}" type="datetimeFigureOut">
              <a:rPr lang="pl-PL"/>
              <a:pPr>
                <a:defRPr/>
              </a:pPr>
              <a:t>02.10.2021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0E5947-D644-45E8-927D-DEBC610CB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D292D6-72BA-440F-A0FB-5064BD94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9748F-D15E-4941-BEA1-9EAB9D24337F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786122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3" cy="31849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37972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b="1"/>
            </a:lvl1pPr>
            <a:lvl2pPr marL="609600" indent="-152400" defTabSz="379729">
              <a:lnSpc>
                <a:spcPct val="100000"/>
              </a:lnSpc>
              <a:spcBef>
                <a:spcPts val="0"/>
              </a:spcBef>
              <a:buFontTx/>
              <a:defRPr sz="1600" b="1"/>
            </a:lvl2pPr>
            <a:lvl3pPr marL="1097280" indent="-182880" defTabSz="379729">
              <a:lnSpc>
                <a:spcPct val="100000"/>
              </a:lnSpc>
              <a:spcBef>
                <a:spcPts val="0"/>
              </a:spcBef>
              <a:buFontTx/>
              <a:defRPr sz="1600" b="1"/>
            </a:lvl3pPr>
            <a:lvl4pPr marL="1574800" indent="-203200" defTabSz="379729">
              <a:lnSpc>
                <a:spcPct val="100000"/>
              </a:lnSpc>
              <a:spcBef>
                <a:spcPts val="0"/>
              </a:spcBef>
              <a:buFontTx/>
              <a:defRPr sz="1600" b="1"/>
            </a:lvl4pPr>
            <a:lvl5pPr marL="2032000" indent="-203200" defTabSz="379729">
              <a:lnSpc>
                <a:spcPct val="100000"/>
              </a:lnSpc>
              <a:spcBef>
                <a:spcPts val="0"/>
              </a:spcBef>
              <a:buFontTx/>
              <a:defRPr sz="1600" b="1"/>
            </a:lvl5pPr>
          </a:lstStyle>
          <a:p>
            <a:r>
              <a:t>المؤلف والتاريخ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3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94" name="مستوى النص الأول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700" b="1"/>
            </a:lvl1pPr>
          </a:lstStyle>
          <a:p>
            <a:pPr rtl="0">
              <a:defRPr/>
            </a:pPr>
            <a:r>
              <a:t>العنوان الفرعي للعرض التقديمي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40211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8C5B-64BC-4D3A-A671-848E9D8D9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5C9D89-EDFD-475F-B3E3-02A32BA79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68D6F-A88E-49A1-ACD1-AD2DC163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D29-1B96-42E0-B222-9E20846D7CF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6A32-3CE6-4942-AB88-ADEC143D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6B262-4EAA-4662-B2D1-C0F398FEF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053E-F12E-40A0-AA27-63722ED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23D9-6F76-453B-AF0F-73579AD2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EEF76-0747-4D63-AB11-B237BB363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5857F-F29B-4345-B144-0607C799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D29-1B96-42E0-B222-9E20846D7CF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E3103-5934-4F49-BF2A-1DE793921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60987-7A59-4439-B0A0-FDADDBBB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053E-F12E-40A0-AA27-63722ED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5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A3DC0-CC06-440D-BAFD-5FBD88DC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E3110-EABA-4774-8AFD-98052A451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BDD6A-10CE-4633-AFB5-97E89A1C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D29-1B96-42E0-B222-9E20846D7CF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8D9CA-D0EE-4A59-BDD1-96D68D17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62AD1-FCAB-426E-9435-C17359A1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053E-F12E-40A0-AA27-63722ED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06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4E74-EDD6-4F30-816B-17D31D00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7C34B-A557-43ED-9F23-854C7C7BE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5E7C1-119C-4E47-9EFE-5516A3B09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83285-CE8A-4D5A-B066-C1DE3BDB9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D29-1B96-42E0-B222-9E20846D7CF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C86C2-11D7-4307-84FA-BC99159E7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913B-4A99-4089-A862-FB5F16CA4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053E-F12E-40A0-AA27-63722ED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0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69B8E-982C-4BAF-B93C-BA2F3558A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D732B-F043-42FF-B933-CC644224F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573B9-14C8-4C0E-8BDB-138A0917C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A76A95-52D4-4ADE-86C6-E72C06B5F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88E99-D410-47E4-8DEB-C8C4CE46E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7EB7F7-B210-419E-9FF5-054A05780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D29-1B96-42E0-B222-9E20846D7CF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C0A814-1A02-42B4-B57C-295700C2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96427-4A32-46CD-9641-5CDA0653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053E-F12E-40A0-AA27-63722ED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805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4C49E-2EC8-4711-AB56-5ACF59FAA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3214AF-2558-487A-AC9C-190E57237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D29-1B96-42E0-B222-9E20846D7CF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ABB3-01CD-49B9-8689-3A69E365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EB2C6-8CD2-4C56-AAF6-C5AA191D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053E-F12E-40A0-AA27-63722ED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159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BDBDD3-57EF-4315-9BFD-7E6E20FC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D29-1B96-42E0-B222-9E20846D7CF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1361B8-296C-4719-A827-FBB78A67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2D395-BB86-4230-B402-A6C70FA6D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053E-F12E-40A0-AA27-63722ED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50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03D90-B033-4055-9862-72E67D1EE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815B8-4AAD-413F-9062-DE6727448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5A773-B817-4B87-9E73-33FD4D980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0D64A-87EC-495F-A663-0DA45C308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D29-1B96-42E0-B222-9E20846D7CF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557AD-95A5-4A66-8F9E-0C144358A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56819-51C6-415E-98C7-20E6B20B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053E-F12E-40A0-AA27-63722ED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16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6C71-D635-4CB1-B83B-57E94D33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3D2FA6-423D-43DF-B234-279FFEBAC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CA3B9-9303-4116-8F3D-5EB56104E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B7626-339B-4BE5-8925-E4C51F78A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D29-1B96-42E0-B222-9E20846D7CF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6C811-6913-47CC-B2FE-1FA3C8945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A87BF-4634-4F70-847E-F9AD8B46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053E-F12E-40A0-AA27-63722ED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962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0086-CC7B-468F-A84F-3365EFFCF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7C9DD-0F05-4FF5-ABD5-D92665DFB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4EEB3-5A1F-40ED-A46C-12CE5DE0C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D29-1B96-42E0-B222-9E20846D7CF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7F7DA-9498-4826-8C4D-C11DB7E4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DF1FF-2005-4C09-AE19-9C0F4FE49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053E-F12E-40A0-AA27-63722ED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03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2184D1-1730-4FBE-8F40-2036E8007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BA160-9AE4-4857-BD98-B6D431CE6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A7644-5E67-4C9D-9970-E70A1EF4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D29-1B96-42E0-B222-9E20846D7CF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BA4DE-7AE0-4C69-B32D-B04B17A40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49900-C270-40F0-B376-42827233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053E-F12E-40A0-AA27-63722ED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8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3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F2BFA-93D3-41DD-A64C-266D834F1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6D451-3438-41D6-97A2-7F1666ADF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3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oin.wav"/>
          </p:stSnd>
        </p:sndAc>
      </p:transition>
    </mc:Choice>
    <mc:Fallback xmlns="">
      <p:transition spd="slow">
        <p:sndAc>
          <p:stSnd>
            <p:snd r:embed="rId4" name="coin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6682-5F69-40B0-9961-EFF2D9F0C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2C211-3C5C-4845-8E0A-C3D5FF9D2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C4773-84FF-4FEE-907C-D28B8B5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9490A-AE2D-4B32-B065-10AF621B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A6827-84DC-4185-BC26-88D6ED7B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971109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498DF-617F-4529-8C75-701C40B4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0DAE1-7135-43AF-BACC-2DBA82824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04564-4835-43B8-A05D-BF08F6AB9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04F54-0AAF-4158-9F83-DD6C5571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8ED0-44AF-4903-81FD-876E9F0E9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976885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BB89-1A85-4BC7-8C9A-A764B7C9B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4CCE5-9C70-4A52-BFB8-C14C7F61B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96128-4077-4062-98E0-46AAF459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5BD6F-2E16-446E-8D07-DFFE62938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3953-5163-497E-9BFE-DF8A5C3E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482410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E12D-7684-40F3-AA22-45DAA958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BA196-C5F4-4DC2-8F25-7D5B9846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2B675-55B5-489E-95D7-72AC7739F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44FC9-01D1-4269-A07E-34FF81F8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ECBED-E521-4682-806B-A33409F4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86AA0-BAF2-411C-AC26-79B10F21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22661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803AA-DF60-433B-B248-79BC2C96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5E44D-B499-47E9-9CAB-68CF314AA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EADC4-A03D-4AA5-9E6A-E52D985F3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0A240-2DCB-4DBC-B995-8B9585C1EF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821309-9C8B-44DD-BA8F-A44BB79248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F2E94F-43CB-42C8-8D66-4C524120A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AC7446-7C99-4244-8A3E-9D385378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452A42-60D7-498A-BD3C-EE0D9D80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1724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6421-16AD-4CE9-97BD-4F0A7B2C3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80B00-9A43-45B7-BA21-40BC191B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281EC-BBA6-49A8-A542-18A43839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62233-DE98-400A-8409-01D61C4E1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558248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1FB755-0E0D-4FA8-938F-7F63E5A6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E9CBA-3706-4392-A4EA-3BB9CE3BE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7DBE2-99D8-4E5A-B6CF-4D3668A0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4283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E5624-D818-4EEB-A711-021BBE23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07B6E-AC8A-4EF7-B679-F657A54A1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2FB82-6C9C-444B-BB5D-55D7F52B4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7CC4A-8218-4FFA-AEDE-D1C2F91B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17FAD-6B4D-4C85-993B-75F517EA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DD548-893D-4C5A-9F37-7AF2690A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1831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2A27D-2A2C-4F4B-A428-1FDDDBA5E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D94155-5B98-4D3C-907E-1B93791A7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F1EA6-E593-462A-97A1-FBE733338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228AC-64C4-47C8-A833-AD098EC4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09A36-C2D7-4F61-B012-D4E9F1F1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C4829-5852-49AC-9192-63E56E7C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032801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7332-003A-46A4-B795-A7336E8B2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9F017-6870-4181-94D0-1EE8B8BED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3B0B8-FCF6-4657-A279-C27F1229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F3941-BE7B-40D4-9E55-DA939008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2D09C-8B39-47B3-88BB-869BC5A8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410843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DD6539-816E-4149-891C-D3231E9A4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95C3C-23BD-4ADD-BD40-B8B42FCC1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92825-5FAF-425F-8296-268D3229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948B7-9D5C-4776-AE7E-EE05D03E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26DA2-6595-47FE-967E-719B119B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760259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87644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6520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8664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97846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75345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31210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791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10/2/2021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29830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48584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20271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23812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74642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76673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59439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11325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06107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9011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2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3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microsoft.com/office/2007/relationships/hdphoto" Target="../media/hdphoto1.wdp" 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 /><Relationship Id="rId3" Type="http://schemas.openxmlformats.org/officeDocument/2006/relationships/slideLayout" Target="../slideLayouts/slideLayout107.xml" /><Relationship Id="rId7" Type="http://schemas.openxmlformats.org/officeDocument/2006/relationships/slideLayout" Target="../slideLayouts/slideLayout111.xml" /><Relationship Id="rId12" Type="http://schemas.openxmlformats.org/officeDocument/2006/relationships/theme" Target="../theme/theme10.xml" /><Relationship Id="rId2" Type="http://schemas.openxmlformats.org/officeDocument/2006/relationships/slideLayout" Target="../slideLayouts/slideLayout106.xml" /><Relationship Id="rId1" Type="http://schemas.openxmlformats.org/officeDocument/2006/relationships/slideLayout" Target="../slideLayouts/slideLayout105.xml" /><Relationship Id="rId6" Type="http://schemas.openxmlformats.org/officeDocument/2006/relationships/slideLayout" Target="../slideLayouts/slideLayout110.xml" /><Relationship Id="rId11" Type="http://schemas.openxmlformats.org/officeDocument/2006/relationships/slideLayout" Target="../slideLayouts/slideLayout115.xml" /><Relationship Id="rId5" Type="http://schemas.openxmlformats.org/officeDocument/2006/relationships/slideLayout" Target="../slideLayouts/slideLayout109.xml" /><Relationship Id="rId10" Type="http://schemas.openxmlformats.org/officeDocument/2006/relationships/slideLayout" Target="../slideLayouts/slideLayout114.xml" /><Relationship Id="rId4" Type="http://schemas.openxmlformats.org/officeDocument/2006/relationships/slideLayout" Target="../slideLayouts/slideLayout108.xml" /><Relationship Id="rId9" Type="http://schemas.openxmlformats.org/officeDocument/2006/relationships/slideLayout" Target="../slideLayouts/slideLayout113.xml" 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 /><Relationship Id="rId13" Type="http://schemas.openxmlformats.org/officeDocument/2006/relationships/slideLayout" Target="../slideLayouts/slideLayout128.xml" /><Relationship Id="rId3" Type="http://schemas.openxmlformats.org/officeDocument/2006/relationships/slideLayout" Target="../slideLayouts/slideLayout118.xml" /><Relationship Id="rId7" Type="http://schemas.openxmlformats.org/officeDocument/2006/relationships/slideLayout" Target="../slideLayouts/slideLayout122.xml" /><Relationship Id="rId12" Type="http://schemas.openxmlformats.org/officeDocument/2006/relationships/slideLayout" Target="../slideLayouts/slideLayout127.xml" /><Relationship Id="rId2" Type="http://schemas.openxmlformats.org/officeDocument/2006/relationships/slideLayout" Target="../slideLayouts/slideLayout117.xml" /><Relationship Id="rId1" Type="http://schemas.openxmlformats.org/officeDocument/2006/relationships/slideLayout" Target="../slideLayouts/slideLayout116.xml" /><Relationship Id="rId6" Type="http://schemas.openxmlformats.org/officeDocument/2006/relationships/slideLayout" Target="../slideLayouts/slideLayout121.xml" /><Relationship Id="rId11" Type="http://schemas.openxmlformats.org/officeDocument/2006/relationships/slideLayout" Target="../slideLayouts/slideLayout126.xml" /><Relationship Id="rId5" Type="http://schemas.openxmlformats.org/officeDocument/2006/relationships/slideLayout" Target="../slideLayouts/slideLayout120.xml" /><Relationship Id="rId15" Type="http://schemas.openxmlformats.org/officeDocument/2006/relationships/theme" Target="../theme/theme11.xml" /><Relationship Id="rId10" Type="http://schemas.openxmlformats.org/officeDocument/2006/relationships/slideLayout" Target="../slideLayouts/slideLayout125.xml" /><Relationship Id="rId4" Type="http://schemas.openxmlformats.org/officeDocument/2006/relationships/slideLayout" Target="../slideLayouts/slideLayout119.xml" /><Relationship Id="rId9" Type="http://schemas.openxmlformats.org/officeDocument/2006/relationships/slideLayout" Target="../slideLayouts/slideLayout124.xml" /><Relationship Id="rId14" Type="http://schemas.openxmlformats.org/officeDocument/2006/relationships/slideLayout" Target="../slideLayouts/slideLayout129.xml" 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 /><Relationship Id="rId3" Type="http://schemas.openxmlformats.org/officeDocument/2006/relationships/slideLayout" Target="../slideLayouts/slideLayout132.xml" /><Relationship Id="rId7" Type="http://schemas.openxmlformats.org/officeDocument/2006/relationships/slideLayout" Target="../slideLayouts/slideLayout136.xml" /><Relationship Id="rId12" Type="http://schemas.openxmlformats.org/officeDocument/2006/relationships/theme" Target="../theme/theme12.xml" /><Relationship Id="rId2" Type="http://schemas.openxmlformats.org/officeDocument/2006/relationships/slideLayout" Target="../slideLayouts/slideLayout131.xml" /><Relationship Id="rId1" Type="http://schemas.openxmlformats.org/officeDocument/2006/relationships/slideLayout" Target="../slideLayouts/slideLayout130.xml" /><Relationship Id="rId6" Type="http://schemas.openxmlformats.org/officeDocument/2006/relationships/slideLayout" Target="../slideLayouts/slideLayout135.xml" /><Relationship Id="rId11" Type="http://schemas.openxmlformats.org/officeDocument/2006/relationships/slideLayout" Target="../slideLayouts/slideLayout140.xml" /><Relationship Id="rId5" Type="http://schemas.openxmlformats.org/officeDocument/2006/relationships/slideLayout" Target="../slideLayouts/slideLayout134.xml" /><Relationship Id="rId10" Type="http://schemas.openxmlformats.org/officeDocument/2006/relationships/slideLayout" Target="../slideLayouts/slideLayout139.xml" /><Relationship Id="rId4" Type="http://schemas.openxmlformats.org/officeDocument/2006/relationships/slideLayout" Target="../slideLayouts/slideLayout133.xml" /><Relationship Id="rId9" Type="http://schemas.openxmlformats.org/officeDocument/2006/relationships/slideLayout" Target="../slideLayouts/slideLayout138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slideLayout" Target="../slideLayouts/slideLayout24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5" Type="http://schemas.openxmlformats.org/officeDocument/2006/relationships/image" Target="../media/image5.png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Relationship Id="rId14" Type="http://schemas.openxmlformats.org/officeDocument/2006/relationships/theme" Target="../theme/theme2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 /><Relationship Id="rId3" Type="http://schemas.openxmlformats.org/officeDocument/2006/relationships/slideLayout" Target="../slideLayouts/slideLayout27.xml" /><Relationship Id="rId7" Type="http://schemas.openxmlformats.org/officeDocument/2006/relationships/slideLayout" Target="../slideLayouts/slideLayout31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6.xml" /><Relationship Id="rId1" Type="http://schemas.openxmlformats.org/officeDocument/2006/relationships/slideLayout" Target="../slideLayouts/slideLayout25.xml" /><Relationship Id="rId6" Type="http://schemas.openxmlformats.org/officeDocument/2006/relationships/slideLayout" Target="../slideLayouts/slideLayout30.xml" /><Relationship Id="rId11" Type="http://schemas.openxmlformats.org/officeDocument/2006/relationships/slideLayout" Target="../slideLayouts/slideLayout35.xml" /><Relationship Id="rId5" Type="http://schemas.openxmlformats.org/officeDocument/2006/relationships/slideLayout" Target="../slideLayouts/slideLayout29.xml" /><Relationship Id="rId10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28.xml" /><Relationship Id="rId9" Type="http://schemas.openxmlformats.org/officeDocument/2006/relationships/slideLayout" Target="../slideLayouts/slideLayout33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 /><Relationship Id="rId3" Type="http://schemas.openxmlformats.org/officeDocument/2006/relationships/slideLayout" Target="../slideLayouts/slideLayout38.xml" /><Relationship Id="rId7" Type="http://schemas.openxmlformats.org/officeDocument/2006/relationships/slideLayout" Target="../slideLayouts/slideLayout42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7.xml" /><Relationship Id="rId1" Type="http://schemas.openxmlformats.org/officeDocument/2006/relationships/slideLayout" Target="../slideLayouts/slideLayout36.xml" /><Relationship Id="rId6" Type="http://schemas.openxmlformats.org/officeDocument/2006/relationships/slideLayout" Target="../slideLayouts/slideLayout41.xml" /><Relationship Id="rId11" Type="http://schemas.openxmlformats.org/officeDocument/2006/relationships/slideLayout" Target="../slideLayouts/slideLayout46.xml" /><Relationship Id="rId5" Type="http://schemas.openxmlformats.org/officeDocument/2006/relationships/slideLayout" Target="../slideLayouts/slideLayout40.xml" /><Relationship Id="rId10" Type="http://schemas.openxmlformats.org/officeDocument/2006/relationships/slideLayout" Target="../slideLayouts/slideLayout45.xml" /><Relationship Id="rId4" Type="http://schemas.openxmlformats.org/officeDocument/2006/relationships/slideLayout" Target="../slideLayouts/slideLayout39.xml" /><Relationship Id="rId9" Type="http://schemas.openxmlformats.org/officeDocument/2006/relationships/slideLayout" Target="../slideLayouts/slideLayout44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 /><Relationship Id="rId13" Type="http://schemas.openxmlformats.org/officeDocument/2006/relationships/theme" Target="../theme/theme5.xml" /><Relationship Id="rId3" Type="http://schemas.openxmlformats.org/officeDocument/2006/relationships/slideLayout" Target="../slideLayouts/slideLayout49.xml" /><Relationship Id="rId7" Type="http://schemas.openxmlformats.org/officeDocument/2006/relationships/slideLayout" Target="../slideLayouts/slideLayout53.xml" /><Relationship Id="rId12" Type="http://schemas.openxmlformats.org/officeDocument/2006/relationships/slideLayout" Target="../slideLayouts/slideLayout58.xml" /><Relationship Id="rId2" Type="http://schemas.openxmlformats.org/officeDocument/2006/relationships/slideLayout" Target="../slideLayouts/slideLayout48.xml" /><Relationship Id="rId1" Type="http://schemas.openxmlformats.org/officeDocument/2006/relationships/slideLayout" Target="../slideLayouts/slideLayout47.xml" /><Relationship Id="rId6" Type="http://schemas.openxmlformats.org/officeDocument/2006/relationships/slideLayout" Target="../slideLayouts/slideLayout52.xml" /><Relationship Id="rId11" Type="http://schemas.openxmlformats.org/officeDocument/2006/relationships/slideLayout" Target="../slideLayouts/slideLayout57.xml" /><Relationship Id="rId5" Type="http://schemas.openxmlformats.org/officeDocument/2006/relationships/slideLayout" Target="../slideLayouts/slideLayout51.xml" /><Relationship Id="rId10" Type="http://schemas.openxmlformats.org/officeDocument/2006/relationships/slideLayout" Target="../slideLayouts/slideLayout56.xml" /><Relationship Id="rId4" Type="http://schemas.openxmlformats.org/officeDocument/2006/relationships/slideLayout" Target="../slideLayouts/slideLayout50.xml" /><Relationship Id="rId9" Type="http://schemas.openxmlformats.org/officeDocument/2006/relationships/slideLayout" Target="../slideLayouts/slideLayout55.xml" /><Relationship Id="rId14" Type="http://schemas.openxmlformats.org/officeDocument/2006/relationships/image" Target="../media/image6.png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 /><Relationship Id="rId13" Type="http://schemas.openxmlformats.org/officeDocument/2006/relationships/slideLayout" Target="../slideLayouts/slideLayout71.xml" /><Relationship Id="rId3" Type="http://schemas.openxmlformats.org/officeDocument/2006/relationships/slideLayout" Target="../slideLayouts/slideLayout61.xml" /><Relationship Id="rId7" Type="http://schemas.openxmlformats.org/officeDocument/2006/relationships/slideLayout" Target="../slideLayouts/slideLayout65.xml" /><Relationship Id="rId12" Type="http://schemas.openxmlformats.org/officeDocument/2006/relationships/slideLayout" Target="../slideLayouts/slideLayout70.xml" /><Relationship Id="rId2" Type="http://schemas.openxmlformats.org/officeDocument/2006/relationships/slideLayout" Target="../slideLayouts/slideLayout60.xml" /><Relationship Id="rId1" Type="http://schemas.openxmlformats.org/officeDocument/2006/relationships/slideLayout" Target="../slideLayouts/slideLayout59.xml" /><Relationship Id="rId6" Type="http://schemas.openxmlformats.org/officeDocument/2006/relationships/slideLayout" Target="../slideLayouts/slideLayout64.xml" /><Relationship Id="rId11" Type="http://schemas.openxmlformats.org/officeDocument/2006/relationships/slideLayout" Target="../slideLayouts/slideLayout69.xml" /><Relationship Id="rId5" Type="http://schemas.openxmlformats.org/officeDocument/2006/relationships/slideLayout" Target="../slideLayouts/slideLayout63.xml" /><Relationship Id="rId10" Type="http://schemas.openxmlformats.org/officeDocument/2006/relationships/slideLayout" Target="../slideLayouts/slideLayout68.xml" /><Relationship Id="rId4" Type="http://schemas.openxmlformats.org/officeDocument/2006/relationships/slideLayout" Target="../slideLayouts/slideLayout62.xml" /><Relationship Id="rId9" Type="http://schemas.openxmlformats.org/officeDocument/2006/relationships/slideLayout" Target="../slideLayouts/slideLayout67.xml" /><Relationship Id="rId14" Type="http://schemas.openxmlformats.org/officeDocument/2006/relationships/theme" Target="../theme/theme6.xml" 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 /><Relationship Id="rId3" Type="http://schemas.openxmlformats.org/officeDocument/2006/relationships/slideLayout" Target="../slideLayouts/slideLayout74.xml" /><Relationship Id="rId7" Type="http://schemas.openxmlformats.org/officeDocument/2006/relationships/slideLayout" Target="../slideLayouts/slideLayout78.xml" /><Relationship Id="rId12" Type="http://schemas.openxmlformats.org/officeDocument/2006/relationships/theme" Target="../theme/theme7.xml" /><Relationship Id="rId2" Type="http://schemas.openxmlformats.org/officeDocument/2006/relationships/slideLayout" Target="../slideLayouts/slideLayout73.xml" /><Relationship Id="rId1" Type="http://schemas.openxmlformats.org/officeDocument/2006/relationships/slideLayout" Target="../slideLayouts/slideLayout72.xml" /><Relationship Id="rId6" Type="http://schemas.openxmlformats.org/officeDocument/2006/relationships/slideLayout" Target="../slideLayouts/slideLayout77.xml" /><Relationship Id="rId11" Type="http://schemas.openxmlformats.org/officeDocument/2006/relationships/slideLayout" Target="../slideLayouts/slideLayout82.xml" /><Relationship Id="rId5" Type="http://schemas.openxmlformats.org/officeDocument/2006/relationships/slideLayout" Target="../slideLayouts/slideLayout76.xml" /><Relationship Id="rId10" Type="http://schemas.openxmlformats.org/officeDocument/2006/relationships/slideLayout" Target="../slideLayouts/slideLayout81.xml" /><Relationship Id="rId4" Type="http://schemas.openxmlformats.org/officeDocument/2006/relationships/slideLayout" Target="../slideLayouts/slideLayout75.xml" /><Relationship Id="rId9" Type="http://schemas.openxmlformats.org/officeDocument/2006/relationships/slideLayout" Target="../slideLayouts/slideLayout80.xml" 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 /><Relationship Id="rId13" Type="http://schemas.openxmlformats.org/officeDocument/2006/relationships/image" Target="../media/image8.jpg" /><Relationship Id="rId3" Type="http://schemas.openxmlformats.org/officeDocument/2006/relationships/slideLayout" Target="../slideLayouts/slideLayout85.xml" /><Relationship Id="rId7" Type="http://schemas.openxmlformats.org/officeDocument/2006/relationships/slideLayout" Target="../slideLayouts/slideLayout89.xml" /><Relationship Id="rId12" Type="http://schemas.openxmlformats.org/officeDocument/2006/relationships/theme" Target="../theme/theme8.xml" /><Relationship Id="rId2" Type="http://schemas.openxmlformats.org/officeDocument/2006/relationships/slideLayout" Target="../slideLayouts/slideLayout84.xml" /><Relationship Id="rId1" Type="http://schemas.openxmlformats.org/officeDocument/2006/relationships/slideLayout" Target="../slideLayouts/slideLayout83.xml" /><Relationship Id="rId6" Type="http://schemas.openxmlformats.org/officeDocument/2006/relationships/slideLayout" Target="../slideLayouts/slideLayout88.xml" /><Relationship Id="rId11" Type="http://schemas.openxmlformats.org/officeDocument/2006/relationships/slideLayout" Target="../slideLayouts/slideLayout93.xml" /><Relationship Id="rId5" Type="http://schemas.openxmlformats.org/officeDocument/2006/relationships/slideLayout" Target="../slideLayouts/slideLayout87.xml" /><Relationship Id="rId10" Type="http://schemas.openxmlformats.org/officeDocument/2006/relationships/slideLayout" Target="../slideLayouts/slideLayout92.xml" /><Relationship Id="rId4" Type="http://schemas.openxmlformats.org/officeDocument/2006/relationships/slideLayout" Target="../slideLayouts/slideLayout86.xml" /><Relationship Id="rId9" Type="http://schemas.openxmlformats.org/officeDocument/2006/relationships/slideLayout" Target="../slideLayouts/slideLayout91.xml" 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 /><Relationship Id="rId13" Type="http://schemas.openxmlformats.org/officeDocument/2006/relationships/image" Target="../media/image8.jpg" /><Relationship Id="rId3" Type="http://schemas.openxmlformats.org/officeDocument/2006/relationships/slideLayout" Target="../slideLayouts/slideLayout96.xml" /><Relationship Id="rId7" Type="http://schemas.openxmlformats.org/officeDocument/2006/relationships/slideLayout" Target="../slideLayouts/slideLayout100.xml" /><Relationship Id="rId12" Type="http://schemas.openxmlformats.org/officeDocument/2006/relationships/theme" Target="../theme/theme9.xml" /><Relationship Id="rId2" Type="http://schemas.openxmlformats.org/officeDocument/2006/relationships/slideLayout" Target="../slideLayouts/slideLayout95.xml" /><Relationship Id="rId1" Type="http://schemas.openxmlformats.org/officeDocument/2006/relationships/slideLayout" Target="../slideLayouts/slideLayout94.xml" /><Relationship Id="rId6" Type="http://schemas.openxmlformats.org/officeDocument/2006/relationships/slideLayout" Target="../slideLayouts/slideLayout99.xml" /><Relationship Id="rId11" Type="http://schemas.openxmlformats.org/officeDocument/2006/relationships/slideLayout" Target="../slideLayouts/slideLayout104.xml" /><Relationship Id="rId5" Type="http://schemas.openxmlformats.org/officeDocument/2006/relationships/slideLayout" Target="../slideLayouts/slideLayout98.xml" /><Relationship Id="rId10" Type="http://schemas.openxmlformats.org/officeDocument/2006/relationships/slideLayout" Target="../slideLayouts/slideLayout103.xml" /><Relationship Id="rId4" Type="http://schemas.openxmlformats.org/officeDocument/2006/relationships/slideLayout" Target="../slideLayouts/slideLayout97.xml" /><Relationship Id="rId9" Type="http://schemas.openxmlformats.org/officeDocument/2006/relationships/slideLayout" Target="../slideLayouts/slideLayout10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186B8B8-7846-447D-A12C-2A3DF70FDA5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8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14DF-C1C4-4578-9BFA-3FCD72C1C67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56308-8689-4225-A738-3A1565BC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84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40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BBBE6-465F-4922-94E3-B476654876C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32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33C4A-A4A8-4CDB-BD33-83DC6B04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6AA3-B16D-48D0-ACEC-C14A7218A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43FEB-9B26-4BE4-9040-DACA3EA6C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E740A-40A4-44CA-95E2-3B51150C91A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99F4F-2C77-4366-A55C-86ED72F55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F241-2CE8-429E-9BF0-1E9549F07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1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10150D-A6C1-4C23-8701-EBF4F6B92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4FC12-4D17-4556-BB53-B7F0D2554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6EDE3-547B-4708-BF64-B74A11C31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D906C-C01F-4DB3-B0C1-DE8E852B1ED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5E149-C611-4A53-A7D3-A2D0EF123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65807-31E5-4489-AE12-054A6721A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AC791-20BE-4DE6-9D67-04F224E38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1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6C65941-301E-4FB5-9485-4B0AC154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0580A0-1D5A-4851-8514-FFD733D76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F74CE3-F61F-4C43-B2A8-FE85E38D1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B6829-3A24-4F5B-AD18-C97FFB172067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241365-BBE5-4C7B-A79E-20E4CD303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1E27E4-5FD1-4CAC-8780-F9063B8C4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251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842AF2F6-7CED-41DC-8770-E4A95F14C0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0D5F7195-FEE4-4F8F-8E2F-E84AA19EC5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447750-993A-4BF1-AE93-B57092922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4758F4-C1C6-4C8A-BF17-F5B78192EC5D}" type="datetimeFigureOut">
              <a:rPr lang="pl-PL"/>
              <a:pPr>
                <a:defRPr/>
              </a:pPr>
              <a:t>02.10.2021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8BC0EC-4671-476C-AC64-FC0D0DF29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90657D-DD84-4DEA-B018-7F6B63BFF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D615140-6961-4128-931F-BDADB71E750E}" type="slidenum">
              <a:rPr lang="pl-PL" altLang="ar-AE"/>
              <a:pPr>
                <a:defRPr/>
              </a:pPr>
              <a:t>‹#›</a:t>
            </a:fld>
            <a:endParaRPr lang="pl-PL" altLang="ar-AE"/>
          </a:p>
        </p:txBody>
      </p:sp>
    </p:spTree>
    <p:extLst>
      <p:ext uri="{BB962C8B-B14F-4D97-AF65-F5344CB8AC3E}">
        <p14:creationId xmlns:p14="http://schemas.microsoft.com/office/powerpoint/2010/main" val="297368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2742BA-56D5-4248-836E-234A6C6F9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4103A-EF57-4E72-8BFD-4E9FFA644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9EC42-B131-431C-B52E-CFAC8F5C8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4CD29-1B96-42E0-B222-9E20846D7CF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EE005-7E82-446C-A7EE-CF646800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54C6E-0E31-446C-9A78-7A8BA219E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4053E-F12E-40A0-AA27-63722ED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0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82A879-A700-4FA6-8EC9-150E81297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31054-F619-4FC3-AF5B-8484D3E07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39557-FBD6-4C83-A5C5-09B352792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A5CBF-4E84-4A4B-8CFE-8A2DA249D5D6}" type="datetimeFigureOut">
              <a:rPr lang="ar-AE" smtClean="0"/>
              <a:t>25/02/1443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53272-902B-40B3-9E53-2A28352D4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CF049-E74E-41E5-BC02-B27D154ED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2414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3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ransition spd="slow">
    <p:wipe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7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5.xml" /><Relationship Id="rId6" Type="http://schemas.microsoft.com/office/2007/relationships/hdphoto" Target="../media/hdphoto3.wdp" /><Relationship Id="rId5" Type="http://schemas.openxmlformats.org/officeDocument/2006/relationships/image" Target="../media/image15.png" /><Relationship Id="rId4" Type="http://schemas.openxmlformats.org/officeDocument/2006/relationships/image" Target="../media/image14.gif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140.xml" /><Relationship Id="rId4" Type="http://schemas.openxmlformats.org/officeDocument/2006/relationships/image" Target="../media/image61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2" Type="http://schemas.openxmlformats.org/officeDocument/2006/relationships/image" Target="../media/image62.jpg" /><Relationship Id="rId1" Type="http://schemas.openxmlformats.org/officeDocument/2006/relationships/slideLayout" Target="../slideLayouts/slideLayout70.xml" /><Relationship Id="rId6" Type="http://schemas.openxmlformats.org/officeDocument/2006/relationships/image" Target="../media/image65.png" /><Relationship Id="rId5" Type="http://schemas.microsoft.com/office/2007/relationships/hdphoto" Target="../media/hdphoto8.wdp" /><Relationship Id="rId4" Type="http://schemas.openxmlformats.org/officeDocument/2006/relationships/image" Target="../media/image64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 /><Relationship Id="rId1" Type="http://schemas.openxmlformats.org/officeDocument/2006/relationships/slideLayout" Target="../slideLayouts/slideLayout3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 /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42.xml" /><Relationship Id="rId6" Type="http://schemas.openxmlformats.org/officeDocument/2006/relationships/image" Target="../media/image70.gif" /><Relationship Id="rId5" Type="http://schemas.openxmlformats.org/officeDocument/2006/relationships/image" Target="../media/image69.jpeg" /><Relationship Id="rId4" Type="http://schemas.openxmlformats.org/officeDocument/2006/relationships/image" Target="../media/image68.gif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 /><Relationship Id="rId2" Type="http://schemas.openxmlformats.org/officeDocument/2006/relationships/image" Target="../media/image71.jpeg" /><Relationship Id="rId1" Type="http://schemas.openxmlformats.org/officeDocument/2006/relationships/slideLayout" Target="../slideLayouts/slideLayout72.xml" 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 /><Relationship Id="rId3" Type="http://schemas.openxmlformats.org/officeDocument/2006/relationships/slideLayout" Target="../slideLayouts/slideLayout72.xml" /><Relationship Id="rId7" Type="http://schemas.openxmlformats.org/officeDocument/2006/relationships/image" Target="../media/image74.png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microsoft.com/office/2007/relationships/hdphoto" Target="../media/hdphoto9.wdp" /><Relationship Id="rId5" Type="http://schemas.openxmlformats.org/officeDocument/2006/relationships/image" Target="../media/image73.png" /><Relationship Id="rId4" Type="http://schemas.openxmlformats.org/officeDocument/2006/relationships/image" Target="../media/image71.jpeg" /><Relationship Id="rId9" Type="http://schemas.openxmlformats.org/officeDocument/2006/relationships/image" Target="../media/image75.pn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 /><Relationship Id="rId1" Type="http://schemas.openxmlformats.org/officeDocument/2006/relationships/slideLayout" Target="../slideLayouts/slideLayout83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 /><Relationship Id="rId7" Type="http://schemas.openxmlformats.org/officeDocument/2006/relationships/image" Target="../media/image79.gif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83.xml" /><Relationship Id="rId6" Type="http://schemas.openxmlformats.org/officeDocument/2006/relationships/image" Target="../media/image78.png" /><Relationship Id="rId5" Type="http://schemas.openxmlformats.org/officeDocument/2006/relationships/hyperlink" Target="https://ar.wikipedia.org/wiki/%D8%B9%D9%84%D9%85_%D8%A7%D9%84%D8%A5%D9%85%D8%A7%D8%B1%D8%A7%D8%AA_%D8%A7%D9%84%D8%B9%D8%B1%D8%A8%D9%8A%D8%A9_%D8%A7%D9%84%D9%85%D8%AA%D8%AD%D8%AF%D8%A9" TargetMode="External" /><Relationship Id="rId4" Type="http://schemas.openxmlformats.org/officeDocument/2006/relationships/image" Target="../media/image77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 /><Relationship Id="rId7" Type="http://schemas.openxmlformats.org/officeDocument/2006/relationships/image" Target="../media/image79.gif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94.xml" /><Relationship Id="rId6" Type="http://schemas.openxmlformats.org/officeDocument/2006/relationships/image" Target="../media/image78.png" /><Relationship Id="rId5" Type="http://schemas.openxmlformats.org/officeDocument/2006/relationships/hyperlink" Target="https://ar.wikipedia.org/wiki/%D8%B9%D9%84%D9%85_%D8%A7%D9%84%D8%A5%D9%85%D8%A7%D8%B1%D8%A7%D8%AA_%D8%A7%D9%84%D8%B9%D8%B1%D8%A8%D9%8A%D8%A9_%D8%A7%D9%84%D9%85%D8%AA%D8%AD%D8%AF%D8%A9" TargetMode="External" /><Relationship Id="rId4" Type="http://schemas.openxmlformats.org/officeDocument/2006/relationships/image" Target="../media/image77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 /><Relationship Id="rId2" Type="http://schemas.openxmlformats.org/officeDocument/2006/relationships/image" Target="../media/image80.png" /><Relationship Id="rId1" Type="http://schemas.openxmlformats.org/officeDocument/2006/relationships/slideLayout" Target="../slideLayouts/slideLayout18.xml" 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 /><Relationship Id="rId3" Type="http://schemas.openxmlformats.org/officeDocument/2006/relationships/image" Target="../media/image17.png" /><Relationship Id="rId7" Type="http://schemas.openxmlformats.org/officeDocument/2006/relationships/image" Target="../media/image21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6.xml" /><Relationship Id="rId6" Type="http://schemas.openxmlformats.org/officeDocument/2006/relationships/image" Target="../media/image20.jpg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 /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 /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 /><Relationship Id="rId2" Type="http://schemas.openxmlformats.org/officeDocument/2006/relationships/hyperlink" Target="https://wheelofnames.com/jm9-uhb" TargetMode="External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 /><Relationship Id="rId2" Type="http://schemas.openxmlformats.org/officeDocument/2006/relationships/hyperlink" Target="https://wheelofnames.com/8nc-4vs" TargetMode="External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 /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42.xml" /><Relationship Id="rId5" Type="http://schemas.openxmlformats.org/officeDocument/2006/relationships/image" Target="../media/image88.png" /><Relationship Id="rId4" Type="http://schemas.openxmlformats.org/officeDocument/2006/relationships/image" Target="../media/image87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 /><Relationship Id="rId2" Type="http://schemas.openxmlformats.org/officeDocument/2006/relationships/image" Target="../media/image89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92.png" /><Relationship Id="rId4" Type="http://schemas.openxmlformats.org/officeDocument/2006/relationships/image" Target="../media/image91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 /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42.xml" /><Relationship Id="rId5" Type="http://schemas.openxmlformats.org/officeDocument/2006/relationships/image" Target="../media/image93.png" /><Relationship Id="rId4" Type="http://schemas.openxmlformats.org/officeDocument/2006/relationships/image" Target="../media/image87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 /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42.xml" /><Relationship Id="rId5" Type="http://schemas.openxmlformats.org/officeDocument/2006/relationships/image" Target="../media/image94.png" /><Relationship Id="rId4" Type="http://schemas.openxmlformats.org/officeDocument/2006/relationships/image" Target="../media/image87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 /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42.xml" /><Relationship Id="rId5" Type="http://schemas.openxmlformats.org/officeDocument/2006/relationships/image" Target="../media/image95.png" /><Relationship Id="rId4" Type="http://schemas.openxmlformats.org/officeDocument/2006/relationships/image" Target="../media/image87.png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 /><Relationship Id="rId7" Type="http://schemas.openxmlformats.org/officeDocument/2006/relationships/image" Target="../media/image24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hyperlink" Target="https://www.ahlaimages.com/2017/11/emirates-flag-uae.html" TargetMode="External" /><Relationship Id="rId5" Type="http://schemas.openxmlformats.org/officeDocument/2006/relationships/image" Target="../media/image23.jpg" /><Relationship Id="rId4" Type="http://schemas.openxmlformats.org/officeDocument/2006/relationships/image" Target="../media/image22.jp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 /><Relationship Id="rId2" Type="http://schemas.openxmlformats.org/officeDocument/2006/relationships/hyperlink" Target="https://wheelofnames.com/jm9-uhb" TargetMode="External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 /><Relationship Id="rId2" Type="http://schemas.openxmlformats.org/officeDocument/2006/relationships/hyperlink" Target="https://wheelofnames.com/8nc-4vs" TargetMode="External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classkick.com/#/login/7KU6BP" TargetMode="External" /><Relationship Id="rId1" Type="http://schemas.openxmlformats.org/officeDocument/2006/relationships/slideLayout" Target="../slideLayouts/slideLayout127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6" Type="http://schemas.openxmlformats.org/officeDocument/2006/relationships/image" Target="../media/image99.gif" /><Relationship Id="rId5" Type="http://schemas.openxmlformats.org/officeDocument/2006/relationships/image" Target="../media/image98.png" /><Relationship Id="rId4" Type="http://schemas.openxmlformats.org/officeDocument/2006/relationships/image" Target="../media/image97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 /><Relationship Id="rId13" Type="http://schemas.openxmlformats.org/officeDocument/2006/relationships/image" Target="../media/image36.png" /><Relationship Id="rId18" Type="http://schemas.openxmlformats.org/officeDocument/2006/relationships/image" Target="../media/image40.png" /><Relationship Id="rId3" Type="http://schemas.openxmlformats.org/officeDocument/2006/relationships/image" Target="../media/image26.png" /><Relationship Id="rId21" Type="http://schemas.openxmlformats.org/officeDocument/2006/relationships/image" Target="../media/image43.jpeg" /><Relationship Id="rId7" Type="http://schemas.openxmlformats.org/officeDocument/2006/relationships/image" Target="../media/image30.gif" /><Relationship Id="rId12" Type="http://schemas.openxmlformats.org/officeDocument/2006/relationships/image" Target="../media/image35.png" /><Relationship Id="rId17" Type="http://schemas.openxmlformats.org/officeDocument/2006/relationships/image" Target="../media/image39.gif" /><Relationship Id="rId2" Type="http://schemas.openxmlformats.org/officeDocument/2006/relationships/image" Target="../media/image25.png" /><Relationship Id="rId16" Type="http://schemas.openxmlformats.org/officeDocument/2006/relationships/image" Target="../media/image38.gif" /><Relationship Id="rId20" Type="http://schemas.openxmlformats.org/officeDocument/2006/relationships/image" Target="../media/image42.gif" /><Relationship Id="rId1" Type="http://schemas.openxmlformats.org/officeDocument/2006/relationships/slideLayout" Target="../slideLayouts/slideLayout25.xml" /><Relationship Id="rId6" Type="http://schemas.openxmlformats.org/officeDocument/2006/relationships/image" Target="../media/image29.png" /><Relationship Id="rId11" Type="http://schemas.openxmlformats.org/officeDocument/2006/relationships/image" Target="../media/image34.png" /><Relationship Id="rId5" Type="http://schemas.openxmlformats.org/officeDocument/2006/relationships/image" Target="../media/image28.PNG" /><Relationship Id="rId15" Type="http://schemas.openxmlformats.org/officeDocument/2006/relationships/image" Target="../media/image37.gif" /><Relationship Id="rId23" Type="http://schemas.openxmlformats.org/officeDocument/2006/relationships/image" Target="../media/image45.gif" /><Relationship Id="rId10" Type="http://schemas.openxmlformats.org/officeDocument/2006/relationships/image" Target="../media/image33.png" /><Relationship Id="rId19" Type="http://schemas.openxmlformats.org/officeDocument/2006/relationships/image" Target="../media/image41.png" /><Relationship Id="rId4" Type="http://schemas.openxmlformats.org/officeDocument/2006/relationships/image" Target="../media/image27.PNG" /><Relationship Id="rId9" Type="http://schemas.openxmlformats.org/officeDocument/2006/relationships/image" Target="../media/image32.gif" /><Relationship Id="rId14" Type="http://schemas.microsoft.com/office/2007/relationships/hdphoto" Target="../media/hdphoto5.wdp" /><Relationship Id="rId22" Type="http://schemas.openxmlformats.org/officeDocument/2006/relationships/image" Target="../media/image44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 /><Relationship Id="rId3" Type="http://schemas.openxmlformats.org/officeDocument/2006/relationships/image" Target="../media/image26.png" /><Relationship Id="rId7" Type="http://schemas.openxmlformats.org/officeDocument/2006/relationships/image" Target="../media/image47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5.xml" /><Relationship Id="rId6" Type="http://schemas.openxmlformats.org/officeDocument/2006/relationships/image" Target="../media/image46.png" /><Relationship Id="rId11" Type="http://schemas.openxmlformats.org/officeDocument/2006/relationships/image" Target="../media/image45.gif" /><Relationship Id="rId5" Type="http://schemas.openxmlformats.org/officeDocument/2006/relationships/image" Target="../media/image28.PNG" /><Relationship Id="rId10" Type="http://schemas.openxmlformats.org/officeDocument/2006/relationships/image" Target="../media/image50.gif" /><Relationship Id="rId4" Type="http://schemas.openxmlformats.org/officeDocument/2006/relationships/image" Target="../media/image27.PNG" /><Relationship Id="rId9" Type="http://schemas.openxmlformats.org/officeDocument/2006/relationships/image" Target="../media/image4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7" Type="http://schemas.openxmlformats.org/officeDocument/2006/relationships/image" Target="../media/image54.png" /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47.xml" /><Relationship Id="rId6" Type="http://schemas.microsoft.com/office/2007/relationships/hdphoto" Target="../media/hdphoto7.wdp" /><Relationship Id="rId5" Type="http://schemas.openxmlformats.org/officeDocument/2006/relationships/image" Target="../media/image53.png" /><Relationship Id="rId4" Type="http://schemas.microsoft.com/office/2007/relationships/hdphoto" Target="../media/hdphoto6.wdp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telegram.org/z/progressive/msg-504503902-16689" TargetMode="External" /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 /><Relationship Id="rId2" Type="http://schemas.openxmlformats.org/officeDocument/2006/relationships/image" Target="../media/image56.jpg" /><Relationship Id="rId1" Type="http://schemas.openxmlformats.org/officeDocument/2006/relationships/slideLayout" Target="../slideLayouts/slideLayout105.xml" /><Relationship Id="rId4" Type="http://schemas.openxmlformats.org/officeDocument/2006/relationships/image" Target="../media/image58.pn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129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592BF3B-6DD4-4E04-9506-F6BCF68852AB}"/>
              </a:ext>
            </a:extLst>
          </p:cNvPr>
          <p:cNvGrpSpPr/>
          <p:nvPr/>
        </p:nvGrpSpPr>
        <p:grpSpPr>
          <a:xfrm>
            <a:off x="193369" y="58235"/>
            <a:ext cx="4454831" cy="4688471"/>
            <a:chOff x="400878" y="152400"/>
            <a:chExt cx="5161722" cy="46884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 descr="A screenshot of a video game&#10;&#10;Description automatically generated with medium confidence">
                <a:extLst>
                  <a:ext uri="{FF2B5EF4-FFF2-40B4-BE49-F238E27FC236}">
                    <a16:creationId xmlns:a16="http://schemas.microsoft.com/office/drawing/2014/main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2A20E2-1E8B-46B0-85A0-7BF087727B03}"/>
                </a:ext>
              </a:extLst>
            </p:cNvPr>
            <p:cNvSpPr txBox="1"/>
            <p:nvPr/>
          </p:nvSpPr>
          <p:spPr>
            <a:xfrm>
              <a:off x="788002" y="1219200"/>
              <a:ext cx="438747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مرحباً بطلابي وطالباتي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سعيدة بتواجدكم في حصة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التربية الأخلاقية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2838E0-6093-4189-9DEB-CA3E337F0325}"/>
              </a:ext>
            </a:extLst>
          </p:cNvPr>
          <p:cNvGrpSpPr/>
          <p:nvPr/>
        </p:nvGrpSpPr>
        <p:grpSpPr>
          <a:xfrm>
            <a:off x="6626" y="5029200"/>
            <a:ext cx="12261574" cy="1808922"/>
            <a:chOff x="6626" y="5029200"/>
            <a:chExt cx="12261574" cy="18089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639849-7173-4271-A464-AE823DDAB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84" t="17733" r="22007" b="17307"/>
            <a:stretch/>
          </p:blipFill>
          <p:spPr>
            <a:xfrm>
              <a:off x="7315200" y="5029200"/>
              <a:ext cx="4953000" cy="180892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864A0C-6016-43B1-9895-F7B09086B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84" t="17733" r="22007" b="17307"/>
            <a:stretch/>
          </p:blipFill>
          <p:spPr>
            <a:xfrm>
              <a:off x="2667000" y="5029200"/>
              <a:ext cx="4953000" cy="180892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A01D6E-134D-40A8-837D-4A3E8A147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84" t="17733" r="22007" b="17307"/>
            <a:stretch/>
          </p:blipFill>
          <p:spPr>
            <a:xfrm>
              <a:off x="6626" y="5029200"/>
              <a:ext cx="2888974" cy="1808922"/>
            </a:xfrm>
            <a:prstGeom prst="rect">
              <a:avLst/>
            </a:prstGeom>
          </p:spPr>
        </p:pic>
      </p:grpSp>
      <p:pic>
        <p:nvPicPr>
          <p:cNvPr id="15" name="Picture 14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id="{201870F7-6611-4F9B-9943-586C9E74B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4334556"/>
            <a:ext cx="2057400" cy="2025263"/>
          </a:xfrm>
          <a:prstGeom prst="rect">
            <a:avLst/>
          </a:prstGeom>
        </p:spPr>
      </p:pic>
      <p:pic>
        <p:nvPicPr>
          <p:cNvPr id="16" name="Picture 15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id="{245A2708-A9EB-4AB1-8B02-8CE3ABBB0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4728808"/>
            <a:ext cx="2057400" cy="1644263"/>
          </a:xfrm>
          <a:prstGeom prst="rect">
            <a:avLst/>
          </a:prstGeom>
        </p:spPr>
      </p:pic>
      <p:pic>
        <p:nvPicPr>
          <p:cNvPr id="17" name="Picture 16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id="{0FCB6EF3-EE0B-490E-B2EB-49052E34E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78" y="4840871"/>
            <a:ext cx="1028700" cy="101263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B4BA9B-77FA-4CA5-B306-80ECC14842E0}"/>
              </a:ext>
            </a:extLst>
          </p:cNvPr>
          <p:cNvGrpSpPr/>
          <p:nvPr/>
        </p:nvGrpSpPr>
        <p:grpSpPr>
          <a:xfrm>
            <a:off x="4648200" y="549913"/>
            <a:ext cx="7290029" cy="3333750"/>
            <a:chOff x="4501093" y="1786819"/>
            <a:chExt cx="7290029" cy="333375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0E6AD67-9DD9-4167-B082-E9FD356FC6AC}"/>
                </a:ext>
              </a:extLst>
            </p:cNvPr>
            <p:cNvGrpSpPr/>
            <p:nvPr/>
          </p:nvGrpSpPr>
          <p:grpSpPr>
            <a:xfrm>
              <a:off x="4501093" y="1786819"/>
              <a:ext cx="7290029" cy="3333750"/>
              <a:chOff x="4978171" y="1915563"/>
              <a:chExt cx="7290029" cy="3333750"/>
            </a:xfrm>
          </p:grpSpPr>
          <p:pic>
            <p:nvPicPr>
              <p:cNvPr id="1028" name="Picture 4" descr="رياض الأطفال ، كارتون رياض الأطفال, اليد, والناس, والقراءة png">
                <a:extLst>
                  <a:ext uri="{FF2B5EF4-FFF2-40B4-BE49-F238E27FC236}">
                    <a16:creationId xmlns:a16="http://schemas.microsoft.com/office/drawing/2014/main" id="{4FF322F2-63FF-4CA2-8807-812AA69D2A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529" b="90541" l="10000" r="90000">
                            <a14:foregroundMark x1="54891" y1="31467" x2="56957" y2="38803"/>
                            <a14:foregroundMark x1="59022" y1="31274" x2="61848" y2="40734"/>
                            <a14:foregroundMark x1="41087" y1="25097" x2="43913" y2="33977"/>
                            <a14:foregroundMark x1="39130" y1="25869" x2="37500" y2="34170"/>
                            <a14:foregroundMark x1="40435" y1="7722" x2="40435" y2="7722"/>
                            <a14:foregroundMark x1="50761" y1="83591" x2="50761" y2="83591"/>
                            <a14:foregroundMark x1="57283" y1="90541" x2="57283" y2="90541"/>
                            <a14:foregroundMark x1="59239" y1="80888" x2="59565" y2="85521"/>
                            <a14:foregroundMark x1="58152" y1="85328" x2="58152" y2="85328"/>
                            <a14:foregroundMark x1="52717" y1="80888" x2="52717" y2="80888"/>
                            <a14:foregroundMark x1="44130" y1="84170" x2="41522" y2="87066"/>
                            <a14:foregroundMark x1="45435" y1="83977" x2="45435" y2="78571"/>
                            <a14:foregroundMark x1="46848" y1="85714" x2="43043" y2="88996"/>
                            <a14:foregroundMark x1="47935" y1="84170" x2="47935" y2="84170"/>
                            <a14:foregroundMark x1="47391" y1="84170" x2="47174" y2="85328"/>
                            <a14:foregroundMark x1="39891" y1="88417" x2="41413" y2="89575"/>
                            <a14:foregroundMark x1="36522" y1="80502" x2="39565" y2="79344"/>
                            <a14:foregroundMark x1="34891" y1="80502" x2="36739" y2="84363"/>
                            <a14:foregroundMark x1="38043" y1="82819" x2="35435" y2="84363"/>
                            <a14:foregroundMark x1="33696" y1="83012" x2="34674" y2="84363"/>
                            <a14:foregroundMark x1="38370" y1="84170" x2="39239" y2="83591"/>
                            <a14:foregroundMark x1="40978" y1="81274" x2="40978" y2="81274"/>
                            <a14:foregroundMark x1="38152" y1="78764" x2="38152" y2="78764"/>
                            <a14:foregroundMark x1="39891" y1="72973" x2="40000" y2="77799"/>
                            <a14:foregroundMark x1="17500" y1="62355" x2="17500" y2="62355"/>
                            <a14:foregroundMark x1="40326" y1="81853" x2="40326" y2="81853"/>
                            <a14:foregroundMark x1="41196" y1="79537" x2="41196" y2="79537"/>
                            <a14:foregroundMark x1="43043" y1="7722" x2="43043" y2="7722"/>
                            <a14:backgroundMark x1="49674" y1="30116" x2="49674" y2="30116"/>
                            <a14:backgroundMark x1="50000" y1="21622" x2="50000" y2="21622"/>
                            <a14:backgroundMark x1="48587" y1="78185" x2="48587" y2="78185"/>
                            <a14:backgroundMark x1="42283" y1="77413" x2="42283" y2="774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8" r="23913"/>
              <a:stretch/>
            </p:blipFill>
            <p:spPr bwMode="auto">
              <a:xfrm>
                <a:off x="4978171" y="1915563"/>
                <a:ext cx="3707026" cy="3333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Arrow: Pentagon 23">
                <a:extLst>
                  <a:ext uri="{FF2B5EF4-FFF2-40B4-BE49-F238E27FC236}">
                    <a16:creationId xmlns:a16="http://schemas.microsoft.com/office/drawing/2014/main" id="{E70233EB-B799-4C44-B504-3E012B7B26E9}"/>
                  </a:ext>
                </a:extLst>
              </p:cNvPr>
              <p:cNvSpPr/>
              <p:nvPr/>
            </p:nvSpPr>
            <p:spPr>
              <a:xfrm>
                <a:off x="9058662" y="2827151"/>
                <a:ext cx="3209538" cy="1332809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A086667-A224-43DA-A6C9-DC1AA08D0E3D}"/>
                  </a:ext>
                </a:extLst>
              </p:cNvPr>
              <p:cNvSpPr/>
              <p:nvPr/>
            </p:nvSpPr>
            <p:spPr>
              <a:xfrm>
                <a:off x="8352430" y="3029803"/>
                <a:ext cx="889744" cy="1310185"/>
              </a:xfrm>
              <a:custGeom>
                <a:avLst/>
                <a:gdLst>
                  <a:gd name="connsiteX0" fmla="*/ 0 w 889744"/>
                  <a:gd name="connsiteY0" fmla="*/ 1310185 h 1310185"/>
                  <a:gd name="connsiteX1" fmla="*/ 259307 w 889744"/>
                  <a:gd name="connsiteY1" fmla="*/ 846161 h 1310185"/>
                  <a:gd name="connsiteX2" fmla="*/ 532263 w 889744"/>
                  <a:gd name="connsiteY2" fmla="*/ 791570 h 1310185"/>
                  <a:gd name="connsiteX3" fmla="*/ 846161 w 889744"/>
                  <a:gd name="connsiteY3" fmla="*/ 341194 h 1310185"/>
                  <a:gd name="connsiteX4" fmla="*/ 887104 w 889744"/>
                  <a:gd name="connsiteY4" fmla="*/ 13648 h 1310185"/>
                  <a:gd name="connsiteX5" fmla="*/ 887104 w 889744"/>
                  <a:gd name="connsiteY5" fmla="*/ 13648 h 1310185"/>
                  <a:gd name="connsiteX6" fmla="*/ 887104 w 889744"/>
                  <a:gd name="connsiteY6" fmla="*/ 0 h 1310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9744" h="1310185">
                    <a:moveTo>
                      <a:pt x="0" y="1310185"/>
                    </a:moveTo>
                    <a:cubicBezTo>
                      <a:pt x="85298" y="1121391"/>
                      <a:pt x="170597" y="932597"/>
                      <a:pt x="259307" y="846161"/>
                    </a:cubicBezTo>
                    <a:cubicBezTo>
                      <a:pt x="348017" y="759725"/>
                      <a:pt x="434454" y="875731"/>
                      <a:pt x="532263" y="791570"/>
                    </a:cubicBezTo>
                    <a:cubicBezTo>
                      <a:pt x="630072" y="707409"/>
                      <a:pt x="787021" y="470848"/>
                      <a:pt x="846161" y="341194"/>
                    </a:cubicBezTo>
                    <a:cubicBezTo>
                      <a:pt x="905301" y="211540"/>
                      <a:pt x="887104" y="13648"/>
                      <a:pt x="887104" y="13648"/>
                    </a:cubicBezTo>
                    <a:lnTo>
                      <a:pt x="887104" y="13648"/>
                    </a:lnTo>
                    <a:lnTo>
                      <a:pt x="887104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B64B8A3-210F-445B-92ED-E35C9DDAC5F1}"/>
                  </a:ext>
                </a:extLst>
              </p:cNvPr>
              <p:cNvSpPr/>
              <p:nvPr/>
            </p:nvSpPr>
            <p:spPr>
              <a:xfrm>
                <a:off x="9190223" y="2905626"/>
                <a:ext cx="130426" cy="169247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D00561-E70D-47A9-9A92-67A8D1DB649A}"/>
                </a:ext>
              </a:extLst>
            </p:cNvPr>
            <p:cNvSpPr txBox="1"/>
            <p:nvPr/>
          </p:nvSpPr>
          <p:spPr>
            <a:xfrm>
              <a:off x="8963912" y="2798630"/>
              <a:ext cx="21435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مستعدون يا أبطال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لحصة التربية الأخلاقية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07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42847-49DB-4A7E-8B93-18DF11AF2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471" y="1669371"/>
            <a:ext cx="6650985" cy="4424714"/>
          </a:xfrm>
          <a:prstGeom prst="rect">
            <a:avLst/>
          </a:prstGeom>
        </p:spPr>
      </p:pic>
      <p:sp>
        <p:nvSpPr>
          <p:cNvPr id="5" name="11"/>
          <p:cNvSpPr/>
          <p:nvPr/>
        </p:nvSpPr>
        <p:spPr>
          <a:xfrm>
            <a:off x="4083065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22"/>
          <p:cNvSpPr/>
          <p:nvPr/>
        </p:nvSpPr>
        <p:spPr>
          <a:xfrm>
            <a:off x="2138849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44"/>
          <p:cNvSpPr/>
          <p:nvPr/>
        </p:nvSpPr>
        <p:spPr>
          <a:xfrm>
            <a:off x="6027281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54"/>
          <p:cNvSpPr/>
          <p:nvPr/>
        </p:nvSpPr>
        <p:spPr>
          <a:xfrm>
            <a:off x="7971497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45"/>
          <p:cNvSpPr/>
          <p:nvPr/>
        </p:nvSpPr>
        <p:spPr>
          <a:xfrm>
            <a:off x="407770" y="5882762"/>
            <a:ext cx="1738813" cy="936103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45"/>
          <p:cNvSpPr/>
          <p:nvPr/>
        </p:nvSpPr>
        <p:spPr>
          <a:xfrm>
            <a:off x="417401" y="4949959"/>
            <a:ext cx="256817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46"/>
          <p:cNvSpPr/>
          <p:nvPr/>
        </p:nvSpPr>
        <p:spPr>
          <a:xfrm>
            <a:off x="3002945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47"/>
          <p:cNvSpPr/>
          <p:nvPr/>
        </p:nvSpPr>
        <p:spPr>
          <a:xfrm>
            <a:off x="4947161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48"/>
          <p:cNvSpPr/>
          <p:nvPr/>
        </p:nvSpPr>
        <p:spPr>
          <a:xfrm>
            <a:off x="6891377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49"/>
          <p:cNvSpPr/>
          <p:nvPr/>
        </p:nvSpPr>
        <p:spPr>
          <a:xfrm>
            <a:off x="8835593" y="4949959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40"/>
          <p:cNvSpPr/>
          <p:nvPr/>
        </p:nvSpPr>
        <p:spPr>
          <a:xfrm>
            <a:off x="2148480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1"/>
          <p:cNvSpPr/>
          <p:nvPr/>
        </p:nvSpPr>
        <p:spPr>
          <a:xfrm>
            <a:off x="4092696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42"/>
          <p:cNvSpPr/>
          <p:nvPr/>
        </p:nvSpPr>
        <p:spPr>
          <a:xfrm>
            <a:off x="6036912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43"/>
          <p:cNvSpPr/>
          <p:nvPr/>
        </p:nvSpPr>
        <p:spPr>
          <a:xfrm>
            <a:off x="7981128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44"/>
          <p:cNvSpPr/>
          <p:nvPr/>
        </p:nvSpPr>
        <p:spPr>
          <a:xfrm>
            <a:off x="427033" y="4010554"/>
            <a:ext cx="1721448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19"/>
          <p:cNvSpPr/>
          <p:nvPr/>
        </p:nvSpPr>
        <p:spPr>
          <a:xfrm>
            <a:off x="427032" y="3074450"/>
            <a:ext cx="256817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18"/>
          <p:cNvSpPr/>
          <p:nvPr/>
        </p:nvSpPr>
        <p:spPr>
          <a:xfrm>
            <a:off x="3012576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17"/>
          <p:cNvSpPr/>
          <p:nvPr/>
        </p:nvSpPr>
        <p:spPr>
          <a:xfrm>
            <a:off x="4956792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16"/>
          <p:cNvSpPr/>
          <p:nvPr/>
        </p:nvSpPr>
        <p:spPr>
          <a:xfrm>
            <a:off x="6901008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15"/>
          <p:cNvSpPr/>
          <p:nvPr/>
        </p:nvSpPr>
        <p:spPr>
          <a:xfrm>
            <a:off x="8845224" y="3074450"/>
            <a:ext cx="107048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14"/>
          <p:cNvSpPr/>
          <p:nvPr/>
        </p:nvSpPr>
        <p:spPr>
          <a:xfrm>
            <a:off x="2127640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13"/>
          <p:cNvSpPr/>
          <p:nvPr/>
        </p:nvSpPr>
        <p:spPr>
          <a:xfrm>
            <a:off x="4071856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12"/>
          <p:cNvSpPr/>
          <p:nvPr/>
        </p:nvSpPr>
        <p:spPr>
          <a:xfrm>
            <a:off x="6016072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11"/>
          <p:cNvSpPr/>
          <p:nvPr/>
        </p:nvSpPr>
        <p:spPr>
          <a:xfrm>
            <a:off x="7960288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10"/>
          <p:cNvSpPr/>
          <p:nvPr/>
        </p:nvSpPr>
        <p:spPr>
          <a:xfrm>
            <a:off x="437397" y="2138346"/>
            <a:ext cx="1690244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9"/>
          <p:cNvSpPr/>
          <p:nvPr/>
        </p:nvSpPr>
        <p:spPr>
          <a:xfrm>
            <a:off x="476082" y="1226477"/>
            <a:ext cx="256817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8"/>
          <p:cNvSpPr/>
          <p:nvPr/>
        </p:nvSpPr>
        <p:spPr>
          <a:xfrm>
            <a:off x="3072029" y="1226477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7"/>
          <p:cNvSpPr/>
          <p:nvPr/>
        </p:nvSpPr>
        <p:spPr>
          <a:xfrm>
            <a:off x="4987996" y="1222011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6"/>
          <p:cNvSpPr/>
          <p:nvPr/>
        </p:nvSpPr>
        <p:spPr>
          <a:xfrm>
            <a:off x="6859725" y="1212127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5"/>
          <p:cNvSpPr/>
          <p:nvPr/>
        </p:nvSpPr>
        <p:spPr>
          <a:xfrm>
            <a:off x="8815150" y="1212127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3"/>
          <p:cNvCxnSpPr/>
          <p:nvPr/>
        </p:nvCxnSpPr>
        <p:spPr>
          <a:xfrm>
            <a:off x="1030155" y="1202242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909590" y="269952"/>
            <a:ext cx="491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ماذا يوجد خلف الجدار؟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78" y="2060204"/>
            <a:ext cx="1934491" cy="4761963"/>
          </a:xfrm>
          <a:prstGeom prst="rect">
            <a:avLst/>
          </a:prstGeom>
        </p:spPr>
      </p:pic>
      <p:sp>
        <p:nvSpPr>
          <p:cNvPr id="38" name="Rectangle 7">
            <a:extLst>
              <a:ext uri="{FF2B5EF4-FFF2-40B4-BE49-F238E27FC236}">
                <a16:creationId xmlns:a16="http://schemas.microsoft.com/office/drawing/2014/main" id="{A26AA93A-151F-4FDC-9A6C-5CDADCA87673}"/>
              </a:ext>
            </a:extLst>
          </p:cNvPr>
          <p:cNvSpPr/>
          <p:nvPr/>
        </p:nvSpPr>
        <p:spPr>
          <a:xfrm>
            <a:off x="7863485" y="-68020"/>
            <a:ext cx="4221197" cy="707856"/>
          </a:xfrm>
          <a:prstGeom prst="rect">
            <a:avLst/>
          </a:prstGeom>
          <a:noFill/>
        </p:spPr>
        <p:txBody>
          <a:bodyPr wrap="square" lIns="91412" tIns="45705" rIns="91412" bIns="45705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</a:rPr>
              <a:t>اكتشف عنوان الدرس</a:t>
            </a:r>
          </a:p>
        </p:txBody>
      </p:sp>
    </p:spTree>
    <p:extLst>
      <p:ext uri="{BB962C8B-B14F-4D97-AF65-F5344CB8AC3E}">
        <p14:creationId xmlns:p14="http://schemas.microsoft.com/office/powerpoint/2010/main" val="83161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508898C1-259D-4D27-BFE0-491D46C24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ED81A0-74E3-4B4D-91B1-D535888E0F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50" t="24209" r="50000" b="21097"/>
          <a:stretch/>
        </p:blipFill>
        <p:spPr>
          <a:xfrm>
            <a:off x="1872810" y="-10463"/>
            <a:ext cx="9547533" cy="46767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00AD82-3E00-42FA-AE86-A1C030B51B61}"/>
              </a:ext>
            </a:extLst>
          </p:cNvPr>
          <p:cNvSpPr/>
          <p:nvPr/>
        </p:nvSpPr>
        <p:spPr>
          <a:xfrm>
            <a:off x="1666613" y="2062550"/>
            <a:ext cx="9959926" cy="1569630"/>
          </a:xfrm>
          <a:prstGeom prst="rect">
            <a:avLst/>
          </a:prstGeom>
          <a:noFill/>
        </p:spPr>
        <p:txBody>
          <a:bodyPr wrap="square" lIns="91412" tIns="45705" rIns="91412" bIns="45705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احذر التنمر</a:t>
            </a:r>
            <a:endParaRPr kumimoji="0" lang="ar-AE" sz="9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DACD4C-3864-45A0-BFAB-ED52C9B31146}"/>
              </a:ext>
            </a:extLst>
          </p:cNvPr>
          <p:cNvSpPr/>
          <p:nvPr/>
        </p:nvSpPr>
        <p:spPr>
          <a:xfrm>
            <a:off x="3122323" y="192950"/>
            <a:ext cx="6127043" cy="1569630"/>
          </a:xfrm>
          <a:prstGeom prst="rect">
            <a:avLst/>
          </a:prstGeom>
          <a:noFill/>
        </p:spPr>
        <p:txBody>
          <a:bodyPr wrap="square" lIns="91412" tIns="45705" rIns="91412" bIns="45705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الدرس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C21800-6CA9-4E16-AAF4-D7ABFB76E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600" y1="12821" x2="89600" y2="12821"/>
                        <a14:foregroundMark x1="96800" y1="8547" x2="76800" y2="43162"/>
                        <a14:foregroundMark x1="81600" y1="40598" x2="84000" y2="91880"/>
                        <a14:foregroundMark x1="84000" y1="93162" x2="84000" y2="99573"/>
                        <a14:foregroundMark x1="89600" y1="93590" x2="89600" y2="99573"/>
                        <a14:foregroundMark x1="96000" y1="20940" x2="96000" y2="20940"/>
                        <a14:foregroundMark x1="96000" y1="21795" x2="89600" y2="25641"/>
                        <a14:foregroundMark x1="82400" y1="25214" x2="10400" y2="25214"/>
                        <a14:foregroundMark x1="3200" y1="20513" x2="3200" y2="1709"/>
                        <a14:foregroundMark x1="3200" y1="1709" x2="95200" y2="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20"/>
          <a:stretch/>
        </p:blipFill>
        <p:spPr>
          <a:xfrm>
            <a:off x="33416" y="3262848"/>
            <a:ext cx="1854734" cy="3501008"/>
          </a:xfrm>
          <a:prstGeom prst="rect">
            <a:avLst/>
          </a:prstGeom>
        </p:spPr>
      </p:pic>
      <p:pic>
        <p:nvPicPr>
          <p:cNvPr id="6" name="Picture 5" descr="A picture containing toy, cake, birthday, indoor&#10;&#10;Description automatically generated">
            <a:extLst>
              <a:ext uri="{FF2B5EF4-FFF2-40B4-BE49-F238E27FC236}">
                <a16:creationId xmlns:a16="http://schemas.microsoft.com/office/drawing/2014/main" id="{9DECCA34-DF71-422F-BFF4-CC57928F6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2976" y="154596"/>
            <a:ext cx="1856935" cy="3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تمرير أفقي 3">
            <a:extLst>
              <a:ext uri="{FF2B5EF4-FFF2-40B4-BE49-F238E27FC236}">
                <a16:creationId xmlns:a16="http://schemas.microsoft.com/office/drawing/2014/main" id="{1668718B-F6F4-4E29-BD49-2750A19DEE19}"/>
              </a:ext>
            </a:extLst>
          </p:cNvPr>
          <p:cNvSpPr/>
          <p:nvPr/>
        </p:nvSpPr>
        <p:spPr>
          <a:xfrm>
            <a:off x="3671585" y="162886"/>
            <a:ext cx="4426226" cy="1774262"/>
          </a:xfrm>
          <a:prstGeom prst="horizontalScroll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77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A3EA9B-BADA-41BD-9213-05260B2F42D8}"/>
              </a:ext>
            </a:extLst>
          </p:cNvPr>
          <p:cNvSpPr/>
          <p:nvPr/>
        </p:nvSpPr>
        <p:spPr>
          <a:xfrm>
            <a:off x="3925339" y="351294"/>
            <a:ext cx="3600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نواتج التعلم:</a:t>
            </a:r>
            <a:endParaRPr kumimoji="0" lang="en-US" sz="54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12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75C668B5-9FDF-4659-B16F-949461B96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6512" y="220849"/>
            <a:ext cx="2876136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FFA6C6A0-8B85-4787-B536-E5B7049E2A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70" y="162886"/>
            <a:ext cx="3072779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38065CB0-FF51-4E22-BD0B-698462F8B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925061"/>
              </p:ext>
            </p:extLst>
          </p:nvPr>
        </p:nvGraphicFramePr>
        <p:xfrm>
          <a:off x="417095" y="2237787"/>
          <a:ext cx="11566358" cy="3426524"/>
        </p:xfrm>
        <a:graphic>
          <a:graphicData uri="http://schemas.openxmlformats.org/drawingml/2006/table">
            <a:tbl>
              <a:tblPr firstRow="1" firstCol="1" bandRow="1"/>
              <a:tblGrid>
                <a:gridCol w="11566358">
                  <a:extLst>
                    <a:ext uri="{9D8B030D-6E8A-4147-A177-3AD203B41FA5}">
                      <a16:colId xmlns:a16="http://schemas.microsoft.com/office/drawing/2014/main" val="4281442565"/>
                    </a:ext>
                  </a:extLst>
                </a:gridCol>
              </a:tblGrid>
              <a:tr h="64325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</a:pPr>
                      <a:r>
                        <a:rPr lang="ar-AE" sz="6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-</a:t>
                      </a:r>
                      <a:r>
                        <a:rPr lang="ar-SA" sz="6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أن يُحدد المفاهيم والمصطلحات الأساسية لعلم الاقتصاد (التّنمر ، الابتزاز ،الشتائم ،الضّحية ) </a:t>
                      </a:r>
                    </a:p>
                    <a:p>
                      <a:pPr marL="0" marR="0" algn="r" rtl="1">
                        <a:lnSpc>
                          <a:spcPct val="115000"/>
                        </a:lnSpc>
                      </a:pPr>
                      <a:r>
                        <a:rPr lang="ar-SA" sz="6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- أن يحذر التنمر بجميع أشكاله .</a:t>
                      </a:r>
                    </a:p>
                    <a:p>
                      <a:pPr marL="0" marR="0" algn="r" rtl="1">
                        <a:lnSpc>
                          <a:spcPct val="115000"/>
                        </a:lnSpc>
                      </a:pPr>
                      <a:r>
                        <a:rPr lang="ar-SA" sz="11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343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15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9A632E00-B74C-428E-8C06-9341FDB1F7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07" y="2026675"/>
            <a:ext cx="7345188" cy="523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920015" y="110744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4793950-6619-42A7-99A9-01DB7921F7A8}"/>
              </a:ext>
            </a:extLst>
          </p:cNvPr>
          <p:cNvSpPr txBox="1"/>
          <p:nvPr/>
        </p:nvSpPr>
        <p:spPr>
          <a:xfrm>
            <a:off x="2962966" y="2716072"/>
            <a:ext cx="560277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سأضع طالباً في ذاكرتي وأراقب مشاركته أثناء الحصة و في نهاية الحصة سأكشف عنه </a:t>
            </a:r>
          </a:p>
        </p:txBody>
      </p:sp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4479433" y="4442368"/>
            <a:ext cx="2569843" cy="23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66" y="1013803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316283" y="326187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مبادرة لتحفيز طلابي الأعزاء</a:t>
            </a:r>
          </a:p>
        </p:txBody>
      </p:sp>
    </p:spTree>
    <p:extLst>
      <p:ext uri="{BB962C8B-B14F-4D97-AF65-F5344CB8AC3E}">
        <p14:creationId xmlns:p14="http://schemas.microsoft.com/office/powerpoint/2010/main" val="65736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 ">
            <a:extLst>
              <a:ext uri="{FF2B5EF4-FFF2-40B4-BE49-F238E27FC236}">
                <a16:creationId xmlns:a16="http://schemas.microsoft.com/office/drawing/2014/main" id="{97D1E31B-891D-46C6-8E7E-E597516A0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8" y="281999"/>
            <a:ext cx="11430559" cy="627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 ">
            <a:extLst>
              <a:ext uri="{FF2B5EF4-FFF2-40B4-BE49-F238E27FC236}">
                <a16:creationId xmlns:a16="http://schemas.microsoft.com/office/drawing/2014/main" id="{E53B4B55-E79B-475A-B7FA-F5EDA8E69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5" t="10425" r="42177" b="8867"/>
          <a:stretch/>
        </p:blipFill>
        <p:spPr bwMode="auto">
          <a:xfrm>
            <a:off x="6836230" y="1407885"/>
            <a:ext cx="3904343" cy="47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1193" y="1525416"/>
            <a:ext cx="742961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استراتيجية البطاطا الساخنة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96375BB-FBE3-44F3-BE56-368DE665D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161" y="3144642"/>
            <a:ext cx="28384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61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 ">
            <a:extLst>
              <a:ext uri="{FF2B5EF4-FFF2-40B4-BE49-F238E27FC236}">
                <a16:creationId xmlns:a16="http://schemas.microsoft.com/office/drawing/2014/main" id="{97D1E31B-891D-46C6-8E7E-E597516A0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8" y="281999"/>
            <a:ext cx="11430559" cy="627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CENSELEARN MORE   Standard For Print, Advertising, Design   Expanded WAYS TO BUYCOMPARE   Single Image $14.99  Credits $1.00  Subscription $0.69  Download Image">
            <a:extLst>
              <a:ext uri="{FF2B5EF4-FFF2-40B4-BE49-F238E27FC236}">
                <a16:creationId xmlns:a16="http://schemas.microsoft.com/office/drawing/2014/main" id="{523586F6-7D8D-4BFA-B882-5761461E7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73" b="71754" l="4796" r="96448">
                        <a14:foregroundMark x1="12078" y1="71526" x2="7993" y2="46697"/>
                        <a14:foregroundMark x1="7993" y1="46697" x2="9947" y2="22323"/>
                        <a14:foregroundMark x1="4796" y1="29157" x2="17052" y2="28929"/>
                        <a14:foregroundMark x1="17052" y1="28929" x2="31439" y2="30979"/>
                        <a14:foregroundMark x1="31439" y1="30979" x2="39076" y2="35080"/>
                        <a14:foregroundMark x1="92185" y1="73349" x2="92895" y2="48292"/>
                        <a14:foregroundMark x1="92895" y1="48292" x2="91652" y2="39180"/>
                        <a14:foregroundMark x1="95915" y1="26196" x2="79396" y2="25740"/>
                        <a14:foregroundMark x1="79396" y1="25740" x2="73712" y2="27790"/>
                        <a14:foregroundMark x1="96448" y1="64920" x2="49911" y2="64692"/>
                        <a14:foregroundMark x1="4796" y1="64237" x2="30195" y2="5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00"/>
          <a:stretch/>
        </p:blipFill>
        <p:spPr bwMode="auto">
          <a:xfrm>
            <a:off x="1253185" y="3223324"/>
            <a:ext cx="5583043" cy="33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Яндекс.Фотки">
            <a:extLst>
              <a:ext uri="{FF2B5EF4-FFF2-40B4-BE49-F238E27FC236}">
                <a16:creationId xmlns:a16="http://schemas.microsoft.com/office/drawing/2014/main" id="{D22E8753-B0CB-46D1-8C67-2BC87D452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" b="98721" l="1064" r="98759">
                        <a14:foregroundMark x1="3191" y1="37596" x2="1418" y2="52430"/>
                        <a14:foregroundMark x1="1418" y1="52430" x2="8688" y2="61125"/>
                        <a14:foregroundMark x1="8688" y1="61125" x2="16135" y2="64706"/>
                        <a14:foregroundMark x1="3723" y1="36573" x2="1064" y2="50639"/>
                        <a14:foregroundMark x1="1064" y1="50639" x2="1064" y2="63939"/>
                        <a14:foregroundMark x1="1064" y1="63939" x2="12411" y2="59847"/>
                        <a14:foregroundMark x1="32801" y1="91560" x2="23050" y2="95396"/>
                        <a14:foregroundMark x1="23050" y1="95396" x2="15248" y2="86957"/>
                        <a14:foregroundMark x1="15248" y1="86957" x2="12943" y2="81841"/>
                        <a14:foregroundMark x1="82092" y1="97187" x2="70567" y2="94629"/>
                        <a14:foregroundMark x1="99113" y1="76471" x2="88652" y2="61893"/>
                        <a14:foregroundMark x1="98759" y1="39386" x2="95390" y2="52685"/>
                        <a14:foregroundMark x1="95390" y1="52685" x2="81206" y2="54987"/>
                        <a14:foregroundMark x1="95213" y1="35294" x2="74645" y2="65217"/>
                        <a14:foregroundMark x1="59220" y1="2813" x2="60816" y2="14834"/>
                        <a14:foregroundMark x1="58688" y1="512" x2="62411" y2="8951"/>
                        <a14:foregroundMark x1="21099" y1="98465" x2="19504" y2="68286"/>
                        <a14:foregroundMark x1="78191" y1="98721" x2="69858" y2="89770"/>
                        <a14:foregroundMark x1="69858" y1="89770" x2="68617" y2="73913"/>
                        <a14:foregroundMark x1="68617" y1="73913" x2="69149" y2="73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24" y="2276343"/>
            <a:ext cx="3420761" cy="237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 ">
            <a:extLst>
              <a:ext uri="{FF2B5EF4-FFF2-40B4-BE49-F238E27FC236}">
                <a16:creationId xmlns:a16="http://schemas.microsoft.com/office/drawing/2014/main" id="{E53B4B55-E79B-475A-B7FA-F5EDA8E69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5" t="10425" r="42177" b="8867"/>
          <a:stretch/>
        </p:blipFill>
        <p:spPr bwMode="auto">
          <a:xfrm>
            <a:off x="6836230" y="1407885"/>
            <a:ext cx="3904343" cy="47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LICENSELEARN MORE   Standard For Print, Advertising, Design   Expanded WAYS TO BUYCOMPARE   Single Image $14.99  Credits $1.00  Subscription $0.69  Download Image">
            <a:extLst>
              <a:ext uri="{FF2B5EF4-FFF2-40B4-BE49-F238E27FC236}">
                <a16:creationId xmlns:a16="http://schemas.microsoft.com/office/drawing/2014/main" id="{0869E4FE-AB03-4BAA-A199-7E1D2773F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73" b="71754" l="4796" r="96448">
                        <a14:foregroundMark x1="12078" y1="71526" x2="7993" y2="46697"/>
                        <a14:foregroundMark x1="7993" y1="46697" x2="9947" y2="22323"/>
                        <a14:foregroundMark x1="4796" y1="29157" x2="17052" y2="28929"/>
                        <a14:foregroundMark x1="17052" y1="28929" x2="31439" y2="30979"/>
                        <a14:foregroundMark x1="31439" y1="30979" x2="39076" y2="35080"/>
                        <a14:foregroundMark x1="92185" y1="73349" x2="92895" y2="48292"/>
                        <a14:foregroundMark x1="92895" y1="48292" x2="91652" y2="39180"/>
                        <a14:foregroundMark x1="95915" y1="26196" x2="79396" y2="25740"/>
                        <a14:foregroundMark x1="79396" y1="25740" x2="73712" y2="27790"/>
                        <a14:foregroundMark x1="96448" y1="64920" x2="49911" y2="64692"/>
                        <a14:foregroundMark x1="4796" y1="64237" x2="30195" y2="5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00"/>
          <a:stretch/>
        </p:blipFill>
        <p:spPr bwMode="auto">
          <a:xfrm>
            <a:off x="2421309" y="-78203"/>
            <a:ext cx="6724147" cy="27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LICENSELEARN MORE   Standard For Print, Advertising, Design   Expanded WAYS TO BUYCOMPARE   Single Image $14.99  Credits $1.00  Subscription $0.69  Download Image">
            <a:extLst>
              <a:ext uri="{FF2B5EF4-FFF2-40B4-BE49-F238E27FC236}">
                <a16:creationId xmlns:a16="http://schemas.microsoft.com/office/drawing/2014/main" id="{8ED49318-71A8-4828-BE84-52B8D0A5D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73" b="71754" l="4796" r="96448">
                        <a14:foregroundMark x1="12078" y1="71526" x2="7993" y2="46697"/>
                        <a14:foregroundMark x1="7993" y1="46697" x2="9947" y2="22323"/>
                        <a14:foregroundMark x1="4796" y1="29157" x2="17052" y2="28929"/>
                        <a14:foregroundMark x1="17052" y1="28929" x2="31439" y2="30979"/>
                        <a14:foregroundMark x1="31439" y1="30979" x2="39076" y2="35080"/>
                        <a14:foregroundMark x1="92185" y1="73349" x2="92895" y2="48292"/>
                        <a14:foregroundMark x1="92895" y1="48292" x2="91652" y2="39180"/>
                        <a14:foregroundMark x1="95915" y1="26196" x2="79396" y2="25740"/>
                        <a14:foregroundMark x1="79396" y1="25740" x2="73712" y2="27790"/>
                        <a14:foregroundMark x1="96448" y1="64920" x2="49911" y2="64692"/>
                        <a14:foregroundMark x1="4796" y1="64237" x2="30195" y2="5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00"/>
          <a:stretch/>
        </p:blipFill>
        <p:spPr bwMode="auto">
          <a:xfrm>
            <a:off x="6974170" y="3031119"/>
            <a:ext cx="4052341" cy="348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Яндекс.Фотки">
            <a:extLst>
              <a:ext uri="{FF2B5EF4-FFF2-40B4-BE49-F238E27FC236}">
                <a16:creationId xmlns:a16="http://schemas.microsoft.com/office/drawing/2014/main" id="{6910DD1F-06CF-421A-A8B5-9D7AA5EC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" b="98721" l="1064" r="98759">
                        <a14:foregroundMark x1="3191" y1="37596" x2="1418" y2="52430"/>
                        <a14:foregroundMark x1="1418" y1="52430" x2="8688" y2="61125"/>
                        <a14:foregroundMark x1="8688" y1="61125" x2="16135" y2="64706"/>
                        <a14:foregroundMark x1="3723" y1="36573" x2="1064" y2="50639"/>
                        <a14:foregroundMark x1="1064" y1="50639" x2="1064" y2="63939"/>
                        <a14:foregroundMark x1="1064" y1="63939" x2="12411" y2="59847"/>
                        <a14:foregroundMark x1="32801" y1="91560" x2="23050" y2="95396"/>
                        <a14:foregroundMark x1="23050" y1="95396" x2="15248" y2="86957"/>
                        <a14:foregroundMark x1="15248" y1="86957" x2="12943" y2="81841"/>
                        <a14:foregroundMark x1="82092" y1="97187" x2="70567" y2="94629"/>
                        <a14:foregroundMark x1="99113" y1="76471" x2="88652" y2="61893"/>
                        <a14:foregroundMark x1="98759" y1="39386" x2="95390" y2="52685"/>
                        <a14:foregroundMark x1="95390" y1="52685" x2="81206" y2="54987"/>
                        <a14:foregroundMark x1="95213" y1="35294" x2="74645" y2="65217"/>
                        <a14:foregroundMark x1="59220" y1="2813" x2="60816" y2="14834"/>
                        <a14:foregroundMark x1="58688" y1="512" x2="62411" y2="8951"/>
                        <a14:foregroundMark x1="21099" y1="98465" x2="19504" y2="68286"/>
                        <a14:foregroundMark x1="78191" y1="98721" x2="69858" y2="89770"/>
                        <a14:foregroundMark x1="69858" y1="89770" x2="68617" y2="73913"/>
                        <a14:foregroundMark x1="68617" y1="73913" x2="69149" y2="73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805" y="2148539"/>
            <a:ext cx="3420761" cy="237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3167" y="927858"/>
            <a:ext cx="425084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التقويم القبلي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87881" y="4372638"/>
            <a:ext cx="251230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هيا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6365" y="4774554"/>
            <a:ext cx="42245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ياطلابي الأعزاء لنتذكر</a:t>
            </a:r>
          </a:p>
        </p:txBody>
      </p:sp>
      <p:pic>
        <p:nvPicPr>
          <p:cNvPr id="6" name="الساعة الرملية دقيقة">
            <a:hlinkClick r:id="" action="ppaction://media"/>
            <a:extLst>
              <a:ext uri="{FF2B5EF4-FFF2-40B4-BE49-F238E27FC236}">
                <a16:creationId xmlns:a16="http://schemas.microsoft.com/office/drawing/2014/main" id="{6CF3258F-1633-4BBF-89DE-E3E2260032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56977" y="1193544"/>
            <a:ext cx="1860337" cy="10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>
            <a:hlinkClick r:id="" action="ppaction://hlinkshowjump?jump=nextslide"/>
          </p:cNvPr>
          <p:cNvSpPr txBox="1"/>
          <p:nvPr/>
        </p:nvSpPr>
        <p:spPr>
          <a:xfrm>
            <a:off x="8472265" y="5589241"/>
            <a:ext cx="1888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البداية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602E9-7918-4C37-B202-7D0449BC2E06}"/>
              </a:ext>
            </a:extLst>
          </p:cNvPr>
          <p:cNvSpPr/>
          <p:nvPr/>
        </p:nvSpPr>
        <p:spPr>
          <a:xfrm>
            <a:off x="8112224" y="4221090"/>
            <a:ext cx="158417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F6170F-591A-49FF-B0E8-08B32CCAD9F5}"/>
              </a:ext>
            </a:extLst>
          </p:cNvPr>
          <p:cNvSpPr/>
          <p:nvPr/>
        </p:nvSpPr>
        <p:spPr>
          <a:xfrm>
            <a:off x="2711624" y="980728"/>
            <a:ext cx="4752528" cy="2088232"/>
          </a:xfrm>
          <a:prstGeom prst="round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12 CuadroTexto">
            <a:extLst>
              <a:ext uri="{FF2B5EF4-FFF2-40B4-BE49-F238E27FC236}">
                <a16:creationId xmlns:a16="http://schemas.microsoft.com/office/drawing/2014/main" id="{70AE8FAB-4E12-49BA-8FC2-7D2320F0D054}"/>
              </a:ext>
            </a:extLst>
          </p:cNvPr>
          <p:cNvSpPr txBox="1"/>
          <p:nvPr/>
        </p:nvSpPr>
        <p:spPr>
          <a:xfrm>
            <a:off x="2273987" y="1124744"/>
            <a:ext cx="5627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القلم السحر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ي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20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43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7BAA2C3-8BAB-4187-ACFF-4D710801590C}"/>
              </a:ext>
            </a:extLst>
          </p:cNvPr>
          <p:cNvSpPr txBox="1"/>
          <p:nvPr/>
        </p:nvSpPr>
        <p:spPr>
          <a:xfrm>
            <a:off x="2735143" y="1998370"/>
            <a:ext cx="7011264" cy="2375003"/>
          </a:xfrm>
          <a:prstGeom prst="rect">
            <a:avLst/>
          </a:prstGeom>
          <a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77169" y="4704005"/>
            <a:ext cx="322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احترام الدستور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Dubai" panose="020B0503030403030204" pitchFamily="34" charset="-78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600056" y="4696695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التعليم 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3647728" y="4320590"/>
            <a:ext cx="2448272" cy="1200056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867450" y="5802511"/>
            <a:ext cx="4230492" cy="603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F7431059-97DB-4ACD-8BD2-4DA72F39CD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0164">
            <a:off x="9537150" y="5882878"/>
            <a:ext cx="869044" cy="498199"/>
          </a:xfrm>
          <a:prstGeom prst="rect">
            <a:avLst/>
          </a:prstGeom>
        </p:spPr>
      </p:pic>
      <p:sp>
        <p:nvSpPr>
          <p:cNvPr id="10" name="13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D77D84-EA65-4575-A6B7-D20EBE0CABE4}"/>
              </a:ext>
            </a:extLst>
          </p:cNvPr>
          <p:cNvSpPr txBox="1"/>
          <p:nvPr/>
        </p:nvSpPr>
        <p:spPr>
          <a:xfrm>
            <a:off x="8083563" y="5827329"/>
            <a:ext cx="1888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التالي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625FEF-6A9A-497A-8E1F-5B4C84EB2C12}"/>
              </a:ext>
            </a:extLst>
          </p:cNvPr>
          <p:cNvSpPr/>
          <p:nvPr/>
        </p:nvSpPr>
        <p:spPr>
          <a:xfrm>
            <a:off x="3113506" y="2584722"/>
            <a:ext cx="67781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من واجباتي لدستور بلادي </a:t>
            </a: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4199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16185E-6 L -0.17569 -0.5105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-2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72 -0.53356 C -0.13264 -0.53356 -0.09027 -0.50093 -0.09027 -0.46042 C -0.09027 -0.41991 -0.13264 -0.3868 -0.18472 -0.3868 C -0.23663 -0.3868 -0.27847 -0.41991 -0.27847 -0.46042 C -0.27847 -0.50093 -0.23663 -0.53356 -0.18472 -0.53356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69 -0.51052 L 0.00504 -0.0085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1965E-6 L 0.15452 -0.45294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2265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6 -0.45294 L 0.30226 -0.45294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52 -0.45294 L 0.00504 -0.00855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BB18829-1C17-49B1-B28B-2E13A5BB9007}"/>
              </a:ext>
            </a:extLst>
          </p:cNvPr>
          <p:cNvSpPr txBox="1"/>
          <p:nvPr/>
        </p:nvSpPr>
        <p:spPr>
          <a:xfrm>
            <a:off x="2590368" y="2032377"/>
            <a:ext cx="7011264" cy="2375003"/>
          </a:xfrm>
          <a:prstGeom prst="rect">
            <a:avLst/>
          </a:prstGeom>
          <a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332289" y="4789292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السّياسة العامة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562781" y="4753924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الدُّستور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6456040" y="4687430"/>
            <a:ext cx="3240360" cy="809748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844457" y="5794978"/>
            <a:ext cx="4230492" cy="603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3815A65B-161D-4C24-9AD9-118313204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0164">
            <a:off x="9537149" y="5882877"/>
            <a:ext cx="869044" cy="498198"/>
          </a:xfrm>
          <a:prstGeom prst="rect">
            <a:avLst/>
          </a:prstGeom>
        </p:spPr>
      </p:pic>
      <p:sp>
        <p:nvSpPr>
          <p:cNvPr id="10" name="13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ACD113-7E41-4AE1-A3FB-D9E035361ADB}"/>
              </a:ext>
            </a:extLst>
          </p:cNvPr>
          <p:cNvSpPr txBox="1"/>
          <p:nvPr/>
        </p:nvSpPr>
        <p:spPr>
          <a:xfrm>
            <a:off x="8054427" y="5821165"/>
            <a:ext cx="1888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التالي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22E370D-FF21-4C5A-8496-6D4EC4D6726B}"/>
              </a:ext>
            </a:extLst>
          </p:cNvPr>
          <p:cNvSpPr txBox="1"/>
          <p:nvPr/>
        </p:nvSpPr>
        <p:spPr>
          <a:xfrm>
            <a:off x="2383969" y="2170570"/>
            <a:ext cx="75877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dirty="0">
                <a:solidFill>
                  <a:srgbClr val="00B0F0"/>
                </a:solidFill>
                <a:latin typeface="Calibri" panose="020F0502020204030204"/>
                <a:cs typeface="Arial" panose="020B0604020202020204" pitchFamily="34" charset="0"/>
              </a:rPr>
              <a:t>وثيقة وطنية توضح القواعد الأساسية للدولة وحقوق وواجبات المواطنين والمقيمين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480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5723E-6 L 0.17813 -0.501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04 -0.5375 C 0.23108 -0.5375 0.27275 -0.50486 0.27275 -0.46435 C 0.27275 -0.42384 0.23108 -0.39074 0.18004 -0.39074 C 0.129 -0.39074 0.08785 -0.42384 0.08785 -0.46435 C 0.08785 -0.50486 0.129 -0.5375 0.18004 -0.5375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49295 L 1.66667E-6 1.15607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2326 -0.43838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2191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-0.44306 L -0.09149 -0.44306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47 -0.44046 L 1.66667E-6 6.93642E-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2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85ADC-7AFF-49F7-A239-FAF243CF7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r="1266" b="13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4221;p71">
            <a:extLst>
              <a:ext uri="{FF2B5EF4-FFF2-40B4-BE49-F238E27FC236}">
                <a16:creationId xmlns:a16="http://schemas.microsoft.com/office/drawing/2014/main" id="{48E696A8-EDD4-45BC-9C5A-839F0ED461E4}"/>
              </a:ext>
            </a:extLst>
          </p:cNvPr>
          <p:cNvSpPr txBox="1">
            <a:spLocks/>
          </p:cNvSpPr>
          <p:nvPr/>
        </p:nvSpPr>
        <p:spPr>
          <a:xfrm>
            <a:off x="4274083" y="3510024"/>
            <a:ext cx="3874492" cy="5526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بحارة الصف الرابع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A24D9-ADB2-400A-92FC-0CBF9838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3913"/>
            <a:ext cx="2324842" cy="34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78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11D5-AEBA-431B-B664-C619248B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10D06-C360-44F3-A6F1-717543760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BBC78CD-7F66-4742-AAD5-147992BBCE59}"/>
              </a:ext>
            </a:extLst>
          </p:cNvPr>
          <p:cNvSpPr/>
          <p:nvPr/>
        </p:nvSpPr>
        <p:spPr>
          <a:xfrm>
            <a:off x="0" y="-22489"/>
            <a:ext cx="12192000" cy="343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الإمارات للتعليم المدرسي” تعتمد دليلها المحدث لامتحانات نهاية الفصل الثالث  – جريدة الوحدة">
            <a:extLst>
              <a:ext uri="{FF2B5EF4-FFF2-40B4-BE49-F238E27FC236}">
                <a16:creationId xmlns:a16="http://schemas.microsoft.com/office/drawing/2014/main" id="{2E3E10B5-0C42-4314-BEAA-76A77AAE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44" y="155335"/>
            <a:ext cx="2542822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DB3384F-C428-4F14-85E6-D52F9CA4E012}"/>
              </a:ext>
            </a:extLst>
          </p:cNvPr>
          <p:cNvSpPr/>
          <p:nvPr/>
        </p:nvSpPr>
        <p:spPr>
          <a:xfrm>
            <a:off x="502227" y="-748510"/>
            <a:ext cx="10993582" cy="8742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2" descr="Download Clip Art Download Computer Table Drawing Free Commercial - Desk  Clipart PNG Image with No Background - PNGkey.com">
            <a:extLst>
              <a:ext uri="{FF2B5EF4-FFF2-40B4-BE49-F238E27FC236}">
                <a16:creationId xmlns:a16="http://schemas.microsoft.com/office/drawing/2014/main" id="{75011A54-8DA5-4B85-9A42-2D79E3FA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241859"/>
            <a:ext cx="2730858" cy="263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6D368F-EE26-476C-89ED-5BE866085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236" y="4324843"/>
            <a:ext cx="1828963" cy="1117954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E59550EE-3204-4231-ACEE-06AC607E6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6923" r="17468" b="47371"/>
          <a:stretch/>
        </p:blipFill>
        <p:spPr>
          <a:xfrm>
            <a:off x="2064833" y="839438"/>
            <a:ext cx="7967370" cy="388506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8C310E48-1B33-4111-8983-7A073E822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717" y="1439089"/>
            <a:ext cx="5458617" cy="230832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اليوم : </a:t>
            </a: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الأحد  الجميل</a:t>
            </a:r>
          </a:p>
          <a:p>
            <a:pPr marL="0" marR="0" lvl="0" indent="0" algn="ctr" defTabSz="914377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الموافق: </a:t>
            </a: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 / أكتوبر/ 2021</a:t>
            </a:r>
          </a:p>
          <a:p>
            <a:pPr marL="0" marR="0" lvl="0" indent="0" algn="ctr" defTabSz="914377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صفي الرائع : </a:t>
            </a: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الثالث الأساسي</a:t>
            </a:r>
          </a:p>
          <a:p>
            <a:pPr marL="0" marR="0" lvl="0" indent="0" algn="ctr" defTabSz="914377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المادة : </a:t>
            </a: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التربية الأخلاقية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47">
            <a:extLst>
              <a:ext uri="{FF2B5EF4-FFF2-40B4-BE49-F238E27FC236}">
                <a16:creationId xmlns:a16="http://schemas.microsoft.com/office/drawing/2014/main" id="{751F5795-A914-4A39-9419-6B999AC438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9797" y="861743"/>
            <a:ext cx="2687576" cy="6253149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B5C4C5C9-0465-46A3-BC48-84D193302F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65294" r="9193"/>
          <a:stretch/>
        </p:blipFill>
        <p:spPr>
          <a:xfrm>
            <a:off x="4459717" y="4746808"/>
            <a:ext cx="7538317" cy="20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33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63AF5-5E4B-4E91-803A-51B46897CC9A}"/>
              </a:ext>
            </a:extLst>
          </p:cNvPr>
          <p:cNvSpPr txBox="1"/>
          <p:nvPr/>
        </p:nvSpPr>
        <p:spPr>
          <a:xfrm>
            <a:off x="6534844" y="2405134"/>
            <a:ext cx="6151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chemeClr val="bg2">
                    <a:lumMod val="10000"/>
                  </a:schemeClr>
                </a:solidFill>
              </a:rPr>
              <a:t>تأمل الصورة التالية </a:t>
            </a:r>
          </a:p>
          <a:p>
            <a:pPr algn="ctr"/>
            <a:r>
              <a:rPr lang="ar-AE" sz="3600" b="1" dirty="0">
                <a:solidFill>
                  <a:schemeClr val="bg2">
                    <a:lumMod val="10000"/>
                  </a:schemeClr>
                </a:solidFill>
              </a:rPr>
              <a:t>وتحدث مع زملائك عنها </a:t>
            </a:r>
          </a:p>
        </p:txBody>
      </p:sp>
      <p:pic>
        <p:nvPicPr>
          <p:cNvPr id="5" name="Picture 2" descr="9 copy – عالم الأشكال والألوان">
            <a:extLst>
              <a:ext uri="{FF2B5EF4-FFF2-40B4-BE49-F238E27FC236}">
                <a16:creationId xmlns:a16="http://schemas.microsoft.com/office/drawing/2014/main" id="{05DCBFC5-D84D-43B5-A064-7F9F426C0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6801" y="276894"/>
            <a:ext cx="3167179" cy="1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C434DAA-FB4A-4A93-B6B9-CCC5A2F38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231"/>
            <a:ext cx="7948698" cy="469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18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63AF5-5E4B-4E91-803A-51B46897CC9A}"/>
              </a:ext>
            </a:extLst>
          </p:cNvPr>
          <p:cNvSpPr txBox="1"/>
          <p:nvPr/>
        </p:nvSpPr>
        <p:spPr>
          <a:xfrm>
            <a:off x="6534844" y="2405134"/>
            <a:ext cx="6151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chemeClr val="bg2">
                    <a:lumMod val="10000"/>
                  </a:schemeClr>
                </a:solidFill>
              </a:rPr>
              <a:t>تأمل الصورة التالية </a:t>
            </a:r>
          </a:p>
          <a:p>
            <a:pPr algn="ctr"/>
            <a:r>
              <a:rPr lang="ar-AE" sz="3600" b="1" dirty="0">
                <a:solidFill>
                  <a:schemeClr val="bg2">
                    <a:lumMod val="10000"/>
                  </a:schemeClr>
                </a:solidFill>
              </a:rPr>
              <a:t>وتحدث مع زملائك عنها </a:t>
            </a:r>
          </a:p>
        </p:txBody>
      </p:sp>
      <p:pic>
        <p:nvPicPr>
          <p:cNvPr id="5" name="Picture 2" descr="9 copy – عالم الأشكال والألوان">
            <a:extLst>
              <a:ext uri="{FF2B5EF4-FFF2-40B4-BE49-F238E27FC236}">
                <a16:creationId xmlns:a16="http://schemas.microsoft.com/office/drawing/2014/main" id="{05DCBFC5-D84D-43B5-A064-7F9F426C0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6801" y="276894"/>
            <a:ext cx="3167179" cy="1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8CCCD36-4222-4D9A-A7CA-A5E9A2CCB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200"/>
            <a:ext cx="7722952" cy="56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95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37FAA1F-8B4C-4525-8ED2-013B04752E3A}"/>
              </a:ext>
            </a:extLst>
          </p:cNvPr>
          <p:cNvSpPr txBox="1"/>
          <p:nvPr/>
        </p:nvSpPr>
        <p:spPr>
          <a:xfrm>
            <a:off x="3048000" y="457018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66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https://wheelofnames.com/jm9-uhb</a:t>
            </a:r>
            <a:endParaRPr lang="ar-AE" sz="2000" dirty="0">
              <a:solidFill>
                <a:srgbClr val="0066FF"/>
              </a:solidFill>
            </a:endParaRPr>
          </a:p>
          <a:p>
            <a:pPr algn="ctr"/>
            <a:r>
              <a:rPr lang="ar-AE" dirty="0"/>
              <a:t>من هو الملتزم من ثالث أ</a:t>
            </a:r>
          </a:p>
          <a:p>
            <a:endParaRPr lang="en-US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B58FED0-C95A-4210-AA48-C8D33F3BB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411125"/>
            <a:ext cx="62293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63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37FAA1F-8B4C-4525-8ED2-013B04752E3A}"/>
              </a:ext>
            </a:extLst>
          </p:cNvPr>
          <p:cNvSpPr txBox="1"/>
          <p:nvPr/>
        </p:nvSpPr>
        <p:spPr>
          <a:xfrm>
            <a:off x="3048000" y="457018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66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https://wheelofnames.com/8nc-4vs</a:t>
            </a:r>
            <a:endParaRPr lang="ar-AE" sz="2000" dirty="0">
              <a:solidFill>
                <a:srgbClr val="0066FF"/>
              </a:solidFill>
            </a:endParaRPr>
          </a:p>
          <a:p>
            <a:pPr algn="ctr"/>
            <a:r>
              <a:rPr lang="ar-AE" dirty="0"/>
              <a:t>من هو الملتزم من ثالث ب</a:t>
            </a:r>
          </a:p>
          <a:p>
            <a:endParaRPr lang="en-US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4B9D13F-1882-49DF-B20B-ED06C3EC8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439" y="1411125"/>
            <a:ext cx="57531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96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75718" y="687353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السلطة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448E0D4-F7F4-4D7D-BA92-63F88DE75C6F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20" name="Picture 2" descr="A close up of a bench&#10;&#10;Description automatically generated">
              <a:extLst>
                <a:ext uri="{FF2B5EF4-FFF2-40B4-BE49-F238E27FC236}">
                  <a16:creationId xmlns:a16="http://schemas.microsoft.com/office/drawing/2014/main" id="{90E48BF3-46D1-4570-A83E-E5E450BD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7064D140-22EA-4A80-957B-423FC1CA1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96" b="44109"/>
            <a:stretch/>
          </p:blipFill>
          <p:spPr>
            <a:xfrm>
              <a:off x="8675223" y="861645"/>
              <a:ext cx="3385625" cy="5134707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AB20023-6EC1-4187-B822-1A8A68BE9C82}"/>
              </a:ext>
            </a:extLst>
          </p:cNvPr>
          <p:cNvSpPr txBox="1"/>
          <p:nvPr/>
        </p:nvSpPr>
        <p:spPr>
          <a:xfrm>
            <a:off x="9744370" y="861644"/>
            <a:ext cx="17443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FB304902-D717-41DA-BA24-3902107B5ACF}"/>
              </a:ext>
            </a:extLst>
          </p:cNvPr>
          <p:cNvSpPr/>
          <p:nvPr/>
        </p:nvSpPr>
        <p:spPr>
          <a:xfrm>
            <a:off x="6014251" y="347754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التّنمر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9FB5204-4A84-4715-A377-65A6B6BEA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52" y="1516172"/>
            <a:ext cx="7264259" cy="539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42D3B36-E7EE-46FF-AF2A-4E6ED829E1BC}"/>
              </a:ext>
            </a:extLst>
          </p:cNvPr>
          <p:cNvGrpSpPr/>
          <p:nvPr/>
        </p:nvGrpSpPr>
        <p:grpSpPr>
          <a:xfrm>
            <a:off x="49003" y="0"/>
            <a:ext cx="1836410" cy="946880"/>
            <a:chOff x="-4591107" y="4966359"/>
            <a:chExt cx="1949355" cy="1066801"/>
          </a:xfrm>
        </p:grpSpPr>
        <p:pic>
          <p:nvPicPr>
            <p:cNvPr id="7" name="Picture 6" descr="2 clipart min, 2 min Transparent FREE for download on ...">
              <a:extLst>
                <a:ext uri="{FF2B5EF4-FFF2-40B4-BE49-F238E27FC236}">
                  <a16:creationId xmlns:a16="http://schemas.microsoft.com/office/drawing/2014/main" id="{BB8BC7D2-E0A5-4BAD-ACAB-670018737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91107" y="4966359"/>
              <a:ext cx="1949355" cy="1066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590A36-E98D-4F24-A3E0-DCEABE79A839}"/>
                </a:ext>
              </a:extLst>
            </p:cNvPr>
            <p:cNvSpPr txBox="1"/>
            <p:nvPr/>
          </p:nvSpPr>
          <p:spPr>
            <a:xfrm>
              <a:off x="-3691195" y="5629292"/>
              <a:ext cx="725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ar-EG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دقائق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490E16A-70F1-4508-A06A-4566DE9A9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95" y="3198945"/>
            <a:ext cx="4418121" cy="3548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6E36E6-62F2-45D7-8A6D-19E3B5CCE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016" y="1877373"/>
            <a:ext cx="3167556" cy="3103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239FC-E77A-44E3-BE1B-9CE4C20BD8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74" t="32458"/>
          <a:stretch/>
        </p:blipFill>
        <p:spPr>
          <a:xfrm>
            <a:off x="8325853" y="303139"/>
            <a:ext cx="3217372" cy="3821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1699E52-ADF3-44C6-B732-7AE8F6EEACEB}"/>
              </a:ext>
            </a:extLst>
          </p:cNvPr>
          <p:cNvSpPr txBox="1"/>
          <p:nvPr/>
        </p:nvSpPr>
        <p:spPr>
          <a:xfrm>
            <a:off x="3785937" y="362105"/>
            <a:ext cx="3481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/>
              <a:t>أمثلة على التنمر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86832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75718" y="687353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السلطة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448E0D4-F7F4-4D7D-BA92-63F88DE75C6F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20" name="Picture 2" descr="A close up of a bench&#10;&#10;Description automatically generated">
              <a:extLst>
                <a:ext uri="{FF2B5EF4-FFF2-40B4-BE49-F238E27FC236}">
                  <a16:creationId xmlns:a16="http://schemas.microsoft.com/office/drawing/2014/main" id="{90E48BF3-46D1-4570-A83E-E5E450BD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7064D140-22EA-4A80-957B-423FC1CA1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96" b="44109"/>
            <a:stretch/>
          </p:blipFill>
          <p:spPr>
            <a:xfrm>
              <a:off x="8675223" y="861645"/>
              <a:ext cx="3385625" cy="5134707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AB20023-6EC1-4187-B822-1A8A68BE9C82}"/>
              </a:ext>
            </a:extLst>
          </p:cNvPr>
          <p:cNvSpPr txBox="1"/>
          <p:nvPr/>
        </p:nvSpPr>
        <p:spPr>
          <a:xfrm>
            <a:off x="9744370" y="861644"/>
            <a:ext cx="17443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FB304902-D717-41DA-BA24-3902107B5ACF}"/>
              </a:ext>
            </a:extLst>
          </p:cNvPr>
          <p:cNvSpPr/>
          <p:nvPr/>
        </p:nvSpPr>
        <p:spPr>
          <a:xfrm>
            <a:off x="6147724" y="67945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الابتزاز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B2DF8AE-4968-41D2-B2C3-A8A6F0DAE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05" y="1259879"/>
            <a:ext cx="7283115" cy="540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7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75718" y="687353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السلطة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448E0D4-F7F4-4D7D-BA92-63F88DE75C6F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20" name="Picture 2" descr="A close up of a bench&#10;&#10;Description automatically generated">
              <a:extLst>
                <a:ext uri="{FF2B5EF4-FFF2-40B4-BE49-F238E27FC236}">
                  <a16:creationId xmlns:a16="http://schemas.microsoft.com/office/drawing/2014/main" id="{90E48BF3-46D1-4570-A83E-E5E450BD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7064D140-22EA-4A80-957B-423FC1CA1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96" b="44109"/>
            <a:stretch/>
          </p:blipFill>
          <p:spPr>
            <a:xfrm>
              <a:off x="8675223" y="861645"/>
              <a:ext cx="3385625" cy="5134707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AB20023-6EC1-4187-B822-1A8A68BE9C82}"/>
              </a:ext>
            </a:extLst>
          </p:cNvPr>
          <p:cNvSpPr txBox="1"/>
          <p:nvPr/>
        </p:nvSpPr>
        <p:spPr>
          <a:xfrm>
            <a:off x="9744370" y="861644"/>
            <a:ext cx="17443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FB304902-D717-41DA-BA24-3902107B5ACF}"/>
              </a:ext>
            </a:extLst>
          </p:cNvPr>
          <p:cNvSpPr/>
          <p:nvPr/>
        </p:nvSpPr>
        <p:spPr>
          <a:xfrm>
            <a:off x="6147724" y="67945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الشَّتائم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CD1854B-3F58-4D1C-AE42-AEA33A6E2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74" y="1327825"/>
            <a:ext cx="8287397" cy="536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7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75718" y="687353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السلطة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448E0D4-F7F4-4D7D-BA92-63F88DE75C6F}"/>
              </a:ext>
            </a:extLst>
          </p:cNvPr>
          <p:cNvGrpSpPr/>
          <p:nvPr/>
        </p:nvGrpSpPr>
        <p:grpSpPr>
          <a:xfrm>
            <a:off x="-31304" y="0"/>
            <a:ext cx="12192002" cy="6858000"/>
            <a:chOff x="0" y="0"/>
            <a:chExt cx="12192002" cy="6858000"/>
          </a:xfrm>
        </p:grpSpPr>
        <p:pic>
          <p:nvPicPr>
            <p:cNvPr id="20" name="Picture 2" descr="A close up of a bench&#10;&#10;Description automatically generated">
              <a:extLst>
                <a:ext uri="{FF2B5EF4-FFF2-40B4-BE49-F238E27FC236}">
                  <a16:creationId xmlns:a16="http://schemas.microsoft.com/office/drawing/2014/main" id="{90E48BF3-46D1-4570-A83E-E5E450BD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7064D140-22EA-4A80-957B-423FC1CA1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96" b="44109"/>
            <a:stretch/>
          </p:blipFill>
          <p:spPr>
            <a:xfrm>
              <a:off x="8675223" y="861645"/>
              <a:ext cx="3385625" cy="5134707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AB20023-6EC1-4187-B822-1A8A68BE9C82}"/>
              </a:ext>
            </a:extLst>
          </p:cNvPr>
          <p:cNvSpPr txBox="1"/>
          <p:nvPr/>
        </p:nvSpPr>
        <p:spPr>
          <a:xfrm>
            <a:off x="9744370" y="861644"/>
            <a:ext cx="17443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FB304902-D717-41DA-BA24-3902107B5ACF}"/>
              </a:ext>
            </a:extLst>
          </p:cNvPr>
          <p:cNvSpPr/>
          <p:nvPr/>
        </p:nvSpPr>
        <p:spPr>
          <a:xfrm>
            <a:off x="6147724" y="67945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الضَّحية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048D573-0564-4D74-B908-49C2D054E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747" y="1476448"/>
            <a:ext cx="6051351" cy="52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432E6-ABB8-4349-A9AF-7C2C0C8CD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92" b="8831"/>
          <a:stretch/>
        </p:blipFill>
        <p:spPr>
          <a:xfrm>
            <a:off x="733500" y="1559669"/>
            <a:ext cx="5715000" cy="409789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8B72256-CE36-4AA2-8114-479716A0DFE8}"/>
              </a:ext>
            </a:extLst>
          </p:cNvPr>
          <p:cNvSpPr/>
          <p:nvPr/>
        </p:nvSpPr>
        <p:spPr>
          <a:xfrm>
            <a:off x="8601001" y="1559669"/>
            <a:ext cx="2037180" cy="2008681"/>
          </a:xfrm>
          <a:prstGeom prst="ellipse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تقييم </a:t>
            </a:r>
            <a:endParaRPr lang="en-US" sz="3200" b="1" dirty="0"/>
          </a:p>
        </p:txBody>
      </p:sp>
      <p:sp>
        <p:nvSpPr>
          <p:cNvPr id="5" name="سهم: لأسفل 4">
            <a:extLst>
              <a:ext uri="{FF2B5EF4-FFF2-40B4-BE49-F238E27FC236}">
                <a16:creationId xmlns:a16="http://schemas.microsoft.com/office/drawing/2014/main" id="{88C095DB-3806-49F7-85AC-418BA69012B4}"/>
              </a:ext>
            </a:extLst>
          </p:cNvPr>
          <p:cNvSpPr/>
          <p:nvPr/>
        </p:nvSpPr>
        <p:spPr>
          <a:xfrm rot="19020390">
            <a:off x="1138279" y="748965"/>
            <a:ext cx="831078" cy="154087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0C4976B-6B80-4E36-9257-B01D9B805850}"/>
              </a:ext>
            </a:extLst>
          </p:cNvPr>
          <p:cNvSpPr txBox="1"/>
          <p:nvPr/>
        </p:nvSpPr>
        <p:spPr>
          <a:xfrm>
            <a:off x="5694949" y="247563"/>
            <a:ext cx="5197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ماذا تسمى الفتاة في الصورة ؟</a:t>
            </a:r>
          </a:p>
          <a:p>
            <a:pPr algn="ctr"/>
            <a:r>
              <a:rPr lang="ar-AE" sz="3200" b="1" dirty="0">
                <a:solidFill>
                  <a:srgbClr val="FF0000"/>
                </a:solidFill>
              </a:rPr>
              <a:t>الضحية أم المتنمرة؟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9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22635261-8B58-44C8-B9CB-2F353B8A1C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F9E05C1-3337-4675-9F34-5B5E9D25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-439615"/>
            <a:ext cx="12192000" cy="773723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820C64-1405-438A-8B70-F3446248C434}"/>
              </a:ext>
            </a:extLst>
          </p:cNvPr>
          <p:cNvSpPr txBox="1"/>
          <p:nvPr/>
        </p:nvSpPr>
        <p:spPr>
          <a:xfrm>
            <a:off x="1948070" y="1557928"/>
            <a:ext cx="251071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دولة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الامارات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العربية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المتحدة</a:t>
            </a:r>
          </a:p>
        </p:txBody>
      </p:sp>
      <p:pic>
        <p:nvPicPr>
          <p:cNvPr id="6" name="جمعه مباركه رب اشرح لي صدري ويسر لي أمري واحلل عقدة من لساني يفقهوا قولي">
            <a:hlinkClick r:id="" action="ppaction://media"/>
            <a:extLst>
              <a:ext uri="{FF2B5EF4-FFF2-40B4-BE49-F238E27FC236}">
                <a16:creationId xmlns:a16="http://schemas.microsoft.com/office/drawing/2014/main" id="{E7395572-04AF-4055-8EEC-91E60983E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1047" y="1440629"/>
            <a:ext cx="5695988" cy="39767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9818965-A860-461B-82EF-DFDF33952166}"/>
              </a:ext>
            </a:extLst>
          </p:cNvPr>
          <p:cNvSpPr txBox="1"/>
          <p:nvPr/>
        </p:nvSpPr>
        <p:spPr>
          <a:xfrm>
            <a:off x="6766560" y="323557"/>
            <a:ext cx="313709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دعاء اليوم</a:t>
            </a:r>
          </a:p>
        </p:txBody>
      </p:sp>
    </p:spTree>
    <p:extLst>
      <p:ext uri="{BB962C8B-B14F-4D97-AF65-F5344CB8AC3E}">
        <p14:creationId xmlns:p14="http://schemas.microsoft.com/office/powerpoint/2010/main" val="15715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37FAA1F-8B4C-4525-8ED2-013B04752E3A}"/>
              </a:ext>
            </a:extLst>
          </p:cNvPr>
          <p:cNvSpPr txBox="1"/>
          <p:nvPr/>
        </p:nvSpPr>
        <p:spPr>
          <a:xfrm>
            <a:off x="3048000" y="457018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https://wheelofnames.com/jm9-uhb</a:t>
            </a:r>
            <a:endParaRPr kumimoji="0" lang="ar-AE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Times New Roman" panose="02020603050405020304" pitchFamily="18" charset="0"/>
              </a:rPr>
              <a:t>من هو الملتزم من ثالث 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B58FED0-C95A-4210-AA48-C8D33F3BB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411125"/>
            <a:ext cx="62293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49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37FAA1F-8B4C-4525-8ED2-013B04752E3A}"/>
              </a:ext>
            </a:extLst>
          </p:cNvPr>
          <p:cNvSpPr txBox="1"/>
          <p:nvPr/>
        </p:nvSpPr>
        <p:spPr>
          <a:xfrm>
            <a:off x="3048000" y="457018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https://wheelofnames.com/8nc-4vs</a:t>
            </a:r>
            <a:endParaRPr kumimoji="0" lang="ar-AE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Times New Roman" panose="02020603050405020304" pitchFamily="18" charset="0"/>
              </a:rPr>
              <a:t>من هو الملتزم من ثالث 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4B9D13F-1882-49DF-B20B-ED06C3EC8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439" y="1411125"/>
            <a:ext cx="57531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81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96A6D1-F79B-479B-8F80-3FA437CF1169}"/>
              </a:ext>
            </a:extLst>
          </p:cNvPr>
          <p:cNvSpPr/>
          <p:nvPr/>
        </p:nvSpPr>
        <p:spPr>
          <a:xfrm>
            <a:off x="7680615" y="125660"/>
            <a:ext cx="4413331" cy="1015632"/>
          </a:xfrm>
          <a:prstGeom prst="rect">
            <a:avLst/>
          </a:prstGeom>
          <a:noFill/>
        </p:spPr>
        <p:txBody>
          <a:bodyPr wrap="none" lIns="91412" tIns="45705" rIns="91412" bIns="45705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التقييم المرحلي</a:t>
            </a:r>
            <a:r>
              <a:rPr kumimoji="0" lang="ar-AE" sz="60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D5C9F03-6F59-42F5-83F0-D8C15FD35CAD}"/>
              </a:ext>
            </a:extLst>
          </p:cNvPr>
          <p:cNvSpPr txBox="1"/>
          <p:nvPr/>
        </p:nvSpPr>
        <p:spPr>
          <a:xfrm>
            <a:off x="3958390" y="2782669"/>
            <a:ext cx="6440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https://app.classkick.com/#/login/7KU6BP</a:t>
            </a:r>
            <a:endParaRPr lang="ar-AE" dirty="0"/>
          </a:p>
          <a:p>
            <a:r>
              <a:rPr lang="ar-AE" dirty="0"/>
              <a:t>ادخل إلى الرابط وحل النشاط الخاص بك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37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96A6D1-F79B-479B-8F80-3FA437CF1169}"/>
              </a:ext>
            </a:extLst>
          </p:cNvPr>
          <p:cNvSpPr/>
          <p:nvPr/>
        </p:nvSpPr>
        <p:spPr>
          <a:xfrm>
            <a:off x="7775192" y="125660"/>
            <a:ext cx="4318754" cy="1015632"/>
          </a:xfrm>
          <a:prstGeom prst="rect">
            <a:avLst/>
          </a:prstGeom>
          <a:noFill/>
        </p:spPr>
        <p:txBody>
          <a:bodyPr wrap="none" lIns="91412" tIns="45705" rIns="91412" bIns="45705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التقويم الختامي</a:t>
            </a:r>
            <a:r>
              <a:rPr kumimoji="0" lang="ar-AE" sz="60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</a:t>
            </a:r>
          </a:p>
        </p:txBody>
      </p:sp>
      <p:pic>
        <p:nvPicPr>
          <p:cNvPr id="13" name="IMG_4793">
            <a:hlinkClick r:id="" action="ppaction://media"/>
            <a:extLst>
              <a:ext uri="{FF2B5EF4-FFF2-40B4-BE49-F238E27FC236}">
                <a16:creationId xmlns:a16="http://schemas.microsoft.com/office/drawing/2014/main" id="{EC25D62E-2F4E-4146-BF3D-F5AE9EBCF1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1055" y="6127699"/>
            <a:ext cx="1327820" cy="8610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4A0ACE-CFD2-4CC3-A8C0-827CC490AB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84" r="5400" b="15692"/>
          <a:stretch/>
        </p:blipFill>
        <p:spPr>
          <a:xfrm>
            <a:off x="3132647" y="6445693"/>
            <a:ext cx="3600587" cy="558931"/>
          </a:xfrm>
          <a:prstGeom prst="rect">
            <a:avLst/>
          </a:prstGeom>
        </p:spPr>
      </p:pic>
      <p:pic>
        <p:nvPicPr>
          <p:cNvPr id="15" name="Picture 4" descr="نتيجة بحث الصور عن down clipart gif">
            <a:extLst>
              <a:ext uri="{FF2B5EF4-FFF2-40B4-BE49-F238E27FC236}">
                <a16:creationId xmlns:a16="http://schemas.microsoft.com/office/drawing/2014/main" id="{D95EFEF0-E166-4C71-B81A-74239E99A4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86" y="5899858"/>
            <a:ext cx="252032" cy="59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5">
            <a:extLst>
              <a:ext uri="{FF2B5EF4-FFF2-40B4-BE49-F238E27FC236}">
                <a16:creationId xmlns:a16="http://schemas.microsoft.com/office/drawing/2014/main" id="{B83A1113-F749-4622-867D-70D5D312FA64}"/>
              </a:ext>
            </a:extLst>
          </p:cNvPr>
          <p:cNvSpPr txBox="1"/>
          <p:nvPr/>
        </p:nvSpPr>
        <p:spPr>
          <a:xfrm>
            <a:off x="0" y="6080881"/>
            <a:ext cx="3118064" cy="90791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088" tIns="38088" rIns="38088" bIns="38088" numCol="1" spcCol="38100" rtlCol="1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هيا شاركنا انجازك يا بطل...</a:t>
            </a:r>
          </a:p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 </a:t>
            </a:r>
            <a:r>
              <a:rPr kumimoji="0" lang="ar-AE" sz="18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في قسم الدردشة </a:t>
            </a:r>
          </a:p>
          <a:p>
            <a:pPr marL="0" marR="0" lvl="0" indent="0" algn="ctr" defTabSz="6856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والأول سيحصل على وسام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87341CC-606C-46FF-B84F-602A0651B3AB}"/>
              </a:ext>
            </a:extLst>
          </p:cNvPr>
          <p:cNvSpPr txBox="1"/>
          <p:nvPr/>
        </p:nvSpPr>
        <p:spPr>
          <a:xfrm>
            <a:off x="3914273" y="1526012"/>
            <a:ext cx="5321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/>
              <a:t>ماذا تعلمت ؟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86563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C86248-2757-4ADB-9F50-54B3EE957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8443" cy="6858000"/>
          </a:xfrm>
          <a:prstGeom prst="rect">
            <a:avLst/>
          </a:prstGeom>
        </p:spPr>
      </p:pic>
      <p:pic>
        <p:nvPicPr>
          <p:cNvPr id="3" name="lines">
            <a:extLst>
              <a:ext uri="{FF2B5EF4-FFF2-40B4-BE49-F238E27FC236}">
                <a16:creationId xmlns:a16="http://schemas.microsoft.com/office/drawing/2014/main" id="{AE82F530-559D-4DC1-8546-179373841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" y="0"/>
            <a:ext cx="12192000" cy="1775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41A090-1FBF-41E1-A572-39D53EDDC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20" y="1696044"/>
            <a:ext cx="2382142" cy="4660425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D51D8A-E1D0-4324-971A-CC1BBD07E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303" y="1653646"/>
            <a:ext cx="2044884" cy="474521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9108C00-CC04-4BCD-983B-CD9AFDD0E798}"/>
              </a:ext>
            </a:extLst>
          </p:cNvPr>
          <p:cNvGrpSpPr/>
          <p:nvPr/>
        </p:nvGrpSpPr>
        <p:grpSpPr>
          <a:xfrm>
            <a:off x="42595" y="929026"/>
            <a:ext cx="7995409" cy="5895368"/>
            <a:chOff x="3922521" y="1297882"/>
            <a:chExt cx="4933850" cy="35990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2D58E5-836D-41B7-9DB5-28DB4101AA4F}"/>
                </a:ext>
              </a:extLst>
            </p:cNvPr>
            <p:cNvGrpSpPr/>
            <p:nvPr/>
          </p:nvGrpSpPr>
          <p:grpSpPr>
            <a:xfrm>
              <a:off x="3922521" y="1297882"/>
              <a:ext cx="4933850" cy="3222843"/>
              <a:chOff x="3922521" y="1297882"/>
              <a:chExt cx="4933850" cy="322284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ADDA65B-BAAE-48CB-B46D-5EE231C0575C}"/>
                  </a:ext>
                </a:extLst>
              </p:cNvPr>
              <p:cNvSpPr/>
              <p:nvPr/>
            </p:nvSpPr>
            <p:spPr>
              <a:xfrm>
                <a:off x="3922521" y="1297882"/>
                <a:ext cx="4910534" cy="13236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A8AEDD9-1EEE-442F-B240-6D92900B7E3E}"/>
                  </a:ext>
                </a:extLst>
              </p:cNvPr>
              <p:cNvSpPr/>
              <p:nvPr/>
            </p:nvSpPr>
            <p:spPr>
              <a:xfrm>
                <a:off x="3925290" y="1382710"/>
                <a:ext cx="4931081" cy="31380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83D38D0-7853-4F46-B34F-6ACE60E7A36C}"/>
                </a:ext>
              </a:extLst>
            </p:cNvPr>
            <p:cNvCxnSpPr/>
            <p:nvPr/>
          </p:nvCxnSpPr>
          <p:spPr>
            <a:xfrm>
              <a:off x="6391922" y="4520725"/>
              <a:ext cx="0" cy="25138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6A9842D-F25F-4A1F-9FEC-AEF49AA908C7}"/>
                </a:ext>
              </a:extLst>
            </p:cNvPr>
            <p:cNvSpPr/>
            <p:nvPr/>
          </p:nvSpPr>
          <p:spPr>
            <a:xfrm>
              <a:off x="6280979" y="4732287"/>
              <a:ext cx="203144" cy="164625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F5732D6-ABC5-46B8-8CF6-0DD8436C8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767" y="1127885"/>
            <a:ext cx="1327934" cy="12954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D572E99-9A95-4139-8121-CEF1A6F63F6A}"/>
              </a:ext>
            </a:extLst>
          </p:cNvPr>
          <p:cNvGrpSpPr/>
          <p:nvPr/>
        </p:nvGrpSpPr>
        <p:grpSpPr>
          <a:xfrm>
            <a:off x="387746" y="1192835"/>
            <a:ext cx="2152441" cy="2445245"/>
            <a:chOff x="2835650" y="1427356"/>
            <a:chExt cx="1885845" cy="2361945"/>
          </a:xfrm>
        </p:grpSpPr>
        <p:pic>
          <p:nvPicPr>
            <p:cNvPr id="15" name="Picture 14" descr="فوائد الدراسة عن بعد : مقال سيزيد من ثقتك بهذا النموذج العصري">
              <a:extLst>
                <a:ext uri="{FF2B5EF4-FFF2-40B4-BE49-F238E27FC236}">
                  <a16:creationId xmlns:a16="http://schemas.microsoft.com/office/drawing/2014/main" id="{B50D779A-6661-4125-844D-9AD436BB462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540" y="1427356"/>
              <a:ext cx="1380951" cy="1368535"/>
            </a:xfrm>
            <a:prstGeom prst="rect">
              <a:avLst/>
            </a:prstGeom>
            <a:noFill/>
            <a:ln>
              <a:solidFill>
                <a:srgbClr val="4D4D4D"/>
              </a:solidFill>
            </a:ln>
            <a:effectLst>
              <a:glow rad="228600">
                <a:srgbClr val="404040">
                  <a:satMod val="175000"/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6A980A-6662-4B1F-B3C7-162102121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5650" y="2788983"/>
              <a:ext cx="1885845" cy="100031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BA4F7D-5C34-42EF-A06C-76314F481E2B}"/>
              </a:ext>
            </a:extLst>
          </p:cNvPr>
          <p:cNvGrpSpPr/>
          <p:nvPr/>
        </p:nvGrpSpPr>
        <p:grpSpPr>
          <a:xfrm>
            <a:off x="2740981" y="1218342"/>
            <a:ext cx="1927815" cy="2349333"/>
            <a:chOff x="7035394" y="1467174"/>
            <a:chExt cx="1860805" cy="2328570"/>
          </a:xfrm>
        </p:grpSpPr>
        <p:pic>
          <p:nvPicPr>
            <p:cNvPr id="19" name="Picture 2" descr="Why Does Time Fly as We Get Older? | Deskarati">
              <a:extLst>
                <a:ext uri="{FF2B5EF4-FFF2-40B4-BE49-F238E27FC236}">
                  <a16:creationId xmlns:a16="http://schemas.microsoft.com/office/drawing/2014/main" id="{81E1EF38-478D-4992-8F80-950C68B54CE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9766" y="1467174"/>
              <a:ext cx="1380951" cy="1380951"/>
            </a:xfrm>
            <a:prstGeom prst="rect">
              <a:avLst/>
            </a:prstGeom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A5338D-BC5A-4FDF-8B1B-3CF935810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35394" y="2795427"/>
              <a:ext cx="1860805" cy="10003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34D35F-5E2F-466A-B49F-EEDBC6D841DA}"/>
              </a:ext>
            </a:extLst>
          </p:cNvPr>
          <p:cNvGrpSpPr/>
          <p:nvPr/>
        </p:nvGrpSpPr>
        <p:grpSpPr>
          <a:xfrm>
            <a:off x="4641652" y="3741356"/>
            <a:ext cx="1933047" cy="2384055"/>
            <a:chOff x="6939417" y="4085480"/>
            <a:chExt cx="1827639" cy="258393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48A346C-25F4-47A3-B8E0-F55BBB85D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35141" y="4085480"/>
              <a:ext cx="1408815" cy="1593040"/>
            </a:xfrm>
            <a:prstGeom prst="rect">
              <a:avLst/>
            </a:prstGeom>
            <a:ln>
              <a:solidFill>
                <a:srgbClr val="F7C5AB">
                  <a:lumMod val="75000"/>
                </a:srgbClr>
              </a:solidFill>
            </a:ln>
            <a:effectLst>
              <a:glow rad="139700">
                <a:srgbClr val="F7C5AB">
                  <a:satMod val="175000"/>
                  <a:alpha val="40000"/>
                </a:srgbClr>
              </a:glo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89B6FEB-BF92-43F4-ADD9-3536FF17B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39417" y="5620815"/>
              <a:ext cx="1827639" cy="104860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AC5CFE-EF37-4DCB-8245-7760FED52133}"/>
              </a:ext>
            </a:extLst>
          </p:cNvPr>
          <p:cNvGrpSpPr/>
          <p:nvPr/>
        </p:nvGrpSpPr>
        <p:grpSpPr>
          <a:xfrm>
            <a:off x="328982" y="3715231"/>
            <a:ext cx="2057657" cy="2433765"/>
            <a:chOff x="4513979" y="3985799"/>
            <a:chExt cx="2095224" cy="26374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22A503F-240D-4ABB-9195-2AAC8B636D23}"/>
                </a:ext>
              </a:extLst>
            </p:cNvPr>
            <p:cNvGrpSpPr/>
            <p:nvPr/>
          </p:nvGrpSpPr>
          <p:grpSpPr>
            <a:xfrm>
              <a:off x="4513979" y="3985799"/>
              <a:ext cx="1873188" cy="1638776"/>
              <a:chOff x="-2927890" y="2071598"/>
              <a:chExt cx="2233517" cy="187279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5EAFE9-42EF-4060-A387-C4F2FDAD7EAF}"/>
                  </a:ext>
                </a:extLst>
              </p:cNvPr>
              <p:cNvSpPr/>
              <p:nvPr/>
            </p:nvSpPr>
            <p:spPr>
              <a:xfrm>
                <a:off x="-2629520" y="2071598"/>
                <a:ext cx="1935147" cy="1773306"/>
              </a:xfrm>
              <a:prstGeom prst="rect">
                <a:avLst/>
              </a:prstGeom>
              <a:solidFill>
                <a:srgbClr val="404040">
                  <a:lumMod val="20000"/>
                  <a:lumOff val="80000"/>
                </a:srgbClr>
              </a:solidFill>
              <a:ln w="25400" cap="flat" cmpd="sng" algn="ctr">
                <a:solidFill>
                  <a:srgbClr val="F28C1C">
                    <a:shade val="50000"/>
                  </a:srgbClr>
                </a:solidFill>
                <a:prstDash val="solid"/>
              </a:ln>
              <a:effectLst>
                <a:glow rad="139700">
                  <a:srgbClr val="404040">
                    <a:satMod val="175000"/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31" name="Picture 2" descr="Thank you - Sony Global Education">
                <a:extLst>
                  <a:ext uri="{FF2B5EF4-FFF2-40B4-BE49-F238E27FC236}">
                    <a16:creationId xmlns:a16="http://schemas.microsoft.com/office/drawing/2014/main" id="{F4C246E7-1D44-451F-8905-2E60DA15798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63910" y="2277892"/>
                <a:ext cx="1362208" cy="1046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Free Clock Gif Transparent, Download Free Clip Art, Free Clip Art ...">
                <a:extLst>
                  <a:ext uri="{FF2B5EF4-FFF2-40B4-BE49-F238E27FC236}">
                    <a16:creationId xmlns:a16="http://schemas.microsoft.com/office/drawing/2014/main" id="{3D43699F-A390-414B-8306-CAAF6D7B8E3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41812" y="2139816"/>
                <a:ext cx="587766" cy="520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GIF - Teach Teaching Teacher - Discover &amp; Share GIFs">
                <a:extLst>
                  <a:ext uri="{FF2B5EF4-FFF2-40B4-BE49-F238E27FC236}">
                    <a16:creationId xmlns:a16="http://schemas.microsoft.com/office/drawing/2014/main" id="{9B5B4FD3-DE4A-43F9-986E-3AA63B386FA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8216" y="2390490"/>
                <a:ext cx="828683" cy="529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Clipart walking cartoon, Clipart walking cartoon Transparent FREE ...">
                <a:extLst>
                  <a:ext uri="{FF2B5EF4-FFF2-40B4-BE49-F238E27FC236}">
                    <a16:creationId xmlns:a16="http://schemas.microsoft.com/office/drawing/2014/main" id="{F3FC7C2A-BE9F-4D20-8130-0252D43DACC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927890" y="2480442"/>
                <a:ext cx="1324512" cy="1463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7E94C06-9475-421F-9BAA-0362F347A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609542" y="5574624"/>
              <a:ext cx="1999661" cy="104860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443AD0B-820B-44D4-A8B3-47B85D9D3503}"/>
              </a:ext>
            </a:extLst>
          </p:cNvPr>
          <p:cNvGrpSpPr/>
          <p:nvPr/>
        </p:nvGrpSpPr>
        <p:grpSpPr>
          <a:xfrm>
            <a:off x="2552319" y="3593864"/>
            <a:ext cx="2070048" cy="2584586"/>
            <a:chOff x="2472926" y="3991834"/>
            <a:chExt cx="1993565" cy="274457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A485D4A-01B4-4E4F-83C2-087D6FEE9737}"/>
                </a:ext>
              </a:extLst>
            </p:cNvPr>
            <p:cNvGrpSpPr/>
            <p:nvPr/>
          </p:nvGrpSpPr>
          <p:grpSpPr>
            <a:xfrm>
              <a:off x="2639846" y="3991834"/>
              <a:ext cx="1747077" cy="1602146"/>
              <a:chOff x="3548531" y="1695867"/>
              <a:chExt cx="2650671" cy="2675525"/>
            </a:xfrm>
          </p:grpSpPr>
          <p:pic>
            <p:nvPicPr>
              <p:cNvPr id="43" name="Picture 8" descr="تحميل Gradient Wallpapers APK أحدث إصدار 1.0 لأجهزة Android">
                <a:extLst>
                  <a:ext uri="{FF2B5EF4-FFF2-40B4-BE49-F238E27FC236}">
                    <a16:creationId xmlns:a16="http://schemas.microsoft.com/office/drawing/2014/main" id="{7B2F543A-E7A9-44E8-8B32-6F6E8718B5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92"/>
              <a:stretch/>
            </p:blipFill>
            <p:spPr bwMode="auto">
              <a:xfrm>
                <a:off x="3548531" y="1868680"/>
                <a:ext cx="2485805" cy="2502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7435801-D029-44C8-9E6B-E4099D376936}"/>
                  </a:ext>
                </a:extLst>
              </p:cNvPr>
              <p:cNvSpPr/>
              <p:nvPr/>
            </p:nvSpPr>
            <p:spPr>
              <a:xfrm>
                <a:off x="3566810" y="1846649"/>
                <a:ext cx="2499292" cy="2494882"/>
              </a:xfrm>
              <a:prstGeom prst="rect">
                <a:avLst/>
              </a:prstGeom>
              <a:noFill/>
              <a:ln w="25400" cap="flat" cmpd="sng" algn="ctr">
                <a:solidFill>
                  <a:srgbClr val="006600"/>
                </a:solidFill>
                <a:prstDash val="solid"/>
              </a:ln>
              <a:effectLst>
                <a:glow rad="139700">
                  <a:srgbClr val="6B9D21">
                    <a:satMod val="175000"/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45" name="Picture 6" descr="Silent Sustained Reading - Earth Science - 8A">
                <a:extLst>
                  <a:ext uri="{FF2B5EF4-FFF2-40B4-BE49-F238E27FC236}">
                    <a16:creationId xmlns:a16="http://schemas.microsoft.com/office/drawing/2014/main" id="{8C8D7B7E-EE17-4C1E-ADCF-46A5E1843A3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9865" y="2848089"/>
                <a:ext cx="2349337" cy="1488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3" descr="نتيجة بحث الصور عن أدوات مدرسية">
                <a:extLst>
                  <a:ext uri="{FF2B5EF4-FFF2-40B4-BE49-F238E27FC236}">
                    <a16:creationId xmlns:a16="http://schemas.microsoft.com/office/drawing/2014/main" id="{82C10370-CD16-4F79-A84C-A2938006CF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1316" y="1695867"/>
                <a:ext cx="1727661" cy="1735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1DC0202-DF31-4B3A-9A83-708C9105B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472926" y="5523204"/>
              <a:ext cx="1993565" cy="1213209"/>
            </a:xfrm>
            <a:prstGeom prst="rect">
              <a:avLst/>
            </a:prstGeom>
          </p:spPr>
        </p:pic>
      </p:grpSp>
      <p:pic>
        <p:nvPicPr>
          <p:cNvPr id="53" name="Picture 52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E8C7D3B1-2E8E-4E35-905D-3369C3CEF2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4" y="1510091"/>
            <a:ext cx="1826431" cy="182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394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C86248-2757-4ADB-9F50-54B3EE957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8443" cy="6858000"/>
          </a:xfrm>
          <a:prstGeom prst="rect">
            <a:avLst/>
          </a:prstGeom>
        </p:spPr>
      </p:pic>
      <p:pic>
        <p:nvPicPr>
          <p:cNvPr id="3" name="lines">
            <a:extLst>
              <a:ext uri="{FF2B5EF4-FFF2-40B4-BE49-F238E27FC236}">
                <a16:creationId xmlns:a16="http://schemas.microsoft.com/office/drawing/2014/main" id="{AE82F530-559D-4DC1-8546-179373841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" y="0"/>
            <a:ext cx="12192000" cy="1775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41A090-1FBF-41E1-A572-39D53EDDC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20" y="1696044"/>
            <a:ext cx="2382142" cy="4660425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D51D8A-E1D0-4324-971A-CC1BBD07E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303" y="1653646"/>
            <a:ext cx="2044884" cy="474521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9108C00-CC04-4BCD-983B-CD9AFDD0E798}"/>
              </a:ext>
            </a:extLst>
          </p:cNvPr>
          <p:cNvGrpSpPr/>
          <p:nvPr/>
        </p:nvGrpSpPr>
        <p:grpSpPr>
          <a:xfrm>
            <a:off x="42595" y="929026"/>
            <a:ext cx="7995409" cy="5895368"/>
            <a:chOff x="3922521" y="1297882"/>
            <a:chExt cx="4933850" cy="35990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2D58E5-836D-41B7-9DB5-28DB4101AA4F}"/>
                </a:ext>
              </a:extLst>
            </p:cNvPr>
            <p:cNvGrpSpPr/>
            <p:nvPr/>
          </p:nvGrpSpPr>
          <p:grpSpPr>
            <a:xfrm>
              <a:off x="3922521" y="1297882"/>
              <a:ext cx="4933850" cy="3222843"/>
              <a:chOff x="3922521" y="1297882"/>
              <a:chExt cx="4933850" cy="322284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ADDA65B-BAAE-48CB-B46D-5EE231C0575C}"/>
                  </a:ext>
                </a:extLst>
              </p:cNvPr>
              <p:cNvSpPr/>
              <p:nvPr/>
            </p:nvSpPr>
            <p:spPr>
              <a:xfrm>
                <a:off x="3922521" y="1297882"/>
                <a:ext cx="4910534" cy="13236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A8AEDD9-1EEE-442F-B240-6D92900B7E3E}"/>
                  </a:ext>
                </a:extLst>
              </p:cNvPr>
              <p:cNvSpPr/>
              <p:nvPr/>
            </p:nvSpPr>
            <p:spPr>
              <a:xfrm>
                <a:off x="3925290" y="1382710"/>
                <a:ext cx="4931081" cy="31380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83D38D0-7853-4F46-B34F-6ACE60E7A36C}"/>
                </a:ext>
              </a:extLst>
            </p:cNvPr>
            <p:cNvCxnSpPr/>
            <p:nvPr/>
          </p:nvCxnSpPr>
          <p:spPr>
            <a:xfrm>
              <a:off x="6391922" y="4520725"/>
              <a:ext cx="0" cy="25138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6A9842D-F25F-4A1F-9FEC-AEF49AA908C7}"/>
                </a:ext>
              </a:extLst>
            </p:cNvPr>
            <p:cNvSpPr/>
            <p:nvPr/>
          </p:nvSpPr>
          <p:spPr>
            <a:xfrm>
              <a:off x="6280979" y="4732287"/>
              <a:ext cx="203144" cy="164625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EE5538D2-CCE3-4C8D-A9EB-2342B04B5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269" y="191022"/>
            <a:ext cx="1854005" cy="16691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F97BC4-77CB-402B-90DC-C549E0D0E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5755" y="1360805"/>
            <a:ext cx="1896020" cy="29202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234F102-D5FF-4370-B4A7-BA1EBAEA5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8716" y="1868451"/>
            <a:ext cx="1585097" cy="29202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F31FF2-B4C9-468D-AD0E-332335DDA942}"/>
              </a:ext>
            </a:extLst>
          </p:cNvPr>
          <p:cNvGrpSpPr/>
          <p:nvPr/>
        </p:nvGrpSpPr>
        <p:grpSpPr>
          <a:xfrm>
            <a:off x="399889" y="2648589"/>
            <a:ext cx="1896020" cy="2834886"/>
            <a:chOff x="2405142" y="459559"/>
            <a:chExt cx="1896020" cy="283488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175B9BD-1D59-4A7F-8808-561F47221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5142" y="459559"/>
              <a:ext cx="1896020" cy="28348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18" descr="Focus On Your Personal Hygiene ! – SGPomades Discover Joy in Self Care">
              <a:extLst>
                <a:ext uri="{FF2B5EF4-FFF2-40B4-BE49-F238E27FC236}">
                  <a16:creationId xmlns:a16="http://schemas.microsoft.com/office/drawing/2014/main" id="{3F91A62D-F07A-4D2D-8EFB-22A3F440032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174" y="1651131"/>
              <a:ext cx="1460437" cy="881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Picture 53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7568A349-4D59-45C3-BA60-0CDA756C5F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466" y="2235431"/>
            <a:ext cx="1320754" cy="132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819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القديمة حجر الجدار مطبوعة الطفل الخلفيات ل استوديو الصور خلفية الحجر ل  الوليد التصوير D 9998|backdrop print|backdrop framebackdrop prices -  AliExpress">
            <a:extLst>
              <a:ext uri="{FF2B5EF4-FFF2-40B4-BE49-F238E27FC236}">
                <a16:creationId xmlns:a16="http://schemas.microsoft.com/office/drawing/2014/main" id="{1C517F31-8DF7-427D-B9C8-1C5710FA2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b="23064"/>
          <a:stretch/>
        </p:blipFill>
        <p:spPr bwMode="auto">
          <a:xfrm>
            <a:off x="-21736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948383-2988-4FB5-BF8A-B910E78B9161}"/>
              </a:ext>
            </a:extLst>
          </p:cNvPr>
          <p:cNvSpPr txBox="1"/>
          <p:nvPr/>
        </p:nvSpPr>
        <p:spPr>
          <a:xfrm>
            <a:off x="-172530" y="2276493"/>
            <a:ext cx="4593755" cy="169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إ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لتزامي بالحضور 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هو سر تفوقي وتميزي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2E6362-8F17-4125-8D59-C435051AF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6541642" y="1948391"/>
            <a:ext cx="3152561" cy="5260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4567BB-81F0-456E-AF74-7F08F20F7F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3758448" y="1597313"/>
            <a:ext cx="3129040" cy="5260687"/>
          </a:xfrm>
          <a:prstGeom prst="rect">
            <a:avLst/>
          </a:prstGeom>
        </p:spPr>
      </p:pic>
      <p:pic>
        <p:nvPicPr>
          <p:cNvPr id="7" name="صورة 2" descr="صورة تحتوي على لعبة, تشبث, لاعب, أزرق&#10;&#10;تم إنشاء الوصف تلقائياً">
            <a:extLst>
              <a:ext uri="{FF2B5EF4-FFF2-40B4-BE49-F238E27FC236}">
                <a16:creationId xmlns:a16="http://schemas.microsoft.com/office/drawing/2014/main" id="{F334E443-59F9-4AC5-8108-F3DBF65EB0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r="7354" b="9140"/>
          <a:stretch/>
        </p:blipFill>
        <p:spPr>
          <a:xfrm>
            <a:off x="9231022" y="-107163"/>
            <a:ext cx="2769397" cy="411110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7A67EC2-79B5-4382-B19D-3C59E0069DD1}"/>
              </a:ext>
            </a:extLst>
          </p:cNvPr>
          <p:cNvSpPr/>
          <p:nvPr/>
        </p:nvSpPr>
        <p:spPr>
          <a:xfrm>
            <a:off x="3701754" y="158096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/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الحضور والغياب</a:t>
            </a:r>
            <a:endParaRPr kumimoji="0" lang="ar-SA" sz="5400" b="1" i="0" u="none" strike="noStrike" kern="1200" cap="none" spc="0" normalizeH="0" baseline="0" noProof="0" dirty="0">
              <a:ln/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CA0BDE88-DDAE-4A64-AF7C-C8659882B28B}"/>
              </a:ext>
            </a:extLst>
          </p:cNvPr>
          <p:cNvSpPr txBox="1"/>
          <p:nvPr/>
        </p:nvSpPr>
        <p:spPr>
          <a:xfrm>
            <a:off x="2470486" y="2725977"/>
            <a:ext cx="687863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https://web.telegram.org/z/progressive/msg-504503902-16689</a:t>
            </a:r>
            <a:endParaRPr lang="ar-AE" dirty="0">
              <a:solidFill>
                <a:srgbClr val="0066FF"/>
              </a:solidFill>
            </a:endParaRPr>
          </a:p>
          <a:p>
            <a:endParaRPr lang="ar-AE" dirty="0"/>
          </a:p>
          <a:p>
            <a:r>
              <a:rPr lang="ar-AE" sz="3200" dirty="0"/>
              <a:t>ما هو الحدث العظيم الذي كان افتتاحه يوم الخميس ؟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2736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bc9aafd8680de1bd273b718ee6fd0fd">
            <a:extLst>
              <a:ext uri="{FF2B5EF4-FFF2-40B4-BE49-F238E27FC236}">
                <a16:creationId xmlns:a16="http://schemas.microsoft.com/office/drawing/2014/main" id="{C210B6F7-50F5-4878-A347-411AD968FE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29" y="1753630"/>
            <a:ext cx="3422335" cy="4902019"/>
          </a:xfrm>
          <a:prstGeom prst="rect">
            <a:avLst/>
          </a:prstGeom>
        </p:spPr>
      </p:pic>
      <p:pic>
        <p:nvPicPr>
          <p:cNvPr id="7" name="Picture 6" descr="82cb04a7c2df8ccbb40d34726a66d7de">
            <a:extLst>
              <a:ext uri="{FF2B5EF4-FFF2-40B4-BE49-F238E27FC236}">
                <a16:creationId xmlns:a16="http://schemas.microsoft.com/office/drawing/2014/main" id="{1F985CF1-5633-45AB-8FFD-F08E11104D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"/>
          <a:stretch/>
        </p:blipFill>
        <p:spPr>
          <a:xfrm>
            <a:off x="7697609" y="-1"/>
            <a:ext cx="2570353" cy="42365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B4A5D5-A976-4A2A-9872-932334BE8FE1}"/>
              </a:ext>
            </a:extLst>
          </p:cNvPr>
          <p:cNvSpPr/>
          <p:nvPr/>
        </p:nvSpPr>
        <p:spPr>
          <a:xfrm>
            <a:off x="1431639" y="2480016"/>
            <a:ext cx="36624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CS  Fayrouz Bold" pitchFamily="2" charset="-78"/>
              </a:rPr>
              <a:t>خط سير الحصة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CS  Fayrouz Bold" pitchFamily="2" charset="-78"/>
            </a:endParaRPr>
          </a:p>
        </p:txBody>
      </p:sp>
      <p:pic>
        <p:nvPicPr>
          <p:cNvPr id="10" name="Picture 9" descr="82cb04a7c2df8ccbb40d34726a66d7de">
            <a:extLst>
              <a:ext uri="{FF2B5EF4-FFF2-40B4-BE49-F238E27FC236}">
                <a16:creationId xmlns:a16="http://schemas.microsoft.com/office/drawing/2014/main" id="{DF206FA6-1CAF-4AD9-8B90-D9524EA9AC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609" y="3139539"/>
            <a:ext cx="2570353" cy="4236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F26A-CCC5-453D-BD50-DB2220B53FCD}"/>
              </a:ext>
            </a:extLst>
          </p:cNvPr>
          <p:cNvSpPr txBox="1"/>
          <p:nvPr/>
        </p:nvSpPr>
        <p:spPr>
          <a:xfrm rot="21156534">
            <a:off x="7689423" y="363785"/>
            <a:ext cx="23043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حل أنشطة الكتاب + بطاقة الخروج من الحصة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D113F-D06C-4794-9675-E85D2D308E81}"/>
              </a:ext>
            </a:extLst>
          </p:cNvPr>
          <p:cNvSpPr txBox="1"/>
          <p:nvPr/>
        </p:nvSpPr>
        <p:spPr>
          <a:xfrm rot="795375">
            <a:off x="8119818" y="1593346"/>
            <a:ext cx="18745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تقييم ختامي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9FF982-00E8-457A-A2B3-57A5096772B8}"/>
              </a:ext>
            </a:extLst>
          </p:cNvPr>
          <p:cNvSpPr txBox="1"/>
          <p:nvPr/>
        </p:nvSpPr>
        <p:spPr>
          <a:xfrm rot="21156534">
            <a:off x="8088635" y="2464828"/>
            <a:ext cx="18745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وشرح للدرس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335424-A102-4146-A5A7-A67BE00C25A2}"/>
              </a:ext>
            </a:extLst>
          </p:cNvPr>
          <p:cNvSpPr txBox="1"/>
          <p:nvPr/>
        </p:nvSpPr>
        <p:spPr>
          <a:xfrm rot="21156534">
            <a:off x="7929078" y="3634715"/>
            <a:ext cx="18745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 القبلي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CECD4B-D3DF-4E44-B5EA-E3062737804D}"/>
              </a:ext>
            </a:extLst>
          </p:cNvPr>
          <p:cNvSpPr txBox="1"/>
          <p:nvPr/>
        </p:nvSpPr>
        <p:spPr>
          <a:xfrm rot="21156534">
            <a:off x="8119817" y="5639656"/>
            <a:ext cx="18745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الحضور والغياب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9ADD88-3F2A-4431-944E-055B99040A8E}"/>
              </a:ext>
            </a:extLst>
          </p:cNvPr>
          <p:cNvSpPr txBox="1"/>
          <p:nvPr/>
        </p:nvSpPr>
        <p:spPr>
          <a:xfrm rot="795375">
            <a:off x="8119817" y="4728750"/>
            <a:ext cx="18745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قوانين التعلم عن بعد</a:t>
            </a:r>
          </a:p>
        </p:txBody>
      </p:sp>
      <p:pic>
        <p:nvPicPr>
          <p:cNvPr id="17" name="Picture 19">
            <a:extLst>
              <a:ext uri="{FF2B5EF4-FFF2-40B4-BE49-F238E27FC236}">
                <a16:creationId xmlns:a16="http://schemas.microsoft.com/office/drawing/2014/main" id="{0877901D-0635-4297-96D3-8D1703F53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-133988" y="3499952"/>
            <a:ext cx="1890506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48193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bc\Pictures\مخطوطة.png">
            <a:extLst>
              <a:ext uri="{FF2B5EF4-FFF2-40B4-BE49-F238E27FC236}">
                <a16:creationId xmlns:a16="http://schemas.microsoft.com/office/drawing/2014/main" id="{E64268FC-7EBD-4144-A445-E728DEC33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5EF"/>
              </a:clrFrom>
              <a:clrTo>
                <a:srgbClr val="FAF5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50780" y="-412162"/>
            <a:ext cx="4344024" cy="811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6100326-E09A-40C8-9372-6FCEEE9D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187" y="3160298"/>
            <a:ext cx="7315200" cy="77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التهيئة الحافزة </a:t>
            </a:r>
            <a:endParaRPr lang="en-US" sz="4800" b="0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45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10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defRPr sz="6600" b="1" dirty="0" smtClean="0">
            <a:solidFill>
              <a:srgbClr val="0000CC"/>
            </a:solidFill>
            <a:latin typeface="Sakkal Majalla" pitchFamily="2" charset="-78"/>
            <a:cs typeface="Sakkal Majalla" pitchFamily="2" charset="-78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e Offic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Tema de Offic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1108</TotalTime>
  <Words>334</Words>
  <Application>Microsoft Office PowerPoint</Application>
  <PresentationFormat>شاشة عريضة</PresentationFormat>
  <Paragraphs>92</Paragraphs>
  <Slides>33</Slides>
  <Notes>0</Notes>
  <HiddenSlides>1</HiddenSlides>
  <MMClips>3</MMClips>
  <ScaleCrop>false</ScaleCrop>
  <HeadingPairs>
    <vt:vector size="4" baseType="variant">
      <vt:variant>
        <vt:lpstr>نسق</vt:lpstr>
      </vt:variant>
      <vt:variant>
        <vt:i4>12</vt:i4>
      </vt:variant>
      <vt:variant>
        <vt:lpstr>عناوين الشرائح</vt:lpstr>
      </vt:variant>
      <vt:variant>
        <vt:i4>33</vt:i4>
      </vt:variant>
    </vt:vector>
  </HeadingPairs>
  <TitlesOfParts>
    <vt:vector size="45" baseType="lpstr">
      <vt:lpstr>Wood Type</vt:lpstr>
      <vt:lpstr>3_Office Theme</vt:lpstr>
      <vt:lpstr>Office Theme</vt:lpstr>
      <vt:lpstr>1_نسق Office</vt:lpstr>
      <vt:lpstr>Motyw pakietu Office</vt:lpstr>
      <vt:lpstr>4_Office Theme</vt:lpstr>
      <vt:lpstr>5_Office Theme</vt:lpstr>
      <vt:lpstr>1_Tema de Office</vt:lpstr>
      <vt:lpstr>2_Tema de Office</vt:lpstr>
      <vt:lpstr>1_Office Theme</vt:lpstr>
      <vt:lpstr>Basis</vt:lpstr>
      <vt:lpstr>2_Office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التهيئة الحافزة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Ameena Ali Abduil Alhammadi</dc:creator>
  <cp:lastModifiedBy>أمل آل علي</cp:lastModifiedBy>
  <cp:revision>65</cp:revision>
  <dcterms:created xsi:type="dcterms:W3CDTF">2020-04-06T17:04:36Z</dcterms:created>
  <dcterms:modified xsi:type="dcterms:W3CDTF">2021-10-02T18:28:40Z</dcterms:modified>
</cp:coreProperties>
</file>